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2"/>
  </p:notesMasterIdLst>
  <p:sldIdLst>
    <p:sldId id="371" r:id="rId2"/>
    <p:sldId id="390" r:id="rId3"/>
    <p:sldId id="391" r:id="rId4"/>
    <p:sldId id="392" r:id="rId5"/>
    <p:sldId id="386" r:id="rId6"/>
    <p:sldId id="368" r:id="rId7"/>
    <p:sldId id="393" r:id="rId8"/>
    <p:sldId id="394" r:id="rId9"/>
    <p:sldId id="387" r:id="rId10"/>
    <p:sldId id="388" r:id="rId11"/>
    <p:sldId id="389" r:id="rId12"/>
    <p:sldId id="362" r:id="rId13"/>
    <p:sldId id="380" r:id="rId14"/>
    <p:sldId id="383" r:id="rId15"/>
    <p:sldId id="385" r:id="rId16"/>
    <p:sldId id="381" r:id="rId17"/>
    <p:sldId id="375" r:id="rId18"/>
    <p:sldId id="376" r:id="rId19"/>
    <p:sldId id="363" r:id="rId20"/>
    <p:sldId id="3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2430" autoAdjust="0"/>
  </p:normalViewPr>
  <p:slideViewPr>
    <p:cSldViewPr>
      <p:cViewPr varScale="1">
        <p:scale>
          <a:sx n="66" d="100"/>
          <a:sy n="66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taRS%20Theory\Fall%202015\Analysis\2015-11-24%20PACl%200,2%20updat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taRS%20Theory\Fall%202015\Analysis\2015-11-24%20PACl%200,2%20updat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taRS%20Theory\Fall%202015\Analysis\2015-11-24%20PACl%200,2%20updat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taRS%20Theory\Fall%202015\Analysis\2015-11-24%20PACl%200,2%20updat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taRS%20Theory\Fall%202015\Analysis\2015-11-24%20PACl%200,2%20updat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taRS%20Theory\Fall%202015\Analysis\2015-11-24%20PACl%200,2%20updat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taRS%20Theory\Fall%202015\Analysis\2015-11-24%20PACl%200,2%20upda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original!$F$1</c:f>
              <c:strCache>
                <c:ptCount val="1"/>
                <c:pt idx="0">
                  <c:v>PID Control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chemeClr val="accent3"/>
              </a:solidFill>
            </c:spPr>
          </c:marker>
          <c:xVal>
            <c:numRef>
              <c:f>original!$A$2:$A$13000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original!$F:$F</c:f>
              <c:numCache>
                <c:formatCode>General</c:formatCode>
                <c:ptCount val="1048576"/>
                <c:pt idx="0">
                  <c:v>0</c:v>
                </c:pt>
                <c:pt idx="1">
                  <c:v>0.10968835</c:v>
                </c:pt>
                <c:pt idx="2">
                  <c:v>0.11293908</c:v>
                </c:pt>
                <c:pt idx="3">
                  <c:v>0.11546173</c:v>
                </c:pt>
                <c:pt idx="4">
                  <c:v>0.11725523</c:v>
                </c:pt>
                <c:pt idx="5">
                  <c:v>0.11842335</c:v>
                </c:pt>
                <c:pt idx="6">
                  <c:v>0.11906406999999999</c:v>
                </c:pt>
                <c:pt idx="7">
                  <c:v>0.11945673</c:v>
                </c:pt>
                <c:pt idx="8">
                  <c:v>0.11942906</c:v>
                </c:pt>
                <c:pt idx="9">
                  <c:v>0.11912041</c:v>
                </c:pt>
                <c:pt idx="10">
                  <c:v>0.11850105</c:v>
                </c:pt>
                <c:pt idx="11">
                  <c:v>0.11775877</c:v>
                </c:pt>
                <c:pt idx="12">
                  <c:v>0.11687127</c:v>
                </c:pt>
                <c:pt idx="13">
                  <c:v>0.11596198000000001</c:v>
                </c:pt>
                <c:pt idx="14">
                  <c:v>0.11505170000000001</c:v>
                </c:pt>
                <c:pt idx="15">
                  <c:v>0.11401416</c:v>
                </c:pt>
                <c:pt idx="16">
                  <c:v>0.11280875</c:v>
                </c:pt>
                <c:pt idx="17">
                  <c:v>0.11133314</c:v>
                </c:pt>
                <c:pt idx="18">
                  <c:v>0.10952102</c:v>
                </c:pt>
                <c:pt idx="19">
                  <c:v>0.10745182</c:v>
                </c:pt>
                <c:pt idx="20">
                  <c:v>0.10525589</c:v>
                </c:pt>
                <c:pt idx="21">
                  <c:v>0.10296476</c:v>
                </c:pt>
                <c:pt idx="22">
                  <c:v>0.10083343</c:v>
                </c:pt>
                <c:pt idx="23">
                  <c:v>9.8736939999999995E-2</c:v>
                </c:pt>
                <c:pt idx="24">
                  <c:v>9.707238E-2</c:v>
                </c:pt>
                <c:pt idx="25">
                  <c:v>9.541471E-2</c:v>
                </c:pt>
                <c:pt idx="26">
                  <c:v>9.3981759999999998E-2</c:v>
                </c:pt>
                <c:pt idx="27">
                  <c:v>9.2803620000000003E-2</c:v>
                </c:pt>
                <c:pt idx="28">
                  <c:v>9.1964710000000005E-2</c:v>
                </c:pt>
                <c:pt idx="29">
                  <c:v>9.1197890000000004E-2</c:v>
                </c:pt>
                <c:pt idx="30">
                  <c:v>9.0511369999999994E-2</c:v>
                </c:pt>
                <c:pt idx="31">
                  <c:v>8.9986339999999998E-2</c:v>
                </c:pt>
                <c:pt idx="32">
                  <c:v>8.9622950000000007E-2</c:v>
                </c:pt>
                <c:pt idx="33">
                  <c:v>8.9302069999999997E-2</c:v>
                </c:pt>
                <c:pt idx="34">
                  <c:v>8.8943789999999995E-2</c:v>
                </c:pt>
                <c:pt idx="35">
                  <c:v>8.8615860000000005E-2</c:v>
                </c:pt>
                <c:pt idx="36">
                  <c:v>8.8471170000000002E-2</c:v>
                </c:pt>
                <c:pt idx="37">
                  <c:v>8.8301980000000002E-2</c:v>
                </c:pt>
                <c:pt idx="38">
                  <c:v>8.7987109999999993E-2</c:v>
                </c:pt>
                <c:pt idx="39">
                  <c:v>8.7585570000000001E-2</c:v>
                </c:pt>
                <c:pt idx="40">
                  <c:v>8.7205279999999996E-2</c:v>
                </c:pt>
                <c:pt idx="41">
                  <c:v>8.6658460000000007E-2</c:v>
                </c:pt>
                <c:pt idx="42">
                  <c:v>8.5920399999999994E-2</c:v>
                </c:pt>
                <c:pt idx="43">
                  <c:v>8.5271929999999996E-2</c:v>
                </c:pt>
                <c:pt idx="44">
                  <c:v>8.4384710000000002E-2</c:v>
                </c:pt>
                <c:pt idx="45">
                  <c:v>8.3531800000000003E-2</c:v>
                </c:pt>
                <c:pt idx="46">
                  <c:v>8.2622940000000006E-2</c:v>
                </c:pt>
                <c:pt idx="47">
                  <c:v>8.1693260000000004E-2</c:v>
                </c:pt>
                <c:pt idx="48">
                  <c:v>8.0768350000000003E-2</c:v>
                </c:pt>
                <c:pt idx="49">
                  <c:v>7.9836920000000006E-2</c:v>
                </c:pt>
                <c:pt idx="50">
                  <c:v>7.9120449999999995E-2</c:v>
                </c:pt>
                <c:pt idx="51">
                  <c:v>7.8207029999999997E-2</c:v>
                </c:pt>
                <c:pt idx="52">
                  <c:v>7.7335219999999996E-2</c:v>
                </c:pt>
                <c:pt idx="53">
                  <c:v>7.6594220000000005E-2</c:v>
                </c:pt>
                <c:pt idx="54">
                  <c:v>7.5816259999999996E-2</c:v>
                </c:pt>
                <c:pt idx="55">
                  <c:v>7.5199440000000006E-2</c:v>
                </c:pt>
                <c:pt idx="56">
                  <c:v>7.4589009999999997E-2</c:v>
                </c:pt>
                <c:pt idx="57">
                  <c:v>7.4002520000000002E-2</c:v>
                </c:pt>
                <c:pt idx="58">
                  <c:v>7.3512019999999997E-2</c:v>
                </c:pt>
                <c:pt idx="59">
                  <c:v>7.2840219999999997E-2</c:v>
                </c:pt>
                <c:pt idx="60">
                  <c:v>7.2185959999999993E-2</c:v>
                </c:pt>
                <c:pt idx="61">
                  <c:v>7.1647379999999997E-2</c:v>
                </c:pt>
                <c:pt idx="62">
                  <c:v>7.0970270000000002E-2</c:v>
                </c:pt>
                <c:pt idx="63">
                  <c:v>7.0352670000000006E-2</c:v>
                </c:pt>
                <c:pt idx="64">
                  <c:v>0</c:v>
                </c:pt>
                <c:pt idx="65">
                  <c:v>9.9423000000000003E-4</c:v>
                </c:pt>
                <c:pt idx="66">
                  <c:v>4.8166600000000004E-3</c:v>
                </c:pt>
                <c:pt idx="67">
                  <c:v>1.0447039999999999E-2</c:v>
                </c:pt>
                <c:pt idx="68">
                  <c:v>1.6553979999999999E-2</c:v>
                </c:pt>
                <c:pt idx="69">
                  <c:v>2.2692549999999999E-2</c:v>
                </c:pt>
                <c:pt idx="70">
                  <c:v>2.8694979999999998E-2</c:v>
                </c:pt>
                <c:pt idx="71">
                  <c:v>3.3567399999999997E-2</c:v>
                </c:pt>
                <c:pt idx="72">
                  <c:v>3.5207349999999998E-2</c:v>
                </c:pt>
                <c:pt idx="73">
                  <c:v>3.7456179999999999E-2</c:v>
                </c:pt>
                <c:pt idx="74">
                  <c:v>4.0129430000000001E-2</c:v>
                </c:pt>
                <c:pt idx="75">
                  <c:v>4.2947529999999998E-2</c:v>
                </c:pt>
                <c:pt idx="76">
                  <c:v>4.5796120000000003E-2</c:v>
                </c:pt>
                <c:pt idx="77">
                  <c:v>4.8560909999999999E-2</c:v>
                </c:pt>
                <c:pt idx="78">
                  <c:v>5.1239090000000001E-2</c:v>
                </c:pt>
                <c:pt idx="79">
                  <c:v>5.4121089999999997E-2</c:v>
                </c:pt>
                <c:pt idx="80">
                  <c:v>5.724278E-2</c:v>
                </c:pt>
                <c:pt idx="81">
                  <c:v>6.0315390000000003E-2</c:v>
                </c:pt>
                <c:pt idx="82">
                  <c:v>6.2607990000000002E-2</c:v>
                </c:pt>
                <c:pt idx="83">
                  <c:v>6.3810229999999996E-2</c:v>
                </c:pt>
                <c:pt idx="84">
                  <c:v>6.4497609999999997E-2</c:v>
                </c:pt>
                <c:pt idx="85">
                  <c:v>6.4933889999999994E-2</c:v>
                </c:pt>
                <c:pt idx="86">
                  <c:v>6.5909690000000007E-2</c:v>
                </c:pt>
                <c:pt idx="87">
                  <c:v>6.7441360000000006E-2</c:v>
                </c:pt>
                <c:pt idx="88">
                  <c:v>6.9183190000000006E-2</c:v>
                </c:pt>
                <c:pt idx="89">
                  <c:v>7.1054279999999997E-2</c:v>
                </c:pt>
                <c:pt idx="90">
                  <c:v>7.2647299999999998E-2</c:v>
                </c:pt>
                <c:pt idx="91">
                  <c:v>7.3537679999999994E-2</c:v>
                </c:pt>
                <c:pt idx="92">
                  <c:v>7.3925420000000006E-2</c:v>
                </c:pt>
                <c:pt idx="93">
                  <c:v>7.3697579999999999E-2</c:v>
                </c:pt>
                <c:pt idx="94">
                  <c:v>7.3011909999999999E-2</c:v>
                </c:pt>
                <c:pt idx="95">
                  <c:v>7.2211780000000003E-2</c:v>
                </c:pt>
                <c:pt idx="96">
                  <c:v>7.1247489999999997E-2</c:v>
                </c:pt>
                <c:pt idx="97">
                  <c:v>7.0195770000000005E-2</c:v>
                </c:pt>
                <c:pt idx="98">
                  <c:v>6.910906E-2</c:v>
                </c:pt>
                <c:pt idx="99">
                  <c:v>6.7664189999999999E-2</c:v>
                </c:pt>
                <c:pt idx="100">
                  <c:v>6.6405749999999999E-2</c:v>
                </c:pt>
                <c:pt idx="101">
                  <c:v>6.4586260000000006E-2</c:v>
                </c:pt>
                <c:pt idx="102">
                  <c:v>6.3010880000000005E-2</c:v>
                </c:pt>
                <c:pt idx="103">
                  <c:v>6.1385670000000003E-2</c:v>
                </c:pt>
                <c:pt idx="104">
                  <c:v>5.9761290000000002E-2</c:v>
                </c:pt>
                <c:pt idx="105">
                  <c:v>5.8382919999999998E-2</c:v>
                </c:pt>
                <c:pt idx="106">
                  <c:v>5.707607E-2</c:v>
                </c:pt>
                <c:pt idx="107">
                  <c:v>5.6116590000000001E-2</c:v>
                </c:pt>
                <c:pt idx="108">
                  <c:v>5.5383679999999998E-2</c:v>
                </c:pt>
                <c:pt idx="109">
                  <c:v>5.4893440000000002E-2</c:v>
                </c:pt>
                <c:pt idx="110">
                  <c:v>5.4419830000000002E-2</c:v>
                </c:pt>
                <c:pt idx="111">
                  <c:v>5.4115499999999997E-2</c:v>
                </c:pt>
                <c:pt idx="112">
                  <c:v>5.4044210000000002E-2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1.64788E-3</c:v>
                </c:pt>
                <c:pt idx="117">
                  <c:v>6.9603199999999999E-3</c:v>
                </c:pt>
                <c:pt idx="118">
                  <c:v>1.372548E-2</c:v>
                </c:pt>
                <c:pt idx="119">
                  <c:v>2.0152299999999998E-3</c:v>
                </c:pt>
                <c:pt idx="120">
                  <c:v>1.107439E-2</c:v>
                </c:pt>
                <c:pt idx="121">
                  <c:v>1.9984120000000001E-2</c:v>
                </c:pt>
                <c:pt idx="122">
                  <c:v>2.8361440000000002E-2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3.9641700000000004E-3</c:v>
                </c:pt>
                <c:pt idx="129">
                  <c:v>3.8897069999999999E-2</c:v>
                </c:pt>
                <c:pt idx="130">
                  <c:v>7.4526690000000007E-2</c:v>
                </c:pt>
                <c:pt idx="131">
                  <c:v>9.3353710000000006E-2</c:v>
                </c:pt>
                <c:pt idx="132">
                  <c:v>0.10044299</c:v>
                </c:pt>
                <c:pt idx="133">
                  <c:v>9.3168059999999997E-2</c:v>
                </c:pt>
                <c:pt idx="134">
                  <c:v>8.6992120000000006E-2</c:v>
                </c:pt>
                <c:pt idx="135">
                  <c:v>8.5518730000000001E-2</c:v>
                </c:pt>
                <c:pt idx="136">
                  <c:v>8.87352E-2</c:v>
                </c:pt>
                <c:pt idx="137">
                  <c:v>9.2341190000000004E-2</c:v>
                </c:pt>
                <c:pt idx="138">
                  <c:v>9.5757200000000001E-2</c:v>
                </c:pt>
                <c:pt idx="139">
                  <c:v>9.6845029999999999E-2</c:v>
                </c:pt>
                <c:pt idx="140">
                  <c:v>9.3516379999999996E-2</c:v>
                </c:pt>
                <c:pt idx="141">
                  <c:v>8.6775169999999999E-2</c:v>
                </c:pt>
                <c:pt idx="142">
                  <c:v>7.9115690000000002E-2</c:v>
                </c:pt>
                <c:pt idx="143">
                  <c:v>7.2162569999999995E-2</c:v>
                </c:pt>
                <c:pt idx="144">
                  <c:v>6.7578170000000007E-2</c:v>
                </c:pt>
                <c:pt idx="145">
                  <c:v>6.4578830000000004E-2</c:v>
                </c:pt>
                <c:pt idx="146">
                  <c:v>6.3457910000000006E-2</c:v>
                </c:pt>
                <c:pt idx="147">
                  <c:v>6.2027739999999998E-2</c:v>
                </c:pt>
                <c:pt idx="148">
                  <c:v>7.8645709999999994E-2</c:v>
                </c:pt>
                <c:pt idx="149">
                  <c:v>7.2172310000000003E-2</c:v>
                </c:pt>
                <c:pt idx="150">
                  <c:v>6.6756560000000006E-2</c:v>
                </c:pt>
                <c:pt idx="151">
                  <c:v>6.3893069999999996E-2</c:v>
                </c:pt>
                <c:pt idx="152">
                  <c:v>6.3248529999999997E-2</c:v>
                </c:pt>
                <c:pt idx="153">
                  <c:v>6.4082730000000004E-2</c:v>
                </c:pt>
                <c:pt idx="154">
                  <c:v>6.524982E-2</c:v>
                </c:pt>
                <c:pt idx="155">
                  <c:v>6.6541459999999997E-2</c:v>
                </c:pt>
                <c:pt idx="156">
                  <c:v>6.8069099999999993E-2</c:v>
                </c:pt>
                <c:pt idx="157">
                  <c:v>6.9357089999999996E-2</c:v>
                </c:pt>
                <c:pt idx="158">
                  <c:v>7.0095329999999997E-2</c:v>
                </c:pt>
                <c:pt idx="159">
                  <c:v>7.0645440000000004E-2</c:v>
                </c:pt>
                <c:pt idx="160">
                  <c:v>7.0910299999999996E-2</c:v>
                </c:pt>
                <c:pt idx="161">
                  <c:v>7.1528839999999996E-2</c:v>
                </c:pt>
                <c:pt idx="162">
                  <c:v>7.1913599999999994E-2</c:v>
                </c:pt>
                <c:pt idx="163">
                  <c:v>7.2600789999999998E-2</c:v>
                </c:pt>
                <c:pt idx="164">
                  <c:v>7.3394609999999999E-2</c:v>
                </c:pt>
                <c:pt idx="165">
                  <c:v>7.4033169999999995E-2</c:v>
                </c:pt>
                <c:pt idx="166">
                  <c:v>7.4559719999999996E-2</c:v>
                </c:pt>
                <c:pt idx="167">
                  <c:v>7.5181819999999996E-2</c:v>
                </c:pt>
                <c:pt idx="168">
                  <c:v>7.5595040000000002E-2</c:v>
                </c:pt>
                <c:pt idx="169">
                  <c:v>7.6001979999999997E-2</c:v>
                </c:pt>
                <c:pt idx="170">
                  <c:v>7.6108339999999997E-2</c:v>
                </c:pt>
                <c:pt idx="171">
                  <c:v>7.6076469999999993E-2</c:v>
                </c:pt>
                <c:pt idx="172">
                  <c:v>7.614435E-2</c:v>
                </c:pt>
                <c:pt idx="173">
                  <c:v>7.6065030000000006E-2</c:v>
                </c:pt>
                <c:pt idx="174">
                  <c:v>7.5975399999999998E-2</c:v>
                </c:pt>
                <c:pt idx="175">
                  <c:v>7.5993359999999996E-2</c:v>
                </c:pt>
                <c:pt idx="176">
                  <c:v>7.5795650000000006E-2</c:v>
                </c:pt>
                <c:pt idx="177">
                  <c:v>7.560981E-2</c:v>
                </c:pt>
                <c:pt idx="178">
                  <c:v>7.5669959999999994E-2</c:v>
                </c:pt>
                <c:pt idx="179">
                  <c:v>7.5342619999999999E-2</c:v>
                </c:pt>
                <c:pt idx="180">
                  <c:v>7.5087710000000002E-2</c:v>
                </c:pt>
                <c:pt idx="181">
                  <c:v>7.500395E-2</c:v>
                </c:pt>
                <c:pt idx="182">
                  <c:v>7.4704209999999993E-2</c:v>
                </c:pt>
                <c:pt idx="183">
                  <c:v>7.3940569999999997E-2</c:v>
                </c:pt>
                <c:pt idx="184">
                  <c:v>7.2774480000000002E-2</c:v>
                </c:pt>
                <c:pt idx="185">
                  <c:v>7.1186070000000004E-2</c:v>
                </c:pt>
                <c:pt idx="186">
                  <c:v>0</c:v>
                </c:pt>
                <c:pt idx="187">
                  <c:v>0</c:v>
                </c:pt>
                <c:pt idx="188">
                  <c:v>3.0234599999999999E-3</c:v>
                </c:pt>
                <c:pt idx="189">
                  <c:v>9.8543599999999995E-3</c:v>
                </c:pt>
                <c:pt idx="190">
                  <c:v>1.8188610000000001E-2</c:v>
                </c:pt>
                <c:pt idx="191">
                  <c:v>2.644529E-2</c:v>
                </c:pt>
                <c:pt idx="192">
                  <c:v>3.3822350000000001E-2</c:v>
                </c:pt>
                <c:pt idx="193">
                  <c:v>3.53768E-2</c:v>
                </c:pt>
                <c:pt idx="194">
                  <c:v>3.5812459999999997E-2</c:v>
                </c:pt>
                <c:pt idx="195">
                  <c:v>3.7458560000000002E-2</c:v>
                </c:pt>
                <c:pt idx="196">
                  <c:v>3.9782030000000003E-2</c:v>
                </c:pt>
                <c:pt idx="197">
                  <c:v>4.2546189999999998E-2</c:v>
                </c:pt>
                <c:pt idx="198">
                  <c:v>4.5649179999999998E-2</c:v>
                </c:pt>
                <c:pt idx="199">
                  <c:v>4.889218E-2</c:v>
                </c:pt>
                <c:pt idx="200">
                  <c:v>5.2236100000000001E-2</c:v>
                </c:pt>
                <c:pt idx="201">
                  <c:v>5.5747909999999998E-2</c:v>
                </c:pt>
                <c:pt idx="202">
                  <c:v>5.871846E-2</c:v>
                </c:pt>
                <c:pt idx="203">
                  <c:v>6.0507100000000001E-2</c:v>
                </c:pt>
                <c:pt idx="204">
                  <c:v>6.0264270000000002E-2</c:v>
                </c:pt>
                <c:pt idx="205">
                  <c:v>5.875702E-2</c:v>
                </c:pt>
                <c:pt idx="206">
                  <c:v>5.7539989999999999E-2</c:v>
                </c:pt>
                <c:pt idx="207">
                  <c:v>5.714466E-2</c:v>
                </c:pt>
                <c:pt idx="208">
                  <c:v>5.7803140000000003E-2</c:v>
                </c:pt>
                <c:pt idx="209">
                  <c:v>5.911653E-2</c:v>
                </c:pt>
                <c:pt idx="210">
                  <c:v>6.0936480000000001E-2</c:v>
                </c:pt>
                <c:pt idx="211">
                  <c:v>6.2854359999999998E-2</c:v>
                </c:pt>
                <c:pt idx="212">
                  <c:v>6.4324779999999998E-2</c:v>
                </c:pt>
                <c:pt idx="213">
                  <c:v>6.5327869999999996E-2</c:v>
                </c:pt>
                <c:pt idx="214">
                  <c:v>6.5737680000000007E-2</c:v>
                </c:pt>
                <c:pt idx="215">
                  <c:v>6.5424079999999996E-2</c:v>
                </c:pt>
                <c:pt idx="216">
                  <c:v>6.4839469999999996E-2</c:v>
                </c:pt>
                <c:pt idx="217">
                  <c:v>6.4115270000000002E-2</c:v>
                </c:pt>
                <c:pt idx="218">
                  <c:v>6.3548530000000006E-2</c:v>
                </c:pt>
                <c:pt idx="219">
                  <c:v>6.3191520000000001E-2</c:v>
                </c:pt>
                <c:pt idx="220">
                  <c:v>6.2745899999999993E-2</c:v>
                </c:pt>
                <c:pt idx="221">
                  <c:v>6.2675880000000003E-2</c:v>
                </c:pt>
                <c:pt idx="222">
                  <c:v>6.2619919999999996E-2</c:v>
                </c:pt>
                <c:pt idx="223">
                  <c:v>6.2326359999999997E-2</c:v>
                </c:pt>
                <c:pt idx="224">
                  <c:v>6.2422400000000003E-2</c:v>
                </c:pt>
                <c:pt idx="225">
                  <c:v>6.2302360000000001E-2</c:v>
                </c:pt>
                <c:pt idx="226">
                  <c:v>6.2046110000000002E-2</c:v>
                </c:pt>
                <c:pt idx="227">
                  <c:v>6.1509210000000002E-2</c:v>
                </c:pt>
                <c:pt idx="228">
                  <c:v>6.1109410000000003E-2</c:v>
                </c:pt>
                <c:pt idx="229">
                  <c:v>6.0503040000000001E-2</c:v>
                </c:pt>
                <c:pt idx="230">
                  <c:v>5.9788969999999997E-2</c:v>
                </c:pt>
                <c:pt idx="231">
                  <c:v>5.9316969999999997E-2</c:v>
                </c:pt>
                <c:pt idx="232">
                  <c:v>5.8600579999999999E-2</c:v>
                </c:pt>
                <c:pt idx="233">
                  <c:v>5.7918360000000002E-2</c:v>
                </c:pt>
                <c:pt idx="234">
                  <c:v>5.723077E-2</c:v>
                </c:pt>
                <c:pt idx="235">
                  <c:v>5.6401689999999997E-2</c:v>
                </c:pt>
                <c:pt idx="236">
                  <c:v>5.5952380000000003E-2</c:v>
                </c:pt>
                <c:pt idx="237">
                  <c:v>5.5580440000000002E-2</c:v>
                </c:pt>
                <c:pt idx="238">
                  <c:v>5.5284899999999998E-2</c:v>
                </c:pt>
                <c:pt idx="239">
                  <c:v>5.5139140000000003E-2</c:v>
                </c:pt>
                <c:pt idx="240">
                  <c:v>5.5282079999999997E-2</c:v>
                </c:pt>
                <c:pt idx="241">
                  <c:v>5.553284E-2</c:v>
                </c:pt>
                <c:pt idx="242">
                  <c:v>5.5623659999999998E-2</c:v>
                </c:pt>
                <c:pt idx="243">
                  <c:v>5.5670619999999997E-2</c:v>
                </c:pt>
                <c:pt idx="244">
                  <c:v>5.5580669999999999E-2</c:v>
                </c:pt>
                <c:pt idx="245">
                  <c:v>5.5704969999999999E-2</c:v>
                </c:pt>
                <c:pt idx="246">
                  <c:v>5.5925570000000001E-2</c:v>
                </c:pt>
                <c:pt idx="247">
                  <c:v>5.62567E-2</c:v>
                </c:pt>
                <c:pt idx="248">
                  <c:v>5.6476440000000003E-2</c:v>
                </c:pt>
                <c:pt idx="249">
                  <c:v>5.6636409999999998E-2</c:v>
                </c:pt>
                <c:pt idx="250">
                  <c:v>5.6856789999999997E-2</c:v>
                </c:pt>
                <c:pt idx="251">
                  <c:v>5.736902E-2</c:v>
                </c:pt>
                <c:pt idx="252">
                  <c:v>5.7977180000000003E-2</c:v>
                </c:pt>
                <c:pt idx="253">
                  <c:v>5.8356199999999997E-2</c:v>
                </c:pt>
                <c:pt idx="254">
                  <c:v>5.8662989999999998E-2</c:v>
                </c:pt>
                <c:pt idx="255">
                  <c:v>5.9179820000000001E-2</c:v>
                </c:pt>
                <c:pt idx="256">
                  <c:v>5.9660169999999998E-2</c:v>
                </c:pt>
                <c:pt idx="257">
                  <c:v>5.9927469999999997E-2</c:v>
                </c:pt>
                <c:pt idx="258">
                  <c:v>6.0158580000000003E-2</c:v>
                </c:pt>
                <c:pt idx="259">
                  <c:v>6.0546570000000001E-2</c:v>
                </c:pt>
                <c:pt idx="260">
                  <c:v>6.1019379999999998E-2</c:v>
                </c:pt>
                <c:pt idx="261">
                  <c:v>6.1333070000000003E-2</c:v>
                </c:pt>
                <c:pt idx="262">
                  <c:v>6.166423E-2</c:v>
                </c:pt>
                <c:pt idx="263">
                  <c:v>6.208263E-2</c:v>
                </c:pt>
                <c:pt idx="264">
                  <c:v>6.2383620000000001E-2</c:v>
                </c:pt>
                <c:pt idx="265">
                  <c:v>6.2910919999999995E-2</c:v>
                </c:pt>
                <c:pt idx="266">
                  <c:v>6.3195660000000001E-2</c:v>
                </c:pt>
                <c:pt idx="267">
                  <c:v>6.3403479999999998E-2</c:v>
                </c:pt>
                <c:pt idx="268">
                  <c:v>6.3809630000000006E-2</c:v>
                </c:pt>
                <c:pt idx="269">
                  <c:v>6.399328E-2</c:v>
                </c:pt>
                <c:pt idx="270">
                  <c:v>6.4268549999999994E-2</c:v>
                </c:pt>
                <c:pt idx="271">
                  <c:v>6.4451519999999998E-2</c:v>
                </c:pt>
                <c:pt idx="272">
                  <c:v>6.453681E-2</c:v>
                </c:pt>
                <c:pt idx="273">
                  <c:v>6.475496E-2</c:v>
                </c:pt>
                <c:pt idx="274">
                  <c:v>6.4856479999999994E-2</c:v>
                </c:pt>
                <c:pt idx="275">
                  <c:v>6.4872319999999997E-2</c:v>
                </c:pt>
                <c:pt idx="276">
                  <c:v>6.4891199999999996E-2</c:v>
                </c:pt>
                <c:pt idx="277">
                  <c:v>6.4856929999999993E-2</c:v>
                </c:pt>
                <c:pt idx="278">
                  <c:v>6.3622079999999998E-2</c:v>
                </c:pt>
                <c:pt idx="279">
                  <c:v>6.3925620000000002E-2</c:v>
                </c:pt>
                <c:pt idx="280">
                  <c:v>6.3980750000000003E-2</c:v>
                </c:pt>
                <c:pt idx="281">
                  <c:v>6.4319580000000001E-2</c:v>
                </c:pt>
                <c:pt idx="282">
                  <c:v>6.4496860000000003E-2</c:v>
                </c:pt>
                <c:pt idx="283">
                  <c:v>6.4411629999999997E-2</c:v>
                </c:pt>
                <c:pt idx="284">
                  <c:v>6.4511100000000002E-2</c:v>
                </c:pt>
                <c:pt idx="285">
                  <c:v>6.4380290000000007E-2</c:v>
                </c:pt>
                <c:pt idx="286">
                  <c:v>6.4390349999999999E-2</c:v>
                </c:pt>
                <c:pt idx="287">
                  <c:v>6.4388730000000005E-2</c:v>
                </c:pt>
                <c:pt idx="288">
                  <c:v>6.4232429999999993E-2</c:v>
                </c:pt>
                <c:pt idx="289">
                  <c:v>6.4126279999999994E-2</c:v>
                </c:pt>
                <c:pt idx="290">
                  <c:v>6.2732300000000005E-2</c:v>
                </c:pt>
                <c:pt idx="291">
                  <c:v>6.2522839999999996E-2</c:v>
                </c:pt>
                <c:pt idx="292">
                  <c:v>6.2337950000000003E-2</c:v>
                </c:pt>
                <c:pt idx="293">
                  <c:v>6.1807090000000002E-2</c:v>
                </c:pt>
                <c:pt idx="294">
                  <c:v>5.9070000000000002E-5</c:v>
                </c:pt>
                <c:pt idx="295">
                  <c:v>9.1224000000000003E-4</c:v>
                </c:pt>
                <c:pt idx="296">
                  <c:v>6.3207599999999999E-3</c:v>
                </c:pt>
                <c:pt idx="297">
                  <c:v>1.367057E-2</c:v>
                </c:pt>
                <c:pt idx="298">
                  <c:v>2.153012E-2</c:v>
                </c:pt>
                <c:pt idx="299">
                  <c:v>2.9244760000000002E-2</c:v>
                </c:pt>
                <c:pt idx="300">
                  <c:v>3.5811179999999998E-2</c:v>
                </c:pt>
                <c:pt idx="301">
                  <c:v>3.6450950000000003E-2</c:v>
                </c:pt>
                <c:pt idx="302">
                  <c:v>3.7918300000000002E-2</c:v>
                </c:pt>
                <c:pt idx="303">
                  <c:v>4.0567609999999997E-2</c:v>
                </c:pt>
                <c:pt idx="304">
                  <c:v>4.330146E-2</c:v>
                </c:pt>
                <c:pt idx="305">
                  <c:v>4.5811299999999999E-2</c:v>
                </c:pt>
                <c:pt idx="306">
                  <c:v>4.836493E-2</c:v>
                </c:pt>
                <c:pt idx="307">
                  <c:v>5.0916080000000002E-2</c:v>
                </c:pt>
                <c:pt idx="308">
                  <c:v>5.3707020000000001E-2</c:v>
                </c:pt>
                <c:pt idx="309">
                  <c:v>5.6772000000000003E-2</c:v>
                </c:pt>
                <c:pt idx="310">
                  <c:v>5.9513820000000002E-2</c:v>
                </c:pt>
                <c:pt idx="311">
                  <c:v>6.1054440000000001E-2</c:v>
                </c:pt>
                <c:pt idx="312">
                  <c:v>6.1257079999999998E-2</c:v>
                </c:pt>
                <c:pt idx="313">
                  <c:v>6.1085300000000002E-2</c:v>
                </c:pt>
                <c:pt idx="314">
                  <c:v>6.13065E-2</c:v>
                </c:pt>
                <c:pt idx="315">
                  <c:v>6.1658329999999997E-2</c:v>
                </c:pt>
                <c:pt idx="316">
                  <c:v>6.2283440000000002E-2</c:v>
                </c:pt>
                <c:pt idx="317">
                  <c:v>6.3156569999999995E-2</c:v>
                </c:pt>
                <c:pt idx="318">
                  <c:v>6.3714309999999996E-2</c:v>
                </c:pt>
                <c:pt idx="319">
                  <c:v>6.4069550000000003E-2</c:v>
                </c:pt>
                <c:pt idx="320">
                  <c:v>6.4034250000000001E-2</c:v>
                </c:pt>
                <c:pt idx="321">
                  <c:v>6.3813170000000002E-2</c:v>
                </c:pt>
                <c:pt idx="322">
                  <c:v>6.2771839999999995E-2</c:v>
                </c:pt>
                <c:pt idx="323">
                  <c:v>6.2339940000000003E-2</c:v>
                </c:pt>
                <c:pt idx="324">
                  <c:v>6.1400879999999998E-2</c:v>
                </c:pt>
                <c:pt idx="325">
                  <c:v>6.0584399999999997E-2</c:v>
                </c:pt>
                <c:pt idx="326">
                  <c:v>6.0155939999999998E-2</c:v>
                </c:pt>
                <c:pt idx="327">
                  <c:v>5.9666589999999999E-2</c:v>
                </c:pt>
                <c:pt idx="328">
                  <c:v>5.8976319999999999E-2</c:v>
                </c:pt>
                <c:pt idx="329">
                  <c:v>5.8373260000000003E-2</c:v>
                </c:pt>
                <c:pt idx="330">
                  <c:v>5.7946329999999997E-2</c:v>
                </c:pt>
                <c:pt idx="331">
                  <c:v>5.7316060000000002E-2</c:v>
                </c:pt>
                <c:pt idx="332">
                  <c:v>5.6291910000000001E-2</c:v>
                </c:pt>
                <c:pt idx="333">
                  <c:v>5.508652E-2</c:v>
                </c:pt>
                <c:pt idx="334">
                  <c:v>5.4074289999999997E-2</c:v>
                </c:pt>
                <c:pt idx="335">
                  <c:v>5.3001029999999998E-2</c:v>
                </c:pt>
                <c:pt idx="336">
                  <c:v>5.2188989999999998E-2</c:v>
                </c:pt>
                <c:pt idx="337">
                  <c:v>5.118785E-2</c:v>
                </c:pt>
                <c:pt idx="338">
                  <c:v>5.0264169999999997E-2</c:v>
                </c:pt>
                <c:pt idx="339">
                  <c:v>4.9582300000000003E-2</c:v>
                </c:pt>
                <c:pt idx="340">
                  <c:v>4.9083750000000002E-2</c:v>
                </c:pt>
                <c:pt idx="341">
                  <c:v>4.8794650000000002E-2</c:v>
                </c:pt>
                <c:pt idx="342">
                  <c:v>4.856912E-2</c:v>
                </c:pt>
                <c:pt idx="343">
                  <c:v>4.8535849999999998E-2</c:v>
                </c:pt>
                <c:pt idx="344">
                  <c:v>4.854522E-2</c:v>
                </c:pt>
                <c:pt idx="345">
                  <c:v>4.8548540000000001E-2</c:v>
                </c:pt>
                <c:pt idx="346">
                  <c:v>4.8926659999999997E-2</c:v>
                </c:pt>
                <c:pt idx="347">
                  <c:v>4.9085709999999998E-2</c:v>
                </c:pt>
                <c:pt idx="348">
                  <c:v>4.9310069999999998E-2</c:v>
                </c:pt>
                <c:pt idx="349">
                  <c:v>4.9558329999999998E-2</c:v>
                </c:pt>
                <c:pt idx="350">
                  <c:v>4.9808730000000002E-2</c:v>
                </c:pt>
                <c:pt idx="351">
                  <c:v>4.9911980000000002E-2</c:v>
                </c:pt>
                <c:pt idx="352">
                  <c:v>5.0062240000000001E-2</c:v>
                </c:pt>
                <c:pt idx="353">
                  <c:v>5.0470929999999997E-2</c:v>
                </c:pt>
                <c:pt idx="354">
                  <c:v>5.0822150000000003E-2</c:v>
                </c:pt>
                <c:pt idx="355">
                  <c:v>5.1096139999999998E-2</c:v>
                </c:pt>
                <c:pt idx="356">
                  <c:v>5.1492110000000001E-2</c:v>
                </c:pt>
                <c:pt idx="357">
                  <c:v>5.1800489999999998E-2</c:v>
                </c:pt>
                <c:pt idx="358">
                  <c:v>5.217517E-2</c:v>
                </c:pt>
                <c:pt idx="359">
                  <c:v>5.2522659999999999E-2</c:v>
                </c:pt>
                <c:pt idx="360">
                  <c:v>5.2930730000000002E-2</c:v>
                </c:pt>
                <c:pt idx="361">
                  <c:v>5.3437579999999998E-2</c:v>
                </c:pt>
                <c:pt idx="362">
                  <c:v>5.3778180000000002E-2</c:v>
                </c:pt>
                <c:pt idx="363">
                  <c:v>5.4338480000000002E-2</c:v>
                </c:pt>
                <c:pt idx="364">
                  <c:v>5.4805979999999997E-2</c:v>
                </c:pt>
                <c:pt idx="365">
                  <c:v>5.4945010000000002E-2</c:v>
                </c:pt>
                <c:pt idx="366">
                  <c:v>5.512715E-2</c:v>
                </c:pt>
                <c:pt idx="367">
                  <c:v>5.5360760000000002E-2</c:v>
                </c:pt>
                <c:pt idx="368">
                  <c:v>5.5511570000000003E-2</c:v>
                </c:pt>
                <c:pt idx="369">
                  <c:v>5.551528E-2</c:v>
                </c:pt>
                <c:pt idx="370">
                  <c:v>5.5268850000000001E-2</c:v>
                </c:pt>
                <c:pt idx="371">
                  <c:v>5.508002E-2</c:v>
                </c:pt>
                <c:pt idx="372">
                  <c:v>5.4617499999999999E-2</c:v>
                </c:pt>
                <c:pt idx="373">
                  <c:v>5.4305640000000002E-2</c:v>
                </c:pt>
                <c:pt idx="374">
                  <c:v>5.363507E-2</c:v>
                </c:pt>
                <c:pt idx="375">
                  <c:v>5.2705340000000003E-2</c:v>
                </c:pt>
                <c:pt idx="376">
                  <c:v>5.1745800000000002E-2</c:v>
                </c:pt>
                <c:pt idx="377">
                  <c:v>5.0922490000000001E-2</c:v>
                </c:pt>
                <c:pt idx="378">
                  <c:v>4.9998130000000002E-2</c:v>
                </c:pt>
                <c:pt idx="379">
                  <c:v>4.9392289999999998E-2</c:v>
                </c:pt>
                <c:pt idx="380">
                  <c:v>4.8882870000000002E-2</c:v>
                </c:pt>
                <c:pt idx="381">
                  <c:v>4.8174519999999998E-2</c:v>
                </c:pt>
                <c:pt idx="382">
                  <c:v>4.764119E-2</c:v>
                </c:pt>
                <c:pt idx="383">
                  <c:v>4.7205190000000001E-2</c:v>
                </c:pt>
                <c:pt idx="384">
                  <c:v>4.6727589999999999E-2</c:v>
                </c:pt>
                <c:pt idx="385">
                  <c:v>4.6372910000000003E-2</c:v>
                </c:pt>
                <c:pt idx="386">
                  <c:v>4.613983E-2</c:v>
                </c:pt>
                <c:pt idx="387">
                  <c:v>4.592305E-2</c:v>
                </c:pt>
                <c:pt idx="388">
                  <c:v>4.5962879999999998E-2</c:v>
                </c:pt>
                <c:pt idx="389">
                  <c:v>4.622155E-2</c:v>
                </c:pt>
                <c:pt idx="390">
                  <c:v>4.6450320000000003E-2</c:v>
                </c:pt>
                <c:pt idx="391">
                  <c:v>4.6693760000000001E-2</c:v>
                </c:pt>
                <c:pt idx="392">
                  <c:v>4.7018190000000001E-2</c:v>
                </c:pt>
                <c:pt idx="393">
                  <c:v>4.7204780000000002E-2</c:v>
                </c:pt>
                <c:pt idx="394">
                  <c:v>4.7246059999999999E-2</c:v>
                </c:pt>
                <c:pt idx="395">
                  <c:v>4.7367989999999999E-2</c:v>
                </c:pt>
                <c:pt idx="396">
                  <c:v>4.7145510000000002E-2</c:v>
                </c:pt>
                <c:pt idx="397">
                  <c:v>4.7419679999999999E-2</c:v>
                </c:pt>
                <c:pt idx="398">
                  <c:v>4.7842889999999999E-2</c:v>
                </c:pt>
                <c:pt idx="399">
                  <c:v>4.8238660000000003E-2</c:v>
                </c:pt>
                <c:pt idx="400">
                  <c:v>4.8296209999999999E-2</c:v>
                </c:pt>
                <c:pt idx="401">
                  <c:v>4.8411460000000003E-2</c:v>
                </c:pt>
                <c:pt idx="402">
                  <c:v>4.8695990000000001E-2</c:v>
                </c:pt>
                <c:pt idx="403">
                  <c:v>4.910954E-2</c:v>
                </c:pt>
                <c:pt idx="404">
                  <c:v>4.9694849999999999E-2</c:v>
                </c:pt>
                <c:pt idx="405">
                  <c:v>4.9948770000000003E-2</c:v>
                </c:pt>
                <c:pt idx="407">
                  <c:v>0</c:v>
                </c:pt>
                <c:pt idx="408">
                  <c:v>0</c:v>
                </c:pt>
                <c:pt idx="409">
                  <c:v>6.7533300000000001E-3</c:v>
                </c:pt>
                <c:pt idx="410">
                  <c:v>1.2299569999999999E-2</c:v>
                </c:pt>
                <c:pt idx="411">
                  <c:v>2.6518980000000001E-2</c:v>
                </c:pt>
                <c:pt idx="412">
                  <c:v>4.4309010000000003E-2</c:v>
                </c:pt>
                <c:pt idx="413">
                  <c:v>5.6854080000000001E-2</c:v>
                </c:pt>
                <c:pt idx="414">
                  <c:v>6.3314980000000007E-2</c:v>
                </c:pt>
                <c:pt idx="415">
                  <c:v>6.5416390000000005E-2</c:v>
                </c:pt>
                <c:pt idx="416">
                  <c:v>6.5106239999999996E-2</c:v>
                </c:pt>
                <c:pt idx="417">
                  <c:v>6.0821029999999998E-2</c:v>
                </c:pt>
                <c:pt idx="418">
                  <c:v>5.3319510000000001E-2</c:v>
                </c:pt>
                <c:pt idx="419">
                  <c:v>4.8363539999999997E-2</c:v>
                </c:pt>
                <c:pt idx="420">
                  <c:v>4.5906250000000003E-2</c:v>
                </c:pt>
                <c:pt idx="421">
                  <c:v>6.0439689999999997E-2</c:v>
                </c:pt>
                <c:pt idx="422">
                  <c:v>5.6438479999999999E-2</c:v>
                </c:pt>
                <c:pt idx="423">
                  <c:v>5.4331829999999998E-2</c:v>
                </c:pt>
                <c:pt idx="424">
                  <c:v>5.4136499999999997E-2</c:v>
                </c:pt>
                <c:pt idx="425">
                  <c:v>5.4953719999999998E-2</c:v>
                </c:pt>
                <c:pt idx="426">
                  <c:v>5.6132769999999999E-2</c:v>
                </c:pt>
                <c:pt idx="427">
                  <c:v>5.732458E-2</c:v>
                </c:pt>
                <c:pt idx="428">
                  <c:v>5.8161419999999998E-2</c:v>
                </c:pt>
                <c:pt idx="429">
                  <c:v>5.8564079999999998E-2</c:v>
                </c:pt>
                <c:pt idx="430">
                  <c:v>5.8643720000000003E-2</c:v>
                </c:pt>
                <c:pt idx="431">
                  <c:v>5.8301579999999999E-2</c:v>
                </c:pt>
                <c:pt idx="432">
                  <c:v>5.7861940000000001E-2</c:v>
                </c:pt>
                <c:pt idx="433">
                  <c:v>5.7795140000000002E-2</c:v>
                </c:pt>
                <c:pt idx="434">
                  <c:v>5.7903789999999997E-2</c:v>
                </c:pt>
                <c:pt idx="435">
                  <c:v>5.8069919999999997E-2</c:v>
                </c:pt>
                <c:pt idx="436">
                  <c:v>5.861309E-2</c:v>
                </c:pt>
                <c:pt idx="437">
                  <c:v>5.9234050000000003E-2</c:v>
                </c:pt>
                <c:pt idx="438">
                  <c:v>5.9873660000000002E-2</c:v>
                </c:pt>
                <c:pt idx="439">
                  <c:v>6.0584779999999998E-2</c:v>
                </c:pt>
                <c:pt idx="440">
                  <c:v>6.1076980000000003E-2</c:v>
                </c:pt>
                <c:pt idx="441">
                  <c:v>6.133359E-2</c:v>
                </c:pt>
                <c:pt idx="442">
                  <c:v>6.1518440000000001E-2</c:v>
                </c:pt>
                <c:pt idx="443">
                  <c:v>6.1301590000000003E-2</c:v>
                </c:pt>
                <c:pt idx="444">
                  <c:v>6.116626E-2</c:v>
                </c:pt>
                <c:pt idx="445">
                  <c:v>6.1119800000000002E-2</c:v>
                </c:pt>
                <c:pt idx="446">
                  <c:v>6.0962719999999998E-2</c:v>
                </c:pt>
                <c:pt idx="447">
                  <c:v>6.0966149999999997E-2</c:v>
                </c:pt>
                <c:pt idx="448">
                  <c:v>6.0745420000000001E-2</c:v>
                </c:pt>
                <c:pt idx="449">
                  <c:v>6.0430440000000002E-2</c:v>
                </c:pt>
                <c:pt idx="450">
                  <c:v>5.9946300000000001E-2</c:v>
                </c:pt>
                <c:pt idx="451">
                  <c:v>5.910406E-2</c:v>
                </c:pt>
                <c:pt idx="452">
                  <c:v>5.8123050000000002E-2</c:v>
                </c:pt>
                <c:pt idx="453">
                  <c:v>5.7211949999999998E-2</c:v>
                </c:pt>
                <c:pt idx="454">
                  <c:v>5.628905E-2</c:v>
                </c:pt>
                <c:pt idx="455">
                  <c:v>5.5435930000000001E-2</c:v>
                </c:pt>
                <c:pt idx="456">
                  <c:v>5.4893690000000002E-2</c:v>
                </c:pt>
                <c:pt idx="457">
                  <c:v>5.4518280000000002E-2</c:v>
                </c:pt>
                <c:pt idx="458">
                  <c:v>5.4014329999999999E-2</c:v>
                </c:pt>
                <c:pt idx="459">
                  <c:v>5.2979720000000001E-2</c:v>
                </c:pt>
                <c:pt idx="460">
                  <c:v>5.3019629999999998E-2</c:v>
                </c:pt>
                <c:pt idx="461">
                  <c:v>5.3222770000000003E-2</c:v>
                </c:pt>
                <c:pt idx="462">
                  <c:v>5.3522E-2</c:v>
                </c:pt>
                <c:pt idx="463">
                  <c:v>5.352792E-2</c:v>
                </c:pt>
                <c:pt idx="464">
                  <c:v>5.3574379999999998E-2</c:v>
                </c:pt>
                <c:pt idx="465">
                  <c:v>5.3588839999999999E-2</c:v>
                </c:pt>
                <c:pt idx="466">
                  <c:v>5.3299520000000003E-2</c:v>
                </c:pt>
                <c:pt idx="467">
                  <c:v>5.3322769999999999E-2</c:v>
                </c:pt>
                <c:pt idx="468">
                  <c:v>5.3231569999999999E-2</c:v>
                </c:pt>
                <c:pt idx="469">
                  <c:v>5.3033400000000001E-2</c:v>
                </c:pt>
                <c:pt idx="470">
                  <c:v>5.2374240000000002E-2</c:v>
                </c:pt>
                <c:pt idx="471">
                  <c:v>5.161259E-2</c:v>
                </c:pt>
                <c:pt idx="472">
                  <c:v>5.0712170000000001E-2</c:v>
                </c:pt>
                <c:pt idx="473">
                  <c:v>4.9516579999999998E-2</c:v>
                </c:pt>
                <c:pt idx="474">
                  <c:v>5.2166619999999997E-2</c:v>
                </c:pt>
                <c:pt idx="475">
                  <c:v>6.7093379999999994E-2</c:v>
                </c:pt>
                <c:pt idx="476">
                  <c:v>7.8204309999999999E-2</c:v>
                </c:pt>
                <c:pt idx="477">
                  <c:v>8.7158869999999999E-2</c:v>
                </c:pt>
                <c:pt idx="478">
                  <c:v>9.48045E-2</c:v>
                </c:pt>
                <c:pt idx="479">
                  <c:v>0.10163429</c:v>
                </c:pt>
                <c:pt idx="480">
                  <c:v>9.6234879999999995E-2</c:v>
                </c:pt>
                <c:pt idx="481">
                  <c:v>6.6302940000000005E-2</c:v>
                </c:pt>
                <c:pt idx="482">
                  <c:v>4.4693410000000003E-2</c:v>
                </c:pt>
                <c:pt idx="483">
                  <c:v>2.7704469999999998E-2</c:v>
                </c:pt>
                <c:pt idx="484">
                  <c:v>0.48590643</c:v>
                </c:pt>
                <c:pt idx="485">
                  <c:v>0.29243408999999998</c:v>
                </c:pt>
                <c:pt idx="486">
                  <c:v>0</c:v>
                </c:pt>
                <c:pt idx="487">
                  <c:v>0</c:v>
                </c:pt>
                <c:pt idx="488">
                  <c:v>6.3315000000000003E-3</c:v>
                </c:pt>
                <c:pt idx="489">
                  <c:v>3.8141759999999997E-2</c:v>
                </c:pt>
                <c:pt idx="490">
                  <c:v>8.4940769999999999E-2</c:v>
                </c:pt>
                <c:pt idx="491">
                  <c:v>0.11836070999999999</c:v>
                </c:pt>
                <c:pt idx="492">
                  <c:v>0.12849970999999999</c:v>
                </c:pt>
                <c:pt idx="493">
                  <c:v>0.11447547</c:v>
                </c:pt>
                <c:pt idx="494">
                  <c:v>0.10039612000000001</c:v>
                </c:pt>
                <c:pt idx="495">
                  <c:v>9.3523670000000003E-2</c:v>
                </c:pt>
                <c:pt idx="496">
                  <c:v>9.1777300000000006E-2</c:v>
                </c:pt>
                <c:pt idx="497">
                  <c:v>9.0704549999999995E-2</c:v>
                </c:pt>
                <c:pt idx="498">
                  <c:v>8.7533189999999997E-2</c:v>
                </c:pt>
                <c:pt idx="499">
                  <c:v>8.1633689999999995E-2</c:v>
                </c:pt>
                <c:pt idx="500">
                  <c:v>7.4582990000000002E-2</c:v>
                </c:pt>
                <c:pt idx="501">
                  <c:v>6.7566899999999999E-2</c:v>
                </c:pt>
                <c:pt idx="502">
                  <c:v>6.343654E-2</c:v>
                </c:pt>
                <c:pt idx="503">
                  <c:v>6.0624570000000003E-2</c:v>
                </c:pt>
                <c:pt idx="504">
                  <c:v>5.99301E-2</c:v>
                </c:pt>
                <c:pt idx="505">
                  <c:v>5.9495390000000002E-2</c:v>
                </c:pt>
                <c:pt idx="506">
                  <c:v>5.9760569999999999E-2</c:v>
                </c:pt>
                <c:pt idx="507">
                  <c:v>7.4555179999999999E-2</c:v>
                </c:pt>
                <c:pt idx="508">
                  <c:v>6.8408099999999999E-2</c:v>
                </c:pt>
                <c:pt idx="509">
                  <c:v>6.2934900000000002E-2</c:v>
                </c:pt>
                <c:pt idx="510">
                  <c:v>5.9045470000000003E-2</c:v>
                </c:pt>
                <c:pt idx="511">
                  <c:v>5.7524970000000002E-2</c:v>
                </c:pt>
                <c:pt idx="512">
                  <c:v>5.7643550000000002E-2</c:v>
                </c:pt>
                <c:pt idx="513">
                  <c:v>5.8635230000000003E-2</c:v>
                </c:pt>
                <c:pt idx="514">
                  <c:v>6.0002899999999998E-2</c:v>
                </c:pt>
                <c:pt idx="515">
                  <c:v>6.1176929999999997E-2</c:v>
                </c:pt>
                <c:pt idx="516">
                  <c:v>6.1998249999999998E-2</c:v>
                </c:pt>
                <c:pt idx="517">
                  <c:v>6.2819979999999997E-2</c:v>
                </c:pt>
                <c:pt idx="518">
                  <c:v>6.3051270000000006E-2</c:v>
                </c:pt>
                <c:pt idx="519">
                  <c:v>6.3140829999999995E-2</c:v>
                </c:pt>
                <c:pt idx="520">
                  <c:v>6.2926590000000004E-2</c:v>
                </c:pt>
                <c:pt idx="521">
                  <c:v>6.3014239999999999E-2</c:v>
                </c:pt>
                <c:pt idx="522">
                  <c:v>6.2978389999999995E-2</c:v>
                </c:pt>
                <c:pt idx="523">
                  <c:v>6.3278689999999999E-2</c:v>
                </c:pt>
                <c:pt idx="524">
                  <c:v>6.3656489999999996E-2</c:v>
                </c:pt>
                <c:pt idx="525">
                  <c:v>6.4359529999999998E-2</c:v>
                </c:pt>
                <c:pt idx="526">
                  <c:v>6.4756149999999998E-2</c:v>
                </c:pt>
                <c:pt idx="527">
                  <c:v>6.5019880000000002E-2</c:v>
                </c:pt>
                <c:pt idx="528">
                  <c:v>6.4798480000000006E-2</c:v>
                </c:pt>
                <c:pt idx="529">
                  <c:v>6.4359250000000007E-2</c:v>
                </c:pt>
                <c:pt idx="530">
                  <c:v>6.3830219999999993E-2</c:v>
                </c:pt>
                <c:pt idx="531">
                  <c:v>6.3094289999999997E-2</c:v>
                </c:pt>
                <c:pt idx="532">
                  <c:v>6.2402539999999999E-2</c:v>
                </c:pt>
                <c:pt idx="533">
                  <c:v>6.1271939999999997E-2</c:v>
                </c:pt>
                <c:pt idx="534">
                  <c:v>6.0002529999999998E-2</c:v>
                </c:pt>
                <c:pt idx="535">
                  <c:v>5.8544329999999999E-2</c:v>
                </c:pt>
                <c:pt idx="536">
                  <c:v>0</c:v>
                </c:pt>
                <c:pt idx="537">
                  <c:v>0</c:v>
                </c:pt>
                <c:pt idx="538">
                  <c:v>2.86346E-3</c:v>
                </c:pt>
                <c:pt idx="539">
                  <c:v>9.9896299999999993E-3</c:v>
                </c:pt>
                <c:pt idx="540">
                  <c:v>1.8431659999999999E-2</c:v>
                </c:pt>
                <c:pt idx="541">
                  <c:v>2.6986820000000002E-2</c:v>
                </c:pt>
                <c:pt idx="542">
                  <c:v>3.3835190000000001E-2</c:v>
                </c:pt>
                <c:pt idx="543">
                  <c:v>3.4767529999999998E-2</c:v>
                </c:pt>
                <c:pt idx="544">
                  <c:v>3.5793220000000001E-2</c:v>
                </c:pt>
                <c:pt idx="545">
                  <c:v>3.787919E-2</c:v>
                </c:pt>
                <c:pt idx="546">
                  <c:v>4.0132580000000001E-2</c:v>
                </c:pt>
                <c:pt idx="547">
                  <c:v>4.2339349999999998E-2</c:v>
                </c:pt>
                <c:pt idx="548">
                  <c:v>4.484428E-2</c:v>
                </c:pt>
                <c:pt idx="549">
                  <c:v>4.764003E-2</c:v>
                </c:pt>
                <c:pt idx="550">
                  <c:v>5.0755630000000003E-2</c:v>
                </c:pt>
                <c:pt idx="551">
                  <c:v>5.4028359999999997E-2</c:v>
                </c:pt>
                <c:pt idx="552">
                  <c:v>5.6556769999999999E-2</c:v>
                </c:pt>
                <c:pt idx="553">
                  <c:v>5.7716980000000001E-2</c:v>
                </c:pt>
                <c:pt idx="554">
                  <c:v>5.7282970000000002E-2</c:v>
                </c:pt>
                <c:pt idx="555">
                  <c:v>5.6091799999999997E-2</c:v>
                </c:pt>
                <c:pt idx="556">
                  <c:v>5.4778170000000001E-2</c:v>
                </c:pt>
                <c:pt idx="557">
                  <c:v>5.4145690000000003E-2</c:v>
                </c:pt>
                <c:pt idx="558">
                  <c:v>5.3989740000000001E-2</c:v>
                </c:pt>
                <c:pt idx="559">
                  <c:v>5.4295219999999998E-2</c:v>
                </c:pt>
                <c:pt idx="560">
                  <c:v>5.4922430000000001E-2</c:v>
                </c:pt>
                <c:pt idx="561">
                  <c:v>5.5704969999999999E-2</c:v>
                </c:pt>
                <c:pt idx="562">
                  <c:v>5.6716139999999998E-2</c:v>
                </c:pt>
                <c:pt idx="563">
                  <c:v>5.7663480000000003E-2</c:v>
                </c:pt>
                <c:pt idx="564">
                  <c:v>5.8372060000000003E-2</c:v>
                </c:pt>
                <c:pt idx="565">
                  <c:v>5.8555679999999999E-2</c:v>
                </c:pt>
                <c:pt idx="566">
                  <c:v>5.8670989999999999E-2</c:v>
                </c:pt>
                <c:pt idx="567">
                  <c:v>5.854521E-2</c:v>
                </c:pt>
                <c:pt idx="568">
                  <c:v>5.8289519999999997E-2</c:v>
                </c:pt>
                <c:pt idx="569">
                  <c:v>5.7885819999999998E-2</c:v>
                </c:pt>
                <c:pt idx="570">
                  <c:v>5.7598259999999998E-2</c:v>
                </c:pt>
                <c:pt idx="571">
                  <c:v>5.7011340000000001E-2</c:v>
                </c:pt>
                <c:pt idx="572">
                  <c:v>5.577886E-2</c:v>
                </c:pt>
                <c:pt idx="573">
                  <c:v>5.4574129999999998E-2</c:v>
                </c:pt>
                <c:pt idx="574">
                  <c:v>5.2506610000000002E-2</c:v>
                </c:pt>
                <c:pt idx="575">
                  <c:v>5.0322039999999998E-2</c:v>
                </c:pt>
                <c:pt idx="576">
                  <c:v>4.8252969999999999E-2</c:v>
                </c:pt>
                <c:pt idx="577">
                  <c:v>4.6188930000000003E-2</c:v>
                </c:pt>
                <c:pt idx="578">
                  <c:v>4.4582419999999998E-2</c:v>
                </c:pt>
                <c:pt idx="579">
                  <c:v>4.3353170000000003E-2</c:v>
                </c:pt>
                <c:pt idx="580">
                  <c:v>4.2643199999999999E-2</c:v>
                </c:pt>
                <c:pt idx="581">
                  <c:v>4.2279369999999997E-2</c:v>
                </c:pt>
                <c:pt idx="582">
                  <c:v>4.2221790000000002E-2</c:v>
                </c:pt>
                <c:pt idx="583">
                  <c:v>4.2578209999999998E-2</c:v>
                </c:pt>
                <c:pt idx="584">
                  <c:v>4.288252E-2</c:v>
                </c:pt>
                <c:pt idx="585">
                  <c:v>4.2983100000000003E-2</c:v>
                </c:pt>
                <c:pt idx="586">
                  <c:v>4.3184680000000003E-2</c:v>
                </c:pt>
                <c:pt idx="587">
                  <c:v>4.3433760000000002E-2</c:v>
                </c:pt>
                <c:pt idx="588">
                  <c:v>4.3673179999999999E-2</c:v>
                </c:pt>
                <c:pt idx="589">
                  <c:v>4.3765270000000002E-2</c:v>
                </c:pt>
                <c:pt idx="590">
                  <c:v>4.4232180000000003E-2</c:v>
                </c:pt>
                <c:pt idx="591">
                  <c:v>4.448121E-2</c:v>
                </c:pt>
                <c:pt idx="592">
                  <c:v>4.4746830000000001E-2</c:v>
                </c:pt>
                <c:pt idx="593">
                  <c:v>4.510347E-2</c:v>
                </c:pt>
                <c:pt idx="594">
                  <c:v>4.5614370000000001E-2</c:v>
                </c:pt>
                <c:pt idx="595">
                  <c:v>4.619587E-2</c:v>
                </c:pt>
                <c:pt idx="596">
                  <c:v>4.7069699999999999E-2</c:v>
                </c:pt>
                <c:pt idx="597">
                  <c:v>4.7868590000000003E-2</c:v>
                </c:pt>
                <c:pt idx="598">
                  <c:v>4.8594699999999998E-2</c:v>
                </c:pt>
                <c:pt idx="599">
                  <c:v>4.925028E-2</c:v>
                </c:pt>
                <c:pt idx="600">
                  <c:v>4.9953310000000001E-2</c:v>
                </c:pt>
                <c:pt idx="601">
                  <c:v>5.0928950000000001E-2</c:v>
                </c:pt>
                <c:pt idx="602">
                  <c:v>5.174749E-2</c:v>
                </c:pt>
                <c:pt idx="603">
                  <c:v>5.2412899999999998E-2</c:v>
                </c:pt>
                <c:pt idx="604">
                  <c:v>5.3063350000000002E-2</c:v>
                </c:pt>
                <c:pt idx="605">
                  <c:v>5.397822E-2</c:v>
                </c:pt>
                <c:pt idx="606">
                  <c:v>5.4951649999999998E-2</c:v>
                </c:pt>
                <c:pt idx="607">
                  <c:v>5.578085E-2</c:v>
                </c:pt>
                <c:pt idx="608">
                  <c:v>5.6294799999999999E-2</c:v>
                </c:pt>
                <c:pt idx="609">
                  <c:v>5.683539E-2</c:v>
                </c:pt>
                <c:pt idx="610">
                  <c:v>5.7123109999999998E-2</c:v>
                </c:pt>
                <c:pt idx="611">
                  <c:v>5.7520740000000001E-2</c:v>
                </c:pt>
                <c:pt idx="612">
                  <c:v>5.7805790000000003E-2</c:v>
                </c:pt>
                <c:pt idx="613">
                  <c:v>5.7712159999999998E-2</c:v>
                </c:pt>
                <c:pt idx="614">
                  <c:v>5.7744879999999998E-2</c:v>
                </c:pt>
                <c:pt idx="615">
                  <c:v>5.7795619999999999E-2</c:v>
                </c:pt>
                <c:pt idx="616">
                  <c:v>5.7418440000000001E-2</c:v>
                </c:pt>
                <c:pt idx="617">
                  <c:v>5.6892980000000003E-2</c:v>
                </c:pt>
                <c:pt idx="618">
                  <c:v>5.6261819999999997E-2</c:v>
                </c:pt>
                <c:pt idx="619">
                  <c:v>5.5826859999999999E-2</c:v>
                </c:pt>
                <c:pt idx="620">
                  <c:v>5.5211509999999998E-2</c:v>
                </c:pt>
                <c:pt idx="621">
                  <c:v>5.444185E-2</c:v>
                </c:pt>
                <c:pt idx="622">
                  <c:v>5.3882720000000002E-2</c:v>
                </c:pt>
                <c:pt idx="623">
                  <c:v>5.3195609999999997E-2</c:v>
                </c:pt>
                <c:pt idx="624">
                  <c:v>5.2077279999999997E-2</c:v>
                </c:pt>
                <c:pt idx="625">
                  <c:v>5.1039790000000002E-2</c:v>
                </c:pt>
                <c:pt idx="626">
                  <c:v>5.0350869999999999E-2</c:v>
                </c:pt>
                <c:pt idx="627">
                  <c:v>4.977616E-2</c:v>
                </c:pt>
                <c:pt idx="628">
                  <c:v>4.9196820000000002E-2</c:v>
                </c:pt>
                <c:pt idx="629">
                  <c:v>4.8774360000000003E-2</c:v>
                </c:pt>
                <c:pt idx="630">
                  <c:v>4.835035E-2</c:v>
                </c:pt>
                <c:pt idx="631">
                  <c:v>4.7958309999999997E-2</c:v>
                </c:pt>
                <c:pt idx="632">
                  <c:v>4.7681050000000003E-2</c:v>
                </c:pt>
                <c:pt idx="633">
                  <c:v>4.7604359999999998E-2</c:v>
                </c:pt>
                <c:pt idx="634">
                  <c:v>4.774933E-2</c:v>
                </c:pt>
                <c:pt idx="635">
                  <c:v>4.7607530000000002E-2</c:v>
                </c:pt>
                <c:pt idx="636">
                  <c:v>4.7703919999999997E-2</c:v>
                </c:pt>
                <c:pt idx="637">
                  <c:v>4.7842599999999999E-2</c:v>
                </c:pt>
                <c:pt idx="638">
                  <c:v>4.8052230000000001E-2</c:v>
                </c:pt>
                <c:pt idx="639">
                  <c:v>4.8309930000000001E-2</c:v>
                </c:pt>
                <c:pt idx="640">
                  <c:v>4.8602050000000001E-2</c:v>
                </c:pt>
                <c:pt idx="641">
                  <c:v>4.8602380000000001E-2</c:v>
                </c:pt>
                <c:pt idx="642">
                  <c:v>4.9034479999999998E-2</c:v>
                </c:pt>
                <c:pt idx="643">
                  <c:v>4.9424639999999999E-2</c:v>
                </c:pt>
                <c:pt idx="644">
                  <c:v>5.001158E-2</c:v>
                </c:pt>
                <c:pt idx="645">
                  <c:v>0</c:v>
                </c:pt>
                <c:pt idx="646">
                  <c:v>1.48424E-3</c:v>
                </c:pt>
                <c:pt idx="647">
                  <c:v>7.4778099999999997E-3</c:v>
                </c:pt>
                <c:pt idx="648">
                  <c:v>1.5364890000000001E-2</c:v>
                </c:pt>
                <c:pt idx="649">
                  <c:v>2.3400919999999999E-2</c:v>
                </c:pt>
                <c:pt idx="650">
                  <c:v>3.1391820000000001E-2</c:v>
                </c:pt>
                <c:pt idx="651">
                  <c:v>3.358825E-2</c:v>
                </c:pt>
                <c:pt idx="652">
                  <c:v>3.3728059999999997E-2</c:v>
                </c:pt>
                <c:pt idx="653">
                  <c:v>3.5042780000000003E-2</c:v>
                </c:pt>
                <c:pt idx="654">
                  <c:v>3.7724920000000002E-2</c:v>
                </c:pt>
                <c:pt idx="655">
                  <c:v>4.0527420000000001E-2</c:v>
                </c:pt>
                <c:pt idx="656">
                  <c:v>4.3409700000000002E-2</c:v>
                </c:pt>
                <c:pt idx="657">
                  <c:v>4.643005E-2</c:v>
                </c:pt>
                <c:pt idx="658">
                  <c:v>4.9468089999999999E-2</c:v>
                </c:pt>
                <c:pt idx="659">
                  <c:v>5.2762249999999997E-2</c:v>
                </c:pt>
                <c:pt idx="660">
                  <c:v>5.5832140000000002E-2</c:v>
                </c:pt>
                <c:pt idx="661">
                  <c:v>5.8481390000000001E-2</c:v>
                </c:pt>
                <c:pt idx="662">
                  <c:v>6.0039740000000001E-2</c:v>
                </c:pt>
                <c:pt idx="663">
                  <c:v>6.0249810000000001E-2</c:v>
                </c:pt>
                <c:pt idx="664">
                  <c:v>5.9808090000000001E-2</c:v>
                </c:pt>
                <c:pt idx="665">
                  <c:v>5.92477E-2</c:v>
                </c:pt>
                <c:pt idx="666">
                  <c:v>5.874948E-2</c:v>
                </c:pt>
                <c:pt idx="667">
                  <c:v>5.8651469999999997E-2</c:v>
                </c:pt>
                <c:pt idx="668">
                  <c:v>5.9094090000000002E-2</c:v>
                </c:pt>
                <c:pt idx="669">
                  <c:v>5.9575080000000002E-2</c:v>
                </c:pt>
                <c:pt idx="670">
                  <c:v>6.0186490000000002E-2</c:v>
                </c:pt>
                <c:pt idx="671">
                  <c:v>6.0877649999999998E-2</c:v>
                </c:pt>
                <c:pt idx="672">
                  <c:v>6.1183920000000003E-2</c:v>
                </c:pt>
                <c:pt idx="673">
                  <c:v>6.1135689999999999E-2</c:v>
                </c:pt>
                <c:pt idx="674">
                  <c:v>6.1344580000000003E-2</c:v>
                </c:pt>
                <c:pt idx="675">
                  <c:v>6.1247419999999997E-2</c:v>
                </c:pt>
                <c:pt idx="676">
                  <c:v>6.0789099999999999E-2</c:v>
                </c:pt>
                <c:pt idx="677">
                  <c:v>6.0321909999999999E-2</c:v>
                </c:pt>
                <c:pt idx="678">
                  <c:v>6.0038880000000003E-2</c:v>
                </c:pt>
                <c:pt idx="679">
                  <c:v>5.9860499999999997E-2</c:v>
                </c:pt>
                <c:pt idx="680">
                  <c:v>5.9454569999999998E-2</c:v>
                </c:pt>
                <c:pt idx="681">
                  <c:v>5.9176329999999999E-2</c:v>
                </c:pt>
                <c:pt idx="682">
                  <c:v>5.8738940000000003E-2</c:v>
                </c:pt>
                <c:pt idx="683">
                  <c:v>5.8303269999999997E-2</c:v>
                </c:pt>
                <c:pt idx="684">
                  <c:v>5.7923099999999998E-2</c:v>
                </c:pt>
                <c:pt idx="685">
                  <c:v>5.7830479999999997E-2</c:v>
                </c:pt>
                <c:pt idx="686">
                  <c:v>5.7581790000000001E-2</c:v>
                </c:pt>
                <c:pt idx="687">
                  <c:v>5.73993E-2</c:v>
                </c:pt>
                <c:pt idx="688">
                  <c:v>5.7085610000000002E-2</c:v>
                </c:pt>
                <c:pt idx="689">
                  <c:v>5.721797E-2</c:v>
                </c:pt>
                <c:pt idx="690">
                  <c:v>5.712768E-2</c:v>
                </c:pt>
                <c:pt idx="691">
                  <c:v>5.687615E-2</c:v>
                </c:pt>
                <c:pt idx="692">
                  <c:v>5.6606919999999998E-2</c:v>
                </c:pt>
                <c:pt idx="693">
                  <c:v>5.6238700000000003E-2</c:v>
                </c:pt>
                <c:pt idx="694">
                  <c:v>5.5810709999999999E-2</c:v>
                </c:pt>
                <c:pt idx="695">
                  <c:v>5.5526260000000001E-2</c:v>
                </c:pt>
                <c:pt idx="696">
                  <c:v>5.4977039999999998E-2</c:v>
                </c:pt>
                <c:pt idx="697">
                  <c:v>5.471094E-2</c:v>
                </c:pt>
                <c:pt idx="698">
                  <c:v>5.44228E-2</c:v>
                </c:pt>
                <c:pt idx="699">
                  <c:v>5.4335370000000001E-2</c:v>
                </c:pt>
                <c:pt idx="700">
                  <c:v>5.4246860000000001E-2</c:v>
                </c:pt>
                <c:pt idx="701">
                  <c:v>5.4056220000000002E-2</c:v>
                </c:pt>
                <c:pt idx="702">
                  <c:v>5.3941549999999998E-2</c:v>
                </c:pt>
                <c:pt idx="703">
                  <c:v>5.3817490000000003E-2</c:v>
                </c:pt>
                <c:pt idx="704">
                  <c:v>5.382224E-2</c:v>
                </c:pt>
                <c:pt idx="705">
                  <c:v>5.3987260000000002E-2</c:v>
                </c:pt>
                <c:pt idx="706">
                  <c:v>5.4126849999999997E-2</c:v>
                </c:pt>
                <c:pt idx="707">
                  <c:v>5.4130409999999997E-2</c:v>
                </c:pt>
                <c:pt idx="708">
                  <c:v>5.4051040000000002E-2</c:v>
                </c:pt>
                <c:pt idx="709">
                  <c:v>5.3797490000000003E-2</c:v>
                </c:pt>
                <c:pt idx="710">
                  <c:v>5.3259210000000001E-2</c:v>
                </c:pt>
                <c:pt idx="711">
                  <c:v>5.2883739999999999E-2</c:v>
                </c:pt>
                <c:pt idx="712">
                  <c:v>5.2637129999999997E-2</c:v>
                </c:pt>
                <c:pt idx="713">
                  <c:v>5.2294790000000001E-2</c:v>
                </c:pt>
                <c:pt idx="714">
                  <c:v>5.1863590000000001E-2</c:v>
                </c:pt>
                <c:pt idx="715">
                  <c:v>5.1289939999999999E-2</c:v>
                </c:pt>
                <c:pt idx="716">
                  <c:v>0</c:v>
                </c:pt>
                <c:pt idx="717">
                  <c:v>1.0730500000000001E-3</c:v>
                </c:pt>
                <c:pt idx="718">
                  <c:v>6.4571300000000002E-3</c:v>
                </c:pt>
                <c:pt idx="719">
                  <c:v>1.4125159999999999E-2</c:v>
                </c:pt>
                <c:pt idx="720">
                  <c:v>2.2366090000000002E-2</c:v>
                </c:pt>
                <c:pt idx="721">
                  <c:v>3.0500840000000001E-2</c:v>
                </c:pt>
                <c:pt idx="722">
                  <c:v>3.417974E-2</c:v>
                </c:pt>
                <c:pt idx="723">
                  <c:v>3.3882080000000002E-2</c:v>
                </c:pt>
                <c:pt idx="724">
                  <c:v>3.4604320000000001E-2</c:v>
                </c:pt>
                <c:pt idx="725">
                  <c:v>1.33434E-3</c:v>
                </c:pt>
                <c:pt idx="726">
                  <c:v>3.4175799999999999E-3</c:v>
                </c:pt>
                <c:pt idx="727">
                  <c:v>8.9229600000000006E-3</c:v>
                </c:pt>
                <c:pt idx="728">
                  <c:v>1.5720520000000002E-2</c:v>
                </c:pt>
                <c:pt idx="729">
                  <c:v>2.2862009999999999E-2</c:v>
                </c:pt>
                <c:pt idx="730">
                  <c:v>2.9891520000000001E-2</c:v>
                </c:pt>
                <c:pt idx="731">
                  <c:v>3.5255010000000003E-2</c:v>
                </c:pt>
                <c:pt idx="732">
                  <c:v>3.615815E-2</c:v>
                </c:pt>
                <c:pt idx="733">
                  <c:v>3.7711660000000001E-2</c:v>
                </c:pt>
                <c:pt idx="734">
                  <c:v>4.0420020000000001E-2</c:v>
                </c:pt>
                <c:pt idx="735">
                  <c:v>4.406148E-2</c:v>
                </c:pt>
                <c:pt idx="736">
                  <c:v>4.7793339999999997E-2</c:v>
                </c:pt>
                <c:pt idx="737">
                  <c:v>5.1111200000000002E-2</c:v>
                </c:pt>
                <c:pt idx="738">
                  <c:v>5.3938760000000002E-2</c:v>
                </c:pt>
                <c:pt idx="739">
                  <c:v>5.6082840000000002E-2</c:v>
                </c:pt>
                <c:pt idx="740">
                  <c:v>5.7185380000000001E-2</c:v>
                </c:pt>
                <c:pt idx="741">
                  <c:v>5.72101E-2</c:v>
                </c:pt>
                <c:pt idx="742">
                  <c:v>5.638456E-2</c:v>
                </c:pt>
                <c:pt idx="743">
                  <c:v>1.2485E-4</c:v>
                </c:pt>
                <c:pt idx="744">
                  <c:v>1.2328E-4</c:v>
                </c:pt>
                <c:pt idx="745">
                  <c:v>3.7930099999999999E-3</c:v>
                </c:pt>
                <c:pt idx="746">
                  <c:v>1.010671E-2</c:v>
                </c:pt>
                <c:pt idx="747">
                  <c:v>1.7496149999999999E-2</c:v>
                </c:pt>
                <c:pt idx="748">
                  <c:v>2.509028E-2</c:v>
                </c:pt>
                <c:pt idx="749">
                  <c:v>3.2238660000000002E-2</c:v>
                </c:pt>
                <c:pt idx="750">
                  <c:v>3.3749170000000002E-2</c:v>
                </c:pt>
                <c:pt idx="751">
                  <c:v>3.4729250000000003E-2</c:v>
                </c:pt>
                <c:pt idx="752">
                  <c:v>3.7010220000000003E-2</c:v>
                </c:pt>
                <c:pt idx="753">
                  <c:v>4.01638E-2</c:v>
                </c:pt>
                <c:pt idx="754">
                  <c:v>4.3145070000000001E-2</c:v>
                </c:pt>
                <c:pt idx="755">
                  <c:v>4.5813140000000002E-2</c:v>
                </c:pt>
                <c:pt idx="756">
                  <c:v>4.8285109999999999E-2</c:v>
                </c:pt>
                <c:pt idx="757">
                  <c:v>5.0876339999999999E-2</c:v>
                </c:pt>
                <c:pt idx="758">
                  <c:v>5.3649469999999998E-2</c:v>
                </c:pt>
                <c:pt idx="759">
                  <c:v>5.5982179999999999E-2</c:v>
                </c:pt>
                <c:pt idx="760">
                  <c:v>5.7276210000000001E-2</c:v>
                </c:pt>
                <c:pt idx="761">
                  <c:v>5.7260289999999998E-2</c:v>
                </c:pt>
                <c:pt idx="762">
                  <c:v>5.6777389999999997E-2</c:v>
                </c:pt>
                <c:pt idx="763">
                  <c:v>5.6147629999999997E-2</c:v>
                </c:pt>
                <c:pt idx="764">
                  <c:v>5.5766980000000001E-2</c:v>
                </c:pt>
                <c:pt idx="765">
                  <c:v>5.5582550000000001E-2</c:v>
                </c:pt>
                <c:pt idx="766">
                  <c:v>5.565925E-2</c:v>
                </c:pt>
                <c:pt idx="767">
                  <c:v>5.5727390000000002E-2</c:v>
                </c:pt>
                <c:pt idx="768">
                  <c:v>5.5385169999999997E-2</c:v>
                </c:pt>
                <c:pt idx="769">
                  <c:v>5.4573240000000002E-2</c:v>
                </c:pt>
                <c:pt idx="770">
                  <c:v>5.3095070000000001E-2</c:v>
                </c:pt>
                <c:pt idx="771">
                  <c:v>5.1576249999999997E-2</c:v>
                </c:pt>
                <c:pt idx="772">
                  <c:v>4.9604049999999997E-2</c:v>
                </c:pt>
                <c:pt idx="773">
                  <c:v>4.710607E-2</c:v>
                </c:pt>
                <c:pt idx="774">
                  <c:v>4.4849130000000001E-2</c:v>
                </c:pt>
                <c:pt idx="775">
                  <c:v>4.2316329999999999E-2</c:v>
                </c:pt>
                <c:pt idx="776">
                  <c:v>4.0639979999999999E-2</c:v>
                </c:pt>
                <c:pt idx="777">
                  <c:v>3.92237E-2</c:v>
                </c:pt>
                <c:pt idx="778">
                  <c:v>3.8274910000000002E-2</c:v>
                </c:pt>
                <c:pt idx="779">
                  <c:v>3.7973550000000002E-2</c:v>
                </c:pt>
                <c:pt idx="780">
                  <c:v>3.8448169999999997E-2</c:v>
                </c:pt>
                <c:pt idx="781">
                  <c:v>3.8871719999999998E-2</c:v>
                </c:pt>
                <c:pt idx="782">
                  <c:v>3.9269659999999998E-2</c:v>
                </c:pt>
                <c:pt idx="783">
                  <c:v>3.962396E-2</c:v>
                </c:pt>
                <c:pt idx="784">
                  <c:v>4.0160250000000002E-2</c:v>
                </c:pt>
                <c:pt idx="785">
                  <c:v>4.0476249999999998E-2</c:v>
                </c:pt>
                <c:pt idx="786">
                  <c:v>4.0594570000000003E-2</c:v>
                </c:pt>
                <c:pt idx="787">
                  <c:v>4.037367E-2</c:v>
                </c:pt>
                <c:pt idx="788">
                  <c:v>4.0437819999999999E-2</c:v>
                </c:pt>
                <c:pt idx="789">
                  <c:v>4.0578900000000001E-2</c:v>
                </c:pt>
                <c:pt idx="790">
                  <c:v>4.0737490000000001E-2</c:v>
                </c:pt>
                <c:pt idx="791">
                  <c:v>4.0596420000000001E-2</c:v>
                </c:pt>
                <c:pt idx="792">
                  <c:v>4.0570960000000003E-2</c:v>
                </c:pt>
                <c:pt idx="793">
                  <c:v>4.1019229999999997E-2</c:v>
                </c:pt>
                <c:pt idx="794">
                  <c:v>9.0649999999999994E-5</c:v>
                </c:pt>
                <c:pt idx="795">
                  <c:v>0</c:v>
                </c:pt>
                <c:pt idx="796">
                  <c:v>2.2645500000000002E-3</c:v>
                </c:pt>
                <c:pt idx="797">
                  <c:v>8.8257300000000004E-3</c:v>
                </c:pt>
                <c:pt idx="798">
                  <c:v>1.697241E-2</c:v>
                </c:pt>
                <c:pt idx="799">
                  <c:v>2.527536E-2</c:v>
                </c:pt>
                <c:pt idx="800">
                  <c:v>3.2718270000000001E-2</c:v>
                </c:pt>
                <c:pt idx="801">
                  <c:v>3.4802470000000002E-2</c:v>
                </c:pt>
                <c:pt idx="802">
                  <c:v>3.244499E-2</c:v>
                </c:pt>
                <c:pt idx="803">
                  <c:v>3.2478489999999999E-2</c:v>
                </c:pt>
                <c:pt idx="804">
                  <c:v>3.4294940000000003E-2</c:v>
                </c:pt>
                <c:pt idx="805">
                  <c:v>3.655315E-2</c:v>
                </c:pt>
                <c:pt idx="806">
                  <c:v>3.9163980000000001E-2</c:v>
                </c:pt>
                <c:pt idx="807">
                  <c:v>4.163613E-2</c:v>
                </c:pt>
                <c:pt idx="808">
                  <c:v>4.4317960000000003E-2</c:v>
                </c:pt>
                <c:pt idx="809">
                  <c:v>4.7318880000000001E-2</c:v>
                </c:pt>
                <c:pt idx="810">
                  <c:v>5.0631639999999999E-2</c:v>
                </c:pt>
                <c:pt idx="811">
                  <c:v>5.3999110000000003E-2</c:v>
                </c:pt>
                <c:pt idx="812">
                  <c:v>5.6813589999999997E-2</c:v>
                </c:pt>
                <c:pt idx="813">
                  <c:v>5.8124990000000001E-2</c:v>
                </c:pt>
                <c:pt idx="814">
                  <c:v>5.7551020000000001E-2</c:v>
                </c:pt>
                <c:pt idx="815">
                  <c:v>5.5818970000000002E-2</c:v>
                </c:pt>
                <c:pt idx="816">
                  <c:v>5.3847300000000001E-2</c:v>
                </c:pt>
                <c:pt idx="817">
                  <c:v>5.1972160000000003E-2</c:v>
                </c:pt>
                <c:pt idx="818">
                  <c:v>5.050255E-2</c:v>
                </c:pt>
                <c:pt idx="819">
                  <c:v>4.9450189999999998E-2</c:v>
                </c:pt>
                <c:pt idx="820">
                  <c:v>4.8951559999999998E-2</c:v>
                </c:pt>
                <c:pt idx="821">
                  <c:v>4.8857039999999997E-2</c:v>
                </c:pt>
                <c:pt idx="822">
                  <c:v>4.8726409999999998E-2</c:v>
                </c:pt>
                <c:pt idx="823">
                  <c:v>4.8660189999999999E-2</c:v>
                </c:pt>
                <c:pt idx="824">
                  <c:v>4.8174250000000002E-2</c:v>
                </c:pt>
                <c:pt idx="825">
                  <c:v>4.670349E-2</c:v>
                </c:pt>
                <c:pt idx="826">
                  <c:v>4.4390010000000001E-2</c:v>
                </c:pt>
                <c:pt idx="827">
                  <c:v>4.1451380000000003E-2</c:v>
                </c:pt>
                <c:pt idx="828">
                  <c:v>3.8558349999999998E-2</c:v>
                </c:pt>
                <c:pt idx="829">
                  <c:v>3.6510859999999999E-2</c:v>
                </c:pt>
                <c:pt idx="830">
                  <c:v>3.5294109999999997E-2</c:v>
                </c:pt>
                <c:pt idx="831">
                  <c:v>3.464047E-2</c:v>
                </c:pt>
                <c:pt idx="832">
                  <c:v>3.511309E-2</c:v>
                </c:pt>
                <c:pt idx="833">
                  <c:v>3.5888959999999998E-2</c:v>
                </c:pt>
                <c:pt idx="834">
                  <c:v>3.6195209999999998E-2</c:v>
                </c:pt>
                <c:pt idx="835">
                  <c:v>3.7059809999999999E-2</c:v>
                </c:pt>
                <c:pt idx="836">
                  <c:v>3.7820350000000003E-2</c:v>
                </c:pt>
                <c:pt idx="837">
                  <c:v>3.8307929999999997E-2</c:v>
                </c:pt>
                <c:pt idx="838">
                  <c:v>3.8554079999999998E-2</c:v>
                </c:pt>
                <c:pt idx="839">
                  <c:v>3.8980330000000001E-2</c:v>
                </c:pt>
                <c:pt idx="840">
                  <c:v>0</c:v>
                </c:pt>
                <c:pt idx="841">
                  <c:v>3.0861199999999999E-3</c:v>
                </c:pt>
                <c:pt idx="842">
                  <c:v>1.0006040000000001E-2</c:v>
                </c:pt>
                <c:pt idx="843">
                  <c:v>1.7984119999999999E-2</c:v>
                </c:pt>
                <c:pt idx="844">
                  <c:v>2.599667E-2</c:v>
                </c:pt>
                <c:pt idx="845">
                  <c:v>3.3059659999999998E-2</c:v>
                </c:pt>
                <c:pt idx="846">
                  <c:v>3.2535960000000003E-2</c:v>
                </c:pt>
                <c:pt idx="847">
                  <c:v>2.985084E-2</c:v>
                </c:pt>
                <c:pt idx="848">
                  <c:v>3.036169E-2</c:v>
                </c:pt>
                <c:pt idx="849">
                  <c:v>3.1714739999999998E-2</c:v>
                </c:pt>
                <c:pt idx="850">
                  <c:v>3.390141E-2</c:v>
                </c:pt>
                <c:pt idx="851">
                  <c:v>3.5353559999999999E-2</c:v>
                </c:pt>
                <c:pt idx="852">
                  <c:v>3.7569959999999999E-2</c:v>
                </c:pt>
                <c:pt idx="853">
                  <c:v>3.9750029999999999E-2</c:v>
                </c:pt>
                <c:pt idx="854">
                  <c:v>4.2210810000000001E-2</c:v>
                </c:pt>
                <c:pt idx="855">
                  <c:v>4.4794529999999999E-2</c:v>
                </c:pt>
                <c:pt idx="856">
                  <c:v>4.7466469999999997E-2</c:v>
                </c:pt>
                <c:pt idx="857">
                  <c:v>4.9537020000000001E-2</c:v>
                </c:pt>
                <c:pt idx="858">
                  <c:v>5.0221870000000002E-2</c:v>
                </c:pt>
                <c:pt idx="859">
                  <c:v>4.9748319999999999E-2</c:v>
                </c:pt>
                <c:pt idx="860">
                  <c:v>4.8584799999999997E-2</c:v>
                </c:pt>
                <c:pt idx="861">
                  <c:v>4.7558610000000001E-2</c:v>
                </c:pt>
                <c:pt idx="862">
                  <c:v>4.6514920000000001E-2</c:v>
                </c:pt>
                <c:pt idx="863">
                  <c:v>4.5935799999999999E-2</c:v>
                </c:pt>
                <c:pt idx="864">
                  <c:v>4.5966489999999999E-2</c:v>
                </c:pt>
                <c:pt idx="865">
                  <c:v>4.6319510000000001E-2</c:v>
                </c:pt>
                <c:pt idx="866">
                  <c:v>4.6994309999999997E-2</c:v>
                </c:pt>
                <c:pt idx="867">
                  <c:v>4.7839069999999997E-2</c:v>
                </c:pt>
                <c:pt idx="868">
                  <c:v>4.8795560000000002E-2</c:v>
                </c:pt>
                <c:pt idx="869">
                  <c:v>4.9791149999999999E-2</c:v>
                </c:pt>
                <c:pt idx="870">
                  <c:v>5.0547639999999998E-2</c:v>
                </c:pt>
                <c:pt idx="871">
                  <c:v>5.0999290000000003E-2</c:v>
                </c:pt>
                <c:pt idx="872">
                  <c:v>5.1206979999999999E-2</c:v>
                </c:pt>
                <c:pt idx="873">
                  <c:v>5.1134970000000002E-2</c:v>
                </c:pt>
                <c:pt idx="874">
                  <c:v>5.0670989999999999E-2</c:v>
                </c:pt>
                <c:pt idx="875">
                  <c:v>5.0425629999999999E-2</c:v>
                </c:pt>
                <c:pt idx="876">
                  <c:v>5.0258360000000002E-2</c:v>
                </c:pt>
                <c:pt idx="877">
                  <c:v>5.0186210000000002E-2</c:v>
                </c:pt>
                <c:pt idx="878">
                  <c:v>1</c:v>
                </c:pt>
                <c:pt idx="879">
                  <c:v>0</c:v>
                </c:pt>
                <c:pt idx="880">
                  <c:v>0</c:v>
                </c:pt>
                <c:pt idx="881">
                  <c:v>2.39683E-3</c:v>
                </c:pt>
                <c:pt idx="882">
                  <c:v>9.3941300000000005E-3</c:v>
                </c:pt>
                <c:pt idx="883">
                  <c:v>1.811041E-2</c:v>
                </c:pt>
                <c:pt idx="884">
                  <c:v>2.7183570000000001E-2</c:v>
                </c:pt>
                <c:pt idx="885">
                  <c:v>1.54189E-3</c:v>
                </c:pt>
                <c:pt idx="886">
                  <c:v>2.2694999999999999E-4</c:v>
                </c:pt>
                <c:pt idx="887">
                  <c:v>3.3889800000000002E-3</c:v>
                </c:pt>
                <c:pt idx="888">
                  <c:v>9.6821500000000005E-3</c:v>
                </c:pt>
                <c:pt idx="889">
                  <c:v>1.685948E-2</c:v>
                </c:pt>
                <c:pt idx="890">
                  <c:v>2.437185E-2</c:v>
                </c:pt>
                <c:pt idx="891">
                  <c:v>3.1519190000000002E-2</c:v>
                </c:pt>
                <c:pt idx="892">
                  <c:v>3.3762189999999997E-2</c:v>
                </c:pt>
                <c:pt idx="893">
                  <c:v>3.4495379999999999E-2</c:v>
                </c:pt>
                <c:pt idx="894">
                  <c:v>3.6330580000000001E-2</c:v>
                </c:pt>
                <c:pt idx="895">
                  <c:v>3.9237439999999998E-2</c:v>
                </c:pt>
                <c:pt idx="896">
                  <c:v>4.273076E-2</c:v>
                </c:pt>
                <c:pt idx="897">
                  <c:v>4.59824E-2</c:v>
                </c:pt>
                <c:pt idx="898">
                  <c:v>4.8762390000000003E-2</c:v>
                </c:pt>
                <c:pt idx="899">
                  <c:v>5.1105970000000001E-2</c:v>
                </c:pt>
                <c:pt idx="900">
                  <c:v>5.1947529999999999E-2</c:v>
                </c:pt>
                <c:pt idx="901">
                  <c:v>4.9538470000000001E-2</c:v>
                </c:pt>
                <c:pt idx="902">
                  <c:v>4.4573630000000003E-2</c:v>
                </c:pt>
                <c:pt idx="903">
                  <c:v>3.8236069999999997E-2</c:v>
                </c:pt>
                <c:pt idx="904">
                  <c:v>3.2901420000000001E-2</c:v>
                </c:pt>
                <c:pt idx="905">
                  <c:v>2.9272670000000001E-2</c:v>
                </c:pt>
                <c:pt idx="906">
                  <c:v>2.9210170000000001E-2</c:v>
                </c:pt>
                <c:pt idx="907">
                  <c:v>2.923278E-2</c:v>
                </c:pt>
                <c:pt idx="908">
                  <c:v>3.158818E-2</c:v>
                </c:pt>
                <c:pt idx="909">
                  <c:v>3.297249E-2</c:v>
                </c:pt>
                <c:pt idx="910">
                  <c:v>3.5101210000000001E-2</c:v>
                </c:pt>
                <c:pt idx="911">
                  <c:v>3.6932649999999997E-2</c:v>
                </c:pt>
                <c:pt idx="912">
                  <c:v>3.8678240000000003E-2</c:v>
                </c:pt>
                <c:pt idx="913">
                  <c:v>4.068455E-2</c:v>
                </c:pt>
                <c:pt idx="914">
                  <c:v>4.2315289999999998E-2</c:v>
                </c:pt>
                <c:pt idx="915">
                  <c:v>4.3519950000000002E-2</c:v>
                </c:pt>
                <c:pt idx="916">
                  <c:v>4.3875030000000002E-2</c:v>
                </c:pt>
                <c:pt idx="917">
                  <c:v>4.343789E-2</c:v>
                </c:pt>
                <c:pt idx="918">
                  <c:v>4.2659639999999999E-2</c:v>
                </c:pt>
                <c:pt idx="919">
                  <c:v>4.19946E-2</c:v>
                </c:pt>
                <c:pt idx="920">
                  <c:v>4.1768619999999999E-2</c:v>
                </c:pt>
                <c:pt idx="921">
                  <c:v>4.1576349999999998E-2</c:v>
                </c:pt>
                <c:pt idx="922">
                  <c:v>4.2165580000000001E-2</c:v>
                </c:pt>
                <c:pt idx="923">
                  <c:v>4.3181129999999998E-2</c:v>
                </c:pt>
                <c:pt idx="924">
                  <c:v>4.4560599999999999E-2</c:v>
                </c:pt>
                <c:pt idx="925">
                  <c:v>4.6045719999999998E-2</c:v>
                </c:pt>
                <c:pt idx="926">
                  <c:v>4.7799519999999998E-2</c:v>
                </c:pt>
                <c:pt idx="927">
                  <c:v>4.9446950000000003E-2</c:v>
                </c:pt>
                <c:pt idx="928">
                  <c:v>5.1072800000000002E-2</c:v>
                </c:pt>
                <c:pt idx="929">
                  <c:v>5.2606439999999997E-2</c:v>
                </c:pt>
                <c:pt idx="930">
                  <c:v>5.368618E-2</c:v>
                </c:pt>
                <c:pt idx="931">
                  <c:v>5.4345999999999998E-2</c:v>
                </c:pt>
                <c:pt idx="932">
                  <c:v>5.5097550000000002E-2</c:v>
                </c:pt>
                <c:pt idx="933">
                  <c:v>5.5937580000000001E-2</c:v>
                </c:pt>
                <c:pt idx="934">
                  <c:v>5.6753570000000003E-2</c:v>
                </c:pt>
                <c:pt idx="935">
                  <c:v>5.7518479999999997E-2</c:v>
                </c:pt>
                <c:pt idx="936">
                  <c:v>5.8356249999999998E-2</c:v>
                </c:pt>
                <c:pt idx="937">
                  <c:v>5.9318490000000001E-2</c:v>
                </c:pt>
                <c:pt idx="938">
                  <c:v>6.0181100000000001E-2</c:v>
                </c:pt>
                <c:pt idx="939">
                  <c:v>6.0725290000000001E-2</c:v>
                </c:pt>
                <c:pt idx="940">
                  <c:v>6.0224180000000002E-2</c:v>
                </c:pt>
                <c:pt idx="941">
                  <c:v>5.817953E-2</c:v>
                </c:pt>
                <c:pt idx="942">
                  <c:v>5.3606139999999997E-2</c:v>
                </c:pt>
                <c:pt idx="943">
                  <c:v>4.7275449999999997E-2</c:v>
                </c:pt>
                <c:pt idx="944">
                  <c:v>4.0813500000000003E-2</c:v>
                </c:pt>
                <c:pt idx="945">
                  <c:v>3.5904779999999997E-2</c:v>
                </c:pt>
                <c:pt idx="946">
                  <c:v>3.2635879999999999E-2</c:v>
                </c:pt>
                <c:pt idx="947">
                  <c:v>3.1831619999999998E-2</c:v>
                </c:pt>
                <c:pt idx="948">
                  <c:v>3.2388359999999998E-2</c:v>
                </c:pt>
                <c:pt idx="949">
                  <c:v>3.3256769999999998E-2</c:v>
                </c:pt>
                <c:pt idx="950">
                  <c:v>3.4851739999999999E-2</c:v>
                </c:pt>
                <c:pt idx="951">
                  <c:v>3.6078970000000002E-2</c:v>
                </c:pt>
                <c:pt idx="952">
                  <c:v>3.7606359999999998E-2</c:v>
                </c:pt>
                <c:pt idx="953">
                  <c:v>3.8956629999999999E-2</c:v>
                </c:pt>
                <c:pt idx="954">
                  <c:v>3.9665720000000002E-2</c:v>
                </c:pt>
                <c:pt idx="955">
                  <c:v>3.9790680000000002E-2</c:v>
                </c:pt>
                <c:pt idx="956">
                  <c:v>3.962968E-2</c:v>
                </c:pt>
                <c:pt idx="957">
                  <c:v>3.9201060000000003E-2</c:v>
                </c:pt>
                <c:pt idx="958">
                  <c:v>3.8294849999999998E-2</c:v>
                </c:pt>
                <c:pt idx="959">
                  <c:v>3.7357889999999998E-2</c:v>
                </c:pt>
                <c:pt idx="960">
                  <c:v>3.7120050000000002E-2</c:v>
                </c:pt>
                <c:pt idx="961">
                  <c:v>3.7126579999999999E-2</c:v>
                </c:pt>
                <c:pt idx="962">
                  <c:v>0</c:v>
                </c:pt>
                <c:pt idx="963">
                  <c:v>9.1500000000000005E-6</c:v>
                </c:pt>
                <c:pt idx="964">
                  <c:v>3.5052500000000001E-3</c:v>
                </c:pt>
                <c:pt idx="965">
                  <c:v>1.041313E-2</c:v>
                </c:pt>
                <c:pt idx="966">
                  <c:v>1.8806340000000001E-2</c:v>
                </c:pt>
                <c:pt idx="967">
                  <c:v>2.7088879999999999E-2</c:v>
                </c:pt>
                <c:pt idx="968">
                  <c:v>3.2841339999999997E-2</c:v>
                </c:pt>
                <c:pt idx="969">
                  <c:v>2.827841E-2</c:v>
                </c:pt>
                <c:pt idx="970">
                  <c:v>2.6593329999999998E-2</c:v>
                </c:pt>
                <c:pt idx="971">
                  <c:v>2.7293359999999999E-2</c:v>
                </c:pt>
                <c:pt idx="972">
                  <c:v>3.0582970000000001E-2</c:v>
                </c:pt>
                <c:pt idx="973">
                  <c:v>3.3877940000000002E-2</c:v>
                </c:pt>
                <c:pt idx="974">
                  <c:v>3.7154449999999999E-2</c:v>
                </c:pt>
                <c:pt idx="975">
                  <c:v>3.9702870000000001E-2</c:v>
                </c:pt>
                <c:pt idx="976">
                  <c:v>4.2782349999999997E-2</c:v>
                </c:pt>
                <c:pt idx="977">
                  <c:v>4.5605050000000001E-2</c:v>
                </c:pt>
                <c:pt idx="978">
                  <c:v>4.8655259999999999E-2</c:v>
                </c:pt>
                <c:pt idx="979">
                  <c:v>5.1948019999999998E-2</c:v>
                </c:pt>
                <c:pt idx="980">
                  <c:v>5.5391459999999997E-2</c:v>
                </c:pt>
                <c:pt idx="981">
                  <c:v>5.7734239999999999E-2</c:v>
                </c:pt>
                <c:pt idx="982">
                  <c:v>5.8117969999999998E-2</c:v>
                </c:pt>
                <c:pt idx="983">
                  <c:v>5.6996390000000001E-2</c:v>
                </c:pt>
                <c:pt idx="984">
                  <c:v>5.560097E-2</c:v>
                </c:pt>
                <c:pt idx="985">
                  <c:v>5.3964280000000003E-2</c:v>
                </c:pt>
                <c:pt idx="986">
                  <c:v>5.2459329999999998E-2</c:v>
                </c:pt>
                <c:pt idx="987">
                  <c:v>5.1579470000000002E-2</c:v>
                </c:pt>
                <c:pt idx="988">
                  <c:v>5.0988270000000002E-2</c:v>
                </c:pt>
                <c:pt idx="989">
                  <c:v>5.0786360000000003E-2</c:v>
                </c:pt>
                <c:pt idx="990">
                  <c:v>5.0847870000000003E-2</c:v>
                </c:pt>
                <c:pt idx="991">
                  <c:v>5.1120869999999999E-2</c:v>
                </c:pt>
                <c:pt idx="992">
                  <c:v>5.1452770000000002E-2</c:v>
                </c:pt>
                <c:pt idx="993">
                  <c:v>5.1750350000000001E-2</c:v>
                </c:pt>
                <c:pt idx="994">
                  <c:v>5.171017E-2</c:v>
                </c:pt>
                <c:pt idx="995">
                  <c:v>5.117961E-2</c:v>
                </c:pt>
                <c:pt idx="996">
                  <c:v>4.9770080000000001E-2</c:v>
                </c:pt>
                <c:pt idx="997">
                  <c:v>0</c:v>
                </c:pt>
                <c:pt idx="998">
                  <c:v>8.2887E-4</c:v>
                </c:pt>
                <c:pt idx="999">
                  <c:v>5.9936800000000004E-3</c:v>
                </c:pt>
                <c:pt idx="1000">
                  <c:v>1.352044E-2</c:v>
                </c:pt>
                <c:pt idx="1001">
                  <c:v>2.1736599999999998E-2</c:v>
                </c:pt>
                <c:pt idx="1002">
                  <c:v>2.9784129999999999E-2</c:v>
                </c:pt>
                <c:pt idx="1003">
                  <c:v>3.2079879999999998E-2</c:v>
                </c:pt>
                <c:pt idx="1004">
                  <c:v>2.8915130000000001E-2</c:v>
                </c:pt>
                <c:pt idx="1005">
                  <c:v>2.8630869999999999E-2</c:v>
                </c:pt>
                <c:pt idx="1006">
                  <c:v>3.01401E-2</c:v>
                </c:pt>
                <c:pt idx="1007">
                  <c:v>3.3051990000000003E-2</c:v>
                </c:pt>
                <c:pt idx="1008">
                  <c:v>3.548436E-2</c:v>
                </c:pt>
                <c:pt idx="1009">
                  <c:v>3.7820909999999999E-2</c:v>
                </c:pt>
                <c:pt idx="1010">
                  <c:v>4.0290399999999997E-2</c:v>
                </c:pt>
                <c:pt idx="1011">
                  <c:v>4.2728250000000002E-2</c:v>
                </c:pt>
                <c:pt idx="1012">
                  <c:v>4.5161489999999999E-2</c:v>
                </c:pt>
                <c:pt idx="1013">
                  <c:v>4.7229840000000002E-2</c:v>
                </c:pt>
                <c:pt idx="1014">
                  <c:v>4.7975110000000001E-2</c:v>
                </c:pt>
                <c:pt idx="1015">
                  <c:v>4.6820010000000002E-2</c:v>
                </c:pt>
                <c:pt idx="1016">
                  <c:v>4.4264940000000003E-2</c:v>
                </c:pt>
                <c:pt idx="1017">
                  <c:v>4.1286700000000003E-2</c:v>
                </c:pt>
                <c:pt idx="1018">
                  <c:v>3.8719620000000003E-2</c:v>
                </c:pt>
                <c:pt idx="1019">
                  <c:v>3.7271029999999997E-2</c:v>
                </c:pt>
                <c:pt idx="1020">
                  <c:v>3.6358950000000001E-2</c:v>
                </c:pt>
                <c:pt idx="1021">
                  <c:v>3.653464E-2</c:v>
                </c:pt>
                <c:pt idx="1022">
                  <c:v>3.7742230000000002E-2</c:v>
                </c:pt>
                <c:pt idx="1023">
                  <c:v>3.8944819999999998E-2</c:v>
                </c:pt>
                <c:pt idx="1024">
                  <c:v>4.0154290000000002E-2</c:v>
                </c:pt>
                <c:pt idx="1025">
                  <c:v>4.181965E-2</c:v>
                </c:pt>
                <c:pt idx="1026">
                  <c:v>4.3214219999999998E-2</c:v>
                </c:pt>
                <c:pt idx="1027">
                  <c:v>4.4550979999999997E-2</c:v>
                </c:pt>
                <c:pt idx="1028">
                  <c:v>4.5566889999999999E-2</c:v>
                </c:pt>
                <c:pt idx="1029">
                  <c:v>4.6027609999999997E-2</c:v>
                </c:pt>
                <c:pt idx="1030">
                  <c:v>4.6235279999999997E-2</c:v>
                </c:pt>
                <c:pt idx="1031">
                  <c:v>4.6062390000000002E-2</c:v>
                </c:pt>
                <c:pt idx="1032">
                  <c:v>4.5744609999999998E-2</c:v>
                </c:pt>
                <c:pt idx="1033">
                  <c:v>4.5657360000000001E-2</c:v>
                </c:pt>
                <c:pt idx="1034">
                  <c:v>4.5674359999999997E-2</c:v>
                </c:pt>
                <c:pt idx="1035">
                  <c:v>4.5949990000000003E-2</c:v>
                </c:pt>
                <c:pt idx="1036">
                  <c:v>4.6581440000000002E-2</c:v>
                </c:pt>
                <c:pt idx="1037">
                  <c:v>4.7303100000000001E-2</c:v>
                </c:pt>
                <c:pt idx="1038">
                  <c:v>4.818207E-2</c:v>
                </c:pt>
                <c:pt idx="1039">
                  <c:v>4.8944710000000002E-2</c:v>
                </c:pt>
                <c:pt idx="1040">
                  <c:v>4.9783859999999999E-2</c:v>
                </c:pt>
                <c:pt idx="1041">
                  <c:v>5.0266079999999998E-2</c:v>
                </c:pt>
                <c:pt idx="1042">
                  <c:v>5.0251730000000001E-2</c:v>
                </c:pt>
                <c:pt idx="1043">
                  <c:v>4.9777229999999999E-2</c:v>
                </c:pt>
                <c:pt idx="1044">
                  <c:v>4.8429750000000001E-2</c:v>
                </c:pt>
                <c:pt idx="1045">
                  <c:v>4.6505020000000001E-2</c:v>
                </c:pt>
                <c:pt idx="1046">
                  <c:v>4.380129E-2</c:v>
                </c:pt>
                <c:pt idx="1047">
                  <c:v>4.1031959999999999E-2</c:v>
                </c:pt>
                <c:pt idx="1048">
                  <c:v>3.8550439999999998E-2</c:v>
                </c:pt>
                <c:pt idx="1049">
                  <c:v>3.6260109999999998E-2</c:v>
                </c:pt>
                <c:pt idx="1050">
                  <c:v>3.5256059999999999E-2</c:v>
                </c:pt>
                <c:pt idx="1051">
                  <c:v>3.5198E-2</c:v>
                </c:pt>
                <c:pt idx="1052">
                  <c:v>3.5003869999999999E-2</c:v>
                </c:pt>
                <c:pt idx="1053">
                  <c:v>3.5448390000000003E-2</c:v>
                </c:pt>
                <c:pt idx="1054">
                  <c:v>3.6091329999999998E-2</c:v>
                </c:pt>
                <c:pt idx="1055">
                  <c:v>3.6361560000000001E-2</c:v>
                </c:pt>
                <c:pt idx="1056">
                  <c:v>3.7120029999999998E-2</c:v>
                </c:pt>
                <c:pt idx="1057">
                  <c:v>3.7660359999999997E-2</c:v>
                </c:pt>
                <c:pt idx="1058">
                  <c:v>3.765346E-2</c:v>
                </c:pt>
                <c:pt idx="1059">
                  <c:v>3.7333890000000002E-2</c:v>
                </c:pt>
                <c:pt idx="1060">
                  <c:v>3.7222640000000001E-2</c:v>
                </c:pt>
                <c:pt idx="1061">
                  <c:v>3.6887259999999998E-2</c:v>
                </c:pt>
                <c:pt idx="1062">
                  <c:v>3.615993E-2</c:v>
                </c:pt>
                <c:pt idx="1063">
                  <c:v>3.6112690000000003E-2</c:v>
                </c:pt>
                <c:pt idx="1064">
                  <c:v>3.6395150000000001E-2</c:v>
                </c:pt>
                <c:pt idx="1065">
                  <c:v>3.6447760000000003E-2</c:v>
                </c:pt>
                <c:pt idx="1066">
                  <c:v>3.7078569999999998E-2</c:v>
                </c:pt>
                <c:pt idx="1067">
                  <c:v>3.75483E-2</c:v>
                </c:pt>
                <c:pt idx="1068">
                  <c:v>3.8071239999999999E-2</c:v>
                </c:pt>
                <c:pt idx="1069">
                  <c:v>3.8783810000000002E-2</c:v>
                </c:pt>
                <c:pt idx="1070">
                  <c:v>3.9719740000000003E-2</c:v>
                </c:pt>
                <c:pt idx="1071">
                  <c:v>4.0364480000000001E-2</c:v>
                </c:pt>
                <c:pt idx="1072">
                  <c:v>4.0806830000000002E-2</c:v>
                </c:pt>
                <c:pt idx="1073">
                  <c:v>4.1271000000000002E-2</c:v>
                </c:pt>
                <c:pt idx="1074">
                  <c:v>4.1981940000000002E-2</c:v>
                </c:pt>
                <c:pt idx="1075">
                  <c:v>4.246159E-2</c:v>
                </c:pt>
                <c:pt idx="1076">
                  <c:v>4.2866599999999998E-2</c:v>
                </c:pt>
                <c:pt idx="1077">
                  <c:v>4.3206519999999998E-2</c:v>
                </c:pt>
                <c:pt idx="1078">
                  <c:v>4.3614489999999999E-2</c:v>
                </c:pt>
                <c:pt idx="1079">
                  <c:v>4.4036989999999998E-2</c:v>
                </c:pt>
                <c:pt idx="1080">
                  <c:v>4.4605640000000002E-2</c:v>
                </c:pt>
                <c:pt idx="1081">
                  <c:v>4.5111600000000002E-2</c:v>
                </c:pt>
                <c:pt idx="1082">
                  <c:v>4.5895900000000003E-2</c:v>
                </c:pt>
                <c:pt idx="1083">
                  <c:v>4.6608539999999997E-2</c:v>
                </c:pt>
                <c:pt idx="1084">
                  <c:v>4.7431050000000002E-2</c:v>
                </c:pt>
                <c:pt idx="1085">
                  <c:v>4.8124439999999997E-2</c:v>
                </c:pt>
                <c:pt idx="1086">
                  <c:v>4.8611139999999997E-2</c:v>
                </c:pt>
                <c:pt idx="1087">
                  <c:v>4.9002589999999999E-2</c:v>
                </c:pt>
                <c:pt idx="1088">
                  <c:v>4.9228899999999999E-2</c:v>
                </c:pt>
                <c:pt idx="1089">
                  <c:v>4.9447669999999999E-2</c:v>
                </c:pt>
                <c:pt idx="1090">
                  <c:v>4.9529450000000003E-2</c:v>
                </c:pt>
                <c:pt idx="1091">
                  <c:v>4.9609279999999999E-2</c:v>
                </c:pt>
                <c:pt idx="1092">
                  <c:v>4.94454E-2</c:v>
                </c:pt>
                <c:pt idx="1093">
                  <c:v>4.9004100000000002E-2</c:v>
                </c:pt>
                <c:pt idx="1094">
                  <c:v>4.7886039999999998E-2</c:v>
                </c:pt>
                <c:pt idx="1095">
                  <c:v>4.6123709999999998E-2</c:v>
                </c:pt>
                <c:pt idx="1096">
                  <c:v>4.3749940000000001E-2</c:v>
                </c:pt>
                <c:pt idx="1097">
                  <c:v>4.0485790000000001E-2</c:v>
                </c:pt>
                <c:pt idx="1098">
                  <c:v>3.7217739999999999E-2</c:v>
                </c:pt>
                <c:pt idx="1099">
                  <c:v>3.4985780000000001E-2</c:v>
                </c:pt>
                <c:pt idx="1100">
                  <c:v>3.3909679999999998E-2</c:v>
                </c:pt>
                <c:pt idx="1101">
                  <c:v>3.3141940000000002E-2</c:v>
                </c:pt>
                <c:pt idx="1102">
                  <c:v>3.3434020000000002E-2</c:v>
                </c:pt>
                <c:pt idx="1103">
                  <c:v>3.3960690000000002E-2</c:v>
                </c:pt>
                <c:pt idx="1104">
                  <c:v>3.4122630000000001E-2</c:v>
                </c:pt>
                <c:pt idx="1105">
                  <c:v>3.5330390000000003E-2</c:v>
                </c:pt>
                <c:pt idx="1106">
                  <c:v>3.5801659999999999E-2</c:v>
                </c:pt>
                <c:pt idx="1107">
                  <c:v>3.6202079999999998E-2</c:v>
                </c:pt>
                <c:pt idx="1108">
                  <c:v>3.6993140000000001E-2</c:v>
                </c:pt>
                <c:pt idx="1109">
                  <c:v>3.7166480000000002E-2</c:v>
                </c:pt>
                <c:pt idx="1110">
                  <c:v>3.6970950000000002E-2</c:v>
                </c:pt>
                <c:pt idx="1111">
                  <c:v>3.709175E-2</c:v>
                </c:pt>
                <c:pt idx="1112">
                  <c:v>3.6660680000000001E-2</c:v>
                </c:pt>
                <c:pt idx="1113">
                  <c:v>0</c:v>
                </c:pt>
                <c:pt idx="1114">
                  <c:v>7.6679999999999999E-4</c:v>
                </c:pt>
                <c:pt idx="1115">
                  <c:v>5.9049200000000001E-3</c:v>
                </c:pt>
                <c:pt idx="1116">
                  <c:v>1.3295700000000001E-2</c:v>
                </c:pt>
                <c:pt idx="1117">
                  <c:v>2.136747E-2</c:v>
                </c:pt>
                <c:pt idx="1118">
                  <c:v>2.9333430000000001E-2</c:v>
                </c:pt>
                <c:pt idx="1119">
                  <c:v>3.2883179999999998E-2</c:v>
                </c:pt>
                <c:pt idx="1120">
                  <c:v>2.983512E-2</c:v>
                </c:pt>
                <c:pt idx="1121">
                  <c:v>2.7869209999999998E-2</c:v>
                </c:pt>
                <c:pt idx="1122">
                  <c:v>2.914052E-2</c:v>
                </c:pt>
                <c:pt idx="1123">
                  <c:v>3.0345799999999999E-2</c:v>
                </c:pt>
                <c:pt idx="1124">
                  <c:v>3.2555859999999999E-2</c:v>
                </c:pt>
                <c:pt idx="1125">
                  <c:v>3.3979080000000002E-2</c:v>
                </c:pt>
                <c:pt idx="1126">
                  <c:v>3.626824E-2</c:v>
                </c:pt>
                <c:pt idx="1127">
                  <c:v>3.8634479999999999E-2</c:v>
                </c:pt>
                <c:pt idx="1128">
                  <c:v>4.1223219999999998E-2</c:v>
                </c:pt>
                <c:pt idx="1129">
                  <c:v>4.4065880000000002E-2</c:v>
                </c:pt>
                <c:pt idx="1130">
                  <c:v>4.6982589999999998E-2</c:v>
                </c:pt>
                <c:pt idx="1131">
                  <c:v>4.9524169999999999E-2</c:v>
                </c:pt>
                <c:pt idx="1132">
                  <c:v>5.0893920000000002E-2</c:v>
                </c:pt>
                <c:pt idx="1133">
                  <c:v>5.0832960000000003E-2</c:v>
                </c:pt>
                <c:pt idx="1134">
                  <c:v>4.9599079999999997E-2</c:v>
                </c:pt>
                <c:pt idx="1135">
                  <c:v>4.7508109999999999E-2</c:v>
                </c:pt>
                <c:pt idx="1136">
                  <c:v>4.5470009999999998E-2</c:v>
                </c:pt>
                <c:pt idx="1137">
                  <c:v>4.3915009999999997E-2</c:v>
                </c:pt>
                <c:pt idx="1138">
                  <c:v>4.3260449999999999E-2</c:v>
                </c:pt>
                <c:pt idx="1139">
                  <c:v>4.317986E-2</c:v>
                </c:pt>
                <c:pt idx="1140">
                  <c:v>4.3935340000000003E-2</c:v>
                </c:pt>
                <c:pt idx="1141">
                  <c:v>4.5133479999999997E-2</c:v>
                </c:pt>
                <c:pt idx="1142">
                  <c:v>4.6349630000000003E-2</c:v>
                </c:pt>
                <c:pt idx="1143">
                  <c:v>4.7565610000000001E-2</c:v>
                </c:pt>
                <c:pt idx="1144">
                  <c:v>4.8529080000000002E-2</c:v>
                </c:pt>
                <c:pt idx="1145">
                  <c:v>4.9380269999999997E-2</c:v>
                </c:pt>
                <c:pt idx="1146">
                  <c:v>4.9625429999999998E-2</c:v>
                </c:pt>
                <c:pt idx="1147">
                  <c:v>4.9660450000000002E-2</c:v>
                </c:pt>
                <c:pt idx="1148">
                  <c:v>4.9295619999999998E-2</c:v>
                </c:pt>
                <c:pt idx="1149">
                  <c:v>4.891272E-2</c:v>
                </c:pt>
                <c:pt idx="1150">
                  <c:v>4.2699999999999998E-6</c:v>
                </c:pt>
                <c:pt idx="1151">
                  <c:v>1.3999399999999999E-3</c:v>
                </c:pt>
                <c:pt idx="1152">
                  <c:v>7.28526E-3</c:v>
                </c:pt>
                <c:pt idx="1153">
                  <c:v>1.5199310000000001E-2</c:v>
                </c:pt>
                <c:pt idx="1154">
                  <c:v>2.3296290000000001E-2</c:v>
                </c:pt>
                <c:pt idx="1155">
                  <c:v>3.1239159999999998E-2</c:v>
                </c:pt>
                <c:pt idx="1156">
                  <c:v>3.3916000000000002E-2</c:v>
                </c:pt>
                <c:pt idx="1157">
                  <c:v>3.3322289999999997E-2</c:v>
                </c:pt>
                <c:pt idx="1158">
                  <c:v>3.3471430000000003E-2</c:v>
                </c:pt>
                <c:pt idx="1159">
                  <c:v>3.4790960000000003E-2</c:v>
                </c:pt>
                <c:pt idx="1160">
                  <c:v>3.6509369999999999E-2</c:v>
                </c:pt>
                <c:pt idx="1161">
                  <c:v>3.7932010000000002E-2</c:v>
                </c:pt>
                <c:pt idx="1162">
                  <c:v>3.9796289999999998E-2</c:v>
                </c:pt>
                <c:pt idx="1163">
                  <c:v>4.2122279999999998E-2</c:v>
                </c:pt>
                <c:pt idx="1164">
                  <c:v>4.4737449999999998E-2</c:v>
                </c:pt>
                <c:pt idx="1165">
                  <c:v>4.7095280000000003E-2</c:v>
                </c:pt>
                <c:pt idx="1166">
                  <c:v>4.8371360000000002E-2</c:v>
                </c:pt>
                <c:pt idx="1167">
                  <c:v>4.7407440000000002E-2</c:v>
                </c:pt>
                <c:pt idx="1168">
                  <c:v>4.4198809999999998E-2</c:v>
                </c:pt>
                <c:pt idx="1169">
                  <c:v>3.9375649999999998E-2</c:v>
                </c:pt>
                <c:pt idx="1170">
                  <c:v>3.4791580000000003E-2</c:v>
                </c:pt>
                <c:pt idx="1171">
                  <c:v>3.242105E-2</c:v>
                </c:pt>
                <c:pt idx="1172">
                  <c:v>3.1469240000000002E-2</c:v>
                </c:pt>
                <c:pt idx="1173">
                  <c:v>3.2093719999999999E-2</c:v>
                </c:pt>
                <c:pt idx="1174">
                  <c:v>3.3489709999999999E-2</c:v>
                </c:pt>
                <c:pt idx="1175">
                  <c:v>3.4901040000000001E-2</c:v>
                </c:pt>
                <c:pt idx="1176">
                  <c:v>3.6726710000000003E-2</c:v>
                </c:pt>
                <c:pt idx="1177">
                  <c:v>3.8411609999999999E-2</c:v>
                </c:pt>
                <c:pt idx="1178">
                  <c:v>4.0256790000000001E-2</c:v>
                </c:pt>
                <c:pt idx="1179">
                  <c:v>4.1905009999999999E-2</c:v>
                </c:pt>
                <c:pt idx="1180">
                  <c:v>4.3195789999999998E-2</c:v>
                </c:pt>
                <c:pt idx="1181">
                  <c:v>4.4193410000000002E-2</c:v>
                </c:pt>
                <c:pt idx="1182">
                  <c:v>4.4486289999999998E-2</c:v>
                </c:pt>
                <c:pt idx="1183">
                  <c:v>4.4034629999999998E-2</c:v>
                </c:pt>
                <c:pt idx="1184">
                  <c:v>4.3158009999999997E-2</c:v>
                </c:pt>
                <c:pt idx="1185">
                  <c:v>4.2429090000000003E-2</c:v>
                </c:pt>
                <c:pt idx="1186">
                  <c:v>4.1887559999999997E-2</c:v>
                </c:pt>
                <c:pt idx="1187">
                  <c:v>4.1759640000000001E-2</c:v>
                </c:pt>
                <c:pt idx="1188">
                  <c:v>4.2049660000000003E-2</c:v>
                </c:pt>
                <c:pt idx="1189">
                  <c:v>4.2540809999999998E-2</c:v>
                </c:pt>
                <c:pt idx="1190">
                  <c:v>4.3416799999999998E-2</c:v>
                </c:pt>
                <c:pt idx="1191">
                  <c:v>4.4592E-2</c:v>
                </c:pt>
                <c:pt idx="1192">
                  <c:v>4.5719129999999997E-2</c:v>
                </c:pt>
                <c:pt idx="1193">
                  <c:v>4.6694859999999998E-2</c:v>
                </c:pt>
                <c:pt idx="1194">
                  <c:v>4.735002E-2</c:v>
                </c:pt>
                <c:pt idx="1195">
                  <c:v>4.7713999999999999E-2</c:v>
                </c:pt>
                <c:pt idx="1196">
                  <c:v>4.7896689999999999E-2</c:v>
                </c:pt>
                <c:pt idx="1197">
                  <c:v>4.7911210000000003E-2</c:v>
                </c:pt>
                <c:pt idx="1198">
                  <c:v>4.742027E-2</c:v>
                </c:pt>
                <c:pt idx="1199">
                  <c:v>4.6776610000000003E-2</c:v>
                </c:pt>
                <c:pt idx="1200">
                  <c:v>4.6278149999999997E-2</c:v>
                </c:pt>
                <c:pt idx="1201">
                  <c:v>4.5544040000000001E-2</c:v>
                </c:pt>
                <c:pt idx="1202">
                  <c:v>4.4485200000000003E-2</c:v>
                </c:pt>
                <c:pt idx="1203">
                  <c:v>4.338732E-2</c:v>
                </c:pt>
                <c:pt idx="1204">
                  <c:v>4.2276189999999998E-2</c:v>
                </c:pt>
                <c:pt idx="1205">
                  <c:v>4.124854E-2</c:v>
                </c:pt>
                <c:pt idx="1206">
                  <c:v>4.0339849999999997E-2</c:v>
                </c:pt>
                <c:pt idx="1207">
                  <c:v>3.9556389999999997E-2</c:v>
                </c:pt>
                <c:pt idx="1208">
                  <c:v>3.8753450000000002E-2</c:v>
                </c:pt>
                <c:pt idx="1209">
                  <c:v>3.7852070000000002E-2</c:v>
                </c:pt>
                <c:pt idx="1210">
                  <c:v>3.7444360000000003E-2</c:v>
                </c:pt>
                <c:pt idx="1211">
                  <c:v>3.715036E-2</c:v>
                </c:pt>
                <c:pt idx="1212">
                  <c:v>3.6826579999999998E-2</c:v>
                </c:pt>
                <c:pt idx="1213">
                  <c:v>3.6799520000000002E-2</c:v>
                </c:pt>
                <c:pt idx="1214">
                  <c:v>3.6984049999999997E-2</c:v>
                </c:pt>
                <c:pt idx="1215">
                  <c:v>3.6925350000000003E-2</c:v>
                </c:pt>
                <c:pt idx="1216">
                  <c:v>3.7024139999999997E-2</c:v>
                </c:pt>
                <c:pt idx="1217">
                  <c:v>3.755766E-2</c:v>
                </c:pt>
                <c:pt idx="1218">
                  <c:v>3.7667340000000001E-2</c:v>
                </c:pt>
                <c:pt idx="1219">
                  <c:v>3.738321E-2</c:v>
                </c:pt>
                <c:pt idx="1220">
                  <c:v>3.776997E-2</c:v>
                </c:pt>
                <c:pt idx="1221">
                  <c:v>3.7981710000000002E-2</c:v>
                </c:pt>
                <c:pt idx="1222">
                  <c:v>3.763677E-2</c:v>
                </c:pt>
                <c:pt idx="1223">
                  <c:v>3.75553E-2</c:v>
                </c:pt>
                <c:pt idx="1224">
                  <c:v>3.8064670000000002E-2</c:v>
                </c:pt>
                <c:pt idx="1225">
                  <c:v>3.8294660000000001E-2</c:v>
                </c:pt>
                <c:pt idx="1226">
                  <c:v>3.8287340000000003E-2</c:v>
                </c:pt>
                <c:pt idx="1227">
                  <c:v>3.8889279999999998E-2</c:v>
                </c:pt>
                <c:pt idx="1228">
                  <c:v>3.9220240000000003E-2</c:v>
                </c:pt>
                <c:pt idx="1229">
                  <c:v>3.944694E-2</c:v>
                </c:pt>
                <c:pt idx="1230">
                  <c:v>3.9910050000000002E-2</c:v>
                </c:pt>
                <c:pt idx="1231">
                  <c:v>4.0568310000000003E-2</c:v>
                </c:pt>
                <c:pt idx="1232">
                  <c:v>4.1020580000000001E-2</c:v>
                </c:pt>
                <c:pt idx="1233">
                  <c:v>4.1357140000000001E-2</c:v>
                </c:pt>
                <c:pt idx="1234">
                  <c:v>4.1587209999999999E-2</c:v>
                </c:pt>
                <c:pt idx="1235">
                  <c:v>4.2165960000000002E-2</c:v>
                </c:pt>
                <c:pt idx="1236">
                  <c:v>4.2696249999999998E-2</c:v>
                </c:pt>
                <c:pt idx="1237">
                  <c:v>4.3340049999999998E-2</c:v>
                </c:pt>
                <c:pt idx="1238">
                  <c:v>4.3918249999999999E-2</c:v>
                </c:pt>
                <c:pt idx="1239">
                  <c:v>4.4434790000000002E-2</c:v>
                </c:pt>
                <c:pt idx="1240">
                  <c:v>4.4707139999999999E-2</c:v>
                </c:pt>
                <c:pt idx="1241">
                  <c:v>4.5153359999999997E-2</c:v>
                </c:pt>
                <c:pt idx="1242">
                  <c:v>4.5465190000000003E-2</c:v>
                </c:pt>
                <c:pt idx="1243">
                  <c:v>4.578699E-2</c:v>
                </c:pt>
                <c:pt idx="1244">
                  <c:v>3.3519999999999998E-5</c:v>
                </c:pt>
                <c:pt idx="1245">
                  <c:v>2.0516999999999999E-4</c:v>
                </c:pt>
                <c:pt idx="1246">
                  <c:v>4.7628799999999997E-3</c:v>
                </c:pt>
                <c:pt idx="1247">
                  <c:v>1.1807740000000001E-2</c:v>
                </c:pt>
                <c:pt idx="1248">
                  <c:v>1.968162E-2</c:v>
                </c:pt>
                <c:pt idx="1249">
                  <c:v>2.753104E-2</c:v>
                </c:pt>
                <c:pt idx="1250">
                  <c:v>3.4165559999999998E-2</c:v>
                </c:pt>
                <c:pt idx="1251">
                  <c:v>3.6254219999999997E-2</c:v>
                </c:pt>
                <c:pt idx="1252">
                  <c:v>3.6072130000000001E-2</c:v>
                </c:pt>
                <c:pt idx="1253">
                  <c:v>3.7345509999999998E-2</c:v>
                </c:pt>
                <c:pt idx="1254">
                  <c:v>3.9621150000000001E-2</c:v>
                </c:pt>
                <c:pt idx="1255">
                  <c:v>4.1588960000000001E-2</c:v>
                </c:pt>
                <c:pt idx="1256">
                  <c:v>4.3405880000000001E-2</c:v>
                </c:pt>
                <c:pt idx="1257">
                  <c:v>4.5275250000000003E-2</c:v>
                </c:pt>
                <c:pt idx="1258">
                  <c:v>4.7495089999999997E-2</c:v>
                </c:pt>
                <c:pt idx="1259">
                  <c:v>4.9640629999999998E-2</c:v>
                </c:pt>
                <c:pt idx="1260">
                  <c:v>5.0958339999999998E-2</c:v>
                </c:pt>
                <c:pt idx="1261">
                  <c:v>5.0324899999999999E-2</c:v>
                </c:pt>
                <c:pt idx="1262">
                  <c:v>4.7306910000000001E-2</c:v>
                </c:pt>
                <c:pt idx="1263">
                  <c:v>4.2746880000000001E-2</c:v>
                </c:pt>
                <c:pt idx="1264">
                  <c:v>3.8229890000000002E-2</c:v>
                </c:pt>
                <c:pt idx="1265">
                  <c:v>3.5350020000000003E-2</c:v>
                </c:pt>
                <c:pt idx="1266">
                  <c:v>3.4209740000000002E-2</c:v>
                </c:pt>
                <c:pt idx="1267">
                  <c:v>3.3681929999999999E-2</c:v>
                </c:pt>
                <c:pt idx="1268">
                  <c:v>3.4921279999999999E-2</c:v>
                </c:pt>
                <c:pt idx="1269">
                  <c:v>3.6160530000000003E-2</c:v>
                </c:pt>
                <c:pt idx="1270">
                  <c:v>3.7324030000000001E-2</c:v>
                </c:pt>
                <c:pt idx="1271">
                  <c:v>3.8892459999999997E-2</c:v>
                </c:pt>
                <c:pt idx="1272">
                  <c:v>4.0175009999999997E-2</c:v>
                </c:pt>
                <c:pt idx="1273">
                  <c:v>4.0949920000000001E-2</c:v>
                </c:pt>
                <c:pt idx="1274">
                  <c:v>4.1548660000000001E-2</c:v>
                </c:pt>
                <c:pt idx="1275">
                  <c:v>4.1687559999999999E-2</c:v>
                </c:pt>
                <c:pt idx="1276">
                  <c:v>4.1051450000000003E-2</c:v>
                </c:pt>
                <c:pt idx="1277">
                  <c:v>3.9912870000000003E-2</c:v>
                </c:pt>
                <c:pt idx="1278">
                  <c:v>3.7955639999999999E-2</c:v>
                </c:pt>
                <c:pt idx="1279">
                  <c:v>3.6861159999999997E-2</c:v>
                </c:pt>
                <c:pt idx="1280">
                  <c:v>3.6088309999999998E-2</c:v>
                </c:pt>
                <c:pt idx="1281">
                  <c:v>3.5304589999999997E-2</c:v>
                </c:pt>
                <c:pt idx="1282">
                  <c:v>3.5480089999999999E-2</c:v>
                </c:pt>
                <c:pt idx="1283">
                  <c:v>3.6139400000000002E-2</c:v>
                </c:pt>
                <c:pt idx="1284">
                  <c:v>3.6618650000000003E-2</c:v>
                </c:pt>
                <c:pt idx="1285">
                  <c:v>3.757373E-2</c:v>
                </c:pt>
                <c:pt idx="1286">
                  <c:v>3.8712770000000001E-2</c:v>
                </c:pt>
                <c:pt idx="1287">
                  <c:v>3.9468110000000001E-2</c:v>
                </c:pt>
                <c:pt idx="1288">
                  <c:v>3.996384E-2</c:v>
                </c:pt>
                <c:pt idx="1289">
                  <c:v>4.056191E-2</c:v>
                </c:pt>
                <c:pt idx="1290">
                  <c:v>4.0918599999999999E-2</c:v>
                </c:pt>
                <c:pt idx="1291">
                  <c:v>4.0890999999999997E-2</c:v>
                </c:pt>
                <c:pt idx="1292">
                  <c:v>4.0580409999999997E-2</c:v>
                </c:pt>
                <c:pt idx="1293">
                  <c:v>4.0303949999999998E-2</c:v>
                </c:pt>
                <c:pt idx="1294">
                  <c:v>4.042639E-2</c:v>
                </c:pt>
                <c:pt idx="1295">
                  <c:v>4.0488089999999997E-2</c:v>
                </c:pt>
                <c:pt idx="1296">
                  <c:v>4.0603630000000002E-2</c:v>
                </c:pt>
                <c:pt idx="1297">
                  <c:v>4.0811989999999999E-2</c:v>
                </c:pt>
                <c:pt idx="1298">
                  <c:v>4.1304550000000002E-2</c:v>
                </c:pt>
                <c:pt idx="1299">
                  <c:v>4.2051480000000002E-2</c:v>
                </c:pt>
                <c:pt idx="1300">
                  <c:v>4.2593489999999998E-2</c:v>
                </c:pt>
                <c:pt idx="1301">
                  <c:v>4.3059750000000001E-2</c:v>
                </c:pt>
                <c:pt idx="1302">
                  <c:v>4.3429509999999998E-2</c:v>
                </c:pt>
                <c:pt idx="1303">
                  <c:v>4.3507579999999997E-2</c:v>
                </c:pt>
                <c:pt idx="1304">
                  <c:v>4.3677319999999999E-2</c:v>
                </c:pt>
                <c:pt idx="1305">
                  <c:v>4.3779119999999998E-2</c:v>
                </c:pt>
                <c:pt idx="1306">
                  <c:v>4.3601290000000001E-2</c:v>
                </c:pt>
                <c:pt idx="1307">
                  <c:v>4.3256599999999999E-2</c:v>
                </c:pt>
                <c:pt idx="1308">
                  <c:v>4.2893689999999998E-2</c:v>
                </c:pt>
                <c:pt idx="1309">
                  <c:v>4.2276550000000003E-2</c:v>
                </c:pt>
                <c:pt idx="1310">
                  <c:v>4.1719020000000002E-2</c:v>
                </c:pt>
                <c:pt idx="1311">
                  <c:v>4.1123649999999998E-2</c:v>
                </c:pt>
                <c:pt idx="1312">
                  <c:v>4.0891610000000002E-2</c:v>
                </c:pt>
                <c:pt idx="1313">
                  <c:v>4.0616289999999999E-2</c:v>
                </c:pt>
                <c:pt idx="1314">
                  <c:v>4.0218650000000002E-2</c:v>
                </c:pt>
                <c:pt idx="1315">
                  <c:v>3.93424E-2</c:v>
                </c:pt>
                <c:pt idx="1316">
                  <c:v>3.8609360000000002E-2</c:v>
                </c:pt>
                <c:pt idx="1317">
                  <c:v>3.8307279999999999E-2</c:v>
                </c:pt>
                <c:pt idx="1318">
                  <c:v>3.7910600000000003E-2</c:v>
                </c:pt>
                <c:pt idx="1319">
                  <c:v>3.7223069999999997E-2</c:v>
                </c:pt>
                <c:pt idx="1320">
                  <c:v>3.7034980000000002E-2</c:v>
                </c:pt>
                <c:pt idx="1321">
                  <c:v>3.6928200000000001E-2</c:v>
                </c:pt>
                <c:pt idx="1322">
                  <c:v>3.655485E-2</c:v>
                </c:pt>
                <c:pt idx="1323">
                  <c:v>3.6152190000000001E-2</c:v>
                </c:pt>
                <c:pt idx="1324">
                  <c:v>3.6311589999999998E-2</c:v>
                </c:pt>
                <c:pt idx="1325">
                  <c:v>3.623063E-2</c:v>
                </c:pt>
                <c:pt idx="1326">
                  <c:v>3.6090209999999998E-2</c:v>
                </c:pt>
                <c:pt idx="1327">
                  <c:v>3.6547000000000003E-2</c:v>
                </c:pt>
                <c:pt idx="1328">
                  <c:v>3.6261559999999998E-2</c:v>
                </c:pt>
                <c:pt idx="1329">
                  <c:v>3.6461069999999998E-2</c:v>
                </c:pt>
                <c:pt idx="1330">
                  <c:v>3.6898430000000003E-2</c:v>
                </c:pt>
                <c:pt idx="1331">
                  <c:v>3.6981989999999999E-2</c:v>
                </c:pt>
                <c:pt idx="1332">
                  <c:v>3.7062499999999998E-2</c:v>
                </c:pt>
                <c:pt idx="1333">
                  <c:v>3.7278749999999999E-2</c:v>
                </c:pt>
                <c:pt idx="1334">
                  <c:v>3.7168399999999997E-2</c:v>
                </c:pt>
                <c:pt idx="1335">
                  <c:v>3.6885750000000002E-2</c:v>
                </c:pt>
                <c:pt idx="1336">
                  <c:v>3.7485629999999999E-2</c:v>
                </c:pt>
                <c:pt idx="1337">
                  <c:v>3.763756E-2</c:v>
                </c:pt>
                <c:pt idx="1338">
                  <c:v>3.7642130000000003E-2</c:v>
                </c:pt>
                <c:pt idx="1339">
                  <c:v>3.8240349999999999E-2</c:v>
                </c:pt>
                <c:pt idx="1340">
                  <c:v>3.8870420000000003E-2</c:v>
                </c:pt>
                <c:pt idx="1341">
                  <c:v>3.9128929999999999E-2</c:v>
                </c:pt>
                <c:pt idx="1342">
                  <c:v>3.9497480000000001E-2</c:v>
                </c:pt>
                <c:pt idx="1343">
                  <c:v>3.9878169999999998E-2</c:v>
                </c:pt>
                <c:pt idx="1344">
                  <c:v>4.0288200000000003E-2</c:v>
                </c:pt>
                <c:pt idx="1345">
                  <c:v>4.0630020000000003E-2</c:v>
                </c:pt>
                <c:pt idx="1346">
                  <c:v>4.0740949999999998E-2</c:v>
                </c:pt>
                <c:pt idx="1347">
                  <c:v>4.0818859999999998E-2</c:v>
                </c:pt>
                <c:pt idx="1348">
                  <c:v>4.1345609999999998E-2</c:v>
                </c:pt>
                <c:pt idx="1349">
                  <c:v>4.2009129999999999E-2</c:v>
                </c:pt>
                <c:pt idx="1350">
                  <c:v>4.2464290000000002E-2</c:v>
                </c:pt>
                <c:pt idx="1351">
                  <c:v>4.2767739999999999E-2</c:v>
                </c:pt>
                <c:pt idx="1352">
                  <c:v>4.3019679999999998E-2</c:v>
                </c:pt>
                <c:pt idx="1353">
                  <c:v>4.3362690000000002E-2</c:v>
                </c:pt>
                <c:pt idx="1354">
                  <c:v>4.3805770000000001E-2</c:v>
                </c:pt>
                <c:pt idx="1355">
                  <c:v>4.406231E-2</c:v>
                </c:pt>
                <c:pt idx="1356">
                  <c:v>4.4295069999999999E-2</c:v>
                </c:pt>
                <c:pt idx="1357">
                  <c:v>4.4290759999999998E-2</c:v>
                </c:pt>
                <c:pt idx="1358">
                  <c:v>4.4064770000000003E-2</c:v>
                </c:pt>
                <c:pt idx="1359">
                  <c:v>4.37711E-2</c:v>
                </c:pt>
                <c:pt idx="1360">
                  <c:v>4.3384520000000003E-2</c:v>
                </c:pt>
                <c:pt idx="1361">
                  <c:v>4.2959320000000002E-2</c:v>
                </c:pt>
                <c:pt idx="1362">
                  <c:v>4.2240409999999999E-2</c:v>
                </c:pt>
                <c:pt idx="1363">
                  <c:v>4.129406E-2</c:v>
                </c:pt>
                <c:pt idx="1364">
                  <c:v>4.005268E-2</c:v>
                </c:pt>
                <c:pt idx="1365">
                  <c:v>3.8763890000000002E-2</c:v>
                </c:pt>
                <c:pt idx="1366">
                  <c:v>3.7224189999999997E-2</c:v>
                </c:pt>
                <c:pt idx="1367">
                  <c:v>3.643424E-2</c:v>
                </c:pt>
                <c:pt idx="1368">
                  <c:v>3.5944570000000002E-2</c:v>
                </c:pt>
                <c:pt idx="1369">
                  <c:v>3.5104360000000001E-2</c:v>
                </c:pt>
                <c:pt idx="1370">
                  <c:v>3.5083110000000001E-2</c:v>
                </c:pt>
                <c:pt idx="1371">
                  <c:v>3.503684E-2</c:v>
                </c:pt>
                <c:pt idx="1372">
                  <c:v>3.4654659999999997E-2</c:v>
                </c:pt>
                <c:pt idx="1373">
                  <c:v>3.4673990000000002E-2</c:v>
                </c:pt>
                <c:pt idx="1374">
                  <c:v>3.4232289999999999E-2</c:v>
                </c:pt>
                <c:pt idx="1375">
                  <c:v>3.4012109999999998E-2</c:v>
                </c:pt>
                <c:pt idx="1376">
                  <c:v>3.4291099999999998E-2</c:v>
                </c:pt>
                <c:pt idx="1377">
                  <c:v>3.3687269999999998E-2</c:v>
                </c:pt>
                <c:pt idx="1378">
                  <c:v>3.4170300000000001E-2</c:v>
                </c:pt>
                <c:pt idx="1379">
                  <c:v>3.4754130000000001E-2</c:v>
                </c:pt>
                <c:pt idx="1380">
                  <c:v>3.51898E-2</c:v>
                </c:pt>
                <c:pt idx="1381">
                  <c:v>3.6157059999999998E-2</c:v>
                </c:pt>
                <c:pt idx="1382">
                  <c:v>3.6784980000000002E-2</c:v>
                </c:pt>
                <c:pt idx="1383">
                  <c:v>1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0.63582636000000003</c:v>
                </c:pt>
                <c:pt idx="1388">
                  <c:v>0.4810953</c:v>
                </c:pt>
                <c:pt idx="1389">
                  <c:v>0.11525017999999999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3.1032170000000001E-2</c:v>
                </c:pt>
                <c:pt idx="1395">
                  <c:v>6.9609669999999998E-2</c:v>
                </c:pt>
                <c:pt idx="1396">
                  <c:v>7.2828299999999999E-2</c:v>
                </c:pt>
                <c:pt idx="1397">
                  <c:v>7.2691640000000002E-2</c:v>
                </c:pt>
                <c:pt idx="1398">
                  <c:v>5.6518110000000003E-2</c:v>
                </c:pt>
                <c:pt idx="1399">
                  <c:v>4.486569E-2</c:v>
                </c:pt>
                <c:pt idx="1400">
                  <c:v>4.4976460000000003E-2</c:v>
                </c:pt>
                <c:pt idx="1401">
                  <c:v>4.9566260000000001E-2</c:v>
                </c:pt>
                <c:pt idx="1402">
                  <c:v>5.4163429999999999E-2</c:v>
                </c:pt>
                <c:pt idx="1403">
                  <c:v>5.6454839999999999E-2</c:v>
                </c:pt>
                <c:pt idx="1404">
                  <c:v>5.715224E-2</c:v>
                </c:pt>
                <c:pt idx="1405">
                  <c:v>5.5688460000000002E-2</c:v>
                </c:pt>
                <c:pt idx="1406">
                  <c:v>5.3230649999999997E-2</c:v>
                </c:pt>
                <c:pt idx="1407">
                  <c:v>4.8669539999999997E-2</c:v>
                </c:pt>
                <c:pt idx="1408">
                  <c:v>3.867951E-2</c:v>
                </c:pt>
                <c:pt idx="1409">
                  <c:v>3.5038050000000001E-2</c:v>
                </c:pt>
                <c:pt idx="1410">
                  <c:v>3.6371760000000003E-2</c:v>
                </c:pt>
                <c:pt idx="1411">
                  <c:v>3.9772559999999998E-2</c:v>
                </c:pt>
                <c:pt idx="1412">
                  <c:v>0.1051294</c:v>
                </c:pt>
                <c:pt idx="1413">
                  <c:v>6.0463759999999998E-2</c:v>
                </c:pt>
                <c:pt idx="1414">
                  <c:v>5.4480679999999997E-2</c:v>
                </c:pt>
                <c:pt idx="1415">
                  <c:v>4.8569510000000003E-2</c:v>
                </c:pt>
                <c:pt idx="1416">
                  <c:v>4.3314680000000001E-2</c:v>
                </c:pt>
                <c:pt idx="1417">
                  <c:v>3.9844709999999998E-2</c:v>
                </c:pt>
                <c:pt idx="1418">
                  <c:v>3.8726499999999997E-2</c:v>
                </c:pt>
                <c:pt idx="1419">
                  <c:v>3.8955370000000003E-2</c:v>
                </c:pt>
                <c:pt idx="1420">
                  <c:v>4.0480530000000001E-2</c:v>
                </c:pt>
                <c:pt idx="1421">
                  <c:v>4.2395410000000001E-2</c:v>
                </c:pt>
                <c:pt idx="1422">
                  <c:v>4.4378430000000003E-2</c:v>
                </c:pt>
                <c:pt idx="1423">
                  <c:v>4.6431260000000002E-2</c:v>
                </c:pt>
                <c:pt idx="1424">
                  <c:v>4.8122169999999999E-2</c:v>
                </c:pt>
                <c:pt idx="1425">
                  <c:v>4.9551810000000002E-2</c:v>
                </c:pt>
                <c:pt idx="1426">
                  <c:v>5.0352679999999997E-2</c:v>
                </c:pt>
                <c:pt idx="1427">
                  <c:v>5.0809359999999998E-2</c:v>
                </c:pt>
                <c:pt idx="1428">
                  <c:v>5.0785839999999999E-2</c:v>
                </c:pt>
                <c:pt idx="1429">
                  <c:v>5.0820509999999999E-2</c:v>
                </c:pt>
                <c:pt idx="1430">
                  <c:v>5.0698849999999997E-2</c:v>
                </c:pt>
                <c:pt idx="1431">
                  <c:v>5.0590120000000002E-2</c:v>
                </c:pt>
                <c:pt idx="1432">
                  <c:v>5.080287E-2</c:v>
                </c:pt>
                <c:pt idx="1433">
                  <c:v>5.1241719999999998E-2</c:v>
                </c:pt>
                <c:pt idx="1434">
                  <c:v>5.1715539999999997E-2</c:v>
                </c:pt>
                <c:pt idx="1435">
                  <c:v>5.243428E-2</c:v>
                </c:pt>
                <c:pt idx="1436">
                  <c:v>5.2923890000000001E-2</c:v>
                </c:pt>
                <c:pt idx="1437">
                  <c:v>5.3581719999999999E-2</c:v>
                </c:pt>
                <c:pt idx="1438">
                  <c:v>5.4376859999999999E-2</c:v>
                </c:pt>
                <c:pt idx="1439">
                  <c:v>5.4837499999999997E-2</c:v>
                </c:pt>
                <c:pt idx="1440">
                  <c:v>5.4865230000000001E-2</c:v>
                </c:pt>
                <c:pt idx="1441">
                  <c:v>5.4592710000000003E-2</c:v>
                </c:pt>
                <c:pt idx="1442">
                  <c:v>5.4219200000000002E-2</c:v>
                </c:pt>
                <c:pt idx="1443">
                  <c:v>5.3606229999999998E-2</c:v>
                </c:pt>
                <c:pt idx="1444">
                  <c:v>5.314439E-2</c:v>
                </c:pt>
                <c:pt idx="1445">
                  <c:v>5.2641720000000003E-2</c:v>
                </c:pt>
                <c:pt idx="1446">
                  <c:v>5.1984929999999999E-2</c:v>
                </c:pt>
                <c:pt idx="1447">
                  <c:v>5.1343189999999997E-2</c:v>
                </c:pt>
                <c:pt idx="1448">
                  <c:v>5.0723940000000002E-2</c:v>
                </c:pt>
                <c:pt idx="1449">
                  <c:v>5.0409910000000002E-2</c:v>
                </c:pt>
                <c:pt idx="1450">
                  <c:v>4.9948859999999998E-2</c:v>
                </c:pt>
                <c:pt idx="1451">
                  <c:v>4.9371859999999997E-2</c:v>
                </c:pt>
                <c:pt idx="1452">
                  <c:v>4.859977E-2</c:v>
                </c:pt>
                <c:pt idx="1453">
                  <c:v>4.7574379999999999E-2</c:v>
                </c:pt>
                <c:pt idx="1454">
                  <c:v>4.6213289999999997E-2</c:v>
                </c:pt>
                <c:pt idx="1455">
                  <c:v>4.4626859999999997E-2</c:v>
                </c:pt>
                <c:pt idx="1456">
                  <c:v>4.2964549999999997E-2</c:v>
                </c:pt>
                <c:pt idx="1457">
                  <c:v>4.1308860000000003E-2</c:v>
                </c:pt>
                <c:pt idx="1458">
                  <c:v>3.9717710000000003E-2</c:v>
                </c:pt>
                <c:pt idx="1459">
                  <c:v>3.8656450000000002E-2</c:v>
                </c:pt>
                <c:pt idx="1460">
                  <c:v>3.8314029999999999E-2</c:v>
                </c:pt>
                <c:pt idx="1461">
                  <c:v>3.7996679999999998E-2</c:v>
                </c:pt>
                <c:pt idx="1462">
                  <c:v>3.7412830000000001E-2</c:v>
                </c:pt>
                <c:pt idx="1463">
                  <c:v>3.7236419999999999E-2</c:v>
                </c:pt>
                <c:pt idx="1464">
                  <c:v>3.7396989999999998E-2</c:v>
                </c:pt>
                <c:pt idx="1465">
                  <c:v>3.7283240000000002E-2</c:v>
                </c:pt>
                <c:pt idx="1466">
                  <c:v>3.7252349999999997E-2</c:v>
                </c:pt>
                <c:pt idx="1467">
                  <c:v>3.7560879999999998E-2</c:v>
                </c:pt>
                <c:pt idx="1468">
                  <c:v>3.7628380000000003E-2</c:v>
                </c:pt>
                <c:pt idx="1469">
                  <c:v>3.7309660000000001E-2</c:v>
                </c:pt>
                <c:pt idx="1470">
                  <c:v>3.7520060000000001E-2</c:v>
                </c:pt>
                <c:pt idx="1471">
                  <c:v>3.7384210000000001E-2</c:v>
                </c:pt>
                <c:pt idx="1472">
                  <c:v>3.722205E-2</c:v>
                </c:pt>
                <c:pt idx="1473">
                  <c:v>3.7388449999999997E-2</c:v>
                </c:pt>
                <c:pt idx="1474">
                  <c:v>3.7780179999999997E-2</c:v>
                </c:pt>
                <c:pt idx="1475">
                  <c:v>3.8188880000000001E-2</c:v>
                </c:pt>
                <c:pt idx="1476">
                  <c:v>3.840035E-2</c:v>
                </c:pt>
                <c:pt idx="1477">
                  <c:v>3.8895659999999999E-2</c:v>
                </c:pt>
                <c:pt idx="1478">
                  <c:v>3.9329650000000001E-2</c:v>
                </c:pt>
                <c:pt idx="1479">
                  <c:v>6.9299999999999997E-6</c:v>
                </c:pt>
                <c:pt idx="1480">
                  <c:v>0</c:v>
                </c:pt>
                <c:pt idx="1481">
                  <c:v>0</c:v>
                </c:pt>
                <c:pt idx="1482">
                  <c:v>7.9098000000000005E-4</c:v>
                </c:pt>
                <c:pt idx="1483">
                  <c:v>7.1475599999999999E-3</c:v>
                </c:pt>
                <c:pt idx="1484">
                  <c:v>1.5754210000000001E-2</c:v>
                </c:pt>
                <c:pt idx="1485">
                  <c:v>2.5008699999999998E-2</c:v>
                </c:pt>
                <c:pt idx="1486">
                  <c:v>3.2884070000000001E-2</c:v>
                </c:pt>
                <c:pt idx="1487">
                  <c:v>3.1085209999999999E-2</c:v>
                </c:pt>
                <c:pt idx="1488">
                  <c:v>2.9509090000000002E-2</c:v>
                </c:pt>
                <c:pt idx="1489">
                  <c:v>3.1130959999999999E-2</c:v>
                </c:pt>
                <c:pt idx="1490">
                  <c:v>3.498076E-2</c:v>
                </c:pt>
                <c:pt idx="1491">
                  <c:v>3.9429169999999999E-2</c:v>
                </c:pt>
                <c:pt idx="1492">
                  <c:v>4.3313749999999998E-2</c:v>
                </c:pt>
                <c:pt idx="1493">
                  <c:v>4.7011070000000002E-2</c:v>
                </c:pt>
                <c:pt idx="1494">
                  <c:v>5.0269689999999999E-2</c:v>
                </c:pt>
                <c:pt idx="1495">
                  <c:v>5.3145530000000003E-2</c:v>
                </c:pt>
                <c:pt idx="1496">
                  <c:v>5.498629E-2</c:v>
                </c:pt>
                <c:pt idx="1497">
                  <c:v>5.2364439999999998E-2</c:v>
                </c:pt>
                <c:pt idx="1498">
                  <c:v>4.3234729999999999E-2</c:v>
                </c:pt>
                <c:pt idx="1499">
                  <c:v>3.2250109999999999E-2</c:v>
                </c:pt>
                <c:pt idx="1500">
                  <c:v>2.460611E-2</c:v>
                </c:pt>
                <c:pt idx="1501">
                  <c:v>2.3281670000000001E-2</c:v>
                </c:pt>
                <c:pt idx="1502">
                  <c:v>2.9186549999999999E-2</c:v>
                </c:pt>
                <c:pt idx="1503">
                  <c:v>3.57337E-2</c:v>
                </c:pt>
                <c:pt idx="1504">
                  <c:v>3.3619990000000002E-2</c:v>
                </c:pt>
                <c:pt idx="1505">
                  <c:v>3.2712600000000001E-2</c:v>
                </c:pt>
                <c:pt idx="1506">
                  <c:v>3.2970590000000001E-2</c:v>
                </c:pt>
                <c:pt idx="1507">
                  <c:v>3.4395090000000003E-2</c:v>
                </c:pt>
                <c:pt idx="1508">
                  <c:v>3.6514079999999997E-2</c:v>
                </c:pt>
                <c:pt idx="1509">
                  <c:v>3.8436779999999997E-2</c:v>
                </c:pt>
                <c:pt idx="1510">
                  <c:v>4.0864169999999998E-2</c:v>
                </c:pt>
                <c:pt idx="1511">
                  <c:v>4.2973169999999998E-2</c:v>
                </c:pt>
                <c:pt idx="1512">
                  <c:v>4.4186650000000001E-2</c:v>
                </c:pt>
                <c:pt idx="1513">
                  <c:v>4.4317919999999997E-2</c:v>
                </c:pt>
                <c:pt idx="1514">
                  <c:v>4.3423330000000003E-2</c:v>
                </c:pt>
                <c:pt idx="1515">
                  <c:v>4.2081319999999998E-2</c:v>
                </c:pt>
                <c:pt idx="1516">
                  <c:v>4.0783819999999998E-2</c:v>
                </c:pt>
                <c:pt idx="1517">
                  <c:v>4.0252160000000002E-2</c:v>
                </c:pt>
                <c:pt idx="1518">
                  <c:v>4.0333939999999999E-2</c:v>
                </c:pt>
                <c:pt idx="1519">
                  <c:v>4.0915380000000001E-2</c:v>
                </c:pt>
                <c:pt idx="1520">
                  <c:v>4.1598660000000003E-2</c:v>
                </c:pt>
                <c:pt idx="1521">
                  <c:v>4.2868509999999999E-2</c:v>
                </c:pt>
                <c:pt idx="1522">
                  <c:v>4.4512330000000003E-2</c:v>
                </c:pt>
                <c:pt idx="1523">
                  <c:v>4.6082419999999999E-2</c:v>
                </c:pt>
                <c:pt idx="1524">
                  <c:v>4.7583060000000003E-2</c:v>
                </c:pt>
                <c:pt idx="1525">
                  <c:v>4.9015169999999997E-2</c:v>
                </c:pt>
                <c:pt idx="1526">
                  <c:v>5.0298950000000002E-2</c:v>
                </c:pt>
                <c:pt idx="1527">
                  <c:v>5.1298950000000003E-2</c:v>
                </c:pt>
                <c:pt idx="1528">
                  <c:v>5.20329E-2</c:v>
                </c:pt>
                <c:pt idx="1529">
                  <c:v>5.2465669999999999E-2</c:v>
                </c:pt>
                <c:pt idx="1530">
                  <c:v>5.2607630000000002E-2</c:v>
                </c:pt>
                <c:pt idx="1531">
                  <c:v>5.2782519999999999E-2</c:v>
                </c:pt>
                <c:pt idx="1532">
                  <c:v>5.2805480000000002E-2</c:v>
                </c:pt>
                <c:pt idx="1533">
                  <c:v>5.2761870000000002E-2</c:v>
                </c:pt>
                <c:pt idx="1534">
                  <c:v>5.270561E-2</c:v>
                </c:pt>
                <c:pt idx="1535">
                  <c:v>5.2683559999999997E-2</c:v>
                </c:pt>
                <c:pt idx="1536">
                  <c:v>5.2333640000000001E-2</c:v>
                </c:pt>
                <c:pt idx="1537">
                  <c:v>5.1615719999999997E-2</c:v>
                </c:pt>
                <c:pt idx="1538">
                  <c:v>5.0803180000000003E-2</c:v>
                </c:pt>
                <c:pt idx="1539">
                  <c:v>4.9648680000000001E-2</c:v>
                </c:pt>
                <c:pt idx="1540">
                  <c:v>4.8554159999999999E-2</c:v>
                </c:pt>
                <c:pt idx="1541">
                  <c:v>4.7425450000000001E-2</c:v>
                </c:pt>
                <c:pt idx="1542">
                  <c:v>4.6246219999999998E-2</c:v>
                </c:pt>
                <c:pt idx="1543">
                  <c:v>4.5113889999999997E-2</c:v>
                </c:pt>
                <c:pt idx="1544">
                  <c:v>4.4313079999999998E-2</c:v>
                </c:pt>
                <c:pt idx="1545">
                  <c:v>4.3588870000000002E-2</c:v>
                </c:pt>
                <c:pt idx="1546">
                  <c:v>4.2810559999999998E-2</c:v>
                </c:pt>
                <c:pt idx="1547">
                  <c:v>4.2217949999999997E-2</c:v>
                </c:pt>
                <c:pt idx="1548">
                  <c:v>4.187258E-2</c:v>
                </c:pt>
                <c:pt idx="1549">
                  <c:v>4.1690970000000001E-2</c:v>
                </c:pt>
                <c:pt idx="1550">
                  <c:v>4.1653120000000002E-2</c:v>
                </c:pt>
                <c:pt idx="1551">
                  <c:v>4.1729790000000003E-2</c:v>
                </c:pt>
                <c:pt idx="1552">
                  <c:v>4.1554529999999999E-2</c:v>
                </c:pt>
                <c:pt idx="1553">
                  <c:v>4.151676E-2</c:v>
                </c:pt>
                <c:pt idx="1554">
                  <c:v>4.1687019999999998E-2</c:v>
                </c:pt>
                <c:pt idx="1555">
                  <c:v>4.1844649999999997E-2</c:v>
                </c:pt>
                <c:pt idx="1556">
                  <c:v>4.182338E-2</c:v>
                </c:pt>
                <c:pt idx="1557">
                  <c:v>4.2008620000000003E-2</c:v>
                </c:pt>
                <c:pt idx="1558">
                  <c:v>4.2022070000000002E-2</c:v>
                </c:pt>
                <c:pt idx="1559">
                  <c:v>0</c:v>
                </c:pt>
                <c:pt idx="1560">
                  <c:v>9.592E-4</c:v>
                </c:pt>
                <c:pt idx="1561">
                  <c:v>6.5578399999999997E-3</c:v>
                </c:pt>
                <c:pt idx="1562">
                  <c:v>1.3927699999999999E-2</c:v>
                </c:pt>
                <c:pt idx="1563">
                  <c:v>2.194308E-2</c:v>
                </c:pt>
                <c:pt idx="1564">
                  <c:v>2.9855369999999999E-2</c:v>
                </c:pt>
                <c:pt idx="1565">
                  <c:v>3.4012969999999997E-2</c:v>
                </c:pt>
                <c:pt idx="1566">
                  <c:v>3.3627499999999998E-2</c:v>
                </c:pt>
                <c:pt idx="1567">
                  <c:v>3.381588E-2</c:v>
                </c:pt>
                <c:pt idx="1568">
                  <c:v>3.5874679999999999E-2</c:v>
                </c:pt>
                <c:pt idx="1569">
                  <c:v>3.8555230000000003E-2</c:v>
                </c:pt>
                <c:pt idx="1570">
                  <c:v>4.0632870000000001E-2</c:v>
                </c:pt>
                <c:pt idx="1571">
                  <c:v>4.2541320000000001E-2</c:v>
                </c:pt>
                <c:pt idx="1572">
                  <c:v>9.4967000000000001E-4</c:v>
                </c:pt>
                <c:pt idx="1573">
                  <c:v>4.6714699999999996E-3</c:v>
                </c:pt>
                <c:pt idx="1574">
                  <c:v>1.078138E-2</c:v>
                </c:pt>
                <c:pt idx="1575">
                  <c:v>1.771768E-2</c:v>
                </c:pt>
                <c:pt idx="1576">
                  <c:v>2.477209E-2</c:v>
                </c:pt>
                <c:pt idx="1577">
                  <c:v>3.1574770000000002E-2</c:v>
                </c:pt>
                <c:pt idx="1578">
                  <c:v>3.6646680000000001E-2</c:v>
                </c:pt>
                <c:pt idx="1579">
                  <c:v>3.8385950000000002E-2</c:v>
                </c:pt>
                <c:pt idx="1580">
                  <c:v>4.0460929999999999E-2</c:v>
                </c:pt>
                <c:pt idx="1581">
                  <c:v>4.3092310000000002E-2</c:v>
                </c:pt>
                <c:pt idx="1582">
                  <c:v>4.5619300000000002E-2</c:v>
                </c:pt>
                <c:pt idx="1583">
                  <c:v>4.7392999999999998E-2</c:v>
                </c:pt>
                <c:pt idx="1584">
                  <c:v>4.873827E-2</c:v>
                </c:pt>
                <c:pt idx="1585">
                  <c:v>5.0067649999999998E-2</c:v>
                </c:pt>
                <c:pt idx="1586">
                  <c:v>5.1649689999999998E-2</c:v>
                </c:pt>
                <c:pt idx="1587">
                  <c:v>5.3185870000000003E-2</c:v>
                </c:pt>
                <c:pt idx="1588">
                  <c:v>5.4344660000000003E-2</c:v>
                </c:pt>
                <c:pt idx="1589">
                  <c:v>5.496856E-2</c:v>
                </c:pt>
                <c:pt idx="1590">
                  <c:v>5.5035069999999998E-2</c:v>
                </c:pt>
                <c:pt idx="1591">
                  <c:v>5.47582E-2</c:v>
                </c:pt>
                <c:pt idx="1592">
                  <c:v>5.438051E-2</c:v>
                </c:pt>
                <c:pt idx="1593">
                  <c:v>5.41431E-2</c:v>
                </c:pt>
                <c:pt idx="1594">
                  <c:v>5.4045919999999997E-2</c:v>
                </c:pt>
                <c:pt idx="1595">
                  <c:v>5.4115160000000002E-2</c:v>
                </c:pt>
                <c:pt idx="1596">
                  <c:v>5.4080209999999997E-2</c:v>
                </c:pt>
                <c:pt idx="1597">
                  <c:v>5.4165249999999998E-2</c:v>
                </c:pt>
                <c:pt idx="1598">
                  <c:v>5.4220530000000003E-2</c:v>
                </c:pt>
                <c:pt idx="1599">
                  <c:v>5.404374E-2</c:v>
                </c:pt>
                <c:pt idx="1600">
                  <c:v>5.366104E-2</c:v>
                </c:pt>
                <c:pt idx="1601">
                  <c:v>5.332141E-2</c:v>
                </c:pt>
                <c:pt idx="1602">
                  <c:v>5.2871599999999998E-2</c:v>
                </c:pt>
                <c:pt idx="1603">
                  <c:v>5.2232630000000002E-2</c:v>
                </c:pt>
                <c:pt idx="1604">
                  <c:v>5.1791190000000001E-2</c:v>
                </c:pt>
                <c:pt idx="1605">
                  <c:v>5.1367530000000002E-2</c:v>
                </c:pt>
                <c:pt idx="1606">
                  <c:v>5.1276639999999998E-2</c:v>
                </c:pt>
                <c:pt idx="1607">
                  <c:v>5.126725E-2</c:v>
                </c:pt>
                <c:pt idx="1608">
                  <c:v>5.126373E-2</c:v>
                </c:pt>
                <c:pt idx="1609">
                  <c:v>5.1161310000000002E-2</c:v>
                </c:pt>
                <c:pt idx="1610">
                  <c:v>5.119286E-2</c:v>
                </c:pt>
                <c:pt idx="1611">
                  <c:v>5.1217739999999998E-2</c:v>
                </c:pt>
                <c:pt idx="1612">
                  <c:v>5.1380380000000003E-2</c:v>
                </c:pt>
                <c:pt idx="1613">
                  <c:v>5.1240059999999997E-2</c:v>
                </c:pt>
                <c:pt idx="1614">
                  <c:v>5.1202020000000001E-2</c:v>
                </c:pt>
                <c:pt idx="1615">
                  <c:v>5.1362930000000001E-2</c:v>
                </c:pt>
                <c:pt idx="1616">
                  <c:v>5.1461560000000003E-2</c:v>
                </c:pt>
                <c:pt idx="1617">
                  <c:v>5.1353419999999997E-2</c:v>
                </c:pt>
                <c:pt idx="1618">
                  <c:v>5.133513E-2</c:v>
                </c:pt>
                <c:pt idx="1619">
                  <c:v>5.1340719999999999E-2</c:v>
                </c:pt>
                <c:pt idx="1620">
                  <c:v>5.1262299999999997E-2</c:v>
                </c:pt>
                <c:pt idx="1621">
                  <c:v>5.1023199999999998E-2</c:v>
                </c:pt>
                <c:pt idx="1622">
                  <c:v>5.0766270000000002E-2</c:v>
                </c:pt>
                <c:pt idx="1623">
                  <c:v>5.080196E-2</c:v>
                </c:pt>
                <c:pt idx="1624">
                  <c:v>5.1005960000000003E-2</c:v>
                </c:pt>
                <c:pt idx="1625">
                  <c:v>5.0930160000000002E-2</c:v>
                </c:pt>
                <c:pt idx="1626">
                  <c:v>5.108265E-2</c:v>
                </c:pt>
                <c:pt idx="1627">
                  <c:v>5.1160709999999998E-2</c:v>
                </c:pt>
                <c:pt idx="1628">
                  <c:v>5.1321489999999997E-2</c:v>
                </c:pt>
                <c:pt idx="1629">
                  <c:v>5.1623950000000002E-2</c:v>
                </c:pt>
                <c:pt idx="1630">
                  <c:v>5.1759489999999998E-2</c:v>
                </c:pt>
                <c:pt idx="1631">
                  <c:v>5.1736070000000002E-2</c:v>
                </c:pt>
                <c:pt idx="1632">
                  <c:v>5.181997E-2</c:v>
                </c:pt>
                <c:pt idx="1633">
                  <c:v>5.1871149999999998E-2</c:v>
                </c:pt>
                <c:pt idx="1634">
                  <c:v>5.2016359999999998E-2</c:v>
                </c:pt>
                <c:pt idx="1635">
                  <c:v>5.2173150000000001E-2</c:v>
                </c:pt>
                <c:pt idx="1636">
                  <c:v>5.2511080000000002E-2</c:v>
                </c:pt>
                <c:pt idx="1637">
                  <c:v>5.2704769999999998E-2</c:v>
                </c:pt>
                <c:pt idx="1638">
                  <c:v>5.2931499999999999E-2</c:v>
                </c:pt>
                <c:pt idx="1639">
                  <c:v>5.2996219999999997E-2</c:v>
                </c:pt>
                <c:pt idx="1640">
                  <c:v>5.3251670000000001E-2</c:v>
                </c:pt>
                <c:pt idx="1641">
                  <c:v>5.3499320000000003E-2</c:v>
                </c:pt>
                <c:pt idx="1642">
                  <c:v>5.365557E-2</c:v>
                </c:pt>
                <c:pt idx="1643">
                  <c:v>5.3827159999999999E-2</c:v>
                </c:pt>
                <c:pt idx="1644">
                  <c:v>5.4093559999999999E-2</c:v>
                </c:pt>
                <c:pt idx="1645">
                  <c:v>5.4293229999999998E-2</c:v>
                </c:pt>
                <c:pt idx="1646">
                  <c:v>5.4483869999999997E-2</c:v>
                </c:pt>
                <c:pt idx="1647">
                  <c:v>5.4818279999999997E-2</c:v>
                </c:pt>
                <c:pt idx="1648">
                  <c:v>5.5197019999999999E-2</c:v>
                </c:pt>
                <c:pt idx="1649">
                  <c:v>5.545017E-2</c:v>
                </c:pt>
                <c:pt idx="1650">
                  <c:v>5.5787780000000002E-2</c:v>
                </c:pt>
                <c:pt idx="1651">
                  <c:v>5.5934970000000001E-2</c:v>
                </c:pt>
                <c:pt idx="1652">
                  <c:v>5.6233390000000001E-2</c:v>
                </c:pt>
                <c:pt idx="1653">
                  <c:v>5.6842049999999998E-2</c:v>
                </c:pt>
                <c:pt idx="1654">
                  <c:v>5.7082029999999999E-2</c:v>
                </c:pt>
                <c:pt idx="1655">
                  <c:v>5.7353660000000001E-2</c:v>
                </c:pt>
                <c:pt idx="1656">
                  <c:v>5.7518319999999998E-2</c:v>
                </c:pt>
                <c:pt idx="1657">
                  <c:v>5.7674660000000003E-2</c:v>
                </c:pt>
                <c:pt idx="1658">
                  <c:v>5.7887260000000003E-2</c:v>
                </c:pt>
                <c:pt idx="1659">
                  <c:v>5.7838830000000001E-2</c:v>
                </c:pt>
                <c:pt idx="1660">
                  <c:v>5.7449260000000002E-2</c:v>
                </c:pt>
                <c:pt idx="1661">
                  <c:v>5.7037339999999999E-2</c:v>
                </c:pt>
                <c:pt idx="1662">
                  <c:v>5.5817680000000001E-2</c:v>
                </c:pt>
                <c:pt idx="1663">
                  <c:v>5.3882949999999999E-2</c:v>
                </c:pt>
                <c:pt idx="1664">
                  <c:v>5.0952039999999997E-2</c:v>
                </c:pt>
                <c:pt idx="1665">
                  <c:v>4.7959330000000001E-2</c:v>
                </c:pt>
                <c:pt idx="1666">
                  <c:v>4.5614870000000002E-2</c:v>
                </c:pt>
                <c:pt idx="1667">
                  <c:v>4.387866E-2</c:v>
                </c:pt>
                <c:pt idx="1668">
                  <c:v>4.2595260000000003E-2</c:v>
                </c:pt>
                <c:pt idx="1669">
                  <c:v>4.1709549999999998E-2</c:v>
                </c:pt>
                <c:pt idx="1670">
                  <c:v>4.111534E-2</c:v>
                </c:pt>
                <c:pt idx="1671">
                  <c:v>4.0972460000000002E-2</c:v>
                </c:pt>
                <c:pt idx="1672">
                  <c:v>4.1153210000000003E-2</c:v>
                </c:pt>
                <c:pt idx="1673">
                  <c:v>4.1494540000000003E-2</c:v>
                </c:pt>
                <c:pt idx="1674">
                  <c:v>4.177355E-2</c:v>
                </c:pt>
                <c:pt idx="1675">
                  <c:v>4.1932570000000002E-2</c:v>
                </c:pt>
                <c:pt idx="1676">
                  <c:v>4.1736679999999998E-2</c:v>
                </c:pt>
                <c:pt idx="1677">
                  <c:v>4.1879149999999997E-2</c:v>
                </c:pt>
                <c:pt idx="1678">
                  <c:v>4.1927190000000003E-2</c:v>
                </c:pt>
                <c:pt idx="1679">
                  <c:v>4.1789529999999998E-2</c:v>
                </c:pt>
                <c:pt idx="1680">
                  <c:v>4.1619240000000002E-2</c:v>
                </c:pt>
                <c:pt idx="1681">
                  <c:v>4.139002E-2</c:v>
                </c:pt>
                <c:pt idx="1682">
                  <c:v>4.1729460000000003E-2</c:v>
                </c:pt>
                <c:pt idx="1683">
                  <c:v>4.2002459999999998E-2</c:v>
                </c:pt>
                <c:pt idx="1684">
                  <c:v>4.2471330000000002E-2</c:v>
                </c:pt>
                <c:pt idx="1685">
                  <c:v>4.2883350000000001E-2</c:v>
                </c:pt>
                <c:pt idx="1686">
                  <c:v>4.3352540000000002E-2</c:v>
                </c:pt>
                <c:pt idx="1687">
                  <c:v>4.3840610000000002E-2</c:v>
                </c:pt>
                <c:pt idx="1688">
                  <c:v>4.4322630000000002E-2</c:v>
                </c:pt>
                <c:pt idx="1689">
                  <c:v>4.4904510000000002E-2</c:v>
                </c:pt>
                <c:pt idx="1690">
                  <c:v>4.5297709999999998E-2</c:v>
                </c:pt>
                <c:pt idx="1691">
                  <c:v>4.5738130000000002E-2</c:v>
                </c:pt>
                <c:pt idx="1692">
                  <c:v>4.5938550000000002E-2</c:v>
                </c:pt>
                <c:pt idx="1693">
                  <c:v>4.6100740000000001E-2</c:v>
                </c:pt>
                <c:pt idx="1694">
                  <c:v>4.6430150000000003E-2</c:v>
                </c:pt>
                <c:pt idx="1695">
                  <c:v>4.6694149999999997E-2</c:v>
                </c:pt>
                <c:pt idx="1696">
                  <c:v>4.684489E-2</c:v>
                </c:pt>
                <c:pt idx="1697">
                  <c:v>4.7053619999999997E-2</c:v>
                </c:pt>
                <c:pt idx="1698">
                  <c:v>4.7122610000000002E-2</c:v>
                </c:pt>
                <c:pt idx="1699">
                  <c:v>4.713117E-2</c:v>
                </c:pt>
                <c:pt idx="1700">
                  <c:v>4.7303659999999997E-2</c:v>
                </c:pt>
                <c:pt idx="1701">
                  <c:v>4.7270640000000003E-2</c:v>
                </c:pt>
                <c:pt idx="1702">
                  <c:v>4.7261350000000001E-2</c:v>
                </c:pt>
                <c:pt idx="1703">
                  <c:v>4.7180310000000003E-2</c:v>
                </c:pt>
                <c:pt idx="1704">
                  <c:v>4.6849679999999998E-2</c:v>
                </c:pt>
                <c:pt idx="1705">
                  <c:v>4.6173690000000003E-2</c:v>
                </c:pt>
                <c:pt idx="1706">
                  <c:v>4.5442509999999998E-2</c:v>
                </c:pt>
                <c:pt idx="1707">
                  <c:v>4.4254679999999998E-2</c:v>
                </c:pt>
                <c:pt idx="1708">
                  <c:v>4.3261500000000001E-2</c:v>
                </c:pt>
                <c:pt idx="1709">
                  <c:v>4.2063169999999997E-2</c:v>
                </c:pt>
                <c:pt idx="1710">
                  <c:v>4.1082750000000001E-2</c:v>
                </c:pt>
                <c:pt idx="1711">
                  <c:v>3.980011E-2</c:v>
                </c:pt>
                <c:pt idx="1712">
                  <c:v>0</c:v>
                </c:pt>
                <c:pt idx="1713">
                  <c:v>1.9555699999999998E-3</c:v>
                </c:pt>
                <c:pt idx="1714">
                  <c:v>8.20041E-3</c:v>
                </c:pt>
                <c:pt idx="1715">
                  <c:v>1.6173949999999999E-2</c:v>
                </c:pt>
                <c:pt idx="1716">
                  <c:v>2.451704E-2</c:v>
                </c:pt>
                <c:pt idx="1717">
                  <c:v>3.238365E-2</c:v>
                </c:pt>
                <c:pt idx="1718">
                  <c:v>3.285544E-2</c:v>
                </c:pt>
                <c:pt idx="1719">
                  <c:v>3.1406799999999999E-2</c:v>
                </c:pt>
                <c:pt idx="1720">
                  <c:v>3.1068289999999998E-2</c:v>
                </c:pt>
                <c:pt idx="1721">
                  <c:v>3.2932089999999997E-2</c:v>
                </c:pt>
                <c:pt idx="1722">
                  <c:v>3.4763000000000002E-2</c:v>
                </c:pt>
                <c:pt idx="1723">
                  <c:v>3.6805879999999999E-2</c:v>
                </c:pt>
                <c:pt idx="1724">
                  <c:v>3.8907999999999998E-2</c:v>
                </c:pt>
                <c:pt idx="1725">
                  <c:v>4.079899E-2</c:v>
                </c:pt>
                <c:pt idx="1726">
                  <c:v>4.2706470000000003E-2</c:v>
                </c:pt>
                <c:pt idx="1727">
                  <c:v>4.4722430000000001E-2</c:v>
                </c:pt>
                <c:pt idx="1728">
                  <c:v>4.6023790000000002E-2</c:v>
                </c:pt>
                <c:pt idx="1729">
                  <c:v>4.6513029999999997E-2</c:v>
                </c:pt>
                <c:pt idx="1730">
                  <c:v>4.5395350000000001E-2</c:v>
                </c:pt>
                <c:pt idx="1731">
                  <c:v>4.3279360000000003E-2</c:v>
                </c:pt>
                <c:pt idx="1732">
                  <c:v>4.0885579999999998E-2</c:v>
                </c:pt>
                <c:pt idx="1733">
                  <c:v>3.8742539999999999E-2</c:v>
                </c:pt>
                <c:pt idx="1734">
                  <c:v>3.7714329999999997E-2</c:v>
                </c:pt>
                <c:pt idx="1735">
                  <c:v>3.7867989999999997E-2</c:v>
                </c:pt>
                <c:pt idx="1736">
                  <c:v>3.8499510000000001E-2</c:v>
                </c:pt>
                <c:pt idx="1737">
                  <c:v>3.9307889999999998E-2</c:v>
                </c:pt>
                <c:pt idx="1738">
                  <c:v>4.0806490000000001E-2</c:v>
                </c:pt>
                <c:pt idx="1739">
                  <c:v>4.2342129999999999E-2</c:v>
                </c:pt>
                <c:pt idx="1740">
                  <c:v>4.3963259999999997E-2</c:v>
                </c:pt>
                <c:pt idx="1741">
                  <c:v>4.5284659999999997E-2</c:v>
                </c:pt>
                <c:pt idx="1742">
                  <c:v>4.615673E-2</c:v>
                </c:pt>
                <c:pt idx="1743">
                  <c:v>4.656399E-2</c:v>
                </c:pt>
                <c:pt idx="1744">
                  <c:v>4.6589999999999999E-2</c:v>
                </c:pt>
                <c:pt idx="1745">
                  <c:v>4.6286679999999997E-2</c:v>
                </c:pt>
                <c:pt idx="1746">
                  <c:v>4.5850769999999999E-2</c:v>
                </c:pt>
                <c:pt idx="1747">
                  <c:v>4.5314649999999998E-2</c:v>
                </c:pt>
                <c:pt idx="1748">
                  <c:v>4.5138360000000002E-2</c:v>
                </c:pt>
                <c:pt idx="1749">
                  <c:v>4.5222680000000001E-2</c:v>
                </c:pt>
                <c:pt idx="1750">
                  <c:v>4.5410319999999997E-2</c:v>
                </c:pt>
                <c:pt idx="1751">
                  <c:v>4.5668880000000002E-2</c:v>
                </c:pt>
                <c:pt idx="1752">
                  <c:v>4.5926939999999999E-2</c:v>
                </c:pt>
                <c:pt idx="1753">
                  <c:v>4.6035529999999998E-2</c:v>
                </c:pt>
                <c:pt idx="1754">
                  <c:v>4.5657839999999998E-2</c:v>
                </c:pt>
                <c:pt idx="1755">
                  <c:v>4.5059349999999998E-2</c:v>
                </c:pt>
                <c:pt idx="1756">
                  <c:v>0</c:v>
                </c:pt>
                <c:pt idx="1757">
                  <c:v>0</c:v>
                </c:pt>
                <c:pt idx="1758">
                  <c:v>1.7723000000000001E-4</c:v>
                </c:pt>
                <c:pt idx="1759">
                  <c:v>4.7709099999999997E-3</c:v>
                </c:pt>
                <c:pt idx="1760">
                  <c:v>1.317609E-2</c:v>
                </c:pt>
                <c:pt idx="1761">
                  <c:v>2.2597820000000001E-2</c:v>
                </c:pt>
                <c:pt idx="1762">
                  <c:v>3.1803940000000003E-2</c:v>
                </c:pt>
                <c:pt idx="1763">
                  <c:v>3.082201E-2</c:v>
                </c:pt>
                <c:pt idx="1764">
                  <c:v>2.3445830000000001E-2</c:v>
                </c:pt>
                <c:pt idx="1765">
                  <c:v>2.4401929999999999E-2</c:v>
                </c:pt>
                <c:pt idx="1766">
                  <c:v>2.995252E-2</c:v>
                </c:pt>
                <c:pt idx="1767">
                  <c:v>3.4508079999999997E-2</c:v>
                </c:pt>
                <c:pt idx="1768">
                  <c:v>3.6065100000000003E-2</c:v>
                </c:pt>
                <c:pt idx="1769">
                  <c:v>3.7100800000000003E-2</c:v>
                </c:pt>
                <c:pt idx="1770">
                  <c:v>2.2549999999999999E-5</c:v>
                </c:pt>
                <c:pt idx="1771">
                  <c:v>0</c:v>
                </c:pt>
                <c:pt idx="1772">
                  <c:v>8.2224999999999996E-4</c:v>
                </c:pt>
                <c:pt idx="1773">
                  <c:v>5.5503000000000002E-3</c:v>
                </c:pt>
                <c:pt idx="1774">
                  <c:v>1.3231669999999999E-2</c:v>
                </c:pt>
                <c:pt idx="1775">
                  <c:v>2.1523879999999999E-2</c:v>
                </c:pt>
                <c:pt idx="1776">
                  <c:v>2.9681320000000001E-2</c:v>
                </c:pt>
                <c:pt idx="1777">
                  <c:v>2.6598199999999999E-2</c:v>
                </c:pt>
                <c:pt idx="1778">
                  <c:v>1.2132540000000001E-2</c:v>
                </c:pt>
                <c:pt idx="1779">
                  <c:v>9.4887099999999992E-3</c:v>
                </c:pt>
                <c:pt idx="1780">
                  <c:v>1.345441E-2</c:v>
                </c:pt>
                <c:pt idx="1781">
                  <c:v>3.0589900000000001E-3</c:v>
                </c:pt>
                <c:pt idx="1782">
                  <c:v>0</c:v>
                </c:pt>
                <c:pt idx="1783">
                  <c:v>4.7630000000000003E-5</c:v>
                </c:pt>
                <c:pt idx="1784">
                  <c:v>4.4091399999999998E-3</c:v>
                </c:pt>
                <c:pt idx="1785">
                  <c:v>1.216574E-2</c:v>
                </c:pt>
                <c:pt idx="1786">
                  <c:v>2.0831880000000001E-2</c:v>
                </c:pt>
                <c:pt idx="1787">
                  <c:v>2.9447230000000001E-2</c:v>
                </c:pt>
                <c:pt idx="1788">
                  <c:v>3.4861339999999998E-2</c:v>
                </c:pt>
                <c:pt idx="1789">
                  <c:v>3.3445419999999997E-2</c:v>
                </c:pt>
                <c:pt idx="1790">
                  <c:v>3.2045990000000003E-2</c:v>
                </c:pt>
                <c:pt idx="1791">
                  <c:v>3.1864870000000003E-2</c:v>
                </c:pt>
                <c:pt idx="1792">
                  <c:v>3.2664470000000001E-2</c:v>
                </c:pt>
                <c:pt idx="1793">
                  <c:v>3.2869490000000001E-2</c:v>
                </c:pt>
                <c:pt idx="1794">
                  <c:v>3.4528160000000002E-2</c:v>
                </c:pt>
                <c:pt idx="1795">
                  <c:v>3.6341690000000003E-2</c:v>
                </c:pt>
                <c:pt idx="1796">
                  <c:v>3.843481E-2</c:v>
                </c:pt>
                <c:pt idx="1797">
                  <c:v>4.0291500000000001E-2</c:v>
                </c:pt>
                <c:pt idx="1798">
                  <c:v>4.0074819999999997E-2</c:v>
                </c:pt>
                <c:pt idx="1799">
                  <c:v>3.7593460000000002E-2</c:v>
                </c:pt>
                <c:pt idx="1800">
                  <c:v>3.4187919999999997E-2</c:v>
                </c:pt>
                <c:pt idx="1801">
                  <c:v>3.1521840000000002E-2</c:v>
                </c:pt>
                <c:pt idx="1802">
                  <c:v>2.832989E-2</c:v>
                </c:pt>
                <c:pt idx="1803">
                  <c:v>2.7420480000000001E-2</c:v>
                </c:pt>
                <c:pt idx="1804">
                  <c:v>2.622762E-2</c:v>
                </c:pt>
                <c:pt idx="1805">
                  <c:v>2.7620349999999998E-2</c:v>
                </c:pt>
                <c:pt idx="1806">
                  <c:v>2.8092010000000001E-2</c:v>
                </c:pt>
                <c:pt idx="1807">
                  <c:v>2.976121E-2</c:v>
                </c:pt>
                <c:pt idx="1808">
                  <c:v>3.0765290000000001E-2</c:v>
                </c:pt>
                <c:pt idx="1809">
                  <c:v>3.2373260000000001E-2</c:v>
                </c:pt>
                <c:pt idx="1810">
                  <c:v>3.347609E-2</c:v>
                </c:pt>
                <c:pt idx="1811">
                  <c:v>3.5308770000000003E-2</c:v>
                </c:pt>
                <c:pt idx="1812">
                  <c:v>3.6640020000000002E-2</c:v>
                </c:pt>
                <c:pt idx="1813">
                  <c:v>3.8069499999999999E-2</c:v>
                </c:pt>
                <c:pt idx="1814">
                  <c:v>3.9429279999999997E-2</c:v>
                </c:pt>
                <c:pt idx="1815">
                  <c:v>4.0395309999999997E-2</c:v>
                </c:pt>
                <c:pt idx="1816">
                  <c:v>4.0502950000000003E-2</c:v>
                </c:pt>
                <c:pt idx="1817">
                  <c:v>4.0542990000000001E-2</c:v>
                </c:pt>
                <c:pt idx="1818">
                  <c:v>4.0577450000000001E-2</c:v>
                </c:pt>
                <c:pt idx="1819">
                  <c:v>4.0499250000000001E-2</c:v>
                </c:pt>
                <c:pt idx="1820">
                  <c:v>4.0716000000000002E-2</c:v>
                </c:pt>
                <c:pt idx="1821">
                  <c:v>4.1009829999999997E-2</c:v>
                </c:pt>
                <c:pt idx="1822">
                  <c:v>4.1912530000000003E-2</c:v>
                </c:pt>
                <c:pt idx="1823">
                  <c:v>4.3295670000000001E-2</c:v>
                </c:pt>
                <c:pt idx="1824">
                  <c:v>4.4794470000000003E-2</c:v>
                </c:pt>
                <c:pt idx="1825">
                  <c:v>4.6369970000000003E-2</c:v>
                </c:pt>
                <c:pt idx="1826">
                  <c:v>4.8077130000000003E-2</c:v>
                </c:pt>
                <c:pt idx="1827">
                  <c:v>4.9953060000000001E-2</c:v>
                </c:pt>
                <c:pt idx="1828">
                  <c:v>5.1955559999999998E-2</c:v>
                </c:pt>
                <c:pt idx="1829">
                  <c:v>5.384303E-2</c:v>
                </c:pt>
                <c:pt idx="1830">
                  <c:v>5.5912389999999999E-2</c:v>
                </c:pt>
                <c:pt idx="1831">
                  <c:v>5.8352399999999999E-2</c:v>
                </c:pt>
                <c:pt idx="1832">
                  <c:v>6.6505010000000003E-2</c:v>
                </c:pt>
                <c:pt idx="1833">
                  <c:v>6.6256889999999999E-2</c:v>
                </c:pt>
                <c:pt idx="1834">
                  <c:v>6.6631590000000004E-2</c:v>
                </c:pt>
                <c:pt idx="1835">
                  <c:v>6.7224909999999999E-2</c:v>
                </c:pt>
                <c:pt idx="1836">
                  <c:v>6.8203970000000003E-2</c:v>
                </c:pt>
                <c:pt idx="1837">
                  <c:v>6.9500619999999999E-2</c:v>
                </c:pt>
                <c:pt idx="1838">
                  <c:v>7.0574739999999997E-2</c:v>
                </c:pt>
                <c:pt idx="1839">
                  <c:v>6.4745430000000007E-2</c:v>
                </c:pt>
                <c:pt idx="1840">
                  <c:v>4.9287879999999999E-2</c:v>
                </c:pt>
                <c:pt idx="1841">
                  <c:v>3.003571E-2</c:v>
                </c:pt>
                <c:pt idx="1842">
                  <c:v>1.7288109999999999E-2</c:v>
                </c:pt>
                <c:pt idx="1843">
                  <c:v>1.7759090000000002E-2</c:v>
                </c:pt>
                <c:pt idx="1844">
                  <c:v>2.4763190000000001E-2</c:v>
                </c:pt>
                <c:pt idx="1845">
                  <c:v>3.3282649999999997E-2</c:v>
                </c:pt>
                <c:pt idx="1846">
                  <c:v>3.0568060000000001E-2</c:v>
                </c:pt>
                <c:pt idx="1847">
                  <c:v>2.6234360000000002E-2</c:v>
                </c:pt>
                <c:pt idx="1848">
                  <c:v>2.4247990000000001E-2</c:v>
                </c:pt>
                <c:pt idx="1849">
                  <c:v>2.8951419999999999E-2</c:v>
                </c:pt>
                <c:pt idx="1850">
                  <c:v>3.5049480000000001E-2</c:v>
                </c:pt>
                <c:pt idx="1851">
                  <c:v>3.617049E-2</c:v>
                </c:pt>
                <c:pt idx="1852">
                  <c:v>3.6321430000000002E-2</c:v>
                </c:pt>
                <c:pt idx="1853">
                  <c:v>3.7457730000000002E-2</c:v>
                </c:pt>
                <c:pt idx="1854">
                  <c:v>3.9297739999999998E-2</c:v>
                </c:pt>
                <c:pt idx="1855">
                  <c:v>4.1503789999999999E-2</c:v>
                </c:pt>
                <c:pt idx="1856">
                  <c:v>4.3168699999999997E-2</c:v>
                </c:pt>
                <c:pt idx="1857">
                  <c:v>4.3234559999999998E-2</c:v>
                </c:pt>
                <c:pt idx="1858">
                  <c:v>4.103246E-2</c:v>
                </c:pt>
                <c:pt idx="1859">
                  <c:v>3.712973E-2</c:v>
                </c:pt>
                <c:pt idx="1860">
                  <c:v>3.3564839999999999E-2</c:v>
                </c:pt>
                <c:pt idx="1861">
                  <c:v>3.0944989999999999E-2</c:v>
                </c:pt>
                <c:pt idx="1862">
                  <c:v>2.9066689999999999E-2</c:v>
                </c:pt>
                <c:pt idx="1863">
                  <c:v>2.971675E-2</c:v>
                </c:pt>
                <c:pt idx="1864">
                  <c:v>3.0347740000000002E-2</c:v>
                </c:pt>
                <c:pt idx="1865">
                  <c:v>3.1973019999999998E-2</c:v>
                </c:pt>
                <c:pt idx="1866">
                  <c:v>3.3030360000000002E-2</c:v>
                </c:pt>
                <c:pt idx="1867">
                  <c:v>3.5057379999999999E-2</c:v>
                </c:pt>
                <c:pt idx="1868">
                  <c:v>3.6455939999999999E-2</c:v>
                </c:pt>
                <c:pt idx="1869">
                  <c:v>3.8107009999999997E-2</c:v>
                </c:pt>
                <c:pt idx="1870">
                  <c:v>3.9976999999999999E-2</c:v>
                </c:pt>
                <c:pt idx="1871">
                  <c:v>4.1578469999999999E-2</c:v>
                </c:pt>
                <c:pt idx="1872">
                  <c:v>4.2489260000000001E-2</c:v>
                </c:pt>
                <c:pt idx="1873">
                  <c:v>4.3032019999999997E-2</c:v>
                </c:pt>
                <c:pt idx="1874">
                  <c:v>4.348494E-2</c:v>
                </c:pt>
                <c:pt idx="1875">
                  <c:v>4.3447050000000001E-2</c:v>
                </c:pt>
                <c:pt idx="1876">
                  <c:v>4.3410009999999999E-2</c:v>
                </c:pt>
                <c:pt idx="1877">
                  <c:v>4.3545960000000002E-2</c:v>
                </c:pt>
                <c:pt idx="1878">
                  <c:v>4.3760489999999999E-2</c:v>
                </c:pt>
                <c:pt idx="1879">
                  <c:v>4.4075379999999997E-2</c:v>
                </c:pt>
                <c:pt idx="1880">
                  <c:v>4.4859780000000002E-2</c:v>
                </c:pt>
                <c:pt idx="1881">
                  <c:v>4.6030149999999999E-2</c:v>
                </c:pt>
                <c:pt idx="1882">
                  <c:v>4.7386270000000001E-2</c:v>
                </c:pt>
                <c:pt idx="1883">
                  <c:v>4.8670390000000001E-2</c:v>
                </c:pt>
                <c:pt idx="1884">
                  <c:v>4.9877110000000002E-2</c:v>
                </c:pt>
                <c:pt idx="1885">
                  <c:v>5.0889230000000001E-2</c:v>
                </c:pt>
                <c:pt idx="1886">
                  <c:v>5.169178E-2</c:v>
                </c:pt>
                <c:pt idx="1887">
                  <c:v>5.208749E-2</c:v>
                </c:pt>
                <c:pt idx="1888">
                  <c:v>5.2551889999999997E-2</c:v>
                </c:pt>
                <c:pt idx="1889">
                  <c:v>5.2778209999999999E-2</c:v>
                </c:pt>
                <c:pt idx="1890">
                  <c:v>5.3284199999999997E-2</c:v>
                </c:pt>
                <c:pt idx="1891">
                  <c:v>5.3584149999999997E-2</c:v>
                </c:pt>
                <c:pt idx="1892">
                  <c:v>5.3773660000000001E-2</c:v>
                </c:pt>
                <c:pt idx="1893">
                  <c:v>5.4091809999999997E-2</c:v>
                </c:pt>
                <c:pt idx="1894">
                  <c:v>5.448385E-2</c:v>
                </c:pt>
                <c:pt idx="1895">
                  <c:v>5.4811619999999998E-2</c:v>
                </c:pt>
                <c:pt idx="1896">
                  <c:v>5.4949789999999998E-2</c:v>
                </c:pt>
                <c:pt idx="1897">
                  <c:v>5.5286670000000003E-2</c:v>
                </c:pt>
                <c:pt idx="1898">
                  <c:v>5.5402960000000001E-2</c:v>
                </c:pt>
                <c:pt idx="1899">
                  <c:v>5.4850940000000001E-2</c:v>
                </c:pt>
                <c:pt idx="1900">
                  <c:v>5.3189399999999998E-2</c:v>
                </c:pt>
                <c:pt idx="1901">
                  <c:v>5.02084E-2</c:v>
                </c:pt>
                <c:pt idx="1902">
                  <c:v>4.6411510000000003E-2</c:v>
                </c:pt>
                <c:pt idx="1903">
                  <c:v>4.2623109999999999E-2</c:v>
                </c:pt>
                <c:pt idx="1904">
                  <c:v>3.9369580000000001E-2</c:v>
                </c:pt>
                <c:pt idx="1905">
                  <c:v>3.7669010000000003E-2</c:v>
                </c:pt>
                <c:pt idx="1906">
                  <c:v>3.6590610000000003E-2</c:v>
                </c:pt>
                <c:pt idx="1907">
                  <c:v>3.6329460000000001E-2</c:v>
                </c:pt>
                <c:pt idx="1908">
                  <c:v>3.7200780000000003E-2</c:v>
                </c:pt>
                <c:pt idx="1909">
                  <c:v>3.8041760000000001E-2</c:v>
                </c:pt>
                <c:pt idx="1910">
                  <c:v>3.8925679999999997E-2</c:v>
                </c:pt>
                <c:pt idx="1911">
                  <c:v>4.0046249999999999E-2</c:v>
                </c:pt>
                <c:pt idx="1912">
                  <c:v>4.0787360000000002E-2</c:v>
                </c:pt>
                <c:pt idx="1913">
                  <c:v>4.1206710000000001E-2</c:v>
                </c:pt>
                <c:pt idx="1914">
                  <c:v>4.1136600000000002E-2</c:v>
                </c:pt>
                <c:pt idx="1915">
                  <c:v>4.1117729999999998E-2</c:v>
                </c:pt>
                <c:pt idx="1916">
                  <c:v>4.103296E-2</c:v>
                </c:pt>
                <c:pt idx="1917">
                  <c:v>4.0556139999999997E-2</c:v>
                </c:pt>
                <c:pt idx="1918">
                  <c:v>4.0161370000000002E-2</c:v>
                </c:pt>
                <c:pt idx="1919">
                  <c:v>3.982952E-2</c:v>
                </c:pt>
                <c:pt idx="1920">
                  <c:v>3.9995099999999999E-2</c:v>
                </c:pt>
                <c:pt idx="1921">
                  <c:v>4.0680399999999999E-2</c:v>
                </c:pt>
                <c:pt idx="1922">
                  <c:v>4.1456560000000003E-2</c:v>
                </c:pt>
                <c:pt idx="1923">
                  <c:v>4.2147909999999997E-2</c:v>
                </c:pt>
                <c:pt idx="1924">
                  <c:v>4.2800640000000001E-2</c:v>
                </c:pt>
                <c:pt idx="1925">
                  <c:v>4.3611089999999998E-2</c:v>
                </c:pt>
                <c:pt idx="1926">
                  <c:v>4.4242570000000002E-2</c:v>
                </c:pt>
                <c:pt idx="1927">
                  <c:v>4.4727320000000001E-2</c:v>
                </c:pt>
                <c:pt idx="1928">
                  <c:v>4.5128120000000001E-2</c:v>
                </c:pt>
                <c:pt idx="1929">
                  <c:v>4.5198530000000001E-2</c:v>
                </c:pt>
                <c:pt idx="1930">
                  <c:v>4.5460899999999999E-2</c:v>
                </c:pt>
                <c:pt idx="1931">
                  <c:v>4.5574099999999999E-2</c:v>
                </c:pt>
                <c:pt idx="1932">
                  <c:v>4.5731559999999997E-2</c:v>
                </c:pt>
                <c:pt idx="1933">
                  <c:v>4.6100700000000001E-2</c:v>
                </c:pt>
                <c:pt idx="1934">
                  <c:v>4.6346169999999999E-2</c:v>
                </c:pt>
                <c:pt idx="1935">
                  <c:v>4.6610140000000001E-2</c:v>
                </c:pt>
                <c:pt idx="1936">
                  <c:v>4.6867230000000003E-2</c:v>
                </c:pt>
                <c:pt idx="1937">
                  <c:v>4.7159230000000003E-2</c:v>
                </c:pt>
                <c:pt idx="1938">
                  <c:v>4.7416380000000001E-2</c:v>
                </c:pt>
                <c:pt idx="1939">
                  <c:v>4.7707369999999999E-2</c:v>
                </c:pt>
                <c:pt idx="1940">
                  <c:v>4.7780540000000003E-2</c:v>
                </c:pt>
                <c:pt idx="1941">
                  <c:v>4.7466689999999999E-2</c:v>
                </c:pt>
                <c:pt idx="1942">
                  <c:v>4.6707360000000003E-2</c:v>
                </c:pt>
                <c:pt idx="1943">
                  <c:v>4.5442919999999998E-2</c:v>
                </c:pt>
                <c:pt idx="1944">
                  <c:v>4.4006249999999997E-2</c:v>
                </c:pt>
                <c:pt idx="1945">
                  <c:v>4.2210200000000003E-2</c:v>
                </c:pt>
                <c:pt idx="1946">
                  <c:v>4.0540449999999999E-2</c:v>
                </c:pt>
                <c:pt idx="1947">
                  <c:v>3.8690240000000001E-2</c:v>
                </c:pt>
                <c:pt idx="1948">
                  <c:v>3.766154E-2</c:v>
                </c:pt>
                <c:pt idx="1949">
                  <c:v>3.7022550000000001E-2</c:v>
                </c:pt>
                <c:pt idx="1950">
                  <c:v>3.6788710000000002E-2</c:v>
                </c:pt>
                <c:pt idx="1951">
                  <c:v>3.6918020000000003E-2</c:v>
                </c:pt>
                <c:pt idx="1952">
                  <c:v>3.7374959999999999E-2</c:v>
                </c:pt>
                <c:pt idx="1953">
                  <c:v>3.7616759999999999E-2</c:v>
                </c:pt>
                <c:pt idx="1954">
                  <c:v>3.7817240000000002E-2</c:v>
                </c:pt>
                <c:pt idx="1955">
                  <c:v>3.8590239999999998E-2</c:v>
                </c:pt>
                <c:pt idx="1956">
                  <c:v>3.9197820000000001E-2</c:v>
                </c:pt>
                <c:pt idx="1957">
                  <c:v>3.9368760000000003E-2</c:v>
                </c:pt>
                <c:pt idx="1958">
                  <c:v>3.9019760000000001E-2</c:v>
                </c:pt>
                <c:pt idx="1959">
                  <c:v>3.9117989999999998E-2</c:v>
                </c:pt>
                <c:pt idx="1960">
                  <c:v>3.8971989999999998E-2</c:v>
                </c:pt>
                <c:pt idx="1961">
                  <c:v>3.8759429999999997E-2</c:v>
                </c:pt>
                <c:pt idx="1962">
                  <c:v>3.8413820000000001E-2</c:v>
                </c:pt>
                <c:pt idx="1963">
                  <c:v>3.8386999999999998E-2</c:v>
                </c:pt>
                <c:pt idx="1964">
                  <c:v>3.8500050000000001E-2</c:v>
                </c:pt>
                <c:pt idx="1965">
                  <c:v>3.8576989999999999E-2</c:v>
                </c:pt>
                <c:pt idx="1966">
                  <c:v>3.8899499999999997E-2</c:v>
                </c:pt>
                <c:pt idx="1967">
                  <c:v>3.9593679999999999E-2</c:v>
                </c:pt>
                <c:pt idx="1968">
                  <c:v>4.0234890000000002E-2</c:v>
                </c:pt>
                <c:pt idx="1969">
                  <c:v>4.0815959999999998E-2</c:v>
                </c:pt>
                <c:pt idx="1970">
                  <c:v>4.1226119999999998E-2</c:v>
                </c:pt>
                <c:pt idx="1971">
                  <c:v>4.1780570000000003E-2</c:v>
                </c:pt>
                <c:pt idx="1972">
                  <c:v>4.227562E-2</c:v>
                </c:pt>
                <c:pt idx="1973">
                  <c:v>4.2439270000000001E-2</c:v>
                </c:pt>
                <c:pt idx="1974">
                  <c:v>4.2745379999999999E-2</c:v>
                </c:pt>
                <c:pt idx="1975">
                  <c:v>4.2747920000000002E-2</c:v>
                </c:pt>
                <c:pt idx="1976">
                  <c:v>4.29229E-2</c:v>
                </c:pt>
                <c:pt idx="1977">
                  <c:v>4.3137000000000002E-2</c:v>
                </c:pt>
                <c:pt idx="1978">
                  <c:v>4.3546759999999997E-2</c:v>
                </c:pt>
                <c:pt idx="1979">
                  <c:v>4.3961630000000002E-2</c:v>
                </c:pt>
                <c:pt idx="1980">
                  <c:v>4.4352570000000001E-2</c:v>
                </c:pt>
                <c:pt idx="1981">
                  <c:v>4.4818570000000002E-2</c:v>
                </c:pt>
                <c:pt idx="1982">
                  <c:v>4.5412979999999999E-2</c:v>
                </c:pt>
                <c:pt idx="1983">
                  <c:v>4.6102459999999998E-2</c:v>
                </c:pt>
                <c:pt idx="1984">
                  <c:v>4.6713860000000003E-2</c:v>
                </c:pt>
                <c:pt idx="1985">
                  <c:v>4.7456720000000001E-2</c:v>
                </c:pt>
                <c:pt idx="1986">
                  <c:v>4.7792979999999999E-2</c:v>
                </c:pt>
                <c:pt idx="1987">
                  <c:v>4.8086579999999997E-2</c:v>
                </c:pt>
                <c:pt idx="1988">
                  <c:v>4.8313990000000001E-2</c:v>
                </c:pt>
                <c:pt idx="1989">
                  <c:v>4.8403649999999999E-2</c:v>
                </c:pt>
                <c:pt idx="1990">
                  <c:v>4.8235340000000002E-2</c:v>
                </c:pt>
                <c:pt idx="1991">
                  <c:v>4.8205940000000003E-2</c:v>
                </c:pt>
                <c:pt idx="1992">
                  <c:v>4.7362319999999999E-2</c:v>
                </c:pt>
                <c:pt idx="1993">
                  <c:v>4.6199619999999997E-2</c:v>
                </c:pt>
                <c:pt idx="1994">
                  <c:v>4.4506289999999997E-2</c:v>
                </c:pt>
                <c:pt idx="1995">
                  <c:v>4.2245100000000001E-2</c:v>
                </c:pt>
                <c:pt idx="1996">
                  <c:v>4.0124670000000001E-2</c:v>
                </c:pt>
                <c:pt idx="1997">
                  <c:v>3.813474E-2</c:v>
                </c:pt>
                <c:pt idx="1998">
                  <c:v>3.6205500000000002E-2</c:v>
                </c:pt>
                <c:pt idx="1999">
                  <c:v>3.5527139999999999E-2</c:v>
                </c:pt>
                <c:pt idx="2000">
                  <c:v>3.5486959999999998E-2</c:v>
                </c:pt>
                <c:pt idx="2001">
                  <c:v>3.5075820000000001E-2</c:v>
                </c:pt>
                <c:pt idx="2002">
                  <c:v>3.5581420000000002E-2</c:v>
                </c:pt>
                <c:pt idx="2003">
                  <c:v>3.6103339999999998E-2</c:v>
                </c:pt>
                <c:pt idx="2004">
                  <c:v>3.6348489999999997E-2</c:v>
                </c:pt>
                <c:pt idx="2005">
                  <c:v>3.7412180000000003E-2</c:v>
                </c:pt>
                <c:pt idx="2006">
                  <c:v>3.7996700000000001E-2</c:v>
                </c:pt>
                <c:pt idx="2007">
                  <c:v>3.7869609999999998E-2</c:v>
                </c:pt>
                <c:pt idx="2008">
                  <c:v>3.8075600000000001E-2</c:v>
                </c:pt>
                <c:pt idx="2009">
                  <c:v>3.8156639999999999E-2</c:v>
                </c:pt>
                <c:pt idx="2010">
                  <c:v>3.7663729999999999E-2</c:v>
                </c:pt>
                <c:pt idx="2011">
                  <c:v>3.7161640000000003E-2</c:v>
                </c:pt>
                <c:pt idx="2012">
                  <c:v>3.7324379999999997E-2</c:v>
                </c:pt>
                <c:pt idx="2013">
                  <c:v>3.7329840000000003E-2</c:v>
                </c:pt>
                <c:pt idx="2014">
                  <c:v>3.7127050000000002E-2</c:v>
                </c:pt>
                <c:pt idx="2015">
                  <c:v>3.7280830000000001E-2</c:v>
                </c:pt>
                <c:pt idx="2016">
                  <c:v>3.7917930000000002E-2</c:v>
                </c:pt>
                <c:pt idx="2017">
                  <c:v>3.8578330000000001E-2</c:v>
                </c:pt>
                <c:pt idx="2018">
                  <c:v>3.900352E-2</c:v>
                </c:pt>
                <c:pt idx="2019">
                  <c:v>3.9720070000000003E-2</c:v>
                </c:pt>
                <c:pt idx="2020">
                  <c:v>4.0302739999999997E-2</c:v>
                </c:pt>
                <c:pt idx="2021">
                  <c:v>4.0854649999999999E-2</c:v>
                </c:pt>
                <c:pt idx="2022">
                  <c:v>4.126374E-2</c:v>
                </c:pt>
                <c:pt idx="2023">
                  <c:v>4.1369839999999998E-2</c:v>
                </c:pt>
                <c:pt idx="2024">
                  <c:v>4.1861519999999999E-2</c:v>
                </c:pt>
                <c:pt idx="2025">
                  <c:v>4.2163909999999999E-2</c:v>
                </c:pt>
                <c:pt idx="2026">
                  <c:v>4.2064909999999997E-2</c:v>
                </c:pt>
                <c:pt idx="2027">
                  <c:v>4.2275840000000002E-2</c:v>
                </c:pt>
                <c:pt idx="2028">
                  <c:v>4.2449309999999997E-2</c:v>
                </c:pt>
                <c:pt idx="2029">
                  <c:v>4.309176E-2</c:v>
                </c:pt>
                <c:pt idx="2030">
                  <c:v>4.3796670000000003E-2</c:v>
                </c:pt>
                <c:pt idx="2031">
                  <c:v>4.4398680000000003E-2</c:v>
                </c:pt>
                <c:pt idx="2032">
                  <c:v>4.4819209999999998E-2</c:v>
                </c:pt>
                <c:pt idx="2033">
                  <c:v>4.5231849999999997E-2</c:v>
                </c:pt>
                <c:pt idx="2034">
                  <c:v>4.549015E-2</c:v>
                </c:pt>
                <c:pt idx="2035">
                  <c:v>4.5875440000000003E-2</c:v>
                </c:pt>
                <c:pt idx="2036">
                  <c:v>4.6083310000000002E-2</c:v>
                </c:pt>
                <c:pt idx="2037">
                  <c:v>4.6177019999999999E-2</c:v>
                </c:pt>
                <c:pt idx="2038">
                  <c:v>4.6342830000000002E-2</c:v>
                </c:pt>
                <c:pt idx="2039">
                  <c:v>4.6350009999999997E-2</c:v>
                </c:pt>
                <c:pt idx="2040">
                  <c:v>4.6247999999999997E-2</c:v>
                </c:pt>
                <c:pt idx="2041">
                  <c:v>4.5825089999999999E-2</c:v>
                </c:pt>
                <c:pt idx="2042">
                  <c:v>4.4751949999999999E-2</c:v>
                </c:pt>
                <c:pt idx="2043">
                  <c:v>4.3010369999999999E-2</c:v>
                </c:pt>
                <c:pt idx="2044">
                  <c:v>4.0868790000000002E-2</c:v>
                </c:pt>
                <c:pt idx="2045">
                  <c:v>3.8211500000000002E-2</c:v>
                </c:pt>
                <c:pt idx="2046">
                  <c:v>3.6068860000000001E-2</c:v>
                </c:pt>
                <c:pt idx="2047">
                  <c:v>3.5110790000000003E-2</c:v>
                </c:pt>
                <c:pt idx="2048">
                  <c:v>3.4453009999999999E-2</c:v>
                </c:pt>
                <c:pt idx="2049">
                  <c:v>3.3924139999999998E-2</c:v>
                </c:pt>
                <c:pt idx="2050">
                  <c:v>3.429782E-2</c:v>
                </c:pt>
                <c:pt idx="2051">
                  <c:v>3.4199359999999998E-2</c:v>
                </c:pt>
                <c:pt idx="2052">
                  <c:v>3.4635989999999998E-2</c:v>
                </c:pt>
                <c:pt idx="2053">
                  <c:v>3.5588670000000003E-2</c:v>
                </c:pt>
                <c:pt idx="2054">
                  <c:v>3.5887219999999997E-2</c:v>
                </c:pt>
                <c:pt idx="2055">
                  <c:v>3.6727820000000001E-2</c:v>
                </c:pt>
                <c:pt idx="2056">
                  <c:v>3.729565E-2</c:v>
                </c:pt>
                <c:pt idx="2057">
                  <c:v>3.7340159999999997E-2</c:v>
                </c:pt>
                <c:pt idx="2058">
                  <c:v>3.732804E-2</c:v>
                </c:pt>
                <c:pt idx="2059">
                  <c:v>3.7584390000000002E-2</c:v>
                </c:pt>
                <c:pt idx="2060">
                  <c:v>3.7394869999999997E-2</c:v>
                </c:pt>
                <c:pt idx="2061">
                  <c:v>3.6824860000000001E-2</c:v>
                </c:pt>
                <c:pt idx="2062">
                  <c:v>3.6778539999999998E-2</c:v>
                </c:pt>
                <c:pt idx="2063">
                  <c:v>3.675879E-2</c:v>
                </c:pt>
                <c:pt idx="2064">
                  <c:v>3.6500030000000003E-2</c:v>
                </c:pt>
                <c:pt idx="2065">
                  <c:v>3.6819150000000002E-2</c:v>
                </c:pt>
                <c:pt idx="2066">
                  <c:v>3.7474880000000002E-2</c:v>
                </c:pt>
                <c:pt idx="2067">
                  <c:v>3.8039910000000003E-2</c:v>
                </c:pt>
                <c:pt idx="2068">
                  <c:v>3.875104E-2</c:v>
                </c:pt>
                <c:pt idx="2069">
                  <c:v>3.9647990000000001E-2</c:v>
                </c:pt>
                <c:pt idx="2070">
                  <c:v>4.0401989999999999E-2</c:v>
                </c:pt>
                <c:pt idx="2071">
                  <c:v>4.0835429999999999E-2</c:v>
                </c:pt>
                <c:pt idx="2072">
                  <c:v>4.1052079999999998E-2</c:v>
                </c:pt>
                <c:pt idx="2073">
                  <c:v>4.1460799999999999E-2</c:v>
                </c:pt>
                <c:pt idx="2074">
                  <c:v>4.1787959999999999E-2</c:v>
                </c:pt>
                <c:pt idx="2075">
                  <c:v>4.1708130000000003E-2</c:v>
                </c:pt>
                <c:pt idx="2076">
                  <c:v>4.1819599999999998E-2</c:v>
                </c:pt>
                <c:pt idx="2077">
                  <c:v>4.1681629999999997E-2</c:v>
                </c:pt>
                <c:pt idx="2078">
                  <c:v>0</c:v>
                </c:pt>
                <c:pt idx="2079">
                  <c:v>0</c:v>
                </c:pt>
                <c:pt idx="2080">
                  <c:v>2.8880000000000001E-5</c:v>
                </c:pt>
                <c:pt idx="2081">
                  <c:v>4.4632700000000001E-3</c:v>
                </c:pt>
                <c:pt idx="2082">
                  <c:v>1.283726E-2</c:v>
                </c:pt>
                <c:pt idx="2083">
                  <c:v>2.2531030000000001E-2</c:v>
                </c:pt>
                <c:pt idx="2084">
                  <c:v>3.171773E-2</c:v>
                </c:pt>
                <c:pt idx="2085">
                  <c:v>3.7025700000000002E-2</c:v>
                </c:pt>
                <c:pt idx="2086">
                  <c:v>3.2980179999999998E-2</c:v>
                </c:pt>
                <c:pt idx="2087">
                  <c:v>3.235743E-2</c:v>
                </c:pt>
                <c:pt idx="2088">
                  <c:v>3.4567670000000002E-2</c:v>
                </c:pt>
                <c:pt idx="2089">
                  <c:v>3.8253570000000001E-2</c:v>
                </c:pt>
                <c:pt idx="2090">
                  <c:v>4.2335459999999998E-2</c:v>
                </c:pt>
                <c:pt idx="2091">
                  <c:v>4.6034650000000003E-2</c:v>
                </c:pt>
                <c:pt idx="2092">
                  <c:v>4.9297069999999998E-2</c:v>
                </c:pt>
                <c:pt idx="2093">
                  <c:v>5.2254080000000001E-2</c:v>
                </c:pt>
                <c:pt idx="2094">
                  <c:v>5.1697849999999997E-2</c:v>
                </c:pt>
                <c:pt idx="2095">
                  <c:v>4.2376480000000001E-2</c:v>
                </c:pt>
                <c:pt idx="2096">
                  <c:v>2.9400059999999999E-2</c:v>
                </c:pt>
                <c:pt idx="2097">
                  <c:v>1.937962E-2</c:v>
                </c:pt>
                <c:pt idx="2098">
                  <c:v>1.919001E-2</c:v>
                </c:pt>
                <c:pt idx="2099">
                  <c:v>2.580176E-2</c:v>
                </c:pt>
                <c:pt idx="2100">
                  <c:v>3.3710089999999998E-2</c:v>
                </c:pt>
                <c:pt idx="2101">
                  <c:v>3.4768840000000002E-2</c:v>
                </c:pt>
                <c:pt idx="2102">
                  <c:v>2.915543E-2</c:v>
                </c:pt>
                <c:pt idx="2103">
                  <c:v>2.6475760000000001E-2</c:v>
                </c:pt>
                <c:pt idx="2104">
                  <c:v>2.686844E-2</c:v>
                </c:pt>
                <c:pt idx="2105">
                  <c:v>2.9679770000000001E-2</c:v>
                </c:pt>
                <c:pt idx="2106">
                  <c:v>3.1754820000000003E-2</c:v>
                </c:pt>
                <c:pt idx="2107">
                  <c:v>3.4534120000000001E-2</c:v>
                </c:pt>
                <c:pt idx="2108">
                  <c:v>3.6904220000000001E-2</c:v>
                </c:pt>
                <c:pt idx="2109">
                  <c:v>3.9283220000000001E-2</c:v>
                </c:pt>
                <c:pt idx="2110">
                  <c:v>4.1800480000000001E-2</c:v>
                </c:pt>
                <c:pt idx="2111">
                  <c:v>4.3679120000000002E-2</c:v>
                </c:pt>
                <c:pt idx="2112">
                  <c:v>4.4485520000000001E-2</c:v>
                </c:pt>
                <c:pt idx="2113">
                  <c:v>4.3699450000000001E-2</c:v>
                </c:pt>
                <c:pt idx="2114">
                  <c:v>4.1658729999999998E-2</c:v>
                </c:pt>
                <c:pt idx="2115">
                  <c:v>3.9407520000000001E-2</c:v>
                </c:pt>
                <c:pt idx="2116">
                  <c:v>3.7721690000000002E-2</c:v>
                </c:pt>
                <c:pt idx="2117">
                  <c:v>3.7040839999999998E-2</c:v>
                </c:pt>
                <c:pt idx="2118">
                  <c:v>3.6750560000000002E-2</c:v>
                </c:pt>
                <c:pt idx="2119">
                  <c:v>3.7223150000000003E-2</c:v>
                </c:pt>
                <c:pt idx="2120">
                  <c:v>3.8573549999999998E-2</c:v>
                </c:pt>
                <c:pt idx="2121">
                  <c:v>3.9849860000000001E-2</c:v>
                </c:pt>
                <c:pt idx="2122">
                  <c:v>4.080491E-2</c:v>
                </c:pt>
                <c:pt idx="2123">
                  <c:v>4.257594E-2</c:v>
                </c:pt>
                <c:pt idx="2124">
                  <c:v>4.436172E-2</c:v>
                </c:pt>
                <c:pt idx="2125">
                  <c:v>4.5999810000000002E-2</c:v>
                </c:pt>
                <c:pt idx="2126">
                  <c:v>4.7301250000000003E-2</c:v>
                </c:pt>
                <c:pt idx="2127">
                  <c:v>4.834053E-2</c:v>
                </c:pt>
                <c:pt idx="2128">
                  <c:v>4.904331E-2</c:v>
                </c:pt>
                <c:pt idx="2129">
                  <c:v>4.9398619999999997E-2</c:v>
                </c:pt>
                <c:pt idx="2130">
                  <c:v>4.9520040000000001E-2</c:v>
                </c:pt>
                <c:pt idx="2131">
                  <c:v>4.9610969999999997E-2</c:v>
                </c:pt>
                <c:pt idx="2132">
                  <c:v>4.964404E-2</c:v>
                </c:pt>
                <c:pt idx="2133">
                  <c:v>4.9532449999999999E-2</c:v>
                </c:pt>
                <c:pt idx="2134">
                  <c:v>4.8945139999999998E-2</c:v>
                </c:pt>
                <c:pt idx="2135">
                  <c:v>4.8080369999999997E-2</c:v>
                </c:pt>
                <c:pt idx="2136">
                  <c:v>4.6082610000000003E-2</c:v>
                </c:pt>
                <c:pt idx="2137">
                  <c:v>4.301025E-2</c:v>
                </c:pt>
                <c:pt idx="2138">
                  <c:v>3.9347399999999998E-2</c:v>
                </c:pt>
                <c:pt idx="2139">
                  <c:v>3.506306E-2</c:v>
                </c:pt>
                <c:pt idx="2140">
                  <c:v>3.234828E-2</c:v>
                </c:pt>
                <c:pt idx="2141">
                  <c:v>3.062985E-2</c:v>
                </c:pt>
                <c:pt idx="2142">
                  <c:v>3.0189750000000001E-2</c:v>
                </c:pt>
                <c:pt idx="2143">
                  <c:v>3.04053E-2</c:v>
                </c:pt>
                <c:pt idx="2144">
                  <c:v>3.1001319999999999E-2</c:v>
                </c:pt>
                <c:pt idx="2145">
                  <c:v>3.2272250000000002E-2</c:v>
                </c:pt>
                <c:pt idx="2146">
                  <c:v>3.2634530000000002E-2</c:v>
                </c:pt>
                <c:pt idx="2147">
                  <c:v>0</c:v>
                </c:pt>
                <c:pt idx="2148">
                  <c:v>1.71394E-3</c:v>
                </c:pt>
                <c:pt idx="2149">
                  <c:v>8.0947099999999998E-3</c:v>
                </c:pt>
                <c:pt idx="2150">
                  <c:v>1.6066649999999998E-2</c:v>
                </c:pt>
                <c:pt idx="2151">
                  <c:v>2.4357409999999999E-2</c:v>
                </c:pt>
                <c:pt idx="2152">
                  <c:v>3.24505E-2</c:v>
                </c:pt>
                <c:pt idx="2153">
                  <c:v>3.5006570000000001E-2</c:v>
                </c:pt>
                <c:pt idx="2154">
                  <c:v>2.9434539999999999E-2</c:v>
                </c:pt>
                <c:pt idx="2155">
                  <c:v>2.6563389999999999E-2</c:v>
                </c:pt>
                <c:pt idx="2156">
                  <c:v>2.506005E-2</c:v>
                </c:pt>
                <c:pt idx="2157">
                  <c:v>2.774604E-2</c:v>
                </c:pt>
                <c:pt idx="2158">
                  <c:v>3.310598E-2</c:v>
                </c:pt>
                <c:pt idx="2159">
                  <c:v>3.4622319999999998E-2</c:v>
                </c:pt>
                <c:pt idx="2160">
                  <c:v>3.4852510000000003E-2</c:v>
                </c:pt>
                <c:pt idx="2161">
                  <c:v>3.5870890000000002E-2</c:v>
                </c:pt>
                <c:pt idx="2162">
                  <c:v>3.8129429999999999E-2</c:v>
                </c:pt>
                <c:pt idx="2163">
                  <c:v>4.0752820000000002E-2</c:v>
                </c:pt>
                <c:pt idx="2164">
                  <c:v>4.3048360000000001E-2</c:v>
                </c:pt>
                <c:pt idx="2165">
                  <c:v>4.5303360000000001E-2</c:v>
                </c:pt>
                <c:pt idx="2166">
                  <c:v>4.6855389999999997E-2</c:v>
                </c:pt>
                <c:pt idx="2167">
                  <c:v>4.6617329999999998E-2</c:v>
                </c:pt>
                <c:pt idx="2168">
                  <c:v>4.4033370000000002E-2</c:v>
                </c:pt>
                <c:pt idx="2169">
                  <c:v>0</c:v>
                </c:pt>
                <c:pt idx="2170">
                  <c:v>0</c:v>
                </c:pt>
                <c:pt idx="2171">
                  <c:v>1.5080899999999999E-3</c:v>
                </c:pt>
                <c:pt idx="2172">
                  <c:v>7.8733299999999996E-3</c:v>
                </c:pt>
                <c:pt idx="2173">
                  <c:v>1.5993509999999999E-2</c:v>
                </c:pt>
                <c:pt idx="2174">
                  <c:v>2.4327999999999999E-2</c:v>
                </c:pt>
                <c:pt idx="2175">
                  <c:v>3.2336610000000002E-2</c:v>
                </c:pt>
                <c:pt idx="2176">
                  <c:v>3.3545579999999998E-2</c:v>
                </c:pt>
                <c:pt idx="2177">
                  <c:v>2.601974E-2</c:v>
                </c:pt>
                <c:pt idx="2178">
                  <c:v>2.4415340000000001E-2</c:v>
                </c:pt>
                <c:pt idx="2179">
                  <c:v>2.8318340000000001E-2</c:v>
                </c:pt>
                <c:pt idx="2180">
                  <c:v>3.2738950000000003E-2</c:v>
                </c:pt>
                <c:pt idx="2181">
                  <c:v>3.6166909999999997E-2</c:v>
                </c:pt>
                <c:pt idx="2182">
                  <c:v>3.8573830000000003E-2</c:v>
                </c:pt>
                <c:pt idx="2183">
                  <c:v>4.1177239999999997E-2</c:v>
                </c:pt>
                <c:pt idx="2184">
                  <c:v>4.369369E-2</c:v>
                </c:pt>
                <c:pt idx="2185">
                  <c:v>4.5960729999999998E-2</c:v>
                </c:pt>
                <c:pt idx="2186">
                  <c:v>4.8394920000000001E-2</c:v>
                </c:pt>
                <c:pt idx="2187">
                  <c:v>5.1189430000000001E-2</c:v>
                </c:pt>
                <c:pt idx="2188">
                  <c:v>5.4043260000000003E-2</c:v>
                </c:pt>
                <c:pt idx="2189">
                  <c:v>5.6063630000000003E-2</c:v>
                </c:pt>
                <c:pt idx="2190">
                  <c:v>5.6021139999999997E-2</c:v>
                </c:pt>
                <c:pt idx="2191">
                  <c:v>5.2874009999999999E-2</c:v>
                </c:pt>
                <c:pt idx="2192">
                  <c:v>4.8073049999999999E-2</c:v>
                </c:pt>
                <c:pt idx="2193">
                  <c:v>4.335253E-2</c:v>
                </c:pt>
                <c:pt idx="2194">
                  <c:v>4.0518150000000003E-2</c:v>
                </c:pt>
                <c:pt idx="2195">
                  <c:v>3.9392099999999999E-2</c:v>
                </c:pt>
                <c:pt idx="2196">
                  <c:v>3.9515179999999997E-2</c:v>
                </c:pt>
                <c:pt idx="2197">
                  <c:v>4.0616729999999997E-2</c:v>
                </c:pt>
                <c:pt idx="2198">
                  <c:v>4.27301E-2</c:v>
                </c:pt>
                <c:pt idx="2199">
                  <c:v>4.4831490000000002E-2</c:v>
                </c:pt>
                <c:pt idx="2200">
                  <c:v>4.6711740000000002E-2</c:v>
                </c:pt>
                <c:pt idx="2201">
                  <c:v>4.7624939999999998E-2</c:v>
                </c:pt>
                <c:pt idx="2202">
                  <c:v>4.6245420000000002E-2</c:v>
                </c:pt>
                <c:pt idx="2203">
                  <c:v>4.2530390000000001E-2</c:v>
                </c:pt>
                <c:pt idx="2204">
                  <c:v>3.7871910000000002E-2</c:v>
                </c:pt>
                <c:pt idx="2205">
                  <c:v>3.296955E-2</c:v>
                </c:pt>
                <c:pt idx="2206">
                  <c:v>3.0510490000000001E-2</c:v>
                </c:pt>
                <c:pt idx="2207">
                  <c:v>2.9438260000000001E-2</c:v>
                </c:pt>
                <c:pt idx="2208">
                  <c:v>3.0024769999999999E-2</c:v>
                </c:pt>
                <c:pt idx="2209">
                  <c:v>3.09866E-2</c:v>
                </c:pt>
                <c:pt idx="2210">
                  <c:v>3.2261339999999999E-2</c:v>
                </c:pt>
                <c:pt idx="2211">
                  <c:v>3.4037449999999997E-2</c:v>
                </c:pt>
                <c:pt idx="2212">
                  <c:v>3.5117379999999997E-2</c:v>
                </c:pt>
                <c:pt idx="2213">
                  <c:v>3.6885750000000002E-2</c:v>
                </c:pt>
                <c:pt idx="2214">
                  <c:v>3.8129499999999997E-2</c:v>
                </c:pt>
                <c:pt idx="2215">
                  <c:v>3.9216809999999998E-2</c:v>
                </c:pt>
                <c:pt idx="2216">
                  <c:v>4.0060180000000001E-2</c:v>
                </c:pt>
                <c:pt idx="2217">
                  <c:v>4.031067E-2</c:v>
                </c:pt>
                <c:pt idx="2218">
                  <c:v>3.9808009999999998E-2</c:v>
                </c:pt>
                <c:pt idx="2219">
                  <c:v>3.8568310000000001E-2</c:v>
                </c:pt>
                <c:pt idx="2220">
                  <c:v>3.7593179999999997E-2</c:v>
                </c:pt>
                <c:pt idx="2221">
                  <c:v>3.7041379999999999E-2</c:v>
                </c:pt>
                <c:pt idx="2222">
                  <c:v>3.6537970000000003E-2</c:v>
                </c:pt>
                <c:pt idx="2223">
                  <c:v>3.6466909999999998E-2</c:v>
                </c:pt>
                <c:pt idx="2224">
                  <c:v>3.7154729999999997E-2</c:v>
                </c:pt>
                <c:pt idx="2225">
                  <c:v>3.7823839999999997E-2</c:v>
                </c:pt>
                <c:pt idx="2226">
                  <c:v>3.8379290000000003E-2</c:v>
                </c:pt>
                <c:pt idx="2227">
                  <c:v>3.9617149999999997E-2</c:v>
                </c:pt>
                <c:pt idx="2228">
                  <c:v>4.061961E-2</c:v>
                </c:pt>
                <c:pt idx="2229">
                  <c:v>4.1498029999999998E-2</c:v>
                </c:pt>
                <c:pt idx="2230">
                  <c:v>4.2078549999999999E-2</c:v>
                </c:pt>
                <c:pt idx="2231">
                  <c:v>4.271573E-2</c:v>
                </c:pt>
                <c:pt idx="2232">
                  <c:v>4.3161520000000002E-2</c:v>
                </c:pt>
                <c:pt idx="2233">
                  <c:v>4.3206120000000001E-2</c:v>
                </c:pt>
                <c:pt idx="2234">
                  <c:v>4.3080529999999999E-2</c:v>
                </c:pt>
                <c:pt idx="2235">
                  <c:v>4.2837460000000001E-2</c:v>
                </c:pt>
                <c:pt idx="2236">
                  <c:v>4.245239E-2</c:v>
                </c:pt>
                <c:pt idx="2237">
                  <c:v>4.2538230000000003E-2</c:v>
                </c:pt>
                <c:pt idx="2238">
                  <c:v>4.2634209999999999E-2</c:v>
                </c:pt>
                <c:pt idx="2239">
                  <c:v>4.2598829999999997E-2</c:v>
                </c:pt>
                <c:pt idx="2240">
                  <c:v>4.294191E-2</c:v>
                </c:pt>
                <c:pt idx="2241">
                  <c:v>4.3107489999999998E-2</c:v>
                </c:pt>
                <c:pt idx="2242">
                  <c:v>4.2933649999999997E-2</c:v>
                </c:pt>
                <c:pt idx="2243">
                  <c:v>4.2686599999999998E-2</c:v>
                </c:pt>
                <c:pt idx="2244">
                  <c:v>4.2365989999999999E-2</c:v>
                </c:pt>
                <c:pt idx="2245">
                  <c:v>4.1205840000000001E-2</c:v>
                </c:pt>
                <c:pt idx="2246">
                  <c:v>3.9552209999999997E-2</c:v>
                </c:pt>
                <c:pt idx="2247">
                  <c:v>3.72725E-2</c:v>
                </c:pt>
                <c:pt idx="2248">
                  <c:v>3.4630000000000001E-2</c:v>
                </c:pt>
                <c:pt idx="2249">
                  <c:v>3.3443220000000003E-2</c:v>
                </c:pt>
                <c:pt idx="2250">
                  <c:v>3.244213E-2</c:v>
                </c:pt>
                <c:pt idx="2251">
                  <c:v>3.1761030000000003E-2</c:v>
                </c:pt>
                <c:pt idx="2252">
                  <c:v>3.2136619999999998E-2</c:v>
                </c:pt>
                <c:pt idx="2253">
                  <c:v>3.2074930000000001E-2</c:v>
                </c:pt>
                <c:pt idx="2254">
                  <c:v>3.326018E-2</c:v>
                </c:pt>
                <c:pt idx="2255">
                  <c:v>3.3826019999999998E-2</c:v>
                </c:pt>
                <c:pt idx="2256">
                  <c:v>3.4955409999999999E-2</c:v>
                </c:pt>
                <c:pt idx="2257">
                  <c:v>3.5574439999999999E-2</c:v>
                </c:pt>
                <c:pt idx="2258">
                  <c:v>3.5474569999999997E-2</c:v>
                </c:pt>
                <c:pt idx="2259">
                  <c:v>3.5913880000000002E-2</c:v>
                </c:pt>
                <c:pt idx="2260">
                  <c:v>3.5704840000000002E-2</c:v>
                </c:pt>
                <c:pt idx="2261">
                  <c:v>3.4916709999999997E-2</c:v>
                </c:pt>
                <c:pt idx="2262">
                  <c:v>3.4699229999999998E-2</c:v>
                </c:pt>
                <c:pt idx="2263">
                  <c:v>3.426274E-2</c:v>
                </c:pt>
                <c:pt idx="2264">
                  <c:v>3.3815060000000001E-2</c:v>
                </c:pt>
                <c:pt idx="2265">
                  <c:v>3.4019470000000003E-2</c:v>
                </c:pt>
                <c:pt idx="2266">
                  <c:v>3.4078259999999999E-2</c:v>
                </c:pt>
                <c:pt idx="2267">
                  <c:v>3.4533649999999999E-2</c:v>
                </c:pt>
                <c:pt idx="2268">
                  <c:v>3.5267850000000003E-2</c:v>
                </c:pt>
                <c:pt idx="2269">
                  <c:v>3.5521850000000001E-2</c:v>
                </c:pt>
                <c:pt idx="2270">
                  <c:v>3.6387530000000001E-2</c:v>
                </c:pt>
                <c:pt idx="2271">
                  <c:v>3.732651E-2</c:v>
                </c:pt>
                <c:pt idx="2272">
                  <c:v>3.775535E-2</c:v>
                </c:pt>
                <c:pt idx="2273">
                  <c:v>3.8402060000000002E-2</c:v>
                </c:pt>
                <c:pt idx="2274">
                  <c:v>3.8627769999999999E-2</c:v>
                </c:pt>
                <c:pt idx="2275">
                  <c:v>3.8808910000000002E-2</c:v>
                </c:pt>
                <c:pt idx="2276">
                  <c:v>3.8666100000000002E-2</c:v>
                </c:pt>
                <c:pt idx="2277">
                  <c:v>3.9095119999999997E-2</c:v>
                </c:pt>
                <c:pt idx="2278">
                  <c:v>3.9395560000000003E-2</c:v>
                </c:pt>
                <c:pt idx="2279">
                  <c:v>3.9867800000000002E-2</c:v>
                </c:pt>
                <c:pt idx="2280">
                  <c:v>3.9706869999999998E-2</c:v>
                </c:pt>
                <c:pt idx="2281">
                  <c:v>4.0143140000000001E-2</c:v>
                </c:pt>
                <c:pt idx="2282">
                  <c:v>4.0541729999999998E-2</c:v>
                </c:pt>
                <c:pt idx="2283">
                  <c:v>4.1054599999999997E-2</c:v>
                </c:pt>
                <c:pt idx="2284">
                  <c:v>4.135896E-2</c:v>
                </c:pt>
                <c:pt idx="2285">
                  <c:v>4.1750040000000002E-2</c:v>
                </c:pt>
                <c:pt idx="2286">
                  <c:v>4.2149529999999998E-2</c:v>
                </c:pt>
                <c:pt idx="2287">
                  <c:v>4.2579600000000002E-2</c:v>
                </c:pt>
                <c:pt idx="2288">
                  <c:v>4.29142E-2</c:v>
                </c:pt>
                <c:pt idx="2289">
                  <c:v>4.3205340000000002E-2</c:v>
                </c:pt>
                <c:pt idx="2290">
                  <c:v>4.3490050000000002E-2</c:v>
                </c:pt>
                <c:pt idx="2291">
                  <c:v>4.4000560000000001E-2</c:v>
                </c:pt>
                <c:pt idx="2292">
                  <c:v>4.4239470000000003E-2</c:v>
                </c:pt>
                <c:pt idx="2293">
                  <c:v>4.4613489999999999E-2</c:v>
                </c:pt>
                <c:pt idx="2294">
                  <c:v>4.4753170000000002E-2</c:v>
                </c:pt>
                <c:pt idx="2295">
                  <c:v>4.4740839999999997E-2</c:v>
                </c:pt>
                <c:pt idx="2296">
                  <c:v>4.4208150000000002E-2</c:v>
                </c:pt>
                <c:pt idx="2297">
                  <c:v>4.3469870000000001E-2</c:v>
                </c:pt>
                <c:pt idx="2298">
                  <c:v>4.2206140000000003E-2</c:v>
                </c:pt>
                <c:pt idx="2299">
                  <c:v>4.0679409999999999E-2</c:v>
                </c:pt>
                <c:pt idx="2300">
                  <c:v>3.902626E-2</c:v>
                </c:pt>
                <c:pt idx="2301">
                  <c:v>3.7331160000000002E-2</c:v>
                </c:pt>
                <c:pt idx="2302">
                  <c:v>3.5547269999999999E-2</c:v>
                </c:pt>
                <c:pt idx="2303">
                  <c:v>3.4105829999999997E-2</c:v>
                </c:pt>
                <c:pt idx="2304">
                  <c:v>3.3864350000000001E-2</c:v>
                </c:pt>
                <c:pt idx="2305">
                  <c:v>3.3569130000000003E-2</c:v>
                </c:pt>
                <c:pt idx="2306">
                  <c:v>3.3605030000000001E-2</c:v>
                </c:pt>
                <c:pt idx="2307">
                  <c:v>3.399543E-2</c:v>
                </c:pt>
                <c:pt idx="2308">
                  <c:v>3.4199970000000003E-2</c:v>
                </c:pt>
                <c:pt idx="2309">
                  <c:v>3.509466E-2</c:v>
                </c:pt>
                <c:pt idx="2310">
                  <c:v>3.561164E-2</c:v>
                </c:pt>
                <c:pt idx="2311">
                  <c:v>3.58102E-2</c:v>
                </c:pt>
                <c:pt idx="2312">
                  <c:v>3.6230129999999999E-2</c:v>
                </c:pt>
                <c:pt idx="2313">
                  <c:v>3.6427389999999997E-2</c:v>
                </c:pt>
                <c:pt idx="2314">
                  <c:v>3.6134760000000002E-2</c:v>
                </c:pt>
                <c:pt idx="2315">
                  <c:v>3.609325E-2</c:v>
                </c:pt>
                <c:pt idx="2316">
                  <c:v>3.5757700000000003E-2</c:v>
                </c:pt>
                <c:pt idx="2317">
                  <c:v>3.497778E-2</c:v>
                </c:pt>
                <c:pt idx="2318">
                  <c:v>3.5154169999999998E-2</c:v>
                </c:pt>
                <c:pt idx="2319">
                  <c:v>3.511508E-2</c:v>
                </c:pt>
                <c:pt idx="2320">
                  <c:v>3.5202860000000002E-2</c:v>
                </c:pt>
                <c:pt idx="2321">
                  <c:v>3.601861E-2</c:v>
                </c:pt>
                <c:pt idx="2322">
                  <c:v>3.6548600000000001E-2</c:v>
                </c:pt>
                <c:pt idx="2323">
                  <c:v>3.6987449999999998E-2</c:v>
                </c:pt>
                <c:pt idx="2324">
                  <c:v>3.7958789999999999E-2</c:v>
                </c:pt>
                <c:pt idx="2325">
                  <c:v>3.857261E-2</c:v>
                </c:pt>
                <c:pt idx="2326">
                  <c:v>3.8857030000000001E-2</c:v>
                </c:pt>
                <c:pt idx="2327">
                  <c:v>3.9456089999999999E-2</c:v>
                </c:pt>
                <c:pt idx="2328">
                  <c:v>3.990954E-2</c:v>
                </c:pt>
                <c:pt idx="2329">
                  <c:v>4.0178430000000001E-2</c:v>
                </c:pt>
                <c:pt idx="2330">
                  <c:v>4.0231959999999997E-2</c:v>
                </c:pt>
                <c:pt idx="2331">
                  <c:v>4.0327519999999999E-2</c:v>
                </c:pt>
                <c:pt idx="2332">
                  <c:v>4.067341E-2</c:v>
                </c:pt>
                <c:pt idx="2333">
                  <c:v>4.0773209999999997E-2</c:v>
                </c:pt>
                <c:pt idx="2334">
                  <c:v>4.082326E-2</c:v>
                </c:pt>
                <c:pt idx="2335">
                  <c:v>4.1015009999999998E-2</c:v>
                </c:pt>
                <c:pt idx="2336">
                  <c:v>4.1559720000000001E-2</c:v>
                </c:pt>
                <c:pt idx="2337">
                  <c:v>4.2099890000000001E-2</c:v>
                </c:pt>
                <c:pt idx="2338">
                  <c:v>4.2632749999999997E-2</c:v>
                </c:pt>
                <c:pt idx="2339">
                  <c:v>4.3166530000000002E-2</c:v>
                </c:pt>
                <c:pt idx="2340">
                  <c:v>4.3530800000000001E-2</c:v>
                </c:pt>
                <c:pt idx="2341">
                  <c:v>4.3996609999999998E-2</c:v>
                </c:pt>
                <c:pt idx="2342">
                  <c:v>4.4548169999999998E-2</c:v>
                </c:pt>
                <c:pt idx="2343">
                  <c:v>4.5065920000000002E-2</c:v>
                </c:pt>
                <c:pt idx="2344">
                  <c:v>4.5172089999999998E-2</c:v>
                </c:pt>
                <c:pt idx="2345">
                  <c:v>4.517297E-2</c:v>
                </c:pt>
                <c:pt idx="2346">
                  <c:v>4.4911340000000001E-2</c:v>
                </c:pt>
                <c:pt idx="2347">
                  <c:v>4.4086060000000003E-2</c:v>
                </c:pt>
                <c:pt idx="2348">
                  <c:v>4.2293329999999997E-2</c:v>
                </c:pt>
                <c:pt idx="2349">
                  <c:v>4.0031570000000002E-2</c:v>
                </c:pt>
                <c:pt idx="2350">
                  <c:v>3.7610789999999998E-2</c:v>
                </c:pt>
                <c:pt idx="2351">
                  <c:v>3.5612860000000003E-2</c:v>
                </c:pt>
                <c:pt idx="2352">
                  <c:v>3.3562000000000002E-2</c:v>
                </c:pt>
                <c:pt idx="2353">
                  <c:v>3.195369E-2</c:v>
                </c:pt>
                <c:pt idx="2354">
                  <c:v>3.1949569999999997E-2</c:v>
                </c:pt>
                <c:pt idx="2355">
                  <c:v>3.1581709999999999E-2</c:v>
                </c:pt>
                <c:pt idx="2356">
                  <c:v>3.2460599999999999E-2</c:v>
                </c:pt>
                <c:pt idx="2357">
                  <c:v>3.2987410000000002E-2</c:v>
                </c:pt>
                <c:pt idx="2358">
                  <c:v>3.3570269999999999E-2</c:v>
                </c:pt>
                <c:pt idx="2359">
                  <c:v>3.4527809999999999E-2</c:v>
                </c:pt>
                <c:pt idx="2360">
                  <c:v>3.4654770000000001E-2</c:v>
                </c:pt>
                <c:pt idx="2361">
                  <c:v>3.5531149999999997E-2</c:v>
                </c:pt>
                <c:pt idx="2362">
                  <c:v>3.5766140000000002E-2</c:v>
                </c:pt>
                <c:pt idx="2363">
                  <c:v>3.3259999999999998E-2</c:v>
                </c:pt>
                <c:pt idx="2364">
                  <c:v>3.4136430000000002E-2</c:v>
                </c:pt>
                <c:pt idx="2365">
                  <c:v>3.4353809999999999E-2</c:v>
                </c:pt>
                <c:pt idx="2366">
                  <c:v>3.42277E-2</c:v>
                </c:pt>
                <c:pt idx="2367">
                  <c:v>3.482176E-2</c:v>
                </c:pt>
                <c:pt idx="2368">
                  <c:v>3.4751980000000002E-2</c:v>
                </c:pt>
                <c:pt idx="2369">
                  <c:v>3.513865E-2</c:v>
                </c:pt>
                <c:pt idx="2370">
                  <c:v>3.5343819999999998E-2</c:v>
                </c:pt>
                <c:pt idx="2371">
                  <c:v>3.5230259999999999E-2</c:v>
                </c:pt>
                <c:pt idx="2372">
                  <c:v>3.611325E-2</c:v>
                </c:pt>
                <c:pt idx="2373">
                  <c:v>3.6470370000000002E-2</c:v>
                </c:pt>
                <c:pt idx="2374">
                  <c:v>3.6462420000000002E-2</c:v>
                </c:pt>
                <c:pt idx="2375">
                  <c:v>3.719095E-2</c:v>
                </c:pt>
                <c:pt idx="2376">
                  <c:v>3.7913019999999999E-2</c:v>
                </c:pt>
                <c:pt idx="2377">
                  <c:v>3.823124E-2</c:v>
                </c:pt>
                <c:pt idx="2378">
                  <c:v>3.8622839999999999E-2</c:v>
                </c:pt>
                <c:pt idx="2379">
                  <c:v>3.9174729999999998E-2</c:v>
                </c:pt>
                <c:pt idx="2380">
                  <c:v>3.9321910000000002E-2</c:v>
                </c:pt>
                <c:pt idx="2381">
                  <c:v>3.9268339999999999E-2</c:v>
                </c:pt>
                <c:pt idx="2382">
                  <c:v>3.970887E-2</c:v>
                </c:pt>
                <c:pt idx="2383">
                  <c:v>8.1799999999999996E-6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0.66810141999999995</c:v>
                </c:pt>
                <c:pt idx="2388">
                  <c:v>0.41810133999999999</c:v>
                </c:pt>
                <c:pt idx="2389">
                  <c:v>6.680614E-2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2.1860319999999999E-2</c:v>
                </c:pt>
                <c:pt idx="2395">
                  <c:v>2.8034570000000002E-2</c:v>
                </c:pt>
                <c:pt idx="2396">
                  <c:v>4.8463939999999997E-2</c:v>
                </c:pt>
                <c:pt idx="2397">
                  <c:v>7.0902179999999995E-2</c:v>
                </c:pt>
                <c:pt idx="2398">
                  <c:v>7.9717769999999993E-2</c:v>
                </c:pt>
                <c:pt idx="2399">
                  <c:v>6.8575720000000007E-2</c:v>
                </c:pt>
                <c:pt idx="2400">
                  <c:v>4.7075260000000001E-2</c:v>
                </c:pt>
                <c:pt idx="2401">
                  <c:v>3.5293369999999998E-2</c:v>
                </c:pt>
                <c:pt idx="2402">
                  <c:v>3.5245249999999999E-2</c:v>
                </c:pt>
                <c:pt idx="2403">
                  <c:v>4.268106E-2</c:v>
                </c:pt>
                <c:pt idx="2404">
                  <c:v>4.8148690000000001E-2</c:v>
                </c:pt>
                <c:pt idx="2405">
                  <c:v>5.3374680000000001E-2</c:v>
                </c:pt>
                <c:pt idx="2406">
                  <c:v>5.5995009999999998E-2</c:v>
                </c:pt>
                <c:pt idx="2407">
                  <c:v>5.6686649999999998E-2</c:v>
                </c:pt>
                <c:pt idx="2408">
                  <c:v>5.4329839999999997E-2</c:v>
                </c:pt>
                <c:pt idx="2409">
                  <c:v>5.1022570000000003E-2</c:v>
                </c:pt>
                <c:pt idx="2410">
                  <c:v>4.7626330000000001E-2</c:v>
                </c:pt>
                <c:pt idx="2411">
                  <c:v>4.518221E-2</c:v>
                </c:pt>
                <c:pt idx="2412">
                  <c:v>4.3943509999999998E-2</c:v>
                </c:pt>
                <c:pt idx="2413">
                  <c:v>5.839958E-2</c:v>
                </c:pt>
                <c:pt idx="2414">
                  <c:v>5.1125289999999997E-2</c:v>
                </c:pt>
                <c:pt idx="2415">
                  <c:v>4.5617119999999997E-2</c:v>
                </c:pt>
                <c:pt idx="2416">
                  <c:v>4.1819540000000002E-2</c:v>
                </c:pt>
                <c:pt idx="2417">
                  <c:v>4.0414529999999997E-2</c:v>
                </c:pt>
                <c:pt idx="2418">
                  <c:v>4.0555910000000001E-2</c:v>
                </c:pt>
                <c:pt idx="2419">
                  <c:v>4.1285339999999997E-2</c:v>
                </c:pt>
                <c:pt idx="2420">
                  <c:v>4.2966850000000001E-2</c:v>
                </c:pt>
                <c:pt idx="2421">
                  <c:v>4.472922E-2</c:v>
                </c:pt>
                <c:pt idx="2422">
                  <c:v>4.6566669999999998E-2</c:v>
                </c:pt>
                <c:pt idx="2423">
                  <c:v>4.7739410000000003E-2</c:v>
                </c:pt>
                <c:pt idx="2424">
                  <c:v>4.8352039999999999E-2</c:v>
                </c:pt>
                <c:pt idx="2425">
                  <c:v>4.887122E-2</c:v>
                </c:pt>
                <c:pt idx="2426">
                  <c:v>4.8964670000000002E-2</c:v>
                </c:pt>
                <c:pt idx="2427">
                  <c:v>4.8792380000000003E-2</c:v>
                </c:pt>
                <c:pt idx="2428">
                  <c:v>4.8486429999999997E-2</c:v>
                </c:pt>
                <c:pt idx="2429">
                  <c:v>0</c:v>
                </c:pt>
                <c:pt idx="2430">
                  <c:v>0</c:v>
                </c:pt>
                <c:pt idx="2431">
                  <c:v>2.1616999999999999E-3</c:v>
                </c:pt>
                <c:pt idx="2432">
                  <c:v>7.34631E-3</c:v>
                </c:pt>
                <c:pt idx="2433">
                  <c:v>1.570767E-2</c:v>
                </c:pt>
                <c:pt idx="2434">
                  <c:v>2.4496070000000002E-2</c:v>
                </c:pt>
                <c:pt idx="2435">
                  <c:v>3.2960240000000002E-2</c:v>
                </c:pt>
                <c:pt idx="2436">
                  <c:v>3.630684E-2</c:v>
                </c:pt>
                <c:pt idx="2437">
                  <c:v>3.4628390000000002E-2</c:v>
                </c:pt>
                <c:pt idx="2438">
                  <c:v>3.5783639999999999E-2</c:v>
                </c:pt>
                <c:pt idx="2439">
                  <c:v>3.8881699999999998E-2</c:v>
                </c:pt>
                <c:pt idx="2440">
                  <c:v>4.276899E-2</c:v>
                </c:pt>
                <c:pt idx="2441">
                  <c:v>4.6919269999999999E-2</c:v>
                </c:pt>
                <c:pt idx="2442">
                  <c:v>5.0857380000000001E-2</c:v>
                </c:pt>
                <c:pt idx="2443">
                  <c:v>5.4453580000000001E-2</c:v>
                </c:pt>
                <c:pt idx="2444">
                  <c:v>5.7709690000000001E-2</c:v>
                </c:pt>
                <c:pt idx="2445">
                  <c:v>6.0532460000000003E-2</c:v>
                </c:pt>
                <c:pt idx="2446">
                  <c:v>6.1880589999999999E-2</c:v>
                </c:pt>
                <c:pt idx="2447">
                  <c:v>6.0813909999999999E-2</c:v>
                </c:pt>
                <c:pt idx="2448">
                  <c:v>5.8479379999999997E-2</c:v>
                </c:pt>
                <c:pt idx="2449">
                  <c:v>5.5712669999999999E-2</c:v>
                </c:pt>
                <c:pt idx="2450">
                  <c:v>5.3018250000000003E-2</c:v>
                </c:pt>
                <c:pt idx="2451">
                  <c:v>5.1010550000000002E-2</c:v>
                </c:pt>
                <c:pt idx="2452">
                  <c:v>5.0176190000000002E-2</c:v>
                </c:pt>
                <c:pt idx="2453">
                  <c:v>5.0234689999999999E-2</c:v>
                </c:pt>
                <c:pt idx="2454">
                  <c:v>5.064809E-2</c:v>
                </c:pt>
                <c:pt idx="2455">
                  <c:v>5.1148489999999998E-2</c:v>
                </c:pt>
                <c:pt idx="2456">
                  <c:v>5.1617870000000003E-2</c:v>
                </c:pt>
                <c:pt idx="2457">
                  <c:v>5.131935E-2</c:v>
                </c:pt>
                <c:pt idx="2458">
                  <c:v>4.997733E-2</c:v>
                </c:pt>
                <c:pt idx="2459">
                  <c:v>4.7382569999999999E-2</c:v>
                </c:pt>
                <c:pt idx="2460">
                  <c:v>4.3377779999999998E-2</c:v>
                </c:pt>
                <c:pt idx="2461">
                  <c:v>3.8788540000000003E-2</c:v>
                </c:pt>
                <c:pt idx="2462">
                  <c:v>3.5202369999999997E-2</c:v>
                </c:pt>
                <c:pt idx="2463">
                  <c:v>3.315398E-2</c:v>
                </c:pt>
                <c:pt idx="2464">
                  <c:v>3.176168E-2</c:v>
                </c:pt>
                <c:pt idx="2465">
                  <c:v>3.2260230000000001E-2</c:v>
                </c:pt>
                <c:pt idx="2466">
                  <c:v>3.2821339999999997E-2</c:v>
                </c:pt>
                <c:pt idx="2467">
                  <c:v>3.3520460000000002E-2</c:v>
                </c:pt>
                <c:pt idx="2468">
                  <c:v>3.4624639999999998E-2</c:v>
                </c:pt>
                <c:pt idx="2469">
                  <c:v>3.5301840000000001E-2</c:v>
                </c:pt>
                <c:pt idx="2470">
                  <c:v>3.6586929999999997E-2</c:v>
                </c:pt>
                <c:pt idx="2471">
                  <c:v>3.7477009999999998E-2</c:v>
                </c:pt>
                <c:pt idx="2472">
                  <c:v>3.765748E-2</c:v>
                </c:pt>
                <c:pt idx="2473">
                  <c:v>3.7803929999999999E-2</c:v>
                </c:pt>
                <c:pt idx="2474">
                  <c:v>3.7559380000000003E-2</c:v>
                </c:pt>
                <c:pt idx="2475">
                  <c:v>3.6972230000000002E-2</c:v>
                </c:pt>
                <c:pt idx="2476">
                  <c:v>3.6157340000000003E-2</c:v>
                </c:pt>
                <c:pt idx="2477">
                  <c:v>3.5982159999999999E-2</c:v>
                </c:pt>
                <c:pt idx="2478">
                  <c:v>3.5866790000000003E-2</c:v>
                </c:pt>
                <c:pt idx="2479">
                  <c:v>3.5856899999999997E-2</c:v>
                </c:pt>
                <c:pt idx="2480">
                  <c:v>3.6728730000000001E-2</c:v>
                </c:pt>
                <c:pt idx="2481">
                  <c:v>3.7437409999999997E-2</c:v>
                </c:pt>
                <c:pt idx="2482">
                  <c:v>3.795751E-2</c:v>
                </c:pt>
                <c:pt idx="2483">
                  <c:v>3.9018820000000003E-2</c:v>
                </c:pt>
                <c:pt idx="2484">
                  <c:v>3.99821E-2</c:v>
                </c:pt>
                <c:pt idx="2485">
                  <c:v>4.0826670000000002E-2</c:v>
                </c:pt>
                <c:pt idx="2486">
                  <c:v>4.1639750000000003E-2</c:v>
                </c:pt>
                <c:pt idx="2487">
                  <c:v>4.2471040000000002E-2</c:v>
                </c:pt>
                <c:pt idx="2488">
                  <c:v>4.3157220000000003E-2</c:v>
                </c:pt>
                <c:pt idx="2489">
                  <c:v>4.3749450000000002E-2</c:v>
                </c:pt>
                <c:pt idx="2490">
                  <c:v>4.4009470000000002E-2</c:v>
                </c:pt>
                <c:pt idx="2491">
                  <c:v>4.4444909999999997E-2</c:v>
                </c:pt>
                <c:pt idx="2492">
                  <c:v>4.4740589999999997E-2</c:v>
                </c:pt>
                <c:pt idx="2493">
                  <c:v>4.5310940000000001E-2</c:v>
                </c:pt>
                <c:pt idx="2494">
                  <c:v>4.6093719999999998E-2</c:v>
                </c:pt>
                <c:pt idx="2495">
                  <c:v>4.6792510000000002E-2</c:v>
                </c:pt>
                <c:pt idx="2496">
                  <c:v>4.7606000000000002E-2</c:v>
                </c:pt>
                <c:pt idx="2497">
                  <c:v>4.8449180000000001E-2</c:v>
                </c:pt>
                <c:pt idx="2498">
                  <c:v>4.9120320000000002E-2</c:v>
                </c:pt>
                <c:pt idx="2499">
                  <c:v>4.9678479999999997E-2</c:v>
                </c:pt>
                <c:pt idx="2500">
                  <c:v>5.0295409999999999E-2</c:v>
                </c:pt>
                <c:pt idx="2501">
                  <c:v>5.0666330000000002E-2</c:v>
                </c:pt>
                <c:pt idx="2502">
                  <c:v>5.0794899999999997E-2</c:v>
                </c:pt>
                <c:pt idx="2503">
                  <c:v>5.1059930000000003E-2</c:v>
                </c:pt>
                <c:pt idx="2504">
                  <c:v>5.102537E-2</c:v>
                </c:pt>
                <c:pt idx="2505">
                  <c:v>5.0872670000000002E-2</c:v>
                </c:pt>
                <c:pt idx="2506">
                  <c:v>5.0221750000000003E-2</c:v>
                </c:pt>
                <c:pt idx="2507">
                  <c:v>4.9330069999999997E-2</c:v>
                </c:pt>
                <c:pt idx="2508">
                  <c:v>4.7927089999999999E-2</c:v>
                </c:pt>
                <c:pt idx="2509">
                  <c:v>4.5858089999999997E-2</c:v>
                </c:pt>
                <c:pt idx="2510">
                  <c:v>4.3299770000000001E-2</c:v>
                </c:pt>
                <c:pt idx="2511">
                  <c:v>4.0577290000000002E-2</c:v>
                </c:pt>
                <c:pt idx="2512">
                  <c:v>3.8402980000000003E-2</c:v>
                </c:pt>
                <c:pt idx="2513">
                  <c:v>3.670727E-2</c:v>
                </c:pt>
                <c:pt idx="2514">
                  <c:v>3.5586510000000002E-2</c:v>
                </c:pt>
                <c:pt idx="2515">
                  <c:v>3.4900479999999998E-2</c:v>
                </c:pt>
                <c:pt idx="2516">
                  <c:v>3.524178E-2</c:v>
                </c:pt>
                <c:pt idx="2517">
                  <c:v>3.519982E-2</c:v>
                </c:pt>
                <c:pt idx="2518">
                  <c:v>3.5518939999999999E-2</c:v>
                </c:pt>
                <c:pt idx="2519">
                  <c:v>3.6348869999999998E-2</c:v>
                </c:pt>
                <c:pt idx="2520">
                  <c:v>3.6803679999999998E-2</c:v>
                </c:pt>
                <c:pt idx="2521">
                  <c:v>3.7354230000000002E-2</c:v>
                </c:pt>
                <c:pt idx="2522">
                  <c:v>3.7939680000000003E-2</c:v>
                </c:pt>
                <c:pt idx="2523">
                  <c:v>1.0432E-4</c:v>
                </c:pt>
                <c:pt idx="2524">
                  <c:v>0</c:v>
                </c:pt>
                <c:pt idx="2525">
                  <c:v>3.0464899999999998E-3</c:v>
                </c:pt>
                <c:pt idx="2526">
                  <c:v>9.6528199999999995E-3</c:v>
                </c:pt>
                <c:pt idx="2527">
                  <c:v>1.7596259999999999E-2</c:v>
                </c:pt>
                <c:pt idx="2528">
                  <c:v>2.5639240000000001E-2</c:v>
                </c:pt>
                <c:pt idx="2529">
                  <c:v>3.2570540000000002E-2</c:v>
                </c:pt>
                <c:pt idx="2530">
                  <c:v>2.961631E-2</c:v>
                </c:pt>
                <c:pt idx="2531">
                  <c:v>2.641073E-2</c:v>
                </c:pt>
                <c:pt idx="2532">
                  <c:v>2.5709659999999999E-2</c:v>
                </c:pt>
                <c:pt idx="2533">
                  <c:v>2.7256260000000001E-2</c:v>
                </c:pt>
                <c:pt idx="2534">
                  <c:v>3.2161000000000002E-2</c:v>
                </c:pt>
                <c:pt idx="2535">
                  <c:v>3.5220149999999999E-2</c:v>
                </c:pt>
                <c:pt idx="2536">
                  <c:v>3.6536680000000002E-2</c:v>
                </c:pt>
                <c:pt idx="2537">
                  <c:v>3.8141420000000002E-2</c:v>
                </c:pt>
                <c:pt idx="2538">
                  <c:v>4.0729469999999997E-2</c:v>
                </c:pt>
                <c:pt idx="2539">
                  <c:v>4.3291969999999999E-2</c:v>
                </c:pt>
                <c:pt idx="2540">
                  <c:v>4.6008970000000003E-2</c:v>
                </c:pt>
                <c:pt idx="2541">
                  <c:v>4.8763170000000002E-2</c:v>
                </c:pt>
                <c:pt idx="2542">
                  <c:v>5.0880889999999998E-2</c:v>
                </c:pt>
                <c:pt idx="2543">
                  <c:v>5.187572E-2</c:v>
                </c:pt>
                <c:pt idx="2544">
                  <c:v>5.1273579999999999E-2</c:v>
                </c:pt>
                <c:pt idx="2545">
                  <c:v>4.9530980000000002E-2</c:v>
                </c:pt>
                <c:pt idx="2546">
                  <c:v>4.7330539999999997E-2</c:v>
                </c:pt>
                <c:pt idx="2547">
                  <c:v>4.552262E-2</c:v>
                </c:pt>
                <c:pt idx="2548">
                  <c:v>4.4336220000000003E-2</c:v>
                </c:pt>
                <c:pt idx="2549">
                  <c:v>4.396369E-2</c:v>
                </c:pt>
                <c:pt idx="2550">
                  <c:v>4.4444240000000003E-2</c:v>
                </c:pt>
                <c:pt idx="2551">
                  <c:v>4.5192059999999999E-2</c:v>
                </c:pt>
                <c:pt idx="2552">
                  <c:v>4.6301349999999998E-2</c:v>
                </c:pt>
                <c:pt idx="2553">
                  <c:v>4.7425469999999997E-2</c:v>
                </c:pt>
                <c:pt idx="2554">
                  <c:v>4.8442779999999998E-2</c:v>
                </c:pt>
                <c:pt idx="2555">
                  <c:v>4.9307770000000001E-2</c:v>
                </c:pt>
                <c:pt idx="2556">
                  <c:v>4.9967549999999999E-2</c:v>
                </c:pt>
                <c:pt idx="2557">
                  <c:v>5.0404209999999998E-2</c:v>
                </c:pt>
                <c:pt idx="2558">
                  <c:v>5.0477920000000003E-2</c:v>
                </c:pt>
                <c:pt idx="2559">
                  <c:v>5.0351880000000002E-2</c:v>
                </c:pt>
                <c:pt idx="2560">
                  <c:v>5.0199199999999999E-2</c:v>
                </c:pt>
                <c:pt idx="2561">
                  <c:v>5.0177720000000002E-2</c:v>
                </c:pt>
                <c:pt idx="2562">
                  <c:v>5.037643E-2</c:v>
                </c:pt>
                <c:pt idx="2563">
                  <c:v>5.0800350000000001E-2</c:v>
                </c:pt>
                <c:pt idx="2564">
                  <c:v>5.1274889999999997E-2</c:v>
                </c:pt>
                <c:pt idx="2565">
                  <c:v>5.162626E-2</c:v>
                </c:pt>
                <c:pt idx="2566">
                  <c:v>5.2057039999999999E-2</c:v>
                </c:pt>
                <c:pt idx="2567">
                  <c:v>5.2100250000000001E-2</c:v>
                </c:pt>
                <c:pt idx="2568">
                  <c:v>5.1990269999999998E-2</c:v>
                </c:pt>
                <c:pt idx="2569">
                  <c:v>5.1574750000000003E-2</c:v>
                </c:pt>
                <c:pt idx="2570">
                  <c:v>5.0998599999999998E-2</c:v>
                </c:pt>
                <c:pt idx="2571">
                  <c:v>5.0288230000000003E-2</c:v>
                </c:pt>
                <c:pt idx="2572">
                  <c:v>4.9827990000000003E-2</c:v>
                </c:pt>
                <c:pt idx="2573">
                  <c:v>4.9390629999999998E-2</c:v>
                </c:pt>
                <c:pt idx="2574">
                  <c:v>4.8897280000000001E-2</c:v>
                </c:pt>
                <c:pt idx="2575">
                  <c:v>4.8454249999999997E-2</c:v>
                </c:pt>
                <c:pt idx="2576">
                  <c:v>4.8041489999999999E-2</c:v>
                </c:pt>
                <c:pt idx="2577">
                  <c:v>4.7539449999999997E-2</c:v>
                </c:pt>
                <c:pt idx="2578">
                  <c:v>4.6885969999999999E-2</c:v>
                </c:pt>
                <c:pt idx="2579">
                  <c:v>4.625042E-2</c:v>
                </c:pt>
                <c:pt idx="2580">
                  <c:v>4.5760240000000001E-2</c:v>
                </c:pt>
                <c:pt idx="2581">
                  <c:v>4.5431819999999998E-2</c:v>
                </c:pt>
                <c:pt idx="2582">
                  <c:v>0</c:v>
                </c:pt>
                <c:pt idx="2583">
                  <c:v>8.7670000000000006E-5</c:v>
                </c:pt>
                <c:pt idx="2584">
                  <c:v>3.6769300000000001E-3</c:v>
                </c:pt>
                <c:pt idx="2585">
                  <c:v>1.071627E-2</c:v>
                </c:pt>
                <c:pt idx="2586">
                  <c:v>1.8825160000000001E-2</c:v>
                </c:pt>
                <c:pt idx="2587">
                  <c:v>2.6990340000000002E-2</c:v>
                </c:pt>
                <c:pt idx="2588">
                  <c:v>3.4236410000000002E-2</c:v>
                </c:pt>
                <c:pt idx="2589">
                  <c:v>1</c:v>
                </c:pt>
                <c:pt idx="2590">
                  <c:v>3.5322000000000001E-4</c:v>
                </c:pt>
                <c:pt idx="2591">
                  <c:v>1.48876E-3</c:v>
                </c:pt>
                <c:pt idx="2592">
                  <c:v>6.5164400000000001E-3</c:v>
                </c:pt>
                <c:pt idx="2593">
                  <c:v>1.319238E-2</c:v>
                </c:pt>
                <c:pt idx="2594">
                  <c:v>2.0388030000000001E-2</c:v>
                </c:pt>
                <c:pt idx="2595">
                  <c:v>2.754411E-2</c:v>
                </c:pt>
                <c:pt idx="2596">
                  <c:v>3.356054E-2</c:v>
                </c:pt>
                <c:pt idx="2597">
                  <c:v>3.3896990000000002E-2</c:v>
                </c:pt>
                <c:pt idx="2598">
                  <c:v>3.3529620000000003E-2</c:v>
                </c:pt>
                <c:pt idx="2599">
                  <c:v>3.5459579999999997E-2</c:v>
                </c:pt>
                <c:pt idx="2600">
                  <c:v>3.8653930000000003E-2</c:v>
                </c:pt>
                <c:pt idx="2601">
                  <c:v>4.2123300000000002E-2</c:v>
                </c:pt>
                <c:pt idx="2602">
                  <c:v>4.5240049999999997E-2</c:v>
                </c:pt>
                <c:pt idx="2603">
                  <c:v>4.7842139999999998E-2</c:v>
                </c:pt>
                <c:pt idx="2604">
                  <c:v>5.059814E-2</c:v>
                </c:pt>
                <c:pt idx="2605">
                  <c:v>5.3431800000000002E-2</c:v>
                </c:pt>
                <c:pt idx="2606">
                  <c:v>5.602273E-2</c:v>
                </c:pt>
                <c:pt idx="2607">
                  <c:v>5.7152099999999997E-2</c:v>
                </c:pt>
                <c:pt idx="2608">
                  <c:v>5.6592749999999997E-2</c:v>
                </c:pt>
                <c:pt idx="2609">
                  <c:v>5.4819659999999999E-2</c:v>
                </c:pt>
                <c:pt idx="2610">
                  <c:v>6.4280000000000001E-5</c:v>
                </c:pt>
                <c:pt idx="2611">
                  <c:v>2.3999999999999998E-7</c:v>
                </c:pt>
                <c:pt idx="2612">
                  <c:v>2.18586E-3</c:v>
                </c:pt>
                <c:pt idx="2613">
                  <c:v>8.4023599999999993E-3</c:v>
                </c:pt>
                <c:pt idx="2614">
                  <c:v>1.6146589999999999E-2</c:v>
                </c:pt>
                <c:pt idx="2615">
                  <c:v>2.4194009999999998E-2</c:v>
                </c:pt>
                <c:pt idx="2616">
                  <c:v>3.1898790000000003E-2</c:v>
                </c:pt>
                <c:pt idx="2617">
                  <c:v>3.6195810000000002E-2</c:v>
                </c:pt>
                <c:pt idx="2618">
                  <c:v>3.5784160000000002E-2</c:v>
                </c:pt>
                <c:pt idx="2619">
                  <c:v>3.6828680000000003E-2</c:v>
                </c:pt>
                <c:pt idx="2620">
                  <c:v>3.9100099999999999E-2</c:v>
                </c:pt>
                <c:pt idx="2621">
                  <c:v>4.156779E-2</c:v>
                </c:pt>
                <c:pt idx="2622">
                  <c:v>4.411727E-2</c:v>
                </c:pt>
                <c:pt idx="2623">
                  <c:v>4.6637020000000001E-2</c:v>
                </c:pt>
                <c:pt idx="2624">
                  <c:v>4.9348089999999997E-2</c:v>
                </c:pt>
                <c:pt idx="2625">
                  <c:v>5.2329830000000001E-2</c:v>
                </c:pt>
                <c:pt idx="2626">
                  <c:v>5.5432960000000003E-2</c:v>
                </c:pt>
                <c:pt idx="2627">
                  <c:v>5.8152889999999999E-2</c:v>
                </c:pt>
                <c:pt idx="2628">
                  <c:v>5.9795540000000001E-2</c:v>
                </c:pt>
                <c:pt idx="2629">
                  <c:v>6.000701E-2</c:v>
                </c:pt>
                <c:pt idx="2630">
                  <c:v>5.918665E-2</c:v>
                </c:pt>
                <c:pt idx="2631">
                  <c:v>5.7642930000000002E-2</c:v>
                </c:pt>
                <c:pt idx="2632">
                  <c:v>5.6699850000000003E-2</c:v>
                </c:pt>
                <c:pt idx="2633">
                  <c:v>5.5871209999999998E-2</c:v>
                </c:pt>
                <c:pt idx="2634">
                  <c:v>5.5656219999999999E-2</c:v>
                </c:pt>
                <c:pt idx="2635">
                  <c:v>5.5861139999999997E-2</c:v>
                </c:pt>
                <c:pt idx="2636">
                  <c:v>5.6346489999999999E-2</c:v>
                </c:pt>
                <c:pt idx="2637">
                  <c:v>5.7099270000000001E-2</c:v>
                </c:pt>
                <c:pt idx="2638">
                  <c:v>5.776601E-2</c:v>
                </c:pt>
                <c:pt idx="2639">
                  <c:v>5.8134230000000002E-2</c:v>
                </c:pt>
                <c:pt idx="2640">
                  <c:v>5.8193410000000001E-2</c:v>
                </c:pt>
                <c:pt idx="2641">
                  <c:v>5.8095239999999999E-2</c:v>
                </c:pt>
                <c:pt idx="2642">
                  <c:v>5.7923469999999998E-2</c:v>
                </c:pt>
                <c:pt idx="2643">
                  <c:v>5.7590599999999999E-2</c:v>
                </c:pt>
                <c:pt idx="2644">
                  <c:v>5.7296050000000001E-2</c:v>
                </c:pt>
                <c:pt idx="2645">
                  <c:v>5.6962110000000003E-2</c:v>
                </c:pt>
                <c:pt idx="2646">
                  <c:v>5.6676030000000002E-2</c:v>
                </c:pt>
                <c:pt idx="2647">
                  <c:v>5.6636880000000001E-2</c:v>
                </c:pt>
                <c:pt idx="2648">
                  <c:v>5.6498109999999997E-2</c:v>
                </c:pt>
                <c:pt idx="2649">
                  <c:v>5.6494700000000002E-2</c:v>
                </c:pt>
                <c:pt idx="2650">
                  <c:v>5.6315459999999998E-2</c:v>
                </c:pt>
                <c:pt idx="2651">
                  <c:v>5.6198499999999998E-2</c:v>
                </c:pt>
                <c:pt idx="2652">
                  <c:v>5.5832989999999999E-2</c:v>
                </c:pt>
                <c:pt idx="2653">
                  <c:v>5.573206E-2</c:v>
                </c:pt>
                <c:pt idx="2654">
                  <c:v>5.536899E-2</c:v>
                </c:pt>
                <c:pt idx="2655">
                  <c:v>5.4972239999999999E-2</c:v>
                </c:pt>
                <c:pt idx="2656">
                  <c:v>5.4867850000000003E-2</c:v>
                </c:pt>
                <c:pt idx="2657">
                  <c:v>5.45987E-2</c:v>
                </c:pt>
                <c:pt idx="2658">
                  <c:v>5.4349010000000003E-2</c:v>
                </c:pt>
                <c:pt idx="2659">
                  <c:v>5.424416E-2</c:v>
                </c:pt>
                <c:pt idx="2660">
                  <c:v>5.429896E-2</c:v>
                </c:pt>
                <c:pt idx="2661">
                  <c:v>5.4347600000000003E-2</c:v>
                </c:pt>
                <c:pt idx="2662">
                  <c:v>5.4536670000000002E-2</c:v>
                </c:pt>
                <c:pt idx="2663">
                  <c:v>5.4578309999999998E-2</c:v>
                </c:pt>
                <c:pt idx="2664">
                  <c:v>5.4677490000000002E-2</c:v>
                </c:pt>
                <c:pt idx="2665">
                  <c:v>5.4732410000000002E-2</c:v>
                </c:pt>
                <c:pt idx="2666">
                  <c:v>5.4934570000000002E-2</c:v>
                </c:pt>
                <c:pt idx="2667">
                  <c:v>5.5091510000000003E-2</c:v>
                </c:pt>
                <c:pt idx="2668">
                  <c:v>5.5384269999999999E-2</c:v>
                </c:pt>
                <c:pt idx="2669">
                  <c:v>5.5780440000000001E-2</c:v>
                </c:pt>
                <c:pt idx="2670">
                  <c:v>5.6071219999999998E-2</c:v>
                </c:pt>
                <c:pt idx="2671">
                  <c:v>5.6155629999999998E-2</c:v>
                </c:pt>
                <c:pt idx="2672">
                  <c:v>5.5914810000000002E-2</c:v>
                </c:pt>
                <c:pt idx="2673">
                  <c:v>5.5403470000000003E-2</c:v>
                </c:pt>
                <c:pt idx="2674">
                  <c:v>5.454407E-2</c:v>
                </c:pt>
                <c:pt idx="2675">
                  <c:v>5.2964749999999998E-2</c:v>
                </c:pt>
                <c:pt idx="2676">
                  <c:v>5.1101510000000003E-2</c:v>
                </c:pt>
                <c:pt idx="2677">
                  <c:v>4.885026E-2</c:v>
                </c:pt>
                <c:pt idx="2678">
                  <c:v>4.6858120000000003E-2</c:v>
                </c:pt>
                <c:pt idx="2679">
                  <c:v>4.4970610000000001E-2</c:v>
                </c:pt>
                <c:pt idx="2680">
                  <c:v>0</c:v>
                </c:pt>
                <c:pt idx="2681">
                  <c:v>1.3172500000000001E-3</c:v>
                </c:pt>
                <c:pt idx="2682">
                  <c:v>7.1156300000000004E-3</c:v>
                </c:pt>
                <c:pt idx="2683">
                  <c:v>1.351868E-2</c:v>
                </c:pt>
                <c:pt idx="2684">
                  <c:v>2.2312869999999999E-2</c:v>
                </c:pt>
                <c:pt idx="2685">
                  <c:v>3.0924589999999998E-2</c:v>
                </c:pt>
                <c:pt idx="2686">
                  <c:v>3.6661489999999998E-2</c:v>
                </c:pt>
                <c:pt idx="2687">
                  <c:v>3.3642199999999997E-2</c:v>
                </c:pt>
                <c:pt idx="2688">
                  <c:v>3.1665819999999997E-2</c:v>
                </c:pt>
                <c:pt idx="2689">
                  <c:v>3.160139E-2</c:v>
                </c:pt>
                <c:pt idx="2690">
                  <c:v>3.3246150000000002E-2</c:v>
                </c:pt>
                <c:pt idx="2691">
                  <c:v>2.2847000000000001E-4</c:v>
                </c:pt>
                <c:pt idx="2692">
                  <c:v>1.17384E-3</c:v>
                </c:pt>
                <c:pt idx="2693">
                  <c:v>5.0642899999999999E-3</c:v>
                </c:pt>
                <c:pt idx="2694">
                  <c:v>1.1399950000000001E-2</c:v>
                </c:pt>
                <c:pt idx="2695">
                  <c:v>1.8645729999999999E-2</c:v>
                </c:pt>
                <c:pt idx="2696">
                  <c:v>2.5972289999999999E-2</c:v>
                </c:pt>
                <c:pt idx="2697">
                  <c:v>3.2921069999999997E-2</c:v>
                </c:pt>
                <c:pt idx="2698">
                  <c:v>3.5474730000000003E-2</c:v>
                </c:pt>
                <c:pt idx="2699">
                  <c:v>3.7016800000000002E-2</c:v>
                </c:pt>
                <c:pt idx="2700">
                  <c:v>3.9389680000000003E-2</c:v>
                </c:pt>
                <c:pt idx="2701">
                  <c:v>4.1750660000000002E-2</c:v>
                </c:pt>
                <c:pt idx="2702">
                  <c:v>4.3478049999999997E-2</c:v>
                </c:pt>
                <c:pt idx="2703">
                  <c:v>4.4603520000000001E-2</c:v>
                </c:pt>
                <c:pt idx="2704">
                  <c:v>4.5714060000000001E-2</c:v>
                </c:pt>
                <c:pt idx="2705">
                  <c:v>4.7210009999999997E-2</c:v>
                </c:pt>
                <c:pt idx="2706">
                  <c:v>4.8721189999999998E-2</c:v>
                </c:pt>
                <c:pt idx="2707">
                  <c:v>4.949862E-2</c:v>
                </c:pt>
                <c:pt idx="2708">
                  <c:v>4.9182549999999998E-2</c:v>
                </c:pt>
                <c:pt idx="2709">
                  <c:v>4.801329E-2</c:v>
                </c:pt>
                <c:pt idx="2710">
                  <c:v>4.6318020000000001E-2</c:v>
                </c:pt>
                <c:pt idx="2711">
                  <c:v>4.457825E-2</c:v>
                </c:pt>
                <c:pt idx="2712">
                  <c:v>4.343996E-2</c:v>
                </c:pt>
                <c:pt idx="2713">
                  <c:v>4.3037899999999997E-2</c:v>
                </c:pt>
                <c:pt idx="2714">
                  <c:v>4.318081E-2</c:v>
                </c:pt>
                <c:pt idx="2715">
                  <c:v>4.4055049999999998E-2</c:v>
                </c:pt>
                <c:pt idx="2716">
                  <c:v>4.5348189999999997E-2</c:v>
                </c:pt>
                <c:pt idx="2717">
                  <c:v>4.6581829999999998E-2</c:v>
                </c:pt>
                <c:pt idx="2718">
                  <c:v>4.8052989999999997E-2</c:v>
                </c:pt>
                <c:pt idx="2719">
                  <c:v>4.9295079999999998E-2</c:v>
                </c:pt>
                <c:pt idx="2720">
                  <c:v>5.0365600000000003E-2</c:v>
                </c:pt>
                <c:pt idx="2721">
                  <c:v>5.1010319999999998E-2</c:v>
                </c:pt>
                <c:pt idx="2722">
                  <c:v>9.6860000000000004E-5</c:v>
                </c:pt>
                <c:pt idx="2723">
                  <c:v>0</c:v>
                </c:pt>
                <c:pt idx="2724">
                  <c:v>0</c:v>
                </c:pt>
                <c:pt idx="2725">
                  <c:v>2.2163199999999999E-3</c:v>
                </c:pt>
                <c:pt idx="2726">
                  <c:v>9.6699200000000003E-3</c:v>
                </c:pt>
                <c:pt idx="2727">
                  <c:v>1.8852250000000001E-2</c:v>
                </c:pt>
                <c:pt idx="2728">
                  <c:v>2.8545790000000001E-2</c:v>
                </c:pt>
                <c:pt idx="2729">
                  <c:v>3.5706620000000001E-2</c:v>
                </c:pt>
                <c:pt idx="2730">
                  <c:v>3.3706149999999997E-2</c:v>
                </c:pt>
                <c:pt idx="2731">
                  <c:v>3.345339E-2</c:v>
                </c:pt>
                <c:pt idx="2732">
                  <c:v>3.5445329999999997E-2</c:v>
                </c:pt>
                <c:pt idx="2733">
                  <c:v>3.8256419999999999E-2</c:v>
                </c:pt>
                <c:pt idx="2734">
                  <c:v>4.2036450000000003E-2</c:v>
                </c:pt>
                <c:pt idx="2735">
                  <c:v>4.5661680000000003E-2</c:v>
                </c:pt>
                <c:pt idx="2736">
                  <c:v>4.8147849999999999E-2</c:v>
                </c:pt>
                <c:pt idx="2737">
                  <c:v>4.2307600000000001E-2</c:v>
                </c:pt>
                <c:pt idx="2738">
                  <c:v>2.6531900000000001E-2</c:v>
                </c:pt>
                <c:pt idx="2739">
                  <c:v>1.3937450000000001E-2</c:v>
                </c:pt>
                <c:pt idx="2740">
                  <c:v>1.3105459999999999E-2</c:v>
                </c:pt>
                <c:pt idx="2741">
                  <c:v>1.9099439999999999E-2</c:v>
                </c:pt>
                <c:pt idx="2742">
                  <c:v>2.7391039999999998E-2</c:v>
                </c:pt>
                <c:pt idx="2743">
                  <c:v>3.2645E-2</c:v>
                </c:pt>
                <c:pt idx="2744">
                  <c:v>2.4579219999999999E-2</c:v>
                </c:pt>
                <c:pt idx="2745">
                  <c:v>1.7156970000000001E-2</c:v>
                </c:pt>
                <c:pt idx="2746">
                  <c:v>1.9026069999999999E-2</c:v>
                </c:pt>
                <c:pt idx="2747">
                  <c:v>2.5480510000000001E-2</c:v>
                </c:pt>
                <c:pt idx="2748">
                  <c:v>3.3038360000000003E-2</c:v>
                </c:pt>
                <c:pt idx="2749">
                  <c:v>3.295766E-2</c:v>
                </c:pt>
                <c:pt idx="2750">
                  <c:v>3.0236590000000001E-2</c:v>
                </c:pt>
                <c:pt idx="2751">
                  <c:v>2.9887730000000001E-2</c:v>
                </c:pt>
                <c:pt idx="2752">
                  <c:v>3.144926E-2</c:v>
                </c:pt>
                <c:pt idx="2753">
                  <c:v>3.4142350000000002E-2</c:v>
                </c:pt>
                <c:pt idx="2754">
                  <c:v>3.6292900000000003E-2</c:v>
                </c:pt>
                <c:pt idx="2755">
                  <c:v>3.893754E-2</c:v>
                </c:pt>
                <c:pt idx="2756">
                  <c:v>4.1220779999999999E-2</c:v>
                </c:pt>
                <c:pt idx="2757">
                  <c:v>4.3030060000000002E-2</c:v>
                </c:pt>
                <c:pt idx="2758">
                  <c:v>4.3790559999999999E-2</c:v>
                </c:pt>
                <c:pt idx="2759">
                  <c:v>4.2865060000000003E-2</c:v>
                </c:pt>
                <c:pt idx="2760">
                  <c:v>4.0397870000000002E-2</c:v>
                </c:pt>
                <c:pt idx="2761">
                  <c:v>3.7652310000000001E-2</c:v>
                </c:pt>
                <c:pt idx="2762">
                  <c:v>3.522173E-2</c:v>
                </c:pt>
                <c:pt idx="2763">
                  <c:v>3.3757589999999997E-2</c:v>
                </c:pt>
                <c:pt idx="2764">
                  <c:v>3.4059199999999998E-2</c:v>
                </c:pt>
                <c:pt idx="2765">
                  <c:v>3.4609040000000001E-2</c:v>
                </c:pt>
                <c:pt idx="2766">
                  <c:v>3.5773779999999998E-2</c:v>
                </c:pt>
                <c:pt idx="2767">
                  <c:v>3.739982E-2</c:v>
                </c:pt>
                <c:pt idx="2768">
                  <c:v>3.8836639999999999E-2</c:v>
                </c:pt>
                <c:pt idx="2769">
                  <c:v>4.0348160000000001E-2</c:v>
                </c:pt>
                <c:pt idx="2770">
                  <c:v>4.1977019999999997E-2</c:v>
                </c:pt>
                <c:pt idx="2771">
                  <c:v>4.3514999999999998E-2</c:v>
                </c:pt>
                <c:pt idx="2772">
                  <c:v>4.4780199999999999E-2</c:v>
                </c:pt>
                <c:pt idx="2773">
                  <c:v>1.5E-5</c:v>
                </c:pt>
                <c:pt idx="2774">
                  <c:v>7.0519999999999996E-5</c:v>
                </c:pt>
                <c:pt idx="2775">
                  <c:v>3.2312700000000001E-3</c:v>
                </c:pt>
                <c:pt idx="2776">
                  <c:v>9.8819700000000003E-3</c:v>
                </c:pt>
                <c:pt idx="2777">
                  <c:v>1.7594530000000001E-2</c:v>
                </c:pt>
                <c:pt idx="2778">
                  <c:v>2.53589E-2</c:v>
                </c:pt>
                <c:pt idx="2779">
                  <c:v>3.2319849999999997E-2</c:v>
                </c:pt>
                <c:pt idx="2780">
                  <c:v>3.2331119999999998E-2</c:v>
                </c:pt>
                <c:pt idx="2781">
                  <c:v>3.0704180000000001E-2</c:v>
                </c:pt>
                <c:pt idx="2782">
                  <c:v>0</c:v>
                </c:pt>
                <c:pt idx="2783">
                  <c:v>4.0275E-4</c:v>
                </c:pt>
                <c:pt idx="2784">
                  <c:v>4.75305E-3</c:v>
                </c:pt>
                <c:pt idx="2785">
                  <c:v>1.15385E-2</c:v>
                </c:pt>
                <c:pt idx="2786">
                  <c:v>1.904024E-2</c:v>
                </c:pt>
                <c:pt idx="2787">
                  <c:v>2.673418E-2</c:v>
                </c:pt>
                <c:pt idx="2788">
                  <c:v>3.3582809999999998E-2</c:v>
                </c:pt>
                <c:pt idx="2789">
                  <c:v>3.6519610000000001E-2</c:v>
                </c:pt>
                <c:pt idx="2790">
                  <c:v>3.8733209999999997E-2</c:v>
                </c:pt>
                <c:pt idx="2791">
                  <c:v>4.1597969999999998E-2</c:v>
                </c:pt>
                <c:pt idx="2792">
                  <c:v>4.5272350000000003E-2</c:v>
                </c:pt>
                <c:pt idx="2793">
                  <c:v>4.937192E-2</c:v>
                </c:pt>
                <c:pt idx="2794">
                  <c:v>5.3351339999999997E-2</c:v>
                </c:pt>
                <c:pt idx="2795">
                  <c:v>5.6966610000000001E-2</c:v>
                </c:pt>
                <c:pt idx="2796">
                  <c:v>6.0205630000000003E-2</c:v>
                </c:pt>
                <c:pt idx="2797">
                  <c:v>6.1576159999999998E-2</c:v>
                </c:pt>
                <c:pt idx="2798">
                  <c:v>5.6937229999999998E-2</c:v>
                </c:pt>
                <c:pt idx="2799">
                  <c:v>4.7074940000000003E-2</c:v>
                </c:pt>
                <c:pt idx="2800">
                  <c:v>3.5812820000000002E-2</c:v>
                </c:pt>
                <c:pt idx="2801">
                  <c:v>2.697078E-2</c:v>
                </c:pt>
                <c:pt idx="2802">
                  <c:v>2.4777540000000001E-2</c:v>
                </c:pt>
                <c:pt idx="2803">
                  <c:v>2.8153170000000002E-2</c:v>
                </c:pt>
                <c:pt idx="2804">
                  <c:v>3.2526810000000003E-2</c:v>
                </c:pt>
                <c:pt idx="2805">
                  <c:v>3.4961560000000003E-2</c:v>
                </c:pt>
                <c:pt idx="2806">
                  <c:v>3.555208E-2</c:v>
                </c:pt>
                <c:pt idx="2807">
                  <c:v>3.6971230000000001E-2</c:v>
                </c:pt>
                <c:pt idx="2808">
                  <c:v>3.8983249999999997E-2</c:v>
                </c:pt>
                <c:pt idx="2809">
                  <c:v>4.0769489999999999E-2</c:v>
                </c:pt>
                <c:pt idx="2810">
                  <c:v>4.272484E-2</c:v>
                </c:pt>
                <c:pt idx="2811">
                  <c:v>4.5055280000000003E-2</c:v>
                </c:pt>
                <c:pt idx="2812">
                  <c:v>4.647598E-2</c:v>
                </c:pt>
                <c:pt idx="2813">
                  <c:v>4.6862180000000003E-2</c:v>
                </c:pt>
                <c:pt idx="2814">
                  <c:v>4.6081770000000001E-2</c:v>
                </c:pt>
                <c:pt idx="2815">
                  <c:v>4.473792E-2</c:v>
                </c:pt>
                <c:pt idx="2816">
                  <c:v>4.3374629999999997E-2</c:v>
                </c:pt>
                <c:pt idx="2817">
                  <c:v>4.234897E-2</c:v>
                </c:pt>
                <c:pt idx="2818">
                  <c:v>4.1698989999999998E-2</c:v>
                </c:pt>
                <c:pt idx="2819">
                  <c:v>4.1599520000000001E-2</c:v>
                </c:pt>
                <c:pt idx="2820">
                  <c:v>4.2215089999999997E-2</c:v>
                </c:pt>
                <c:pt idx="2821">
                  <c:v>4.2714740000000001E-2</c:v>
                </c:pt>
                <c:pt idx="2822">
                  <c:v>4.3384619999999999E-2</c:v>
                </c:pt>
                <c:pt idx="2823">
                  <c:v>4.4130830000000003E-2</c:v>
                </c:pt>
                <c:pt idx="2824">
                  <c:v>4.461209E-2</c:v>
                </c:pt>
                <c:pt idx="2825">
                  <c:v>4.4812320000000003E-2</c:v>
                </c:pt>
                <c:pt idx="2826">
                  <c:v>4.5012209999999997E-2</c:v>
                </c:pt>
                <c:pt idx="2827">
                  <c:v>4.5090430000000001E-2</c:v>
                </c:pt>
                <c:pt idx="2828">
                  <c:v>4.5183019999999997E-2</c:v>
                </c:pt>
                <c:pt idx="2829">
                  <c:v>4.5155800000000003E-2</c:v>
                </c:pt>
                <c:pt idx="2830">
                  <c:v>4.5081660000000003E-2</c:v>
                </c:pt>
                <c:pt idx="2831">
                  <c:v>4.5358139999999998E-2</c:v>
                </c:pt>
                <c:pt idx="2832">
                  <c:v>4.5534239999999997E-2</c:v>
                </c:pt>
                <c:pt idx="2833">
                  <c:v>4.5690109999999999E-2</c:v>
                </c:pt>
                <c:pt idx="2834">
                  <c:v>4.594873E-2</c:v>
                </c:pt>
                <c:pt idx="2835">
                  <c:v>4.6224990000000001E-2</c:v>
                </c:pt>
                <c:pt idx="2836">
                  <c:v>4.6720280000000003E-2</c:v>
                </c:pt>
                <c:pt idx="2837">
                  <c:v>4.7477329999999998E-2</c:v>
                </c:pt>
                <c:pt idx="2838">
                  <c:v>4.798819E-2</c:v>
                </c:pt>
                <c:pt idx="2839">
                  <c:v>4.8565539999999997E-2</c:v>
                </c:pt>
                <c:pt idx="2840">
                  <c:v>4.9151210000000001E-2</c:v>
                </c:pt>
                <c:pt idx="2841">
                  <c:v>4.9716339999999998E-2</c:v>
                </c:pt>
                <c:pt idx="2842">
                  <c:v>5.021991E-2</c:v>
                </c:pt>
                <c:pt idx="2843">
                  <c:v>5.075528E-2</c:v>
                </c:pt>
                <c:pt idx="2844">
                  <c:v>5.1129170000000002E-2</c:v>
                </c:pt>
                <c:pt idx="2845">
                  <c:v>5.163744E-2</c:v>
                </c:pt>
                <c:pt idx="2846">
                  <c:v>5.1972640000000001E-2</c:v>
                </c:pt>
                <c:pt idx="2847">
                  <c:v>5.2264989999999997E-2</c:v>
                </c:pt>
                <c:pt idx="2848">
                  <c:v>5.2274540000000001E-2</c:v>
                </c:pt>
                <c:pt idx="2849">
                  <c:v>5.1850880000000002E-2</c:v>
                </c:pt>
                <c:pt idx="2850">
                  <c:v>5.1033839999999997E-2</c:v>
                </c:pt>
                <c:pt idx="2851">
                  <c:v>4.9698489999999998E-2</c:v>
                </c:pt>
                <c:pt idx="2852">
                  <c:v>4.8325149999999997E-2</c:v>
                </c:pt>
                <c:pt idx="2853">
                  <c:v>4.7086660000000002E-2</c:v>
                </c:pt>
                <c:pt idx="2854">
                  <c:v>4.5773590000000003E-2</c:v>
                </c:pt>
                <c:pt idx="2855">
                  <c:v>4.4513209999999998E-2</c:v>
                </c:pt>
                <c:pt idx="2856">
                  <c:v>4.3773479999999997E-2</c:v>
                </c:pt>
                <c:pt idx="2857">
                  <c:v>4.3199410000000001E-2</c:v>
                </c:pt>
                <c:pt idx="2858">
                  <c:v>4.2813900000000002E-2</c:v>
                </c:pt>
                <c:pt idx="2859">
                  <c:v>4.2747069999999998E-2</c:v>
                </c:pt>
                <c:pt idx="2860">
                  <c:v>4.2610490000000001E-2</c:v>
                </c:pt>
                <c:pt idx="2861">
                  <c:v>4.2799049999999998E-2</c:v>
                </c:pt>
                <c:pt idx="2862">
                  <c:v>4.3106220000000001E-2</c:v>
                </c:pt>
                <c:pt idx="2863">
                  <c:v>4.3222730000000001E-2</c:v>
                </c:pt>
                <c:pt idx="2864">
                  <c:v>4.3059460000000001E-2</c:v>
                </c:pt>
                <c:pt idx="2865">
                  <c:v>4.293077E-2</c:v>
                </c:pt>
                <c:pt idx="2866">
                  <c:v>4.2850579999999999E-2</c:v>
                </c:pt>
                <c:pt idx="2867">
                  <c:v>4.2682390000000001E-2</c:v>
                </c:pt>
                <c:pt idx="2868">
                  <c:v>4.2635350000000002E-2</c:v>
                </c:pt>
                <c:pt idx="2869">
                  <c:v>4.2778579999999997E-2</c:v>
                </c:pt>
                <c:pt idx="2870">
                  <c:v>4.310079E-2</c:v>
                </c:pt>
                <c:pt idx="2871">
                  <c:v>4.3516359999999997E-2</c:v>
                </c:pt>
                <c:pt idx="2872">
                  <c:v>4.378576E-2</c:v>
                </c:pt>
                <c:pt idx="2873">
                  <c:v>4.4083799999999999E-2</c:v>
                </c:pt>
                <c:pt idx="2874">
                  <c:v>4.4525830000000002E-2</c:v>
                </c:pt>
                <c:pt idx="2875">
                  <c:v>4.4821149999999997E-2</c:v>
                </c:pt>
                <c:pt idx="2876">
                  <c:v>4.5152909999999997E-2</c:v>
                </c:pt>
                <c:pt idx="2877">
                  <c:v>4.5425359999999998E-2</c:v>
                </c:pt>
                <c:pt idx="2878">
                  <c:v>4.5689260000000002E-2</c:v>
                </c:pt>
                <c:pt idx="2879">
                  <c:v>4.5709729999999997E-2</c:v>
                </c:pt>
                <c:pt idx="2880">
                  <c:v>4.5825459999999998E-2</c:v>
                </c:pt>
                <c:pt idx="2881">
                  <c:v>4.5926210000000002E-2</c:v>
                </c:pt>
                <c:pt idx="2882">
                  <c:v>4.6126760000000003E-2</c:v>
                </c:pt>
                <c:pt idx="2883">
                  <c:v>4.6456030000000002E-2</c:v>
                </c:pt>
                <c:pt idx="2884">
                  <c:v>4.6965119999999999E-2</c:v>
                </c:pt>
                <c:pt idx="2885">
                  <c:v>4.7328580000000002E-2</c:v>
                </c:pt>
                <c:pt idx="2886">
                  <c:v>4.7794080000000003E-2</c:v>
                </c:pt>
                <c:pt idx="2887">
                  <c:v>4.8126049999999997E-2</c:v>
                </c:pt>
                <c:pt idx="2888">
                  <c:v>4.8598240000000001E-2</c:v>
                </c:pt>
                <c:pt idx="2889">
                  <c:v>4.9077780000000001E-2</c:v>
                </c:pt>
                <c:pt idx="2890">
                  <c:v>4.9256830000000001E-2</c:v>
                </c:pt>
                <c:pt idx="2891">
                  <c:v>4.9286150000000001E-2</c:v>
                </c:pt>
                <c:pt idx="2892">
                  <c:v>4.9104450000000001E-2</c:v>
                </c:pt>
                <c:pt idx="2893">
                  <c:v>4.9106360000000002E-2</c:v>
                </c:pt>
                <c:pt idx="2894">
                  <c:v>4.9230360000000001E-2</c:v>
                </c:pt>
                <c:pt idx="2895">
                  <c:v>4.9340630000000003E-2</c:v>
                </c:pt>
                <c:pt idx="2896">
                  <c:v>4.9248220000000002E-2</c:v>
                </c:pt>
                <c:pt idx="2897">
                  <c:v>4.9063669999999997E-2</c:v>
                </c:pt>
                <c:pt idx="2898">
                  <c:v>4.8667809999999999E-2</c:v>
                </c:pt>
                <c:pt idx="2899">
                  <c:v>4.7954299999999998E-2</c:v>
                </c:pt>
                <c:pt idx="2900">
                  <c:v>4.731726E-2</c:v>
                </c:pt>
                <c:pt idx="2901">
                  <c:v>4.6435289999999997E-2</c:v>
                </c:pt>
                <c:pt idx="2902">
                  <c:v>4.5509180000000003E-2</c:v>
                </c:pt>
                <c:pt idx="2903">
                  <c:v>4.4519030000000001E-2</c:v>
                </c:pt>
                <c:pt idx="2904">
                  <c:v>4.3641409999999999E-2</c:v>
                </c:pt>
                <c:pt idx="2905">
                  <c:v>4.2920970000000003E-2</c:v>
                </c:pt>
                <c:pt idx="2906">
                  <c:v>4.2443290000000002E-2</c:v>
                </c:pt>
                <c:pt idx="2907">
                  <c:v>4.2328560000000001E-2</c:v>
                </c:pt>
                <c:pt idx="2908">
                  <c:v>4.2140549999999999E-2</c:v>
                </c:pt>
                <c:pt idx="2909">
                  <c:v>4.2124109999999999E-2</c:v>
                </c:pt>
                <c:pt idx="2910">
                  <c:v>4.2025970000000003E-2</c:v>
                </c:pt>
                <c:pt idx="2911">
                  <c:v>4.1964950000000001E-2</c:v>
                </c:pt>
                <c:pt idx="2912">
                  <c:v>4.2260499999999999E-2</c:v>
                </c:pt>
                <c:pt idx="2913">
                  <c:v>4.2448479999999997E-2</c:v>
                </c:pt>
                <c:pt idx="2914">
                  <c:v>4.257793E-2</c:v>
                </c:pt>
                <c:pt idx="2915">
                  <c:v>4.2504699999999999E-2</c:v>
                </c:pt>
                <c:pt idx="2916">
                  <c:v>4.2447119999999998E-2</c:v>
                </c:pt>
                <c:pt idx="2917">
                  <c:v>4.2423860000000001E-2</c:v>
                </c:pt>
                <c:pt idx="2918">
                  <c:v>4.2791679999999999E-2</c:v>
                </c:pt>
                <c:pt idx="2919">
                  <c:v>4.2981369999999998E-2</c:v>
                </c:pt>
                <c:pt idx="2920">
                  <c:v>4.3379090000000002E-2</c:v>
                </c:pt>
                <c:pt idx="2921">
                  <c:v>4.3492860000000001E-2</c:v>
                </c:pt>
                <c:pt idx="2922">
                  <c:v>4.3656069999999998E-2</c:v>
                </c:pt>
                <c:pt idx="2923">
                  <c:v>4.3722179999999999E-2</c:v>
                </c:pt>
                <c:pt idx="2924">
                  <c:v>4.3890930000000002E-2</c:v>
                </c:pt>
                <c:pt idx="2925">
                  <c:v>4.4297709999999997E-2</c:v>
                </c:pt>
                <c:pt idx="2926">
                  <c:v>4.477681E-2</c:v>
                </c:pt>
                <c:pt idx="2927">
                  <c:v>4.5254410000000002E-2</c:v>
                </c:pt>
                <c:pt idx="2928">
                  <c:v>4.5508100000000003E-2</c:v>
                </c:pt>
                <c:pt idx="2929">
                  <c:v>4.5826829999999999E-2</c:v>
                </c:pt>
                <c:pt idx="2930">
                  <c:v>4.6210510000000003E-2</c:v>
                </c:pt>
                <c:pt idx="2931">
                  <c:v>4.6461139999999998E-2</c:v>
                </c:pt>
                <c:pt idx="2932">
                  <c:v>4.646401E-2</c:v>
                </c:pt>
                <c:pt idx="2933">
                  <c:v>4.693261E-2</c:v>
                </c:pt>
                <c:pt idx="2934">
                  <c:v>4.7115410000000003E-2</c:v>
                </c:pt>
                <c:pt idx="2935">
                  <c:v>4.7248199999999997E-2</c:v>
                </c:pt>
                <c:pt idx="2936">
                  <c:v>4.731954E-2</c:v>
                </c:pt>
                <c:pt idx="2937">
                  <c:v>4.7374079999999999E-2</c:v>
                </c:pt>
                <c:pt idx="2938">
                  <c:v>4.7317159999999997E-2</c:v>
                </c:pt>
                <c:pt idx="2939">
                  <c:v>4.6961469999999998E-2</c:v>
                </c:pt>
                <c:pt idx="2940">
                  <c:v>4.6493369999999999E-2</c:v>
                </c:pt>
                <c:pt idx="2941">
                  <c:v>4.5687709999999999E-2</c:v>
                </c:pt>
                <c:pt idx="2942">
                  <c:v>4.4633550000000001E-2</c:v>
                </c:pt>
                <c:pt idx="2943">
                  <c:v>4.346092E-2</c:v>
                </c:pt>
                <c:pt idx="2944">
                  <c:v>4.2400559999999997E-2</c:v>
                </c:pt>
                <c:pt idx="2945">
                  <c:v>4.129733E-2</c:v>
                </c:pt>
                <c:pt idx="2946">
                  <c:v>4.03892E-2</c:v>
                </c:pt>
                <c:pt idx="2947">
                  <c:v>3.955206E-2</c:v>
                </c:pt>
                <c:pt idx="2948">
                  <c:v>3.9182090000000003E-2</c:v>
                </c:pt>
                <c:pt idx="2949">
                  <c:v>3.8766809999999999E-2</c:v>
                </c:pt>
                <c:pt idx="2950">
                  <c:v>3.8716550000000002E-2</c:v>
                </c:pt>
                <c:pt idx="2951">
                  <c:v>3.8556519999999997E-2</c:v>
                </c:pt>
                <c:pt idx="2952">
                  <c:v>3.9079320000000001E-2</c:v>
                </c:pt>
                <c:pt idx="2953">
                  <c:v>3.9204030000000001E-2</c:v>
                </c:pt>
                <c:pt idx="2954">
                  <c:v>3.9195979999999998E-2</c:v>
                </c:pt>
                <c:pt idx="2955">
                  <c:v>3.8965060000000003E-2</c:v>
                </c:pt>
                <c:pt idx="2956">
                  <c:v>3.9153649999999998E-2</c:v>
                </c:pt>
                <c:pt idx="2957">
                  <c:v>3.9427909999999997E-2</c:v>
                </c:pt>
                <c:pt idx="2958">
                  <c:v>3.9467629999999997E-2</c:v>
                </c:pt>
                <c:pt idx="2959">
                  <c:v>3.922979E-2</c:v>
                </c:pt>
                <c:pt idx="2960">
                  <c:v>3.9399120000000003E-2</c:v>
                </c:pt>
                <c:pt idx="2961">
                  <c:v>3.9675340000000003E-2</c:v>
                </c:pt>
                <c:pt idx="2962">
                  <c:v>3.986547E-2</c:v>
                </c:pt>
                <c:pt idx="2963">
                  <c:v>3.9912299999999998E-2</c:v>
                </c:pt>
                <c:pt idx="2964">
                  <c:v>4.004713E-2</c:v>
                </c:pt>
                <c:pt idx="2965">
                  <c:v>4.0562960000000002E-2</c:v>
                </c:pt>
                <c:pt idx="2966">
                  <c:v>4.0968329999999997E-2</c:v>
                </c:pt>
                <c:pt idx="2967">
                  <c:v>4.1220710000000001E-2</c:v>
                </c:pt>
                <c:pt idx="2968">
                  <c:v>4.1386289999999999E-2</c:v>
                </c:pt>
                <c:pt idx="2969">
                  <c:v>4.1550869999999997E-2</c:v>
                </c:pt>
                <c:pt idx="2970">
                  <c:v>4.2085749999999998E-2</c:v>
                </c:pt>
                <c:pt idx="2971">
                  <c:v>4.2457580000000002E-2</c:v>
                </c:pt>
                <c:pt idx="2972">
                  <c:v>4.2603799999999997E-2</c:v>
                </c:pt>
                <c:pt idx="2973">
                  <c:v>4.2937120000000002E-2</c:v>
                </c:pt>
                <c:pt idx="2974">
                  <c:v>4.3040830000000002E-2</c:v>
                </c:pt>
                <c:pt idx="2975">
                  <c:v>4.3178719999999997E-2</c:v>
                </c:pt>
                <c:pt idx="2976">
                  <c:v>4.358078E-2</c:v>
                </c:pt>
                <c:pt idx="2977">
                  <c:v>4.4032929999999998E-2</c:v>
                </c:pt>
                <c:pt idx="2978">
                  <c:v>4.4365170000000002E-2</c:v>
                </c:pt>
                <c:pt idx="2979">
                  <c:v>4.4676760000000003E-2</c:v>
                </c:pt>
                <c:pt idx="2980">
                  <c:v>4.4982260000000003E-2</c:v>
                </c:pt>
                <c:pt idx="2981">
                  <c:v>4.5134189999999998E-2</c:v>
                </c:pt>
                <c:pt idx="2982">
                  <c:v>4.5213429999999999E-2</c:v>
                </c:pt>
                <c:pt idx="2983">
                  <c:v>4.5104230000000002E-2</c:v>
                </c:pt>
                <c:pt idx="2984">
                  <c:v>4.5156290000000002E-2</c:v>
                </c:pt>
                <c:pt idx="2985">
                  <c:v>4.4923060000000001E-2</c:v>
                </c:pt>
                <c:pt idx="2986">
                  <c:v>4.4664139999999998E-2</c:v>
                </c:pt>
                <c:pt idx="2987">
                  <c:v>4.4175760000000001E-2</c:v>
                </c:pt>
                <c:pt idx="2988">
                  <c:v>4.3406399999999998E-2</c:v>
                </c:pt>
                <c:pt idx="2989">
                  <c:v>4.2511159999999999E-2</c:v>
                </c:pt>
                <c:pt idx="2990">
                  <c:v>4.13421E-2</c:v>
                </c:pt>
                <c:pt idx="2991">
                  <c:v>4.028992E-2</c:v>
                </c:pt>
                <c:pt idx="2992">
                  <c:v>3.9371059999999999E-2</c:v>
                </c:pt>
                <c:pt idx="2993">
                  <c:v>3.88118E-2</c:v>
                </c:pt>
                <c:pt idx="2994">
                  <c:v>3.7997509999999998E-2</c:v>
                </c:pt>
                <c:pt idx="2995">
                  <c:v>3.7203050000000001E-2</c:v>
                </c:pt>
                <c:pt idx="2996">
                  <c:v>3.723634E-2</c:v>
                </c:pt>
                <c:pt idx="2997">
                  <c:v>3.7459439999999997E-2</c:v>
                </c:pt>
                <c:pt idx="2998">
                  <c:v>3.7793849999999997E-2</c:v>
                </c:pt>
                <c:pt idx="2999">
                  <c:v>3.7746399999999999E-2</c:v>
                </c:pt>
                <c:pt idx="3000">
                  <c:v>3.8034039999999998E-2</c:v>
                </c:pt>
                <c:pt idx="3001">
                  <c:v>3.8294309999999998E-2</c:v>
                </c:pt>
                <c:pt idx="3002">
                  <c:v>1</c:v>
                </c:pt>
                <c:pt idx="3003">
                  <c:v>0</c:v>
                </c:pt>
                <c:pt idx="3004">
                  <c:v>6.1080000000000005E-5</c:v>
                </c:pt>
                <c:pt idx="3005">
                  <c:v>3.8996500000000002E-3</c:v>
                </c:pt>
                <c:pt idx="3006">
                  <c:v>1.096458E-2</c:v>
                </c:pt>
                <c:pt idx="3007">
                  <c:v>1.9432910000000001E-2</c:v>
                </c:pt>
                <c:pt idx="3008">
                  <c:v>2.7622529999999999E-2</c:v>
                </c:pt>
                <c:pt idx="3009">
                  <c:v>3.3388080000000001E-2</c:v>
                </c:pt>
                <c:pt idx="3010">
                  <c:v>2.9339239999999999E-2</c:v>
                </c:pt>
                <c:pt idx="3011">
                  <c:v>2.315797E-2</c:v>
                </c:pt>
                <c:pt idx="3012">
                  <c:v>2.4393999999999999E-2</c:v>
                </c:pt>
                <c:pt idx="3013">
                  <c:v>3.0146429999999998E-2</c:v>
                </c:pt>
                <c:pt idx="3014">
                  <c:v>3.4583160000000002E-2</c:v>
                </c:pt>
                <c:pt idx="3015">
                  <c:v>3.6481270000000003E-2</c:v>
                </c:pt>
                <c:pt idx="3016">
                  <c:v>3.8319609999999997E-2</c:v>
                </c:pt>
                <c:pt idx="3017">
                  <c:v>4.07345E-2</c:v>
                </c:pt>
                <c:pt idx="3018">
                  <c:v>4.3222679999999999E-2</c:v>
                </c:pt>
                <c:pt idx="3019">
                  <c:v>4.5696100000000003E-2</c:v>
                </c:pt>
                <c:pt idx="3020">
                  <c:v>4.8381599999999997E-2</c:v>
                </c:pt>
                <c:pt idx="3021">
                  <c:v>5.135083E-2</c:v>
                </c:pt>
                <c:pt idx="3022">
                  <c:v>5.3510620000000002E-2</c:v>
                </c:pt>
                <c:pt idx="3023">
                  <c:v>5.2694119999999997E-2</c:v>
                </c:pt>
                <c:pt idx="3024">
                  <c:v>4.8401390000000002E-2</c:v>
                </c:pt>
                <c:pt idx="3025">
                  <c:v>4.2261609999999998E-2</c:v>
                </c:pt>
                <c:pt idx="3026">
                  <c:v>3.6632629999999999E-2</c:v>
                </c:pt>
                <c:pt idx="3027">
                  <c:v>3.2982839999999999E-2</c:v>
                </c:pt>
                <c:pt idx="3028">
                  <c:v>3.193174E-2</c:v>
                </c:pt>
                <c:pt idx="3029">
                  <c:v>3.2826130000000002E-2</c:v>
                </c:pt>
                <c:pt idx="3030">
                  <c:v>3.45274E-2</c:v>
                </c:pt>
                <c:pt idx="3031">
                  <c:v>3.693548E-2</c:v>
                </c:pt>
                <c:pt idx="3032">
                  <c:v>3.9082619999999998E-2</c:v>
                </c:pt>
                <c:pt idx="3033">
                  <c:v>4.1096389999999997E-2</c:v>
                </c:pt>
                <c:pt idx="3034">
                  <c:v>4.2852599999999998E-2</c:v>
                </c:pt>
                <c:pt idx="3035">
                  <c:v>4.4809479999999999E-2</c:v>
                </c:pt>
                <c:pt idx="3036">
                  <c:v>4.6614299999999997E-2</c:v>
                </c:pt>
                <c:pt idx="3037">
                  <c:v>4.7628200000000002E-2</c:v>
                </c:pt>
                <c:pt idx="3038">
                  <c:v>4.7875439999999998E-2</c:v>
                </c:pt>
                <c:pt idx="3039">
                  <c:v>4.7389069999999998E-2</c:v>
                </c:pt>
                <c:pt idx="3040">
                  <c:v>4.6551269999999999E-2</c:v>
                </c:pt>
                <c:pt idx="3041">
                  <c:v>4.5486150000000003E-2</c:v>
                </c:pt>
                <c:pt idx="3042">
                  <c:v>4.49378E-2</c:v>
                </c:pt>
                <c:pt idx="3043">
                  <c:v>4.4603360000000002E-2</c:v>
                </c:pt>
                <c:pt idx="3044">
                  <c:v>4.4308689999999998E-2</c:v>
                </c:pt>
                <c:pt idx="3045">
                  <c:v>4.3906679999999997E-2</c:v>
                </c:pt>
                <c:pt idx="3046">
                  <c:v>4.3489590000000002E-2</c:v>
                </c:pt>
                <c:pt idx="3047">
                  <c:v>4.3132660000000003E-2</c:v>
                </c:pt>
                <c:pt idx="3048">
                  <c:v>4.2888559999999999E-2</c:v>
                </c:pt>
                <c:pt idx="3049">
                  <c:v>4.26659E-2</c:v>
                </c:pt>
                <c:pt idx="3050">
                  <c:v>4.2172929999999997E-2</c:v>
                </c:pt>
                <c:pt idx="3051">
                  <c:v>4.1753770000000003E-2</c:v>
                </c:pt>
                <c:pt idx="3052">
                  <c:v>4.127186E-2</c:v>
                </c:pt>
                <c:pt idx="3053">
                  <c:v>4.0723740000000001E-2</c:v>
                </c:pt>
                <c:pt idx="3054">
                  <c:v>4.0129529999999997E-2</c:v>
                </c:pt>
                <c:pt idx="3055">
                  <c:v>3.9153149999999998E-2</c:v>
                </c:pt>
                <c:pt idx="3056">
                  <c:v>3.8100189999999999E-2</c:v>
                </c:pt>
                <c:pt idx="3057">
                  <c:v>3.7506869999999998E-2</c:v>
                </c:pt>
                <c:pt idx="3058">
                  <c:v>3.7003889999999998E-2</c:v>
                </c:pt>
                <c:pt idx="3059">
                  <c:v>3.6418949999999999E-2</c:v>
                </c:pt>
                <c:pt idx="3060">
                  <c:v>3.6403070000000003E-2</c:v>
                </c:pt>
                <c:pt idx="3061">
                  <c:v>3.6829300000000002E-2</c:v>
                </c:pt>
                <c:pt idx="3062">
                  <c:v>0</c:v>
                </c:pt>
                <c:pt idx="3063">
                  <c:v>0</c:v>
                </c:pt>
                <c:pt idx="3064">
                  <c:v>5.7178000000000003E-4</c:v>
                </c:pt>
                <c:pt idx="3065">
                  <c:v>5.4257000000000003E-3</c:v>
                </c:pt>
                <c:pt idx="3066">
                  <c:v>1.401258E-2</c:v>
                </c:pt>
                <c:pt idx="3067">
                  <c:v>2.3334939999999998E-2</c:v>
                </c:pt>
                <c:pt idx="3068">
                  <c:v>3.227679E-2</c:v>
                </c:pt>
                <c:pt idx="3069">
                  <c:v>3.0069499999999999E-2</c:v>
                </c:pt>
                <c:pt idx="3070">
                  <c:v>2.4487200000000001E-2</c:v>
                </c:pt>
                <c:pt idx="3071">
                  <c:v>2.514079E-2</c:v>
                </c:pt>
                <c:pt idx="3072">
                  <c:v>3.0764380000000001E-2</c:v>
                </c:pt>
                <c:pt idx="3073">
                  <c:v>3.5359880000000003E-2</c:v>
                </c:pt>
                <c:pt idx="3074">
                  <c:v>3.8654359999999999E-2</c:v>
                </c:pt>
                <c:pt idx="3075">
                  <c:v>4.1338840000000002E-2</c:v>
                </c:pt>
                <c:pt idx="3076">
                  <c:v>4.3945919999999999E-2</c:v>
                </c:pt>
                <c:pt idx="3077">
                  <c:v>4.6522929999999997E-2</c:v>
                </c:pt>
                <c:pt idx="3078">
                  <c:v>4.9129199999999998E-2</c:v>
                </c:pt>
                <c:pt idx="3079">
                  <c:v>5.1576370000000003E-2</c:v>
                </c:pt>
                <c:pt idx="3080">
                  <c:v>4.9356900000000002E-2</c:v>
                </c:pt>
                <c:pt idx="3081">
                  <c:v>3.9237830000000001E-2</c:v>
                </c:pt>
                <c:pt idx="3082">
                  <c:v>2.7037559999999999E-2</c:v>
                </c:pt>
                <c:pt idx="3083">
                  <c:v>2.0526829999999999E-2</c:v>
                </c:pt>
                <c:pt idx="3084">
                  <c:v>2.1046329999999999E-2</c:v>
                </c:pt>
                <c:pt idx="3085">
                  <c:v>2.7859490000000001E-2</c:v>
                </c:pt>
                <c:pt idx="3086">
                  <c:v>3.3426459999999998E-2</c:v>
                </c:pt>
                <c:pt idx="3087">
                  <c:v>2.9485709999999998E-2</c:v>
                </c:pt>
                <c:pt idx="3088">
                  <c:v>2.625831E-2</c:v>
                </c:pt>
                <c:pt idx="3089">
                  <c:v>2.581431E-2</c:v>
                </c:pt>
                <c:pt idx="3090">
                  <c:v>3.1101650000000002E-2</c:v>
                </c:pt>
                <c:pt idx="3091">
                  <c:v>3.3663180000000001E-2</c:v>
                </c:pt>
                <c:pt idx="3092">
                  <c:v>3.4632719999999999E-2</c:v>
                </c:pt>
                <c:pt idx="3093">
                  <c:v>3.5896730000000002E-2</c:v>
                </c:pt>
                <c:pt idx="3094">
                  <c:v>3.8129900000000001E-2</c:v>
                </c:pt>
                <c:pt idx="3095">
                  <c:v>4.0484310000000003E-2</c:v>
                </c:pt>
                <c:pt idx="3096">
                  <c:v>4.2629159999999999E-2</c:v>
                </c:pt>
                <c:pt idx="3097">
                  <c:v>4.4334360000000003E-2</c:v>
                </c:pt>
                <c:pt idx="3098">
                  <c:v>4.4906660000000001E-2</c:v>
                </c:pt>
                <c:pt idx="3099">
                  <c:v>4.4134420000000001E-2</c:v>
                </c:pt>
                <c:pt idx="3100">
                  <c:v>4.2442439999999998E-2</c:v>
                </c:pt>
                <c:pt idx="3101">
                  <c:v>4.0593360000000002E-2</c:v>
                </c:pt>
                <c:pt idx="3102">
                  <c:v>3.8929329999999998E-2</c:v>
                </c:pt>
                <c:pt idx="3103">
                  <c:v>3.7890939999999998E-2</c:v>
                </c:pt>
                <c:pt idx="3104">
                  <c:v>3.7997299999999998E-2</c:v>
                </c:pt>
                <c:pt idx="3105">
                  <c:v>3.8634540000000002E-2</c:v>
                </c:pt>
                <c:pt idx="3106">
                  <c:v>3.947283E-2</c:v>
                </c:pt>
                <c:pt idx="3107">
                  <c:v>4.0512159999999998E-2</c:v>
                </c:pt>
                <c:pt idx="3108">
                  <c:v>4.1907890000000003E-2</c:v>
                </c:pt>
                <c:pt idx="3109">
                  <c:v>4.34125E-2</c:v>
                </c:pt>
                <c:pt idx="3110">
                  <c:v>4.4689800000000002E-2</c:v>
                </c:pt>
                <c:pt idx="3111">
                  <c:v>4.566228E-2</c:v>
                </c:pt>
                <c:pt idx="3112">
                  <c:v>4.628873E-2</c:v>
                </c:pt>
                <c:pt idx="3113">
                  <c:v>4.6692999999999998E-2</c:v>
                </c:pt>
                <c:pt idx="3114">
                  <c:v>4.6618489999999999E-2</c:v>
                </c:pt>
                <c:pt idx="3115">
                  <c:v>4.6192700000000003E-2</c:v>
                </c:pt>
                <c:pt idx="3116">
                  <c:v>4.5523019999999997E-2</c:v>
                </c:pt>
                <c:pt idx="3117">
                  <c:v>4.4853810000000001E-2</c:v>
                </c:pt>
                <c:pt idx="3118">
                  <c:v>4.4144339999999997E-2</c:v>
                </c:pt>
                <c:pt idx="3119">
                  <c:v>4.33032E-2</c:v>
                </c:pt>
                <c:pt idx="3120">
                  <c:v>4.2506540000000002E-2</c:v>
                </c:pt>
                <c:pt idx="3121">
                  <c:v>4.1535009999999997E-2</c:v>
                </c:pt>
                <c:pt idx="3122">
                  <c:v>4.0483289999999998E-2</c:v>
                </c:pt>
                <c:pt idx="3123">
                  <c:v>3.9414190000000002E-2</c:v>
                </c:pt>
                <c:pt idx="3124">
                  <c:v>3.8368140000000002E-2</c:v>
                </c:pt>
                <c:pt idx="3125">
                  <c:v>3.7801220000000003E-2</c:v>
                </c:pt>
                <c:pt idx="3126">
                  <c:v>3.7412149999999998E-2</c:v>
                </c:pt>
                <c:pt idx="3127">
                  <c:v>3.7094960000000003E-2</c:v>
                </c:pt>
                <c:pt idx="3128">
                  <c:v>3.6536039999999999E-2</c:v>
                </c:pt>
                <c:pt idx="3129">
                  <c:v>3.6355369999999998E-2</c:v>
                </c:pt>
                <c:pt idx="3130">
                  <c:v>3.6139020000000001E-2</c:v>
                </c:pt>
                <c:pt idx="3131">
                  <c:v>3.588334E-2</c:v>
                </c:pt>
                <c:pt idx="3132">
                  <c:v>3.612452E-2</c:v>
                </c:pt>
                <c:pt idx="3133">
                  <c:v>3.5838460000000003E-2</c:v>
                </c:pt>
                <c:pt idx="3134">
                  <c:v>3.5843729999999997E-2</c:v>
                </c:pt>
                <c:pt idx="3135">
                  <c:v>3.5995329999999999E-2</c:v>
                </c:pt>
                <c:pt idx="3136">
                  <c:v>3.5748050000000003E-2</c:v>
                </c:pt>
                <c:pt idx="3137">
                  <c:v>3.5889249999999998E-2</c:v>
                </c:pt>
                <c:pt idx="3138">
                  <c:v>3.6521539999999998E-2</c:v>
                </c:pt>
                <c:pt idx="3139">
                  <c:v>3.6843269999999997E-2</c:v>
                </c:pt>
                <c:pt idx="3140">
                  <c:v>3.7130969999999999E-2</c:v>
                </c:pt>
                <c:pt idx="3141">
                  <c:v>3.7554129999999998E-2</c:v>
                </c:pt>
                <c:pt idx="3142">
                  <c:v>3.7672120000000003E-2</c:v>
                </c:pt>
                <c:pt idx="3143">
                  <c:v>3.7559290000000002E-2</c:v>
                </c:pt>
                <c:pt idx="3144">
                  <c:v>3.7816780000000001E-2</c:v>
                </c:pt>
                <c:pt idx="3145">
                  <c:v>3.8144959999999999E-2</c:v>
                </c:pt>
                <c:pt idx="3146">
                  <c:v>3.81979E-2</c:v>
                </c:pt>
                <c:pt idx="3147">
                  <c:v>3.8373699999999997E-2</c:v>
                </c:pt>
                <c:pt idx="3148">
                  <c:v>3.8947660000000002E-2</c:v>
                </c:pt>
                <c:pt idx="3149">
                  <c:v>3.9377469999999998E-2</c:v>
                </c:pt>
                <c:pt idx="3150">
                  <c:v>3.9502780000000001E-2</c:v>
                </c:pt>
                <c:pt idx="3151">
                  <c:v>3.9792510000000003E-2</c:v>
                </c:pt>
                <c:pt idx="3152">
                  <c:v>4.0395960000000002E-2</c:v>
                </c:pt>
                <c:pt idx="3153">
                  <c:v>4.0892249999999998E-2</c:v>
                </c:pt>
                <c:pt idx="3154">
                  <c:v>4.1337249999999999E-2</c:v>
                </c:pt>
                <c:pt idx="3155">
                  <c:v>4.158709E-2</c:v>
                </c:pt>
                <c:pt idx="3156">
                  <c:v>4.1897650000000002E-2</c:v>
                </c:pt>
                <c:pt idx="3157">
                  <c:v>4.2314329999999997E-2</c:v>
                </c:pt>
                <c:pt idx="3158">
                  <c:v>4.258261E-2</c:v>
                </c:pt>
                <c:pt idx="3159">
                  <c:v>4.2956059999999997E-2</c:v>
                </c:pt>
                <c:pt idx="3160">
                  <c:v>4.3217539999999999E-2</c:v>
                </c:pt>
                <c:pt idx="3161">
                  <c:v>4.3523569999999998E-2</c:v>
                </c:pt>
                <c:pt idx="3162">
                  <c:v>4.376004E-2</c:v>
                </c:pt>
                <c:pt idx="3163">
                  <c:v>4.4381820000000002E-2</c:v>
                </c:pt>
                <c:pt idx="3164">
                  <c:v>4.5139819999999997E-2</c:v>
                </c:pt>
                <c:pt idx="3165">
                  <c:v>4.543668E-2</c:v>
                </c:pt>
                <c:pt idx="3166">
                  <c:v>4.5869010000000002E-2</c:v>
                </c:pt>
                <c:pt idx="3167">
                  <c:v>4.6078300000000003E-2</c:v>
                </c:pt>
                <c:pt idx="3168">
                  <c:v>4.6313550000000002E-2</c:v>
                </c:pt>
                <c:pt idx="3169">
                  <c:v>4.6430159999999998E-2</c:v>
                </c:pt>
                <c:pt idx="3170">
                  <c:v>4.6358290000000003E-2</c:v>
                </c:pt>
                <c:pt idx="3171">
                  <c:v>4.615706E-2</c:v>
                </c:pt>
                <c:pt idx="3172">
                  <c:v>4.55471E-2</c:v>
                </c:pt>
                <c:pt idx="3173">
                  <c:v>4.4099439999999997E-2</c:v>
                </c:pt>
                <c:pt idx="3174">
                  <c:v>4.1944639999999998E-2</c:v>
                </c:pt>
                <c:pt idx="3175">
                  <c:v>3.9344669999999998E-2</c:v>
                </c:pt>
                <c:pt idx="3176">
                  <c:v>3.7027289999999997E-2</c:v>
                </c:pt>
                <c:pt idx="3177">
                  <c:v>3.4632679999999999E-2</c:v>
                </c:pt>
                <c:pt idx="3178">
                  <c:v>3.5327169999999998E-2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2.3814600000000002E-3</c:v>
                </c:pt>
                <c:pt idx="3183">
                  <c:v>1.006339E-2</c:v>
                </c:pt>
                <c:pt idx="3184">
                  <c:v>1.94948E-2</c:v>
                </c:pt>
                <c:pt idx="3185">
                  <c:v>2.9208339999999999E-2</c:v>
                </c:pt>
                <c:pt idx="3186">
                  <c:v>3.3600690000000002E-2</c:v>
                </c:pt>
                <c:pt idx="3187">
                  <c:v>2.4476979999999999E-2</c:v>
                </c:pt>
                <c:pt idx="3188">
                  <c:v>2.094495E-2</c:v>
                </c:pt>
                <c:pt idx="3189">
                  <c:v>2.5016420000000001E-2</c:v>
                </c:pt>
                <c:pt idx="3190">
                  <c:v>3.1933099999999999E-2</c:v>
                </c:pt>
                <c:pt idx="3191">
                  <c:v>3.6663300000000003E-2</c:v>
                </c:pt>
                <c:pt idx="3192">
                  <c:v>3.8295620000000002E-2</c:v>
                </c:pt>
                <c:pt idx="3193">
                  <c:v>4.0464849999999997E-2</c:v>
                </c:pt>
                <c:pt idx="3194">
                  <c:v>4.2942649999999999E-2</c:v>
                </c:pt>
                <c:pt idx="3195">
                  <c:v>4.563304E-2</c:v>
                </c:pt>
                <c:pt idx="3196">
                  <c:v>4.8300910000000002E-2</c:v>
                </c:pt>
                <c:pt idx="3197">
                  <c:v>4.8625259999999997E-2</c:v>
                </c:pt>
                <c:pt idx="3198">
                  <c:v>3.9509130000000003E-2</c:v>
                </c:pt>
                <c:pt idx="3199">
                  <c:v>2.498154E-2</c:v>
                </c:pt>
                <c:pt idx="3200">
                  <c:v>1.6956180000000001E-2</c:v>
                </c:pt>
                <c:pt idx="3201">
                  <c:v>1.9493440000000001E-2</c:v>
                </c:pt>
                <c:pt idx="3202">
                  <c:v>2.6598690000000001E-2</c:v>
                </c:pt>
                <c:pt idx="3203">
                  <c:v>3.2508750000000003E-2</c:v>
                </c:pt>
                <c:pt idx="3204">
                  <c:v>2.4485179999999999E-2</c:v>
                </c:pt>
                <c:pt idx="3205">
                  <c:v>2.130926E-2</c:v>
                </c:pt>
                <c:pt idx="3206">
                  <c:v>2.4958459999999998E-2</c:v>
                </c:pt>
                <c:pt idx="3207">
                  <c:v>3.1916229999999997E-2</c:v>
                </c:pt>
                <c:pt idx="3208">
                  <c:v>3.2641120000000003E-2</c:v>
                </c:pt>
                <c:pt idx="3209">
                  <c:v>3.1176229999999999E-2</c:v>
                </c:pt>
                <c:pt idx="3210">
                  <c:v>3.0268690000000001E-2</c:v>
                </c:pt>
                <c:pt idx="3211">
                  <c:v>3.2271210000000002E-2</c:v>
                </c:pt>
                <c:pt idx="3212">
                  <c:v>3.425512E-2</c:v>
                </c:pt>
                <c:pt idx="3213">
                  <c:v>3.6806279999999997E-2</c:v>
                </c:pt>
                <c:pt idx="3214">
                  <c:v>3.9245040000000002E-2</c:v>
                </c:pt>
                <c:pt idx="3215">
                  <c:v>4.1488909999999997E-2</c:v>
                </c:pt>
                <c:pt idx="3216">
                  <c:v>4.3568599999999999E-2</c:v>
                </c:pt>
                <c:pt idx="3217">
                  <c:v>4.4906059999999998E-2</c:v>
                </c:pt>
                <c:pt idx="3218">
                  <c:v>4.4805650000000002E-2</c:v>
                </c:pt>
                <c:pt idx="3219">
                  <c:v>4.2900599999999997E-2</c:v>
                </c:pt>
                <c:pt idx="3220">
                  <c:v>3.9970430000000001E-2</c:v>
                </c:pt>
                <c:pt idx="3221">
                  <c:v>3.6745760000000002E-2</c:v>
                </c:pt>
                <c:pt idx="3222">
                  <c:v>3.4407180000000002E-2</c:v>
                </c:pt>
                <c:pt idx="3223">
                  <c:v>3.4214979999999999E-2</c:v>
                </c:pt>
                <c:pt idx="3224">
                  <c:v>3.4579480000000003E-2</c:v>
                </c:pt>
                <c:pt idx="3225">
                  <c:v>3.536098E-2</c:v>
                </c:pt>
                <c:pt idx="3226">
                  <c:v>3.6732109999999998E-2</c:v>
                </c:pt>
                <c:pt idx="3227">
                  <c:v>3.8049439999999997E-2</c:v>
                </c:pt>
                <c:pt idx="3228">
                  <c:v>3.9264689999999998E-2</c:v>
                </c:pt>
                <c:pt idx="3229">
                  <c:v>4.1077669999999997E-2</c:v>
                </c:pt>
                <c:pt idx="3230">
                  <c:v>4.2641470000000001E-2</c:v>
                </c:pt>
                <c:pt idx="3231">
                  <c:v>4.4105680000000001E-2</c:v>
                </c:pt>
                <c:pt idx="3232">
                  <c:v>4.5459239999999998E-2</c:v>
                </c:pt>
                <c:pt idx="3233">
                  <c:v>4.6438159999999999E-2</c:v>
                </c:pt>
                <c:pt idx="3234">
                  <c:v>4.7214779999999998E-2</c:v>
                </c:pt>
                <c:pt idx="3235">
                  <c:v>4.7823270000000001E-2</c:v>
                </c:pt>
                <c:pt idx="3236">
                  <c:v>4.800074E-2</c:v>
                </c:pt>
                <c:pt idx="3237">
                  <c:v>4.8080709999999999E-2</c:v>
                </c:pt>
                <c:pt idx="3238">
                  <c:v>4.8016879999999998E-2</c:v>
                </c:pt>
                <c:pt idx="3239">
                  <c:v>4.8025520000000002E-2</c:v>
                </c:pt>
                <c:pt idx="3240">
                  <c:v>4.7524749999999998E-2</c:v>
                </c:pt>
                <c:pt idx="3241">
                  <c:v>4.6364660000000002E-2</c:v>
                </c:pt>
                <c:pt idx="3242">
                  <c:v>4.4579399999999998E-2</c:v>
                </c:pt>
                <c:pt idx="3243">
                  <c:v>4.260125E-2</c:v>
                </c:pt>
                <c:pt idx="3244">
                  <c:v>4.0073259999999999E-2</c:v>
                </c:pt>
                <c:pt idx="3245">
                  <c:v>0</c:v>
                </c:pt>
                <c:pt idx="3246">
                  <c:v>2.4168E-4</c:v>
                </c:pt>
                <c:pt idx="3247">
                  <c:v>4.0660399999999999E-3</c:v>
                </c:pt>
                <c:pt idx="3248">
                  <c:v>1.1241259999999999E-2</c:v>
                </c:pt>
                <c:pt idx="3249">
                  <c:v>1.9412140000000001E-2</c:v>
                </c:pt>
                <c:pt idx="3250">
                  <c:v>2.7296890000000001E-2</c:v>
                </c:pt>
                <c:pt idx="3251">
                  <c:v>3.3156390000000001E-2</c:v>
                </c:pt>
                <c:pt idx="3252">
                  <c:v>2.8425120000000002E-2</c:v>
                </c:pt>
                <c:pt idx="3253">
                  <c:v>2.584229E-2</c:v>
                </c:pt>
                <c:pt idx="3254">
                  <c:v>2.62148E-2</c:v>
                </c:pt>
                <c:pt idx="3255">
                  <c:v>3.0272239999999999E-2</c:v>
                </c:pt>
                <c:pt idx="3256">
                  <c:v>3.4342909999999997E-2</c:v>
                </c:pt>
                <c:pt idx="3257">
                  <c:v>3.558153E-2</c:v>
                </c:pt>
                <c:pt idx="3258">
                  <c:v>3.7296080000000002E-2</c:v>
                </c:pt>
                <c:pt idx="3259">
                  <c:v>3.8977190000000002E-2</c:v>
                </c:pt>
                <c:pt idx="3260">
                  <c:v>4.0836659999999997E-2</c:v>
                </c:pt>
                <c:pt idx="3261">
                  <c:v>4.2999999999999997E-2</c:v>
                </c:pt>
                <c:pt idx="3262">
                  <c:v>4.5111430000000001E-2</c:v>
                </c:pt>
                <c:pt idx="3263">
                  <c:v>4.5480670000000001E-2</c:v>
                </c:pt>
                <c:pt idx="3264">
                  <c:v>4.3073760000000003E-2</c:v>
                </c:pt>
                <c:pt idx="3265">
                  <c:v>3.8747570000000002E-2</c:v>
                </c:pt>
                <c:pt idx="3266">
                  <c:v>3.3834049999999997E-2</c:v>
                </c:pt>
                <c:pt idx="3267">
                  <c:v>3.0075859999999999E-2</c:v>
                </c:pt>
                <c:pt idx="3268">
                  <c:v>2.857034E-2</c:v>
                </c:pt>
                <c:pt idx="3269">
                  <c:v>2.5735999999999999E-4</c:v>
                </c:pt>
                <c:pt idx="3270">
                  <c:v>0</c:v>
                </c:pt>
                <c:pt idx="3271">
                  <c:v>0</c:v>
                </c:pt>
                <c:pt idx="3272">
                  <c:v>2.5208600000000002E-3</c:v>
                </c:pt>
                <c:pt idx="3273">
                  <c:v>9.4711900000000009E-3</c:v>
                </c:pt>
                <c:pt idx="3274">
                  <c:v>1.8571089999999998E-2</c:v>
                </c:pt>
                <c:pt idx="3275">
                  <c:v>2.7846139999999998E-2</c:v>
                </c:pt>
                <c:pt idx="3276">
                  <c:v>3.4038890000000002E-2</c:v>
                </c:pt>
                <c:pt idx="3277">
                  <c:v>2.850167E-2</c:v>
                </c:pt>
                <c:pt idx="3278">
                  <c:v>2.3577460000000001E-2</c:v>
                </c:pt>
                <c:pt idx="3279">
                  <c:v>2.553213E-2</c:v>
                </c:pt>
                <c:pt idx="3280">
                  <c:v>3.1736420000000001E-2</c:v>
                </c:pt>
                <c:pt idx="3281">
                  <c:v>3.5732310000000003E-2</c:v>
                </c:pt>
                <c:pt idx="3282">
                  <c:v>7.2159000000000004E-4</c:v>
                </c:pt>
                <c:pt idx="3283">
                  <c:v>3.2301500000000002E-3</c:v>
                </c:pt>
                <c:pt idx="3284">
                  <c:v>9.20962E-3</c:v>
                </c:pt>
                <c:pt idx="3285">
                  <c:v>1.6335829999999999E-2</c:v>
                </c:pt>
                <c:pt idx="3286">
                  <c:v>2.3683740000000002E-2</c:v>
                </c:pt>
                <c:pt idx="3287">
                  <c:v>3.0987230000000001E-2</c:v>
                </c:pt>
                <c:pt idx="3288">
                  <c:v>3.4528780000000002E-2</c:v>
                </c:pt>
                <c:pt idx="3289">
                  <c:v>3.5795059999999997E-2</c:v>
                </c:pt>
                <c:pt idx="3290">
                  <c:v>3.793622E-2</c:v>
                </c:pt>
                <c:pt idx="3291">
                  <c:v>4.1404719999999999E-2</c:v>
                </c:pt>
                <c:pt idx="3292">
                  <c:v>4.5278239999999997E-2</c:v>
                </c:pt>
                <c:pt idx="3293">
                  <c:v>4.9133040000000003E-2</c:v>
                </c:pt>
                <c:pt idx="3294">
                  <c:v>5.2656380000000003E-2</c:v>
                </c:pt>
                <c:pt idx="3295">
                  <c:v>5.190293E-2</c:v>
                </c:pt>
                <c:pt idx="3296">
                  <c:v>4.1371959999999999E-2</c:v>
                </c:pt>
                <c:pt idx="3297">
                  <c:v>2.6868329999999999E-2</c:v>
                </c:pt>
                <c:pt idx="3298">
                  <c:v>1.6666360000000002E-2</c:v>
                </c:pt>
                <c:pt idx="3299">
                  <c:v>1.7863529999999999E-2</c:v>
                </c:pt>
                <c:pt idx="3300">
                  <c:v>2.4572119999999999E-2</c:v>
                </c:pt>
                <c:pt idx="3301">
                  <c:v>3.2626160000000001E-2</c:v>
                </c:pt>
                <c:pt idx="3302">
                  <c:v>3.4131420000000003E-2</c:v>
                </c:pt>
                <c:pt idx="3303">
                  <c:v>2.782807E-2</c:v>
                </c:pt>
                <c:pt idx="3304">
                  <c:v>2.5745400000000002E-2</c:v>
                </c:pt>
                <c:pt idx="3305">
                  <c:v>2.6390159999999999E-2</c:v>
                </c:pt>
                <c:pt idx="3306">
                  <c:v>3.1182350000000001E-2</c:v>
                </c:pt>
                <c:pt idx="3307">
                  <c:v>3.5327850000000001E-2</c:v>
                </c:pt>
                <c:pt idx="3308">
                  <c:v>3.6297139999999999E-2</c:v>
                </c:pt>
                <c:pt idx="3309">
                  <c:v>3.7694900000000003E-2</c:v>
                </c:pt>
                <c:pt idx="3310">
                  <c:v>3.9765290000000002E-2</c:v>
                </c:pt>
                <c:pt idx="3311">
                  <c:v>4.1728429999999997E-2</c:v>
                </c:pt>
                <c:pt idx="3312">
                  <c:v>4.371564E-2</c:v>
                </c:pt>
                <c:pt idx="3313">
                  <c:v>4.5180909999999998E-2</c:v>
                </c:pt>
                <c:pt idx="3314">
                  <c:v>4.579693E-2</c:v>
                </c:pt>
                <c:pt idx="3315">
                  <c:v>4.5398590000000003E-2</c:v>
                </c:pt>
                <c:pt idx="3316">
                  <c:v>4.403083E-2</c:v>
                </c:pt>
                <c:pt idx="3317">
                  <c:v>4.2443420000000003E-2</c:v>
                </c:pt>
                <c:pt idx="3318">
                  <c:v>4.1366739999999999E-2</c:v>
                </c:pt>
                <c:pt idx="3319">
                  <c:v>0</c:v>
                </c:pt>
                <c:pt idx="3320">
                  <c:v>0</c:v>
                </c:pt>
                <c:pt idx="3321">
                  <c:v>2.61481E-3</c:v>
                </c:pt>
                <c:pt idx="3322">
                  <c:v>9.1846600000000007E-3</c:v>
                </c:pt>
                <c:pt idx="3323">
                  <c:v>1.730574E-2</c:v>
                </c:pt>
                <c:pt idx="3324">
                  <c:v>2.565922E-2</c:v>
                </c:pt>
                <c:pt idx="3325">
                  <c:v>3.3110680000000003E-2</c:v>
                </c:pt>
                <c:pt idx="3326">
                  <c:v>3.398938E-2</c:v>
                </c:pt>
                <c:pt idx="3327">
                  <c:v>3.1293250000000002E-2</c:v>
                </c:pt>
                <c:pt idx="3328">
                  <c:v>3.1104699999999999E-2</c:v>
                </c:pt>
                <c:pt idx="3329">
                  <c:v>3.3781940000000003E-2</c:v>
                </c:pt>
                <c:pt idx="3330">
                  <c:v>3.8081520000000001E-2</c:v>
                </c:pt>
                <c:pt idx="3331">
                  <c:v>4.2129640000000003E-2</c:v>
                </c:pt>
                <c:pt idx="3332">
                  <c:v>4.5535390000000002E-2</c:v>
                </c:pt>
                <c:pt idx="3333">
                  <c:v>4.8520189999999998E-2</c:v>
                </c:pt>
                <c:pt idx="3334">
                  <c:v>5.1224459999999999E-2</c:v>
                </c:pt>
                <c:pt idx="3335">
                  <c:v>5.3876489999999999E-2</c:v>
                </c:pt>
                <c:pt idx="3336">
                  <c:v>5.667357E-2</c:v>
                </c:pt>
                <c:pt idx="3337">
                  <c:v>5.6238429999999999E-2</c:v>
                </c:pt>
                <c:pt idx="3338">
                  <c:v>4.9094480000000003E-2</c:v>
                </c:pt>
                <c:pt idx="3339">
                  <c:v>3.8962980000000001E-2</c:v>
                </c:pt>
                <c:pt idx="3340">
                  <c:v>3.007949E-2</c:v>
                </c:pt>
                <c:pt idx="3341">
                  <c:v>2.4763449999999999E-2</c:v>
                </c:pt>
                <c:pt idx="3342">
                  <c:v>2.6448010000000001E-2</c:v>
                </c:pt>
                <c:pt idx="3343">
                  <c:v>3.2595649999999997E-2</c:v>
                </c:pt>
                <c:pt idx="3344">
                  <c:v>3.3544190000000002E-2</c:v>
                </c:pt>
                <c:pt idx="3345">
                  <c:v>3.3900230000000003E-2</c:v>
                </c:pt>
                <c:pt idx="3346">
                  <c:v>3.4296090000000001E-2</c:v>
                </c:pt>
                <c:pt idx="3347">
                  <c:v>3.6133310000000002E-2</c:v>
                </c:pt>
                <c:pt idx="3348">
                  <c:v>3.824429E-2</c:v>
                </c:pt>
                <c:pt idx="3349">
                  <c:v>4.0009999999999997E-2</c:v>
                </c:pt>
                <c:pt idx="3350">
                  <c:v>4.2109090000000002E-2</c:v>
                </c:pt>
                <c:pt idx="3351">
                  <c:v>4.409631E-2</c:v>
                </c:pt>
                <c:pt idx="3352">
                  <c:v>4.5211460000000002E-2</c:v>
                </c:pt>
                <c:pt idx="3353">
                  <c:v>4.480816E-2</c:v>
                </c:pt>
                <c:pt idx="3354">
                  <c:v>4.2656979999999997E-2</c:v>
                </c:pt>
                <c:pt idx="3355">
                  <c:v>3.8695689999999998E-2</c:v>
                </c:pt>
                <c:pt idx="3356">
                  <c:v>3.4629739999999999E-2</c:v>
                </c:pt>
                <c:pt idx="3357">
                  <c:v>3.2181979999999999E-2</c:v>
                </c:pt>
                <c:pt idx="3358">
                  <c:v>3.1022830000000001E-2</c:v>
                </c:pt>
                <c:pt idx="3359">
                  <c:v>3.0786259999999999E-2</c:v>
                </c:pt>
                <c:pt idx="3360">
                  <c:v>3.1712030000000002E-2</c:v>
                </c:pt>
                <c:pt idx="3361">
                  <c:v>3.2627249999999997E-2</c:v>
                </c:pt>
                <c:pt idx="3362">
                  <c:v>3.4485389999999998E-2</c:v>
                </c:pt>
                <c:pt idx="3363">
                  <c:v>3.5738499999999999E-2</c:v>
                </c:pt>
                <c:pt idx="3364">
                  <c:v>3.7339419999999998E-2</c:v>
                </c:pt>
                <c:pt idx="3365">
                  <c:v>3.894044E-2</c:v>
                </c:pt>
                <c:pt idx="3366">
                  <c:v>4.0043889999999999E-2</c:v>
                </c:pt>
                <c:pt idx="3367">
                  <c:v>4.0765900000000001E-2</c:v>
                </c:pt>
                <c:pt idx="3368">
                  <c:v>4.140303E-2</c:v>
                </c:pt>
                <c:pt idx="3369">
                  <c:v>4.1375530000000001E-2</c:v>
                </c:pt>
                <c:pt idx="3370">
                  <c:v>4.100405E-2</c:v>
                </c:pt>
                <c:pt idx="3371">
                  <c:v>4.0198320000000003E-2</c:v>
                </c:pt>
                <c:pt idx="3372">
                  <c:v>3.9554430000000002E-2</c:v>
                </c:pt>
                <c:pt idx="3373">
                  <c:v>3.9462209999999998E-2</c:v>
                </c:pt>
                <c:pt idx="3374">
                  <c:v>3.9998329999999999E-2</c:v>
                </c:pt>
                <c:pt idx="3375">
                  <c:v>4.0548670000000002E-2</c:v>
                </c:pt>
                <c:pt idx="3376">
                  <c:v>4.1102729999999997E-2</c:v>
                </c:pt>
                <c:pt idx="3377">
                  <c:v>4.1777790000000002E-2</c:v>
                </c:pt>
                <c:pt idx="3378">
                  <c:v>4.2709650000000002E-2</c:v>
                </c:pt>
                <c:pt idx="3379">
                  <c:v>4.3789920000000003E-2</c:v>
                </c:pt>
                <c:pt idx="3380">
                  <c:v>4.4415700000000002E-2</c:v>
                </c:pt>
                <c:pt idx="3381">
                  <c:v>4.4976629999999997E-2</c:v>
                </c:pt>
                <c:pt idx="3382">
                  <c:v>4.542964E-2</c:v>
                </c:pt>
                <c:pt idx="3383">
                  <c:v>4.5655149999999999E-2</c:v>
                </c:pt>
                <c:pt idx="3384">
                  <c:v>4.595341E-2</c:v>
                </c:pt>
                <c:pt idx="3385">
                  <c:v>4.5903659999999999E-2</c:v>
                </c:pt>
                <c:pt idx="3386">
                  <c:v>4.6095160000000003E-2</c:v>
                </c:pt>
                <c:pt idx="3387">
                  <c:v>4.6140559999999997E-2</c:v>
                </c:pt>
                <c:pt idx="3388">
                  <c:v>4.6129120000000003E-2</c:v>
                </c:pt>
                <c:pt idx="3389">
                  <c:v>4.5836469999999997E-2</c:v>
                </c:pt>
                <c:pt idx="3390">
                  <c:v>4.5391729999999998E-2</c:v>
                </c:pt>
                <c:pt idx="3391">
                  <c:v>4.499798E-2</c:v>
                </c:pt>
                <c:pt idx="3392">
                  <c:v>4.4264089999999999E-2</c:v>
                </c:pt>
                <c:pt idx="3393">
                  <c:v>4.3264049999999998E-2</c:v>
                </c:pt>
                <c:pt idx="3394">
                  <c:v>4.243574E-2</c:v>
                </c:pt>
                <c:pt idx="3395">
                  <c:v>4.1152279999999999E-2</c:v>
                </c:pt>
                <c:pt idx="3396">
                  <c:v>4.0031940000000002E-2</c:v>
                </c:pt>
                <c:pt idx="3397">
                  <c:v>3.902547E-2</c:v>
                </c:pt>
                <c:pt idx="3398">
                  <c:v>3.8296740000000003E-2</c:v>
                </c:pt>
                <c:pt idx="3399">
                  <c:v>3.7233019999999999E-2</c:v>
                </c:pt>
                <c:pt idx="3400">
                  <c:v>3.6803900000000001E-2</c:v>
                </c:pt>
                <c:pt idx="3401">
                  <c:v>3.6909209999999998E-2</c:v>
                </c:pt>
                <c:pt idx="3402">
                  <c:v>3.6790049999999998E-2</c:v>
                </c:pt>
                <c:pt idx="3403">
                  <c:v>3.664104E-2</c:v>
                </c:pt>
                <c:pt idx="3404">
                  <c:v>3.6711889999999997E-2</c:v>
                </c:pt>
                <c:pt idx="3405">
                  <c:v>3.6701629999999999E-2</c:v>
                </c:pt>
                <c:pt idx="3406">
                  <c:v>3.657403E-2</c:v>
                </c:pt>
                <c:pt idx="3407">
                  <c:v>3.7024290000000001E-2</c:v>
                </c:pt>
                <c:pt idx="3408">
                  <c:v>3.7215020000000001E-2</c:v>
                </c:pt>
                <c:pt idx="3409">
                  <c:v>3.69453E-2</c:v>
                </c:pt>
                <c:pt idx="3410">
                  <c:v>3.7089900000000002E-2</c:v>
                </c:pt>
                <c:pt idx="3411">
                  <c:v>3.7360839999999999E-2</c:v>
                </c:pt>
                <c:pt idx="3412">
                  <c:v>3.7237619999999999E-2</c:v>
                </c:pt>
                <c:pt idx="3413">
                  <c:v>3.7171570000000001E-2</c:v>
                </c:pt>
                <c:pt idx="3414">
                  <c:v>3.7513060000000001E-2</c:v>
                </c:pt>
                <c:pt idx="3415">
                  <c:v>3.7593500000000002E-2</c:v>
                </c:pt>
                <c:pt idx="3416">
                  <c:v>3.7608900000000001E-2</c:v>
                </c:pt>
                <c:pt idx="3417">
                  <c:v>3.8117159999999997E-2</c:v>
                </c:pt>
                <c:pt idx="3418">
                  <c:v>3.8594320000000001E-2</c:v>
                </c:pt>
                <c:pt idx="3419">
                  <c:v>3.8974410000000001E-2</c:v>
                </c:pt>
                <c:pt idx="3420">
                  <c:v>3.9260240000000002E-2</c:v>
                </c:pt>
                <c:pt idx="3421">
                  <c:v>3.9591649999999999E-2</c:v>
                </c:pt>
                <c:pt idx="3422">
                  <c:v>3.9911549999999997E-2</c:v>
                </c:pt>
                <c:pt idx="3423">
                  <c:v>4.0391980000000001E-2</c:v>
                </c:pt>
                <c:pt idx="3424">
                  <c:v>4.0587529999999997E-2</c:v>
                </c:pt>
                <c:pt idx="3425">
                  <c:v>4.0810409999999998E-2</c:v>
                </c:pt>
                <c:pt idx="3426">
                  <c:v>4.125355E-2</c:v>
                </c:pt>
                <c:pt idx="3427">
                  <c:v>4.1775640000000003E-2</c:v>
                </c:pt>
                <c:pt idx="3428">
                  <c:v>1.0999E-4</c:v>
                </c:pt>
                <c:pt idx="3429">
                  <c:v>4.5800000000000002E-5</c:v>
                </c:pt>
                <c:pt idx="3430">
                  <c:v>4.3168299999999998E-3</c:v>
                </c:pt>
                <c:pt idx="3431">
                  <c:v>1.1278379999999999E-2</c:v>
                </c:pt>
                <c:pt idx="3432">
                  <c:v>1.909866E-2</c:v>
                </c:pt>
                <c:pt idx="3433">
                  <c:v>2.699994E-2</c:v>
                </c:pt>
                <c:pt idx="3434">
                  <c:v>3.3898930000000001E-2</c:v>
                </c:pt>
                <c:pt idx="3435">
                  <c:v>3.3164180000000001E-2</c:v>
                </c:pt>
                <c:pt idx="3436">
                  <c:v>3.2318670000000001E-2</c:v>
                </c:pt>
                <c:pt idx="3437">
                  <c:v>3.316848E-2</c:v>
                </c:pt>
                <c:pt idx="3438">
                  <c:v>3.5973570000000003E-2</c:v>
                </c:pt>
                <c:pt idx="3439">
                  <c:v>3.8747669999999998E-2</c:v>
                </c:pt>
                <c:pt idx="3440">
                  <c:v>4.1093110000000002E-2</c:v>
                </c:pt>
                <c:pt idx="3441">
                  <c:v>4.3333549999999998E-2</c:v>
                </c:pt>
                <c:pt idx="3442">
                  <c:v>4.542831E-2</c:v>
                </c:pt>
                <c:pt idx="3443">
                  <c:v>4.7740919999999999E-2</c:v>
                </c:pt>
                <c:pt idx="3444">
                  <c:v>4.99338E-2</c:v>
                </c:pt>
                <c:pt idx="3445">
                  <c:v>5.1676519999999997E-2</c:v>
                </c:pt>
                <c:pt idx="3446">
                  <c:v>5.2062530000000003E-2</c:v>
                </c:pt>
                <c:pt idx="3447">
                  <c:v>5.0831000000000001E-2</c:v>
                </c:pt>
                <c:pt idx="3448">
                  <c:v>4.7871709999999998E-2</c:v>
                </c:pt>
                <c:pt idx="3449">
                  <c:v>4.4202449999999997E-2</c:v>
                </c:pt>
                <c:pt idx="3450">
                  <c:v>4.093244E-2</c:v>
                </c:pt>
                <c:pt idx="3451">
                  <c:v>3.8473599999999997E-2</c:v>
                </c:pt>
                <c:pt idx="3452">
                  <c:v>3.6759890000000003E-2</c:v>
                </c:pt>
                <c:pt idx="3453">
                  <c:v>3.5997469999999997E-2</c:v>
                </c:pt>
                <c:pt idx="3454">
                  <c:v>3.6541499999999998E-2</c:v>
                </c:pt>
                <c:pt idx="3455">
                  <c:v>3.7408070000000002E-2</c:v>
                </c:pt>
                <c:pt idx="3456">
                  <c:v>3.8112119999999999E-2</c:v>
                </c:pt>
                <c:pt idx="3457">
                  <c:v>3.9100990000000002E-2</c:v>
                </c:pt>
                <c:pt idx="3458">
                  <c:v>3.9575680000000002E-2</c:v>
                </c:pt>
                <c:pt idx="3459">
                  <c:v>3.9278449999999999E-2</c:v>
                </c:pt>
                <c:pt idx="3460">
                  <c:v>3.8074370000000003E-2</c:v>
                </c:pt>
                <c:pt idx="3461">
                  <c:v>3.7014859999999997E-2</c:v>
                </c:pt>
                <c:pt idx="3462">
                  <c:v>3.5691290000000001E-2</c:v>
                </c:pt>
                <c:pt idx="3463">
                  <c:v>3.4104469999999998E-2</c:v>
                </c:pt>
                <c:pt idx="3464">
                  <c:v>3.340862E-2</c:v>
                </c:pt>
                <c:pt idx="3465">
                  <c:v>3.3168860000000001E-2</c:v>
                </c:pt>
                <c:pt idx="3466">
                  <c:v>3.2790000000000003E-5</c:v>
                </c:pt>
                <c:pt idx="3467">
                  <c:v>0</c:v>
                </c:pt>
                <c:pt idx="3468">
                  <c:v>2.01659E-3</c:v>
                </c:pt>
                <c:pt idx="3469">
                  <c:v>8.3260499999999998E-3</c:v>
                </c:pt>
                <c:pt idx="3470">
                  <c:v>1.671827E-2</c:v>
                </c:pt>
                <c:pt idx="3471">
                  <c:v>2.513464E-2</c:v>
                </c:pt>
                <c:pt idx="3472">
                  <c:v>3.2845039999999999E-2</c:v>
                </c:pt>
                <c:pt idx="3473">
                  <c:v>3.2311640000000003E-2</c:v>
                </c:pt>
                <c:pt idx="3474">
                  <c:v>2.5366570000000001E-2</c:v>
                </c:pt>
                <c:pt idx="3475">
                  <c:v>2.387013E-2</c:v>
                </c:pt>
                <c:pt idx="3476">
                  <c:v>2.7930960000000001E-2</c:v>
                </c:pt>
                <c:pt idx="3477">
                  <c:v>3.2887850000000003E-2</c:v>
                </c:pt>
                <c:pt idx="3478">
                  <c:v>3.4825080000000001E-2</c:v>
                </c:pt>
                <c:pt idx="3479">
                  <c:v>3.49398E-2</c:v>
                </c:pt>
                <c:pt idx="3480">
                  <c:v>3.6675449999999998E-2</c:v>
                </c:pt>
                <c:pt idx="3481">
                  <c:v>3.8742609999999997E-2</c:v>
                </c:pt>
                <c:pt idx="3482">
                  <c:v>4.1239829999999998E-2</c:v>
                </c:pt>
                <c:pt idx="3483">
                  <c:v>4.4084119999999997E-2</c:v>
                </c:pt>
                <c:pt idx="3484">
                  <c:v>4.70333E-2</c:v>
                </c:pt>
                <c:pt idx="3485">
                  <c:v>5.0059840000000001E-2</c:v>
                </c:pt>
                <c:pt idx="3486">
                  <c:v>5.2252850000000003E-2</c:v>
                </c:pt>
                <c:pt idx="3487">
                  <c:v>5.1246979999999998E-2</c:v>
                </c:pt>
                <c:pt idx="3488">
                  <c:v>4.6478739999999998E-2</c:v>
                </c:pt>
                <c:pt idx="3489">
                  <c:v>3.96472E-2</c:v>
                </c:pt>
                <c:pt idx="3490">
                  <c:v>3.4480469999999999E-2</c:v>
                </c:pt>
                <c:pt idx="3491">
                  <c:v>3.1228539999999999E-2</c:v>
                </c:pt>
                <c:pt idx="3492">
                  <c:v>3.070051E-2</c:v>
                </c:pt>
                <c:pt idx="3493">
                  <c:v>3.1971100000000002E-2</c:v>
                </c:pt>
                <c:pt idx="3494">
                  <c:v>3.3712010000000001E-2</c:v>
                </c:pt>
                <c:pt idx="3495">
                  <c:v>3.5927099999999997E-2</c:v>
                </c:pt>
                <c:pt idx="3496">
                  <c:v>3.780903E-2</c:v>
                </c:pt>
                <c:pt idx="3497">
                  <c:v>4.0120799999999998E-2</c:v>
                </c:pt>
                <c:pt idx="3498">
                  <c:v>4.2315709999999999E-2</c:v>
                </c:pt>
                <c:pt idx="3499">
                  <c:v>4.4132419999999999E-2</c:v>
                </c:pt>
                <c:pt idx="3500">
                  <c:v>4.564878E-2</c:v>
                </c:pt>
                <c:pt idx="3501">
                  <c:v>4.6718719999999998E-2</c:v>
                </c:pt>
                <c:pt idx="3502">
                  <c:v>4.6983499999999997E-2</c:v>
                </c:pt>
                <c:pt idx="3503">
                  <c:v>4.6427200000000002E-2</c:v>
                </c:pt>
                <c:pt idx="3504">
                  <c:v>4.5391300000000002E-2</c:v>
                </c:pt>
                <c:pt idx="3505">
                  <c:v>4.4048299999999999E-2</c:v>
                </c:pt>
                <c:pt idx="3506">
                  <c:v>4.2822279999999997E-2</c:v>
                </c:pt>
                <c:pt idx="3507">
                  <c:v>4.1796010000000001E-2</c:v>
                </c:pt>
                <c:pt idx="3508">
                  <c:v>4.0742380000000002E-2</c:v>
                </c:pt>
                <c:pt idx="3509">
                  <c:v>3.9985329999999999E-2</c:v>
                </c:pt>
                <c:pt idx="3510">
                  <c:v>3.9155530000000001E-2</c:v>
                </c:pt>
                <c:pt idx="3511">
                  <c:v>3.84544E-2</c:v>
                </c:pt>
                <c:pt idx="3512">
                  <c:v>3.8316700000000002E-2</c:v>
                </c:pt>
                <c:pt idx="3513">
                  <c:v>3.8149130000000003E-2</c:v>
                </c:pt>
                <c:pt idx="3514">
                  <c:v>3.8018080000000003E-2</c:v>
                </c:pt>
                <c:pt idx="3515">
                  <c:v>3.7906160000000001E-2</c:v>
                </c:pt>
                <c:pt idx="3516">
                  <c:v>3.7886000000000003E-2</c:v>
                </c:pt>
                <c:pt idx="3517">
                  <c:v>0</c:v>
                </c:pt>
                <c:pt idx="3518">
                  <c:v>1.8672E-4</c:v>
                </c:pt>
                <c:pt idx="3519">
                  <c:v>4.1625300000000002E-3</c:v>
                </c:pt>
                <c:pt idx="3520">
                  <c:v>1.1521999999999999E-2</c:v>
                </c:pt>
                <c:pt idx="3521">
                  <c:v>1.986711E-2</c:v>
                </c:pt>
                <c:pt idx="3522">
                  <c:v>2.7963120000000001E-2</c:v>
                </c:pt>
                <c:pt idx="3523">
                  <c:v>3.4650309999999997E-2</c:v>
                </c:pt>
                <c:pt idx="3524">
                  <c:v>2.912636E-2</c:v>
                </c:pt>
                <c:pt idx="3525">
                  <c:v>2.3539979999999999E-2</c:v>
                </c:pt>
                <c:pt idx="3526">
                  <c:v>2.3691199999999999E-2</c:v>
                </c:pt>
                <c:pt idx="3527">
                  <c:v>2.8404019999999999E-2</c:v>
                </c:pt>
                <c:pt idx="3528">
                  <c:v>3.244702E-2</c:v>
                </c:pt>
                <c:pt idx="3529">
                  <c:v>3.3646080000000002E-2</c:v>
                </c:pt>
                <c:pt idx="3530">
                  <c:v>3.3653379999999997E-2</c:v>
                </c:pt>
                <c:pt idx="3531">
                  <c:v>3.5199099999999997E-2</c:v>
                </c:pt>
                <c:pt idx="3532">
                  <c:v>3.7488340000000002E-2</c:v>
                </c:pt>
                <c:pt idx="3533">
                  <c:v>4.0333830000000001E-2</c:v>
                </c:pt>
                <c:pt idx="3534">
                  <c:v>4.3250869999999997E-2</c:v>
                </c:pt>
                <c:pt idx="3535">
                  <c:v>4.616791E-2</c:v>
                </c:pt>
                <c:pt idx="3536">
                  <c:v>4.8818680000000003E-2</c:v>
                </c:pt>
                <c:pt idx="3537">
                  <c:v>4.9219619999999999E-2</c:v>
                </c:pt>
                <c:pt idx="3538">
                  <c:v>4.5628559999999999E-2</c:v>
                </c:pt>
                <c:pt idx="3539">
                  <c:v>3.8917920000000002E-2</c:v>
                </c:pt>
                <c:pt idx="3540">
                  <c:v>3.225136E-2</c:v>
                </c:pt>
                <c:pt idx="3541">
                  <c:v>2.8948890000000001E-2</c:v>
                </c:pt>
                <c:pt idx="3542">
                  <c:v>2.794957E-2</c:v>
                </c:pt>
                <c:pt idx="3543">
                  <c:v>2.892016E-2</c:v>
                </c:pt>
                <c:pt idx="3544">
                  <c:v>3.0737460000000001E-2</c:v>
                </c:pt>
                <c:pt idx="3545">
                  <c:v>2.8483000000000002E-4</c:v>
                </c:pt>
                <c:pt idx="3546">
                  <c:v>0</c:v>
                </c:pt>
                <c:pt idx="3547">
                  <c:v>1.3867599999999999E-3</c:v>
                </c:pt>
                <c:pt idx="3548">
                  <c:v>7.3702100000000003E-3</c:v>
                </c:pt>
                <c:pt idx="3549">
                  <c:v>1.5573699999999999E-2</c:v>
                </c:pt>
                <c:pt idx="3550">
                  <c:v>2.39609E-2</c:v>
                </c:pt>
                <c:pt idx="3551">
                  <c:v>3.2166159999999999E-2</c:v>
                </c:pt>
                <c:pt idx="3552">
                  <c:v>3.3507170000000003E-2</c:v>
                </c:pt>
                <c:pt idx="3553">
                  <c:v>2.774484E-2</c:v>
                </c:pt>
                <c:pt idx="3554">
                  <c:v>2.6463529999999999E-2</c:v>
                </c:pt>
                <c:pt idx="3555">
                  <c:v>2.8087399999999998E-2</c:v>
                </c:pt>
                <c:pt idx="3556">
                  <c:v>3.1609749999999999E-2</c:v>
                </c:pt>
                <c:pt idx="3557">
                  <c:v>3.4571270000000001E-2</c:v>
                </c:pt>
                <c:pt idx="3558">
                  <c:v>3.7845749999999997E-2</c:v>
                </c:pt>
                <c:pt idx="3559">
                  <c:v>4.1047750000000001E-2</c:v>
                </c:pt>
                <c:pt idx="3560">
                  <c:v>4.4145249999999997E-2</c:v>
                </c:pt>
                <c:pt idx="3561">
                  <c:v>4.7294629999999997E-2</c:v>
                </c:pt>
                <c:pt idx="3562">
                  <c:v>5.0591629999999999E-2</c:v>
                </c:pt>
                <c:pt idx="3563">
                  <c:v>5.3999279999999997E-2</c:v>
                </c:pt>
                <c:pt idx="3564">
                  <c:v>5.6376910000000002E-2</c:v>
                </c:pt>
                <c:pt idx="3565">
                  <c:v>5.5076819999999999E-2</c:v>
                </c:pt>
                <c:pt idx="3566">
                  <c:v>4.9412320000000003E-2</c:v>
                </c:pt>
                <c:pt idx="3567">
                  <c:v>4.1332819999999999E-2</c:v>
                </c:pt>
                <c:pt idx="3568">
                  <c:v>3.4792280000000002E-2</c:v>
                </c:pt>
                <c:pt idx="3569">
                  <c:v>3.1418660000000001E-2</c:v>
                </c:pt>
                <c:pt idx="3570">
                  <c:v>3.11694E-2</c:v>
                </c:pt>
                <c:pt idx="3571">
                  <c:v>6.5824999999999998E-4</c:v>
                </c:pt>
                <c:pt idx="3572">
                  <c:v>4.7470999999999999E-4</c:v>
                </c:pt>
                <c:pt idx="3573">
                  <c:v>4.86594E-3</c:v>
                </c:pt>
                <c:pt idx="3574">
                  <c:v>1.2616230000000001E-2</c:v>
                </c:pt>
                <c:pt idx="3575">
                  <c:v>2.1106650000000001E-2</c:v>
                </c:pt>
                <c:pt idx="3576">
                  <c:v>2.9244050000000001E-2</c:v>
                </c:pt>
                <c:pt idx="3577">
                  <c:v>3.4117920000000003E-2</c:v>
                </c:pt>
                <c:pt idx="3578">
                  <c:v>3.2839720000000003E-2</c:v>
                </c:pt>
                <c:pt idx="3579">
                  <c:v>3.3574739999999999E-2</c:v>
                </c:pt>
                <c:pt idx="3580">
                  <c:v>3.5082179999999998E-2</c:v>
                </c:pt>
                <c:pt idx="3581">
                  <c:v>3.7100620000000001E-2</c:v>
                </c:pt>
                <c:pt idx="3582">
                  <c:v>3.9133179999999997E-2</c:v>
                </c:pt>
                <c:pt idx="3583">
                  <c:v>4.0890009999999997E-2</c:v>
                </c:pt>
                <c:pt idx="3584">
                  <c:v>4.2750580000000003E-2</c:v>
                </c:pt>
                <c:pt idx="3585">
                  <c:v>4.5080000000000002E-2</c:v>
                </c:pt>
                <c:pt idx="3586">
                  <c:v>4.7756050000000001E-2</c:v>
                </c:pt>
                <c:pt idx="3587">
                  <c:v>4.9455619999999999E-2</c:v>
                </c:pt>
                <c:pt idx="3588">
                  <c:v>4.8425059999999999E-2</c:v>
                </c:pt>
                <c:pt idx="3589">
                  <c:v>4.3970160000000001E-2</c:v>
                </c:pt>
                <c:pt idx="3590">
                  <c:v>3.7795580000000002E-2</c:v>
                </c:pt>
                <c:pt idx="3591">
                  <c:v>3.2712770000000002E-2</c:v>
                </c:pt>
                <c:pt idx="3592">
                  <c:v>2.9461089999999999E-2</c:v>
                </c:pt>
                <c:pt idx="3593">
                  <c:v>2.947342E-2</c:v>
                </c:pt>
                <c:pt idx="3594">
                  <c:v>3.0077159999999999E-2</c:v>
                </c:pt>
                <c:pt idx="3595">
                  <c:v>3.2327710000000003E-2</c:v>
                </c:pt>
                <c:pt idx="3596">
                  <c:v>3.3919280000000003E-2</c:v>
                </c:pt>
                <c:pt idx="3597">
                  <c:v>3.576787E-2</c:v>
                </c:pt>
                <c:pt idx="3598">
                  <c:v>3.7950310000000001E-2</c:v>
                </c:pt>
                <c:pt idx="3599">
                  <c:v>3.9789999999999999E-2</c:v>
                </c:pt>
                <c:pt idx="3600">
                  <c:v>4.1687309999999998E-2</c:v>
                </c:pt>
                <c:pt idx="3601">
                  <c:v>4.3486490000000003E-2</c:v>
                </c:pt>
                <c:pt idx="3602">
                  <c:v>4.4604169999999999E-2</c:v>
                </c:pt>
                <c:pt idx="3603">
                  <c:v>4.5008069999999997E-2</c:v>
                </c:pt>
                <c:pt idx="3604">
                  <c:v>4.4292739999999997E-2</c:v>
                </c:pt>
                <c:pt idx="3605">
                  <c:v>4.3189560000000002E-2</c:v>
                </c:pt>
                <c:pt idx="3606">
                  <c:v>4.1780289999999998E-2</c:v>
                </c:pt>
                <c:pt idx="3607">
                  <c:v>4.0565160000000003E-2</c:v>
                </c:pt>
                <c:pt idx="3608">
                  <c:v>3.9840130000000001E-2</c:v>
                </c:pt>
                <c:pt idx="3609">
                  <c:v>3.9571809999999999E-2</c:v>
                </c:pt>
                <c:pt idx="3610">
                  <c:v>3.9579120000000002E-2</c:v>
                </c:pt>
                <c:pt idx="3611">
                  <c:v>3.9447580000000003E-2</c:v>
                </c:pt>
                <c:pt idx="3612">
                  <c:v>3.9885490000000003E-2</c:v>
                </c:pt>
                <c:pt idx="3613">
                  <c:v>4.0659019999999997E-2</c:v>
                </c:pt>
                <c:pt idx="3614">
                  <c:v>4.1041660000000001E-2</c:v>
                </c:pt>
                <c:pt idx="3615">
                  <c:v>4.1145710000000002E-2</c:v>
                </c:pt>
                <c:pt idx="3616">
                  <c:v>4.0943550000000002E-2</c:v>
                </c:pt>
                <c:pt idx="3617">
                  <c:v>4.1085719999999999E-2</c:v>
                </c:pt>
                <c:pt idx="3618">
                  <c:v>4.0886100000000002E-2</c:v>
                </c:pt>
                <c:pt idx="3619">
                  <c:v>4.0476369999999998E-2</c:v>
                </c:pt>
                <c:pt idx="3620">
                  <c:v>3.9709139999999997E-2</c:v>
                </c:pt>
                <c:pt idx="3621">
                  <c:v>3.8552669999999997E-2</c:v>
                </c:pt>
                <c:pt idx="3622">
                  <c:v>3.7814439999999998E-2</c:v>
                </c:pt>
                <c:pt idx="3623">
                  <c:v>3.7133039999999999E-2</c:v>
                </c:pt>
                <c:pt idx="3624">
                  <c:v>3.6290000000000003E-2</c:v>
                </c:pt>
                <c:pt idx="3625">
                  <c:v>3.5534200000000002E-2</c:v>
                </c:pt>
                <c:pt idx="3626">
                  <c:v>3.554322E-2</c:v>
                </c:pt>
                <c:pt idx="3627">
                  <c:v>3.5481400000000003E-2</c:v>
                </c:pt>
                <c:pt idx="3628">
                  <c:v>3.5632120000000003E-2</c:v>
                </c:pt>
                <c:pt idx="3629">
                  <c:v>3.6100319999999998E-2</c:v>
                </c:pt>
                <c:pt idx="3630">
                  <c:v>3.5827169999999998E-2</c:v>
                </c:pt>
                <c:pt idx="3631">
                  <c:v>3.6383789999999999E-2</c:v>
                </c:pt>
                <c:pt idx="3632">
                  <c:v>3.6916049999999999E-2</c:v>
                </c:pt>
                <c:pt idx="3633">
                  <c:v>3.6741790000000003E-2</c:v>
                </c:pt>
                <c:pt idx="3634">
                  <c:v>3.6712219999999997E-2</c:v>
                </c:pt>
                <c:pt idx="3635">
                  <c:v>3.6869289999999999E-2</c:v>
                </c:pt>
                <c:pt idx="3636">
                  <c:v>3.6759439999999997E-2</c:v>
                </c:pt>
                <c:pt idx="3637">
                  <c:v>3.6314399999999997E-2</c:v>
                </c:pt>
                <c:pt idx="3638">
                  <c:v>3.6480739999999998E-2</c:v>
                </c:pt>
                <c:pt idx="3639">
                  <c:v>3.6482889999999997E-2</c:v>
                </c:pt>
                <c:pt idx="3640">
                  <c:v>3.6224399999999997E-2</c:v>
                </c:pt>
                <c:pt idx="3641">
                  <c:v>3.6608849999999998E-2</c:v>
                </c:pt>
                <c:pt idx="3642">
                  <c:v>3.6886450000000001E-2</c:v>
                </c:pt>
                <c:pt idx="3643">
                  <c:v>3.6794199999999999E-2</c:v>
                </c:pt>
                <c:pt idx="3644">
                  <c:v>3.7257789999999999E-2</c:v>
                </c:pt>
                <c:pt idx="3645">
                  <c:v>3.7676849999999998E-2</c:v>
                </c:pt>
                <c:pt idx="3646">
                  <c:v>3.7801800000000003E-2</c:v>
                </c:pt>
                <c:pt idx="3647">
                  <c:v>3.7881770000000002E-2</c:v>
                </c:pt>
                <c:pt idx="3648">
                  <c:v>3.8368579999999999E-2</c:v>
                </c:pt>
                <c:pt idx="3649">
                  <c:v>3.8525499999999997E-2</c:v>
                </c:pt>
                <c:pt idx="3650">
                  <c:v>3.8522319999999999E-2</c:v>
                </c:pt>
                <c:pt idx="3651">
                  <c:v>3.8831789999999998E-2</c:v>
                </c:pt>
                <c:pt idx="3652">
                  <c:v>3.9261539999999998E-2</c:v>
                </c:pt>
                <c:pt idx="3653">
                  <c:v>3.9556149999999998E-2</c:v>
                </c:pt>
                <c:pt idx="3654">
                  <c:v>3.9525589999999999E-2</c:v>
                </c:pt>
                <c:pt idx="3655">
                  <c:v>3.9902729999999997E-2</c:v>
                </c:pt>
                <c:pt idx="3656">
                  <c:v>4.0228180000000002E-2</c:v>
                </c:pt>
                <c:pt idx="3657">
                  <c:v>4.0340000000000001E-2</c:v>
                </c:pt>
                <c:pt idx="3658">
                  <c:v>4.0362269999999999E-2</c:v>
                </c:pt>
                <c:pt idx="3659">
                  <c:v>4.0381970000000003E-2</c:v>
                </c:pt>
                <c:pt idx="3660">
                  <c:v>4.0532539999999999E-2</c:v>
                </c:pt>
                <c:pt idx="3661">
                  <c:v>4.0705829999999998E-2</c:v>
                </c:pt>
                <c:pt idx="3662">
                  <c:v>4.0888540000000001E-2</c:v>
                </c:pt>
                <c:pt idx="3663">
                  <c:v>4.0956859999999998E-2</c:v>
                </c:pt>
                <c:pt idx="3664">
                  <c:v>4.0775350000000002E-2</c:v>
                </c:pt>
                <c:pt idx="3665">
                  <c:v>4.0517629999999999E-2</c:v>
                </c:pt>
                <c:pt idx="3666">
                  <c:v>4.0136379999999999E-2</c:v>
                </c:pt>
                <c:pt idx="3667">
                  <c:v>3.9484030000000003E-2</c:v>
                </c:pt>
                <c:pt idx="3668">
                  <c:v>3.8575709999999999E-2</c:v>
                </c:pt>
                <c:pt idx="3669">
                  <c:v>3.7737970000000003E-2</c:v>
                </c:pt>
                <c:pt idx="3670">
                  <c:v>3.7515300000000001E-2</c:v>
                </c:pt>
                <c:pt idx="3671">
                  <c:v>3.6975040000000001E-2</c:v>
                </c:pt>
                <c:pt idx="3672">
                  <c:v>3.6234200000000001E-2</c:v>
                </c:pt>
                <c:pt idx="3673">
                  <c:v>3.5999049999999998E-2</c:v>
                </c:pt>
                <c:pt idx="3674">
                  <c:v>3.6085600000000002E-2</c:v>
                </c:pt>
                <c:pt idx="3675">
                  <c:v>3.5719279999999999E-2</c:v>
                </c:pt>
                <c:pt idx="3676">
                  <c:v>3.5755990000000001E-2</c:v>
                </c:pt>
                <c:pt idx="3677">
                  <c:v>3.5851349999999997E-2</c:v>
                </c:pt>
                <c:pt idx="3678">
                  <c:v>3.5630729999999999E-2</c:v>
                </c:pt>
                <c:pt idx="3679">
                  <c:v>3.5867419999999997E-2</c:v>
                </c:pt>
                <c:pt idx="3680">
                  <c:v>3.5940979999999997E-2</c:v>
                </c:pt>
                <c:pt idx="3681">
                  <c:v>3.569017E-2</c:v>
                </c:pt>
                <c:pt idx="3682">
                  <c:v>3.6036289999999999E-2</c:v>
                </c:pt>
                <c:pt idx="3683">
                  <c:v>3.5965850000000001E-2</c:v>
                </c:pt>
                <c:pt idx="3684">
                  <c:v>3.5540179999999998E-2</c:v>
                </c:pt>
                <c:pt idx="3685">
                  <c:v>3.565339E-2</c:v>
                </c:pt>
                <c:pt idx="3686">
                  <c:v>3.5820070000000002E-2</c:v>
                </c:pt>
                <c:pt idx="3687">
                  <c:v>3.548606E-2</c:v>
                </c:pt>
                <c:pt idx="3688">
                  <c:v>3.5861749999999998E-2</c:v>
                </c:pt>
                <c:pt idx="3689">
                  <c:v>3.6073359999999999E-2</c:v>
                </c:pt>
                <c:pt idx="3690">
                  <c:v>3.5985549999999998E-2</c:v>
                </c:pt>
                <c:pt idx="3691">
                  <c:v>3.6705210000000002E-2</c:v>
                </c:pt>
                <c:pt idx="3692">
                  <c:v>3.7089370000000003E-2</c:v>
                </c:pt>
                <c:pt idx="3693">
                  <c:v>3.7057590000000001E-2</c:v>
                </c:pt>
                <c:pt idx="3694">
                  <c:v>3.7433010000000003E-2</c:v>
                </c:pt>
                <c:pt idx="3695">
                  <c:v>3.7737479999999997E-2</c:v>
                </c:pt>
                <c:pt idx="3696">
                  <c:v>3.8040249999999998E-2</c:v>
                </c:pt>
                <c:pt idx="3697">
                  <c:v>3.8041520000000002E-2</c:v>
                </c:pt>
                <c:pt idx="3698">
                  <c:v>3.8360129999999999E-2</c:v>
                </c:pt>
                <c:pt idx="3699">
                  <c:v>3.871956E-2</c:v>
                </c:pt>
                <c:pt idx="3700">
                  <c:v>3.8662700000000001E-2</c:v>
                </c:pt>
                <c:pt idx="3701">
                  <c:v>3.8976629999999998E-2</c:v>
                </c:pt>
                <c:pt idx="3702">
                  <c:v>3.9298739999999999E-2</c:v>
                </c:pt>
                <c:pt idx="3703">
                  <c:v>3.9446729999999999E-2</c:v>
                </c:pt>
                <c:pt idx="3704">
                  <c:v>3.9727440000000003E-2</c:v>
                </c:pt>
                <c:pt idx="3705">
                  <c:v>3.9923300000000002E-2</c:v>
                </c:pt>
                <c:pt idx="3706">
                  <c:v>4.046868E-2</c:v>
                </c:pt>
                <c:pt idx="3707">
                  <c:v>4.0800160000000002E-2</c:v>
                </c:pt>
                <c:pt idx="3708">
                  <c:v>4.1099440000000001E-2</c:v>
                </c:pt>
                <c:pt idx="3709">
                  <c:v>4.118016E-2</c:v>
                </c:pt>
                <c:pt idx="3710">
                  <c:v>4.1382809999999999E-2</c:v>
                </c:pt>
                <c:pt idx="3711">
                  <c:v>4.1663609999999997E-2</c:v>
                </c:pt>
                <c:pt idx="3712">
                  <c:v>4.2087359999999997E-2</c:v>
                </c:pt>
                <c:pt idx="3713">
                  <c:v>4.2374170000000003E-2</c:v>
                </c:pt>
                <c:pt idx="3714">
                  <c:v>4.2509789999999999E-2</c:v>
                </c:pt>
                <c:pt idx="3715">
                  <c:v>4.2228210000000002E-2</c:v>
                </c:pt>
                <c:pt idx="3716">
                  <c:v>4.1970540000000001E-2</c:v>
                </c:pt>
                <c:pt idx="3717">
                  <c:v>4.1622729999999997E-2</c:v>
                </c:pt>
                <c:pt idx="3718">
                  <c:v>4.1192380000000001E-2</c:v>
                </c:pt>
                <c:pt idx="3719">
                  <c:v>0</c:v>
                </c:pt>
                <c:pt idx="3720">
                  <c:v>0</c:v>
                </c:pt>
                <c:pt idx="3721">
                  <c:v>3.4437399999999998E-3</c:v>
                </c:pt>
                <c:pt idx="3722">
                  <c:v>1.039166E-2</c:v>
                </c:pt>
                <c:pt idx="3723">
                  <c:v>1.846979E-2</c:v>
                </c:pt>
                <c:pt idx="3724">
                  <c:v>2.649162E-2</c:v>
                </c:pt>
                <c:pt idx="3725">
                  <c:v>3.2214960000000001E-2</c:v>
                </c:pt>
                <c:pt idx="3726">
                  <c:v>2.4665929999999999E-2</c:v>
                </c:pt>
                <c:pt idx="3727">
                  <c:v>2.1435869999999999E-2</c:v>
                </c:pt>
                <c:pt idx="3728">
                  <c:v>2.4625660000000001E-2</c:v>
                </c:pt>
                <c:pt idx="3729">
                  <c:v>2.96441E-2</c:v>
                </c:pt>
                <c:pt idx="3730">
                  <c:v>3.3517869999999998E-2</c:v>
                </c:pt>
                <c:pt idx="3731">
                  <c:v>3.3743019999999999E-2</c:v>
                </c:pt>
                <c:pt idx="3732">
                  <c:v>3.4363539999999998E-2</c:v>
                </c:pt>
                <c:pt idx="3733">
                  <c:v>3.6592409999999999E-2</c:v>
                </c:pt>
                <c:pt idx="3734">
                  <c:v>3.8976219999999999E-2</c:v>
                </c:pt>
                <c:pt idx="3735">
                  <c:v>4.151577E-2</c:v>
                </c:pt>
                <c:pt idx="3736">
                  <c:v>4.4213219999999998E-2</c:v>
                </c:pt>
                <c:pt idx="3737">
                  <c:v>4.7103190000000003E-2</c:v>
                </c:pt>
                <c:pt idx="3738">
                  <c:v>4.9624420000000002E-2</c:v>
                </c:pt>
                <c:pt idx="3739">
                  <c:v>4.7881279999999998E-2</c:v>
                </c:pt>
                <c:pt idx="3740">
                  <c:v>4.0208710000000002E-2</c:v>
                </c:pt>
                <c:pt idx="3741">
                  <c:v>3.069674E-2</c:v>
                </c:pt>
                <c:pt idx="3742">
                  <c:v>2.345183E-2</c:v>
                </c:pt>
                <c:pt idx="3743">
                  <c:v>2.3705199999999999E-2</c:v>
                </c:pt>
                <c:pt idx="3744">
                  <c:v>5.4515E-4</c:v>
                </c:pt>
                <c:pt idx="3745">
                  <c:v>0</c:v>
                </c:pt>
                <c:pt idx="3746">
                  <c:v>3.0387399999999998E-3</c:v>
                </c:pt>
                <c:pt idx="3747">
                  <c:v>1.0274409999999999E-2</c:v>
                </c:pt>
                <c:pt idx="3748">
                  <c:v>1.8657880000000002E-2</c:v>
                </c:pt>
                <c:pt idx="3749">
                  <c:v>2.6940929999999998E-2</c:v>
                </c:pt>
                <c:pt idx="3750">
                  <c:v>1.6623000000000001E-4</c:v>
                </c:pt>
                <c:pt idx="3751">
                  <c:v>0</c:v>
                </c:pt>
                <c:pt idx="3752">
                  <c:v>0</c:v>
                </c:pt>
                <c:pt idx="3753">
                  <c:v>0</c:v>
                </c:pt>
                <c:pt idx="3754">
                  <c:v>3.20163E-3</c:v>
                </c:pt>
                <c:pt idx="3755">
                  <c:v>1.066712E-2</c:v>
                </c:pt>
                <c:pt idx="3756">
                  <c:v>1.9595120000000001E-2</c:v>
                </c:pt>
                <c:pt idx="3757">
                  <c:v>2.8177399999999998E-2</c:v>
                </c:pt>
                <c:pt idx="3758">
                  <c:v>2.9428260000000001E-2</c:v>
                </c:pt>
                <c:pt idx="3759">
                  <c:v>6.9914499999999997E-3</c:v>
                </c:pt>
                <c:pt idx="3760">
                  <c:v>0</c:v>
                </c:pt>
                <c:pt idx="3761">
                  <c:v>2.6579199999999998E-3</c:v>
                </c:pt>
                <c:pt idx="3762">
                  <c:v>9.9548299999999996E-3</c:v>
                </c:pt>
                <c:pt idx="3763">
                  <c:v>1.8217089999999998E-2</c:v>
                </c:pt>
                <c:pt idx="3764">
                  <c:v>2.597095E-2</c:v>
                </c:pt>
                <c:pt idx="3765">
                  <c:v>3.3305319999999999E-2</c:v>
                </c:pt>
                <c:pt idx="3766">
                  <c:v>2.4643999999999999E-2</c:v>
                </c:pt>
                <c:pt idx="3767">
                  <c:v>1.5285099999999999E-2</c:v>
                </c:pt>
                <c:pt idx="3768">
                  <c:v>1.668944E-2</c:v>
                </c:pt>
                <c:pt idx="3769">
                  <c:v>2.233711E-2</c:v>
                </c:pt>
                <c:pt idx="3770">
                  <c:v>3.00617E-2</c:v>
                </c:pt>
                <c:pt idx="3771">
                  <c:v>3.56263E-2</c:v>
                </c:pt>
                <c:pt idx="3772">
                  <c:v>3.4677300000000001E-2</c:v>
                </c:pt>
                <c:pt idx="3773">
                  <c:v>3.5006669999999997E-2</c:v>
                </c:pt>
                <c:pt idx="3774">
                  <c:v>3.6741839999999998E-2</c:v>
                </c:pt>
                <c:pt idx="3775">
                  <c:v>3.7460790000000001E-2</c:v>
                </c:pt>
                <c:pt idx="3776">
                  <c:v>3.2233779999999997E-2</c:v>
                </c:pt>
                <c:pt idx="3777">
                  <c:v>1.7565440000000002E-2</c:v>
                </c:pt>
                <c:pt idx="3778">
                  <c:v>1.2871260000000001E-2</c:v>
                </c:pt>
                <c:pt idx="3779">
                  <c:v>1.6336710000000001E-2</c:v>
                </c:pt>
                <c:pt idx="3780">
                  <c:v>2.1493829999999998E-2</c:v>
                </c:pt>
                <c:pt idx="3781">
                  <c:v>3.0337900000000001E-2</c:v>
                </c:pt>
                <c:pt idx="3782">
                  <c:v>6.3860000000000002E-5</c:v>
                </c:pt>
                <c:pt idx="3783">
                  <c:v>0</c:v>
                </c:pt>
                <c:pt idx="3784">
                  <c:v>0</c:v>
                </c:pt>
                <c:pt idx="3785">
                  <c:v>2.6480499999999999E-3</c:v>
                </c:pt>
                <c:pt idx="3786">
                  <c:v>1.01458E-2</c:v>
                </c:pt>
                <c:pt idx="3787">
                  <c:v>1.8803940000000002E-2</c:v>
                </c:pt>
                <c:pt idx="3788">
                  <c:v>2.724451E-2</c:v>
                </c:pt>
                <c:pt idx="3789">
                  <c:v>3.1057049999999999E-2</c:v>
                </c:pt>
                <c:pt idx="3790">
                  <c:v>1.8621769999999999E-2</c:v>
                </c:pt>
                <c:pt idx="3791">
                  <c:v>1.551603E-2</c:v>
                </c:pt>
                <c:pt idx="3792">
                  <c:v>1.9596929999999999E-2</c:v>
                </c:pt>
                <c:pt idx="3793">
                  <c:v>2.639093E-2</c:v>
                </c:pt>
                <c:pt idx="3794">
                  <c:v>3.26696E-2</c:v>
                </c:pt>
                <c:pt idx="3795">
                  <c:v>3.236845E-2</c:v>
                </c:pt>
                <c:pt idx="3796">
                  <c:v>3.21052E-2</c:v>
                </c:pt>
                <c:pt idx="3797">
                  <c:v>3.2479340000000002E-2</c:v>
                </c:pt>
                <c:pt idx="3798">
                  <c:v>3.413882E-2</c:v>
                </c:pt>
                <c:pt idx="3799">
                  <c:v>3.5824880000000003E-2</c:v>
                </c:pt>
                <c:pt idx="3800">
                  <c:v>3.7205509999999997E-2</c:v>
                </c:pt>
                <c:pt idx="3801">
                  <c:v>3.9139779999999999E-2</c:v>
                </c:pt>
                <c:pt idx="3802">
                  <c:v>4.0928909999999999E-2</c:v>
                </c:pt>
                <c:pt idx="3803">
                  <c:v>4.2735330000000002E-2</c:v>
                </c:pt>
                <c:pt idx="3804">
                  <c:v>4.2581639999999997E-2</c:v>
                </c:pt>
                <c:pt idx="3805">
                  <c:v>3.8521319999999998E-2</c:v>
                </c:pt>
                <c:pt idx="3806">
                  <c:v>3.2163850000000001E-2</c:v>
                </c:pt>
                <c:pt idx="3807">
                  <c:v>2.6400050000000001E-2</c:v>
                </c:pt>
                <c:pt idx="3808">
                  <c:v>2.3574899999999999E-2</c:v>
                </c:pt>
                <c:pt idx="3809">
                  <c:v>2.68902E-2</c:v>
                </c:pt>
                <c:pt idx="3810">
                  <c:v>3.2582899999999998E-2</c:v>
                </c:pt>
                <c:pt idx="3811">
                  <c:v>3.3531140000000001E-2</c:v>
                </c:pt>
                <c:pt idx="3812">
                  <c:v>3.0594980000000001E-2</c:v>
                </c:pt>
                <c:pt idx="3813">
                  <c:v>3.0480980000000001E-2</c:v>
                </c:pt>
                <c:pt idx="3814">
                  <c:v>3.0762609999999999E-2</c:v>
                </c:pt>
                <c:pt idx="3815">
                  <c:v>3.2633309999999999E-2</c:v>
                </c:pt>
                <c:pt idx="3816">
                  <c:v>3.4225770000000003E-2</c:v>
                </c:pt>
                <c:pt idx="3817">
                  <c:v>3.6102500000000003E-2</c:v>
                </c:pt>
                <c:pt idx="3818">
                  <c:v>3.820014E-2</c:v>
                </c:pt>
                <c:pt idx="3819">
                  <c:v>4.0027430000000003E-2</c:v>
                </c:pt>
                <c:pt idx="3820">
                  <c:v>4.1488549999999999E-2</c:v>
                </c:pt>
                <c:pt idx="3821">
                  <c:v>4.2721740000000001E-2</c:v>
                </c:pt>
                <c:pt idx="3822">
                  <c:v>1.8949E-4</c:v>
                </c:pt>
                <c:pt idx="3823">
                  <c:v>3.84484E-3</c:v>
                </c:pt>
                <c:pt idx="3824">
                  <c:v>1.030765E-2</c:v>
                </c:pt>
                <c:pt idx="3825">
                  <c:v>1.7854910000000002E-2</c:v>
                </c:pt>
                <c:pt idx="3826">
                  <c:v>2.5273489999999999E-2</c:v>
                </c:pt>
                <c:pt idx="3827">
                  <c:v>3.2133689999999999E-2</c:v>
                </c:pt>
                <c:pt idx="3828">
                  <c:v>3.3221630000000002E-2</c:v>
                </c:pt>
                <c:pt idx="3829">
                  <c:v>3.1155189999999999E-2</c:v>
                </c:pt>
                <c:pt idx="3830">
                  <c:v>3.1614719999999999E-2</c:v>
                </c:pt>
                <c:pt idx="3831">
                  <c:v>3.3655270000000001E-2</c:v>
                </c:pt>
                <c:pt idx="3832">
                  <c:v>3.6693959999999998E-2</c:v>
                </c:pt>
                <c:pt idx="3833">
                  <c:v>3.9272380000000003E-2</c:v>
                </c:pt>
                <c:pt idx="3834">
                  <c:v>4.1688589999999998E-2</c:v>
                </c:pt>
                <c:pt idx="3835">
                  <c:v>4.3864550000000002E-2</c:v>
                </c:pt>
                <c:pt idx="3836">
                  <c:v>4.594318E-2</c:v>
                </c:pt>
                <c:pt idx="3837">
                  <c:v>4.8027599999999997E-2</c:v>
                </c:pt>
                <c:pt idx="3838">
                  <c:v>5.0266890000000002E-2</c:v>
                </c:pt>
                <c:pt idx="3839">
                  <c:v>5.2881909999999997E-2</c:v>
                </c:pt>
                <c:pt idx="3840">
                  <c:v>5.5426969999999999E-2</c:v>
                </c:pt>
                <c:pt idx="3841">
                  <c:v>5.6687080000000001E-2</c:v>
                </c:pt>
                <c:pt idx="3842">
                  <c:v>5.483669E-2</c:v>
                </c:pt>
                <c:pt idx="3843">
                  <c:v>5.0459499999999997E-2</c:v>
                </c:pt>
                <c:pt idx="3844">
                  <c:v>4.4841800000000001E-2</c:v>
                </c:pt>
                <c:pt idx="3845">
                  <c:v>3.9248409999999997E-2</c:v>
                </c:pt>
                <c:pt idx="3846">
                  <c:v>3.5564030000000003E-2</c:v>
                </c:pt>
                <c:pt idx="3847">
                  <c:v>3.3890150000000001E-2</c:v>
                </c:pt>
                <c:pt idx="3848">
                  <c:v>3.3422500000000001E-2</c:v>
                </c:pt>
                <c:pt idx="3849">
                  <c:v>3.3899619999999998E-2</c:v>
                </c:pt>
                <c:pt idx="3850">
                  <c:v>3.5025220000000003E-2</c:v>
                </c:pt>
                <c:pt idx="3851">
                  <c:v>3.5570160000000003E-2</c:v>
                </c:pt>
                <c:pt idx="3852">
                  <c:v>3.6706740000000002E-2</c:v>
                </c:pt>
                <c:pt idx="3853">
                  <c:v>3.7525290000000003E-2</c:v>
                </c:pt>
                <c:pt idx="3854">
                  <c:v>3.7623299999999998E-2</c:v>
                </c:pt>
                <c:pt idx="3855">
                  <c:v>3.763449E-2</c:v>
                </c:pt>
                <c:pt idx="3856">
                  <c:v>3.7206589999999998E-2</c:v>
                </c:pt>
                <c:pt idx="3857">
                  <c:v>3.5918890000000002E-2</c:v>
                </c:pt>
                <c:pt idx="3858">
                  <c:v>3.4102830000000001E-2</c:v>
                </c:pt>
                <c:pt idx="3859">
                  <c:v>3.3324319999999998E-2</c:v>
                </c:pt>
                <c:pt idx="3860">
                  <c:v>3.2195950000000001E-2</c:v>
                </c:pt>
                <c:pt idx="3861">
                  <c:v>3.1802280000000002E-2</c:v>
                </c:pt>
                <c:pt idx="3862">
                  <c:v>3.2006939999999998E-2</c:v>
                </c:pt>
                <c:pt idx="3863">
                  <c:v>3.2374739999999999E-2</c:v>
                </c:pt>
                <c:pt idx="3864">
                  <c:v>3.351171E-2</c:v>
                </c:pt>
                <c:pt idx="3865">
                  <c:v>3.4082330000000001E-2</c:v>
                </c:pt>
                <c:pt idx="3866">
                  <c:v>3.5355560000000001E-2</c:v>
                </c:pt>
                <c:pt idx="3867">
                  <c:v>3.6105110000000003E-2</c:v>
                </c:pt>
                <c:pt idx="3868">
                  <c:v>3.6553389999999998E-2</c:v>
                </c:pt>
                <c:pt idx="3869">
                  <c:v>3.7420340000000003E-2</c:v>
                </c:pt>
                <c:pt idx="3870">
                  <c:v>3.7584239999999998E-2</c:v>
                </c:pt>
                <c:pt idx="3871">
                  <c:v>3.7644249999999997E-2</c:v>
                </c:pt>
                <c:pt idx="3872">
                  <c:v>3.7944470000000001E-2</c:v>
                </c:pt>
                <c:pt idx="3873">
                  <c:v>3.8114969999999998E-2</c:v>
                </c:pt>
                <c:pt idx="3874">
                  <c:v>3.7963070000000002E-2</c:v>
                </c:pt>
                <c:pt idx="3875">
                  <c:v>3.7820819999999998E-2</c:v>
                </c:pt>
                <c:pt idx="3876">
                  <c:v>3.8219969999999999E-2</c:v>
                </c:pt>
                <c:pt idx="3877">
                  <c:v>3.8481550000000003E-2</c:v>
                </c:pt>
                <c:pt idx="3878">
                  <c:v>3.881913E-2</c:v>
                </c:pt>
                <c:pt idx="3879">
                  <c:v>3.9209790000000001E-2</c:v>
                </c:pt>
                <c:pt idx="3880">
                  <c:v>4.010909E-2</c:v>
                </c:pt>
                <c:pt idx="3881">
                  <c:v>4.0904080000000002E-2</c:v>
                </c:pt>
                <c:pt idx="3882">
                  <c:v>4.1486629999999997E-2</c:v>
                </c:pt>
                <c:pt idx="3883">
                  <c:v>4.2006729999999999E-2</c:v>
                </c:pt>
                <c:pt idx="3884">
                  <c:v>4.2655640000000002E-2</c:v>
                </c:pt>
                <c:pt idx="3885">
                  <c:v>4.323606E-2</c:v>
                </c:pt>
                <c:pt idx="3886">
                  <c:v>4.3862279999999997E-2</c:v>
                </c:pt>
                <c:pt idx="3887">
                  <c:v>4.4579569999999999E-2</c:v>
                </c:pt>
                <c:pt idx="3888">
                  <c:v>4.4959609999999997E-2</c:v>
                </c:pt>
                <c:pt idx="3889">
                  <c:v>4.5398540000000001E-2</c:v>
                </c:pt>
                <c:pt idx="3890">
                  <c:v>4.5929730000000002E-2</c:v>
                </c:pt>
                <c:pt idx="3891">
                  <c:v>4.638283E-2</c:v>
                </c:pt>
                <c:pt idx="3892">
                  <c:v>4.6842719999999997E-2</c:v>
                </c:pt>
                <c:pt idx="3893">
                  <c:v>4.7225280000000001E-2</c:v>
                </c:pt>
                <c:pt idx="3894">
                  <c:v>4.7579290000000003E-2</c:v>
                </c:pt>
                <c:pt idx="3895">
                  <c:v>4.8035960000000003E-2</c:v>
                </c:pt>
                <c:pt idx="3896">
                  <c:v>4.8423840000000003E-2</c:v>
                </c:pt>
                <c:pt idx="3897">
                  <c:v>4.8783559999999997E-2</c:v>
                </c:pt>
                <c:pt idx="3898">
                  <c:v>4.9051329999999997E-2</c:v>
                </c:pt>
                <c:pt idx="3899">
                  <c:v>4.8930309999999998E-2</c:v>
                </c:pt>
                <c:pt idx="3900">
                  <c:v>4.8068220000000002E-2</c:v>
                </c:pt>
                <c:pt idx="3901">
                  <c:v>4.6064340000000002E-2</c:v>
                </c:pt>
                <c:pt idx="3902">
                  <c:v>4.2494749999999998E-2</c:v>
                </c:pt>
                <c:pt idx="3903">
                  <c:v>3.8557300000000003E-2</c:v>
                </c:pt>
                <c:pt idx="3904">
                  <c:v>3.4528120000000002E-2</c:v>
                </c:pt>
                <c:pt idx="3905">
                  <c:v>3.116066E-2</c:v>
                </c:pt>
                <c:pt idx="3906">
                  <c:v>3.0452570000000002E-2</c:v>
                </c:pt>
                <c:pt idx="3907">
                  <c:v>3.0145109999999999E-2</c:v>
                </c:pt>
                <c:pt idx="3908">
                  <c:v>3.065884E-2</c:v>
                </c:pt>
                <c:pt idx="3909">
                  <c:v>3.1202210000000001E-2</c:v>
                </c:pt>
                <c:pt idx="3910">
                  <c:v>3.235992E-2</c:v>
                </c:pt>
                <c:pt idx="3911">
                  <c:v>3.3516509999999999E-2</c:v>
                </c:pt>
                <c:pt idx="3912">
                  <c:v>3.4285509999999998E-2</c:v>
                </c:pt>
                <c:pt idx="3913">
                  <c:v>3.5496140000000002E-2</c:v>
                </c:pt>
                <c:pt idx="3914">
                  <c:v>3.6042989999999997E-2</c:v>
                </c:pt>
                <c:pt idx="3915">
                  <c:v>3.6214870000000003E-2</c:v>
                </c:pt>
                <c:pt idx="3916">
                  <c:v>3.6338950000000002E-2</c:v>
                </c:pt>
                <c:pt idx="3917">
                  <c:v>3.5424419999999998E-2</c:v>
                </c:pt>
                <c:pt idx="3918">
                  <c:v>3.4263460000000003E-2</c:v>
                </c:pt>
                <c:pt idx="3919">
                  <c:v>3.3584860000000001E-2</c:v>
                </c:pt>
                <c:pt idx="3920">
                  <c:v>3.2680840000000003E-2</c:v>
                </c:pt>
                <c:pt idx="3921">
                  <c:v>3.2855750000000003E-2</c:v>
                </c:pt>
                <c:pt idx="3922">
                  <c:v>3.3330779999999997E-2</c:v>
                </c:pt>
                <c:pt idx="3923">
                  <c:v>3.3396469999999998E-2</c:v>
                </c:pt>
                <c:pt idx="3924">
                  <c:v>3.4084820000000002E-2</c:v>
                </c:pt>
                <c:pt idx="3925">
                  <c:v>3.4466139999999999E-2</c:v>
                </c:pt>
                <c:pt idx="3926">
                  <c:v>3.5556089999999999E-2</c:v>
                </c:pt>
                <c:pt idx="3927">
                  <c:v>3.6751489999999998E-2</c:v>
                </c:pt>
                <c:pt idx="3928">
                  <c:v>3.7257199999999997E-2</c:v>
                </c:pt>
                <c:pt idx="3929">
                  <c:v>3.8039249999999997E-2</c:v>
                </c:pt>
                <c:pt idx="3930">
                  <c:v>3.8585220000000003E-2</c:v>
                </c:pt>
                <c:pt idx="3931">
                  <c:v>3.8985980000000003E-2</c:v>
                </c:pt>
                <c:pt idx="3932">
                  <c:v>3.9256680000000002E-2</c:v>
                </c:pt>
                <c:pt idx="3933">
                  <c:v>3.9646029999999999E-2</c:v>
                </c:pt>
                <c:pt idx="3934">
                  <c:v>3.9825890000000003E-2</c:v>
                </c:pt>
                <c:pt idx="3935">
                  <c:v>3.9662059999999999E-2</c:v>
                </c:pt>
                <c:pt idx="3936">
                  <c:v>3.9879890000000001E-2</c:v>
                </c:pt>
                <c:pt idx="3937">
                  <c:v>4.0324260000000001E-2</c:v>
                </c:pt>
                <c:pt idx="3938">
                  <c:v>4.0785139999999998E-2</c:v>
                </c:pt>
                <c:pt idx="3939">
                  <c:v>4.1135110000000003E-2</c:v>
                </c:pt>
                <c:pt idx="3940">
                  <c:v>7.5229999999999996E-5</c:v>
                </c:pt>
                <c:pt idx="3941">
                  <c:v>0</c:v>
                </c:pt>
                <c:pt idx="3942">
                  <c:v>0</c:v>
                </c:pt>
                <c:pt idx="3943">
                  <c:v>9.5301999999999995E-4</c:v>
                </c:pt>
                <c:pt idx="3944">
                  <c:v>7.6471000000000004E-3</c:v>
                </c:pt>
                <c:pt idx="3945">
                  <c:v>1.6708750000000001E-2</c:v>
                </c:pt>
                <c:pt idx="3946">
                  <c:v>2.632808E-2</c:v>
                </c:pt>
                <c:pt idx="3947">
                  <c:v>3.4462689999999997E-2</c:v>
                </c:pt>
                <c:pt idx="3948">
                  <c:v>3.5617599999999999E-2</c:v>
                </c:pt>
                <c:pt idx="3949">
                  <c:v>3.2617460000000001E-2</c:v>
                </c:pt>
                <c:pt idx="3950">
                  <c:v>3.2908550000000002E-2</c:v>
                </c:pt>
                <c:pt idx="3951">
                  <c:v>3.5929910000000002E-2</c:v>
                </c:pt>
                <c:pt idx="3952">
                  <c:v>3.9716519999999998E-2</c:v>
                </c:pt>
                <c:pt idx="3953">
                  <c:v>4.3343319999999998E-2</c:v>
                </c:pt>
                <c:pt idx="3954">
                  <c:v>4.6151190000000002E-2</c:v>
                </c:pt>
                <c:pt idx="3955">
                  <c:v>4.1111429999999997E-2</c:v>
                </c:pt>
                <c:pt idx="3956">
                  <c:v>2.731105E-2</c:v>
                </c:pt>
                <c:pt idx="3957">
                  <c:v>1.3183159999999999E-2</c:v>
                </c:pt>
                <c:pt idx="3958">
                  <c:v>1.135944E-2</c:v>
                </c:pt>
                <c:pt idx="3959">
                  <c:v>1.702646E-2</c:v>
                </c:pt>
                <c:pt idx="3960">
                  <c:v>2.5441709999999999E-2</c:v>
                </c:pt>
                <c:pt idx="3961">
                  <c:v>3.2876509999999998E-2</c:v>
                </c:pt>
                <c:pt idx="3962">
                  <c:v>2.7506240000000001E-2</c:v>
                </c:pt>
                <c:pt idx="3963">
                  <c:v>1.4266310000000001E-2</c:v>
                </c:pt>
                <c:pt idx="3964">
                  <c:v>1.312667E-2</c:v>
                </c:pt>
                <c:pt idx="3965">
                  <c:v>1.8304020000000001E-2</c:v>
                </c:pt>
                <c:pt idx="3966">
                  <c:v>2.6233800000000002E-2</c:v>
                </c:pt>
                <c:pt idx="3967">
                  <c:v>3.3630479999999997E-2</c:v>
                </c:pt>
                <c:pt idx="3968">
                  <c:v>3.2674519999999999E-2</c:v>
                </c:pt>
                <c:pt idx="3969">
                  <c:v>2.8282180000000001E-2</c:v>
                </c:pt>
                <c:pt idx="3970">
                  <c:v>2.7210740000000001E-2</c:v>
                </c:pt>
                <c:pt idx="3971">
                  <c:v>2.9167160000000001E-2</c:v>
                </c:pt>
                <c:pt idx="3972">
                  <c:v>3.2026659999999998E-2</c:v>
                </c:pt>
                <c:pt idx="3973">
                  <c:v>3.4774140000000002E-2</c:v>
                </c:pt>
                <c:pt idx="3974">
                  <c:v>3.7016449999999999E-2</c:v>
                </c:pt>
                <c:pt idx="3975">
                  <c:v>3.9365200000000003E-2</c:v>
                </c:pt>
                <c:pt idx="3976">
                  <c:v>4.1367540000000001E-2</c:v>
                </c:pt>
                <c:pt idx="3977">
                  <c:v>4.258588E-2</c:v>
                </c:pt>
                <c:pt idx="3978">
                  <c:v>4.1549389999999999E-2</c:v>
                </c:pt>
                <c:pt idx="3979">
                  <c:v>3.8208279999999997E-2</c:v>
                </c:pt>
                <c:pt idx="3980">
                  <c:v>3.3172750000000001E-2</c:v>
                </c:pt>
                <c:pt idx="3981">
                  <c:v>2.8592619999999999E-2</c:v>
                </c:pt>
                <c:pt idx="3982">
                  <c:v>2.6333970000000002E-2</c:v>
                </c:pt>
                <c:pt idx="3983">
                  <c:v>2.4878500000000001E-2</c:v>
                </c:pt>
                <c:pt idx="3984">
                  <c:v>2.8740749999999999E-2</c:v>
                </c:pt>
                <c:pt idx="3985">
                  <c:v>3.4253489999999998E-2</c:v>
                </c:pt>
                <c:pt idx="3986">
                  <c:v>3.3851060000000002E-2</c:v>
                </c:pt>
                <c:pt idx="3987">
                  <c:v>3.355963E-2</c:v>
                </c:pt>
                <c:pt idx="3988">
                  <c:v>3.376324E-2</c:v>
                </c:pt>
                <c:pt idx="3989">
                  <c:v>3.4702160000000003E-2</c:v>
                </c:pt>
                <c:pt idx="3990">
                  <c:v>3.6491370000000002E-2</c:v>
                </c:pt>
                <c:pt idx="3991">
                  <c:v>3.7911670000000001E-2</c:v>
                </c:pt>
                <c:pt idx="3992">
                  <c:v>3.9604609999999998E-2</c:v>
                </c:pt>
                <c:pt idx="3993">
                  <c:v>4.1228340000000002E-2</c:v>
                </c:pt>
                <c:pt idx="3994">
                  <c:v>4.2042379999999997E-2</c:v>
                </c:pt>
                <c:pt idx="3995">
                  <c:v>4.2294249999999999E-2</c:v>
                </c:pt>
                <c:pt idx="3996">
                  <c:v>4.2207069999999999E-2</c:v>
                </c:pt>
                <c:pt idx="3997">
                  <c:v>4.1971710000000002E-2</c:v>
                </c:pt>
                <c:pt idx="3998">
                  <c:v>4.2295680000000002E-2</c:v>
                </c:pt>
                <c:pt idx="3999">
                  <c:v>1.7033E-4</c:v>
                </c:pt>
                <c:pt idx="4000">
                  <c:v>1.9222E-4</c:v>
                </c:pt>
                <c:pt idx="4001">
                  <c:v>4.2918399999999999E-3</c:v>
                </c:pt>
                <c:pt idx="4002">
                  <c:v>1.120497E-2</c:v>
                </c:pt>
                <c:pt idx="4003">
                  <c:v>1.9214970000000001E-2</c:v>
                </c:pt>
                <c:pt idx="4004">
                  <c:v>2.7059840000000002E-2</c:v>
                </c:pt>
                <c:pt idx="4005">
                  <c:v>3.3767190000000002E-2</c:v>
                </c:pt>
                <c:pt idx="4006">
                  <c:v>3.4327990000000003E-2</c:v>
                </c:pt>
                <c:pt idx="4007">
                  <c:v>3.3343610000000003E-2</c:v>
                </c:pt>
                <c:pt idx="4008">
                  <c:v>3.4504359999999998E-2</c:v>
                </c:pt>
                <c:pt idx="4009">
                  <c:v>3.6403400000000002E-2</c:v>
                </c:pt>
                <c:pt idx="4010">
                  <c:v>3.8547940000000003E-2</c:v>
                </c:pt>
                <c:pt idx="4011">
                  <c:v>4.063663E-2</c:v>
                </c:pt>
                <c:pt idx="4012">
                  <c:v>4.2510930000000002E-2</c:v>
                </c:pt>
                <c:pt idx="4013">
                  <c:v>4.4580799999999997E-2</c:v>
                </c:pt>
                <c:pt idx="4014">
                  <c:v>4.7032989999999997E-2</c:v>
                </c:pt>
                <c:pt idx="4015">
                  <c:v>4.9956739999999999E-2</c:v>
                </c:pt>
                <c:pt idx="4016">
                  <c:v>5.2896329999999998E-2</c:v>
                </c:pt>
                <c:pt idx="4017">
                  <c:v>5.319277E-2</c:v>
                </c:pt>
                <c:pt idx="4018">
                  <c:v>4.7936760000000002E-2</c:v>
                </c:pt>
                <c:pt idx="4019">
                  <c:v>3.892984E-2</c:v>
                </c:pt>
                <c:pt idx="4020">
                  <c:v>2.9806889999999999E-2</c:v>
                </c:pt>
                <c:pt idx="4021">
                  <c:v>2.522392E-2</c:v>
                </c:pt>
                <c:pt idx="4022">
                  <c:v>2.389643E-2</c:v>
                </c:pt>
                <c:pt idx="4023">
                  <c:v>2.9009009999999998E-2</c:v>
                </c:pt>
                <c:pt idx="4024">
                  <c:v>3.4977550000000003E-2</c:v>
                </c:pt>
                <c:pt idx="4025">
                  <c:v>3.4403910000000003E-2</c:v>
                </c:pt>
                <c:pt idx="4026">
                  <c:v>3.3250130000000003E-2</c:v>
                </c:pt>
                <c:pt idx="4027">
                  <c:v>3.3106539999999997E-2</c:v>
                </c:pt>
                <c:pt idx="4028">
                  <c:v>3.438132E-2</c:v>
                </c:pt>
                <c:pt idx="4029">
                  <c:v>3.595288E-2</c:v>
                </c:pt>
                <c:pt idx="4030">
                  <c:v>3.752018E-2</c:v>
                </c:pt>
                <c:pt idx="4031">
                  <c:v>3.9882790000000001E-2</c:v>
                </c:pt>
                <c:pt idx="4032">
                  <c:v>4.1013389999999997E-2</c:v>
                </c:pt>
                <c:pt idx="4033">
                  <c:v>4.0652630000000002E-2</c:v>
                </c:pt>
                <c:pt idx="4034">
                  <c:v>3.9003070000000001E-2</c:v>
                </c:pt>
                <c:pt idx="4035">
                  <c:v>3.6173289999999997E-2</c:v>
                </c:pt>
                <c:pt idx="4036">
                  <c:v>3.3083040000000001E-2</c:v>
                </c:pt>
                <c:pt idx="4037">
                  <c:v>3.0386300000000002E-2</c:v>
                </c:pt>
                <c:pt idx="4038">
                  <c:v>3.0068919999999999E-2</c:v>
                </c:pt>
                <c:pt idx="4039">
                  <c:v>2.928673E-2</c:v>
                </c:pt>
                <c:pt idx="4040">
                  <c:v>3.077038E-2</c:v>
                </c:pt>
                <c:pt idx="4041">
                  <c:v>3.1291079999999999E-2</c:v>
                </c:pt>
                <c:pt idx="4042">
                  <c:v>0</c:v>
                </c:pt>
                <c:pt idx="4043">
                  <c:v>0</c:v>
                </c:pt>
                <c:pt idx="4044">
                  <c:v>2.83052E-3</c:v>
                </c:pt>
                <c:pt idx="4045">
                  <c:v>1.025149E-2</c:v>
                </c:pt>
                <c:pt idx="4046">
                  <c:v>1.8809960000000001E-2</c:v>
                </c:pt>
                <c:pt idx="4047">
                  <c:v>2.71997E-2</c:v>
                </c:pt>
                <c:pt idx="4048">
                  <c:v>3.278644E-2</c:v>
                </c:pt>
                <c:pt idx="4049">
                  <c:v>2.6794169999999999E-2</c:v>
                </c:pt>
                <c:pt idx="4050">
                  <c:v>1.893804E-2</c:v>
                </c:pt>
                <c:pt idx="4051">
                  <c:v>2.0696829999999999E-2</c:v>
                </c:pt>
                <c:pt idx="4052">
                  <c:v>2.661403E-2</c:v>
                </c:pt>
                <c:pt idx="4053">
                  <c:v>3.3761579999999999E-2</c:v>
                </c:pt>
                <c:pt idx="4054">
                  <c:v>3.7627540000000001E-2</c:v>
                </c:pt>
                <c:pt idx="4055">
                  <c:v>3.9472550000000002E-2</c:v>
                </c:pt>
                <c:pt idx="4056">
                  <c:v>6.2573000000000001E-4</c:v>
                </c:pt>
                <c:pt idx="4057">
                  <c:v>1.72393E-3</c:v>
                </c:pt>
                <c:pt idx="4058">
                  <c:v>6.56801E-3</c:v>
                </c:pt>
                <c:pt idx="4059">
                  <c:v>1.32462E-2</c:v>
                </c:pt>
                <c:pt idx="4060">
                  <c:v>2.0288190000000001E-2</c:v>
                </c:pt>
                <c:pt idx="4061">
                  <c:v>2.737854E-2</c:v>
                </c:pt>
                <c:pt idx="4062">
                  <c:v>3.3945370000000002E-2</c:v>
                </c:pt>
                <c:pt idx="4063">
                  <c:v>3.6898500000000001E-2</c:v>
                </c:pt>
                <c:pt idx="4064">
                  <c:v>3.7973670000000001E-2</c:v>
                </c:pt>
                <c:pt idx="4065">
                  <c:v>4.0192930000000002E-2</c:v>
                </c:pt>
                <c:pt idx="4066">
                  <c:v>4.259976E-2</c:v>
                </c:pt>
                <c:pt idx="4067">
                  <c:v>4.4099270000000003E-2</c:v>
                </c:pt>
                <c:pt idx="4068">
                  <c:v>4.5124980000000002E-2</c:v>
                </c:pt>
                <c:pt idx="4069">
                  <c:v>4.6130369999999997E-2</c:v>
                </c:pt>
                <c:pt idx="4070">
                  <c:v>4.6947780000000001E-2</c:v>
                </c:pt>
                <c:pt idx="4071">
                  <c:v>4.6707800000000001E-2</c:v>
                </c:pt>
                <c:pt idx="4072">
                  <c:v>4.4508970000000002E-2</c:v>
                </c:pt>
                <c:pt idx="4073">
                  <c:v>4.1171619999999999E-2</c:v>
                </c:pt>
                <c:pt idx="4074">
                  <c:v>3.7861230000000003E-2</c:v>
                </c:pt>
                <c:pt idx="4075">
                  <c:v>3.5398409999999998E-2</c:v>
                </c:pt>
                <c:pt idx="4076">
                  <c:v>3.4857720000000002E-2</c:v>
                </c:pt>
                <c:pt idx="4077">
                  <c:v>3.4968180000000001E-2</c:v>
                </c:pt>
                <c:pt idx="4078">
                  <c:v>3.6236030000000002E-2</c:v>
                </c:pt>
                <c:pt idx="4079">
                  <c:v>3.7917510000000001E-2</c:v>
                </c:pt>
                <c:pt idx="4080">
                  <c:v>3.9054079999999998E-2</c:v>
                </c:pt>
                <c:pt idx="4081">
                  <c:v>4.1300429999999999E-2</c:v>
                </c:pt>
                <c:pt idx="4082">
                  <c:v>4.3135350000000003E-2</c:v>
                </c:pt>
                <c:pt idx="4083">
                  <c:v>4.477047E-2</c:v>
                </c:pt>
                <c:pt idx="4084">
                  <c:v>4.6433219999999997E-2</c:v>
                </c:pt>
                <c:pt idx="4085">
                  <c:v>4.7976659999999997E-2</c:v>
                </c:pt>
                <c:pt idx="4086">
                  <c:v>4.8868380000000003E-2</c:v>
                </c:pt>
                <c:pt idx="4087">
                  <c:v>4.9297939999999998E-2</c:v>
                </c:pt>
                <c:pt idx="4088">
                  <c:v>4.946735E-2</c:v>
                </c:pt>
                <c:pt idx="4089">
                  <c:v>4.985324E-2</c:v>
                </c:pt>
                <c:pt idx="4090">
                  <c:v>5.0272339999999999E-2</c:v>
                </c:pt>
                <c:pt idx="4091">
                  <c:v>5.0675110000000002E-2</c:v>
                </c:pt>
                <c:pt idx="4092">
                  <c:v>5.0931749999999998E-2</c:v>
                </c:pt>
                <c:pt idx="4093">
                  <c:v>5.0909379999999997E-2</c:v>
                </c:pt>
                <c:pt idx="4094">
                  <c:v>4.9822579999999998E-2</c:v>
                </c:pt>
                <c:pt idx="4095">
                  <c:v>4.723869E-2</c:v>
                </c:pt>
                <c:pt idx="4096">
                  <c:v>4.3063379999999998E-2</c:v>
                </c:pt>
                <c:pt idx="4097">
                  <c:v>3.791684E-2</c:v>
                </c:pt>
                <c:pt idx="4098">
                  <c:v>3.284981E-2</c:v>
                </c:pt>
                <c:pt idx="4099">
                  <c:v>2.9528470000000001E-2</c:v>
                </c:pt>
                <c:pt idx="4100">
                  <c:v>2.843706E-2</c:v>
                </c:pt>
                <c:pt idx="4101">
                  <c:v>2.824451E-2</c:v>
                </c:pt>
                <c:pt idx="4102">
                  <c:v>2.922599E-2</c:v>
                </c:pt>
                <c:pt idx="4103">
                  <c:v>3.0332080000000001E-2</c:v>
                </c:pt>
                <c:pt idx="4104">
                  <c:v>3.1545259999999999E-2</c:v>
                </c:pt>
                <c:pt idx="4105">
                  <c:v>3.2485310000000003E-2</c:v>
                </c:pt>
                <c:pt idx="4106">
                  <c:v>3.3812120000000001E-2</c:v>
                </c:pt>
                <c:pt idx="4107">
                  <c:v>3.4607470000000001E-2</c:v>
                </c:pt>
                <c:pt idx="4108">
                  <c:v>3.592455E-2</c:v>
                </c:pt>
                <c:pt idx="4109">
                  <c:v>3.6741530000000001E-2</c:v>
                </c:pt>
                <c:pt idx="4110">
                  <c:v>3.6426840000000002E-2</c:v>
                </c:pt>
                <c:pt idx="4111">
                  <c:v>3.5904510000000001E-2</c:v>
                </c:pt>
                <c:pt idx="4112">
                  <c:v>3.4379800000000002E-2</c:v>
                </c:pt>
                <c:pt idx="4113">
                  <c:v>3.2653250000000002E-2</c:v>
                </c:pt>
                <c:pt idx="4114">
                  <c:v>3.220899E-2</c:v>
                </c:pt>
                <c:pt idx="4115">
                  <c:v>3.1370990000000001E-2</c:v>
                </c:pt>
                <c:pt idx="4116">
                  <c:v>3.1888989999999999E-2</c:v>
                </c:pt>
                <c:pt idx="4117">
                  <c:v>3.2127490000000002E-2</c:v>
                </c:pt>
                <c:pt idx="4118">
                  <c:v>3.2939400000000001E-2</c:v>
                </c:pt>
                <c:pt idx="4119">
                  <c:v>3.3699850000000003E-2</c:v>
                </c:pt>
                <c:pt idx="4120">
                  <c:v>3.4287730000000002E-2</c:v>
                </c:pt>
                <c:pt idx="4121">
                  <c:v>3.5734830000000002E-2</c:v>
                </c:pt>
                <c:pt idx="4122">
                  <c:v>3.6545050000000003E-2</c:v>
                </c:pt>
                <c:pt idx="4123">
                  <c:v>3.7313230000000003E-2</c:v>
                </c:pt>
                <c:pt idx="4124">
                  <c:v>3.8388529999999997E-2</c:v>
                </c:pt>
                <c:pt idx="4125">
                  <c:v>3.8893610000000002E-2</c:v>
                </c:pt>
                <c:pt idx="4126">
                  <c:v>3.8682510000000003E-2</c:v>
                </c:pt>
                <c:pt idx="4127">
                  <c:v>3.8947160000000002E-2</c:v>
                </c:pt>
                <c:pt idx="4128">
                  <c:v>3.9140139999999997E-2</c:v>
                </c:pt>
                <c:pt idx="4129">
                  <c:v>3.8705030000000001E-2</c:v>
                </c:pt>
                <c:pt idx="4130">
                  <c:v>3.8942650000000002E-2</c:v>
                </c:pt>
                <c:pt idx="4131">
                  <c:v>3.9562680000000003E-2</c:v>
                </c:pt>
                <c:pt idx="4132">
                  <c:v>4.0126849999999999E-2</c:v>
                </c:pt>
                <c:pt idx="4133">
                  <c:v>4.0602039999999999E-2</c:v>
                </c:pt>
                <c:pt idx="4134">
                  <c:v>4.098885E-2</c:v>
                </c:pt>
                <c:pt idx="4135">
                  <c:v>4.1840179999999998E-2</c:v>
                </c:pt>
                <c:pt idx="4136">
                  <c:v>4.2545439999999997E-2</c:v>
                </c:pt>
                <c:pt idx="4137">
                  <c:v>4.3366509999999997E-2</c:v>
                </c:pt>
                <c:pt idx="4138">
                  <c:v>4.3971730000000001E-2</c:v>
                </c:pt>
                <c:pt idx="4139">
                  <c:v>4.4332070000000001E-2</c:v>
                </c:pt>
                <c:pt idx="4140">
                  <c:v>4.4545809999999998E-2</c:v>
                </c:pt>
                <c:pt idx="4141">
                  <c:v>4.4835029999999998E-2</c:v>
                </c:pt>
                <c:pt idx="4142">
                  <c:v>4.4955580000000002E-2</c:v>
                </c:pt>
                <c:pt idx="4143">
                  <c:v>4.5112890000000003E-2</c:v>
                </c:pt>
                <c:pt idx="4144">
                  <c:v>4.532858E-2</c:v>
                </c:pt>
                <c:pt idx="4145">
                  <c:v>4.5044599999999997E-2</c:v>
                </c:pt>
                <c:pt idx="4146">
                  <c:v>4.4046330000000002E-2</c:v>
                </c:pt>
                <c:pt idx="4147">
                  <c:v>4.1867399999999999E-2</c:v>
                </c:pt>
                <c:pt idx="4148">
                  <c:v>3.8466800000000002E-2</c:v>
                </c:pt>
                <c:pt idx="4149">
                  <c:v>0</c:v>
                </c:pt>
                <c:pt idx="4150">
                  <c:v>0</c:v>
                </c:pt>
                <c:pt idx="4151">
                  <c:v>1.08617E-3</c:v>
                </c:pt>
                <c:pt idx="4152">
                  <c:v>7.4608000000000001E-3</c:v>
                </c:pt>
                <c:pt idx="4153">
                  <c:v>1.6112810000000002E-2</c:v>
                </c:pt>
                <c:pt idx="4154">
                  <c:v>2.4837189999999999E-2</c:v>
                </c:pt>
                <c:pt idx="4155">
                  <c:v>3.2366789999999999E-2</c:v>
                </c:pt>
                <c:pt idx="4156">
                  <c:v>2.4591760000000001E-2</c:v>
                </c:pt>
                <c:pt idx="4157">
                  <c:v>1.58593E-2</c:v>
                </c:pt>
                <c:pt idx="4158">
                  <c:v>1.7678949999999999E-2</c:v>
                </c:pt>
                <c:pt idx="4159">
                  <c:v>2.3802130000000001E-2</c:v>
                </c:pt>
                <c:pt idx="4160">
                  <c:v>3.1412049999999997E-2</c:v>
                </c:pt>
                <c:pt idx="4161">
                  <c:v>3.4943340000000003E-2</c:v>
                </c:pt>
                <c:pt idx="4162">
                  <c:v>3.2671140000000001E-2</c:v>
                </c:pt>
                <c:pt idx="4163">
                  <c:v>3.205827E-2</c:v>
                </c:pt>
                <c:pt idx="4164">
                  <c:v>3.3830640000000002E-2</c:v>
                </c:pt>
                <c:pt idx="4165">
                  <c:v>3.6365960000000003E-2</c:v>
                </c:pt>
                <c:pt idx="4166">
                  <c:v>3.9498350000000002E-2</c:v>
                </c:pt>
                <c:pt idx="4167">
                  <c:v>4.248557E-2</c:v>
                </c:pt>
                <c:pt idx="4168">
                  <c:v>4.5391670000000002E-2</c:v>
                </c:pt>
                <c:pt idx="4169">
                  <c:v>4.7969020000000001E-2</c:v>
                </c:pt>
                <c:pt idx="4170">
                  <c:v>4.6833270000000003E-2</c:v>
                </c:pt>
                <c:pt idx="4171">
                  <c:v>3.9221180000000001E-2</c:v>
                </c:pt>
                <c:pt idx="4172">
                  <c:v>2.9034919999999999E-2</c:v>
                </c:pt>
                <c:pt idx="4173">
                  <c:v>2.2722719999999998E-2</c:v>
                </c:pt>
                <c:pt idx="4174">
                  <c:v>2.4257609999999999E-2</c:v>
                </c:pt>
                <c:pt idx="4175">
                  <c:v>3.0811439999999999E-2</c:v>
                </c:pt>
                <c:pt idx="4176">
                  <c:v>3.2964809999999997E-2</c:v>
                </c:pt>
                <c:pt idx="4177">
                  <c:v>3.021107E-2</c:v>
                </c:pt>
                <c:pt idx="4178">
                  <c:v>2.7550069999999999E-2</c:v>
                </c:pt>
                <c:pt idx="4179">
                  <c:v>2.8278770000000002E-2</c:v>
                </c:pt>
                <c:pt idx="4180">
                  <c:v>2.9699320000000001E-2</c:v>
                </c:pt>
                <c:pt idx="4181">
                  <c:v>3.2092049999999997E-2</c:v>
                </c:pt>
                <c:pt idx="4182">
                  <c:v>3.4210560000000001E-2</c:v>
                </c:pt>
                <c:pt idx="4183">
                  <c:v>3.643279E-2</c:v>
                </c:pt>
                <c:pt idx="4184">
                  <c:v>3.8854359999999998E-2</c:v>
                </c:pt>
                <c:pt idx="4185">
                  <c:v>1.8725E-4</c:v>
                </c:pt>
                <c:pt idx="4186">
                  <c:v>0</c:v>
                </c:pt>
                <c:pt idx="4187">
                  <c:v>2.6475000000000001E-4</c:v>
                </c:pt>
                <c:pt idx="4188">
                  <c:v>5.0197000000000002E-3</c:v>
                </c:pt>
                <c:pt idx="4189">
                  <c:v>1.25477E-2</c:v>
                </c:pt>
                <c:pt idx="4190">
                  <c:v>2.0493859999999999E-2</c:v>
                </c:pt>
                <c:pt idx="4191">
                  <c:v>2.8257310000000001E-2</c:v>
                </c:pt>
                <c:pt idx="4192">
                  <c:v>3.2584109999999999E-2</c:v>
                </c:pt>
                <c:pt idx="4193">
                  <c:v>2.5480909999999999E-2</c:v>
                </c:pt>
                <c:pt idx="4194">
                  <c:v>2.2000490000000001E-2</c:v>
                </c:pt>
                <c:pt idx="4195">
                  <c:v>2.5358729999999999E-2</c:v>
                </c:pt>
                <c:pt idx="4196">
                  <c:v>3.1317230000000001E-2</c:v>
                </c:pt>
                <c:pt idx="4197">
                  <c:v>3.4974770000000002E-2</c:v>
                </c:pt>
                <c:pt idx="4198">
                  <c:v>3.7158379999999998E-2</c:v>
                </c:pt>
                <c:pt idx="4199">
                  <c:v>3.9512909999999998E-2</c:v>
                </c:pt>
                <c:pt idx="4200">
                  <c:v>4.2255359999999999E-2</c:v>
                </c:pt>
                <c:pt idx="4201">
                  <c:v>4.4683779999999999E-2</c:v>
                </c:pt>
                <c:pt idx="4202">
                  <c:v>4.7166569999999998E-2</c:v>
                </c:pt>
                <c:pt idx="4203">
                  <c:v>4.9845220000000003E-2</c:v>
                </c:pt>
                <c:pt idx="4204">
                  <c:v>5.2604980000000003E-2</c:v>
                </c:pt>
                <c:pt idx="4205">
                  <c:v>5.5405660000000002E-2</c:v>
                </c:pt>
                <c:pt idx="4206">
                  <c:v>5.6491769999999997E-2</c:v>
                </c:pt>
                <c:pt idx="4207">
                  <c:v>5.3793680000000003E-2</c:v>
                </c:pt>
                <c:pt idx="4208">
                  <c:v>4.6729510000000002E-2</c:v>
                </c:pt>
                <c:pt idx="4209">
                  <c:v>3.931262E-2</c:v>
                </c:pt>
                <c:pt idx="4210">
                  <c:v>3.3553079999999999E-2</c:v>
                </c:pt>
                <c:pt idx="4211">
                  <c:v>3.051831E-2</c:v>
                </c:pt>
                <c:pt idx="4212">
                  <c:v>3.0526999999999999E-2</c:v>
                </c:pt>
                <c:pt idx="4213">
                  <c:v>3.0693660000000001E-2</c:v>
                </c:pt>
                <c:pt idx="4214">
                  <c:v>3.2293379999999997E-2</c:v>
                </c:pt>
                <c:pt idx="4215">
                  <c:v>3.2324140000000001E-2</c:v>
                </c:pt>
                <c:pt idx="4216">
                  <c:v>3.3502400000000002E-2</c:v>
                </c:pt>
                <c:pt idx="4217">
                  <c:v>3.3823350000000002E-2</c:v>
                </c:pt>
                <c:pt idx="4218">
                  <c:v>3.3974989999999997E-2</c:v>
                </c:pt>
                <c:pt idx="4219">
                  <c:v>3.456965E-2</c:v>
                </c:pt>
                <c:pt idx="4220">
                  <c:v>3.371627E-2</c:v>
                </c:pt>
                <c:pt idx="4221">
                  <c:v>3.3296560000000003E-2</c:v>
                </c:pt>
                <c:pt idx="4222">
                  <c:v>3.233345E-2</c:v>
                </c:pt>
                <c:pt idx="4223">
                  <c:v>3.107644E-2</c:v>
                </c:pt>
                <c:pt idx="4224">
                  <c:v>3.093315E-2</c:v>
                </c:pt>
                <c:pt idx="4225">
                  <c:v>2.997389E-2</c:v>
                </c:pt>
                <c:pt idx="4226">
                  <c:v>3.2706E-4</c:v>
                </c:pt>
                <c:pt idx="4227">
                  <c:v>1.6479E-4</c:v>
                </c:pt>
                <c:pt idx="4228">
                  <c:v>3.5234400000000001E-3</c:v>
                </c:pt>
                <c:pt idx="4229">
                  <c:v>1.038066E-2</c:v>
                </c:pt>
                <c:pt idx="4230">
                  <c:v>1.8306389999999999E-2</c:v>
                </c:pt>
                <c:pt idx="4231">
                  <c:v>2.5333100000000001E-2</c:v>
                </c:pt>
                <c:pt idx="4232">
                  <c:v>3.383771E-2</c:v>
                </c:pt>
                <c:pt idx="4233">
                  <c:v>3.3725970000000001E-2</c:v>
                </c:pt>
                <c:pt idx="4234">
                  <c:v>2.7558719999999998E-2</c:v>
                </c:pt>
                <c:pt idx="4235">
                  <c:v>2.4574519999999999E-2</c:v>
                </c:pt>
                <c:pt idx="4236">
                  <c:v>2.581108E-2</c:v>
                </c:pt>
                <c:pt idx="4237">
                  <c:v>3.103587E-2</c:v>
                </c:pt>
                <c:pt idx="4238">
                  <c:v>3.4809090000000001E-2</c:v>
                </c:pt>
                <c:pt idx="4239">
                  <c:v>3.3900340000000001E-2</c:v>
                </c:pt>
                <c:pt idx="4240">
                  <c:v>3.452479E-2</c:v>
                </c:pt>
                <c:pt idx="4241">
                  <c:v>3.6025550000000003E-2</c:v>
                </c:pt>
                <c:pt idx="4242">
                  <c:v>3.8256480000000002E-2</c:v>
                </c:pt>
                <c:pt idx="4243">
                  <c:v>4.0787530000000002E-2</c:v>
                </c:pt>
                <c:pt idx="4244">
                  <c:v>4.3281899999999998E-2</c:v>
                </c:pt>
                <c:pt idx="4245">
                  <c:v>4.5718780000000001E-2</c:v>
                </c:pt>
                <c:pt idx="4246">
                  <c:v>4.7308200000000002E-2</c:v>
                </c:pt>
                <c:pt idx="4247">
                  <c:v>4.7399400000000001E-2</c:v>
                </c:pt>
                <c:pt idx="4248">
                  <c:v>1.3289000000000001E-4</c:v>
                </c:pt>
                <c:pt idx="4249">
                  <c:v>7.2050000000000003E-5</c:v>
                </c:pt>
                <c:pt idx="4250">
                  <c:v>3.7972000000000001E-3</c:v>
                </c:pt>
                <c:pt idx="4251">
                  <c:v>1.010659E-2</c:v>
                </c:pt>
                <c:pt idx="4252">
                  <c:v>1.76271E-2</c:v>
                </c:pt>
                <c:pt idx="4253">
                  <c:v>2.5227119999999999E-2</c:v>
                </c:pt>
                <c:pt idx="4254">
                  <c:v>1.0767000000000001E-3</c:v>
                </c:pt>
                <c:pt idx="4255">
                  <c:v>2.4206999999999999E-4</c:v>
                </c:pt>
                <c:pt idx="4256">
                  <c:v>1.4685200000000001E-3</c:v>
                </c:pt>
                <c:pt idx="4257">
                  <c:v>6.1786499999999999E-3</c:v>
                </c:pt>
                <c:pt idx="4258">
                  <c:v>1.2470790000000001E-2</c:v>
                </c:pt>
                <c:pt idx="4259">
                  <c:v>1.9224339999999999E-2</c:v>
                </c:pt>
                <c:pt idx="4260">
                  <c:v>2.5960939999999998E-2</c:v>
                </c:pt>
                <c:pt idx="4261">
                  <c:v>3.2081779999999997E-2</c:v>
                </c:pt>
                <c:pt idx="4262">
                  <c:v>3.1513649999999997E-2</c:v>
                </c:pt>
                <c:pt idx="4263">
                  <c:v>2.9770700000000001E-2</c:v>
                </c:pt>
                <c:pt idx="4264">
                  <c:v>3.0613290000000001E-2</c:v>
                </c:pt>
                <c:pt idx="4265">
                  <c:v>3.3421119999999999E-2</c:v>
                </c:pt>
                <c:pt idx="4266">
                  <c:v>3.7254009999999997E-2</c:v>
                </c:pt>
                <c:pt idx="4267">
                  <c:v>4.0881109999999998E-2</c:v>
                </c:pt>
                <c:pt idx="4268">
                  <c:v>4.406405E-2</c:v>
                </c:pt>
                <c:pt idx="4269">
                  <c:v>4.6852440000000002E-2</c:v>
                </c:pt>
                <c:pt idx="4270">
                  <c:v>4.9280409999999997E-2</c:v>
                </c:pt>
                <c:pt idx="4271">
                  <c:v>5.1796330000000002E-2</c:v>
                </c:pt>
                <c:pt idx="4272">
                  <c:v>5.4368029999999998E-2</c:v>
                </c:pt>
                <c:pt idx="4273">
                  <c:v>5.6182629999999997E-2</c:v>
                </c:pt>
                <c:pt idx="4274">
                  <c:v>5.5303869999999998E-2</c:v>
                </c:pt>
                <c:pt idx="4275">
                  <c:v>5.1906609999999999E-2</c:v>
                </c:pt>
                <c:pt idx="4276">
                  <c:v>4.6824459999999998E-2</c:v>
                </c:pt>
                <c:pt idx="4277">
                  <c:v>4.1677499999999999E-2</c:v>
                </c:pt>
                <c:pt idx="4278">
                  <c:v>3.8016399999999999E-2</c:v>
                </c:pt>
                <c:pt idx="4279">
                  <c:v>3.6126079999999998E-2</c:v>
                </c:pt>
                <c:pt idx="4280">
                  <c:v>3.5964969999999999E-2</c:v>
                </c:pt>
                <c:pt idx="4281">
                  <c:v>3.595955E-2</c:v>
                </c:pt>
                <c:pt idx="4282">
                  <c:v>3.5562860000000002E-2</c:v>
                </c:pt>
                <c:pt idx="4283">
                  <c:v>3.5821730000000003E-2</c:v>
                </c:pt>
                <c:pt idx="4284">
                  <c:v>3.5066189999999997E-2</c:v>
                </c:pt>
                <c:pt idx="4285">
                  <c:v>3.4632620000000003E-2</c:v>
                </c:pt>
                <c:pt idx="4286">
                  <c:v>3.3777870000000002E-2</c:v>
                </c:pt>
                <c:pt idx="4287">
                  <c:v>3.2146840000000003E-2</c:v>
                </c:pt>
                <c:pt idx="4288">
                  <c:v>3.1831569999999997E-2</c:v>
                </c:pt>
                <c:pt idx="4289">
                  <c:v>3.092994E-2</c:v>
                </c:pt>
                <c:pt idx="4290">
                  <c:v>3.0691110000000001E-2</c:v>
                </c:pt>
                <c:pt idx="4291">
                  <c:v>3.0576539999999999E-2</c:v>
                </c:pt>
                <c:pt idx="4292">
                  <c:v>3.0864329999999999E-2</c:v>
                </c:pt>
                <c:pt idx="4293">
                  <c:v>3.1405889999999999E-2</c:v>
                </c:pt>
                <c:pt idx="4294">
                  <c:v>3.1753469999999999E-2</c:v>
                </c:pt>
                <c:pt idx="4295">
                  <c:v>3.2613749999999997E-2</c:v>
                </c:pt>
                <c:pt idx="4296">
                  <c:v>3.2812439999999998E-2</c:v>
                </c:pt>
                <c:pt idx="4297">
                  <c:v>3.3936000000000001E-2</c:v>
                </c:pt>
                <c:pt idx="4298">
                  <c:v>3.436786E-2</c:v>
                </c:pt>
                <c:pt idx="4299">
                  <c:v>3.4590299999999997E-2</c:v>
                </c:pt>
                <c:pt idx="4300">
                  <c:v>3.4958709999999997E-2</c:v>
                </c:pt>
                <c:pt idx="4301">
                  <c:v>3.4595130000000002E-2</c:v>
                </c:pt>
                <c:pt idx="4302">
                  <c:v>3.483261E-2</c:v>
                </c:pt>
                <c:pt idx="4303">
                  <c:v>3.5336239999999998E-2</c:v>
                </c:pt>
                <c:pt idx="4304">
                  <c:v>3.492555E-2</c:v>
                </c:pt>
                <c:pt idx="4305">
                  <c:v>3.5411190000000002E-2</c:v>
                </c:pt>
                <c:pt idx="4306">
                  <c:v>3.5884180000000002E-2</c:v>
                </c:pt>
                <c:pt idx="4307">
                  <c:v>1</c:v>
                </c:pt>
                <c:pt idx="4308">
                  <c:v>0</c:v>
                </c:pt>
                <c:pt idx="4309">
                  <c:v>0</c:v>
                </c:pt>
                <c:pt idx="4310">
                  <c:v>1.4550000000000001E-4</c:v>
                </c:pt>
                <c:pt idx="4311">
                  <c:v>4.1943199999999996E-3</c:v>
                </c:pt>
                <c:pt idx="4312">
                  <c:v>1.231631E-2</c:v>
                </c:pt>
                <c:pt idx="4313">
                  <c:v>2.197876E-2</c:v>
                </c:pt>
                <c:pt idx="4314">
                  <c:v>3.1286719999999997E-2</c:v>
                </c:pt>
                <c:pt idx="4315">
                  <c:v>3.5452829999999998E-2</c:v>
                </c:pt>
                <c:pt idx="4316">
                  <c:v>3.06314E-2</c:v>
                </c:pt>
                <c:pt idx="4317">
                  <c:v>2.934237E-2</c:v>
                </c:pt>
                <c:pt idx="4318">
                  <c:v>3.1432960000000003E-2</c:v>
                </c:pt>
                <c:pt idx="4319">
                  <c:v>3.5342030000000003E-2</c:v>
                </c:pt>
                <c:pt idx="4320">
                  <c:v>3.8891160000000001E-2</c:v>
                </c:pt>
                <c:pt idx="4321">
                  <c:v>4.238633E-2</c:v>
                </c:pt>
                <c:pt idx="4322">
                  <c:v>4.5337200000000001E-2</c:v>
                </c:pt>
                <c:pt idx="4323">
                  <c:v>4.8068880000000001E-2</c:v>
                </c:pt>
                <c:pt idx="4324">
                  <c:v>5.063136E-2</c:v>
                </c:pt>
                <c:pt idx="4325">
                  <c:v>5.0125629999999997E-2</c:v>
                </c:pt>
                <c:pt idx="4326">
                  <c:v>4.1671180000000002E-2</c:v>
                </c:pt>
                <c:pt idx="4327">
                  <c:v>2.982191E-2</c:v>
                </c:pt>
                <c:pt idx="4328">
                  <c:v>1.9809070000000002E-2</c:v>
                </c:pt>
                <c:pt idx="4329">
                  <c:v>2.0331760000000001E-2</c:v>
                </c:pt>
                <c:pt idx="4330">
                  <c:v>2.700667E-2</c:v>
                </c:pt>
                <c:pt idx="4331">
                  <c:v>3.4956920000000002E-2</c:v>
                </c:pt>
                <c:pt idx="4332">
                  <c:v>3.3452780000000001E-2</c:v>
                </c:pt>
                <c:pt idx="4333">
                  <c:v>2.814581E-2</c:v>
                </c:pt>
                <c:pt idx="4334">
                  <c:v>2.6306670000000001E-2</c:v>
                </c:pt>
                <c:pt idx="4335">
                  <c:v>2.760371E-2</c:v>
                </c:pt>
                <c:pt idx="4336">
                  <c:v>2.994264E-2</c:v>
                </c:pt>
                <c:pt idx="4337">
                  <c:v>3.2187319999999998E-2</c:v>
                </c:pt>
                <c:pt idx="4338">
                  <c:v>3.4711140000000001E-2</c:v>
                </c:pt>
                <c:pt idx="4339">
                  <c:v>3.7076419999999999E-2</c:v>
                </c:pt>
                <c:pt idx="4340">
                  <c:v>3.9262539999999999E-2</c:v>
                </c:pt>
                <c:pt idx="4341">
                  <c:v>4.1766020000000001E-2</c:v>
                </c:pt>
                <c:pt idx="4342">
                  <c:v>4.3574300000000003E-2</c:v>
                </c:pt>
                <c:pt idx="4343">
                  <c:v>4.4496569999999999E-2</c:v>
                </c:pt>
                <c:pt idx="4344">
                  <c:v>4.3240349999999997E-2</c:v>
                </c:pt>
                <c:pt idx="4345">
                  <c:v>3.9229739999999999E-2</c:v>
                </c:pt>
                <c:pt idx="4346">
                  <c:v>3.3462489999999998E-2</c:v>
                </c:pt>
                <c:pt idx="4347">
                  <c:v>2.9238690000000001E-2</c:v>
                </c:pt>
                <c:pt idx="4348">
                  <c:v>2.6203770000000001E-2</c:v>
                </c:pt>
                <c:pt idx="4349">
                  <c:v>2.620422E-2</c:v>
                </c:pt>
                <c:pt idx="4350">
                  <c:v>2.619426E-2</c:v>
                </c:pt>
                <c:pt idx="4351">
                  <c:v>2.8627550000000002E-2</c:v>
                </c:pt>
                <c:pt idx="4352">
                  <c:v>2.9815060000000001E-2</c:v>
                </c:pt>
                <c:pt idx="4353">
                  <c:v>3.1566049999999998E-2</c:v>
                </c:pt>
                <c:pt idx="4354">
                  <c:v>3.2608720000000001E-2</c:v>
                </c:pt>
                <c:pt idx="4355">
                  <c:v>3.4248840000000003E-2</c:v>
                </c:pt>
                <c:pt idx="4356">
                  <c:v>3.5549860000000003E-2</c:v>
                </c:pt>
                <c:pt idx="4357">
                  <c:v>3.742521E-2</c:v>
                </c:pt>
                <c:pt idx="4358">
                  <c:v>3.91648E-2</c:v>
                </c:pt>
                <c:pt idx="4359">
                  <c:v>4.0075600000000003E-2</c:v>
                </c:pt>
                <c:pt idx="4360">
                  <c:v>3.983921E-2</c:v>
                </c:pt>
                <c:pt idx="4361">
                  <c:v>3.931221E-2</c:v>
                </c:pt>
                <c:pt idx="4362">
                  <c:v>3.833392E-2</c:v>
                </c:pt>
                <c:pt idx="4363">
                  <c:v>3.6896159999999997E-2</c:v>
                </c:pt>
                <c:pt idx="4364">
                  <c:v>3.5746460000000001E-2</c:v>
                </c:pt>
                <c:pt idx="4365">
                  <c:v>3.5476689999999998E-2</c:v>
                </c:pt>
                <c:pt idx="4366">
                  <c:v>3.5802779999999999E-2</c:v>
                </c:pt>
                <c:pt idx="4367">
                  <c:v>3.631119E-2</c:v>
                </c:pt>
                <c:pt idx="4368">
                  <c:v>3.735919E-2</c:v>
                </c:pt>
                <c:pt idx="4369">
                  <c:v>3.8428230000000001E-2</c:v>
                </c:pt>
                <c:pt idx="4370">
                  <c:v>3.9272630000000003E-2</c:v>
                </c:pt>
                <c:pt idx="4371">
                  <c:v>4.0391709999999997E-2</c:v>
                </c:pt>
                <c:pt idx="4372">
                  <c:v>4.1444950000000001E-2</c:v>
                </c:pt>
                <c:pt idx="4373">
                  <c:v>4.2025149999999997E-2</c:v>
                </c:pt>
                <c:pt idx="4374">
                  <c:v>4.2285589999999998E-2</c:v>
                </c:pt>
                <c:pt idx="4375">
                  <c:v>4.2053529999999999E-2</c:v>
                </c:pt>
                <c:pt idx="4376">
                  <c:v>3.2499999999999998E-6</c:v>
                </c:pt>
                <c:pt idx="4377">
                  <c:v>3.4601599999999999E-3</c:v>
                </c:pt>
                <c:pt idx="4378">
                  <c:v>1.0041059999999999E-2</c:v>
                </c:pt>
                <c:pt idx="4379">
                  <c:v>1.748069E-2</c:v>
                </c:pt>
                <c:pt idx="4380">
                  <c:v>2.5015800000000001E-2</c:v>
                </c:pt>
                <c:pt idx="4381">
                  <c:v>3.191861E-2</c:v>
                </c:pt>
                <c:pt idx="4382">
                  <c:v>3.1277720000000002E-2</c:v>
                </c:pt>
                <c:pt idx="4383">
                  <c:v>2.9255570000000002E-2</c:v>
                </c:pt>
                <c:pt idx="4384">
                  <c:v>2.9675819999999999E-2</c:v>
                </c:pt>
                <c:pt idx="4385">
                  <c:v>3.1622650000000002E-2</c:v>
                </c:pt>
                <c:pt idx="4386">
                  <c:v>3.4243379999999997E-2</c:v>
                </c:pt>
                <c:pt idx="4387">
                  <c:v>3.6835369999999999E-2</c:v>
                </c:pt>
                <c:pt idx="4388">
                  <c:v>3.8885969999999999E-2</c:v>
                </c:pt>
                <c:pt idx="4389">
                  <c:v>4.113199E-2</c:v>
                </c:pt>
                <c:pt idx="4390">
                  <c:v>4.3234090000000003E-2</c:v>
                </c:pt>
                <c:pt idx="4391">
                  <c:v>4.516473E-2</c:v>
                </c:pt>
                <c:pt idx="4392">
                  <c:v>8.1930999999999996E-4</c:v>
                </c:pt>
                <c:pt idx="4393">
                  <c:v>7.4470999999999999E-4</c:v>
                </c:pt>
                <c:pt idx="4394">
                  <c:v>0</c:v>
                </c:pt>
                <c:pt idx="4395">
                  <c:v>3.7459099999999999E-3</c:v>
                </c:pt>
                <c:pt idx="4396">
                  <c:v>7.8261100000000007E-3</c:v>
                </c:pt>
                <c:pt idx="4397">
                  <c:v>1.3639510000000001E-2</c:v>
                </c:pt>
                <c:pt idx="4398">
                  <c:v>2.012707E-2</c:v>
                </c:pt>
                <c:pt idx="4399">
                  <c:v>2.6654980000000002E-2</c:v>
                </c:pt>
                <c:pt idx="4400">
                  <c:v>3.0119969999999999E-2</c:v>
                </c:pt>
                <c:pt idx="4401">
                  <c:v>2.1684229999999999E-2</c:v>
                </c:pt>
                <c:pt idx="4402">
                  <c:v>2.0145529999999998E-2</c:v>
                </c:pt>
                <c:pt idx="4403">
                  <c:v>2.3611409999999999E-2</c:v>
                </c:pt>
                <c:pt idx="4404">
                  <c:v>2.9508030000000001E-2</c:v>
                </c:pt>
                <c:pt idx="4405">
                  <c:v>3.223587E-2</c:v>
                </c:pt>
                <c:pt idx="4406">
                  <c:v>3.2011280000000003E-2</c:v>
                </c:pt>
                <c:pt idx="4407">
                  <c:v>3.3469949999999998E-2</c:v>
                </c:pt>
                <c:pt idx="4408">
                  <c:v>3.6318309999999999E-2</c:v>
                </c:pt>
                <c:pt idx="4409">
                  <c:v>3.9314920000000003E-2</c:v>
                </c:pt>
                <c:pt idx="4410">
                  <c:v>4.2219890000000003E-2</c:v>
                </c:pt>
                <c:pt idx="4411">
                  <c:v>4.4931039999999998E-2</c:v>
                </c:pt>
                <c:pt idx="4412">
                  <c:v>4.769818E-2</c:v>
                </c:pt>
                <c:pt idx="4413">
                  <c:v>5.0260630000000001E-2</c:v>
                </c:pt>
                <c:pt idx="4414">
                  <c:v>5.2175800000000001E-2</c:v>
                </c:pt>
                <c:pt idx="4415">
                  <c:v>5.0031550000000001E-2</c:v>
                </c:pt>
                <c:pt idx="4416">
                  <c:v>1.252E-5</c:v>
                </c:pt>
                <c:pt idx="4417">
                  <c:v>0</c:v>
                </c:pt>
                <c:pt idx="4418">
                  <c:v>2.2696600000000002E-3</c:v>
                </c:pt>
                <c:pt idx="4419">
                  <c:v>8.7364399999999998E-3</c:v>
                </c:pt>
                <c:pt idx="4420">
                  <c:v>1.6996629999999999E-2</c:v>
                </c:pt>
                <c:pt idx="4421">
                  <c:v>2.5356139999999999E-2</c:v>
                </c:pt>
                <c:pt idx="4422">
                  <c:v>3.218012E-2</c:v>
                </c:pt>
                <c:pt idx="4423">
                  <c:v>2.606501E-2</c:v>
                </c:pt>
                <c:pt idx="4424">
                  <c:v>2.1575090000000002E-2</c:v>
                </c:pt>
                <c:pt idx="4425">
                  <c:v>2.418959E-2</c:v>
                </c:pt>
                <c:pt idx="4426">
                  <c:v>3.0017220000000001E-2</c:v>
                </c:pt>
                <c:pt idx="4427">
                  <c:v>3.2083430000000003E-2</c:v>
                </c:pt>
                <c:pt idx="4428">
                  <c:v>3.2166359999999998E-2</c:v>
                </c:pt>
                <c:pt idx="4429">
                  <c:v>3.3021750000000002E-2</c:v>
                </c:pt>
                <c:pt idx="4430">
                  <c:v>3.5329350000000002E-2</c:v>
                </c:pt>
                <c:pt idx="4431">
                  <c:v>3.7971640000000001E-2</c:v>
                </c:pt>
                <c:pt idx="4432">
                  <c:v>4.0836480000000001E-2</c:v>
                </c:pt>
                <c:pt idx="4433">
                  <c:v>4.3499610000000001E-2</c:v>
                </c:pt>
                <c:pt idx="4434">
                  <c:v>4.633466E-2</c:v>
                </c:pt>
                <c:pt idx="4435">
                  <c:v>4.9300139999999999E-2</c:v>
                </c:pt>
                <c:pt idx="4436">
                  <c:v>5.2310009999999997E-2</c:v>
                </c:pt>
                <c:pt idx="4437">
                  <c:v>5.4294490000000001E-2</c:v>
                </c:pt>
                <c:pt idx="4438">
                  <c:v>5.3307970000000003E-2</c:v>
                </c:pt>
                <c:pt idx="4439">
                  <c:v>4.8120610000000001E-2</c:v>
                </c:pt>
                <c:pt idx="4440">
                  <c:v>4.1152349999999997E-2</c:v>
                </c:pt>
                <c:pt idx="4441">
                  <c:v>3.5364689999999997E-2</c:v>
                </c:pt>
                <c:pt idx="4442">
                  <c:v>3.1279849999999998E-2</c:v>
                </c:pt>
                <c:pt idx="4443">
                  <c:v>3.0780499999999999E-2</c:v>
                </c:pt>
                <c:pt idx="4444">
                  <c:v>3.1492489999999998E-2</c:v>
                </c:pt>
                <c:pt idx="4445">
                  <c:v>3.3222630000000003E-2</c:v>
                </c:pt>
                <c:pt idx="4446">
                  <c:v>3.5335129999999999E-2</c:v>
                </c:pt>
                <c:pt idx="4447">
                  <c:v>3.6954790000000001E-2</c:v>
                </c:pt>
                <c:pt idx="4448">
                  <c:v>3.8955940000000001E-2</c:v>
                </c:pt>
                <c:pt idx="4449">
                  <c:v>4.0951960000000003E-2</c:v>
                </c:pt>
                <c:pt idx="4450">
                  <c:v>4.2473249999999997E-2</c:v>
                </c:pt>
                <c:pt idx="4451">
                  <c:v>4.325474E-2</c:v>
                </c:pt>
                <c:pt idx="4452">
                  <c:v>4.265886E-2</c:v>
                </c:pt>
                <c:pt idx="4453">
                  <c:v>4.089458E-2</c:v>
                </c:pt>
                <c:pt idx="4454">
                  <c:v>3.815325E-2</c:v>
                </c:pt>
                <c:pt idx="4455">
                  <c:v>3.5037119999999998E-2</c:v>
                </c:pt>
                <c:pt idx="4456">
                  <c:v>3.2155330000000003E-2</c:v>
                </c:pt>
                <c:pt idx="4457">
                  <c:v>3.1395029999999997E-2</c:v>
                </c:pt>
                <c:pt idx="4458">
                  <c:v>3.0810830000000001E-2</c:v>
                </c:pt>
                <c:pt idx="4459">
                  <c:v>3.1543460000000002E-2</c:v>
                </c:pt>
                <c:pt idx="4460">
                  <c:v>3.2712640000000001E-2</c:v>
                </c:pt>
                <c:pt idx="4461">
                  <c:v>3.3937879999999997E-2</c:v>
                </c:pt>
                <c:pt idx="4462">
                  <c:v>3.5419680000000002E-2</c:v>
                </c:pt>
                <c:pt idx="4463">
                  <c:v>3.6474449999999999E-2</c:v>
                </c:pt>
                <c:pt idx="4464">
                  <c:v>3.7861279999999997E-2</c:v>
                </c:pt>
                <c:pt idx="4465">
                  <c:v>3.9055619999999999E-2</c:v>
                </c:pt>
                <c:pt idx="4466">
                  <c:v>0</c:v>
                </c:pt>
                <c:pt idx="4467">
                  <c:v>0</c:v>
                </c:pt>
                <c:pt idx="4468">
                  <c:v>4.5716000000000002E-4</c:v>
                </c:pt>
                <c:pt idx="4469">
                  <c:v>5.2597099999999999E-3</c:v>
                </c:pt>
                <c:pt idx="4470">
                  <c:v>1.333528E-2</c:v>
                </c:pt>
                <c:pt idx="4471">
                  <c:v>2.2290939999999999E-2</c:v>
                </c:pt>
                <c:pt idx="4472">
                  <c:v>3.1057899999999999E-2</c:v>
                </c:pt>
                <c:pt idx="4473">
                  <c:v>3.0274450000000001E-2</c:v>
                </c:pt>
                <c:pt idx="4474">
                  <c:v>2.4556950000000001E-2</c:v>
                </c:pt>
                <c:pt idx="4475">
                  <c:v>2.523208E-2</c:v>
                </c:pt>
                <c:pt idx="4476">
                  <c:v>3.0684159999999999E-2</c:v>
                </c:pt>
                <c:pt idx="4477">
                  <c:v>3.461728E-2</c:v>
                </c:pt>
                <c:pt idx="4478">
                  <c:v>3.7289070000000001E-2</c:v>
                </c:pt>
                <c:pt idx="4479">
                  <c:v>3.9683959999999997E-2</c:v>
                </c:pt>
                <c:pt idx="4480">
                  <c:v>4.2270410000000001E-2</c:v>
                </c:pt>
                <c:pt idx="4481">
                  <c:v>4.4896440000000003E-2</c:v>
                </c:pt>
                <c:pt idx="4482">
                  <c:v>4.7181399999999998E-2</c:v>
                </c:pt>
                <c:pt idx="4483">
                  <c:v>4.95156E-2</c:v>
                </c:pt>
                <c:pt idx="4484">
                  <c:v>4.7244000000000001E-2</c:v>
                </c:pt>
                <c:pt idx="4485">
                  <c:v>3.7173339999999999E-2</c:v>
                </c:pt>
                <c:pt idx="4486">
                  <c:v>2.5053229999999999E-2</c:v>
                </c:pt>
                <c:pt idx="4487">
                  <c:v>1.9066110000000001E-2</c:v>
                </c:pt>
                <c:pt idx="4488">
                  <c:v>2.2091179999999998E-2</c:v>
                </c:pt>
                <c:pt idx="4489">
                  <c:v>2.9346540000000001E-2</c:v>
                </c:pt>
                <c:pt idx="4490">
                  <c:v>3.1795039999999997E-2</c:v>
                </c:pt>
                <c:pt idx="4491">
                  <c:v>2.7425089999999999E-2</c:v>
                </c:pt>
                <c:pt idx="4492">
                  <c:v>2.3546689999999999E-2</c:v>
                </c:pt>
                <c:pt idx="4493">
                  <c:v>2.5673080000000001E-2</c:v>
                </c:pt>
                <c:pt idx="4494">
                  <c:v>3.2172590000000001E-2</c:v>
                </c:pt>
                <c:pt idx="4495">
                  <c:v>3.6126930000000002E-2</c:v>
                </c:pt>
                <c:pt idx="4496">
                  <c:v>3.5365180000000003E-2</c:v>
                </c:pt>
                <c:pt idx="4497">
                  <c:v>3.5450040000000002E-2</c:v>
                </c:pt>
                <c:pt idx="4498">
                  <c:v>3.7015300000000001E-2</c:v>
                </c:pt>
                <c:pt idx="4499">
                  <c:v>3.8871210000000003E-2</c:v>
                </c:pt>
                <c:pt idx="4500">
                  <c:v>4.8340999999999998E-4</c:v>
                </c:pt>
                <c:pt idx="4501">
                  <c:v>3.3130000000000003E-5</c:v>
                </c:pt>
                <c:pt idx="4502">
                  <c:v>2.6533799999999999E-3</c:v>
                </c:pt>
                <c:pt idx="4503">
                  <c:v>8.9363099999999994E-3</c:v>
                </c:pt>
                <c:pt idx="4504">
                  <c:v>1</c:v>
                </c:pt>
                <c:pt idx="4505">
                  <c:v>3.2270000000000001E-5</c:v>
                </c:pt>
                <c:pt idx="4506">
                  <c:v>0</c:v>
                </c:pt>
                <c:pt idx="4507">
                  <c:v>0</c:v>
                </c:pt>
                <c:pt idx="4508">
                  <c:v>7.8333000000000005E-4</c:v>
                </c:pt>
                <c:pt idx="4509">
                  <c:v>5.6668500000000002E-3</c:v>
                </c:pt>
                <c:pt idx="4510">
                  <c:v>1.4433710000000001E-2</c:v>
                </c:pt>
                <c:pt idx="4511">
                  <c:v>2.401787E-2</c:v>
                </c:pt>
                <c:pt idx="4512">
                  <c:v>3.2575489999999999E-2</c:v>
                </c:pt>
                <c:pt idx="4513">
                  <c:v>2.0666029999999998E-2</c:v>
                </c:pt>
                <c:pt idx="4514">
                  <c:v>2.5848500000000001E-3</c:v>
                </c:pt>
                <c:pt idx="4515">
                  <c:v>9.2845000000000004E-4</c:v>
                </c:pt>
                <c:pt idx="4516">
                  <c:v>6.2234100000000004E-3</c:v>
                </c:pt>
                <c:pt idx="4517">
                  <c:v>1.486204E-2</c:v>
                </c:pt>
                <c:pt idx="4518">
                  <c:v>2.3589100000000002E-2</c:v>
                </c:pt>
                <c:pt idx="4519">
                  <c:v>3.1629150000000002E-2</c:v>
                </c:pt>
                <c:pt idx="4520">
                  <c:v>3.051792E-2</c:v>
                </c:pt>
                <c:pt idx="4521">
                  <c:v>2.3752579999999999E-2</c:v>
                </c:pt>
                <c:pt idx="4522">
                  <c:v>2.399627E-2</c:v>
                </c:pt>
                <c:pt idx="4523">
                  <c:v>2.9094709999999999E-2</c:v>
                </c:pt>
                <c:pt idx="4524">
                  <c:v>3.3993250000000003E-2</c:v>
                </c:pt>
                <c:pt idx="4525">
                  <c:v>3.6830370000000001E-2</c:v>
                </c:pt>
                <c:pt idx="4526">
                  <c:v>3.9395810000000003E-2</c:v>
                </c:pt>
                <c:pt idx="4527">
                  <c:v>4.2565499999999999E-2</c:v>
                </c:pt>
                <c:pt idx="4528">
                  <c:v>4.2126610000000002E-2</c:v>
                </c:pt>
                <c:pt idx="4529">
                  <c:v>2.6550939999999999E-2</c:v>
                </c:pt>
                <c:pt idx="4530">
                  <c:v>5.4008399999999996E-3</c:v>
                </c:pt>
                <c:pt idx="4531">
                  <c:v>8.0429000000000004E-4</c:v>
                </c:pt>
                <c:pt idx="4532">
                  <c:v>4.3125400000000001E-3</c:v>
                </c:pt>
                <c:pt idx="4533">
                  <c:v>1.218987E-2</c:v>
                </c:pt>
                <c:pt idx="4534">
                  <c:v>2.036261E-2</c:v>
                </c:pt>
                <c:pt idx="4535">
                  <c:v>2.6717080000000001E-2</c:v>
                </c:pt>
                <c:pt idx="4536">
                  <c:v>2.8605820000000001E-2</c:v>
                </c:pt>
                <c:pt idx="4537">
                  <c:v>1.3980329999999999E-2</c:v>
                </c:pt>
                <c:pt idx="4538">
                  <c:v>1.2801100000000001E-3</c:v>
                </c:pt>
                <c:pt idx="4539">
                  <c:v>1.53269E-3</c:v>
                </c:pt>
                <c:pt idx="4540">
                  <c:v>7.3369000000000004E-3</c:v>
                </c:pt>
                <c:pt idx="4541">
                  <c:v>1.498873E-2</c:v>
                </c:pt>
                <c:pt idx="4542">
                  <c:v>2.2751319999999998E-2</c:v>
                </c:pt>
                <c:pt idx="4543">
                  <c:v>3.0223010000000002E-2</c:v>
                </c:pt>
                <c:pt idx="4544">
                  <c:v>2.8191810000000001E-2</c:v>
                </c:pt>
                <c:pt idx="4545">
                  <c:v>2.1665739999999999E-2</c:v>
                </c:pt>
                <c:pt idx="4546">
                  <c:v>2.1737340000000001E-2</c:v>
                </c:pt>
                <c:pt idx="4547">
                  <c:v>2.646573E-2</c:v>
                </c:pt>
                <c:pt idx="4548">
                  <c:v>3.2219680000000001E-2</c:v>
                </c:pt>
                <c:pt idx="4549">
                  <c:v>3.4039470000000002E-2</c:v>
                </c:pt>
                <c:pt idx="4550">
                  <c:v>3.4699389999999997E-2</c:v>
                </c:pt>
                <c:pt idx="4551">
                  <c:v>3.6101870000000001E-2</c:v>
                </c:pt>
                <c:pt idx="4552">
                  <c:v>3.7865969999999999E-2</c:v>
                </c:pt>
                <c:pt idx="4553">
                  <c:v>3.965511E-2</c:v>
                </c:pt>
                <c:pt idx="4554">
                  <c:v>4.1022410000000002E-2</c:v>
                </c:pt>
                <c:pt idx="4555">
                  <c:v>4.2008919999999998E-2</c:v>
                </c:pt>
                <c:pt idx="4556">
                  <c:v>4.2938120000000003E-2</c:v>
                </c:pt>
                <c:pt idx="4557">
                  <c:v>3.9968669999999998E-2</c:v>
                </c:pt>
                <c:pt idx="4558">
                  <c:v>3.3714859999999999E-2</c:v>
                </c:pt>
                <c:pt idx="4559">
                  <c:v>2.6972639999999999E-2</c:v>
                </c:pt>
                <c:pt idx="4560">
                  <c:v>2.186082E-2</c:v>
                </c:pt>
                <c:pt idx="4561">
                  <c:v>2.4234390000000001E-2</c:v>
                </c:pt>
                <c:pt idx="4562">
                  <c:v>3.0802779999999998E-2</c:v>
                </c:pt>
                <c:pt idx="4563">
                  <c:v>3.4855190000000001E-2</c:v>
                </c:pt>
                <c:pt idx="4564">
                  <c:v>3.0292530000000002E-2</c:v>
                </c:pt>
                <c:pt idx="4565">
                  <c:v>2.8398719999999999E-2</c:v>
                </c:pt>
                <c:pt idx="4566">
                  <c:v>2.7769229999999999E-2</c:v>
                </c:pt>
                <c:pt idx="4567">
                  <c:v>3.003024E-2</c:v>
                </c:pt>
                <c:pt idx="4568">
                  <c:v>3.1482759999999999E-2</c:v>
                </c:pt>
                <c:pt idx="4569">
                  <c:v>3.3906749999999999E-2</c:v>
                </c:pt>
                <c:pt idx="4570">
                  <c:v>3.5810809999999998E-2</c:v>
                </c:pt>
                <c:pt idx="4571">
                  <c:v>3.7925359999999998E-2</c:v>
                </c:pt>
                <c:pt idx="4572">
                  <c:v>4.0000809999999998E-2</c:v>
                </c:pt>
                <c:pt idx="4573">
                  <c:v>4.162772E-2</c:v>
                </c:pt>
                <c:pt idx="4574">
                  <c:v>4.238778E-2</c:v>
                </c:pt>
                <c:pt idx="4575">
                  <c:v>4.2390610000000002E-2</c:v>
                </c:pt>
                <c:pt idx="4576">
                  <c:v>4.1555000000000002E-2</c:v>
                </c:pt>
                <c:pt idx="4577">
                  <c:v>4.019056E-2</c:v>
                </c:pt>
                <c:pt idx="4578">
                  <c:v>3.8960469999999997E-2</c:v>
                </c:pt>
                <c:pt idx="4579">
                  <c:v>3.7774799999999997E-2</c:v>
                </c:pt>
                <c:pt idx="4580">
                  <c:v>3.702776E-2</c:v>
                </c:pt>
                <c:pt idx="4581">
                  <c:v>3.7123829999999997E-2</c:v>
                </c:pt>
                <c:pt idx="4582">
                  <c:v>3.6934450000000001E-2</c:v>
                </c:pt>
                <c:pt idx="4583">
                  <c:v>3.702917E-2</c:v>
                </c:pt>
                <c:pt idx="4584">
                  <c:v>3.7713740000000003E-2</c:v>
                </c:pt>
                <c:pt idx="4585">
                  <c:v>3.8285350000000003E-2</c:v>
                </c:pt>
                <c:pt idx="4586">
                  <c:v>3.865068E-2</c:v>
                </c:pt>
                <c:pt idx="4587">
                  <c:v>3.9374869999999999E-2</c:v>
                </c:pt>
                <c:pt idx="4588">
                  <c:v>3.9770130000000001E-2</c:v>
                </c:pt>
                <c:pt idx="4589">
                  <c:v>3.956606E-2</c:v>
                </c:pt>
                <c:pt idx="4590">
                  <c:v>3.9224269999999999E-2</c:v>
                </c:pt>
                <c:pt idx="4591">
                  <c:v>3.9369609999999999E-2</c:v>
                </c:pt>
                <c:pt idx="4592">
                  <c:v>3.9579629999999998E-2</c:v>
                </c:pt>
                <c:pt idx="4593">
                  <c:v>3.9403920000000002E-2</c:v>
                </c:pt>
                <c:pt idx="4594">
                  <c:v>3.9346520000000003E-2</c:v>
                </c:pt>
                <c:pt idx="4595">
                  <c:v>3.9434959999999998E-2</c:v>
                </c:pt>
                <c:pt idx="4596">
                  <c:v>0</c:v>
                </c:pt>
                <c:pt idx="4597">
                  <c:v>0</c:v>
                </c:pt>
                <c:pt idx="4598">
                  <c:v>3.0008700000000001E-3</c:v>
                </c:pt>
                <c:pt idx="4599">
                  <c:v>1.014615E-2</c:v>
                </c:pt>
                <c:pt idx="4600">
                  <c:v>1.8603080000000001E-2</c:v>
                </c:pt>
                <c:pt idx="4601">
                  <c:v>2.6940260000000001E-2</c:v>
                </c:pt>
                <c:pt idx="4602">
                  <c:v>3.2979370000000001E-2</c:v>
                </c:pt>
                <c:pt idx="4603">
                  <c:v>2.9435019999999999E-2</c:v>
                </c:pt>
                <c:pt idx="4604">
                  <c:v>2.3436539999999999E-2</c:v>
                </c:pt>
                <c:pt idx="4605">
                  <c:v>2.3138559999999999E-2</c:v>
                </c:pt>
                <c:pt idx="4606">
                  <c:v>2.8230729999999999E-2</c:v>
                </c:pt>
                <c:pt idx="4607">
                  <c:v>8.6440000000000006E-5</c:v>
                </c:pt>
                <c:pt idx="4608">
                  <c:v>7.8159999999999997E-5</c:v>
                </c:pt>
                <c:pt idx="4609">
                  <c:v>1.7788E-4</c:v>
                </c:pt>
                <c:pt idx="4610">
                  <c:v>3.9313200000000003E-3</c:v>
                </c:pt>
                <c:pt idx="4611">
                  <c:v>1.092334E-2</c:v>
                </c:pt>
                <c:pt idx="4612">
                  <c:v>1.8843329999999998E-2</c:v>
                </c:pt>
                <c:pt idx="4613">
                  <c:v>2.664509E-2</c:v>
                </c:pt>
                <c:pt idx="4614">
                  <c:v>1.3757999999999999E-4</c:v>
                </c:pt>
                <c:pt idx="4615">
                  <c:v>0</c:v>
                </c:pt>
                <c:pt idx="4616">
                  <c:v>8.4035999999999996E-4</c:v>
                </c:pt>
                <c:pt idx="4617">
                  <c:v>5.8972900000000003E-3</c:v>
                </c:pt>
                <c:pt idx="4618">
                  <c:v>1.3510970000000001E-2</c:v>
                </c:pt>
                <c:pt idx="4619">
                  <c:v>2.1765880000000001E-2</c:v>
                </c:pt>
                <c:pt idx="4620">
                  <c:v>2.9948889999999999E-2</c:v>
                </c:pt>
                <c:pt idx="4621">
                  <c:v>3.448843E-2</c:v>
                </c:pt>
                <c:pt idx="4622">
                  <c:v>2.6357809999999999E-2</c:v>
                </c:pt>
                <c:pt idx="4623">
                  <c:v>2.299172E-2</c:v>
                </c:pt>
                <c:pt idx="4624">
                  <c:v>2.562391E-2</c:v>
                </c:pt>
                <c:pt idx="4625">
                  <c:v>3.1323709999999998E-2</c:v>
                </c:pt>
                <c:pt idx="4626">
                  <c:v>3.2808730000000001E-2</c:v>
                </c:pt>
                <c:pt idx="4627">
                  <c:v>3.3057259999999998E-2</c:v>
                </c:pt>
                <c:pt idx="4628">
                  <c:v>3.3672559999999997E-2</c:v>
                </c:pt>
                <c:pt idx="4629">
                  <c:v>3.5451440000000001E-2</c:v>
                </c:pt>
                <c:pt idx="4630">
                  <c:v>3.807021E-2</c:v>
                </c:pt>
                <c:pt idx="4631">
                  <c:v>1</c:v>
                </c:pt>
                <c:pt idx="4632">
                  <c:v>0</c:v>
                </c:pt>
                <c:pt idx="4633">
                  <c:v>0</c:v>
                </c:pt>
                <c:pt idx="4634">
                  <c:v>8.2708E-4</c:v>
                </c:pt>
                <c:pt idx="4635">
                  <c:v>3.2386799999999999E-3</c:v>
                </c:pt>
                <c:pt idx="4636">
                  <c:v>1.1244250000000001E-2</c:v>
                </c:pt>
                <c:pt idx="4637">
                  <c:v>2.0140809999999999E-2</c:v>
                </c:pt>
                <c:pt idx="4638">
                  <c:v>2.8900749999999999E-2</c:v>
                </c:pt>
                <c:pt idx="4639">
                  <c:v>2.657704E-2</c:v>
                </c:pt>
                <c:pt idx="4640">
                  <c:v>6.6741400000000003E-3</c:v>
                </c:pt>
                <c:pt idx="4641">
                  <c:v>0</c:v>
                </c:pt>
                <c:pt idx="4642">
                  <c:v>9.4671000000000002E-4</c:v>
                </c:pt>
                <c:pt idx="4643">
                  <c:v>0</c:v>
                </c:pt>
                <c:pt idx="4644">
                  <c:v>0</c:v>
                </c:pt>
                <c:pt idx="4645">
                  <c:v>9.0021999999999997E-4</c:v>
                </c:pt>
                <c:pt idx="4646">
                  <c:v>6.6821700000000003E-3</c:v>
                </c:pt>
                <c:pt idx="4647">
                  <c:v>1.43932E-2</c:v>
                </c:pt>
                <c:pt idx="4648">
                  <c:v>2.2639820000000001E-2</c:v>
                </c:pt>
                <c:pt idx="4649">
                  <c:v>3.0604929999999999E-2</c:v>
                </c:pt>
                <c:pt idx="4650">
                  <c:v>3.1929909999999999E-2</c:v>
                </c:pt>
                <c:pt idx="4651">
                  <c:v>2.7284510000000001E-2</c:v>
                </c:pt>
                <c:pt idx="4652">
                  <c:v>2.6072419999999999E-2</c:v>
                </c:pt>
                <c:pt idx="4653">
                  <c:v>2.9385850000000002E-2</c:v>
                </c:pt>
                <c:pt idx="4654">
                  <c:v>3.3874269999999998E-2</c:v>
                </c:pt>
                <c:pt idx="4655">
                  <c:v>3.8326289999999999E-2</c:v>
                </c:pt>
                <c:pt idx="4656">
                  <c:v>4.2451950000000002E-2</c:v>
                </c:pt>
                <c:pt idx="4657">
                  <c:v>4.6033640000000001E-2</c:v>
                </c:pt>
                <c:pt idx="4658">
                  <c:v>4.9170560000000002E-2</c:v>
                </c:pt>
                <c:pt idx="4659">
                  <c:v>5.1495470000000002E-2</c:v>
                </c:pt>
                <c:pt idx="4660">
                  <c:v>5.3346240000000003E-2</c:v>
                </c:pt>
                <c:pt idx="4661">
                  <c:v>5.1637500000000003E-2</c:v>
                </c:pt>
                <c:pt idx="4662">
                  <c:v>4.410261E-2</c:v>
                </c:pt>
                <c:pt idx="4663">
                  <c:v>3.3711869999999998E-2</c:v>
                </c:pt>
                <c:pt idx="4664">
                  <c:v>2.5984980000000001E-2</c:v>
                </c:pt>
                <c:pt idx="4665">
                  <c:v>2.3704300000000001E-2</c:v>
                </c:pt>
                <c:pt idx="4666">
                  <c:v>2.898918E-2</c:v>
                </c:pt>
                <c:pt idx="4667">
                  <c:v>3.3236549999999997E-2</c:v>
                </c:pt>
                <c:pt idx="4668">
                  <c:v>3.2474860000000001E-2</c:v>
                </c:pt>
                <c:pt idx="4669">
                  <c:v>3.2638279999999999E-2</c:v>
                </c:pt>
                <c:pt idx="4670">
                  <c:v>3.3921189999999997E-2</c:v>
                </c:pt>
                <c:pt idx="4671">
                  <c:v>3.578783E-2</c:v>
                </c:pt>
                <c:pt idx="4672">
                  <c:v>3.808951E-2</c:v>
                </c:pt>
                <c:pt idx="4673">
                  <c:v>4.0157959999999999E-2</c:v>
                </c:pt>
                <c:pt idx="4674">
                  <c:v>4.2273199999999997E-2</c:v>
                </c:pt>
                <c:pt idx="4675">
                  <c:v>4.4515869999999999E-2</c:v>
                </c:pt>
                <c:pt idx="4676">
                  <c:v>4.6517870000000003E-2</c:v>
                </c:pt>
                <c:pt idx="4677">
                  <c:v>4.7698900000000002E-2</c:v>
                </c:pt>
                <c:pt idx="4678">
                  <c:v>4.7796569999999997E-2</c:v>
                </c:pt>
                <c:pt idx="4679">
                  <c:v>4.5817570000000002E-2</c:v>
                </c:pt>
                <c:pt idx="4680">
                  <c:v>4.1543030000000002E-2</c:v>
                </c:pt>
                <c:pt idx="4681">
                  <c:v>3.6413389999999997E-2</c:v>
                </c:pt>
                <c:pt idx="4682">
                  <c:v>3.171156E-2</c:v>
                </c:pt>
                <c:pt idx="4683">
                  <c:v>2.9351639999999998E-2</c:v>
                </c:pt>
                <c:pt idx="4684">
                  <c:v>2.847831E-2</c:v>
                </c:pt>
                <c:pt idx="4685">
                  <c:v>2.9087229999999999E-2</c:v>
                </c:pt>
                <c:pt idx="4686">
                  <c:v>3.0382780000000002E-2</c:v>
                </c:pt>
                <c:pt idx="4687">
                  <c:v>3.2366180000000001E-2</c:v>
                </c:pt>
                <c:pt idx="4688">
                  <c:v>3.4000700000000002E-2</c:v>
                </c:pt>
                <c:pt idx="4689">
                  <c:v>3.5543039999999998E-2</c:v>
                </c:pt>
                <c:pt idx="4690">
                  <c:v>3.7261320000000001E-2</c:v>
                </c:pt>
                <c:pt idx="4691">
                  <c:v>3.8815780000000001E-2</c:v>
                </c:pt>
                <c:pt idx="4692">
                  <c:v>4.0212009999999999E-2</c:v>
                </c:pt>
                <c:pt idx="4693">
                  <c:v>4.1562340000000003E-2</c:v>
                </c:pt>
                <c:pt idx="4694">
                  <c:v>4.1763090000000003E-2</c:v>
                </c:pt>
                <c:pt idx="4695">
                  <c:v>4.129845E-2</c:v>
                </c:pt>
                <c:pt idx="4696">
                  <c:v>3.9784670000000001E-2</c:v>
                </c:pt>
                <c:pt idx="4697">
                  <c:v>3.835189E-2</c:v>
                </c:pt>
                <c:pt idx="4698">
                  <c:v>3.7259470000000003E-2</c:v>
                </c:pt>
                <c:pt idx="4699">
                  <c:v>3.6149439999999998E-2</c:v>
                </c:pt>
                <c:pt idx="4700">
                  <c:v>3.512552E-2</c:v>
                </c:pt>
                <c:pt idx="4701">
                  <c:v>3.4854639999999999E-2</c:v>
                </c:pt>
                <c:pt idx="4702">
                  <c:v>3.4919029999999997E-2</c:v>
                </c:pt>
                <c:pt idx="4703">
                  <c:v>3.510518E-2</c:v>
                </c:pt>
                <c:pt idx="4704">
                  <c:v>3.5886109999999999E-2</c:v>
                </c:pt>
                <c:pt idx="4705">
                  <c:v>2.4638999999999998E-4</c:v>
                </c:pt>
                <c:pt idx="4706">
                  <c:v>0</c:v>
                </c:pt>
                <c:pt idx="4707">
                  <c:v>8.5824000000000002E-4</c:v>
                </c:pt>
                <c:pt idx="4708">
                  <c:v>5.8325599999999997E-3</c:v>
                </c:pt>
                <c:pt idx="4709">
                  <c:v>1.3860310000000001E-2</c:v>
                </c:pt>
                <c:pt idx="4710">
                  <c:v>2.263869E-2</c:v>
                </c:pt>
                <c:pt idx="4711">
                  <c:v>3.121268E-2</c:v>
                </c:pt>
                <c:pt idx="4712">
                  <c:v>3.4278929999999999E-2</c:v>
                </c:pt>
                <c:pt idx="4713">
                  <c:v>2.4804030000000001E-2</c:v>
                </c:pt>
                <c:pt idx="4714">
                  <c:v>2.116297E-2</c:v>
                </c:pt>
                <c:pt idx="4715">
                  <c:v>2.4757169999999998E-2</c:v>
                </c:pt>
                <c:pt idx="4716">
                  <c:v>3.1455190000000001E-2</c:v>
                </c:pt>
                <c:pt idx="4717">
                  <c:v>3.560675E-2</c:v>
                </c:pt>
                <c:pt idx="4718">
                  <c:v>3.7288099999999998E-2</c:v>
                </c:pt>
                <c:pt idx="4719">
                  <c:v>3.8972310000000003E-2</c:v>
                </c:pt>
                <c:pt idx="4720">
                  <c:v>4.1253570000000003E-2</c:v>
                </c:pt>
                <c:pt idx="4721">
                  <c:v>4.3583230000000001E-2</c:v>
                </c:pt>
                <c:pt idx="4722">
                  <c:v>4.5804709999999998E-2</c:v>
                </c:pt>
                <c:pt idx="4723">
                  <c:v>4.7788579999999997E-2</c:v>
                </c:pt>
                <c:pt idx="4724">
                  <c:v>5.0164460000000001E-2</c:v>
                </c:pt>
                <c:pt idx="4725">
                  <c:v>5.1968130000000001E-2</c:v>
                </c:pt>
                <c:pt idx="4726">
                  <c:v>5.1308909999999999E-2</c:v>
                </c:pt>
                <c:pt idx="4727">
                  <c:v>4.7298130000000001E-2</c:v>
                </c:pt>
                <c:pt idx="4728">
                  <c:v>4.1138729999999998E-2</c:v>
                </c:pt>
                <c:pt idx="4729">
                  <c:v>3.532097E-2</c:v>
                </c:pt>
                <c:pt idx="4730">
                  <c:v>3.144711E-2</c:v>
                </c:pt>
                <c:pt idx="4731">
                  <c:v>3.1157549999999999E-2</c:v>
                </c:pt>
                <c:pt idx="4732">
                  <c:v>3.1251960000000002E-2</c:v>
                </c:pt>
                <c:pt idx="4733">
                  <c:v>3.3445669999999997E-2</c:v>
                </c:pt>
                <c:pt idx="4734">
                  <c:v>3.5969099999999997E-2</c:v>
                </c:pt>
                <c:pt idx="4735">
                  <c:v>3.7691559999999999E-2</c:v>
                </c:pt>
                <c:pt idx="4736">
                  <c:v>4.0084149999999999E-2</c:v>
                </c:pt>
                <c:pt idx="4737">
                  <c:v>4.218326E-2</c:v>
                </c:pt>
                <c:pt idx="4738">
                  <c:v>4.3928120000000001E-2</c:v>
                </c:pt>
                <c:pt idx="4739">
                  <c:v>4.5677669999999997E-2</c:v>
                </c:pt>
                <c:pt idx="4740">
                  <c:v>4.6942009999999999E-2</c:v>
                </c:pt>
                <c:pt idx="4741">
                  <c:v>4.728483E-2</c:v>
                </c:pt>
                <c:pt idx="4742">
                  <c:v>4.6875960000000001E-2</c:v>
                </c:pt>
                <c:pt idx="4743">
                  <c:v>4.6062869999999999E-2</c:v>
                </c:pt>
                <c:pt idx="4744">
                  <c:v>4.5404029999999998E-2</c:v>
                </c:pt>
                <c:pt idx="4745">
                  <c:v>4.4819789999999998E-2</c:v>
                </c:pt>
                <c:pt idx="4746">
                  <c:v>4.454404E-2</c:v>
                </c:pt>
                <c:pt idx="4747">
                  <c:v>4.4222770000000002E-2</c:v>
                </c:pt>
                <c:pt idx="4748">
                  <c:v>4.4176890000000003E-2</c:v>
                </c:pt>
                <c:pt idx="4749">
                  <c:v>4.4074479999999999E-2</c:v>
                </c:pt>
                <c:pt idx="4750">
                  <c:v>4.3962950000000001E-2</c:v>
                </c:pt>
                <c:pt idx="4751">
                  <c:v>4.3982489999999999E-2</c:v>
                </c:pt>
                <c:pt idx="4752">
                  <c:v>4.3928929999999998E-2</c:v>
                </c:pt>
                <c:pt idx="4753">
                  <c:v>4.3889490000000003E-2</c:v>
                </c:pt>
                <c:pt idx="4754">
                  <c:v>4.3853459999999997E-2</c:v>
                </c:pt>
                <c:pt idx="4755">
                  <c:v>4.3753880000000002E-2</c:v>
                </c:pt>
                <c:pt idx="4756">
                  <c:v>4.3620800000000001E-2</c:v>
                </c:pt>
                <c:pt idx="4757">
                  <c:v>0</c:v>
                </c:pt>
                <c:pt idx="4758">
                  <c:v>3.6907999999999998E-4</c:v>
                </c:pt>
                <c:pt idx="4759">
                  <c:v>4.6775300000000001E-3</c:v>
                </c:pt>
                <c:pt idx="4760">
                  <c:v>1.1941210000000001E-2</c:v>
                </c:pt>
                <c:pt idx="4761">
                  <c:v>2.0175140000000001E-2</c:v>
                </c:pt>
                <c:pt idx="4762">
                  <c:v>2.8442390000000001E-2</c:v>
                </c:pt>
                <c:pt idx="4763">
                  <c:v>3.327513E-2</c:v>
                </c:pt>
                <c:pt idx="4764">
                  <c:v>2.9650599999999999E-2</c:v>
                </c:pt>
                <c:pt idx="4765">
                  <c:v>2.8377019999999999E-2</c:v>
                </c:pt>
                <c:pt idx="4766">
                  <c:v>2.907297E-2</c:v>
                </c:pt>
                <c:pt idx="4767">
                  <c:v>3.1997650000000002E-2</c:v>
                </c:pt>
                <c:pt idx="4768">
                  <c:v>3.4786629999999999E-2</c:v>
                </c:pt>
                <c:pt idx="4769">
                  <c:v>3.8087089999999997E-2</c:v>
                </c:pt>
                <c:pt idx="4770">
                  <c:v>4.1218770000000002E-2</c:v>
                </c:pt>
                <c:pt idx="4771">
                  <c:v>4.4024689999999998E-2</c:v>
                </c:pt>
                <c:pt idx="4772">
                  <c:v>4.6873190000000002E-2</c:v>
                </c:pt>
                <c:pt idx="4773">
                  <c:v>4.9806669999999997E-2</c:v>
                </c:pt>
                <c:pt idx="4774">
                  <c:v>5.263934E-2</c:v>
                </c:pt>
                <c:pt idx="4775">
                  <c:v>5.4370889999999998E-2</c:v>
                </c:pt>
                <c:pt idx="4776">
                  <c:v>5.3325419999999998E-2</c:v>
                </c:pt>
                <c:pt idx="4777">
                  <c:v>4.9034590000000003E-2</c:v>
                </c:pt>
                <c:pt idx="4778">
                  <c:v>4.3301930000000002E-2</c:v>
                </c:pt>
                <c:pt idx="4779">
                  <c:v>3.8299979999999997E-2</c:v>
                </c:pt>
                <c:pt idx="4780">
                  <c:v>3.5101529999999999E-2</c:v>
                </c:pt>
                <c:pt idx="4781">
                  <c:v>3.4205869999999999E-2</c:v>
                </c:pt>
                <c:pt idx="4782">
                  <c:v>3.503291E-2</c:v>
                </c:pt>
                <c:pt idx="4783">
                  <c:v>3.57525E-2</c:v>
                </c:pt>
                <c:pt idx="4784">
                  <c:v>3.815901E-2</c:v>
                </c:pt>
                <c:pt idx="4785">
                  <c:v>3.96911E-2</c:v>
                </c:pt>
                <c:pt idx="4786">
                  <c:v>4.129712E-2</c:v>
                </c:pt>
                <c:pt idx="4787">
                  <c:v>4.3084730000000002E-2</c:v>
                </c:pt>
                <c:pt idx="4788">
                  <c:v>4.4655849999999997E-2</c:v>
                </c:pt>
                <c:pt idx="4789">
                  <c:v>4.5716489999999999E-2</c:v>
                </c:pt>
                <c:pt idx="4790">
                  <c:v>4.5808479999999999E-2</c:v>
                </c:pt>
                <c:pt idx="4791">
                  <c:v>4.4727330000000003E-2</c:v>
                </c:pt>
                <c:pt idx="4792">
                  <c:v>4.2221429999999997E-2</c:v>
                </c:pt>
                <c:pt idx="4793">
                  <c:v>3.9237399999999999E-2</c:v>
                </c:pt>
                <c:pt idx="4794">
                  <c:v>3.6109410000000002E-2</c:v>
                </c:pt>
                <c:pt idx="4795">
                  <c:v>3.4048639999999998E-2</c:v>
                </c:pt>
                <c:pt idx="4796">
                  <c:v>3.2886369999999998E-2</c:v>
                </c:pt>
                <c:pt idx="4797">
                  <c:v>3.2102819999999997E-2</c:v>
                </c:pt>
                <c:pt idx="4798">
                  <c:v>3.2982070000000002E-2</c:v>
                </c:pt>
                <c:pt idx="4799">
                  <c:v>3.3526550000000002E-2</c:v>
                </c:pt>
                <c:pt idx="4800">
                  <c:v>3.4572230000000002E-2</c:v>
                </c:pt>
                <c:pt idx="4801">
                  <c:v>9.1441999999999999E-4</c:v>
                </c:pt>
                <c:pt idx="4802">
                  <c:v>2.2060000000000001E-3</c:v>
                </c:pt>
                <c:pt idx="4803">
                  <c:v>8.3243299999999996E-3</c:v>
                </c:pt>
                <c:pt idx="4804">
                  <c:v>1.5834520000000001E-2</c:v>
                </c:pt>
                <c:pt idx="4805">
                  <c:v>2.3733239999999999E-2</c:v>
                </c:pt>
                <c:pt idx="4806">
                  <c:v>3.1479050000000001E-2</c:v>
                </c:pt>
                <c:pt idx="4807">
                  <c:v>3.4555200000000001E-2</c:v>
                </c:pt>
                <c:pt idx="4808">
                  <c:v>3.0591690000000001E-2</c:v>
                </c:pt>
                <c:pt idx="4809">
                  <c:v>2.9798689999999999E-2</c:v>
                </c:pt>
                <c:pt idx="4810">
                  <c:v>3.0416950000000002E-2</c:v>
                </c:pt>
                <c:pt idx="4811">
                  <c:v>3.2130640000000002E-2</c:v>
                </c:pt>
                <c:pt idx="4812">
                  <c:v>3.3010110000000002E-2</c:v>
                </c:pt>
                <c:pt idx="4813">
                  <c:v>3.4601600000000003E-2</c:v>
                </c:pt>
                <c:pt idx="4814">
                  <c:v>3.6151330000000002E-2</c:v>
                </c:pt>
                <c:pt idx="4815">
                  <c:v>3.7980939999999998E-2</c:v>
                </c:pt>
                <c:pt idx="4816">
                  <c:v>4.0221069999999998E-2</c:v>
                </c:pt>
                <c:pt idx="4817">
                  <c:v>4.2137670000000002E-2</c:v>
                </c:pt>
                <c:pt idx="4818">
                  <c:v>4.2843800000000001E-2</c:v>
                </c:pt>
                <c:pt idx="4819">
                  <c:v>4.1710820000000003E-2</c:v>
                </c:pt>
                <c:pt idx="4820">
                  <c:v>3.8731639999999998E-2</c:v>
                </c:pt>
                <c:pt idx="4821">
                  <c:v>3.5129390000000003E-2</c:v>
                </c:pt>
                <c:pt idx="4822">
                  <c:v>3.2247779999999997E-2</c:v>
                </c:pt>
                <c:pt idx="4823">
                  <c:v>3.0079870000000002E-2</c:v>
                </c:pt>
                <c:pt idx="4824">
                  <c:v>3.044786E-2</c:v>
                </c:pt>
                <c:pt idx="4825">
                  <c:v>3.0703339999999999E-2</c:v>
                </c:pt>
                <c:pt idx="4826">
                  <c:v>3.2679359999999998E-2</c:v>
                </c:pt>
                <c:pt idx="4827">
                  <c:v>3.4015669999999998E-2</c:v>
                </c:pt>
                <c:pt idx="4828">
                  <c:v>3.5851260000000003E-2</c:v>
                </c:pt>
                <c:pt idx="4829">
                  <c:v>3.773746E-2</c:v>
                </c:pt>
                <c:pt idx="4830">
                  <c:v>3.921148E-2</c:v>
                </c:pt>
                <c:pt idx="4831">
                  <c:v>4.101846E-2</c:v>
                </c:pt>
                <c:pt idx="4832">
                  <c:v>4.2607800000000001E-2</c:v>
                </c:pt>
                <c:pt idx="4833">
                  <c:v>4.3619030000000003E-2</c:v>
                </c:pt>
                <c:pt idx="4834">
                  <c:v>4.3976399999999999E-2</c:v>
                </c:pt>
                <c:pt idx="4835">
                  <c:v>4.3569480000000001E-2</c:v>
                </c:pt>
                <c:pt idx="4836">
                  <c:v>4.309139E-2</c:v>
                </c:pt>
                <c:pt idx="4837">
                  <c:v>4.2468649999999997E-2</c:v>
                </c:pt>
                <c:pt idx="4838">
                  <c:v>4.2025149999999997E-2</c:v>
                </c:pt>
                <c:pt idx="4839">
                  <c:v>4.1981539999999998E-2</c:v>
                </c:pt>
                <c:pt idx="4840">
                  <c:v>4.1997079999999999E-2</c:v>
                </c:pt>
                <c:pt idx="4841">
                  <c:v>4.2457809999999999E-2</c:v>
                </c:pt>
                <c:pt idx="4842">
                  <c:v>4.2806219999999999E-2</c:v>
                </c:pt>
                <c:pt idx="4843">
                  <c:v>4.3652259999999998E-2</c:v>
                </c:pt>
                <c:pt idx="4844">
                  <c:v>0</c:v>
                </c:pt>
                <c:pt idx="4845">
                  <c:v>0</c:v>
                </c:pt>
                <c:pt idx="4846">
                  <c:v>3.1208000000000001E-4</c:v>
                </c:pt>
                <c:pt idx="4847">
                  <c:v>5.3131599999999999E-3</c:v>
                </c:pt>
                <c:pt idx="4848">
                  <c:v>1.391279E-2</c:v>
                </c:pt>
                <c:pt idx="4849">
                  <c:v>2.3422129999999999E-2</c:v>
                </c:pt>
                <c:pt idx="4850">
                  <c:v>3.2683450000000003E-2</c:v>
                </c:pt>
                <c:pt idx="4851">
                  <c:v>3.5150649999999999E-2</c:v>
                </c:pt>
                <c:pt idx="4852">
                  <c:v>2.9030179999999999E-2</c:v>
                </c:pt>
                <c:pt idx="4853">
                  <c:v>2.8519180000000002E-2</c:v>
                </c:pt>
                <c:pt idx="4854">
                  <c:v>3.0757949999999999E-2</c:v>
                </c:pt>
                <c:pt idx="4855">
                  <c:v>3.469233E-2</c:v>
                </c:pt>
                <c:pt idx="4856">
                  <c:v>1.3614600000000001E-3</c:v>
                </c:pt>
                <c:pt idx="4857">
                  <c:v>2.5271899999999999E-3</c:v>
                </c:pt>
                <c:pt idx="4858">
                  <c:v>7.8620200000000008E-3</c:v>
                </c:pt>
                <c:pt idx="4859">
                  <c:v>1.491496E-2</c:v>
                </c:pt>
                <c:pt idx="4860">
                  <c:v>2.227326E-2</c:v>
                </c:pt>
                <c:pt idx="4861">
                  <c:v>2.953772E-2</c:v>
                </c:pt>
                <c:pt idx="4862">
                  <c:v>3.4791040000000002E-2</c:v>
                </c:pt>
                <c:pt idx="4863">
                  <c:v>2.7197209999999999E-2</c:v>
                </c:pt>
                <c:pt idx="4864">
                  <c:v>1.835941E-2</c:v>
                </c:pt>
                <c:pt idx="4865">
                  <c:v>1.9241810000000002E-2</c:v>
                </c:pt>
                <c:pt idx="4866">
                  <c:v>2.4706039999999999E-2</c:v>
                </c:pt>
                <c:pt idx="4867">
                  <c:v>3.182811E-2</c:v>
                </c:pt>
                <c:pt idx="4868">
                  <c:v>2.9175369999999999E-2</c:v>
                </c:pt>
                <c:pt idx="4869">
                  <c:v>2.4072110000000001E-2</c:v>
                </c:pt>
                <c:pt idx="4870">
                  <c:v>2.4869700000000002E-2</c:v>
                </c:pt>
                <c:pt idx="4871">
                  <c:v>3.0320369999999999E-2</c:v>
                </c:pt>
                <c:pt idx="4872">
                  <c:v>3.307471E-2</c:v>
                </c:pt>
                <c:pt idx="4873">
                  <c:v>3.4977069999999999E-2</c:v>
                </c:pt>
                <c:pt idx="4874">
                  <c:v>3.7089179999999999E-2</c:v>
                </c:pt>
                <c:pt idx="4875">
                  <c:v>3.9829900000000001E-2</c:v>
                </c:pt>
                <c:pt idx="4876">
                  <c:v>4.2206569999999999E-2</c:v>
                </c:pt>
                <c:pt idx="4877">
                  <c:v>4.4241799999999998E-2</c:v>
                </c:pt>
                <c:pt idx="4878">
                  <c:v>4.3862070000000003E-2</c:v>
                </c:pt>
                <c:pt idx="4879">
                  <c:v>3.6349430000000002E-2</c:v>
                </c:pt>
                <c:pt idx="4880">
                  <c:v>2.57206E-2</c:v>
                </c:pt>
                <c:pt idx="4881">
                  <c:v>1.9001219999999999E-2</c:v>
                </c:pt>
                <c:pt idx="4882">
                  <c:v>2.137843E-2</c:v>
                </c:pt>
                <c:pt idx="4883">
                  <c:v>2.812562E-2</c:v>
                </c:pt>
                <c:pt idx="4884">
                  <c:v>3.218733E-2</c:v>
                </c:pt>
                <c:pt idx="4885">
                  <c:v>2.610063E-2</c:v>
                </c:pt>
                <c:pt idx="4886">
                  <c:v>2.2765580000000001E-2</c:v>
                </c:pt>
                <c:pt idx="4887">
                  <c:v>2.6356190000000002E-2</c:v>
                </c:pt>
                <c:pt idx="4888">
                  <c:v>3.20287E-2</c:v>
                </c:pt>
                <c:pt idx="4889">
                  <c:v>3.2061920000000001E-2</c:v>
                </c:pt>
                <c:pt idx="4890">
                  <c:v>3.1959040000000001E-2</c:v>
                </c:pt>
                <c:pt idx="4891">
                  <c:v>3.2660790000000002E-2</c:v>
                </c:pt>
                <c:pt idx="4892">
                  <c:v>3.4510039999999999E-2</c:v>
                </c:pt>
                <c:pt idx="4893">
                  <c:v>3.6767189999999998E-2</c:v>
                </c:pt>
                <c:pt idx="4894">
                  <c:v>3.8730649999999998E-2</c:v>
                </c:pt>
                <c:pt idx="4895">
                  <c:v>4.1051169999999998E-2</c:v>
                </c:pt>
                <c:pt idx="4896">
                  <c:v>4.3208330000000003E-2</c:v>
                </c:pt>
                <c:pt idx="4897">
                  <c:v>4.4899170000000002E-2</c:v>
                </c:pt>
                <c:pt idx="4898">
                  <c:v>4.5574030000000001E-2</c:v>
                </c:pt>
                <c:pt idx="4899">
                  <c:v>4.5107399999999999E-2</c:v>
                </c:pt>
                <c:pt idx="4900">
                  <c:v>4.368288E-2</c:v>
                </c:pt>
                <c:pt idx="4901">
                  <c:v>4.2042679999999999E-2</c:v>
                </c:pt>
                <c:pt idx="4902">
                  <c:v>4.0920230000000002E-2</c:v>
                </c:pt>
                <c:pt idx="4903">
                  <c:v>4.0642600000000001E-2</c:v>
                </c:pt>
                <c:pt idx="4904">
                  <c:v>4.0852060000000003E-2</c:v>
                </c:pt>
                <c:pt idx="4905">
                  <c:v>4.1648820000000003E-2</c:v>
                </c:pt>
                <c:pt idx="4906">
                  <c:v>4.2620650000000003E-2</c:v>
                </c:pt>
                <c:pt idx="4907">
                  <c:v>4.3699460000000002E-2</c:v>
                </c:pt>
                <c:pt idx="4908">
                  <c:v>4.5099489999999999E-2</c:v>
                </c:pt>
                <c:pt idx="4909">
                  <c:v>4.648745E-2</c:v>
                </c:pt>
                <c:pt idx="4910">
                  <c:v>4.7896880000000003E-2</c:v>
                </c:pt>
                <c:pt idx="4911">
                  <c:v>4.8818609999999998E-2</c:v>
                </c:pt>
                <c:pt idx="4912">
                  <c:v>4.8928560000000003E-2</c:v>
                </c:pt>
                <c:pt idx="4913">
                  <c:v>4.6805100000000002E-2</c:v>
                </c:pt>
                <c:pt idx="4914">
                  <c:v>4.1194679999999997E-2</c:v>
                </c:pt>
                <c:pt idx="4915">
                  <c:v>3.420993E-2</c:v>
                </c:pt>
                <c:pt idx="4916">
                  <c:v>2.7869350000000001E-2</c:v>
                </c:pt>
                <c:pt idx="4917">
                  <c:v>2.4634619999999999E-2</c:v>
                </c:pt>
                <c:pt idx="4918">
                  <c:v>2.521845E-2</c:v>
                </c:pt>
                <c:pt idx="4919">
                  <c:v>3.0692710000000002E-2</c:v>
                </c:pt>
                <c:pt idx="4920">
                  <c:v>3.3714059999999997E-2</c:v>
                </c:pt>
                <c:pt idx="4921">
                  <c:v>3.0423410000000001E-2</c:v>
                </c:pt>
                <c:pt idx="4922">
                  <c:v>2.9486410000000001E-2</c:v>
                </c:pt>
                <c:pt idx="4923">
                  <c:v>2.940479E-2</c:v>
                </c:pt>
                <c:pt idx="4924">
                  <c:v>3.1330440000000001E-2</c:v>
                </c:pt>
                <c:pt idx="4925">
                  <c:v>3.2860449999999999E-2</c:v>
                </c:pt>
                <c:pt idx="4926">
                  <c:v>3.4789870000000001E-2</c:v>
                </c:pt>
                <c:pt idx="4927">
                  <c:v>3.6271129999999999E-2</c:v>
                </c:pt>
                <c:pt idx="4928">
                  <c:v>3.6591869999999999E-2</c:v>
                </c:pt>
                <c:pt idx="4929">
                  <c:v>3.6435790000000003E-2</c:v>
                </c:pt>
                <c:pt idx="4930">
                  <c:v>3.5155529999999997E-2</c:v>
                </c:pt>
                <c:pt idx="4931">
                  <c:v>3.2677589999999999E-2</c:v>
                </c:pt>
                <c:pt idx="4932">
                  <c:v>3.0854199999999998E-2</c:v>
                </c:pt>
                <c:pt idx="4933">
                  <c:v>2.9337169999999999E-2</c:v>
                </c:pt>
                <c:pt idx="4934">
                  <c:v>2.8762869999999999E-2</c:v>
                </c:pt>
                <c:pt idx="4935">
                  <c:v>2.853224E-2</c:v>
                </c:pt>
                <c:pt idx="4936">
                  <c:v>2.8996439999999998E-2</c:v>
                </c:pt>
                <c:pt idx="4937">
                  <c:v>2.9208729999999999E-2</c:v>
                </c:pt>
                <c:pt idx="4938">
                  <c:v>3.0992889999999999E-2</c:v>
                </c:pt>
                <c:pt idx="4939">
                  <c:v>3.1773170000000003E-2</c:v>
                </c:pt>
                <c:pt idx="4940">
                  <c:v>3.3219859999999997E-2</c:v>
                </c:pt>
                <c:pt idx="4941">
                  <c:v>3.4478250000000002E-2</c:v>
                </c:pt>
                <c:pt idx="4942">
                  <c:v>3.5860530000000002E-2</c:v>
                </c:pt>
                <c:pt idx="4943">
                  <c:v>3.7436520000000001E-2</c:v>
                </c:pt>
                <c:pt idx="4944">
                  <c:v>3.823998E-2</c:v>
                </c:pt>
                <c:pt idx="4945">
                  <c:v>3.8696120000000001E-2</c:v>
                </c:pt>
                <c:pt idx="4946">
                  <c:v>9.4539999999999999E-5</c:v>
                </c:pt>
                <c:pt idx="4947">
                  <c:v>3.4950999999999998E-4</c:v>
                </c:pt>
                <c:pt idx="4948">
                  <c:v>4.8620599999999996E-3</c:v>
                </c:pt>
                <c:pt idx="4949">
                  <c:v>1.1684190000000001E-2</c:v>
                </c:pt>
                <c:pt idx="4950">
                  <c:v>1.9216770000000001E-2</c:v>
                </c:pt>
                <c:pt idx="4951">
                  <c:v>2.6895470000000001E-2</c:v>
                </c:pt>
                <c:pt idx="4952">
                  <c:v>3.2772639999999999E-2</c:v>
                </c:pt>
                <c:pt idx="4953">
                  <c:v>3.0115909999999999E-2</c:v>
                </c:pt>
                <c:pt idx="4954">
                  <c:v>2.8568039999999999E-2</c:v>
                </c:pt>
                <c:pt idx="4955">
                  <c:v>2.9271189999999999E-2</c:v>
                </c:pt>
                <c:pt idx="4956">
                  <c:v>3.1913520000000001E-2</c:v>
                </c:pt>
                <c:pt idx="4957">
                  <c:v>3.4608159999999999E-2</c:v>
                </c:pt>
                <c:pt idx="4958">
                  <c:v>3.6964700000000003E-2</c:v>
                </c:pt>
                <c:pt idx="4959">
                  <c:v>3.9069800000000002E-2</c:v>
                </c:pt>
                <c:pt idx="4960">
                  <c:v>4.1012319999999998E-2</c:v>
                </c:pt>
                <c:pt idx="4961">
                  <c:v>4.3057989999999997E-2</c:v>
                </c:pt>
                <c:pt idx="4962">
                  <c:v>4.5245599999999997E-2</c:v>
                </c:pt>
                <c:pt idx="4963">
                  <c:v>4.7579200000000002E-2</c:v>
                </c:pt>
                <c:pt idx="4964">
                  <c:v>4.9502650000000002E-2</c:v>
                </c:pt>
                <c:pt idx="4965">
                  <c:v>5.0291040000000002E-2</c:v>
                </c:pt>
                <c:pt idx="4966">
                  <c:v>4.946279E-2</c:v>
                </c:pt>
                <c:pt idx="4967">
                  <c:v>4.7797680000000002E-2</c:v>
                </c:pt>
                <c:pt idx="4968">
                  <c:v>4.5798430000000001E-2</c:v>
                </c:pt>
                <c:pt idx="4969">
                  <c:v>4.3918520000000003E-2</c:v>
                </c:pt>
                <c:pt idx="4970">
                  <c:v>4.2735660000000002E-2</c:v>
                </c:pt>
                <c:pt idx="4971">
                  <c:v>4.2226E-2</c:v>
                </c:pt>
                <c:pt idx="4972">
                  <c:v>4.2413909999999999E-2</c:v>
                </c:pt>
                <c:pt idx="4973">
                  <c:v>4.2888969999999998E-2</c:v>
                </c:pt>
                <c:pt idx="4974">
                  <c:v>4.3758699999999998E-2</c:v>
                </c:pt>
                <c:pt idx="4975">
                  <c:v>4.4773130000000001E-2</c:v>
                </c:pt>
                <c:pt idx="4976">
                  <c:v>4.582191E-2</c:v>
                </c:pt>
                <c:pt idx="4977">
                  <c:v>4.6664789999999998E-2</c:v>
                </c:pt>
                <c:pt idx="4978">
                  <c:v>4.7268119999999997E-2</c:v>
                </c:pt>
                <c:pt idx="4979">
                  <c:v>4.753727E-2</c:v>
                </c:pt>
                <c:pt idx="4980">
                  <c:v>4.7222979999999998E-2</c:v>
                </c:pt>
                <c:pt idx="4981">
                  <c:v>4.6361930000000003E-2</c:v>
                </c:pt>
                <c:pt idx="4982">
                  <c:v>4.4281790000000001E-2</c:v>
                </c:pt>
                <c:pt idx="4983">
                  <c:v>4.2089990000000001E-2</c:v>
                </c:pt>
                <c:pt idx="4984">
                  <c:v>3.9463570000000003E-2</c:v>
                </c:pt>
                <c:pt idx="4985">
                  <c:v>3.7113170000000001E-2</c:v>
                </c:pt>
                <c:pt idx="4986">
                  <c:v>3.5355110000000002E-2</c:v>
                </c:pt>
                <c:pt idx="4987">
                  <c:v>3.4333490000000001E-2</c:v>
                </c:pt>
                <c:pt idx="4988">
                  <c:v>3.3460179999999999E-2</c:v>
                </c:pt>
                <c:pt idx="4989">
                  <c:v>3.3549170000000003E-2</c:v>
                </c:pt>
                <c:pt idx="4990">
                  <c:v>3.4378409999999998E-2</c:v>
                </c:pt>
                <c:pt idx="4991">
                  <c:v>3.481567E-2</c:v>
                </c:pt>
                <c:pt idx="4992">
                  <c:v>3.6031979999999998E-2</c:v>
                </c:pt>
                <c:pt idx="4993">
                  <c:v>3.6696779999999998E-2</c:v>
                </c:pt>
                <c:pt idx="4994">
                  <c:v>0</c:v>
                </c:pt>
                <c:pt idx="4995">
                  <c:v>0</c:v>
                </c:pt>
                <c:pt idx="4996">
                  <c:v>3.10298E-3</c:v>
                </c:pt>
                <c:pt idx="4997">
                  <c:v>9.9450100000000007E-3</c:v>
                </c:pt>
                <c:pt idx="4998">
                  <c:v>1.8047130000000002E-2</c:v>
                </c:pt>
                <c:pt idx="4999">
                  <c:v>2.6188289999999999E-2</c:v>
                </c:pt>
                <c:pt idx="5000">
                  <c:v>3.2966919999999997E-2</c:v>
                </c:pt>
                <c:pt idx="5001">
                  <c:v>3.1377589999999997E-2</c:v>
                </c:pt>
                <c:pt idx="5002">
                  <c:v>2.445889E-2</c:v>
                </c:pt>
                <c:pt idx="5003">
                  <c:v>2.394433E-2</c:v>
                </c:pt>
                <c:pt idx="5004">
                  <c:v>2.8530989999999999E-2</c:v>
                </c:pt>
                <c:pt idx="5005">
                  <c:v>3.2466620000000002E-2</c:v>
                </c:pt>
                <c:pt idx="5006">
                  <c:v>3.2718070000000002E-2</c:v>
                </c:pt>
                <c:pt idx="5007">
                  <c:v>3.3218789999999998E-2</c:v>
                </c:pt>
                <c:pt idx="5008">
                  <c:v>3.4725029999999997E-2</c:v>
                </c:pt>
                <c:pt idx="5009">
                  <c:v>3.6841699999999998E-2</c:v>
                </c:pt>
                <c:pt idx="5010">
                  <c:v>3.9686989999999998E-2</c:v>
                </c:pt>
                <c:pt idx="5011">
                  <c:v>4.2567929999999997E-2</c:v>
                </c:pt>
                <c:pt idx="5012">
                  <c:v>4.548166E-2</c:v>
                </c:pt>
                <c:pt idx="5013">
                  <c:v>4.8455060000000001E-2</c:v>
                </c:pt>
                <c:pt idx="5014">
                  <c:v>5.0782750000000002E-2</c:v>
                </c:pt>
                <c:pt idx="5015">
                  <c:v>5.0446669999999999E-2</c:v>
                </c:pt>
                <c:pt idx="5016">
                  <c:v>4.6526100000000001E-2</c:v>
                </c:pt>
                <c:pt idx="5017">
                  <c:v>0</c:v>
                </c:pt>
                <c:pt idx="5018">
                  <c:v>0</c:v>
                </c:pt>
                <c:pt idx="5019">
                  <c:v>1.4225500000000001E-3</c:v>
                </c:pt>
                <c:pt idx="5020">
                  <c:v>8.0083299999999993E-3</c:v>
                </c:pt>
                <c:pt idx="5021">
                  <c:v>1.6593790000000001E-2</c:v>
                </c:pt>
                <c:pt idx="5022">
                  <c:v>2.5585989999999999E-2</c:v>
                </c:pt>
                <c:pt idx="5023">
                  <c:v>3.2849320000000001E-2</c:v>
                </c:pt>
                <c:pt idx="5024">
                  <c:v>2.8393040000000001E-2</c:v>
                </c:pt>
                <c:pt idx="5025">
                  <c:v>2.4582380000000001E-2</c:v>
                </c:pt>
                <c:pt idx="5026">
                  <c:v>2.518244E-2</c:v>
                </c:pt>
                <c:pt idx="5027">
                  <c:v>3.0566409999999999E-2</c:v>
                </c:pt>
                <c:pt idx="5028">
                  <c:v>3.5247510000000003E-2</c:v>
                </c:pt>
                <c:pt idx="5029">
                  <c:v>3.808537E-2</c:v>
                </c:pt>
                <c:pt idx="5030">
                  <c:v>4.0611019999999998E-2</c:v>
                </c:pt>
                <c:pt idx="5031">
                  <c:v>4.3199799999999997E-2</c:v>
                </c:pt>
                <c:pt idx="5032">
                  <c:v>4.5639359999999997E-2</c:v>
                </c:pt>
                <c:pt idx="5033">
                  <c:v>4.8002540000000003E-2</c:v>
                </c:pt>
                <c:pt idx="5034">
                  <c:v>5.0618320000000001E-2</c:v>
                </c:pt>
                <c:pt idx="5035">
                  <c:v>5.333794E-2</c:v>
                </c:pt>
                <c:pt idx="5036">
                  <c:v>5.5655709999999997E-2</c:v>
                </c:pt>
                <c:pt idx="5037">
                  <c:v>5.6458330000000001E-2</c:v>
                </c:pt>
                <c:pt idx="5038">
                  <c:v>5.3242749999999998E-2</c:v>
                </c:pt>
                <c:pt idx="5039">
                  <c:v>2.3589999999999999E-5</c:v>
                </c:pt>
                <c:pt idx="5040">
                  <c:v>0</c:v>
                </c:pt>
                <c:pt idx="5041">
                  <c:v>1.8424000000000001E-4</c:v>
                </c:pt>
                <c:pt idx="5042">
                  <c:v>4.6514900000000003E-3</c:v>
                </c:pt>
                <c:pt idx="5043">
                  <c:v>1.322068E-2</c:v>
                </c:pt>
                <c:pt idx="5044">
                  <c:v>2.2806989999999999E-2</c:v>
                </c:pt>
                <c:pt idx="5045">
                  <c:v>3.236253E-2</c:v>
                </c:pt>
                <c:pt idx="5046">
                  <c:v>3.2190709999999997E-2</c:v>
                </c:pt>
                <c:pt idx="5047">
                  <c:v>2.059074E-2</c:v>
                </c:pt>
                <c:pt idx="5048">
                  <c:v>1.9646380000000001E-2</c:v>
                </c:pt>
                <c:pt idx="5049">
                  <c:v>2.4587350000000001E-2</c:v>
                </c:pt>
                <c:pt idx="5050">
                  <c:v>3.1879200000000003E-2</c:v>
                </c:pt>
                <c:pt idx="5051">
                  <c:v>3.5195549999999999E-2</c:v>
                </c:pt>
                <c:pt idx="5052">
                  <c:v>3.6795750000000002E-2</c:v>
                </c:pt>
                <c:pt idx="5053">
                  <c:v>3.8664009999999999E-2</c:v>
                </c:pt>
                <c:pt idx="5054">
                  <c:v>4.1297809999999997E-2</c:v>
                </c:pt>
                <c:pt idx="5055">
                  <c:v>1.0366399999999999E-3</c:v>
                </c:pt>
                <c:pt idx="5056">
                  <c:v>3.86579E-3</c:v>
                </c:pt>
                <c:pt idx="5057">
                  <c:v>9.9390399999999997E-3</c:v>
                </c:pt>
                <c:pt idx="5058">
                  <c:v>1.724239E-2</c:v>
                </c:pt>
                <c:pt idx="5059">
                  <c:v>2.4467530000000001E-2</c:v>
                </c:pt>
                <c:pt idx="5060">
                  <c:v>3.1428499999999998E-2</c:v>
                </c:pt>
                <c:pt idx="5061">
                  <c:v>3.0746119999999998E-2</c:v>
                </c:pt>
                <c:pt idx="5062">
                  <c:v>2.4030880000000001E-2</c:v>
                </c:pt>
                <c:pt idx="5063">
                  <c:v>2.1683580000000001E-2</c:v>
                </c:pt>
                <c:pt idx="5064">
                  <c:v>2.5023770000000001E-2</c:v>
                </c:pt>
                <c:pt idx="5065">
                  <c:v>3.1117470000000001E-2</c:v>
                </c:pt>
                <c:pt idx="5066">
                  <c:v>2.9713920000000001E-2</c:v>
                </c:pt>
                <c:pt idx="5067">
                  <c:v>2.6839789999999999E-2</c:v>
                </c:pt>
                <c:pt idx="5068">
                  <c:v>2.544683E-2</c:v>
                </c:pt>
                <c:pt idx="5069">
                  <c:v>2.8384759999999998E-2</c:v>
                </c:pt>
                <c:pt idx="5070">
                  <c:v>3.347315E-2</c:v>
                </c:pt>
                <c:pt idx="5071">
                  <c:v>3.577723E-2</c:v>
                </c:pt>
                <c:pt idx="5072">
                  <c:v>3.7981590000000003E-2</c:v>
                </c:pt>
                <c:pt idx="5073">
                  <c:v>4.0240480000000002E-2</c:v>
                </c:pt>
                <c:pt idx="5074">
                  <c:v>4.2330800000000002E-2</c:v>
                </c:pt>
                <c:pt idx="5075">
                  <c:v>4.3701900000000002E-2</c:v>
                </c:pt>
                <c:pt idx="5076">
                  <c:v>4.3158380000000003E-2</c:v>
                </c:pt>
                <c:pt idx="5077">
                  <c:v>3.9335000000000002E-2</c:v>
                </c:pt>
                <c:pt idx="5078">
                  <c:v>3.34162E-2</c:v>
                </c:pt>
                <c:pt idx="5079">
                  <c:v>2.7549250000000001E-2</c:v>
                </c:pt>
                <c:pt idx="5080">
                  <c:v>2.4811799999999998E-2</c:v>
                </c:pt>
                <c:pt idx="5081">
                  <c:v>2.5667180000000001E-2</c:v>
                </c:pt>
                <c:pt idx="5082">
                  <c:v>3.1135389999999999E-2</c:v>
                </c:pt>
                <c:pt idx="5083">
                  <c:v>3.439424E-2</c:v>
                </c:pt>
                <c:pt idx="5084">
                  <c:v>3.2430899999999999E-2</c:v>
                </c:pt>
                <c:pt idx="5085">
                  <c:v>3.230943E-2</c:v>
                </c:pt>
                <c:pt idx="5086">
                  <c:v>3.300637E-2</c:v>
                </c:pt>
                <c:pt idx="5087">
                  <c:v>3.4496619999999999E-2</c:v>
                </c:pt>
                <c:pt idx="5088">
                  <c:v>3.6309800000000003E-2</c:v>
                </c:pt>
                <c:pt idx="5089">
                  <c:v>3.7854569999999997E-2</c:v>
                </c:pt>
                <c:pt idx="5090">
                  <c:v>3.9929279999999998E-2</c:v>
                </c:pt>
                <c:pt idx="5091">
                  <c:v>4.1798990000000001E-2</c:v>
                </c:pt>
                <c:pt idx="5092">
                  <c:v>4.2999900000000001E-2</c:v>
                </c:pt>
                <c:pt idx="5093">
                  <c:v>4.3664149999999999E-2</c:v>
                </c:pt>
                <c:pt idx="5094">
                  <c:v>4.3825860000000001E-2</c:v>
                </c:pt>
                <c:pt idx="5095">
                  <c:v>4.3617009999999998E-2</c:v>
                </c:pt>
                <c:pt idx="5096">
                  <c:v>4.3290870000000002E-2</c:v>
                </c:pt>
                <c:pt idx="5097">
                  <c:v>4.316673E-2</c:v>
                </c:pt>
                <c:pt idx="5098">
                  <c:v>4.3482050000000001E-2</c:v>
                </c:pt>
                <c:pt idx="5099">
                  <c:v>4.4037149999999997E-2</c:v>
                </c:pt>
                <c:pt idx="5100">
                  <c:v>4.4641500000000001E-2</c:v>
                </c:pt>
                <c:pt idx="5101">
                  <c:v>4.5353709999999998E-2</c:v>
                </c:pt>
                <c:pt idx="5102">
                  <c:v>4.64544E-2</c:v>
                </c:pt>
                <c:pt idx="5103">
                  <c:v>4.7499670000000001E-2</c:v>
                </c:pt>
                <c:pt idx="5104">
                  <c:v>4.831419E-2</c:v>
                </c:pt>
                <c:pt idx="5105">
                  <c:v>4.9051629999999999E-2</c:v>
                </c:pt>
                <c:pt idx="5106">
                  <c:v>4.9527420000000003E-2</c:v>
                </c:pt>
                <c:pt idx="5107">
                  <c:v>4.9779799999999999E-2</c:v>
                </c:pt>
                <c:pt idx="5108">
                  <c:v>4.9854910000000002E-2</c:v>
                </c:pt>
                <c:pt idx="5109">
                  <c:v>4.9110010000000003E-2</c:v>
                </c:pt>
                <c:pt idx="5110">
                  <c:v>4.6858129999999998E-2</c:v>
                </c:pt>
                <c:pt idx="5111">
                  <c:v>4.273938E-2</c:v>
                </c:pt>
                <c:pt idx="5112">
                  <c:v>3.773758E-2</c:v>
                </c:pt>
                <c:pt idx="5113">
                  <c:v>3.3207769999999998E-2</c:v>
                </c:pt>
                <c:pt idx="5114">
                  <c:v>3.0076530000000001E-2</c:v>
                </c:pt>
                <c:pt idx="5115">
                  <c:v>2.7896870000000001E-2</c:v>
                </c:pt>
                <c:pt idx="5116">
                  <c:v>2.810095E-2</c:v>
                </c:pt>
                <c:pt idx="5117">
                  <c:v>2.8682840000000001E-2</c:v>
                </c:pt>
                <c:pt idx="5118">
                  <c:v>3.0227919999999998E-2</c:v>
                </c:pt>
                <c:pt idx="5119">
                  <c:v>3.1323440000000001E-2</c:v>
                </c:pt>
                <c:pt idx="5120">
                  <c:v>3.2578820000000001E-2</c:v>
                </c:pt>
                <c:pt idx="5121">
                  <c:v>3.3514519999999999E-2</c:v>
                </c:pt>
                <c:pt idx="5122">
                  <c:v>3.5085610000000003E-2</c:v>
                </c:pt>
                <c:pt idx="5123">
                  <c:v>3.6109780000000001E-2</c:v>
                </c:pt>
                <c:pt idx="5124">
                  <c:v>3.6937310000000001E-2</c:v>
                </c:pt>
                <c:pt idx="5125">
                  <c:v>3.7433929999999997E-2</c:v>
                </c:pt>
                <c:pt idx="5126">
                  <c:v>3.6684689999999999E-2</c:v>
                </c:pt>
                <c:pt idx="5127">
                  <c:v>3.5290889999999998E-2</c:v>
                </c:pt>
                <c:pt idx="5128">
                  <c:v>3.4225999999999999E-2</c:v>
                </c:pt>
                <c:pt idx="5129">
                  <c:v>3.292548E-2</c:v>
                </c:pt>
                <c:pt idx="5130">
                  <c:v>3.189293E-2</c:v>
                </c:pt>
                <c:pt idx="5131">
                  <c:v>3.2159750000000001E-2</c:v>
                </c:pt>
                <c:pt idx="5132">
                  <c:v>3.1735859999999998E-2</c:v>
                </c:pt>
                <c:pt idx="5133">
                  <c:v>3.2967879999999998E-2</c:v>
                </c:pt>
                <c:pt idx="5134">
                  <c:v>3.3523070000000002E-2</c:v>
                </c:pt>
                <c:pt idx="5135">
                  <c:v>3.46915E-2</c:v>
                </c:pt>
                <c:pt idx="5136">
                  <c:v>3.5997719999999997E-2</c:v>
                </c:pt>
                <c:pt idx="5137">
                  <c:v>3.6751989999999998E-2</c:v>
                </c:pt>
                <c:pt idx="5138">
                  <c:v>3.8175319999999999E-2</c:v>
                </c:pt>
                <c:pt idx="5139">
                  <c:v>3.9029090000000002E-2</c:v>
                </c:pt>
                <c:pt idx="5140">
                  <c:v>3.9413219999999999E-2</c:v>
                </c:pt>
                <c:pt idx="5141">
                  <c:v>3.9934310000000001E-2</c:v>
                </c:pt>
                <c:pt idx="5142">
                  <c:v>4.017946E-2</c:v>
                </c:pt>
                <c:pt idx="5143">
                  <c:v>4.0102980000000003E-2</c:v>
                </c:pt>
                <c:pt idx="5144">
                  <c:v>3.9795629999999999E-2</c:v>
                </c:pt>
                <c:pt idx="5145">
                  <c:v>3.964997E-2</c:v>
                </c:pt>
                <c:pt idx="5146">
                  <c:v>3.9894449999999998E-2</c:v>
                </c:pt>
                <c:pt idx="5147">
                  <c:v>4.0493359999999999E-2</c:v>
                </c:pt>
                <c:pt idx="5148">
                  <c:v>4.0963090000000001E-2</c:v>
                </c:pt>
                <c:pt idx="5149">
                  <c:v>4.1474169999999998E-2</c:v>
                </c:pt>
                <c:pt idx="5150">
                  <c:v>4.2118219999999998E-2</c:v>
                </c:pt>
                <c:pt idx="5151">
                  <c:v>4.2942910000000001E-2</c:v>
                </c:pt>
                <c:pt idx="5152">
                  <c:v>4.3618860000000002E-2</c:v>
                </c:pt>
                <c:pt idx="5153">
                  <c:v>4.4283370000000002E-2</c:v>
                </c:pt>
                <c:pt idx="5154">
                  <c:v>4.4815250000000001E-2</c:v>
                </c:pt>
                <c:pt idx="5155">
                  <c:v>4.4730890000000002E-2</c:v>
                </c:pt>
                <c:pt idx="5156">
                  <c:v>4.4214070000000001E-2</c:v>
                </c:pt>
                <c:pt idx="5157">
                  <c:v>4.2450660000000001E-2</c:v>
                </c:pt>
                <c:pt idx="5158">
                  <c:v>3.9292639999999997E-2</c:v>
                </c:pt>
                <c:pt idx="5159">
                  <c:v>3.5843750000000001E-2</c:v>
                </c:pt>
                <c:pt idx="5160">
                  <c:v>3.2228439999999997E-2</c:v>
                </c:pt>
                <c:pt idx="5161">
                  <c:v>2.88594E-2</c:v>
                </c:pt>
                <c:pt idx="5162">
                  <c:v>2.8306399999999999E-2</c:v>
                </c:pt>
                <c:pt idx="5163">
                  <c:v>2.7539729999999998E-2</c:v>
                </c:pt>
                <c:pt idx="5164">
                  <c:v>2.8881549999999999E-2</c:v>
                </c:pt>
                <c:pt idx="5165">
                  <c:v>2.9022880000000001E-2</c:v>
                </c:pt>
                <c:pt idx="5166">
                  <c:v>3.049323E-2</c:v>
                </c:pt>
                <c:pt idx="5167">
                  <c:v>3.068833E-2</c:v>
                </c:pt>
                <c:pt idx="5168">
                  <c:v>3.2120799999999998E-2</c:v>
                </c:pt>
                <c:pt idx="5169">
                  <c:v>3.2852300000000001E-2</c:v>
                </c:pt>
                <c:pt idx="5170">
                  <c:v>3.421072E-2</c:v>
                </c:pt>
                <c:pt idx="5171">
                  <c:v>3.4698310000000003E-2</c:v>
                </c:pt>
                <c:pt idx="5172">
                  <c:v>3.4397940000000002E-2</c:v>
                </c:pt>
                <c:pt idx="5173">
                  <c:v>3.4268470000000002E-2</c:v>
                </c:pt>
                <c:pt idx="5174">
                  <c:v>3.3068599999999997E-2</c:v>
                </c:pt>
                <c:pt idx="5175">
                  <c:v>3.1807019999999998E-2</c:v>
                </c:pt>
                <c:pt idx="5176">
                  <c:v>3.076564E-2</c:v>
                </c:pt>
                <c:pt idx="5177">
                  <c:v>2.9512380000000001E-2</c:v>
                </c:pt>
                <c:pt idx="5178">
                  <c:v>2.9956799999999999E-2</c:v>
                </c:pt>
                <c:pt idx="5179">
                  <c:v>1</c:v>
                </c:pt>
                <c:pt idx="5180">
                  <c:v>0</c:v>
                </c:pt>
                <c:pt idx="5181">
                  <c:v>8.4172999999999995E-4</c:v>
                </c:pt>
                <c:pt idx="5182">
                  <c:v>6.4283700000000001E-3</c:v>
                </c:pt>
                <c:pt idx="5183">
                  <c:v>1.411687E-2</c:v>
                </c:pt>
                <c:pt idx="5184">
                  <c:v>2.2534229999999999E-2</c:v>
                </c:pt>
                <c:pt idx="5185">
                  <c:v>3.1725999999999998E-3</c:v>
                </c:pt>
                <c:pt idx="5186">
                  <c:v>3.0085099999999998E-3</c:v>
                </c:pt>
                <c:pt idx="5187">
                  <c:v>6.98162E-3</c:v>
                </c:pt>
                <c:pt idx="5188">
                  <c:v>1.298009E-2</c:v>
                </c:pt>
                <c:pt idx="5189">
                  <c:v>1.9822429999999999E-2</c:v>
                </c:pt>
                <c:pt idx="5190">
                  <c:v>2.671975E-2</c:v>
                </c:pt>
                <c:pt idx="5191">
                  <c:v>3.000475E-2</c:v>
                </c:pt>
                <c:pt idx="5192">
                  <c:v>1.841282E-2</c:v>
                </c:pt>
                <c:pt idx="5193">
                  <c:v>1.6739230000000001E-2</c:v>
                </c:pt>
                <c:pt idx="5194">
                  <c:v>2.0649750000000001E-2</c:v>
                </c:pt>
                <c:pt idx="5195">
                  <c:v>2.707853E-2</c:v>
                </c:pt>
                <c:pt idx="5196">
                  <c:v>3.3125410000000001E-2</c:v>
                </c:pt>
                <c:pt idx="5197">
                  <c:v>3.3248750000000001E-2</c:v>
                </c:pt>
                <c:pt idx="5198">
                  <c:v>3.482172E-2</c:v>
                </c:pt>
                <c:pt idx="5199">
                  <c:v>1.33158E-3</c:v>
                </c:pt>
                <c:pt idx="5200">
                  <c:v>1.1781999999999999E-4</c:v>
                </c:pt>
                <c:pt idx="5201">
                  <c:v>1.1394199999999999E-3</c:v>
                </c:pt>
                <c:pt idx="5202">
                  <c:v>6.3340000000000002E-3</c:v>
                </c:pt>
                <c:pt idx="5203">
                  <c:v>1.337321E-2</c:v>
                </c:pt>
                <c:pt idx="5204">
                  <c:v>2.1029409999999998E-2</c:v>
                </c:pt>
                <c:pt idx="5205">
                  <c:v>2.861797E-2</c:v>
                </c:pt>
                <c:pt idx="5206">
                  <c:v>3.3346430000000003E-2</c:v>
                </c:pt>
                <c:pt idx="5207">
                  <c:v>2.8728050000000002E-2</c:v>
                </c:pt>
                <c:pt idx="5208">
                  <c:v>2.7565780000000002E-2</c:v>
                </c:pt>
                <c:pt idx="5209">
                  <c:v>2.9147180000000002E-2</c:v>
                </c:pt>
                <c:pt idx="5210">
                  <c:v>3.3012380000000001E-2</c:v>
                </c:pt>
                <c:pt idx="5211">
                  <c:v>3.664775E-2</c:v>
                </c:pt>
                <c:pt idx="5212">
                  <c:v>4.0151619999999999E-2</c:v>
                </c:pt>
                <c:pt idx="5213">
                  <c:v>4.3000919999999998E-2</c:v>
                </c:pt>
                <c:pt idx="5214">
                  <c:v>4.5275509999999998E-2</c:v>
                </c:pt>
                <c:pt idx="5215">
                  <c:v>4.7312359999999998E-2</c:v>
                </c:pt>
                <c:pt idx="5216">
                  <c:v>4.7860310000000003E-2</c:v>
                </c:pt>
                <c:pt idx="5217">
                  <c:v>4.4312459999999998E-2</c:v>
                </c:pt>
                <c:pt idx="5218">
                  <c:v>3.6594000000000002E-2</c:v>
                </c:pt>
                <c:pt idx="5219">
                  <c:v>2.8894610000000001E-2</c:v>
                </c:pt>
                <c:pt idx="5220">
                  <c:v>2.460468E-2</c:v>
                </c:pt>
                <c:pt idx="5221">
                  <c:v>2.5198069999999999E-2</c:v>
                </c:pt>
                <c:pt idx="5222">
                  <c:v>3.114807E-2</c:v>
                </c:pt>
                <c:pt idx="5223">
                  <c:v>3.288079E-2</c:v>
                </c:pt>
                <c:pt idx="5224">
                  <c:v>3.1614179999999999E-2</c:v>
                </c:pt>
                <c:pt idx="5225">
                  <c:v>3.0905740000000001E-2</c:v>
                </c:pt>
                <c:pt idx="5226">
                  <c:v>3.1939710000000003E-2</c:v>
                </c:pt>
                <c:pt idx="5227">
                  <c:v>3.3707689999999998E-2</c:v>
                </c:pt>
                <c:pt idx="5228">
                  <c:v>3.5384319999999997E-2</c:v>
                </c:pt>
                <c:pt idx="5229">
                  <c:v>3.760641E-2</c:v>
                </c:pt>
                <c:pt idx="5230">
                  <c:v>3.9797569999999997E-2</c:v>
                </c:pt>
                <c:pt idx="5231">
                  <c:v>4.1777370000000001E-2</c:v>
                </c:pt>
                <c:pt idx="5232">
                  <c:v>4.3390400000000003E-2</c:v>
                </c:pt>
                <c:pt idx="5233">
                  <c:v>4.4087260000000003E-2</c:v>
                </c:pt>
                <c:pt idx="5234">
                  <c:v>4.3660860000000003E-2</c:v>
                </c:pt>
                <c:pt idx="5235">
                  <c:v>4.2574620000000001E-2</c:v>
                </c:pt>
                <c:pt idx="5236">
                  <c:v>4.111364E-2</c:v>
                </c:pt>
                <c:pt idx="5237">
                  <c:v>3.9818840000000001E-2</c:v>
                </c:pt>
                <c:pt idx="5238">
                  <c:v>3.8991739999999997E-2</c:v>
                </c:pt>
                <c:pt idx="5239">
                  <c:v>3.8725910000000002E-2</c:v>
                </c:pt>
                <c:pt idx="5240">
                  <c:v>3.8412200000000001E-2</c:v>
                </c:pt>
                <c:pt idx="5241">
                  <c:v>3.8559580000000003E-2</c:v>
                </c:pt>
                <c:pt idx="5242">
                  <c:v>3.9163740000000002E-2</c:v>
                </c:pt>
                <c:pt idx="5243">
                  <c:v>3.9769499999999999E-2</c:v>
                </c:pt>
                <c:pt idx="5244">
                  <c:v>4.0026600000000002E-2</c:v>
                </c:pt>
                <c:pt idx="5245">
                  <c:v>3.9845350000000002E-2</c:v>
                </c:pt>
                <c:pt idx="5246">
                  <c:v>3.9754240000000003E-2</c:v>
                </c:pt>
                <c:pt idx="5247">
                  <c:v>3.9657570000000003E-2</c:v>
                </c:pt>
                <c:pt idx="5248">
                  <c:v>3.9533970000000002E-2</c:v>
                </c:pt>
                <c:pt idx="5249">
                  <c:v>3.9319319999999998E-2</c:v>
                </c:pt>
                <c:pt idx="5250">
                  <c:v>3.8888119999999998E-2</c:v>
                </c:pt>
                <c:pt idx="5251">
                  <c:v>3.8930680000000002E-2</c:v>
                </c:pt>
                <c:pt idx="5252">
                  <c:v>3.9025919999999999E-2</c:v>
                </c:pt>
                <c:pt idx="5253">
                  <c:v>3.8987210000000001E-2</c:v>
                </c:pt>
                <c:pt idx="5254">
                  <c:v>3.9117659999999999E-2</c:v>
                </c:pt>
                <c:pt idx="5255">
                  <c:v>3.987781E-2</c:v>
                </c:pt>
                <c:pt idx="5256">
                  <c:v>4.0577330000000002E-2</c:v>
                </c:pt>
                <c:pt idx="5257">
                  <c:v>4.0870009999999998E-2</c:v>
                </c:pt>
                <c:pt idx="5258">
                  <c:v>4.0707409999999999E-2</c:v>
                </c:pt>
                <c:pt idx="5259">
                  <c:v>4.0644739999999999E-2</c:v>
                </c:pt>
                <c:pt idx="5260">
                  <c:v>4.0563149999999999E-2</c:v>
                </c:pt>
                <c:pt idx="5261">
                  <c:v>4.0552390000000001E-2</c:v>
                </c:pt>
                <c:pt idx="5262">
                  <c:v>4.0241659999999999E-2</c:v>
                </c:pt>
                <c:pt idx="5263">
                  <c:v>3.9451819999999999E-2</c:v>
                </c:pt>
                <c:pt idx="5264">
                  <c:v>3.8849410000000001E-2</c:v>
                </c:pt>
                <c:pt idx="5265">
                  <c:v>3.8548869999999999E-2</c:v>
                </c:pt>
                <c:pt idx="5266">
                  <c:v>3.8205889999999999E-2</c:v>
                </c:pt>
                <c:pt idx="5267">
                  <c:v>3.7848079999999999E-2</c:v>
                </c:pt>
                <c:pt idx="5268">
                  <c:v>3.7658280000000002E-2</c:v>
                </c:pt>
                <c:pt idx="5269">
                  <c:v>3.7946420000000002E-2</c:v>
                </c:pt>
                <c:pt idx="5270">
                  <c:v>3.789675E-2</c:v>
                </c:pt>
                <c:pt idx="5271">
                  <c:v>3.7634609999999999E-2</c:v>
                </c:pt>
                <c:pt idx="5272">
                  <c:v>3.8036090000000002E-2</c:v>
                </c:pt>
                <c:pt idx="5273">
                  <c:v>3.8248030000000002E-2</c:v>
                </c:pt>
                <c:pt idx="5274">
                  <c:v>3.8273269999999998E-2</c:v>
                </c:pt>
                <c:pt idx="5275">
                  <c:v>3.8027320000000003E-2</c:v>
                </c:pt>
                <c:pt idx="5276">
                  <c:v>3.8015849999999997E-2</c:v>
                </c:pt>
                <c:pt idx="5277">
                  <c:v>3.8225380000000003E-2</c:v>
                </c:pt>
                <c:pt idx="5278">
                  <c:v>3.7924079999999999E-2</c:v>
                </c:pt>
                <c:pt idx="5279">
                  <c:v>3.7659390000000001E-2</c:v>
                </c:pt>
                <c:pt idx="5280">
                  <c:v>3.7957780000000003E-2</c:v>
                </c:pt>
                <c:pt idx="5281">
                  <c:v>3.8045900000000001E-2</c:v>
                </c:pt>
                <c:pt idx="5282">
                  <c:v>3.7802019999999999E-2</c:v>
                </c:pt>
                <c:pt idx="5283">
                  <c:v>3.7890439999999997E-2</c:v>
                </c:pt>
                <c:pt idx="5284">
                  <c:v>3.8249610000000003E-2</c:v>
                </c:pt>
                <c:pt idx="5285">
                  <c:v>3.8550670000000002E-2</c:v>
                </c:pt>
                <c:pt idx="5286">
                  <c:v>3.8540650000000003E-2</c:v>
                </c:pt>
                <c:pt idx="5287">
                  <c:v>3.9187529999999998E-2</c:v>
                </c:pt>
                <c:pt idx="5288">
                  <c:v>3.9378080000000003E-2</c:v>
                </c:pt>
                <c:pt idx="5289">
                  <c:v>3.9265309999999998E-2</c:v>
                </c:pt>
                <c:pt idx="5290">
                  <c:v>3.93622E-2</c:v>
                </c:pt>
                <c:pt idx="5291">
                  <c:v>3.9628419999999998E-2</c:v>
                </c:pt>
                <c:pt idx="5292">
                  <c:v>3.9708149999999998E-2</c:v>
                </c:pt>
                <c:pt idx="5293">
                  <c:v>3.9674870000000001E-2</c:v>
                </c:pt>
                <c:pt idx="5294">
                  <c:v>3.9670150000000001E-2</c:v>
                </c:pt>
                <c:pt idx="5295">
                  <c:v>3.9873069999999997E-2</c:v>
                </c:pt>
                <c:pt idx="5296">
                  <c:v>4.0108110000000002E-2</c:v>
                </c:pt>
                <c:pt idx="5297">
                  <c:v>4.0383589999999997E-2</c:v>
                </c:pt>
                <c:pt idx="5298">
                  <c:v>4.0281079999999997E-2</c:v>
                </c:pt>
                <c:pt idx="5299">
                  <c:v>4.0425410000000002E-2</c:v>
                </c:pt>
                <c:pt idx="5300">
                  <c:v>4.0622789999999999E-2</c:v>
                </c:pt>
                <c:pt idx="5301">
                  <c:v>4.0530429999999999E-2</c:v>
                </c:pt>
                <c:pt idx="5302">
                  <c:v>4.0172480000000003E-2</c:v>
                </c:pt>
                <c:pt idx="5303">
                  <c:v>3.9544719999999998E-2</c:v>
                </c:pt>
                <c:pt idx="5304">
                  <c:v>3.936684E-2</c:v>
                </c:pt>
                <c:pt idx="5305">
                  <c:v>3.9222760000000002E-2</c:v>
                </c:pt>
                <c:pt idx="5306">
                  <c:v>3.8913759999999999E-2</c:v>
                </c:pt>
                <c:pt idx="5307">
                  <c:v>3.8582930000000001E-2</c:v>
                </c:pt>
                <c:pt idx="5308">
                  <c:v>3.8232740000000001E-2</c:v>
                </c:pt>
                <c:pt idx="5309">
                  <c:v>3.816166E-2</c:v>
                </c:pt>
                <c:pt idx="5310">
                  <c:v>3.7802660000000002E-2</c:v>
                </c:pt>
                <c:pt idx="5311">
                  <c:v>3.7441870000000002E-2</c:v>
                </c:pt>
                <c:pt idx="5312">
                  <c:v>3.7456280000000002E-2</c:v>
                </c:pt>
                <c:pt idx="5313">
                  <c:v>3.7588360000000001E-2</c:v>
                </c:pt>
                <c:pt idx="5314">
                  <c:v>3.7086359999999999E-2</c:v>
                </c:pt>
                <c:pt idx="5315">
                  <c:v>3.678377E-2</c:v>
                </c:pt>
                <c:pt idx="5316">
                  <c:v>3.7174190000000003E-2</c:v>
                </c:pt>
                <c:pt idx="5317">
                  <c:v>3.7112190000000003E-2</c:v>
                </c:pt>
                <c:pt idx="5318">
                  <c:v>3.6987609999999997E-2</c:v>
                </c:pt>
                <c:pt idx="5319">
                  <c:v>3.7134609999999998E-2</c:v>
                </c:pt>
                <c:pt idx="5320">
                  <c:v>3.7117070000000002E-2</c:v>
                </c:pt>
                <c:pt idx="5321">
                  <c:v>3.6727830000000003E-2</c:v>
                </c:pt>
                <c:pt idx="5322">
                  <c:v>3.6409539999999997E-2</c:v>
                </c:pt>
                <c:pt idx="5323">
                  <c:v>3.6511399999999999E-2</c:v>
                </c:pt>
                <c:pt idx="5324">
                  <c:v>3.6501739999999998E-2</c:v>
                </c:pt>
                <c:pt idx="5325">
                  <c:v>3.6341140000000001E-2</c:v>
                </c:pt>
                <c:pt idx="5326">
                  <c:v>3.703675E-2</c:v>
                </c:pt>
                <c:pt idx="5327">
                  <c:v>3.7188720000000001E-2</c:v>
                </c:pt>
                <c:pt idx="5328">
                  <c:v>3.705754E-2</c:v>
                </c:pt>
                <c:pt idx="5329">
                  <c:v>3.7521800000000001E-2</c:v>
                </c:pt>
                <c:pt idx="5330">
                  <c:v>3.8089280000000003E-2</c:v>
                </c:pt>
                <c:pt idx="5331">
                  <c:v>3.8074230000000001E-2</c:v>
                </c:pt>
                <c:pt idx="5332">
                  <c:v>3.8056180000000002E-2</c:v>
                </c:pt>
                <c:pt idx="5333">
                  <c:v>3.8364160000000001E-2</c:v>
                </c:pt>
                <c:pt idx="5334">
                  <c:v>3.8605899999999999E-2</c:v>
                </c:pt>
                <c:pt idx="5335">
                  <c:v>3.8580570000000002E-2</c:v>
                </c:pt>
                <c:pt idx="5336">
                  <c:v>3.8536559999999997E-2</c:v>
                </c:pt>
                <c:pt idx="5337">
                  <c:v>3.885533E-2</c:v>
                </c:pt>
                <c:pt idx="5338">
                  <c:v>3.8959390000000003E-2</c:v>
                </c:pt>
                <c:pt idx="5339">
                  <c:v>3.8989200000000002E-2</c:v>
                </c:pt>
                <c:pt idx="5340">
                  <c:v>3.9009559999999999E-2</c:v>
                </c:pt>
                <c:pt idx="5341">
                  <c:v>3.9309589999999998E-2</c:v>
                </c:pt>
                <c:pt idx="5342">
                  <c:v>3.965407E-2</c:v>
                </c:pt>
                <c:pt idx="5343">
                  <c:v>3.9739860000000002E-2</c:v>
                </c:pt>
                <c:pt idx="5344">
                  <c:v>4.005301E-2</c:v>
                </c:pt>
                <c:pt idx="5345">
                  <c:v>4.0387409999999999E-2</c:v>
                </c:pt>
                <c:pt idx="5346">
                  <c:v>4.0482709999999998E-2</c:v>
                </c:pt>
                <c:pt idx="5347">
                  <c:v>4.0027649999999998E-2</c:v>
                </c:pt>
                <c:pt idx="5348">
                  <c:v>3.9907409999999997E-2</c:v>
                </c:pt>
                <c:pt idx="5349">
                  <c:v>4.013096E-2</c:v>
                </c:pt>
                <c:pt idx="5350">
                  <c:v>4.03226E-2</c:v>
                </c:pt>
                <c:pt idx="5351">
                  <c:v>4.0154969999999998E-2</c:v>
                </c:pt>
                <c:pt idx="5352">
                  <c:v>3.9828000000000002E-2</c:v>
                </c:pt>
                <c:pt idx="5353">
                  <c:v>3.9242140000000002E-2</c:v>
                </c:pt>
                <c:pt idx="5354">
                  <c:v>3.8568930000000001E-2</c:v>
                </c:pt>
                <c:pt idx="5355">
                  <c:v>3.7686030000000002E-2</c:v>
                </c:pt>
                <c:pt idx="5356">
                  <c:v>3.6663719999999997E-2</c:v>
                </c:pt>
                <c:pt idx="5357">
                  <c:v>3.5768910000000001E-2</c:v>
                </c:pt>
                <c:pt idx="5358">
                  <c:v>3.5535629999999999E-2</c:v>
                </c:pt>
                <c:pt idx="5359">
                  <c:v>3.492427E-2</c:v>
                </c:pt>
                <c:pt idx="5360">
                  <c:v>3.4333259999999997E-2</c:v>
                </c:pt>
                <c:pt idx="5361">
                  <c:v>3.44514E-2</c:v>
                </c:pt>
                <c:pt idx="5362">
                  <c:v>3.409127E-2</c:v>
                </c:pt>
                <c:pt idx="5363">
                  <c:v>3.4250490000000001E-2</c:v>
                </c:pt>
                <c:pt idx="5364">
                  <c:v>3.4218720000000001E-2</c:v>
                </c:pt>
                <c:pt idx="5365">
                  <c:v>3.4151279999999999E-2</c:v>
                </c:pt>
                <c:pt idx="5366">
                  <c:v>3.4805000000000003E-2</c:v>
                </c:pt>
                <c:pt idx="5367">
                  <c:v>3.5175350000000001E-2</c:v>
                </c:pt>
                <c:pt idx="5368">
                  <c:v>3.4768800000000002E-2</c:v>
                </c:pt>
                <c:pt idx="5369">
                  <c:v>3.4806990000000003E-2</c:v>
                </c:pt>
                <c:pt idx="5370">
                  <c:v>3.4478410000000001E-2</c:v>
                </c:pt>
                <c:pt idx="5371">
                  <c:v>3.4251490000000002E-2</c:v>
                </c:pt>
                <c:pt idx="5372">
                  <c:v>3.4528400000000001E-2</c:v>
                </c:pt>
                <c:pt idx="5373">
                  <c:v>3.4197890000000002E-2</c:v>
                </c:pt>
                <c:pt idx="5374">
                  <c:v>3.4283840000000003E-2</c:v>
                </c:pt>
                <c:pt idx="5375">
                  <c:v>3.4726750000000001E-2</c:v>
                </c:pt>
                <c:pt idx="5376">
                  <c:v>3.4490699999999999E-2</c:v>
                </c:pt>
                <c:pt idx="5377">
                  <c:v>3.5102519999999998E-2</c:v>
                </c:pt>
                <c:pt idx="5378">
                  <c:v>3.5591930000000001E-2</c:v>
                </c:pt>
                <c:pt idx="5379">
                  <c:v>3.5576190000000001E-2</c:v>
                </c:pt>
                <c:pt idx="5380">
                  <c:v>3.6135010000000002E-2</c:v>
                </c:pt>
                <c:pt idx="5381">
                  <c:v>3.6638480000000001E-2</c:v>
                </c:pt>
                <c:pt idx="5382">
                  <c:v>3.6511950000000001E-2</c:v>
                </c:pt>
                <c:pt idx="5383">
                  <c:v>3.6818419999999998E-2</c:v>
                </c:pt>
                <c:pt idx="5384">
                  <c:v>3.707502E-2</c:v>
                </c:pt>
                <c:pt idx="5385">
                  <c:v>3.6913050000000003E-2</c:v>
                </c:pt>
                <c:pt idx="5386">
                  <c:v>3.7146400000000003E-2</c:v>
                </c:pt>
                <c:pt idx="5387">
                  <c:v>3.7767080000000001E-2</c:v>
                </c:pt>
                <c:pt idx="5388">
                  <c:v>3.7841609999999998E-2</c:v>
                </c:pt>
                <c:pt idx="5389">
                  <c:v>3.82114E-2</c:v>
                </c:pt>
                <c:pt idx="5390">
                  <c:v>3.8891509999999997E-2</c:v>
                </c:pt>
                <c:pt idx="5391">
                  <c:v>3.9091630000000002E-2</c:v>
                </c:pt>
                <c:pt idx="5392">
                  <c:v>3.8956129999999999E-2</c:v>
                </c:pt>
                <c:pt idx="5393">
                  <c:v>3.9351030000000002E-2</c:v>
                </c:pt>
                <c:pt idx="5394">
                  <c:v>3.9863740000000002E-2</c:v>
                </c:pt>
                <c:pt idx="5395">
                  <c:v>4.0065249999999997E-2</c:v>
                </c:pt>
                <c:pt idx="5396">
                  <c:v>4.0014399999999999E-2</c:v>
                </c:pt>
                <c:pt idx="5397">
                  <c:v>4.0099059999999999E-2</c:v>
                </c:pt>
                <c:pt idx="5398">
                  <c:v>4.0602909999999999E-2</c:v>
                </c:pt>
                <c:pt idx="5399">
                  <c:v>4.0732490000000003E-2</c:v>
                </c:pt>
                <c:pt idx="5400">
                  <c:v>4.0739270000000001E-2</c:v>
                </c:pt>
                <c:pt idx="5401">
                  <c:v>4.0555979999999998E-2</c:v>
                </c:pt>
                <c:pt idx="5402">
                  <c:v>4.0351190000000002E-2</c:v>
                </c:pt>
                <c:pt idx="5403">
                  <c:v>4.0154299999999997E-2</c:v>
                </c:pt>
                <c:pt idx="5404">
                  <c:v>3.986046E-2</c:v>
                </c:pt>
                <c:pt idx="5405">
                  <c:v>3.949631E-2</c:v>
                </c:pt>
                <c:pt idx="5406">
                  <c:v>3.8742449999999998E-2</c:v>
                </c:pt>
                <c:pt idx="5407">
                  <c:v>3.8341519999999997E-2</c:v>
                </c:pt>
                <c:pt idx="5408">
                  <c:v>3.7934540000000003E-2</c:v>
                </c:pt>
                <c:pt idx="5409">
                  <c:v>3.7483839999999997E-2</c:v>
                </c:pt>
                <c:pt idx="5410">
                  <c:v>3.6544479999999997E-2</c:v>
                </c:pt>
                <c:pt idx="5411">
                  <c:v>3.6214980000000001E-2</c:v>
                </c:pt>
                <c:pt idx="5412">
                  <c:v>3.5805419999999998E-2</c:v>
                </c:pt>
                <c:pt idx="5413">
                  <c:v>3.5008909999999997E-2</c:v>
                </c:pt>
                <c:pt idx="5414">
                  <c:v>3.4615800000000002E-2</c:v>
                </c:pt>
                <c:pt idx="5415">
                  <c:v>3.4834919999999998E-2</c:v>
                </c:pt>
                <c:pt idx="5416">
                  <c:v>3.417394E-2</c:v>
                </c:pt>
                <c:pt idx="5417">
                  <c:v>3.4503619999999999E-2</c:v>
                </c:pt>
                <c:pt idx="5418">
                  <c:v>3.476891E-2</c:v>
                </c:pt>
                <c:pt idx="5419">
                  <c:v>3.4331840000000002E-2</c:v>
                </c:pt>
                <c:pt idx="5420">
                  <c:v>3.4823970000000003E-2</c:v>
                </c:pt>
                <c:pt idx="5421">
                  <c:v>3.4802020000000003E-2</c:v>
                </c:pt>
                <c:pt idx="5422">
                  <c:v>3.4793989999999997E-2</c:v>
                </c:pt>
                <c:pt idx="5423">
                  <c:v>3.5181990000000003E-2</c:v>
                </c:pt>
                <c:pt idx="5424">
                  <c:v>3.4979299999999998E-2</c:v>
                </c:pt>
                <c:pt idx="5425">
                  <c:v>3.4824000000000001E-2</c:v>
                </c:pt>
                <c:pt idx="5426">
                  <c:v>3.534458E-2</c:v>
                </c:pt>
                <c:pt idx="5427">
                  <c:v>3.5208940000000001E-2</c:v>
                </c:pt>
                <c:pt idx="5428">
                  <c:v>3.5324649999999999E-2</c:v>
                </c:pt>
                <c:pt idx="5429">
                  <c:v>3.5750160000000003E-2</c:v>
                </c:pt>
                <c:pt idx="5430">
                  <c:v>3.5657179999999997E-2</c:v>
                </c:pt>
                <c:pt idx="5431">
                  <c:v>3.5911600000000002E-2</c:v>
                </c:pt>
                <c:pt idx="5432">
                  <c:v>3.647417E-2</c:v>
                </c:pt>
                <c:pt idx="5433">
                  <c:v>3.6819209999999998E-2</c:v>
                </c:pt>
                <c:pt idx="5434">
                  <c:v>3.7138009999999999E-2</c:v>
                </c:pt>
                <c:pt idx="5435">
                  <c:v>3.7713700000000003E-2</c:v>
                </c:pt>
                <c:pt idx="5436">
                  <c:v>3.7704269999999998E-2</c:v>
                </c:pt>
                <c:pt idx="5437">
                  <c:v>3.7660319999999997E-2</c:v>
                </c:pt>
                <c:pt idx="5438">
                  <c:v>3.826044E-2</c:v>
                </c:pt>
                <c:pt idx="5439">
                  <c:v>3.8538879999999998E-2</c:v>
                </c:pt>
                <c:pt idx="5440">
                  <c:v>3.878935E-2</c:v>
                </c:pt>
                <c:pt idx="5441">
                  <c:v>3.9031740000000002E-2</c:v>
                </c:pt>
                <c:pt idx="5442">
                  <c:v>3.9424430000000003E-2</c:v>
                </c:pt>
                <c:pt idx="5443">
                  <c:v>3.9827059999999997E-2</c:v>
                </c:pt>
                <c:pt idx="5444">
                  <c:v>4.0037250000000003E-2</c:v>
                </c:pt>
                <c:pt idx="5445">
                  <c:v>4.0386289999999998E-2</c:v>
                </c:pt>
                <c:pt idx="5446">
                  <c:v>4.0814469999999999E-2</c:v>
                </c:pt>
                <c:pt idx="5447">
                  <c:v>4.1260980000000003E-2</c:v>
                </c:pt>
                <c:pt idx="5448">
                  <c:v>4.1400590000000001E-2</c:v>
                </c:pt>
                <c:pt idx="5449">
                  <c:v>4.1403879999999997E-2</c:v>
                </c:pt>
                <c:pt idx="5450">
                  <c:v>4.1540100000000003E-2</c:v>
                </c:pt>
                <c:pt idx="5451">
                  <c:v>4.1800039999999997E-2</c:v>
                </c:pt>
                <c:pt idx="5452">
                  <c:v>4.2210060000000001E-2</c:v>
                </c:pt>
                <c:pt idx="5453">
                  <c:v>4.26652E-2</c:v>
                </c:pt>
                <c:pt idx="5454">
                  <c:v>4.2617809999999999E-2</c:v>
                </c:pt>
                <c:pt idx="5455">
                  <c:v>4.2616090000000002E-2</c:v>
                </c:pt>
                <c:pt idx="5456">
                  <c:v>4.2365640000000003E-2</c:v>
                </c:pt>
                <c:pt idx="5457">
                  <c:v>4.2056839999999998E-2</c:v>
                </c:pt>
                <c:pt idx="5458">
                  <c:v>4.1355589999999998E-2</c:v>
                </c:pt>
                <c:pt idx="5459">
                  <c:v>4.0374760000000003E-2</c:v>
                </c:pt>
                <c:pt idx="5460">
                  <c:v>3.9159590000000001E-2</c:v>
                </c:pt>
                <c:pt idx="5461">
                  <c:v>3.7421450000000002E-2</c:v>
                </c:pt>
                <c:pt idx="5462">
                  <c:v>3.6120659999999999E-2</c:v>
                </c:pt>
                <c:pt idx="5463">
                  <c:v>3.5371609999999998E-2</c:v>
                </c:pt>
                <c:pt idx="5464">
                  <c:v>3.4301610000000003E-2</c:v>
                </c:pt>
                <c:pt idx="5465">
                  <c:v>3.3617220000000003E-2</c:v>
                </c:pt>
                <c:pt idx="5466">
                  <c:v>3.3748449999999999E-2</c:v>
                </c:pt>
                <c:pt idx="5467">
                  <c:v>3.3794369999999997E-2</c:v>
                </c:pt>
                <c:pt idx="5468">
                  <c:v>3.4113520000000001E-2</c:v>
                </c:pt>
                <c:pt idx="5469">
                  <c:v>3.425781E-2</c:v>
                </c:pt>
                <c:pt idx="5470">
                  <c:v>3.4394840000000003E-2</c:v>
                </c:pt>
                <c:pt idx="5471">
                  <c:v>3.5128930000000003E-2</c:v>
                </c:pt>
                <c:pt idx="5472">
                  <c:v>3.5044779999999998E-2</c:v>
                </c:pt>
                <c:pt idx="5473">
                  <c:v>3.5170569999999998E-2</c:v>
                </c:pt>
                <c:pt idx="5474">
                  <c:v>3.5398100000000002E-2</c:v>
                </c:pt>
                <c:pt idx="5475">
                  <c:v>3.5125320000000002E-2</c:v>
                </c:pt>
                <c:pt idx="5476">
                  <c:v>3.4962550000000002E-2</c:v>
                </c:pt>
                <c:pt idx="5477">
                  <c:v>3.5084369999999997E-2</c:v>
                </c:pt>
                <c:pt idx="5478">
                  <c:v>3.4715000000000003E-2</c:v>
                </c:pt>
                <c:pt idx="5479">
                  <c:v>3.4888179999999998E-2</c:v>
                </c:pt>
                <c:pt idx="5480">
                  <c:v>3.518893E-2</c:v>
                </c:pt>
                <c:pt idx="5481">
                  <c:v>3.503626E-2</c:v>
                </c:pt>
                <c:pt idx="5482">
                  <c:v>3.5726069999999999E-2</c:v>
                </c:pt>
                <c:pt idx="5483">
                  <c:v>3.6197559999999997E-2</c:v>
                </c:pt>
                <c:pt idx="5484">
                  <c:v>3.6373009999999997E-2</c:v>
                </c:pt>
                <c:pt idx="5485">
                  <c:v>3.6949959999999997E-2</c:v>
                </c:pt>
                <c:pt idx="5486">
                  <c:v>3.7577859999999998E-2</c:v>
                </c:pt>
                <c:pt idx="5487">
                  <c:v>3.7631459999999999E-2</c:v>
                </c:pt>
                <c:pt idx="5488">
                  <c:v>3.778521E-2</c:v>
                </c:pt>
                <c:pt idx="5489">
                  <c:v>3.8012629999999999E-2</c:v>
                </c:pt>
                <c:pt idx="5490">
                  <c:v>3.8246700000000002E-2</c:v>
                </c:pt>
                <c:pt idx="5491">
                  <c:v>3.837277E-2</c:v>
                </c:pt>
                <c:pt idx="5492">
                  <c:v>3.8938059999999997E-2</c:v>
                </c:pt>
                <c:pt idx="5493">
                  <c:v>3.9268520000000001E-2</c:v>
                </c:pt>
                <c:pt idx="5494">
                  <c:v>3.9466500000000002E-2</c:v>
                </c:pt>
                <c:pt idx="5495">
                  <c:v>3.9869740000000001E-2</c:v>
                </c:pt>
                <c:pt idx="5496">
                  <c:v>4.0513420000000001E-2</c:v>
                </c:pt>
                <c:pt idx="5497">
                  <c:v>4.120004E-2</c:v>
                </c:pt>
                <c:pt idx="5498">
                  <c:v>4.1710589999999999E-2</c:v>
                </c:pt>
                <c:pt idx="5499">
                  <c:v>4.1874910000000001E-2</c:v>
                </c:pt>
                <c:pt idx="5500">
                  <c:v>4.2016629999999999E-2</c:v>
                </c:pt>
                <c:pt idx="5501">
                  <c:v>4.2480690000000002E-2</c:v>
                </c:pt>
                <c:pt idx="5502">
                  <c:v>4.2929259999999997E-2</c:v>
                </c:pt>
                <c:pt idx="5503">
                  <c:v>4.3169630000000001E-2</c:v>
                </c:pt>
                <c:pt idx="5504">
                  <c:v>4.3546319999999999E-2</c:v>
                </c:pt>
                <c:pt idx="5505">
                  <c:v>4.3787850000000003E-2</c:v>
                </c:pt>
                <c:pt idx="5506">
                  <c:v>4.361437E-2</c:v>
                </c:pt>
                <c:pt idx="5507">
                  <c:v>4.3284879999999998E-2</c:v>
                </c:pt>
                <c:pt idx="5508">
                  <c:v>4.281633E-2</c:v>
                </c:pt>
                <c:pt idx="5509">
                  <c:v>4.2153820000000002E-2</c:v>
                </c:pt>
                <c:pt idx="5510">
                  <c:v>4.1038749999999999E-2</c:v>
                </c:pt>
                <c:pt idx="5511">
                  <c:v>3.9355750000000002E-2</c:v>
                </c:pt>
                <c:pt idx="5512">
                  <c:v>3.7442719999999999E-2</c:v>
                </c:pt>
                <c:pt idx="5513">
                  <c:v>3.521196E-2</c:v>
                </c:pt>
                <c:pt idx="5514">
                  <c:v>3.3836810000000002E-2</c:v>
                </c:pt>
                <c:pt idx="5515">
                  <c:v>3.2611019999999998E-2</c:v>
                </c:pt>
                <c:pt idx="5516">
                  <c:v>3.1904830000000002E-2</c:v>
                </c:pt>
                <c:pt idx="5517">
                  <c:v>3.2415069999999997E-2</c:v>
                </c:pt>
                <c:pt idx="5518">
                  <c:v>3.2222790000000001E-2</c:v>
                </c:pt>
                <c:pt idx="5519">
                  <c:v>3.3149169999999999E-2</c:v>
                </c:pt>
                <c:pt idx="5520">
                  <c:v>3.3472200000000001E-2</c:v>
                </c:pt>
                <c:pt idx="5521">
                  <c:v>3.4266669999999999E-2</c:v>
                </c:pt>
                <c:pt idx="5522">
                  <c:v>3.5338889999999998E-2</c:v>
                </c:pt>
                <c:pt idx="5523">
                  <c:v>3.5487619999999997E-2</c:v>
                </c:pt>
                <c:pt idx="5524">
                  <c:v>3.5902139999999999E-2</c:v>
                </c:pt>
                <c:pt idx="5525">
                  <c:v>3.5640079999999998E-2</c:v>
                </c:pt>
                <c:pt idx="5526">
                  <c:v>3.4928580000000001E-2</c:v>
                </c:pt>
                <c:pt idx="5527">
                  <c:v>3.4739069999999997E-2</c:v>
                </c:pt>
                <c:pt idx="5528">
                  <c:v>3.4437330000000002E-2</c:v>
                </c:pt>
                <c:pt idx="5529">
                  <c:v>3.3647509999999999E-2</c:v>
                </c:pt>
                <c:pt idx="5530">
                  <c:v>3.3864390000000001E-2</c:v>
                </c:pt>
                <c:pt idx="5531">
                  <c:v>3.3760400000000003E-2</c:v>
                </c:pt>
                <c:pt idx="5532">
                  <c:v>3.402467E-2</c:v>
                </c:pt>
                <c:pt idx="5533">
                  <c:v>3.4804219999999997E-2</c:v>
                </c:pt>
                <c:pt idx="5534">
                  <c:v>3.5158019999999998E-2</c:v>
                </c:pt>
                <c:pt idx="5535">
                  <c:v>3.5909679999999999E-2</c:v>
                </c:pt>
                <c:pt idx="5536">
                  <c:v>3.6722749999999998E-2</c:v>
                </c:pt>
                <c:pt idx="5537">
                  <c:v>3.737045E-2</c:v>
                </c:pt>
                <c:pt idx="5538">
                  <c:v>3.7742589999999999E-2</c:v>
                </c:pt>
                <c:pt idx="5539">
                  <c:v>3.8457310000000001E-2</c:v>
                </c:pt>
                <c:pt idx="5540">
                  <c:v>3.8688930000000003E-2</c:v>
                </c:pt>
                <c:pt idx="5541">
                  <c:v>3.8867470000000001E-2</c:v>
                </c:pt>
                <c:pt idx="5542">
                  <c:v>3.9264199999999999E-2</c:v>
                </c:pt>
                <c:pt idx="5543">
                  <c:v>3.9450079999999998E-2</c:v>
                </c:pt>
                <c:pt idx="5544">
                  <c:v>3.9544099999999999E-2</c:v>
                </c:pt>
                <c:pt idx="5545">
                  <c:v>3.961638E-2</c:v>
                </c:pt>
                <c:pt idx="5546">
                  <c:v>4.0057759999999998E-2</c:v>
                </c:pt>
                <c:pt idx="5547">
                  <c:v>4.0391749999999997E-2</c:v>
                </c:pt>
                <c:pt idx="5548">
                  <c:v>4.0748729999999997E-2</c:v>
                </c:pt>
                <c:pt idx="5549">
                  <c:v>4.0940999999999998E-2</c:v>
                </c:pt>
                <c:pt idx="5550">
                  <c:v>4.140344E-2</c:v>
                </c:pt>
                <c:pt idx="5551">
                  <c:v>4.2146860000000001E-2</c:v>
                </c:pt>
                <c:pt idx="5552">
                  <c:v>4.2910940000000002E-2</c:v>
                </c:pt>
                <c:pt idx="5553">
                  <c:v>4.3367660000000002E-2</c:v>
                </c:pt>
                <c:pt idx="5554">
                  <c:v>4.3777370000000003E-2</c:v>
                </c:pt>
                <c:pt idx="5555">
                  <c:v>4.3896299999999999E-2</c:v>
                </c:pt>
                <c:pt idx="5556">
                  <c:v>4.3901269999999999E-2</c:v>
                </c:pt>
                <c:pt idx="5557">
                  <c:v>4.3584020000000001E-2</c:v>
                </c:pt>
                <c:pt idx="5558">
                  <c:v>4.2634180000000001E-2</c:v>
                </c:pt>
                <c:pt idx="5559">
                  <c:v>4.1203700000000003E-2</c:v>
                </c:pt>
                <c:pt idx="5560">
                  <c:v>3.8738809999999999E-2</c:v>
                </c:pt>
                <c:pt idx="5561">
                  <c:v>3.5766010000000001E-2</c:v>
                </c:pt>
                <c:pt idx="5562">
                  <c:v>3.2946030000000001E-2</c:v>
                </c:pt>
                <c:pt idx="5563">
                  <c:v>3.1516179999999998E-2</c:v>
                </c:pt>
                <c:pt idx="5564">
                  <c:v>3.0633440000000001E-2</c:v>
                </c:pt>
                <c:pt idx="5565">
                  <c:v>3.0976070000000001E-2</c:v>
                </c:pt>
                <c:pt idx="5566">
                  <c:v>3.142408E-2</c:v>
                </c:pt>
                <c:pt idx="5567">
                  <c:v>3.1806139999999997E-2</c:v>
                </c:pt>
                <c:pt idx="5568">
                  <c:v>3.2618719999999997E-2</c:v>
                </c:pt>
                <c:pt idx="5569">
                  <c:v>3.3081260000000001E-2</c:v>
                </c:pt>
                <c:pt idx="5570">
                  <c:v>1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2.7578799999999999E-3</c:v>
                </c:pt>
                <c:pt idx="5575">
                  <c:v>1.0832899999999999E-2</c:v>
                </c:pt>
                <c:pt idx="5576">
                  <c:v>2.0485429999999999E-2</c:v>
                </c:pt>
                <c:pt idx="5577">
                  <c:v>3.0163039999999999E-2</c:v>
                </c:pt>
                <c:pt idx="5578">
                  <c:v>2.9796799999999998E-2</c:v>
                </c:pt>
                <c:pt idx="5579">
                  <c:v>1.9064049999999999E-2</c:v>
                </c:pt>
                <c:pt idx="5580">
                  <c:v>1.770364E-2</c:v>
                </c:pt>
                <c:pt idx="5581">
                  <c:v>2.2793899999999999E-2</c:v>
                </c:pt>
                <c:pt idx="5582">
                  <c:v>3.025651E-2</c:v>
                </c:pt>
                <c:pt idx="5583">
                  <c:v>3.4048109999999999E-2</c:v>
                </c:pt>
                <c:pt idx="5584">
                  <c:v>3.454604E-2</c:v>
                </c:pt>
                <c:pt idx="5585">
                  <c:v>3.5837109999999998E-2</c:v>
                </c:pt>
                <c:pt idx="5586">
                  <c:v>3.8624989999999998E-2</c:v>
                </c:pt>
                <c:pt idx="5587">
                  <c:v>4.183299E-2</c:v>
                </c:pt>
                <c:pt idx="5588">
                  <c:v>4.4920719999999997E-2</c:v>
                </c:pt>
                <c:pt idx="5589">
                  <c:v>4.679577E-2</c:v>
                </c:pt>
                <c:pt idx="5590">
                  <c:v>4.1679340000000002E-2</c:v>
                </c:pt>
                <c:pt idx="5591">
                  <c:v>2.7468739999999998E-2</c:v>
                </c:pt>
                <c:pt idx="5592">
                  <c:v>1.5781010000000002E-2</c:v>
                </c:pt>
                <c:pt idx="5593">
                  <c:v>1.6173179999999999E-2</c:v>
                </c:pt>
                <c:pt idx="5594">
                  <c:v>2.2891890000000002E-2</c:v>
                </c:pt>
                <c:pt idx="5595">
                  <c:v>3.1636839999999999E-2</c:v>
                </c:pt>
                <c:pt idx="5596">
                  <c:v>0</c:v>
                </c:pt>
                <c:pt idx="5597">
                  <c:v>0</c:v>
                </c:pt>
                <c:pt idx="5598">
                  <c:v>1.48704E-3</c:v>
                </c:pt>
                <c:pt idx="5599">
                  <c:v>7.9507799999999993E-3</c:v>
                </c:pt>
                <c:pt idx="5600">
                  <c:v>1.633764E-2</c:v>
                </c:pt>
                <c:pt idx="5601">
                  <c:v>2.4913339999999999E-2</c:v>
                </c:pt>
                <c:pt idx="5602">
                  <c:v>3.2139309999999997E-2</c:v>
                </c:pt>
                <c:pt idx="5603">
                  <c:v>2.5622289999999999E-2</c:v>
                </c:pt>
                <c:pt idx="5604">
                  <c:v>2.1719789999999999E-2</c:v>
                </c:pt>
                <c:pt idx="5605">
                  <c:v>2.4899899999999999E-2</c:v>
                </c:pt>
                <c:pt idx="5606">
                  <c:v>3.0994239999999999E-2</c:v>
                </c:pt>
                <c:pt idx="5607">
                  <c:v>3.3174960000000003E-2</c:v>
                </c:pt>
                <c:pt idx="5608">
                  <c:v>3.4692309999999997E-2</c:v>
                </c:pt>
                <c:pt idx="5609">
                  <c:v>3.67093E-2</c:v>
                </c:pt>
                <c:pt idx="5610">
                  <c:v>3.9584019999999998E-2</c:v>
                </c:pt>
                <c:pt idx="5611">
                  <c:v>4.2071440000000002E-2</c:v>
                </c:pt>
                <c:pt idx="5612">
                  <c:v>4.3953190000000003E-2</c:v>
                </c:pt>
                <c:pt idx="5613">
                  <c:v>4.5504330000000003E-2</c:v>
                </c:pt>
                <c:pt idx="5614">
                  <c:v>4.6629070000000002E-2</c:v>
                </c:pt>
                <c:pt idx="5615">
                  <c:v>4.562451E-2</c:v>
                </c:pt>
                <c:pt idx="5616">
                  <c:v>4.0526350000000003E-2</c:v>
                </c:pt>
                <c:pt idx="5617">
                  <c:v>3.3939299999999999E-2</c:v>
                </c:pt>
                <c:pt idx="5618">
                  <c:v>2.882084E-2</c:v>
                </c:pt>
                <c:pt idx="5619">
                  <c:v>2.572576E-2</c:v>
                </c:pt>
                <c:pt idx="5620">
                  <c:v>2.6824009999999999E-2</c:v>
                </c:pt>
                <c:pt idx="5621">
                  <c:v>3.1648950000000002E-2</c:v>
                </c:pt>
                <c:pt idx="5622">
                  <c:v>3.2001630000000003E-2</c:v>
                </c:pt>
                <c:pt idx="5623">
                  <c:v>3.2558370000000003E-2</c:v>
                </c:pt>
                <c:pt idx="5624">
                  <c:v>3.271276E-2</c:v>
                </c:pt>
                <c:pt idx="5625">
                  <c:v>3.4259619999999998E-2</c:v>
                </c:pt>
                <c:pt idx="5626">
                  <c:v>3.605324E-2</c:v>
                </c:pt>
                <c:pt idx="5627">
                  <c:v>3.7665049999999999E-2</c:v>
                </c:pt>
                <c:pt idx="5628">
                  <c:v>3.98289E-2</c:v>
                </c:pt>
                <c:pt idx="5629">
                  <c:v>4.154882E-2</c:v>
                </c:pt>
                <c:pt idx="5630">
                  <c:v>4.245695E-2</c:v>
                </c:pt>
                <c:pt idx="5631">
                  <c:v>4.2454619999999998E-2</c:v>
                </c:pt>
                <c:pt idx="5632">
                  <c:v>4.1592959999999998E-2</c:v>
                </c:pt>
                <c:pt idx="5633">
                  <c:v>4.031647E-2</c:v>
                </c:pt>
                <c:pt idx="5634">
                  <c:v>3.8533890000000001E-2</c:v>
                </c:pt>
                <c:pt idx="5635">
                  <c:v>3.6553380000000003E-2</c:v>
                </c:pt>
                <c:pt idx="5636">
                  <c:v>3.4579499999999999E-2</c:v>
                </c:pt>
                <c:pt idx="5637">
                  <c:v>3.3633030000000001E-2</c:v>
                </c:pt>
                <c:pt idx="5638">
                  <c:v>3.3341990000000002E-2</c:v>
                </c:pt>
                <c:pt idx="5639">
                  <c:v>3.2957069999999998E-2</c:v>
                </c:pt>
                <c:pt idx="5640">
                  <c:v>3.372551E-2</c:v>
                </c:pt>
                <c:pt idx="5641">
                  <c:v>3.3860139999999997E-2</c:v>
                </c:pt>
                <c:pt idx="5642">
                  <c:v>3.4961840000000001E-2</c:v>
                </c:pt>
                <c:pt idx="5643">
                  <c:v>3.5835350000000002E-2</c:v>
                </c:pt>
                <c:pt idx="5644">
                  <c:v>3.642041E-2</c:v>
                </c:pt>
                <c:pt idx="5645">
                  <c:v>3.75121E-2</c:v>
                </c:pt>
                <c:pt idx="5646">
                  <c:v>3.7949660000000003E-2</c:v>
                </c:pt>
                <c:pt idx="5647">
                  <c:v>3.7872709999999997E-2</c:v>
                </c:pt>
                <c:pt idx="5648">
                  <c:v>3.781988E-2</c:v>
                </c:pt>
                <c:pt idx="5649">
                  <c:v>3.7673829999999998E-2</c:v>
                </c:pt>
                <c:pt idx="5650">
                  <c:v>3.7249980000000002E-2</c:v>
                </c:pt>
                <c:pt idx="5651">
                  <c:v>3.6158210000000003E-2</c:v>
                </c:pt>
                <c:pt idx="5652">
                  <c:v>3.5897569999999997E-2</c:v>
                </c:pt>
                <c:pt idx="5653">
                  <c:v>3.5478820000000001E-2</c:v>
                </c:pt>
                <c:pt idx="5654">
                  <c:v>3.460916E-2</c:v>
                </c:pt>
                <c:pt idx="5655">
                  <c:v>3.4545319999999997E-2</c:v>
                </c:pt>
                <c:pt idx="5656">
                  <c:v>3.4708950000000002E-2</c:v>
                </c:pt>
                <c:pt idx="5657">
                  <c:v>3.4543499999999998E-2</c:v>
                </c:pt>
                <c:pt idx="5658">
                  <c:v>3.512378E-2</c:v>
                </c:pt>
                <c:pt idx="5659">
                  <c:v>3.5373189999999999E-2</c:v>
                </c:pt>
                <c:pt idx="5660">
                  <c:v>3.5617549999999998E-2</c:v>
                </c:pt>
                <c:pt idx="5661">
                  <c:v>3.652217E-2</c:v>
                </c:pt>
                <c:pt idx="5662">
                  <c:v>3.6812949999999997E-2</c:v>
                </c:pt>
                <c:pt idx="5663">
                  <c:v>3.6919489999999999E-2</c:v>
                </c:pt>
                <c:pt idx="5664">
                  <c:v>3.7375499999999999E-2</c:v>
                </c:pt>
                <c:pt idx="5665">
                  <c:v>3.7513039999999997E-2</c:v>
                </c:pt>
                <c:pt idx="5666">
                  <c:v>3.7210109999999998E-2</c:v>
                </c:pt>
                <c:pt idx="5667">
                  <c:v>3.7253149999999999E-2</c:v>
                </c:pt>
                <c:pt idx="5668">
                  <c:v>3.748816E-2</c:v>
                </c:pt>
                <c:pt idx="5669">
                  <c:v>3.7278890000000002E-2</c:v>
                </c:pt>
                <c:pt idx="5670">
                  <c:v>3.727113E-2</c:v>
                </c:pt>
                <c:pt idx="5671">
                  <c:v>3.7764020000000002E-2</c:v>
                </c:pt>
                <c:pt idx="5672">
                  <c:v>3.8145970000000001E-2</c:v>
                </c:pt>
                <c:pt idx="5673">
                  <c:v>3.8479310000000003E-2</c:v>
                </c:pt>
                <c:pt idx="5674">
                  <c:v>3.9295959999999998E-2</c:v>
                </c:pt>
                <c:pt idx="5675">
                  <c:v>4.0021000000000001E-2</c:v>
                </c:pt>
                <c:pt idx="5676">
                  <c:v>4.0375220000000003E-2</c:v>
                </c:pt>
                <c:pt idx="5677">
                  <c:v>4.0534050000000002E-2</c:v>
                </c:pt>
                <c:pt idx="5678">
                  <c:v>4.0479950000000001E-2</c:v>
                </c:pt>
                <c:pt idx="5679">
                  <c:v>4.0642539999999998E-2</c:v>
                </c:pt>
                <c:pt idx="5680">
                  <c:v>4.0890879999999998E-2</c:v>
                </c:pt>
                <c:pt idx="5681">
                  <c:v>4.1078879999999998E-2</c:v>
                </c:pt>
                <c:pt idx="5682">
                  <c:v>4.1176829999999998E-2</c:v>
                </c:pt>
                <c:pt idx="5683">
                  <c:v>4.1145620000000001E-2</c:v>
                </c:pt>
                <c:pt idx="5684">
                  <c:v>4.128221E-2</c:v>
                </c:pt>
                <c:pt idx="5685">
                  <c:v>4.1524930000000002E-2</c:v>
                </c:pt>
                <c:pt idx="5686">
                  <c:v>4.1628520000000002E-2</c:v>
                </c:pt>
                <c:pt idx="5687">
                  <c:v>4.1742460000000002E-2</c:v>
                </c:pt>
                <c:pt idx="5688">
                  <c:v>4.1877930000000001E-2</c:v>
                </c:pt>
                <c:pt idx="5689">
                  <c:v>4.1971769999999999E-2</c:v>
                </c:pt>
                <c:pt idx="5690">
                  <c:v>4.2380750000000002E-2</c:v>
                </c:pt>
                <c:pt idx="5691">
                  <c:v>4.2598940000000002E-2</c:v>
                </c:pt>
                <c:pt idx="5692">
                  <c:v>4.2426640000000002E-2</c:v>
                </c:pt>
                <c:pt idx="5693">
                  <c:v>4.2377400000000003E-2</c:v>
                </c:pt>
                <c:pt idx="5694">
                  <c:v>4.2314780000000003E-2</c:v>
                </c:pt>
                <c:pt idx="5695">
                  <c:v>4.2645660000000002E-2</c:v>
                </c:pt>
                <c:pt idx="5696">
                  <c:v>4.2781230000000003E-2</c:v>
                </c:pt>
                <c:pt idx="5697">
                  <c:v>4.2723270000000001E-2</c:v>
                </c:pt>
                <c:pt idx="5698">
                  <c:v>4.2094930000000003E-2</c:v>
                </c:pt>
                <c:pt idx="5699">
                  <c:v>4.1150779999999998E-2</c:v>
                </c:pt>
                <c:pt idx="5700">
                  <c:v>3.9437850000000003E-2</c:v>
                </c:pt>
                <c:pt idx="5701">
                  <c:v>3.8088410000000003E-2</c:v>
                </c:pt>
                <c:pt idx="5702">
                  <c:v>3.6839400000000001E-2</c:v>
                </c:pt>
                <c:pt idx="5703">
                  <c:v>3.5316849999999997E-2</c:v>
                </c:pt>
                <c:pt idx="5704">
                  <c:v>3.4031480000000003E-2</c:v>
                </c:pt>
                <c:pt idx="5705">
                  <c:v>3.394817E-2</c:v>
                </c:pt>
                <c:pt idx="5706">
                  <c:v>3.3402389999999997E-2</c:v>
                </c:pt>
                <c:pt idx="5707">
                  <c:v>3.3496400000000003E-2</c:v>
                </c:pt>
                <c:pt idx="5708">
                  <c:v>3.4442140000000003E-2</c:v>
                </c:pt>
                <c:pt idx="5709">
                  <c:v>3.4505229999999998E-2</c:v>
                </c:pt>
                <c:pt idx="5710">
                  <c:v>3.5049280000000002E-2</c:v>
                </c:pt>
                <c:pt idx="5711">
                  <c:v>3.5232090000000001E-2</c:v>
                </c:pt>
                <c:pt idx="5712">
                  <c:v>3.5092379999999999E-2</c:v>
                </c:pt>
                <c:pt idx="5713">
                  <c:v>3.5522850000000002E-2</c:v>
                </c:pt>
                <c:pt idx="5714">
                  <c:v>3.5280510000000001E-2</c:v>
                </c:pt>
                <c:pt idx="5715">
                  <c:v>3.444784E-2</c:v>
                </c:pt>
                <c:pt idx="5716">
                  <c:v>3.4468569999999997E-2</c:v>
                </c:pt>
                <c:pt idx="5717">
                  <c:v>3.4273860000000003E-2</c:v>
                </c:pt>
                <c:pt idx="5718">
                  <c:v>3.3729429999999998E-2</c:v>
                </c:pt>
                <c:pt idx="5719">
                  <c:v>3.3893640000000003E-2</c:v>
                </c:pt>
                <c:pt idx="5720">
                  <c:v>3.3673040000000001E-2</c:v>
                </c:pt>
                <c:pt idx="5721">
                  <c:v>3.4034719999999997E-2</c:v>
                </c:pt>
                <c:pt idx="5722">
                  <c:v>3.4436420000000002E-2</c:v>
                </c:pt>
                <c:pt idx="5723">
                  <c:v>3.4325670000000003E-2</c:v>
                </c:pt>
                <c:pt idx="5724">
                  <c:v>3.5100850000000003E-2</c:v>
                </c:pt>
                <c:pt idx="5725">
                  <c:v>3.5766880000000001E-2</c:v>
                </c:pt>
                <c:pt idx="5726">
                  <c:v>3.6004130000000002E-2</c:v>
                </c:pt>
                <c:pt idx="5727">
                  <c:v>3.6362119999999998E-2</c:v>
                </c:pt>
                <c:pt idx="5728">
                  <c:v>3.6468720000000003E-2</c:v>
                </c:pt>
                <c:pt idx="5729">
                  <c:v>3.6303780000000001E-2</c:v>
                </c:pt>
                <c:pt idx="5730">
                  <c:v>3.6504019999999998E-2</c:v>
                </c:pt>
                <c:pt idx="5731">
                  <c:v>3.6609240000000001E-2</c:v>
                </c:pt>
                <c:pt idx="5732">
                  <c:v>3.6313739999999997E-2</c:v>
                </c:pt>
                <c:pt idx="5733">
                  <c:v>3.6537720000000003E-2</c:v>
                </c:pt>
                <c:pt idx="5734">
                  <c:v>3.6675699999999999E-2</c:v>
                </c:pt>
                <c:pt idx="5735">
                  <c:v>3.6795050000000003E-2</c:v>
                </c:pt>
                <c:pt idx="5736">
                  <c:v>3.6826709999999999E-2</c:v>
                </c:pt>
                <c:pt idx="5737">
                  <c:v>3.7066979999999999E-2</c:v>
                </c:pt>
                <c:pt idx="5738">
                  <c:v>3.712729E-2</c:v>
                </c:pt>
                <c:pt idx="5739">
                  <c:v>3.7119350000000002E-2</c:v>
                </c:pt>
                <c:pt idx="5740">
                  <c:v>3.7469519999999999E-2</c:v>
                </c:pt>
                <c:pt idx="5741">
                  <c:v>3.7216850000000003E-2</c:v>
                </c:pt>
                <c:pt idx="5742">
                  <c:v>3.660422E-2</c:v>
                </c:pt>
                <c:pt idx="5743">
                  <c:v>3.6527499999999997E-2</c:v>
                </c:pt>
                <c:pt idx="5744">
                  <c:v>3.5997319999999999E-2</c:v>
                </c:pt>
                <c:pt idx="5745">
                  <c:v>3.4837750000000001E-2</c:v>
                </c:pt>
                <c:pt idx="5746">
                  <c:v>3.4527040000000002E-2</c:v>
                </c:pt>
                <c:pt idx="5747">
                  <c:v>3.4210160000000003E-2</c:v>
                </c:pt>
                <c:pt idx="5748">
                  <c:v>3.3292670000000003E-2</c:v>
                </c:pt>
                <c:pt idx="5749">
                  <c:v>3.3393220000000001E-2</c:v>
                </c:pt>
                <c:pt idx="5750">
                  <c:v>3.282127E-2</c:v>
                </c:pt>
                <c:pt idx="5751">
                  <c:v>3.2466660000000001E-2</c:v>
                </c:pt>
                <c:pt idx="5752">
                  <c:v>3.2636869999999998E-2</c:v>
                </c:pt>
                <c:pt idx="5753">
                  <c:v>3.2044870000000003E-2</c:v>
                </c:pt>
                <c:pt idx="5754">
                  <c:v>3.2535399999999999E-2</c:v>
                </c:pt>
                <c:pt idx="5755">
                  <c:v>3.2349580000000003E-2</c:v>
                </c:pt>
                <c:pt idx="5756">
                  <c:v>3.2933820000000003E-2</c:v>
                </c:pt>
                <c:pt idx="5757">
                  <c:v>3.315448E-2</c:v>
                </c:pt>
                <c:pt idx="5758">
                  <c:v>3.3117840000000003E-2</c:v>
                </c:pt>
                <c:pt idx="5759">
                  <c:v>3.3369530000000001E-2</c:v>
                </c:pt>
                <c:pt idx="5760">
                  <c:v>3.2878669999999999E-2</c:v>
                </c:pt>
                <c:pt idx="5761">
                  <c:v>3.2937929999999997E-2</c:v>
                </c:pt>
                <c:pt idx="5762">
                  <c:v>3.2794049999999998E-2</c:v>
                </c:pt>
                <c:pt idx="5763">
                  <c:v>3.2627820000000002E-2</c:v>
                </c:pt>
                <c:pt idx="5764">
                  <c:v>3.3136329999999999E-2</c:v>
                </c:pt>
                <c:pt idx="5765">
                  <c:v>3.2543099999999998E-2</c:v>
                </c:pt>
                <c:pt idx="5766">
                  <c:v>3.3032300000000001E-2</c:v>
                </c:pt>
                <c:pt idx="5767">
                  <c:v>3.3134469999999999E-2</c:v>
                </c:pt>
                <c:pt idx="5768">
                  <c:v>3.3335440000000001E-2</c:v>
                </c:pt>
                <c:pt idx="5769">
                  <c:v>3.3855000000000003E-2</c:v>
                </c:pt>
                <c:pt idx="5770">
                  <c:v>3.3789069999999997E-2</c:v>
                </c:pt>
                <c:pt idx="5771">
                  <c:v>3.2219089999999999E-2</c:v>
                </c:pt>
                <c:pt idx="5772">
                  <c:v>3.346495E-2</c:v>
                </c:pt>
                <c:pt idx="5773">
                  <c:v>3.4158330000000001E-2</c:v>
                </c:pt>
                <c:pt idx="5774">
                  <c:v>3.520591E-2</c:v>
                </c:pt>
                <c:pt idx="5775">
                  <c:v>3.5604129999999998E-2</c:v>
                </c:pt>
                <c:pt idx="5776">
                  <c:v>3.6024519999999997E-2</c:v>
                </c:pt>
                <c:pt idx="5777">
                  <c:v>3.6449679999999998E-2</c:v>
                </c:pt>
                <c:pt idx="5778">
                  <c:v>3.65749E-2</c:v>
                </c:pt>
                <c:pt idx="5779">
                  <c:v>3.6596280000000002E-2</c:v>
                </c:pt>
                <c:pt idx="5780">
                  <c:v>3.6891319999999998E-2</c:v>
                </c:pt>
                <c:pt idx="5781">
                  <c:v>3.7000230000000002E-2</c:v>
                </c:pt>
                <c:pt idx="5782">
                  <c:v>3.6641640000000003E-2</c:v>
                </c:pt>
                <c:pt idx="5783">
                  <c:v>3.7211349999999997E-2</c:v>
                </c:pt>
                <c:pt idx="5784">
                  <c:v>3.7392559999999998E-2</c:v>
                </c:pt>
                <c:pt idx="5785">
                  <c:v>3.7506459999999998E-2</c:v>
                </c:pt>
                <c:pt idx="5786">
                  <c:v>3.7802969999999998E-2</c:v>
                </c:pt>
                <c:pt idx="5787">
                  <c:v>3.8533400000000002E-2</c:v>
                </c:pt>
                <c:pt idx="5788">
                  <c:v>3.9002820000000001E-2</c:v>
                </c:pt>
                <c:pt idx="5789">
                  <c:v>3.9211650000000001E-2</c:v>
                </c:pt>
                <c:pt idx="5790">
                  <c:v>3.9830119999999997E-2</c:v>
                </c:pt>
                <c:pt idx="5791">
                  <c:v>4.0253419999999998E-2</c:v>
                </c:pt>
                <c:pt idx="5792">
                  <c:v>4.0463150000000003E-2</c:v>
                </c:pt>
                <c:pt idx="5793">
                  <c:v>4.0430319999999999E-2</c:v>
                </c:pt>
                <c:pt idx="5794">
                  <c:v>4.0427240000000003E-2</c:v>
                </c:pt>
                <c:pt idx="5795">
                  <c:v>4.0502789999999997E-2</c:v>
                </c:pt>
                <c:pt idx="5796">
                  <c:v>4.0435859999999997E-2</c:v>
                </c:pt>
                <c:pt idx="5797">
                  <c:v>4.000716E-2</c:v>
                </c:pt>
                <c:pt idx="5798">
                  <c:v>3.9594379999999998E-2</c:v>
                </c:pt>
                <c:pt idx="5799">
                  <c:v>3.9561119999999998E-2</c:v>
                </c:pt>
                <c:pt idx="5800">
                  <c:v>3.9319020000000003E-2</c:v>
                </c:pt>
                <c:pt idx="5801">
                  <c:v>3.8714989999999998E-2</c:v>
                </c:pt>
                <c:pt idx="5802">
                  <c:v>3.7878889999999998E-2</c:v>
                </c:pt>
                <c:pt idx="5803">
                  <c:v>3.7075799999999999E-2</c:v>
                </c:pt>
                <c:pt idx="5804">
                  <c:v>3.6565649999999998E-2</c:v>
                </c:pt>
                <c:pt idx="5805">
                  <c:v>3.5706300000000003E-2</c:v>
                </c:pt>
                <c:pt idx="5806">
                  <c:v>3.5001060000000001E-2</c:v>
                </c:pt>
                <c:pt idx="5807">
                  <c:v>3.4737150000000001E-2</c:v>
                </c:pt>
                <c:pt idx="5808">
                  <c:v>3.4073489999999998E-2</c:v>
                </c:pt>
                <c:pt idx="5809">
                  <c:v>3.3483760000000001E-2</c:v>
                </c:pt>
                <c:pt idx="5810">
                  <c:v>3.3617639999999997E-2</c:v>
                </c:pt>
                <c:pt idx="5811">
                  <c:v>3.3032840000000001E-2</c:v>
                </c:pt>
                <c:pt idx="5812">
                  <c:v>3.3720340000000001E-2</c:v>
                </c:pt>
                <c:pt idx="5813">
                  <c:v>3.4068370000000001E-2</c:v>
                </c:pt>
                <c:pt idx="5814">
                  <c:v>3.3965519999999999E-2</c:v>
                </c:pt>
                <c:pt idx="5815">
                  <c:v>3.4312990000000002E-2</c:v>
                </c:pt>
                <c:pt idx="5816">
                  <c:v>3.4023690000000002E-2</c:v>
                </c:pt>
                <c:pt idx="5817">
                  <c:v>3.4124509999999997E-2</c:v>
                </c:pt>
                <c:pt idx="5818">
                  <c:v>3.4122800000000002E-2</c:v>
                </c:pt>
                <c:pt idx="5819">
                  <c:v>3.3591919999999997E-2</c:v>
                </c:pt>
                <c:pt idx="5820">
                  <c:v>3.4023400000000002E-2</c:v>
                </c:pt>
                <c:pt idx="5821">
                  <c:v>3.4236849999999999E-2</c:v>
                </c:pt>
                <c:pt idx="5822">
                  <c:v>3.420463E-2</c:v>
                </c:pt>
                <c:pt idx="5823">
                  <c:v>3.4674709999999997E-2</c:v>
                </c:pt>
                <c:pt idx="5824">
                  <c:v>3.4574319999999999E-2</c:v>
                </c:pt>
                <c:pt idx="5825">
                  <c:v>3.5091610000000002E-2</c:v>
                </c:pt>
                <c:pt idx="5826">
                  <c:v>3.5624820000000001E-2</c:v>
                </c:pt>
                <c:pt idx="5827">
                  <c:v>3.5440300000000001E-2</c:v>
                </c:pt>
                <c:pt idx="5828">
                  <c:v>3.5956040000000002E-2</c:v>
                </c:pt>
                <c:pt idx="5829">
                  <c:v>3.6303839999999997E-2</c:v>
                </c:pt>
                <c:pt idx="5830">
                  <c:v>3.618329E-2</c:v>
                </c:pt>
                <c:pt idx="5831">
                  <c:v>3.6529399999999997E-2</c:v>
                </c:pt>
                <c:pt idx="5832">
                  <c:v>3.6819350000000001E-2</c:v>
                </c:pt>
                <c:pt idx="5833">
                  <c:v>3.7101879999999997E-2</c:v>
                </c:pt>
                <c:pt idx="5834">
                  <c:v>3.7412540000000001E-2</c:v>
                </c:pt>
                <c:pt idx="5835">
                  <c:v>3.7974929999999997E-2</c:v>
                </c:pt>
                <c:pt idx="5836">
                  <c:v>3.8265519999999997E-2</c:v>
                </c:pt>
                <c:pt idx="5837">
                  <c:v>3.8437100000000002E-2</c:v>
                </c:pt>
                <c:pt idx="5838">
                  <c:v>3.8888609999999997E-2</c:v>
                </c:pt>
                <c:pt idx="5839">
                  <c:v>3.9375529999999999E-2</c:v>
                </c:pt>
                <c:pt idx="5840">
                  <c:v>3.9388600000000003E-2</c:v>
                </c:pt>
                <c:pt idx="5841">
                  <c:v>3.946272E-2</c:v>
                </c:pt>
                <c:pt idx="5842">
                  <c:v>3.9905759999999998E-2</c:v>
                </c:pt>
                <c:pt idx="5843">
                  <c:v>4.0304300000000001E-2</c:v>
                </c:pt>
                <c:pt idx="5844">
                  <c:v>4.0545930000000001E-2</c:v>
                </c:pt>
                <c:pt idx="5845">
                  <c:v>4.0552940000000003E-2</c:v>
                </c:pt>
                <c:pt idx="5846">
                  <c:v>4.0806219999999997E-2</c:v>
                </c:pt>
                <c:pt idx="5847">
                  <c:v>4.0904669999999997E-2</c:v>
                </c:pt>
                <c:pt idx="5848">
                  <c:v>4.0861370000000001E-2</c:v>
                </c:pt>
                <c:pt idx="5849">
                  <c:v>3.8088509999999999E-2</c:v>
                </c:pt>
                <c:pt idx="5850">
                  <c:v>3.8165770000000002E-2</c:v>
                </c:pt>
                <c:pt idx="5851">
                  <c:v>3.830542E-2</c:v>
                </c:pt>
                <c:pt idx="5852">
                  <c:v>3.7888829999999998E-2</c:v>
                </c:pt>
                <c:pt idx="5853">
                  <c:v>3.653816E-2</c:v>
                </c:pt>
                <c:pt idx="5854">
                  <c:v>3.496614E-2</c:v>
                </c:pt>
                <c:pt idx="5855">
                  <c:v>0</c:v>
                </c:pt>
                <c:pt idx="5856">
                  <c:v>0</c:v>
                </c:pt>
                <c:pt idx="5857">
                  <c:v>1.5495E-4</c:v>
                </c:pt>
                <c:pt idx="5858">
                  <c:v>5.04252E-3</c:v>
                </c:pt>
                <c:pt idx="5859">
                  <c:v>1.359845E-2</c:v>
                </c:pt>
                <c:pt idx="5860">
                  <c:v>2.3486409999999999E-2</c:v>
                </c:pt>
                <c:pt idx="5861">
                  <c:v>3.293198E-2</c:v>
                </c:pt>
                <c:pt idx="5862">
                  <c:v>2.7951409999999999E-2</c:v>
                </c:pt>
                <c:pt idx="5863">
                  <c:v>1.457609E-2</c:v>
                </c:pt>
                <c:pt idx="5864">
                  <c:v>1.4134330000000001E-2</c:v>
                </c:pt>
                <c:pt idx="5865">
                  <c:v>1.9614369999999999E-2</c:v>
                </c:pt>
                <c:pt idx="5866">
                  <c:v>2.7426300000000001E-2</c:v>
                </c:pt>
                <c:pt idx="5867">
                  <c:v>3.471896E-2</c:v>
                </c:pt>
                <c:pt idx="5868">
                  <c:v>3.4485809999999999E-2</c:v>
                </c:pt>
                <c:pt idx="5869">
                  <c:v>3.5176140000000002E-2</c:v>
                </c:pt>
                <c:pt idx="5870">
                  <c:v>3.7180560000000001E-2</c:v>
                </c:pt>
                <c:pt idx="5871">
                  <c:v>4.0361069999999999E-2</c:v>
                </c:pt>
                <c:pt idx="5872">
                  <c:v>4.3875369999999997E-2</c:v>
                </c:pt>
                <c:pt idx="5873">
                  <c:v>4.6875050000000001E-2</c:v>
                </c:pt>
                <c:pt idx="5874">
                  <c:v>4.946478E-2</c:v>
                </c:pt>
                <c:pt idx="5875">
                  <c:v>4.7454900000000001E-2</c:v>
                </c:pt>
                <c:pt idx="5876">
                  <c:v>3.7472720000000001E-2</c:v>
                </c:pt>
                <c:pt idx="5877">
                  <c:v>2.4791170000000001E-2</c:v>
                </c:pt>
                <c:pt idx="5878">
                  <c:v>1.8743719999999998E-2</c:v>
                </c:pt>
                <c:pt idx="5879">
                  <c:v>2.219341E-2</c:v>
                </c:pt>
                <c:pt idx="5880">
                  <c:v>2.9510580000000002E-2</c:v>
                </c:pt>
                <c:pt idx="5881">
                  <c:v>3.2398860000000002E-2</c:v>
                </c:pt>
                <c:pt idx="5882">
                  <c:v>2.9061170000000001E-2</c:v>
                </c:pt>
                <c:pt idx="5883">
                  <c:v>2.5062899999999999E-2</c:v>
                </c:pt>
                <c:pt idx="5884">
                  <c:v>2.709866E-2</c:v>
                </c:pt>
                <c:pt idx="5885">
                  <c:v>3.2103590000000001E-2</c:v>
                </c:pt>
                <c:pt idx="5886">
                  <c:v>3.3492319999999999E-2</c:v>
                </c:pt>
                <c:pt idx="5887">
                  <c:v>3.4850270000000003E-2</c:v>
                </c:pt>
                <c:pt idx="5888">
                  <c:v>3.6285419999999999E-2</c:v>
                </c:pt>
                <c:pt idx="5889">
                  <c:v>3.8069560000000002E-2</c:v>
                </c:pt>
                <c:pt idx="5890">
                  <c:v>4.0352470000000001E-2</c:v>
                </c:pt>
                <c:pt idx="5891">
                  <c:v>4.2522249999999998E-2</c:v>
                </c:pt>
                <c:pt idx="5892">
                  <c:v>4.4135290000000001E-2</c:v>
                </c:pt>
                <c:pt idx="5893">
                  <c:v>4.4609940000000001E-2</c:v>
                </c:pt>
                <c:pt idx="5894">
                  <c:v>4.355759E-2</c:v>
                </c:pt>
                <c:pt idx="5895">
                  <c:v>4.13467E-2</c:v>
                </c:pt>
                <c:pt idx="5896">
                  <c:v>3.8778960000000001E-2</c:v>
                </c:pt>
                <c:pt idx="5897">
                  <c:v>3.6546969999999998E-2</c:v>
                </c:pt>
                <c:pt idx="5898">
                  <c:v>3.506782E-2</c:v>
                </c:pt>
                <c:pt idx="5899">
                  <c:v>3.4960150000000002E-2</c:v>
                </c:pt>
                <c:pt idx="5900">
                  <c:v>3.565132E-2</c:v>
                </c:pt>
                <c:pt idx="5901">
                  <c:v>3.5831920000000003E-2</c:v>
                </c:pt>
                <c:pt idx="5902">
                  <c:v>3.7061320000000002E-2</c:v>
                </c:pt>
                <c:pt idx="5903">
                  <c:v>3.826889E-2</c:v>
                </c:pt>
                <c:pt idx="5904">
                  <c:v>3.9218969999999999E-2</c:v>
                </c:pt>
                <c:pt idx="5905">
                  <c:v>9.6739999999999999E-5</c:v>
                </c:pt>
                <c:pt idx="5906">
                  <c:v>0</c:v>
                </c:pt>
                <c:pt idx="5907">
                  <c:v>2.5195000000000003E-4</c:v>
                </c:pt>
                <c:pt idx="5908">
                  <c:v>4.9905399999999999E-3</c:v>
                </c:pt>
                <c:pt idx="5909">
                  <c:v>1.2542279999999999E-2</c:v>
                </c:pt>
                <c:pt idx="5910">
                  <c:v>2.1148759999999999E-2</c:v>
                </c:pt>
                <c:pt idx="5911">
                  <c:v>2.9344039999999998E-2</c:v>
                </c:pt>
                <c:pt idx="5912">
                  <c:v>2.4709999999999999E-4</c:v>
                </c:pt>
                <c:pt idx="5913">
                  <c:v>0</c:v>
                </c:pt>
                <c:pt idx="5914">
                  <c:v>7.9827999999999995E-4</c:v>
                </c:pt>
                <c:pt idx="5915">
                  <c:v>9.1744999999999999E-4</c:v>
                </c:pt>
                <c:pt idx="5916">
                  <c:v>6.25605E-3</c:v>
                </c:pt>
                <c:pt idx="5917">
                  <c:v>1.3703989999999999E-2</c:v>
                </c:pt>
                <c:pt idx="5918">
                  <c:v>2.1869799999999998E-2</c:v>
                </c:pt>
                <c:pt idx="5919">
                  <c:v>2.9974629999999999E-2</c:v>
                </c:pt>
                <c:pt idx="5920">
                  <c:v>3.4695400000000001E-2</c:v>
                </c:pt>
                <c:pt idx="5921">
                  <c:v>3.6210140000000002E-2</c:v>
                </c:pt>
                <c:pt idx="5922">
                  <c:v>3.8169139999999997E-2</c:v>
                </c:pt>
                <c:pt idx="5923">
                  <c:v>4.097729E-2</c:v>
                </c:pt>
                <c:pt idx="5924">
                  <c:v>4.3849350000000002E-2</c:v>
                </c:pt>
                <c:pt idx="5925">
                  <c:v>4.9821000000000002E-4</c:v>
                </c:pt>
                <c:pt idx="5926">
                  <c:v>3.3413499999999999E-3</c:v>
                </c:pt>
                <c:pt idx="5927">
                  <c:v>9.0905299999999994E-3</c:v>
                </c:pt>
                <c:pt idx="5928">
                  <c:v>1.5865299999999999E-2</c:v>
                </c:pt>
                <c:pt idx="5929">
                  <c:v>2.275659E-2</c:v>
                </c:pt>
                <c:pt idx="5930">
                  <c:v>2.9741920000000002E-2</c:v>
                </c:pt>
                <c:pt idx="5931">
                  <c:v>3.5083129999999997E-2</c:v>
                </c:pt>
                <c:pt idx="5932">
                  <c:v>2.8757089999999999E-2</c:v>
                </c:pt>
                <c:pt idx="5933">
                  <c:v>2.3894559999999999E-2</c:v>
                </c:pt>
                <c:pt idx="5934">
                  <c:v>2.2787490000000001E-2</c:v>
                </c:pt>
                <c:pt idx="5935">
                  <c:v>2.7139320000000001E-2</c:v>
                </c:pt>
                <c:pt idx="5936">
                  <c:v>3.214011E-2</c:v>
                </c:pt>
                <c:pt idx="5937">
                  <c:v>3.3169450000000003E-2</c:v>
                </c:pt>
                <c:pt idx="5938">
                  <c:v>3.2404469999999998E-2</c:v>
                </c:pt>
                <c:pt idx="5939">
                  <c:v>3.3598179999999998E-2</c:v>
                </c:pt>
                <c:pt idx="5940">
                  <c:v>3.5705109999999998E-2</c:v>
                </c:pt>
                <c:pt idx="5941">
                  <c:v>3.815938E-2</c:v>
                </c:pt>
                <c:pt idx="5942">
                  <c:v>4.0953410000000003E-2</c:v>
                </c:pt>
                <c:pt idx="5943">
                  <c:v>4.3551869999999999E-2</c:v>
                </c:pt>
                <c:pt idx="5944">
                  <c:v>4.5895529999999997E-2</c:v>
                </c:pt>
                <c:pt idx="5945">
                  <c:v>4.7616539999999999E-2</c:v>
                </c:pt>
                <c:pt idx="5946">
                  <c:v>4.7111390000000003E-2</c:v>
                </c:pt>
                <c:pt idx="5947">
                  <c:v>4.3735940000000001E-2</c:v>
                </c:pt>
                <c:pt idx="5948">
                  <c:v>3.9021930000000003E-2</c:v>
                </c:pt>
                <c:pt idx="5949">
                  <c:v>3.4797450000000001E-2</c:v>
                </c:pt>
                <c:pt idx="5950">
                  <c:v>3.1968539999999997E-2</c:v>
                </c:pt>
                <c:pt idx="5951">
                  <c:v>3.0929290000000002E-2</c:v>
                </c:pt>
                <c:pt idx="5952">
                  <c:v>3.229456E-2</c:v>
                </c:pt>
                <c:pt idx="5953">
                  <c:v>3.3272910000000003E-2</c:v>
                </c:pt>
                <c:pt idx="5954">
                  <c:v>3.540679E-2</c:v>
                </c:pt>
                <c:pt idx="5955">
                  <c:v>3.7264560000000002E-2</c:v>
                </c:pt>
                <c:pt idx="5956">
                  <c:v>3.9138350000000002E-2</c:v>
                </c:pt>
                <c:pt idx="5957">
                  <c:v>4.1391699999999997E-2</c:v>
                </c:pt>
                <c:pt idx="5958">
                  <c:v>4.3492089999999997E-2</c:v>
                </c:pt>
                <c:pt idx="5959">
                  <c:v>4.547561E-2</c:v>
                </c:pt>
                <c:pt idx="5960">
                  <c:v>4.7058919999999997E-2</c:v>
                </c:pt>
                <c:pt idx="5961">
                  <c:v>4.813887E-2</c:v>
                </c:pt>
                <c:pt idx="5962">
                  <c:v>4.8477119999999999E-2</c:v>
                </c:pt>
                <c:pt idx="5963">
                  <c:v>4.8168849999999999E-2</c:v>
                </c:pt>
                <c:pt idx="5964">
                  <c:v>4.7017789999999997E-2</c:v>
                </c:pt>
                <c:pt idx="5965">
                  <c:v>4.4970339999999998E-2</c:v>
                </c:pt>
                <c:pt idx="5966">
                  <c:v>4.1319109999999999E-2</c:v>
                </c:pt>
                <c:pt idx="5967">
                  <c:v>3.6665349999999999E-2</c:v>
                </c:pt>
                <c:pt idx="5968">
                  <c:v>3.3068390000000003E-2</c:v>
                </c:pt>
                <c:pt idx="5969">
                  <c:v>3.08556E-2</c:v>
                </c:pt>
                <c:pt idx="5970">
                  <c:v>2.8774910000000001E-2</c:v>
                </c:pt>
                <c:pt idx="5971">
                  <c:v>2.912317E-2</c:v>
                </c:pt>
                <c:pt idx="5972">
                  <c:v>2.8901469999999999E-2</c:v>
                </c:pt>
                <c:pt idx="5973">
                  <c:v>2.9545660000000001E-2</c:v>
                </c:pt>
                <c:pt idx="5974">
                  <c:v>2.9703710000000001E-2</c:v>
                </c:pt>
                <c:pt idx="5975">
                  <c:v>3.0564060000000001E-2</c:v>
                </c:pt>
                <c:pt idx="5976">
                  <c:v>3.078318E-2</c:v>
                </c:pt>
                <c:pt idx="5977">
                  <c:v>3.1819849999999997E-2</c:v>
                </c:pt>
                <c:pt idx="5978">
                  <c:v>3.1899329999999997E-2</c:v>
                </c:pt>
                <c:pt idx="5979">
                  <c:v>3.3012069999999998E-2</c:v>
                </c:pt>
                <c:pt idx="5980">
                  <c:v>3.2770349999999997E-2</c:v>
                </c:pt>
                <c:pt idx="5981">
                  <c:v>3.2623180000000002E-2</c:v>
                </c:pt>
                <c:pt idx="5982">
                  <c:v>3.2359499999999999E-2</c:v>
                </c:pt>
                <c:pt idx="5983">
                  <c:v>3.1359739999999997E-2</c:v>
                </c:pt>
                <c:pt idx="5984">
                  <c:v>3.1336070000000001E-2</c:v>
                </c:pt>
                <c:pt idx="5985">
                  <c:v>3.009993E-2</c:v>
                </c:pt>
                <c:pt idx="5986">
                  <c:v>3.0313940000000001E-2</c:v>
                </c:pt>
                <c:pt idx="5987">
                  <c:v>2.9694350000000001E-2</c:v>
                </c:pt>
                <c:pt idx="5988">
                  <c:v>3.060015E-2</c:v>
                </c:pt>
                <c:pt idx="5989">
                  <c:v>3.053985E-2</c:v>
                </c:pt>
                <c:pt idx="5990">
                  <c:v>3.1799590000000003E-2</c:v>
                </c:pt>
                <c:pt idx="5991">
                  <c:v>3.1867680000000002E-2</c:v>
                </c:pt>
                <c:pt idx="5992">
                  <c:v>7.4800000000000004E-6</c:v>
                </c:pt>
                <c:pt idx="5993">
                  <c:v>0</c:v>
                </c:pt>
                <c:pt idx="5994">
                  <c:v>1.71535E-3</c:v>
                </c:pt>
                <c:pt idx="5995">
                  <c:v>7.50142E-3</c:v>
                </c:pt>
                <c:pt idx="5996">
                  <c:v>1.5085400000000001E-2</c:v>
                </c:pt>
                <c:pt idx="5997">
                  <c:v>2.3034269999999999E-2</c:v>
                </c:pt>
                <c:pt idx="5998">
                  <c:v>3.07897E-2</c:v>
                </c:pt>
                <c:pt idx="5999">
                  <c:v>3.2100389999999999E-2</c:v>
                </c:pt>
                <c:pt idx="6000">
                  <c:v>2.7796029999999999E-2</c:v>
                </c:pt>
                <c:pt idx="6001">
                  <c:v>2.424664E-2</c:v>
                </c:pt>
                <c:pt idx="6002">
                  <c:v>2.633189E-2</c:v>
                </c:pt>
                <c:pt idx="6003">
                  <c:v>3.1253530000000002E-2</c:v>
                </c:pt>
                <c:pt idx="6004">
                  <c:v>3.2361819999999999E-2</c:v>
                </c:pt>
                <c:pt idx="6005">
                  <c:v>3.3445389999999998E-2</c:v>
                </c:pt>
                <c:pt idx="6006">
                  <c:v>3.4798570000000001E-2</c:v>
                </c:pt>
                <c:pt idx="6007">
                  <c:v>3.7146119999999998E-2</c:v>
                </c:pt>
                <c:pt idx="6008">
                  <c:v>3.992047E-2</c:v>
                </c:pt>
                <c:pt idx="6009">
                  <c:v>4.278593E-2</c:v>
                </c:pt>
                <c:pt idx="6010">
                  <c:v>4.535923E-2</c:v>
                </c:pt>
                <c:pt idx="6011">
                  <c:v>4.7942319999999997E-2</c:v>
                </c:pt>
                <c:pt idx="6012">
                  <c:v>5.0289500000000001E-2</c:v>
                </c:pt>
                <c:pt idx="6013">
                  <c:v>2.1473999999999999E-4</c:v>
                </c:pt>
                <c:pt idx="6014">
                  <c:v>5.2384000000000003E-4</c:v>
                </c:pt>
                <c:pt idx="6015">
                  <c:v>4.8101200000000002E-3</c:v>
                </c:pt>
                <c:pt idx="6016">
                  <c:v>1.139357E-2</c:v>
                </c:pt>
                <c:pt idx="6017">
                  <c:v>1.8657719999999999E-2</c:v>
                </c:pt>
                <c:pt idx="6018">
                  <c:v>2.6009569999999999E-2</c:v>
                </c:pt>
                <c:pt idx="6019">
                  <c:v>3.2144190000000003E-2</c:v>
                </c:pt>
                <c:pt idx="6020">
                  <c:v>3.0613950000000001E-2</c:v>
                </c:pt>
                <c:pt idx="6021">
                  <c:v>2.5874299999999999E-2</c:v>
                </c:pt>
                <c:pt idx="6022">
                  <c:v>2.5627549999999999E-2</c:v>
                </c:pt>
                <c:pt idx="6023">
                  <c:v>2.9636829999999999E-2</c:v>
                </c:pt>
                <c:pt idx="6024">
                  <c:v>3.2460129999999997E-2</c:v>
                </c:pt>
                <c:pt idx="6025">
                  <c:v>3.4380050000000002E-2</c:v>
                </c:pt>
                <c:pt idx="6026">
                  <c:v>3.6086210000000001E-2</c:v>
                </c:pt>
                <c:pt idx="6027">
                  <c:v>3.8553879999999999E-2</c:v>
                </c:pt>
                <c:pt idx="6028">
                  <c:v>4.0939450000000002E-2</c:v>
                </c:pt>
                <c:pt idx="6029">
                  <c:v>4.3404320000000003E-2</c:v>
                </c:pt>
                <c:pt idx="6030">
                  <c:v>4.6024849999999999E-2</c:v>
                </c:pt>
                <c:pt idx="6031">
                  <c:v>4.8700880000000002E-2</c:v>
                </c:pt>
                <c:pt idx="6032">
                  <c:v>2.8032000000000003E-4</c:v>
                </c:pt>
                <c:pt idx="6033">
                  <c:v>0</c:v>
                </c:pt>
                <c:pt idx="6034">
                  <c:v>1.6019999999999999E-5</c:v>
                </c:pt>
                <c:pt idx="6035">
                  <c:v>3.3555600000000001E-3</c:v>
                </c:pt>
                <c:pt idx="6036">
                  <c:v>1.010988E-2</c:v>
                </c:pt>
                <c:pt idx="6037">
                  <c:v>1.8151919999999998E-2</c:v>
                </c:pt>
                <c:pt idx="6038">
                  <c:v>2.6050219999999999E-2</c:v>
                </c:pt>
                <c:pt idx="6039">
                  <c:v>3.1934749999999998E-2</c:v>
                </c:pt>
                <c:pt idx="6040">
                  <c:v>2.451822E-2</c:v>
                </c:pt>
                <c:pt idx="6041">
                  <c:v>1.568481E-2</c:v>
                </c:pt>
                <c:pt idx="6042">
                  <c:v>1.492284E-2</c:v>
                </c:pt>
                <c:pt idx="6043">
                  <c:v>1.969984E-2</c:v>
                </c:pt>
                <c:pt idx="6044">
                  <c:v>2.6896489999999999E-2</c:v>
                </c:pt>
                <c:pt idx="6045">
                  <c:v>3.4053449999999999E-2</c:v>
                </c:pt>
                <c:pt idx="6046">
                  <c:v>3.6520629999999998E-2</c:v>
                </c:pt>
                <c:pt idx="6047">
                  <c:v>3.6977179999999998E-2</c:v>
                </c:pt>
                <c:pt idx="6048">
                  <c:v>3.8588089999999999E-2</c:v>
                </c:pt>
                <c:pt idx="6049">
                  <c:v>4.1184279999999997E-2</c:v>
                </c:pt>
                <c:pt idx="6050">
                  <c:v>4.3803340000000003E-2</c:v>
                </c:pt>
                <c:pt idx="6051">
                  <c:v>4.5999520000000002E-2</c:v>
                </c:pt>
                <c:pt idx="6052">
                  <c:v>4.7139849999999997E-2</c:v>
                </c:pt>
                <c:pt idx="6053">
                  <c:v>4.0669799999999999E-2</c:v>
                </c:pt>
                <c:pt idx="6054">
                  <c:v>2.8665610000000001E-2</c:v>
                </c:pt>
                <c:pt idx="6055">
                  <c:v>1.7967480000000001E-2</c:v>
                </c:pt>
                <c:pt idx="6056">
                  <c:v>1.7076919999999999E-2</c:v>
                </c:pt>
                <c:pt idx="6057">
                  <c:v>2.3126190000000001E-2</c:v>
                </c:pt>
                <c:pt idx="6058">
                  <c:v>3.1357580000000003E-2</c:v>
                </c:pt>
                <c:pt idx="6059">
                  <c:v>3.220522E-2</c:v>
                </c:pt>
                <c:pt idx="6060">
                  <c:v>2.434936E-2</c:v>
                </c:pt>
                <c:pt idx="6061">
                  <c:v>2.1697729999999998E-2</c:v>
                </c:pt>
                <c:pt idx="6062">
                  <c:v>2.6489539999999999E-2</c:v>
                </c:pt>
                <c:pt idx="6063">
                  <c:v>3.3545070000000003E-2</c:v>
                </c:pt>
                <c:pt idx="6064">
                  <c:v>3.3432120000000003E-2</c:v>
                </c:pt>
                <c:pt idx="6065">
                  <c:v>3.2606530000000002E-2</c:v>
                </c:pt>
                <c:pt idx="6066">
                  <c:v>3.267656E-2</c:v>
                </c:pt>
                <c:pt idx="6067">
                  <c:v>3.4900349999999997E-2</c:v>
                </c:pt>
                <c:pt idx="6068">
                  <c:v>3.684805E-2</c:v>
                </c:pt>
                <c:pt idx="6069">
                  <c:v>3.8739240000000001E-2</c:v>
                </c:pt>
                <c:pt idx="6070">
                  <c:v>4.0952269999999999E-2</c:v>
                </c:pt>
                <c:pt idx="6071">
                  <c:v>4.2624380000000003E-2</c:v>
                </c:pt>
                <c:pt idx="6072">
                  <c:v>4.3392170000000001E-2</c:v>
                </c:pt>
                <c:pt idx="6073">
                  <c:v>4.2565070000000003E-2</c:v>
                </c:pt>
                <c:pt idx="6074">
                  <c:v>3.9649450000000003E-2</c:v>
                </c:pt>
                <c:pt idx="6075">
                  <c:v>3.5877909999999999E-2</c:v>
                </c:pt>
                <c:pt idx="6076">
                  <c:v>3.2595289999999999E-2</c:v>
                </c:pt>
                <c:pt idx="6077">
                  <c:v>2.975442E-2</c:v>
                </c:pt>
                <c:pt idx="6078">
                  <c:v>2.9090290000000001E-2</c:v>
                </c:pt>
                <c:pt idx="6079">
                  <c:v>2.8670749999999998E-2</c:v>
                </c:pt>
                <c:pt idx="6080">
                  <c:v>2.984703E-2</c:v>
                </c:pt>
                <c:pt idx="6081">
                  <c:v>3.0315539999999998E-2</c:v>
                </c:pt>
                <c:pt idx="6082">
                  <c:v>3.1656700000000003E-2</c:v>
                </c:pt>
                <c:pt idx="6083">
                  <c:v>3.3056700000000001E-2</c:v>
                </c:pt>
                <c:pt idx="6084">
                  <c:v>3.438621E-2</c:v>
                </c:pt>
                <c:pt idx="6085">
                  <c:v>3.6188869999999998E-2</c:v>
                </c:pt>
                <c:pt idx="6086">
                  <c:v>3.7145060000000001E-2</c:v>
                </c:pt>
                <c:pt idx="6087">
                  <c:v>3.8345749999999998E-2</c:v>
                </c:pt>
                <c:pt idx="6088">
                  <c:v>3.8925359999999999E-2</c:v>
                </c:pt>
                <c:pt idx="6089">
                  <c:v>3.8849630000000003E-2</c:v>
                </c:pt>
                <c:pt idx="6090">
                  <c:v>3.7607509999999997E-2</c:v>
                </c:pt>
                <c:pt idx="6091">
                  <c:v>3.6997240000000001E-2</c:v>
                </c:pt>
                <c:pt idx="6092">
                  <c:v>3.5823439999999998E-2</c:v>
                </c:pt>
                <c:pt idx="6093">
                  <c:v>3.3679849999999997E-2</c:v>
                </c:pt>
                <c:pt idx="6094">
                  <c:v>3.2782869999999999E-2</c:v>
                </c:pt>
                <c:pt idx="6095">
                  <c:v>3.1832190000000003E-2</c:v>
                </c:pt>
                <c:pt idx="6096">
                  <c:v>3.1327380000000002E-2</c:v>
                </c:pt>
                <c:pt idx="6097">
                  <c:v>3.156718E-2</c:v>
                </c:pt>
                <c:pt idx="6098">
                  <c:v>3.1428320000000003E-2</c:v>
                </c:pt>
                <c:pt idx="6099">
                  <c:v>3.2334910000000001E-2</c:v>
                </c:pt>
                <c:pt idx="6100">
                  <c:v>3.2493250000000001E-2</c:v>
                </c:pt>
                <c:pt idx="6101">
                  <c:v>3.3516240000000003E-2</c:v>
                </c:pt>
                <c:pt idx="6102">
                  <c:v>3.4139929999999999E-2</c:v>
                </c:pt>
                <c:pt idx="6103">
                  <c:v>3.4447369999999998E-2</c:v>
                </c:pt>
                <c:pt idx="6104">
                  <c:v>3.5206880000000003E-2</c:v>
                </c:pt>
                <c:pt idx="6105">
                  <c:v>3.5251680000000001E-2</c:v>
                </c:pt>
                <c:pt idx="6106">
                  <c:v>3.5281529999999998E-2</c:v>
                </c:pt>
                <c:pt idx="6107">
                  <c:v>3.5227019999999998E-2</c:v>
                </c:pt>
                <c:pt idx="6108">
                  <c:v>3.4366470000000003E-2</c:v>
                </c:pt>
                <c:pt idx="6109">
                  <c:v>3.4060380000000001E-2</c:v>
                </c:pt>
                <c:pt idx="6110">
                  <c:v>0</c:v>
                </c:pt>
                <c:pt idx="6111">
                  <c:v>0</c:v>
                </c:pt>
                <c:pt idx="6112">
                  <c:v>1.66322E-3</c:v>
                </c:pt>
                <c:pt idx="6113">
                  <c:v>8.1704900000000007E-3</c:v>
                </c:pt>
                <c:pt idx="6114">
                  <c:v>1.7228139999999999E-2</c:v>
                </c:pt>
                <c:pt idx="6115">
                  <c:v>2.650156E-2</c:v>
                </c:pt>
                <c:pt idx="6116">
                  <c:v>3.1541010000000001E-2</c:v>
                </c:pt>
                <c:pt idx="6117">
                  <c:v>2.1094379999999999E-2</c:v>
                </c:pt>
                <c:pt idx="6118">
                  <c:v>1.491378E-2</c:v>
                </c:pt>
                <c:pt idx="6119">
                  <c:v>1.7536679999999999E-2</c:v>
                </c:pt>
                <c:pt idx="6120">
                  <c:v>2.425192E-2</c:v>
                </c:pt>
                <c:pt idx="6121">
                  <c:v>3.2183200000000002E-2</c:v>
                </c:pt>
                <c:pt idx="6122">
                  <c:v>3.2634719999999999E-2</c:v>
                </c:pt>
                <c:pt idx="6123">
                  <c:v>3.275761E-2</c:v>
                </c:pt>
                <c:pt idx="6124">
                  <c:v>3.3995299999999999E-2</c:v>
                </c:pt>
                <c:pt idx="6125">
                  <c:v>3.6819230000000001E-2</c:v>
                </c:pt>
                <c:pt idx="6126">
                  <c:v>3.9827179999999997E-2</c:v>
                </c:pt>
                <c:pt idx="6127">
                  <c:v>4.2541750000000003E-2</c:v>
                </c:pt>
                <c:pt idx="6128">
                  <c:v>4.4919760000000003E-2</c:v>
                </c:pt>
                <c:pt idx="6129">
                  <c:v>4.7339510000000001E-2</c:v>
                </c:pt>
                <c:pt idx="6130">
                  <c:v>4.8881210000000001E-2</c:v>
                </c:pt>
                <c:pt idx="6131">
                  <c:v>4.493904E-2</c:v>
                </c:pt>
                <c:pt idx="6132">
                  <c:v>3.5961050000000001E-2</c:v>
                </c:pt>
                <c:pt idx="6133">
                  <c:v>2.6485809999999999E-2</c:v>
                </c:pt>
                <c:pt idx="6134">
                  <c:v>2.0530070000000001E-2</c:v>
                </c:pt>
                <c:pt idx="6135">
                  <c:v>2.3489070000000001E-2</c:v>
                </c:pt>
                <c:pt idx="6136">
                  <c:v>3.085864E-2</c:v>
                </c:pt>
                <c:pt idx="6137">
                  <c:v>3.5546519999999998E-2</c:v>
                </c:pt>
                <c:pt idx="6138">
                  <c:v>3.1228990000000002E-2</c:v>
                </c:pt>
                <c:pt idx="6139">
                  <c:v>2.8840060000000001E-2</c:v>
                </c:pt>
                <c:pt idx="6140">
                  <c:v>2.9073729999999999E-2</c:v>
                </c:pt>
                <c:pt idx="6141">
                  <c:v>3.0550310000000001E-2</c:v>
                </c:pt>
                <c:pt idx="6142">
                  <c:v>3.2144329999999999E-2</c:v>
                </c:pt>
                <c:pt idx="6143">
                  <c:v>3.4645670000000003E-2</c:v>
                </c:pt>
                <c:pt idx="6144">
                  <c:v>3.6913889999999998E-2</c:v>
                </c:pt>
                <c:pt idx="6145">
                  <c:v>3.9069489999999998E-2</c:v>
                </c:pt>
                <c:pt idx="6146">
                  <c:v>4.1416179999999997E-2</c:v>
                </c:pt>
                <c:pt idx="6147">
                  <c:v>4.3107659999999999E-2</c:v>
                </c:pt>
                <c:pt idx="6148">
                  <c:v>4.3475149999999997E-2</c:v>
                </c:pt>
                <c:pt idx="6149">
                  <c:v>4.2313249999999997E-2</c:v>
                </c:pt>
                <c:pt idx="6150">
                  <c:v>3.9990640000000001E-2</c:v>
                </c:pt>
                <c:pt idx="6151">
                  <c:v>3.7108820000000001E-2</c:v>
                </c:pt>
                <c:pt idx="6152">
                  <c:v>3.4588580000000001E-2</c:v>
                </c:pt>
                <c:pt idx="6153">
                  <c:v>3.2545730000000002E-2</c:v>
                </c:pt>
                <c:pt idx="6154">
                  <c:v>3.104786E-2</c:v>
                </c:pt>
                <c:pt idx="6155">
                  <c:v>3.1679220000000001E-2</c:v>
                </c:pt>
                <c:pt idx="6156">
                  <c:v>3.1705299999999999E-2</c:v>
                </c:pt>
                <c:pt idx="6157">
                  <c:v>3.3118090000000003E-2</c:v>
                </c:pt>
                <c:pt idx="6158">
                  <c:v>3.3816930000000002E-2</c:v>
                </c:pt>
                <c:pt idx="6159">
                  <c:v>3.4844489999999999E-2</c:v>
                </c:pt>
                <c:pt idx="6160">
                  <c:v>3.6203239999999998E-2</c:v>
                </c:pt>
                <c:pt idx="6161">
                  <c:v>3.7046990000000002E-2</c:v>
                </c:pt>
                <c:pt idx="6162">
                  <c:v>3.7982099999999998E-2</c:v>
                </c:pt>
                <c:pt idx="6163">
                  <c:v>3.8757859999999998E-2</c:v>
                </c:pt>
                <c:pt idx="6164">
                  <c:v>3.887757E-2</c:v>
                </c:pt>
                <c:pt idx="6165">
                  <c:v>3.8264409999999999E-2</c:v>
                </c:pt>
                <c:pt idx="6166">
                  <c:v>2.0899999999999999E-6</c:v>
                </c:pt>
                <c:pt idx="6167">
                  <c:v>2.79948E-3</c:v>
                </c:pt>
                <c:pt idx="6168">
                  <c:v>9.3429099999999994E-3</c:v>
                </c:pt>
                <c:pt idx="6169">
                  <c:v>1.711352E-2</c:v>
                </c:pt>
                <c:pt idx="6170">
                  <c:v>2.4999170000000001E-2</c:v>
                </c:pt>
                <c:pt idx="6171">
                  <c:v>3.2091450000000001E-2</c:v>
                </c:pt>
                <c:pt idx="6172">
                  <c:v>3.3449619999999999E-2</c:v>
                </c:pt>
                <c:pt idx="6173">
                  <c:v>2.9448419999999999E-2</c:v>
                </c:pt>
                <c:pt idx="6174">
                  <c:v>2.8716269999999999E-2</c:v>
                </c:pt>
                <c:pt idx="6175">
                  <c:v>3.0425009999999999E-2</c:v>
                </c:pt>
                <c:pt idx="6176">
                  <c:v>3.3021109999999999E-2</c:v>
                </c:pt>
                <c:pt idx="6177">
                  <c:v>3.5201629999999998E-2</c:v>
                </c:pt>
                <c:pt idx="6178">
                  <c:v>3.6997990000000001E-2</c:v>
                </c:pt>
                <c:pt idx="6179">
                  <c:v>3.9093139999999998E-2</c:v>
                </c:pt>
                <c:pt idx="6180">
                  <c:v>4.119345E-2</c:v>
                </c:pt>
                <c:pt idx="6181">
                  <c:v>4.339896E-2</c:v>
                </c:pt>
                <c:pt idx="6182">
                  <c:v>4.5726219999999998E-2</c:v>
                </c:pt>
                <c:pt idx="6183">
                  <c:v>4.7924500000000002E-2</c:v>
                </c:pt>
                <c:pt idx="6184">
                  <c:v>4.8822409999999997E-2</c:v>
                </c:pt>
                <c:pt idx="6185">
                  <c:v>4.7023450000000001E-2</c:v>
                </c:pt>
                <c:pt idx="6186">
                  <c:v>4.3120020000000002E-2</c:v>
                </c:pt>
                <c:pt idx="6187">
                  <c:v>3.8591800000000002E-2</c:v>
                </c:pt>
                <c:pt idx="6188">
                  <c:v>3.5307949999999998E-2</c:v>
                </c:pt>
                <c:pt idx="6189">
                  <c:v>3.3262449999999999E-2</c:v>
                </c:pt>
                <c:pt idx="6190">
                  <c:v>3.2664369999999998E-2</c:v>
                </c:pt>
                <c:pt idx="6191">
                  <c:v>3.3473919999999997E-2</c:v>
                </c:pt>
                <c:pt idx="6192">
                  <c:v>3.3788390000000001E-2</c:v>
                </c:pt>
                <c:pt idx="6193">
                  <c:v>3.5688089999999999E-2</c:v>
                </c:pt>
                <c:pt idx="6194">
                  <c:v>3.710198E-2</c:v>
                </c:pt>
                <c:pt idx="6195">
                  <c:v>3.8500939999999997E-2</c:v>
                </c:pt>
                <c:pt idx="6196">
                  <c:v>4.0160830000000002E-2</c:v>
                </c:pt>
                <c:pt idx="6197">
                  <c:v>4.1367729999999998E-2</c:v>
                </c:pt>
                <c:pt idx="6198">
                  <c:v>4.2061609999999999E-2</c:v>
                </c:pt>
                <c:pt idx="6199">
                  <c:v>4.1774800000000001E-2</c:v>
                </c:pt>
                <c:pt idx="6200">
                  <c:v>4.0661669999999997E-2</c:v>
                </c:pt>
                <c:pt idx="6201">
                  <c:v>3.8846800000000001E-2</c:v>
                </c:pt>
                <c:pt idx="6202">
                  <c:v>3.6797610000000001E-2</c:v>
                </c:pt>
                <c:pt idx="6203">
                  <c:v>3.4953329999999998E-2</c:v>
                </c:pt>
                <c:pt idx="6204">
                  <c:v>3.3262819999999998E-2</c:v>
                </c:pt>
                <c:pt idx="6205">
                  <c:v>3.2906659999999997E-2</c:v>
                </c:pt>
                <c:pt idx="6206">
                  <c:v>3.2312639999999997E-2</c:v>
                </c:pt>
                <c:pt idx="6207">
                  <c:v>3.314338E-2</c:v>
                </c:pt>
                <c:pt idx="6208">
                  <c:v>3.400777E-2</c:v>
                </c:pt>
                <c:pt idx="6209">
                  <c:v>3.489337E-2</c:v>
                </c:pt>
                <c:pt idx="6210">
                  <c:v>3.6343100000000003E-2</c:v>
                </c:pt>
                <c:pt idx="6211">
                  <c:v>3.6961859999999999E-2</c:v>
                </c:pt>
                <c:pt idx="6212">
                  <c:v>3.7621750000000002E-2</c:v>
                </c:pt>
                <c:pt idx="6213">
                  <c:v>3.8661269999999998E-2</c:v>
                </c:pt>
                <c:pt idx="6214">
                  <c:v>3.891236E-2</c:v>
                </c:pt>
                <c:pt idx="6215">
                  <c:v>3.8472409999999999E-2</c:v>
                </c:pt>
                <c:pt idx="6216">
                  <c:v>3.7766229999999998E-2</c:v>
                </c:pt>
                <c:pt idx="6217">
                  <c:v>3.7033249999999997E-2</c:v>
                </c:pt>
                <c:pt idx="6218">
                  <c:v>3.6300909999999999E-2</c:v>
                </c:pt>
                <c:pt idx="6219">
                  <c:v>3.505287E-2</c:v>
                </c:pt>
                <c:pt idx="6220">
                  <c:v>0</c:v>
                </c:pt>
                <c:pt idx="6221">
                  <c:v>0</c:v>
                </c:pt>
                <c:pt idx="6222">
                  <c:v>0</c:v>
                </c:pt>
                <c:pt idx="6223">
                  <c:v>2.7534299999999999E-3</c:v>
                </c:pt>
                <c:pt idx="6224">
                  <c:v>1.016065E-2</c:v>
                </c:pt>
                <c:pt idx="6225">
                  <c:v>1.944705E-2</c:v>
                </c:pt>
                <c:pt idx="6226">
                  <c:v>2.8756319999999998E-2</c:v>
                </c:pt>
                <c:pt idx="6227">
                  <c:v>3.062409E-2</c:v>
                </c:pt>
                <c:pt idx="6228">
                  <c:v>2.2697470000000001E-2</c:v>
                </c:pt>
                <c:pt idx="6229">
                  <c:v>1.9094799999999999E-2</c:v>
                </c:pt>
                <c:pt idx="6230">
                  <c:v>2.2967640000000001E-2</c:v>
                </c:pt>
                <c:pt idx="6231">
                  <c:v>3.0082649999999999E-2</c:v>
                </c:pt>
                <c:pt idx="6232">
                  <c:v>3.5747479999999998E-2</c:v>
                </c:pt>
                <c:pt idx="6233">
                  <c:v>3.8150980000000001E-2</c:v>
                </c:pt>
                <c:pt idx="6234">
                  <c:v>7.1973000000000002E-4</c:v>
                </c:pt>
                <c:pt idx="6235">
                  <c:v>2.6153399999999999E-3</c:v>
                </c:pt>
                <c:pt idx="6236">
                  <c:v>7.9350400000000008E-3</c:v>
                </c:pt>
                <c:pt idx="6237">
                  <c:v>1.4690140000000001E-2</c:v>
                </c:pt>
                <c:pt idx="6238">
                  <c:v>2.1871649999999999E-2</c:v>
                </c:pt>
                <c:pt idx="6239">
                  <c:v>5.4350600000000002E-3</c:v>
                </c:pt>
                <c:pt idx="6240">
                  <c:v>1.1083290000000001E-2</c:v>
                </c:pt>
                <c:pt idx="6241">
                  <c:v>1.7224219999999998E-2</c:v>
                </c:pt>
                <c:pt idx="6242">
                  <c:v>2.316762E-2</c:v>
                </c:pt>
                <c:pt idx="6243">
                  <c:v>2.9513359999999999E-2</c:v>
                </c:pt>
                <c:pt idx="6244">
                  <c:v>3.1800500000000002E-2</c:v>
                </c:pt>
                <c:pt idx="6245">
                  <c:v>3.1954929999999999E-2</c:v>
                </c:pt>
                <c:pt idx="6246">
                  <c:v>3.3257780000000001E-2</c:v>
                </c:pt>
                <c:pt idx="6247">
                  <c:v>3.5903209999999998E-2</c:v>
                </c:pt>
                <c:pt idx="6248">
                  <c:v>3.8153510000000002E-2</c:v>
                </c:pt>
                <c:pt idx="6249">
                  <c:v>4.0088810000000002E-2</c:v>
                </c:pt>
                <c:pt idx="6250">
                  <c:v>4.1475199999999997E-2</c:v>
                </c:pt>
                <c:pt idx="6251">
                  <c:v>4.1802539999999999E-2</c:v>
                </c:pt>
                <c:pt idx="6252">
                  <c:v>3.6183220000000002E-2</c:v>
                </c:pt>
                <c:pt idx="6253">
                  <c:v>2.622143E-2</c:v>
                </c:pt>
                <c:pt idx="6254">
                  <c:v>1.9810729999999999E-2</c:v>
                </c:pt>
                <c:pt idx="6255">
                  <c:v>2.267622E-2</c:v>
                </c:pt>
                <c:pt idx="6256">
                  <c:v>2.906094E-2</c:v>
                </c:pt>
                <c:pt idx="6257">
                  <c:v>3.1899339999999998E-2</c:v>
                </c:pt>
                <c:pt idx="6258">
                  <c:v>2.449672E-2</c:v>
                </c:pt>
                <c:pt idx="6259">
                  <c:v>2.304894E-2</c:v>
                </c:pt>
                <c:pt idx="6260">
                  <c:v>2.8239819999999999E-2</c:v>
                </c:pt>
                <c:pt idx="6261">
                  <c:v>3.2754800000000001E-2</c:v>
                </c:pt>
                <c:pt idx="6262">
                  <c:v>3.1374730000000003E-2</c:v>
                </c:pt>
                <c:pt idx="6263">
                  <c:v>2.992241E-2</c:v>
                </c:pt>
                <c:pt idx="6264">
                  <c:v>3.100895E-2</c:v>
                </c:pt>
                <c:pt idx="6265">
                  <c:v>3.2518480000000002E-2</c:v>
                </c:pt>
                <c:pt idx="6266">
                  <c:v>3.5016989999999998E-2</c:v>
                </c:pt>
                <c:pt idx="6267">
                  <c:v>3.7119470000000002E-2</c:v>
                </c:pt>
                <c:pt idx="6268">
                  <c:v>3.9457770000000003E-2</c:v>
                </c:pt>
                <c:pt idx="6269">
                  <c:v>4.1799360000000001E-2</c:v>
                </c:pt>
                <c:pt idx="6270">
                  <c:v>4.3413239999999999E-2</c:v>
                </c:pt>
                <c:pt idx="6271">
                  <c:v>4.354504E-2</c:v>
                </c:pt>
                <c:pt idx="6272">
                  <c:v>4.2220380000000002E-2</c:v>
                </c:pt>
                <c:pt idx="6273">
                  <c:v>3.9573810000000001E-2</c:v>
                </c:pt>
                <c:pt idx="6274">
                  <c:v>3.7013839999999999E-2</c:v>
                </c:pt>
                <c:pt idx="6275">
                  <c:v>3.4860519999999999E-2</c:v>
                </c:pt>
                <c:pt idx="6276">
                  <c:v>3.2871070000000002E-2</c:v>
                </c:pt>
                <c:pt idx="6277">
                  <c:v>3.2660519999999998E-2</c:v>
                </c:pt>
                <c:pt idx="6278">
                  <c:v>3.2712119999999997E-2</c:v>
                </c:pt>
                <c:pt idx="6279">
                  <c:v>3.2753440000000002E-2</c:v>
                </c:pt>
                <c:pt idx="6280">
                  <c:v>3.374779E-2</c:v>
                </c:pt>
                <c:pt idx="6281">
                  <c:v>3.4308400000000003E-2</c:v>
                </c:pt>
                <c:pt idx="6282">
                  <c:v>3.53674E-2</c:v>
                </c:pt>
                <c:pt idx="6283">
                  <c:v>3.6323359999999999E-2</c:v>
                </c:pt>
                <c:pt idx="6284">
                  <c:v>3.6649000000000001E-2</c:v>
                </c:pt>
                <c:pt idx="6285">
                  <c:v>3.7029590000000001E-2</c:v>
                </c:pt>
                <c:pt idx="6286">
                  <c:v>3.7349029999999998E-2</c:v>
                </c:pt>
                <c:pt idx="6287">
                  <c:v>3.7168670000000001E-2</c:v>
                </c:pt>
                <c:pt idx="6288">
                  <c:v>3.6526749999999997E-2</c:v>
                </c:pt>
                <c:pt idx="6289">
                  <c:v>3.6375850000000001E-2</c:v>
                </c:pt>
                <c:pt idx="6290">
                  <c:v>3.5811610000000001E-2</c:v>
                </c:pt>
                <c:pt idx="6291">
                  <c:v>3.4872599999999997E-2</c:v>
                </c:pt>
                <c:pt idx="6292">
                  <c:v>3.48686E-2</c:v>
                </c:pt>
                <c:pt idx="6293">
                  <c:v>3.4048660000000001E-2</c:v>
                </c:pt>
                <c:pt idx="6294">
                  <c:v>3.3858539999999999E-2</c:v>
                </c:pt>
                <c:pt idx="6295">
                  <c:v>3.3588689999999997E-2</c:v>
                </c:pt>
                <c:pt idx="6296">
                  <c:v>3.2880819999999998E-2</c:v>
                </c:pt>
                <c:pt idx="6297">
                  <c:v>3.3467980000000001E-2</c:v>
                </c:pt>
                <c:pt idx="6298">
                  <c:v>3.3367540000000001E-2</c:v>
                </c:pt>
                <c:pt idx="6299">
                  <c:v>3.3349280000000002E-2</c:v>
                </c:pt>
                <c:pt idx="6300">
                  <c:v>3.3981079999999997E-2</c:v>
                </c:pt>
                <c:pt idx="6301">
                  <c:v>3.3676369999999997E-2</c:v>
                </c:pt>
                <c:pt idx="6302">
                  <c:v>3.4387389999999997E-2</c:v>
                </c:pt>
                <c:pt idx="6303">
                  <c:v>3.4719609999999998E-2</c:v>
                </c:pt>
                <c:pt idx="6304">
                  <c:v>3.4740500000000001E-2</c:v>
                </c:pt>
                <c:pt idx="6305">
                  <c:v>3.5404270000000002E-2</c:v>
                </c:pt>
                <c:pt idx="6306">
                  <c:v>3.5420359999999998E-2</c:v>
                </c:pt>
                <c:pt idx="6307">
                  <c:v>3.5287350000000002E-2</c:v>
                </c:pt>
                <c:pt idx="6308">
                  <c:v>3.5487589999999999E-2</c:v>
                </c:pt>
                <c:pt idx="6309">
                  <c:v>3.5314600000000002E-2</c:v>
                </c:pt>
                <c:pt idx="6310">
                  <c:v>3.5064419999999999E-2</c:v>
                </c:pt>
                <c:pt idx="6311">
                  <c:v>3.5313369999999997E-2</c:v>
                </c:pt>
                <c:pt idx="6312">
                  <c:v>3.4871970000000002E-2</c:v>
                </c:pt>
                <c:pt idx="6313">
                  <c:v>3.474874E-2</c:v>
                </c:pt>
                <c:pt idx="6314">
                  <c:v>3.500731E-2</c:v>
                </c:pt>
                <c:pt idx="6315">
                  <c:v>3.4821949999999997E-2</c:v>
                </c:pt>
                <c:pt idx="6316">
                  <c:v>3.516971E-2</c:v>
                </c:pt>
                <c:pt idx="6317">
                  <c:v>3.56034E-2</c:v>
                </c:pt>
                <c:pt idx="6318">
                  <c:v>3.5667699999999997E-2</c:v>
                </c:pt>
                <c:pt idx="6319">
                  <c:v>3.6336279999999999E-2</c:v>
                </c:pt>
                <c:pt idx="6320">
                  <c:v>3.6707679999999999E-2</c:v>
                </c:pt>
                <c:pt idx="6321">
                  <c:v>3.656322E-2</c:v>
                </c:pt>
                <c:pt idx="6322">
                  <c:v>3.6841459999999999E-2</c:v>
                </c:pt>
                <c:pt idx="6323">
                  <c:v>3.7307939999999998E-2</c:v>
                </c:pt>
                <c:pt idx="6324">
                  <c:v>3.7448589999999997E-2</c:v>
                </c:pt>
                <c:pt idx="6325">
                  <c:v>3.7140840000000001E-2</c:v>
                </c:pt>
                <c:pt idx="6326">
                  <c:v>3.7430489999999997E-2</c:v>
                </c:pt>
                <c:pt idx="6327">
                  <c:v>3.7760200000000001E-2</c:v>
                </c:pt>
                <c:pt idx="6328">
                  <c:v>3.7883090000000001E-2</c:v>
                </c:pt>
                <c:pt idx="6329">
                  <c:v>3.8188529999999998E-2</c:v>
                </c:pt>
                <c:pt idx="6330">
                  <c:v>3.8897040000000001E-2</c:v>
                </c:pt>
                <c:pt idx="6331">
                  <c:v>3.9337009999999999E-2</c:v>
                </c:pt>
                <c:pt idx="6332">
                  <c:v>3.9413629999999998E-2</c:v>
                </c:pt>
                <c:pt idx="6333">
                  <c:v>3.9661259999999997E-2</c:v>
                </c:pt>
                <c:pt idx="6334">
                  <c:v>3.9934480000000001E-2</c:v>
                </c:pt>
                <c:pt idx="6335">
                  <c:v>4.010118E-2</c:v>
                </c:pt>
                <c:pt idx="6336">
                  <c:v>4.0140019999999998E-2</c:v>
                </c:pt>
                <c:pt idx="6337">
                  <c:v>4.006813E-2</c:v>
                </c:pt>
                <c:pt idx="6338">
                  <c:v>4.0406730000000002E-2</c:v>
                </c:pt>
                <c:pt idx="6339">
                  <c:v>4.0714599999999997E-2</c:v>
                </c:pt>
                <c:pt idx="6340">
                  <c:v>4.0806820000000001E-2</c:v>
                </c:pt>
                <c:pt idx="6341">
                  <c:v>4.091011E-2</c:v>
                </c:pt>
                <c:pt idx="6342">
                  <c:v>4.0911320000000001E-2</c:v>
                </c:pt>
                <c:pt idx="6343">
                  <c:v>4.1067100000000002E-2</c:v>
                </c:pt>
                <c:pt idx="6344">
                  <c:v>4.1087899999999997E-2</c:v>
                </c:pt>
                <c:pt idx="6345">
                  <c:v>4.0910229999999999E-2</c:v>
                </c:pt>
                <c:pt idx="6346">
                  <c:v>4.0628150000000002E-2</c:v>
                </c:pt>
                <c:pt idx="6347">
                  <c:v>4.0207479999999997E-2</c:v>
                </c:pt>
                <c:pt idx="6348">
                  <c:v>3.938258E-2</c:v>
                </c:pt>
                <c:pt idx="6349">
                  <c:v>3.7847989999999998E-2</c:v>
                </c:pt>
                <c:pt idx="6350">
                  <c:v>3.6171849999999998E-2</c:v>
                </c:pt>
                <c:pt idx="6351">
                  <c:v>3.4453699999999997E-2</c:v>
                </c:pt>
                <c:pt idx="6352">
                  <c:v>3.3518489999999998E-2</c:v>
                </c:pt>
                <c:pt idx="6353">
                  <c:v>3.2506109999999998E-2</c:v>
                </c:pt>
                <c:pt idx="6354">
                  <c:v>3.2308219999999999E-2</c:v>
                </c:pt>
                <c:pt idx="6355">
                  <c:v>3.2100910000000003E-2</c:v>
                </c:pt>
                <c:pt idx="6356">
                  <c:v>3.1922680000000002E-2</c:v>
                </c:pt>
                <c:pt idx="6357">
                  <c:v>3.2790100000000003E-2</c:v>
                </c:pt>
                <c:pt idx="6358">
                  <c:v>3.2467349999999999E-2</c:v>
                </c:pt>
                <c:pt idx="6359">
                  <c:v>3.3329259999999999E-2</c:v>
                </c:pt>
                <c:pt idx="6360">
                  <c:v>3.3891820000000003E-2</c:v>
                </c:pt>
                <c:pt idx="6361">
                  <c:v>3.3861870000000002E-2</c:v>
                </c:pt>
                <c:pt idx="6362">
                  <c:v>3.4077789999999997E-2</c:v>
                </c:pt>
                <c:pt idx="6363">
                  <c:v>3.3293169999999997E-2</c:v>
                </c:pt>
                <c:pt idx="6364">
                  <c:v>3.3153269999999999E-2</c:v>
                </c:pt>
                <c:pt idx="6365">
                  <c:v>3.3008780000000001E-2</c:v>
                </c:pt>
                <c:pt idx="6366">
                  <c:v>3.2362580000000002E-2</c:v>
                </c:pt>
                <c:pt idx="6367">
                  <c:v>3.2822120000000003E-2</c:v>
                </c:pt>
                <c:pt idx="6368">
                  <c:v>3.2113129999999997E-2</c:v>
                </c:pt>
                <c:pt idx="6369">
                  <c:v>3.2612820000000001E-2</c:v>
                </c:pt>
                <c:pt idx="6370">
                  <c:v>3.2770960000000002E-2</c:v>
                </c:pt>
                <c:pt idx="6371">
                  <c:v>3.2984579999999999E-2</c:v>
                </c:pt>
                <c:pt idx="6372">
                  <c:v>3.3640789999999997E-2</c:v>
                </c:pt>
                <c:pt idx="6373">
                  <c:v>3.37043E-2</c:v>
                </c:pt>
                <c:pt idx="6374">
                  <c:v>3.4603250000000002E-2</c:v>
                </c:pt>
                <c:pt idx="6375">
                  <c:v>3.508882E-2</c:v>
                </c:pt>
                <c:pt idx="6376">
                  <c:v>3.507598E-2</c:v>
                </c:pt>
                <c:pt idx="6377">
                  <c:v>3.5728389999999999E-2</c:v>
                </c:pt>
                <c:pt idx="6378">
                  <c:v>3.5731569999999997E-2</c:v>
                </c:pt>
                <c:pt idx="6379">
                  <c:v>3.5507089999999998E-2</c:v>
                </c:pt>
                <c:pt idx="6380">
                  <c:v>3.5771120000000003E-2</c:v>
                </c:pt>
                <c:pt idx="6381">
                  <c:v>3.5937549999999999E-2</c:v>
                </c:pt>
                <c:pt idx="6382">
                  <c:v>3.5895059999999999E-2</c:v>
                </c:pt>
                <c:pt idx="6383">
                  <c:v>3.6355949999999998E-2</c:v>
                </c:pt>
                <c:pt idx="6384">
                  <c:v>3.6686000000000003E-2</c:v>
                </c:pt>
                <c:pt idx="6385">
                  <c:v>3.6469960000000003E-2</c:v>
                </c:pt>
                <c:pt idx="6386">
                  <c:v>3.6984980000000001E-2</c:v>
                </c:pt>
                <c:pt idx="6387">
                  <c:v>3.748398E-2</c:v>
                </c:pt>
                <c:pt idx="6388">
                  <c:v>3.7621710000000003E-2</c:v>
                </c:pt>
                <c:pt idx="6389">
                  <c:v>3.8056359999999997E-2</c:v>
                </c:pt>
                <c:pt idx="6390">
                  <c:v>3.8623049999999999E-2</c:v>
                </c:pt>
                <c:pt idx="6391">
                  <c:v>3.8927009999999998E-2</c:v>
                </c:pt>
                <c:pt idx="6392">
                  <c:v>3.8990299999999999E-2</c:v>
                </c:pt>
                <c:pt idx="6393">
                  <c:v>3.9484779999999997E-2</c:v>
                </c:pt>
                <c:pt idx="6394">
                  <c:v>3.9796239999999997E-2</c:v>
                </c:pt>
                <c:pt idx="6395">
                  <c:v>3.9888359999999998E-2</c:v>
                </c:pt>
                <c:pt idx="6396">
                  <c:v>3.9560709999999999E-2</c:v>
                </c:pt>
                <c:pt idx="6397">
                  <c:v>3.9402140000000002E-2</c:v>
                </c:pt>
                <c:pt idx="6398">
                  <c:v>3.9143339999999999E-2</c:v>
                </c:pt>
                <c:pt idx="6399">
                  <c:v>3.8608490000000002E-2</c:v>
                </c:pt>
                <c:pt idx="6400">
                  <c:v>3.7887740000000003E-2</c:v>
                </c:pt>
                <c:pt idx="6401">
                  <c:v>3.733123E-2</c:v>
                </c:pt>
                <c:pt idx="6402">
                  <c:v>3.645462E-2</c:v>
                </c:pt>
                <c:pt idx="6403">
                  <c:v>3.5473610000000003E-2</c:v>
                </c:pt>
                <c:pt idx="6404">
                  <c:v>3.457354E-2</c:v>
                </c:pt>
                <c:pt idx="6405">
                  <c:v>3.4489810000000003E-2</c:v>
                </c:pt>
                <c:pt idx="6406">
                  <c:v>3.371151E-2</c:v>
                </c:pt>
                <c:pt idx="6407">
                  <c:v>3.3504649999999997E-2</c:v>
                </c:pt>
                <c:pt idx="6408">
                  <c:v>3.3719230000000003E-2</c:v>
                </c:pt>
                <c:pt idx="6409">
                  <c:v>3.3431460000000003E-2</c:v>
                </c:pt>
                <c:pt idx="6410">
                  <c:v>3.383763E-2</c:v>
                </c:pt>
                <c:pt idx="6411">
                  <c:v>3.3587980000000003E-2</c:v>
                </c:pt>
                <c:pt idx="6412">
                  <c:v>3.3198859999999997E-2</c:v>
                </c:pt>
                <c:pt idx="6413">
                  <c:v>3.3420850000000002E-2</c:v>
                </c:pt>
                <c:pt idx="6414">
                  <c:v>3.296702E-2</c:v>
                </c:pt>
                <c:pt idx="6415">
                  <c:v>3.3395500000000002E-2</c:v>
                </c:pt>
                <c:pt idx="6416">
                  <c:v>3.3549839999999997E-2</c:v>
                </c:pt>
                <c:pt idx="6417">
                  <c:v>3.319006E-2</c:v>
                </c:pt>
                <c:pt idx="6418">
                  <c:v>3.3740890000000003E-2</c:v>
                </c:pt>
                <c:pt idx="6419">
                  <c:v>3.3601239999999997E-2</c:v>
                </c:pt>
                <c:pt idx="6420">
                  <c:v>3.384761E-2</c:v>
                </c:pt>
                <c:pt idx="6421">
                  <c:v>3.3996150000000003E-2</c:v>
                </c:pt>
                <c:pt idx="6422">
                  <c:v>3.3619309999999999E-2</c:v>
                </c:pt>
                <c:pt idx="6423">
                  <c:v>3.4067680000000003E-2</c:v>
                </c:pt>
                <c:pt idx="6424">
                  <c:v>3.438795E-2</c:v>
                </c:pt>
                <c:pt idx="6425">
                  <c:v>3.456936E-2</c:v>
                </c:pt>
                <c:pt idx="6426">
                  <c:v>3.5142519999999997E-2</c:v>
                </c:pt>
                <c:pt idx="6427">
                  <c:v>3.5243799999999999E-2</c:v>
                </c:pt>
                <c:pt idx="6428">
                  <c:v>3.5611589999999999E-2</c:v>
                </c:pt>
                <c:pt idx="6429">
                  <c:v>3.6165330000000002E-2</c:v>
                </c:pt>
                <c:pt idx="6430">
                  <c:v>3.610497E-2</c:v>
                </c:pt>
                <c:pt idx="6431">
                  <c:v>3.6309080000000001E-2</c:v>
                </c:pt>
                <c:pt idx="6432">
                  <c:v>3.6841539999999999E-2</c:v>
                </c:pt>
                <c:pt idx="6433">
                  <c:v>3.7024170000000002E-2</c:v>
                </c:pt>
                <c:pt idx="6434">
                  <c:v>3.7011919999999997E-2</c:v>
                </c:pt>
                <c:pt idx="6435">
                  <c:v>3.3640000000000003E-5</c:v>
                </c:pt>
                <c:pt idx="6436">
                  <c:v>0</c:v>
                </c:pt>
                <c:pt idx="6437">
                  <c:v>8.6392000000000001E-4</c:v>
                </c:pt>
                <c:pt idx="6438">
                  <c:v>6.5875200000000004E-3</c:v>
                </c:pt>
                <c:pt idx="6439">
                  <c:v>1.434261E-2</c:v>
                </c:pt>
                <c:pt idx="6440">
                  <c:v>2.2731729999999999E-2</c:v>
                </c:pt>
                <c:pt idx="6441">
                  <c:v>3.0930909999999999E-2</c:v>
                </c:pt>
                <c:pt idx="6442">
                  <c:v>2.8457090000000001E-2</c:v>
                </c:pt>
                <c:pt idx="6443">
                  <c:v>2.1818069999999998E-2</c:v>
                </c:pt>
                <c:pt idx="6444">
                  <c:v>2.1858289999999999E-2</c:v>
                </c:pt>
                <c:pt idx="6445">
                  <c:v>2.0910000000000001E-5</c:v>
                </c:pt>
                <c:pt idx="6446">
                  <c:v>0</c:v>
                </c:pt>
                <c:pt idx="6447">
                  <c:v>0</c:v>
                </c:pt>
                <c:pt idx="6448">
                  <c:v>0</c:v>
                </c:pt>
                <c:pt idx="6449">
                  <c:v>1.0176600000000001E-3</c:v>
                </c:pt>
                <c:pt idx="6450">
                  <c:v>7.7030099999999997E-3</c:v>
                </c:pt>
                <c:pt idx="6451">
                  <c:v>1.6252490000000001E-2</c:v>
                </c:pt>
                <c:pt idx="6452">
                  <c:v>2.5103009999999999E-2</c:v>
                </c:pt>
                <c:pt idx="6453">
                  <c:v>3.1967799999999998E-2</c:v>
                </c:pt>
                <c:pt idx="6454">
                  <c:v>2.2691570000000001E-2</c:v>
                </c:pt>
                <c:pt idx="6455">
                  <c:v>2.3096490000000001E-2</c:v>
                </c:pt>
                <c:pt idx="6456">
                  <c:v>2.8339110000000001E-2</c:v>
                </c:pt>
                <c:pt idx="6457">
                  <c:v>3.6046710000000003E-2</c:v>
                </c:pt>
                <c:pt idx="6458">
                  <c:v>4.434689E-2</c:v>
                </c:pt>
                <c:pt idx="6459">
                  <c:v>3.53978E-2</c:v>
                </c:pt>
                <c:pt idx="6460">
                  <c:v>1.0357430000000001E-2</c:v>
                </c:pt>
                <c:pt idx="6461">
                  <c:v>0</c:v>
                </c:pt>
                <c:pt idx="6462">
                  <c:v>0</c:v>
                </c:pt>
                <c:pt idx="6463">
                  <c:v>0.60370232999999995</c:v>
                </c:pt>
                <c:pt idx="6464">
                  <c:v>0.21298527</c:v>
                </c:pt>
                <c:pt idx="6465">
                  <c:v>0</c:v>
                </c:pt>
                <c:pt idx="6466">
                  <c:v>0</c:v>
                </c:pt>
                <c:pt idx="6467">
                  <c:v>0</c:v>
                </c:pt>
                <c:pt idx="6468">
                  <c:v>0</c:v>
                </c:pt>
                <c:pt idx="6469">
                  <c:v>0</c:v>
                </c:pt>
                <c:pt idx="6470">
                  <c:v>4.164669E-2</c:v>
                </c:pt>
                <c:pt idx="6471">
                  <c:v>0.10171595</c:v>
                </c:pt>
                <c:pt idx="6472">
                  <c:v>2.2716110000000001E-2</c:v>
                </c:pt>
                <c:pt idx="6473">
                  <c:v>3.24515E-3</c:v>
                </c:pt>
                <c:pt idx="6474">
                  <c:v>1.3674840000000001E-2</c:v>
                </c:pt>
                <c:pt idx="6475">
                  <c:v>4.5714959999999999E-2</c:v>
                </c:pt>
                <c:pt idx="6476">
                  <c:v>6.2260570000000001E-2</c:v>
                </c:pt>
                <c:pt idx="6477">
                  <c:v>4.6837490000000002E-2</c:v>
                </c:pt>
                <c:pt idx="6478">
                  <c:v>3.762654E-2</c:v>
                </c:pt>
                <c:pt idx="6479">
                  <c:v>3.247361E-2</c:v>
                </c:pt>
                <c:pt idx="6480">
                  <c:v>3.2511329999999998E-2</c:v>
                </c:pt>
                <c:pt idx="6481">
                  <c:v>3.3916620000000001E-2</c:v>
                </c:pt>
                <c:pt idx="6482">
                  <c:v>3.7226889999999999E-2</c:v>
                </c:pt>
                <c:pt idx="6483">
                  <c:v>3.8253339999999997E-2</c:v>
                </c:pt>
                <c:pt idx="6484">
                  <c:v>3.9400949999999997E-2</c:v>
                </c:pt>
                <c:pt idx="6485">
                  <c:v>3.9721899999999997E-2</c:v>
                </c:pt>
                <c:pt idx="6486">
                  <c:v>3.9660250000000001E-2</c:v>
                </c:pt>
                <c:pt idx="6487">
                  <c:v>3.8074169999999997E-2</c:v>
                </c:pt>
                <c:pt idx="6488">
                  <c:v>3.6208909999999997E-2</c:v>
                </c:pt>
                <c:pt idx="6489">
                  <c:v>4.5791600000000002E-2</c:v>
                </c:pt>
                <c:pt idx="6490">
                  <c:v>3.7329500000000002E-2</c:v>
                </c:pt>
                <c:pt idx="6491">
                  <c:v>3.2521689999999999E-2</c:v>
                </c:pt>
                <c:pt idx="6492">
                  <c:v>3.0391319999999999E-2</c:v>
                </c:pt>
                <c:pt idx="6493">
                  <c:v>3.0304580000000001E-2</c:v>
                </c:pt>
                <c:pt idx="6494">
                  <c:v>3.1598769999999998E-2</c:v>
                </c:pt>
                <c:pt idx="6495">
                  <c:v>3.37615E-2</c:v>
                </c:pt>
                <c:pt idx="6496">
                  <c:v>3.5559E-2</c:v>
                </c:pt>
                <c:pt idx="6497">
                  <c:v>3.6971259999999999E-2</c:v>
                </c:pt>
                <c:pt idx="6498">
                  <c:v>3.8727739999999997E-2</c:v>
                </c:pt>
                <c:pt idx="6499">
                  <c:v>3.9746959999999998E-2</c:v>
                </c:pt>
                <c:pt idx="6500">
                  <c:v>3.9850160000000003E-2</c:v>
                </c:pt>
                <c:pt idx="6501">
                  <c:v>4.0430479999999998E-2</c:v>
                </c:pt>
                <c:pt idx="6502">
                  <c:v>4.1500799999999997E-2</c:v>
                </c:pt>
                <c:pt idx="6503">
                  <c:v>4.2028000000000003E-2</c:v>
                </c:pt>
                <c:pt idx="6504">
                  <c:v>4.2688179999999999E-2</c:v>
                </c:pt>
                <c:pt idx="6505">
                  <c:v>4.1784050000000003E-2</c:v>
                </c:pt>
                <c:pt idx="6506">
                  <c:v>4.1799889999999999E-2</c:v>
                </c:pt>
                <c:pt idx="6507">
                  <c:v>4.2271650000000001E-2</c:v>
                </c:pt>
                <c:pt idx="6508">
                  <c:v>4.32489E-2</c:v>
                </c:pt>
                <c:pt idx="6509">
                  <c:v>4.3371739999999999E-2</c:v>
                </c:pt>
                <c:pt idx="6510">
                  <c:v>4.3807890000000002E-2</c:v>
                </c:pt>
                <c:pt idx="6511">
                  <c:v>4.479872E-2</c:v>
                </c:pt>
                <c:pt idx="6512">
                  <c:v>4.5543510000000002E-2</c:v>
                </c:pt>
                <c:pt idx="6513">
                  <c:v>4.6012329999999997E-2</c:v>
                </c:pt>
                <c:pt idx="6514">
                  <c:v>4.6865129999999998E-2</c:v>
                </c:pt>
                <c:pt idx="6515">
                  <c:v>4.7635610000000002E-2</c:v>
                </c:pt>
                <c:pt idx="6516">
                  <c:v>4.8289730000000003E-2</c:v>
                </c:pt>
                <c:pt idx="6517">
                  <c:v>4.8934289999999998E-2</c:v>
                </c:pt>
                <c:pt idx="6518">
                  <c:v>4.9715660000000002E-2</c:v>
                </c:pt>
                <c:pt idx="6519">
                  <c:v>5.0229570000000001E-2</c:v>
                </c:pt>
                <c:pt idx="6520">
                  <c:v>5.0268680000000003E-2</c:v>
                </c:pt>
                <c:pt idx="6521">
                  <c:v>5.0590219999999998E-2</c:v>
                </c:pt>
                <c:pt idx="6522">
                  <c:v>5.1226510000000003E-2</c:v>
                </c:pt>
                <c:pt idx="6523">
                  <c:v>5.1046420000000002E-2</c:v>
                </c:pt>
                <c:pt idx="6524">
                  <c:v>5.1265570000000003E-2</c:v>
                </c:pt>
                <c:pt idx="6525">
                  <c:v>5.101584E-2</c:v>
                </c:pt>
                <c:pt idx="6526">
                  <c:v>5.1035549999999999E-2</c:v>
                </c:pt>
                <c:pt idx="6527">
                  <c:v>5.0847740000000002E-2</c:v>
                </c:pt>
                <c:pt idx="6528">
                  <c:v>5.0873469999999997E-2</c:v>
                </c:pt>
                <c:pt idx="6529">
                  <c:v>5.107068E-2</c:v>
                </c:pt>
                <c:pt idx="6530">
                  <c:v>5.0771509999999999E-2</c:v>
                </c:pt>
                <c:pt idx="6531">
                  <c:v>4.921876E-2</c:v>
                </c:pt>
                <c:pt idx="6532">
                  <c:v>4.342882E-2</c:v>
                </c:pt>
                <c:pt idx="6533">
                  <c:v>3.420198E-2</c:v>
                </c:pt>
                <c:pt idx="6534">
                  <c:v>2.7225099999999999E-2</c:v>
                </c:pt>
                <c:pt idx="6535">
                  <c:v>2.264128E-2</c:v>
                </c:pt>
                <c:pt idx="6536">
                  <c:v>2.5366039999999999E-2</c:v>
                </c:pt>
                <c:pt idx="6537">
                  <c:v>3.3088729999999997E-2</c:v>
                </c:pt>
                <c:pt idx="6538">
                  <c:v>3.4838170000000002E-2</c:v>
                </c:pt>
                <c:pt idx="6539">
                  <c:v>3.0534550000000001E-2</c:v>
                </c:pt>
                <c:pt idx="6540">
                  <c:v>2.8103360000000001E-2</c:v>
                </c:pt>
                <c:pt idx="6541">
                  <c:v>2.8612619999999998E-2</c:v>
                </c:pt>
                <c:pt idx="6542">
                  <c:v>2.9309189999999999E-2</c:v>
                </c:pt>
                <c:pt idx="6543">
                  <c:v>3.0655809999999999E-2</c:v>
                </c:pt>
                <c:pt idx="6544">
                  <c:v>3.2471149999999997E-2</c:v>
                </c:pt>
                <c:pt idx="6545">
                  <c:v>3.4003209999999999E-2</c:v>
                </c:pt>
                <c:pt idx="6546">
                  <c:v>3.362271E-2</c:v>
                </c:pt>
                <c:pt idx="6547">
                  <c:v>3.333672E-2</c:v>
                </c:pt>
                <c:pt idx="6548">
                  <c:v>3.164264E-2</c:v>
                </c:pt>
                <c:pt idx="6549">
                  <c:v>3.0393880000000002E-2</c:v>
                </c:pt>
                <c:pt idx="6550">
                  <c:v>2.9327240000000001E-2</c:v>
                </c:pt>
                <c:pt idx="6551">
                  <c:v>2.8327129999999999E-2</c:v>
                </c:pt>
                <c:pt idx="6552">
                  <c:v>2.7580299999999999E-2</c:v>
                </c:pt>
                <c:pt idx="6553">
                  <c:v>2.778607E-2</c:v>
                </c:pt>
                <c:pt idx="6554">
                  <c:v>2.7718449999999999E-2</c:v>
                </c:pt>
                <c:pt idx="6555">
                  <c:v>2.8979560000000001E-2</c:v>
                </c:pt>
                <c:pt idx="6556">
                  <c:v>2.9465959999999999E-2</c:v>
                </c:pt>
                <c:pt idx="6557">
                  <c:v>3.0913550000000001E-2</c:v>
                </c:pt>
                <c:pt idx="6558">
                  <c:v>3.2008960000000003E-2</c:v>
                </c:pt>
                <c:pt idx="6559">
                  <c:v>3.3534599999999998E-2</c:v>
                </c:pt>
                <c:pt idx="6560">
                  <c:v>3.4550560000000001E-2</c:v>
                </c:pt>
                <c:pt idx="6561">
                  <c:v>3.534901E-2</c:v>
                </c:pt>
                <c:pt idx="6562">
                  <c:v>3.61888E-2</c:v>
                </c:pt>
                <c:pt idx="6563">
                  <c:v>3.6410360000000003E-2</c:v>
                </c:pt>
                <c:pt idx="6564">
                  <c:v>3.6250739999999997E-2</c:v>
                </c:pt>
                <c:pt idx="6565">
                  <c:v>3.6374539999999997E-2</c:v>
                </c:pt>
                <c:pt idx="6566">
                  <c:v>3.6160499999999998E-2</c:v>
                </c:pt>
                <c:pt idx="6567">
                  <c:v>3.586553E-2</c:v>
                </c:pt>
                <c:pt idx="6568">
                  <c:v>3.773E-5</c:v>
                </c:pt>
                <c:pt idx="6569">
                  <c:v>0</c:v>
                </c:pt>
                <c:pt idx="6570">
                  <c:v>2.6507100000000001E-3</c:v>
                </c:pt>
                <c:pt idx="6571">
                  <c:v>9.2146399999999996E-3</c:v>
                </c:pt>
                <c:pt idx="6572">
                  <c:v>1.7303849999999999E-2</c:v>
                </c:pt>
                <c:pt idx="6573">
                  <c:v>2.559411E-2</c:v>
                </c:pt>
                <c:pt idx="6574">
                  <c:v>3.2998890000000003E-2</c:v>
                </c:pt>
                <c:pt idx="6575">
                  <c:v>3.3395149999999998E-2</c:v>
                </c:pt>
                <c:pt idx="6576">
                  <c:v>2.873875E-2</c:v>
                </c:pt>
                <c:pt idx="6577">
                  <c:v>2.8379459999999999E-2</c:v>
                </c:pt>
                <c:pt idx="6578">
                  <c:v>3.0339390000000001E-2</c:v>
                </c:pt>
                <c:pt idx="6579">
                  <c:v>3.4012149999999998E-2</c:v>
                </c:pt>
                <c:pt idx="6580">
                  <c:v>3.731661E-2</c:v>
                </c:pt>
                <c:pt idx="6581">
                  <c:v>4.0501229999999999E-2</c:v>
                </c:pt>
                <c:pt idx="6582">
                  <c:v>4.3521440000000002E-2</c:v>
                </c:pt>
                <c:pt idx="6583">
                  <c:v>4.6394079999999997E-2</c:v>
                </c:pt>
                <c:pt idx="6584">
                  <c:v>4.9292639999999999E-2</c:v>
                </c:pt>
                <c:pt idx="6585">
                  <c:v>5.2176100000000003E-2</c:v>
                </c:pt>
                <c:pt idx="6586">
                  <c:v>5.4523790000000003E-2</c:v>
                </c:pt>
                <c:pt idx="6587">
                  <c:v>5.548699E-2</c:v>
                </c:pt>
                <c:pt idx="6588">
                  <c:v>5.513382E-2</c:v>
                </c:pt>
                <c:pt idx="6589">
                  <c:v>5.3702E-2</c:v>
                </c:pt>
                <c:pt idx="6590">
                  <c:v>5.1616790000000003E-2</c:v>
                </c:pt>
                <c:pt idx="6591">
                  <c:v>4.9371770000000002E-2</c:v>
                </c:pt>
                <c:pt idx="6592">
                  <c:v>4.7486720000000003E-2</c:v>
                </c:pt>
                <c:pt idx="6593">
                  <c:v>4.6680529999999998E-2</c:v>
                </c:pt>
                <c:pt idx="6594">
                  <c:v>4.6036250000000001E-2</c:v>
                </c:pt>
                <c:pt idx="6595">
                  <c:v>4.5915589999999999E-2</c:v>
                </c:pt>
                <c:pt idx="6596">
                  <c:v>4.594289E-2</c:v>
                </c:pt>
                <c:pt idx="6597">
                  <c:v>4.5922919999999999E-2</c:v>
                </c:pt>
                <c:pt idx="6598">
                  <c:v>4.6223979999999998E-2</c:v>
                </c:pt>
                <c:pt idx="6599">
                  <c:v>4.5865870000000003E-2</c:v>
                </c:pt>
                <c:pt idx="6600">
                  <c:v>4.4681600000000002E-2</c:v>
                </c:pt>
                <c:pt idx="6601">
                  <c:v>4.2637340000000003E-2</c:v>
                </c:pt>
                <c:pt idx="6602">
                  <c:v>3.9946870000000002E-2</c:v>
                </c:pt>
                <c:pt idx="6603">
                  <c:v>3.7269570000000002E-2</c:v>
                </c:pt>
                <c:pt idx="6604">
                  <c:v>3.4372050000000001E-2</c:v>
                </c:pt>
                <c:pt idx="6605">
                  <c:v>3.2839130000000001E-2</c:v>
                </c:pt>
                <c:pt idx="6606">
                  <c:v>3.2527559999999997E-2</c:v>
                </c:pt>
                <c:pt idx="6607">
                  <c:v>3.212342E-2</c:v>
                </c:pt>
                <c:pt idx="6608">
                  <c:v>3.35687E-2</c:v>
                </c:pt>
                <c:pt idx="6609">
                  <c:v>3.442709E-2</c:v>
                </c:pt>
                <c:pt idx="6610">
                  <c:v>3.588177E-2</c:v>
                </c:pt>
                <c:pt idx="6611">
                  <c:v>3.7221600000000001E-2</c:v>
                </c:pt>
                <c:pt idx="6612">
                  <c:v>3.825862E-2</c:v>
                </c:pt>
                <c:pt idx="6613">
                  <c:v>3.8825720000000001E-2</c:v>
                </c:pt>
                <c:pt idx="6614">
                  <c:v>3.932778E-2</c:v>
                </c:pt>
                <c:pt idx="6615">
                  <c:v>3.9032890000000001E-2</c:v>
                </c:pt>
                <c:pt idx="6616">
                  <c:v>3.8239780000000001E-2</c:v>
                </c:pt>
                <c:pt idx="6617">
                  <c:v>3.7558080000000001E-2</c:v>
                </c:pt>
                <c:pt idx="6618">
                  <c:v>3.7319020000000001E-2</c:v>
                </c:pt>
                <c:pt idx="6619">
                  <c:v>3.6798160000000003E-2</c:v>
                </c:pt>
                <c:pt idx="6620">
                  <c:v>3.6693620000000003E-2</c:v>
                </c:pt>
                <c:pt idx="6621">
                  <c:v>3.7296620000000003E-2</c:v>
                </c:pt>
                <c:pt idx="6622">
                  <c:v>3.8159390000000001E-2</c:v>
                </c:pt>
                <c:pt idx="6623">
                  <c:v>3.9016090000000003E-2</c:v>
                </c:pt>
                <c:pt idx="6624">
                  <c:v>3.9913770000000001E-2</c:v>
                </c:pt>
                <c:pt idx="6625">
                  <c:v>4.1122800000000001E-2</c:v>
                </c:pt>
                <c:pt idx="6626">
                  <c:v>4.2313789999999997E-2</c:v>
                </c:pt>
                <c:pt idx="6627">
                  <c:v>4.3332330000000002E-2</c:v>
                </c:pt>
                <c:pt idx="6628">
                  <c:v>4.4101439999999999E-2</c:v>
                </c:pt>
                <c:pt idx="6629">
                  <c:v>4.4435349999999998E-2</c:v>
                </c:pt>
                <c:pt idx="6630">
                  <c:v>4.4611669999999999E-2</c:v>
                </c:pt>
                <c:pt idx="6631">
                  <c:v>4.4930240000000003E-2</c:v>
                </c:pt>
                <c:pt idx="6632">
                  <c:v>4.5202630000000001E-2</c:v>
                </c:pt>
                <c:pt idx="6633">
                  <c:v>4.5334689999999997E-2</c:v>
                </c:pt>
                <c:pt idx="6634">
                  <c:v>4.5954910000000002E-2</c:v>
                </c:pt>
                <c:pt idx="6635">
                  <c:v>4.6501430000000003E-2</c:v>
                </c:pt>
                <c:pt idx="6636">
                  <c:v>4.7167130000000002E-2</c:v>
                </c:pt>
                <c:pt idx="6637">
                  <c:v>4.7919570000000002E-2</c:v>
                </c:pt>
                <c:pt idx="6638">
                  <c:v>4.8721800000000003E-2</c:v>
                </c:pt>
                <c:pt idx="6639">
                  <c:v>4.933208E-2</c:v>
                </c:pt>
                <c:pt idx="6640">
                  <c:v>4.99152E-2</c:v>
                </c:pt>
                <c:pt idx="6641">
                  <c:v>5.0611049999999998E-2</c:v>
                </c:pt>
                <c:pt idx="6642">
                  <c:v>5.1045170000000001E-2</c:v>
                </c:pt>
                <c:pt idx="6643">
                  <c:v>5.1379719999999997E-2</c:v>
                </c:pt>
                <c:pt idx="6644">
                  <c:v>5.1899880000000002E-2</c:v>
                </c:pt>
                <c:pt idx="6645">
                  <c:v>5.2029760000000001E-2</c:v>
                </c:pt>
                <c:pt idx="6646">
                  <c:v>5.1957120000000002E-2</c:v>
                </c:pt>
                <c:pt idx="6647">
                  <c:v>5.1901419999999997E-2</c:v>
                </c:pt>
                <c:pt idx="6648">
                  <c:v>5.1852179999999998E-2</c:v>
                </c:pt>
                <c:pt idx="6649">
                  <c:v>5.1641569999999998E-2</c:v>
                </c:pt>
                <c:pt idx="6650">
                  <c:v>5.0871729999999997E-2</c:v>
                </c:pt>
                <c:pt idx="6651">
                  <c:v>4.978142E-2</c:v>
                </c:pt>
                <c:pt idx="6652">
                  <c:v>4.847427E-2</c:v>
                </c:pt>
                <c:pt idx="6653">
                  <c:v>4.663958E-2</c:v>
                </c:pt>
                <c:pt idx="6654">
                  <c:v>4.4888619999999997E-2</c:v>
                </c:pt>
                <c:pt idx="6655">
                  <c:v>4.3081000000000001E-2</c:v>
                </c:pt>
                <c:pt idx="6656">
                  <c:v>4.1596809999999998E-2</c:v>
                </c:pt>
                <c:pt idx="6657">
                  <c:v>4.0583250000000001E-2</c:v>
                </c:pt>
                <c:pt idx="6658">
                  <c:v>3.9999130000000001E-2</c:v>
                </c:pt>
                <c:pt idx="6659">
                  <c:v>3.9601379999999999E-2</c:v>
                </c:pt>
                <c:pt idx="6660">
                  <c:v>3.9816850000000001E-2</c:v>
                </c:pt>
                <c:pt idx="6661">
                  <c:v>3.9650530000000003E-2</c:v>
                </c:pt>
                <c:pt idx="6662">
                  <c:v>4.0043509999999997E-2</c:v>
                </c:pt>
                <c:pt idx="6663">
                  <c:v>4.0351900000000003E-2</c:v>
                </c:pt>
                <c:pt idx="6664">
                  <c:v>4.0699350000000002E-2</c:v>
                </c:pt>
                <c:pt idx="6665">
                  <c:v>4.0696030000000001E-2</c:v>
                </c:pt>
                <c:pt idx="6666">
                  <c:v>4.0665399999999997E-2</c:v>
                </c:pt>
                <c:pt idx="6667">
                  <c:v>4.0982949999999997E-2</c:v>
                </c:pt>
                <c:pt idx="6668">
                  <c:v>4.1156310000000002E-2</c:v>
                </c:pt>
                <c:pt idx="6669">
                  <c:v>4.1199199999999998E-2</c:v>
                </c:pt>
                <c:pt idx="6670">
                  <c:v>4.1212909999999998E-2</c:v>
                </c:pt>
                <c:pt idx="6671">
                  <c:v>4.1258259999999998E-2</c:v>
                </c:pt>
                <c:pt idx="6672">
                  <c:v>4.1569599999999998E-2</c:v>
                </c:pt>
                <c:pt idx="6673">
                  <c:v>4.222062E-2</c:v>
                </c:pt>
                <c:pt idx="6674">
                  <c:v>4.2990390000000003E-2</c:v>
                </c:pt>
                <c:pt idx="6675">
                  <c:v>4.3673379999999998E-2</c:v>
                </c:pt>
                <c:pt idx="6676">
                  <c:v>4.4316410000000001E-2</c:v>
                </c:pt>
                <c:pt idx="6677">
                  <c:v>4.4980329999999999E-2</c:v>
                </c:pt>
                <c:pt idx="6678">
                  <c:v>4.5558769999999998E-2</c:v>
                </c:pt>
                <c:pt idx="6679">
                  <c:v>4.5971339999999999E-2</c:v>
                </c:pt>
                <c:pt idx="6680">
                  <c:v>4.647308E-2</c:v>
                </c:pt>
                <c:pt idx="6681">
                  <c:v>4.7052379999999998E-2</c:v>
                </c:pt>
                <c:pt idx="6682">
                  <c:v>4.7645430000000003E-2</c:v>
                </c:pt>
                <c:pt idx="6683">
                  <c:v>4.8047989999999999E-2</c:v>
                </c:pt>
                <c:pt idx="6684">
                  <c:v>4.8488030000000001E-2</c:v>
                </c:pt>
                <c:pt idx="6685">
                  <c:v>4.9209839999999998E-2</c:v>
                </c:pt>
                <c:pt idx="6686">
                  <c:v>4.9850510000000001E-2</c:v>
                </c:pt>
                <c:pt idx="6687">
                  <c:v>5.05117E-2</c:v>
                </c:pt>
                <c:pt idx="6688">
                  <c:v>5.1031569999999998E-2</c:v>
                </c:pt>
                <c:pt idx="6689">
                  <c:v>5.168474E-2</c:v>
                </c:pt>
                <c:pt idx="6690">
                  <c:v>5.2239309999999997E-2</c:v>
                </c:pt>
                <c:pt idx="6691">
                  <c:v>5.273489E-2</c:v>
                </c:pt>
                <c:pt idx="6692">
                  <c:v>5.3180430000000001E-2</c:v>
                </c:pt>
                <c:pt idx="6693">
                  <c:v>5.35051E-2</c:v>
                </c:pt>
                <c:pt idx="6694">
                  <c:v>5.3815809999999999E-2</c:v>
                </c:pt>
                <c:pt idx="6695">
                  <c:v>5.4178259999999999E-2</c:v>
                </c:pt>
                <c:pt idx="6696">
                  <c:v>5.4458720000000002E-2</c:v>
                </c:pt>
                <c:pt idx="6697">
                  <c:v>5.492168E-2</c:v>
                </c:pt>
                <c:pt idx="6698">
                  <c:v>5.5201310000000003E-2</c:v>
                </c:pt>
                <c:pt idx="6699">
                  <c:v>5.557488E-2</c:v>
                </c:pt>
                <c:pt idx="6700">
                  <c:v>5.6023049999999998E-2</c:v>
                </c:pt>
                <c:pt idx="6701">
                  <c:v>5.58974E-2</c:v>
                </c:pt>
                <c:pt idx="6702">
                  <c:v>5.6012600000000003E-2</c:v>
                </c:pt>
                <c:pt idx="6703">
                  <c:v>5.6055510000000003E-2</c:v>
                </c:pt>
                <c:pt idx="6704">
                  <c:v>5.6206060000000002E-2</c:v>
                </c:pt>
                <c:pt idx="6705">
                  <c:v>5.6396210000000002E-2</c:v>
                </c:pt>
                <c:pt idx="6706">
                  <c:v>5.6511739999999998E-2</c:v>
                </c:pt>
                <c:pt idx="6707">
                  <c:v>2.5060000000000001E-5</c:v>
                </c:pt>
                <c:pt idx="6708">
                  <c:v>9.4480000000000003E-5</c:v>
                </c:pt>
                <c:pt idx="6709">
                  <c:v>3.7609800000000001E-3</c:v>
                </c:pt>
                <c:pt idx="6710">
                  <c:v>1.0764279999999999E-2</c:v>
                </c:pt>
                <c:pt idx="6711">
                  <c:v>1.8876879999999999E-2</c:v>
                </c:pt>
                <c:pt idx="6712">
                  <c:v>3.30554E-3</c:v>
                </c:pt>
                <c:pt idx="6713">
                  <c:v>4.8336500000000001E-3</c:v>
                </c:pt>
                <c:pt idx="6714">
                  <c:v>9.1505300000000005E-3</c:v>
                </c:pt>
                <c:pt idx="6715">
                  <c:v>1.533259E-2</c:v>
                </c:pt>
                <c:pt idx="6716">
                  <c:v>2.2169899999999999E-2</c:v>
                </c:pt>
                <c:pt idx="6717">
                  <c:v>2.8109800000000001E-2</c:v>
                </c:pt>
                <c:pt idx="6718">
                  <c:v>3.3282699999999998E-2</c:v>
                </c:pt>
                <c:pt idx="6719">
                  <c:v>3.5258900000000003E-2</c:v>
                </c:pt>
                <c:pt idx="6720">
                  <c:v>3.6181600000000001E-2</c:v>
                </c:pt>
                <c:pt idx="6721">
                  <c:v>3.9241520000000002E-2</c:v>
                </c:pt>
                <c:pt idx="6722">
                  <c:v>4.2990109999999998E-2</c:v>
                </c:pt>
                <c:pt idx="6723">
                  <c:v>4.68948E-2</c:v>
                </c:pt>
                <c:pt idx="6724">
                  <c:v>5.0662720000000001E-2</c:v>
                </c:pt>
                <c:pt idx="6725">
                  <c:v>5.4079969999999998E-2</c:v>
                </c:pt>
                <c:pt idx="6726">
                  <c:v>5.7275369999999999E-2</c:v>
                </c:pt>
                <c:pt idx="6727">
                  <c:v>6.0263749999999998E-2</c:v>
                </c:pt>
                <c:pt idx="6728">
                  <c:v>6.2706929999999994E-2</c:v>
                </c:pt>
                <c:pt idx="6729">
                  <c:v>6.3871540000000004E-2</c:v>
                </c:pt>
                <c:pt idx="6730">
                  <c:v>6.3342809999999999E-2</c:v>
                </c:pt>
                <c:pt idx="6731">
                  <c:v>6.1921219999999999E-2</c:v>
                </c:pt>
                <c:pt idx="6732">
                  <c:v>6.0064470000000002E-2</c:v>
                </c:pt>
                <c:pt idx="6733">
                  <c:v>5.8343449999999998E-2</c:v>
                </c:pt>
                <c:pt idx="6734">
                  <c:v>5.7174559999999999E-2</c:v>
                </c:pt>
                <c:pt idx="6735">
                  <c:v>5.6763849999999998E-2</c:v>
                </c:pt>
                <c:pt idx="6736">
                  <c:v>5.6742149999999998E-2</c:v>
                </c:pt>
                <c:pt idx="6737">
                  <c:v>5.6984670000000001E-2</c:v>
                </c:pt>
                <c:pt idx="6738">
                  <c:v>5.7459669999999997E-2</c:v>
                </c:pt>
                <c:pt idx="6739">
                  <c:v>5.8263259999999997E-2</c:v>
                </c:pt>
                <c:pt idx="6740">
                  <c:v>5.8794270000000003E-2</c:v>
                </c:pt>
                <c:pt idx="6741">
                  <c:v>5.897765E-2</c:v>
                </c:pt>
                <c:pt idx="6742">
                  <c:v>5.9144559999999999E-2</c:v>
                </c:pt>
                <c:pt idx="6743">
                  <c:v>5.9382690000000002E-2</c:v>
                </c:pt>
                <c:pt idx="6744">
                  <c:v>1.4746E-4</c:v>
                </c:pt>
                <c:pt idx="6745">
                  <c:v>0</c:v>
                </c:pt>
                <c:pt idx="6746">
                  <c:v>2.3285999999999999E-4</c:v>
                </c:pt>
                <c:pt idx="6747">
                  <c:v>4.79409E-3</c:v>
                </c:pt>
                <c:pt idx="6748">
                  <c:v>1.3000930000000001E-2</c:v>
                </c:pt>
                <c:pt idx="6749">
                  <c:v>4.8600000000000002E-5</c:v>
                </c:pt>
                <c:pt idx="6750">
                  <c:v>1.4297999999999999E-4</c:v>
                </c:pt>
                <c:pt idx="6751">
                  <c:v>8.3197999999999996E-4</c:v>
                </c:pt>
                <c:pt idx="6752">
                  <c:v>5.6704399999999997E-3</c:v>
                </c:pt>
                <c:pt idx="6753">
                  <c:v>1.269899E-2</c:v>
                </c:pt>
                <c:pt idx="6754">
                  <c:v>2.0471199999999998E-2</c:v>
                </c:pt>
                <c:pt idx="6755">
                  <c:v>2.8186260000000001E-2</c:v>
                </c:pt>
                <c:pt idx="6756">
                  <c:v>3.450831E-2</c:v>
                </c:pt>
                <c:pt idx="6757">
                  <c:v>3.6423570000000002E-2</c:v>
                </c:pt>
                <c:pt idx="6758">
                  <c:v>3.7166879999999999E-2</c:v>
                </c:pt>
                <c:pt idx="6759">
                  <c:v>3.9098590000000003E-2</c:v>
                </c:pt>
                <c:pt idx="6760">
                  <c:v>4.2170729999999997E-2</c:v>
                </c:pt>
                <c:pt idx="6761">
                  <c:v>4.5270150000000002E-2</c:v>
                </c:pt>
                <c:pt idx="6762">
                  <c:v>4.8085120000000002E-2</c:v>
                </c:pt>
                <c:pt idx="6763">
                  <c:v>5.003933E-2</c:v>
                </c:pt>
                <c:pt idx="6764">
                  <c:v>4.7349830000000002E-2</c:v>
                </c:pt>
                <c:pt idx="6765">
                  <c:v>3.8766599999999998E-2</c:v>
                </c:pt>
                <c:pt idx="6766">
                  <c:v>2.7843239999999998E-2</c:v>
                </c:pt>
                <c:pt idx="6767">
                  <c:v>2.0162820000000001E-2</c:v>
                </c:pt>
                <c:pt idx="6768">
                  <c:v>2.1239569999999999E-2</c:v>
                </c:pt>
                <c:pt idx="6769">
                  <c:v>2.7765169999999999E-2</c:v>
                </c:pt>
                <c:pt idx="6770">
                  <c:v>3.3789590000000001E-2</c:v>
                </c:pt>
                <c:pt idx="6771">
                  <c:v>3.206299E-2</c:v>
                </c:pt>
                <c:pt idx="6772">
                  <c:v>2.878551E-2</c:v>
                </c:pt>
                <c:pt idx="6773">
                  <c:v>2.8139190000000001E-2</c:v>
                </c:pt>
                <c:pt idx="6774">
                  <c:v>2.9856779999999999E-2</c:v>
                </c:pt>
                <c:pt idx="6775">
                  <c:v>3.2071950000000002E-2</c:v>
                </c:pt>
                <c:pt idx="6776">
                  <c:v>3.4513479999999999E-2</c:v>
                </c:pt>
                <c:pt idx="6777">
                  <c:v>3.6729390000000001E-2</c:v>
                </c:pt>
                <c:pt idx="6778">
                  <c:v>3.917437E-2</c:v>
                </c:pt>
                <c:pt idx="6779">
                  <c:v>4.1720899999999998E-2</c:v>
                </c:pt>
                <c:pt idx="6780">
                  <c:v>4.3848900000000003E-2</c:v>
                </c:pt>
                <c:pt idx="6781">
                  <c:v>4.5057479999999997E-2</c:v>
                </c:pt>
                <c:pt idx="6782">
                  <c:v>4.507572E-2</c:v>
                </c:pt>
                <c:pt idx="6783">
                  <c:v>4.3656109999999998E-2</c:v>
                </c:pt>
                <c:pt idx="6784">
                  <c:v>4.214275E-2</c:v>
                </c:pt>
                <c:pt idx="6785">
                  <c:v>4.0674009999999997E-2</c:v>
                </c:pt>
                <c:pt idx="6786">
                  <c:v>3.9964590000000001E-2</c:v>
                </c:pt>
                <c:pt idx="6787">
                  <c:v>4.0119490000000001E-2</c:v>
                </c:pt>
                <c:pt idx="6788">
                  <c:v>4.0806620000000002E-2</c:v>
                </c:pt>
                <c:pt idx="6789">
                  <c:v>4.2388290000000002E-2</c:v>
                </c:pt>
                <c:pt idx="6790">
                  <c:v>4.4338139999999998E-2</c:v>
                </c:pt>
                <c:pt idx="6791">
                  <c:v>4.6425800000000003E-2</c:v>
                </c:pt>
                <c:pt idx="6792">
                  <c:v>4.8544080000000003E-2</c:v>
                </c:pt>
                <c:pt idx="6793">
                  <c:v>5.0418520000000001E-2</c:v>
                </c:pt>
                <c:pt idx="6794">
                  <c:v>5.2149910000000001E-2</c:v>
                </c:pt>
                <c:pt idx="6795">
                  <c:v>5.3743489999999998E-2</c:v>
                </c:pt>
                <c:pt idx="6796">
                  <c:v>5.5269199999999997E-2</c:v>
                </c:pt>
                <c:pt idx="6797">
                  <c:v>5.6355019999999999E-2</c:v>
                </c:pt>
                <c:pt idx="6798">
                  <c:v>5.6993000000000002E-2</c:v>
                </c:pt>
                <c:pt idx="6799">
                  <c:v>5.7737990000000003E-2</c:v>
                </c:pt>
                <c:pt idx="6800">
                  <c:v>5.8616910000000001E-2</c:v>
                </c:pt>
                <c:pt idx="6801">
                  <c:v>5.9486869999999997E-2</c:v>
                </c:pt>
                <c:pt idx="6802">
                  <c:v>6.0031210000000002E-2</c:v>
                </c:pt>
                <c:pt idx="6803">
                  <c:v>5.9743530000000003E-2</c:v>
                </c:pt>
                <c:pt idx="6804">
                  <c:v>5.6978750000000002E-2</c:v>
                </c:pt>
                <c:pt idx="6805">
                  <c:v>5.116163E-2</c:v>
                </c:pt>
                <c:pt idx="6806">
                  <c:v>4.3617120000000002E-2</c:v>
                </c:pt>
                <c:pt idx="6807">
                  <c:v>3.6783740000000002E-2</c:v>
                </c:pt>
                <c:pt idx="6808">
                  <c:v>3.2380770000000003E-2</c:v>
                </c:pt>
                <c:pt idx="6809">
                  <c:v>3.003948E-2</c:v>
                </c:pt>
                <c:pt idx="6810">
                  <c:v>3.028372E-2</c:v>
                </c:pt>
                <c:pt idx="6811">
                  <c:v>3.1302450000000002E-2</c:v>
                </c:pt>
                <c:pt idx="6812">
                  <c:v>3.300993E-2</c:v>
                </c:pt>
                <c:pt idx="6813">
                  <c:v>3.4984540000000001E-2</c:v>
                </c:pt>
                <c:pt idx="6814">
                  <c:v>3.6469550000000003E-2</c:v>
                </c:pt>
                <c:pt idx="6815">
                  <c:v>3.8539990000000003E-2</c:v>
                </c:pt>
                <c:pt idx="6816">
                  <c:v>3.9853270000000003E-2</c:v>
                </c:pt>
                <c:pt idx="6817">
                  <c:v>4.0798139999999997E-2</c:v>
                </c:pt>
                <c:pt idx="6818">
                  <c:v>4.0809999999999999E-2</c:v>
                </c:pt>
                <c:pt idx="6819">
                  <c:v>4.024809E-2</c:v>
                </c:pt>
                <c:pt idx="6820">
                  <c:v>3.9199749999999998E-2</c:v>
                </c:pt>
                <c:pt idx="6821">
                  <c:v>3.7919979999999999E-2</c:v>
                </c:pt>
                <c:pt idx="6822">
                  <c:v>3.6390909999999999E-2</c:v>
                </c:pt>
                <c:pt idx="6823">
                  <c:v>3.585373E-2</c:v>
                </c:pt>
                <c:pt idx="6824">
                  <c:v>3.6091390000000001E-2</c:v>
                </c:pt>
                <c:pt idx="6825">
                  <c:v>3.6497960000000003E-2</c:v>
                </c:pt>
                <c:pt idx="6826">
                  <c:v>3.7489229999999998E-2</c:v>
                </c:pt>
                <c:pt idx="6827">
                  <c:v>3.8806599999999997E-2</c:v>
                </c:pt>
                <c:pt idx="6828">
                  <c:v>3.9943899999999997E-2</c:v>
                </c:pt>
                <c:pt idx="6829">
                  <c:v>4.1079480000000002E-2</c:v>
                </c:pt>
                <c:pt idx="6830">
                  <c:v>4.266263E-2</c:v>
                </c:pt>
                <c:pt idx="6831">
                  <c:v>4.4005860000000001E-2</c:v>
                </c:pt>
                <c:pt idx="6832">
                  <c:v>4.4954439999999998E-2</c:v>
                </c:pt>
                <c:pt idx="6833">
                  <c:v>4.5651579999999997E-2</c:v>
                </c:pt>
                <c:pt idx="6834">
                  <c:v>4.6085439999999998E-2</c:v>
                </c:pt>
                <c:pt idx="6835">
                  <c:v>4.6172930000000001E-2</c:v>
                </c:pt>
                <c:pt idx="6836">
                  <c:v>4.634572E-2</c:v>
                </c:pt>
                <c:pt idx="6837">
                  <c:v>4.6810049999999999E-2</c:v>
                </c:pt>
                <c:pt idx="6838">
                  <c:v>4.7285929999999997E-2</c:v>
                </c:pt>
                <c:pt idx="6839">
                  <c:v>4.801031E-2</c:v>
                </c:pt>
                <c:pt idx="6840">
                  <c:v>4.8888819999999999E-2</c:v>
                </c:pt>
                <c:pt idx="6841">
                  <c:v>4.9792999999999997E-2</c:v>
                </c:pt>
                <c:pt idx="6842">
                  <c:v>5.0860580000000002E-2</c:v>
                </c:pt>
                <c:pt idx="6843">
                  <c:v>5.1957259999999998E-2</c:v>
                </c:pt>
                <c:pt idx="6844">
                  <c:v>5.2702020000000002E-2</c:v>
                </c:pt>
                <c:pt idx="6845">
                  <c:v>5.3345780000000002E-2</c:v>
                </c:pt>
                <c:pt idx="6846">
                  <c:v>5.2861690000000003E-2</c:v>
                </c:pt>
                <c:pt idx="6847">
                  <c:v>5.0012170000000002E-2</c:v>
                </c:pt>
                <c:pt idx="6848">
                  <c:v>4.4511700000000001E-2</c:v>
                </c:pt>
                <c:pt idx="6849">
                  <c:v>3.8138320000000003E-2</c:v>
                </c:pt>
                <c:pt idx="6850">
                  <c:v>3.2609779999999998E-2</c:v>
                </c:pt>
                <c:pt idx="6851">
                  <c:v>2.8787429999999999E-2</c:v>
                </c:pt>
                <c:pt idx="6852">
                  <c:v>2.8247390000000001E-2</c:v>
                </c:pt>
                <c:pt idx="6853">
                  <c:v>2.7883439999999999E-2</c:v>
                </c:pt>
                <c:pt idx="6854">
                  <c:v>2.9579100000000001E-2</c:v>
                </c:pt>
                <c:pt idx="6855">
                  <c:v>3.0665830000000002E-2</c:v>
                </c:pt>
                <c:pt idx="6856">
                  <c:v>3.2718869999999997E-2</c:v>
                </c:pt>
                <c:pt idx="6857">
                  <c:v>3.377662E-2</c:v>
                </c:pt>
                <c:pt idx="6858">
                  <c:v>3.562212E-2</c:v>
                </c:pt>
                <c:pt idx="6859">
                  <c:v>3.68437E-2</c:v>
                </c:pt>
                <c:pt idx="6860">
                  <c:v>3.7565370000000001E-2</c:v>
                </c:pt>
                <c:pt idx="6861">
                  <c:v>3.8190839999999997E-2</c:v>
                </c:pt>
                <c:pt idx="6862">
                  <c:v>3.7775650000000001E-2</c:v>
                </c:pt>
                <c:pt idx="6863">
                  <c:v>3.636644E-2</c:v>
                </c:pt>
                <c:pt idx="6864">
                  <c:v>3.4681700000000003E-2</c:v>
                </c:pt>
                <c:pt idx="6865">
                  <c:v>3.347311E-2</c:v>
                </c:pt>
                <c:pt idx="6866">
                  <c:v>3.2443819999999998E-2</c:v>
                </c:pt>
                <c:pt idx="6867">
                  <c:v>3.2598050000000003E-2</c:v>
                </c:pt>
                <c:pt idx="6868">
                  <c:v>3.3006870000000001E-2</c:v>
                </c:pt>
                <c:pt idx="6869">
                  <c:v>3.3553670000000001E-2</c:v>
                </c:pt>
                <c:pt idx="6870">
                  <c:v>3.479877E-2</c:v>
                </c:pt>
                <c:pt idx="6871">
                  <c:v>3.5670849999999997E-2</c:v>
                </c:pt>
                <c:pt idx="6872">
                  <c:v>3.6836580000000001E-2</c:v>
                </c:pt>
                <c:pt idx="6873">
                  <c:v>3.8259580000000001E-2</c:v>
                </c:pt>
                <c:pt idx="6874">
                  <c:v>3.9421980000000002E-2</c:v>
                </c:pt>
                <c:pt idx="6875">
                  <c:v>4.020439E-2</c:v>
                </c:pt>
                <c:pt idx="6876">
                  <c:v>4.1102199999999998E-2</c:v>
                </c:pt>
                <c:pt idx="6877">
                  <c:v>4.180155E-2</c:v>
                </c:pt>
                <c:pt idx="6878">
                  <c:v>4.2077980000000001E-2</c:v>
                </c:pt>
                <c:pt idx="6879">
                  <c:v>4.217547E-2</c:v>
                </c:pt>
                <c:pt idx="6880">
                  <c:v>4.2217289999999998E-2</c:v>
                </c:pt>
                <c:pt idx="6881">
                  <c:v>4.2347219999999998E-2</c:v>
                </c:pt>
                <c:pt idx="6882">
                  <c:v>4.268545E-2</c:v>
                </c:pt>
                <c:pt idx="6883">
                  <c:v>4.3291999999999997E-2</c:v>
                </c:pt>
                <c:pt idx="6884">
                  <c:v>4.3943030000000001E-2</c:v>
                </c:pt>
                <c:pt idx="6885">
                  <c:v>4.4709359999999997E-2</c:v>
                </c:pt>
                <c:pt idx="6886">
                  <c:v>4.5728650000000003E-2</c:v>
                </c:pt>
                <c:pt idx="6887">
                  <c:v>4.672552E-2</c:v>
                </c:pt>
                <c:pt idx="6888">
                  <c:v>4.7797149999999997E-2</c:v>
                </c:pt>
                <c:pt idx="6889">
                  <c:v>4.8848849999999999E-2</c:v>
                </c:pt>
                <c:pt idx="6890">
                  <c:v>4.9771040000000003E-2</c:v>
                </c:pt>
                <c:pt idx="6891">
                  <c:v>5.05122E-2</c:v>
                </c:pt>
                <c:pt idx="6892">
                  <c:v>5.1219290000000001E-2</c:v>
                </c:pt>
                <c:pt idx="6893">
                  <c:v>5.1564289999999999E-2</c:v>
                </c:pt>
                <c:pt idx="6894">
                  <c:v>5.1757989999999997E-2</c:v>
                </c:pt>
                <c:pt idx="6895">
                  <c:v>5.2070789999999999E-2</c:v>
                </c:pt>
                <c:pt idx="6896">
                  <c:v>5.2105569999999997E-2</c:v>
                </c:pt>
                <c:pt idx="6897">
                  <c:v>5.1802630000000002E-2</c:v>
                </c:pt>
                <c:pt idx="6898">
                  <c:v>5.0586100000000002E-2</c:v>
                </c:pt>
                <c:pt idx="6899">
                  <c:v>4.7950520000000003E-2</c:v>
                </c:pt>
                <c:pt idx="6900">
                  <c:v>4.379135E-2</c:v>
                </c:pt>
                <c:pt idx="6901">
                  <c:v>3.8987420000000002E-2</c:v>
                </c:pt>
                <c:pt idx="6902">
                  <c:v>3.4970340000000003E-2</c:v>
                </c:pt>
                <c:pt idx="6903">
                  <c:v>3.1951229999999997E-2</c:v>
                </c:pt>
                <c:pt idx="6904">
                  <c:v>3.151636E-2</c:v>
                </c:pt>
                <c:pt idx="6905">
                  <c:v>3.128272E-2</c:v>
                </c:pt>
                <c:pt idx="6906">
                  <c:v>3.223591E-2</c:v>
                </c:pt>
                <c:pt idx="6907">
                  <c:v>3.3323560000000002E-2</c:v>
                </c:pt>
                <c:pt idx="6908">
                  <c:v>3.4149499999999999E-2</c:v>
                </c:pt>
                <c:pt idx="6909">
                  <c:v>3.5576400000000001E-2</c:v>
                </c:pt>
                <c:pt idx="6910">
                  <c:v>3.673974E-2</c:v>
                </c:pt>
                <c:pt idx="6911">
                  <c:v>3.7622709999999997E-2</c:v>
                </c:pt>
                <c:pt idx="6912">
                  <c:v>3.8274679999999998E-2</c:v>
                </c:pt>
                <c:pt idx="6913">
                  <c:v>3.8036479999999998E-2</c:v>
                </c:pt>
                <c:pt idx="6914">
                  <c:v>0</c:v>
                </c:pt>
                <c:pt idx="6915">
                  <c:v>0</c:v>
                </c:pt>
                <c:pt idx="6916">
                  <c:v>0</c:v>
                </c:pt>
                <c:pt idx="6917">
                  <c:v>4.2546399999999996E-3</c:v>
                </c:pt>
                <c:pt idx="6918">
                  <c:v>1.246829E-2</c:v>
                </c:pt>
                <c:pt idx="6919">
                  <c:v>2.1926709999999999E-2</c:v>
                </c:pt>
                <c:pt idx="6920">
                  <c:v>3.1451529999999998E-2</c:v>
                </c:pt>
                <c:pt idx="6921">
                  <c:v>3.5619129999999999E-2</c:v>
                </c:pt>
                <c:pt idx="6922">
                  <c:v>2.8564860000000001E-2</c:v>
                </c:pt>
                <c:pt idx="6923">
                  <c:v>2.682532E-2</c:v>
                </c:pt>
                <c:pt idx="6924">
                  <c:v>2.8986089999999999E-2</c:v>
                </c:pt>
                <c:pt idx="6925">
                  <c:v>3.3409179999999997E-2</c:v>
                </c:pt>
                <c:pt idx="6926">
                  <c:v>1.4926099999999999E-3</c:v>
                </c:pt>
                <c:pt idx="6927">
                  <c:v>3.4496E-4</c:v>
                </c:pt>
                <c:pt idx="6928">
                  <c:v>4.7655400000000004E-3</c:v>
                </c:pt>
                <c:pt idx="6929">
                  <c:v>1.17296E-2</c:v>
                </c:pt>
                <c:pt idx="6930">
                  <c:v>1.9399019999999999E-2</c:v>
                </c:pt>
                <c:pt idx="6931">
                  <c:v>2.7010920000000001E-2</c:v>
                </c:pt>
                <c:pt idx="6932">
                  <c:v>3.3039730000000003E-2</c:v>
                </c:pt>
                <c:pt idx="6933">
                  <c:v>3.1678270000000001E-2</c:v>
                </c:pt>
                <c:pt idx="6934">
                  <c:v>3.0094699999999999E-2</c:v>
                </c:pt>
                <c:pt idx="6935">
                  <c:v>3.0916590000000001E-2</c:v>
                </c:pt>
                <c:pt idx="6936">
                  <c:v>3.3145609999999999E-2</c:v>
                </c:pt>
                <c:pt idx="6937">
                  <c:v>3.6265539999999999E-2</c:v>
                </c:pt>
                <c:pt idx="6938">
                  <c:v>3.9219400000000001E-2</c:v>
                </c:pt>
                <c:pt idx="6939">
                  <c:v>4.242572E-2</c:v>
                </c:pt>
                <c:pt idx="6940">
                  <c:v>4.5405590000000003E-2</c:v>
                </c:pt>
                <c:pt idx="6941">
                  <c:v>4.749395E-2</c:v>
                </c:pt>
                <c:pt idx="6942">
                  <c:v>4.7104460000000001E-2</c:v>
                </c:pt>
                <c:pt idx="6943">
                  <c:v>4.3962420000000002E-2</c:v>
                </c:pt>
                <c:pt idx="6944">
                  <c:v>3.9207039999999999E-2</c:v>
                </c:pt>
                <c:pt idx="6945">
                  <c:v>3.5639650000000002E-2</c:v>
                </c:pt>
                <c:pt idx="6946">
                  <c:v>3.3089970000000003E-2</c:v>
                </c:pt>
                <c:pt idx="6947">
                  <c:v>3.2293710000000003E-2</c:v>
                </c:pt>
                <c:pt idx="6948">
                  <c:v>3.243683E-2</c:v>
                </c:pt>
                <c:pt idx="6949">
                  <c:v>3.4087649999999997E-2</c:v>
                </c:pt>
                <c:pt idx="6950">
                  <c:v>3.5366790000000002E-2</c:v>
                </c:pt>
                <c:pt idx="6951">
                  <c:v>3.724835E-2</c:v>
                </c:pt>
                <c:pt idx="6952">
                  <c:v>3.9685140000000001E-2</c:v>
                </c:pt>
                <c:pt idx="6953">
                  <c:v>4.1804880000000003E-2</c:v>
                </c:pt>
                <c:pt idx="6954">
                  <c:v>4.399115E-2</c:v>
                </c:pt>
                <c:pt idx="6955">
                  <c:v>4.5894890000000001E-2</c:v>
                </c:pt>
                <c:pt idx="6956">
                  <c:v>4.7510139999999999E-2</c:v>
                </c:pt>
                <c:pt idx="6957">
                  <c:v>4.865763E-2</c:v>
                </c:pt>
                <c:pt idx="6958">
                  <c:v>4.9301940000000002E-2</c:v>
                </c:pt>
                <c:pt idx="6959">
                  <c:v>4.9538579999999999E-2</c:v>
                </c:pt>
                <c:pt idx="6960">
                  <c:v>4.9736620000000002E-2</c:v>
                </c:pt>
                <c:pt idx="6961">
                  <c:v>5.007437E-2</c:v>
                </c:pt>
                <c:pt idx="6962">
                  <c:v>5.0519630000000003E-2</c:v>
                </c:pt>
                <c:pt idx="6963">
                  <c:v>5.1563159999999997E-2</c:v>
                </c:pt>
                <c:pt idx="6964">
                  <c:v>5.2841100000000002E-2</c:v>
                </c:pt>
                <c:pt idx="6965">
                  <c:v>5.443195E-2</c:v>
                </c:pt>
                <c:pt idx="6966">
                  <c:v>5.6320269999999999E-2</c:v>
                </c:pt>
                <c:pt idx="6967">
                  <c:v>5.8400609999999999E-2</c:v>
                </c:pt>
                <c:pt idx="6968">
                  <c:v>6.0445390000000002E-2</c:v>
                </c:pt>
                <c:pt idx="6969">
                  <c:v>6.2179829999999998E-2</c:v>
                </c:pt>
                <c:pt idx="6970">
                  <c:v>6.3839460000000001E-2</c:v>
                </c:pt>
                <c:pt idx="6971">
                  <c:v>6.483042E-2</c:v>
                </c:pt>
                <c:pt idx="6972">
                  <c:v>6.4260510000000007E-2</c:v>
                </c:pt>
                <c:pt idx="6973">
                  <c:v>5.9300060000000002E-2</c:v>
                </c:pt>
                <c:pt idx="6974">
                  <c:v>5.0929870000000002E-2</c:v>
                </c:pt>
                <c:pt idx="6975">
                  <c:v>4.0711499999999998E-2</c:v>
                </c:pt>
                <c:pt idx="6976">
                  <c:v>3.1362470000000003E-2</c:v>
                </c:pt>
                <c:pt idx="6977">
                  <c:v>2.6542329999999999E-2</c:v>
                </c:pt>
                <c:pt idx="6978">
                  <c:v>2.501159E-2</c:v>
                </c:pt>
                <c:pt idx="6979">
                  <c:v>3.0243349999999999E-2</c:v>
                </c:pt>
                <c:pt idx="6980">
                  <c:v>3.3694960000000003E-2</c:v>
                </c:pt>
                <c:pt idx="6981">
                  <c:v>1.2812000000000001E-4</c:v>
                </c:pt>
                <c:pt idx="6982">
                  <c:v>4.2095500000000003E-3</c:v>
                </c:pt>
                <c:pt idx="6983">
                  <c:v>1.153992E-2</c:v>
                </c:pt>
                <c:pt idx="6984">
                  <c:v>1.9651200000000001E-2</c:v>
                </c:pt>
                <c:pt idx="6985">
                  <c:v>2.7899279999999999E-2</c:v>
                </c:pt>
                <c:pt idx="6986">
                  <c:v>3.286087E-2</c:v>
                </c:pt>
                <c:pt idx="6987">
                  <c:v>3.039644E-2</c:v>
                </c:pt>
                <c:pt idx="6988">
                  <c:v>3.0052809999999999E-2</c:v>
                </c:pt>
                <c:pt idx="6989">
                  <c:v>3.1852789999999999E-2</c:v>
                </c:pt>
                <c:pt idx="6990">
                  <c:v>3.4792289999999997E-2</c:v>
                </c:pt>
                <c:pt idx="6991">
                  <c:v>3.7900280000000001E-2</c:v>
                </c:pt>
                <c:pt idx="6992">
                  <c:v>4.0156450000000003E-2</c:v>
                </c:pt>
                <c:pt idx="6993">
                  <c:v>4.2037209999999998E-2</c:v>
                </c:pt>
                <c:pt idx="6994">
                  <c:v>4.341391E-2</c:v>
                </c:pt>
                <c:pt idx="6995">
                  <c:v>4.4555440000000002E-2</c:v>
                </c:pt>
                <c:pt idx="6996">
                  <c:v>4.457883E-2</c:v>
                </c:pt>
                <c:pt idx="6997">
                  <c:v>4.2871550000000001E-2</c:v>
                </c:pt>
                <c:pt idx="6998">
                  <c:v>3.9782860000000003E-2</c:v>
                </c:pt>
                <c:pt idx="6999">
                  <c:v>3.6726109999999999E-2</c:v>
                </c:pt>
                <c:pt idx="7000">
                  <c:v>3.4701639999999999E-2</c:v>
                </c:pt>
                <c:pt idx="7001">
                  <c:v>3.3476829999999999E-2</c:v>
                </c:pt>
                <c:pt idx="7002">
                  <c:v>3.3227760000000002E-2</c:v>
                </c:pt>
                <c:pt idx="7003">
                  <c:v>3.4160709999999997E-2</c:v>
                </c:pt>
                <c:pt idx="7004">
                  <c:v>3.4978090000000003E-2</c:v>
                </c:pt>
                <c:pt idx="7005">
                  <c:v>3.6575980000000001E-2</c:v>
                </c:pt>
                <c:pt idx="7006">
                  <c:v>3.8474599999999998E-2</c:v>
                </c:pt>
                <c:pt idx="7007">
                  <c:v>4.0189540000000003E-2</c:v>
                </c:pt>
                <c:pt idx="7008">
                  <c:v>4.1891409999999997E-2</c:v>
                </c:pt>
                <c:pt idx="7009">
                  <c:v>4.3730489999999997E-2</c:v>
                </c:pt>
                <c:pt idx="7010">
                  <c:v>4.51714E-2</c:v>
                </c:pt>
                <c:pt idx="7011">
                  <c:v>4.616435E-2</c:v>
                </c:pt>
                <c:pt idx="7012">
                  <c:v>4.7016879999999997E-2</c:v>
                </c:pt>
                <c:pt idx="7013">
                  <c:v>4.71841E-2</c:v>
                </c:pt>
                <c:pt idx="7014">
                  <c:v>4.746061E-2</c:v>
                </c:pt>
                <c:pt idx="7015">
                  <c:v>4.7801000000000003E-2</c:v>
                </c:pt>
                <c:pt idx="7016">
                  <c:v>4.8395260000000002E-2</c:v>
                </c:pt>
                <c:pt idx="7017">
                  <c:v>4.8907609999999997E-2</c:v>
                </c:pt>
                <c:pt idx="7018">
                  <c:v>4.9764929999999999E-2</c:v>
                </c:pt>
                <c:pt idx="7019">
                  <c:v>5.0834520000000001E-2</c:v>
                </c:pt>
                <c:pt idx="7020">
                  <c:v>5.1938770000000002E-2</c:v>
                </c:pt>
                <c:pt idx="7021">
                  <c:v>5.2985459999999998E-2</c:v>
                </c:pt>
                <c:pt idx="7022">
                  <c:v>5.4011389999999999E-2</c:v>
                </c:pt>
                <c:pt idx="7023">
                  <c:v>5.4966760000000003E-2</c:v>
                </c:pt>
                <c:pt idx="7024">
                  <c:v>5.5441740000000003E-2</c:v>
                </c:pt>
                <c:pt idx="7025">
                  <c:v>5.4450190000000002E-2</c:v>
                </c:pt>
                <c:pt idx="7026">
                  <c:v>5.0959890000000001E-2</c:v>
                </c:pt>
                <c:pt idx="7027">
                  <c:v>4.5363340000000002E-2</c:v>
                </c:pt>
                <c:pt idx="7028">
                  <c:v>3.8650370000000003E-2</c:v>
                </c:pt>
                <c:pt idx="7029">
                  <c:v>3.2881140000000003E-2</c:v>
                </c:pt>
                <c:pt idx="7030">
                  <c:v>2.9346870000000001E-2</c:v>
                </c:pt>
                <c:pt idx="7031">
                  <c:v>2.8738130000000001E-2</c:v>
                </c:pt>
                <c:pt idx="7032">
                  <c:v>2.9258269999999999E-2</c:v>
                </c:pt>
                <c:pt idx="7033">
                  <c:v>3.0805720000000002E-2</c:v>
                </c:pt>
                <c:pt idx="7034">
                  <c:v>3.2010909999999997E-2</c:v>
                </c:pt>
                <c:pt idx="7035">
                  <c:v>3.3629100000000002E-2</c:v>
                </c:pt>
                <c:pt idx="7036">
                  <c:v>3.4824059999999997E-2</c:v>
                </c:pt>
                <c:pt idx="7037">
                  <c:v>3.6566969999999997E-2</c:v>
                </c:pt>
                <c:pt idx="7038">
                  <c:v>3.802461E-2</c:v>
                </c:pt>
                <c:pt idx="7039">
                  <c:v>3.8637400000000002E-2</c:v>
                </c:pt>
                <c:pt idx="7040">
                  <c:v>3.9223939999999999E-2</c:v>
                </c:pt>
                <c:pt idx="7041">
                  <c:v>3.8704750000000003E-2</c:v>
                </c:pt>
                <c:pt idx="7042">
                  <c:v>3.7097499999999999E-2</c:v>
                </c:pt>
                <c:pt idx="7043">
                  <c:v>3.5032679999999997E-2</c:v>
                </c:pt>
                <c:pt idx="7044">
                  <c:v>3.4004840000000001E-2</c:v>
                </c:pt>
                <c:pt idx="7045">
                  <c:v>3.3487080000000002E-2</c:v>
                </c:pt>
                <c:pt idx="7046">
                  <c:v>3.3395149999999998E-2</c:v>
                </c:pt>
                <c:pt idx="7047">
                  <c:v>3.3970710000000001E-2</c:v>
                </c:pt>
                <c:pt idx="7048">
                  <c:v>1.3846E-4</c:v>
                </c:pt>
                <c:pt idx="7049">
                  <c:v>1.1034E-4</c:v>
                </c:pt>
                <c:pt idx="7050">
                  <c:v>4.1453200000000001E-3</c:v>
                </c:pt>
                <c:pt idx="7051">
                  <c:v>1.1633320000000001E-2</c:v>
                </c:pt>
                <c:pt idx="7052">
                  <c:v>2.0101910000000001E-2</c:v>
                </c:pt>
                <c:pt idx="7053">
                  <c:v>2.840786E-2</c:v>
                </c:pt>
                <c:pt idx="7054">
                  <c:v>3.3768020000000003E-2</c:v>
                </c:pt>
                <c:pt idx="7055">
                  <c:v>3.1865110000000002E-2</c:v>
                </c:pt>
                <c:pt idx="7056">
                  <c:v>2.885569E-2</c:v>
                </c:pt>
                <c:pt idx="7057">
                  <c:v>2.868412E-2</c:v>
                </c:pt>
                <c:pt idx="7058">
                  <c:v>3.0691090000000001E-2</c:v>
                </c:pt>
                <c:pt idx="7059">
                  <c:v>3.3369570000000001E-2</c:v>
                </c:pt>
                <c:pt idx="7060">
                  <c:v>3.6102290000000002E-2</c:v>
                </c:pt>
                <c:pt idx="7061">
                  <c:v>3.8605380000000002E-2</c:v>
                </c:pt>
                <c:pt idx="7062">
                  <c:v>4.1427039999999998E-2</c:v>
                </c:pt>
                <c:pt idx="7063">
                  <c:v>4.4204069999999998E-2</c:v>
                </c:pt>
                <c:pt idx="7064">
                  <c:v>4.6956680000000001E-2</c:v>
                </c:pt>
                <c:pt idx="7065">
                  <c:v>4.9769899999999999E-2</c:v>
                </c:pt>
                <c:pt idx="7066">
                  <c:v>5.2206679999999998E-2</c:v>
                </c:pt>
                <c:pt idx="7067">
                  <c:v>5.3709779999999999E-2</c:v>
                </c:pt>
                <c:pt idx="7068">
                  <c:v>5.3803990000000003E-2</c:v>
                </c:pt>
                <c:pt idx="7069">
                  <c:v>5.2644650000000001E-2</c:v>
                </c:pt>
                <c:pt idx="7070">
                  <c:v>5.0753640000000003E-2</c:v>
                </c:pt>
                <c:pt idx="7071">
                  <c:v>4.9010119999999997E-2</c:v>
                </c:pt>
                <c:pt idx="7072">
                  <c:v>4.77169E-2</c:v>
                </c:pt>
                <c:pt idx="7073">
                  <c:v>4.711543E-2</c:v>
                </c:pt>
                <c:pt idx="7074">
                  <c:v>4.718021E-2</c:v>
                </c:pt>
                <c:pt idx="7075">
                  <c:v>4.7922880000000001E-2</c:v>
                </c:pt>
                <c:pt idx="7076">
                  <c:v>4.8937460000000002E-2</c:v>
                </c:pt>
                <c:pt idx="7077">
                  <c:v>4.9503760000000001E-2</c:v>
                </c:pt>
                <c:pt idx="7078">
                  <c:v>4.8914829999999999E-2</c:v>
                </c:pt>
                <c:pt idx="7079">
                  <c:v>4.6057790000000001E-2</c:v>
                </c:pt>
                <c:pt idx="7080">
                  <c:v>4.1021120000000001E-2</c:v>
                </c:pt>
                <c:pt idx="7081">
                  <c:v>3.5396799999999999E-2</c:v>
                </c:pt>
                <c:pt idx="7082">
                  <c:v>3.1159949999999999E-2</c:v>
                </c:pt>
                <c:pt idx="7083">
                  <c:v>2.7808039999999999E-2</c:v>
                </c:pt>
                <c:pt idx="7084">
                  <c:v>2.8121630000000002E-2</c:v>
                </c:pt>
                <c:pt idx="7085">
                  <c:v>2.791364E-2</c:v>
                </c:pt>
                <c:pt idx="7086">
                  <c:v>2.9955659999999999E-2</c:v>
                </c:pt>
                <c:pt idx="7087">
                  <c:v>3.0623319999999999E-2</c:v>
                </c:pt>
                <c:pt idx="7088">
                  <c:v>3.244582E-2</c:v>
                </c:pt>
                <c:pt idx="7089">
                  <c:v>3.3241140000000002E-2</c:v>
                </c:pt>
                <c:pt idx="7090">
                  <c:v>3.5073159999999999E-2</c:v>
                </c:pt>
                <c:pt idx="7091">
                  <c:v>3.6429139999999999E-2</c:v>
                </c:pt>
                <c:pt idx="7092">
                  <c:v>3.7463400000000001E-2</c:v>
                </c:pt>
                <c:pt idx="7093">
                  <c:v>3.8257350000000002E-2</c:v>
                </c:pt>
                <c:pt idx="7094">
                  <c:v>3.7828010000000002E-2</c:v>
                </c:pt>
                <c:pt idx="7095">
                  <c:v>3.6558239999999999E-2</c:v>
                </c:pt>
                <c:pt idx="7096">
                  <c:v>3.507213E-2</c:v>
                </c:pt>
                <c:pt idx="7097">
                  <c:v>3.3687849999999998E-2</c:v>
                </c:pt>
                <c:pt idx="7098">
                  <c:v>3.2305920000000002E-2</c:v>
                </c:pt>
                <c:pt idx="7099">
                  <c:v>3.2405129999999997E-2</c:v>
                </c:pt>
                <c:pt idx="7100">
                  <c:v>3.2639389999999997E-2</c:v>
                </c:pt>
                <c:pt idx="7101">
                  <c:v>3.3037039999999997E-2</c:v>
                </c:pt>
                <c:pt idx="7102">
                  <c:v>3.3971210000000002E-2</c:v>
                </c:pt>
                <c:pt idx="7103">
                  <c:v>3.4610410000000001E-2</c:v>
                </c:pt>
                <c:pt idx="7104">
                  <c:v>3.6207099999999999E-2</c:v>
                </c:pt>
                <c:pt idx="7105">
                  <c:v>3.7468580000000001E-2</c:v>
                </c:pt>
                <c:pt idx="7106">
                  <c:v>3.859551E-2</c:v>
                </c:pt>
                <c:pt idx="7107">
                  <c:v>3.965573E-2</c:v>
                </c:pt>
                <c:pt idx="7108">
                  <c:v>4.0614169999999998E-2</c:v>
                </c:pt>
                <c:pt idx="7109">
                  <c:v>4.1250589999999997E-2</c:v>
                </c:pt>
                <c:pt idx="7110">
                  <c:v>4.1437250000000002E-2</c:v>
                </c:pt>
                <c:pt idx="7111">
                  <c:v>4.1521469999999998E-2</c:v>
                </c:pt>
                <c:pt idx="7112">
                  <c:v>4.1708509999999997E-2</c:v>
                </c:pt>
                <c:pt idx="7113">
                  <c:v>4.1840339999999997E-2</c:v>
                </c:pt>
                <c:pt idx="7114">
                  <c:v>4.201738E-2</c:v>
                </c:pt>
                <c:pt idx="7115">
                  <c:v>4.2292370000000003E-2</c:v>
                </c:pt>
                <c:pt idx="7116">
                  <c:v>4.2674839999999999E-2</c:v>
                </c:pt>
                <c:pt idx="7117">
                  <c:v>4.3464620000000002E-2</c:v>
                </c:pt>
                <c:pt idx="7118">
                  <c:v>4.438831E-2</c:v>
                </c:pt>
                <c:pt idx="7119">
                  <c:v>4.5314439999999997E-2</c:v>
                </c:pt>
                <c:pt idx="7120">
                  <c:v>4.6363920000000003E-2</c:v>
                </c:pt>
                <c:pt idx="7121">
                  <c:v>4.7476640000000001E-2</c:v>
                </c:pt>
                <c:pt idx="7122">
                  <c:v>4.839247E-2</c:v>
                </c:pt>
                <c:pt idx="7123">
                  <c:v>4.9009240000000003E-2</c:v>
                </c:pt>
                <c:pt idx="7124">
                  <c:v>4.9627890000000001E-2</c:v>
                </c:pt>
                <c:pt idx="7125">
                  <c:v>5.0087840000000002E-2</c:v>
                </c:pt>
                <c:pt idx="7126">
                  <c:v>5.0265659999999997E-2</c:v>
                </c:pt>
                <c:pt idx="7127">
                  <c:v>5.0325160000000001E-2</c:v>
                </c:pt>
                <c:pt idx="7128">
                  <c:v>4.9582750000000002E-2</c:v>
                </c:pt>
                <c:pt idx="7129">
                  <c:v>4.7220060000000001E-2</c:v>
                </c:pt>
                <c:pt idx="7130">
                  <c:v>4.3064379999999999E-2</c:v>
                </c:pt>
                <c:pt idx="7131">
                  <c:v>3.8276480000000002E-2</c:v>
                </c:pt>
                <c:pt idx="7132">
                  <c:v>3.3660089999999997E-2</c:v>
                </c:pt>
                <c:pt idx="7133">
                  <c:v>3.0329950000000001E-2</c:v>
                </c:pt>
                <c:pt idx="7134">
                  <c:v>2.918521E-2</c:v>
                </c:pt>
                <c:pt idx="7135">
                  <c:v>2.9005070000000001E-2</c:v>
                </c:pt>
                <c:pt idx="7136">
                  <c:v>3.0196029999999999E-2</c:v>
                </c:pt>
                <c:pt idx="7137">
                  <c:v>3.1237230000000001E-2</c:v>
                </c:pt>
                <c:pt idx="7138">
                  <c:v>3.242979E-2</c:v>
                </c:pt>
                <c:pt idx="7139">
                  <c:v>3.386281E-2</c:v>
                </c:pt>
                <c:pt idx="7140">
                  <c:v>3.478229E-2</c:v>
                </c:pt>
                <c:pt idx="7141">
                  <c:v>3.6112930000000001E-2</c:v>
                </c:pt>
                <c:pt idx="7142">
                  <c:v>3.6762259999999998E-2</c:v>
                </c:pt>
                <c:pt idx="7143">
                  <c:v>3.6940880000000002E-2</c:v>
                </c:pt>
                <c:pt idx="7144">
                  <c:v>3.6651099999999999E-2</c:v>
                </c:pt>
                <c:pt idx="7145">
                  <c:v>3.558853E-2</c:v>
                </c:pt>
                <c:pt idx="7146">
                  <c:v>3.3929500000000001E-2</c:v>
                </c:pt>
                <c:pt idx="7147">
                  <c:v>3.2913499999999998E-2</c:v>
                </c:pt>
                <c:pt idx="7148">
                  <c:v>3.1471569999999997E-2</c:v>
                </c:pt>
                <c:pt idx="7149">
                  <c:v>3.1616310000000002E-2</c:v>
                </c:pt>
                <c:pt idx="7150">
                  <c:v>3.1911109999999999E-2</c:v>
                </c:pt>
                <c:pt idx="7151">
                  <c:v>3.2513559999999997E-2</c:v>
                </c:pt>
                <c:pt idx="7152">
                  <c:v>3.3662159999999997E-2</c:v>
                </c:pt>
                <c:pt idx="7153">
                  <c:v>3.4282269999999997E-2</c:v>
                </c:pt>
                <c:pt idx="7154">
                  <c:v>3.5840209999999997E-2</c:v>
                </c:pt>
                <c:pt idx="7155">
                  <c:v>3.6805419999999998E-2</c:v>
                </c:pt>
                <c:pt idx="7156">
                  <c:v>3.7532889999999999E-2</c:v>
                </c:pt>
                <c:pt idx="7157">
                  <c:v>3.8626960000000002E-2</c:v>
                </c:pt>
                <c:pt idx="7158">
                  <c:v>3.9615009999999999E-2</c:v>
                </c:pt>
                <c:pt idx="7159">
                  <c:v>4.0181679999999997E-2</c:v>
                </c:pt>
                <c:pt idx="7160">
                  <c:v>4.0406749999999998E-2</c:v>
                </c:pt>
                <c:pt idx="7161">
                  <c:v>4.070153E-2</c:v>
                </c:pt>
                <c:pt idx="7162">
                  <c:v>4.096002E-2</c:v>
                </c:pt>
                <c:pt idx="7163">
                  <c:v>4.0930229999999998E-2</c:v>
                </c:pt>
                <c:pt idx="7164">
                  <c:v>4.1156409999999997E-2</c:v>
                </c:pt>
                <c:pt idx="7165">
                  <c:v>4.1431210000000003E-2</c:v>
                </c:pt>
                <c:pt idx="7166">
                  <c:v>4.2111719999999998E-2</c:v>
                </c:pt>
                <c:pt idx="7167">
                  <c:v>4.300209E-2</c:v>
                </c:pt>
                <c:pt idx="7168">
                  <c:v>4.3917060000000001E-2</c:v>
                </c:pt>
                <c:pt idx="7169">
                  <c:v>4.4645700000000003E-2</c:v>
                </c:pt>
                <c:pt idx="7170">
                  <c:v>4.5423129999999999E-2</c:v>
                </c:pt>
                <c:pt idx="7171">
                  <c:v>4.638693E-2</c:v>
                </c:pt>
                <c:pt idx="7172">
                  <c:v>4.7425679999999998E-2</c:v>
                </c:pt>
                <c:pt idx="7173">
                  <c:v>4.828847E-2</c:v>
                </c:pt>
                <c:pt idx="7174">
                  <c:v>4.8914220000000001E-2</c:v>
                </c:pt>
                <c:pt idx="7175">
                  <c:v>4.9526250000000001E-2</c:v>
                </c:pt>
                <c:pt idx="7176">
                  <c:v>4.988476E-2</c:v>
                </c:pt>
                <c:pt idx="7177">
                  <c:v>5.0119049999999998E-2</c:v>
                </c:pt>
                <c:pt idx="7178">
                  <c:v>5.0383589999999999E-2</c:v>
                </c:pt>
                <c:pt idx="7179">
                  <c:v>5.043947E-2</c:v>
                </c:pt>
                <c:pt idx="7180">
                  <c:v>5.0165729999999999E-2</c:v>
                </c:pt>
                <c:pt idx="7181">
                  <c:v>4.907802E-2</c:v>
                </c:pt>
                <c:pt idx="7182">
                  <c:v>4.6802820000000002E-2</c:v>
                </c:pt>
                <c:pt idx="7183">
                  <c:v>4.3128909999999999E-2</c:v>
                </c:pt>
                <c:pt idx="7184">
                  <c:v>3.8276629999999999E-2</c:v>
                </c:pt>
                <c:pt idx="7185">
                  <c:v>3.3406829999999998E-2</c:v>
                </c:pt>
                <c:pt idx="7186">
                  <c:v>3.0894049999999999E-2</c:v>
                </c:pt>
                <c:pt idx="7187">
                  <c:v>2.9932690000000001E-2</c:v>
                </c:pt>
                <c:pt idx="7188">
                  <c:v>2.985519E-2</c:v>
                </c:pt>
                <c:pt idx="7189">
                  <c:v>3.0900480000000001E-2</c:v>
                </c:pt>
                <c:pt idx="7190">
                  <c:v>3.1769440000000003E-2</c:v>
                </c:pt>
                <c:pt idx="7191">
                  <c:v>3.3192350000000002E-2</c:v>
                </c:pt>
                <c:pt idx="7192">
                  <c:v>3.3984809999999997E-2</c:v>
                </c:pt>
                <c:pt idx="7193">
                  <c:v>3.5494209999999998E-2</c:v>
                </c:pt>
                <c:pt idx="7194">
                  <c:v>3.6541509999999999E-2</c:v>
                </c:pt>
                <c:pt idx="7195">
                  <c:v>3.7185830000000003E-2</c:v>
                </c:pt>
                <c:pt idx="7196">
                  <c:v>3.7811749999999998E-2</c:v>
                </c:pt>
                <c:pt idx="7197">
                  <c:v>3.7324450000000002E-2</c:v>
                </c:pt>
                <c:pt idx="7198">
                  <c:v>3.5908629999999997E-2</c:v>
                </c:pt>
                <c:pt idx="7199">
                  <c:v>3.508402E-2</c:v>
                </c:pt>
                <c:pt idx="7200">
                  <c:v>3.4094010000000001E-2</c:v>
                </c:pt>
                <c:pt idx="7201">
                  <c:v>3.3138540000000001E-2</c:v>
                </c:pt>
                <c:pt idx="7202">
                  <c:v>3.3462489999999998E-2</c:v>
                </c:pt>
                <c:pt idx="7203">
                  <c:v>3.3535450000000001E-2</c:v>
                </c:pt>
                <c:pt idx="7204">
                  <c:v>3.4101630000000001E-2</c:v>
                </c:pt>
                <c:pt idx="7205">
                  <c:v>3.510166E-2</c:v>
                </c:pt>
                <c:pt idx="7206">
                  <c:v>3.5513959999999997E-2</c:v>
                </c:pt>
                <c:pt idx="7207">
                  <c:v>3.6826560000000001E-2</c:v>
                </c:pt>
                <c:pt idx="7208">
                  <c:v>3.8041449999999997E-2</c:v>
                </c:pt>
                <c:pt idx="7209">
                  <c:v>3.91612E-2</c:v>
                </c:pt>
                <c:pt idx="7210">
                  <c:v>4.0183820000000002E-2</c:v>
                </c:pt>
                <c:pt idx="7211">
                  <c:v>4.0899430000000001E-2</c:v>
                </c:pt>
                <c:pt idx="7212">
                  <c:v>4.1323459999999999E-2</c:v>
                </c:pt>
                <c:pt idx="7213">
                  <c:v>4.1643930000000003E-2</c:v>
                </c:pt>
                <c:pt idx="7214">
                  <c:v>4.188617E-2</c:v>
                </c:pt>
                <c:pt idx="7215">
                  <c:v>4.2085259999999999E-2</c:v>
                </c:pt>
                <c:pt idx="7216">
                  <c:v>4.2361410000000002E-2</c:v>
                </c:pt>
                <c:pt idx="7217">
                  <c:v>4.279169E-2</c:v>
                </c:pt>
                <c:pt idx="7218">
                  <c:v>4.3247830000000001E-2</c:v>
                </c:pt>
                <c:pt idx="7219">
                  <c:v>4.3881049999999998E-2</c:v>
                </c:pt>
                <c:pt idx="7220">
                  <c:v>4.4452209999999999E-2</c:v>
                </c:pt>
                <c:pt idx="7221">
                  <c:v>4.5104739999999997E-2</c:v>
                </c:pt>
                <c:pt idx="7222">
                  <c:v>4.596915E-2</c:v>
                </c:pt>
                <c:pt idx="7223">
                  <c:v>4.695618E-2</c:v>
                </c:pt>
                <c:pt idx="7224">
                  <c:v>4.7836839999999999E-2</c:v>
                </c:pt>
                <c:pt idx="7225">
                  <c:v>4.8714680000000003E-2</c:v>
                </c:pt>
                <c:pt idx="7226">
                  <c:v>4.937536E-2</c:v>
                </c:pt>
                <c:pt idx="7227">
                  <c:v>4.995786E-2</c:v>
                </c:pt>
                <c:pt idx="7228">
                  <c:v>5.0478049999999997E-2</c:v>
                </c:pt>
                <c:pt idx="7229">
                  <c:v>5.0636800000000003E-2</c:v>
                </c:pt>
                <c:pt idx="7230">
                  <c:v>5.0656300000000001E-2</c:v>
                </c:pt>
                <c:pt idx="7231">
                  <c:v>4.9795260000000001E-2</c:v>
                </c:pt>
                <c:pt idx="7232">
                  <c:v>4.7478529999999998E-2</c:v>
                </c:pt>
                <c:pt idx="7233">
                  <c:v>4.351447E-2</c:v>
                </c:pt>
                <c:pt idx="7234">
                  <c:v>3.8689880000000003E-2</c:v>
                </c:pt>
                <c:pt idx="7235">
                  <c:v>3.4228519999999998E-2</c:v>
                </c:pt>
                <c:pt idx="7236">
                  <c:v>3.1576809999999997E-2</c:v>
                </c:pt>
                <c:pt idx="7237">
                  <c:v>2.9854410000000001E-2</c:v>
                </c:pt>
                <c:pt idx="7238">
                  <c:v>3.0349790000000001E-2</c:v>
                </c:pt>
                <c:pt idx="7239">
                  <c:v>3.0863539999999998E-2</c:v>
                </c:pt>
                <c:pt idx="7240">
                  <c:v>3.1914150000000002E-2</c:v>
                </c:pt>
                <c:pt idx="7241">
                  <c:v>3.2878089999999999E-2</c:v>
                </c:pt>
                <c:pt idx="7242">
                  <c:v>3.3888550000000003E-2</c:v>
                </c:pt>
                <c:pt idx="7243">
                  <c:v>3.527578E-2</c:v>
                </c:pt>
                <c:pt idx="7244">
                  <c:v>3.6109639999999998E-2</c:v>
                </c:pt>
                <c:pt idx="7245">
                  <c:v>3.6929990000000003E-2</c:v>
                </c:pt>
                <c:pt idx="7246">
                  <c:v>3.7369279999999998E-2</c:v>
                </c:pt>
                <c:pt idx="7247">
                  <c:v>3.6875430000000001E-2</c:v>
                </c:pt>
                <c:pt idx="7248">
                  <c:v>3.6107140000000003E-2</c:v>
                </c:pt>
                <c:pt idx="7249">
                  <c:v>3.5004130000000001E-2</c:v>
                </c:pt>
                <c:pt idx="7250">
                  <c:v>3.3613009999999999E-2</c:v>
                </c:pt>
                <c:pt idx="7251">
                  <c:v>3.2964239999999999E-2</c:v>
                </c:pt>
                <c:pt idx="7252">
                  <c:v>3.3003079999999997E-2</c:v>
                </c:pt>
                <c:pt idx="7253">
                  <c:v>3.269321E-2</c:v>
                </c:pt>
                <c:pt idx="7254">
                  <c:v>3.3529459999999997E-2</c:v>
                </c:pt>
                <c:pt idx="7255">
                  <c:v>3.4198409999999999E-2</c:v>
                </c:pt>
                <c:pt idx="7256">
                  <c:v>3.5275029999999999E-2</c:v>
                </c:pt>
                <c:pt idx="7257">
                  <c:v>3.6498200000000001E-2</c:v>
                </c:pt>
                <c:pt idx="7258">
                  <c:v>3.7690889999999998E-2</c:v>
                </c:pt>
                <c:pt idx="7259">
                  <c:v>3.8649790000000003E-2</c:v>
                </c:pt>
                <c:pt idx="7260">
                  <c:v>3.9744149999999999E-2</c:v>
                </c:pt>
                <c:pt idx="7261">
                  <c:v>4.0457029999999998E-2</c:v>
                </c:pt>
                <c:pt idx="7262">
                  <c:v>4.07287E-2</c:v>
                </c:pt>
                <c:pt idx="7263">
                  <c:v>4.101983E-2</c:v>
                </c:pt>
                <c:pt idx="7264">
                  <c:v>4.1290170000000001E-2</c:v>
                </c:pt>
                <c:pt idx="7265">
                  <c:v>4.1611210000000003E-2</c:v>
                </c:pt>
                <c:pt idx="7266">
                  <c:v>4.1688839999999998E-2</c:v>
                </c:pt>
                <c:pt idx="7267">
                  <c:v>4.1928710000000001E-2</c:v>
                </c:pt>
                <c:pt idx="7268">
                  <c:v>4.2201929999999999E-2</c:v>
                </c:pt>
                <c:pt idx="7269">
                  <c:v>4.2882490000000002E-2</c:v>
                </c:pt>
                <c:pt idx="7270">
                  <c:v>4.3704670000000001E-2</c:v>
                </c:pt>
                <c:pt idx="7271">
                  <c:v>4.4493030000000003E-2</c:v>
                </c:pt>
                <c:pt idx="7272">
                  <c:v>4.5387360000000002E-2</c:v>
                </c:pt>
                <c:pt idx="7273">
                  <c:v>4.6451180000000002E-2</c:v>
                </c:pt>
                <c:pt idx="7274">
                  <c:v>4.7284689999999997E-2</c:v>
                </c:pt>
                <c:pt idx="7275">
                  <c:v>4.8175889999999999E-2</c:v>
                </c:pt>
                <c:pt idx="7276">
                  <c:v>4.8738459999999997E-2</c:v>
                </c:pt>
                <c:pt idx="7277">
                  <c:v>4.9082309999999997E-2</c:v>
                </c:pt>
                <c:pt idx="7278">
                  <c:v>4.963244E-2</c:v>
                </c:pt>
                <c:pt idx="7279">
                  <c:v>4.9893880000000002E-2</c:v>
                </c:pt>
                <c:pt idx="7280">
                  <c:v>4.9795789999999999E-2</c:v>
                </c:pt>
                <c:pt idx="7281">
                  <c:v>4.8657770000000003E-2</c:v>
                </c:pt>
                <c:pt idx="7282">
                  <c:v>4.5791079999999998E-2</c:v>
                </c:pt>
                <c:pt idx="7283">
                  <c:v>4.1352840000000002E-2</c:v>
                </c:pt>
                <c:pt idx="7284">
                  <c:v>3.6306650000000003E-2</c:v>
                </c:pt>
                <c:pt idx="7285">
                  <c:v>3.1414999999999998E-2</c:v>
                </c:pt>
                <c:pt idx="7286">
                  <c:v>2.9132169999999999E-2</c:v>
                </c:pt>
                <c:pt idx="7287">
                  <c:v>2.7741080000000001E-2</c:v>
                </c:pt>
                <c:pt idx="7288">
                  <c:v>2.874649E-2</c:v>
                </c:pt>
                <c:pt idx="7289">
                  <c:v>2.9144590000000001E-2</c:v>
                </c:pt>
                <c:pt idx="7290">
                  <c:v>3.0903739999999999E-2</c:v>
                </c:pt>
                <c:pt idx="7291">
                  <c:v>3.1850570000000002E-2</c:v>
                </c:pt>
                <c:pt idx="7292">
                  <c:v>3.3323930000000002E-2</c:v>
                </c:pt>
                <c:pt idx="7293">
                  <c:v>3.4660610000000001E-2</c:v>
                </c:pt>
                <c:pt idx="7294">
                  <c:v>3.5708480000000001E-2</c:v>
                </c:pt>
                <c:pt idx="7295">
                  <c:v>3.6920040000000001E-2</c:v>
                </c:pt>
                <c:pt idx="7296">
                  <c:v>2.1735999999999999E-4</c:v>
                </c:pt>
                <c:pt idx="7297">
                  <c:v>0</c:v>
                </c:pt>
                <c:pt idx="7298">
                  <c:v>2.5458099999999999E-3</c:v>
                </c:pt>
                <c:pt idx="7299">
                  <c:v>9.0560499999999995E-3</c:v>
                </c:pt>
                <c:pt idx="7300">
                  <c:v>1.693888E-2</c:v>
                </c:pt>
                <c:pt idx="7301">
                  <c:v>2.3576000000000001E-4</c:v>
                </c:pt>
                <c:pt idx="7302">
                  <c:v>0</c:v>
                </c:pt>
                <c:pt idx="7303">
                  <c:v>1.4963699999999999E-3</c:v>
                </c:pt>
                <c:pt idx="7304">
                  <c:v>3.0520199999999999E-3</c:v>
                </c:pt>
                <c:pt idx="7305">
                  <c:v>3.8964000000000002E-4</c:v>
                </c:pt>
                <c:pt idx="7306">
                  <c:v>4.96497E-3</c:v>
                </c:pt>
                <c:pt idx="7307">
                  <c:v>1.1904339999999999E-2</c:v>
                </c:pt>
                <c:pt idx="7308">
                  <c:v>1.979711E-2</c:v>
                </c:pt>
                <c:pt idx="7309">
                  <c:v>2.740163E-2</c:v>
                </c:pt>
                <c:pt idx="7310">
                  <c:v>3.2107259999999999E-2</c:v>
                </c:pt>
                <c:pt idx="7311">
                  <c:v>2.9569499999999999E-2</c:v>
                </c:pt>
                <c:pt idx="7312">
                  <c:v>2.7920159999999999E-2</c:v>
                </c:pt>
                <c:pt idx="7313">
                  <c:v>2.950798E-2</c:v>
                </c:pt>
                <c:pt idx="7314">
                  <c:v>3.261758E-2</c:v>
                </c:pt>
                <c:pt idx="7315">
                  <c:v>3.6005500000000003E-2</c:v>
                </c:pt>
                <c:pt idx="7316">
                  <c:v>3.9147130000000002E-2</c:v>
                </c:pt>
                <c:pt idx="7317">
                  <c:v>4.2173950000000002E-2</c:v>
                </c:pt>
                <c:pt idx="7318">
                  <c:v>4.4915240000000002E-2</c:v>
                </c:pt>
                <c:pt idx="7319">
                  <c:v>4.7430710000000001E-2</c:v>
                </c:pt>
                <c:pt idx="7320">
                  <c:v>4.9826170000000003E-2</c:v>
                </c:pt>
                <c:pt idx="7321">
                  <c:v>5.0949639999999997E-2</c:v>
                </c:pt>
                <c:pt idx="7322">
                  <c:v>4.9075029999999999E-2</c:v>
                </c:pt>
                <c:pt idx="7323">
                  <c:v>4.4144839999999998E-2</c:v>
                </c:pt>
                <c:pt idx="7324">
                  <c:v>3.8164339999999998E-2</c:v>
                </c:pt>
                <c:pt idx="7325">
                  <c:v>3.3106179999999999E-2</c:v>
                </c:pt>
                <c:pt idx="7326">
                  <c:v>3.067835E-2</c:v>
                </c:pt>
                <c:pt idx="7327">
                  <c:v>3.1000449999999999E-2</c:v>
                </c:pt>
                <c:pt idx="7328">
                  <c:v>3.2010179999999999E-2</c:v>
                </c:pt>
                <c:pt idx="7329">
                  <c:v>3.4400930000000003E-2</c:v>
                </c:pt>
                <c:pt idx="7330">
                  <c:v>3.6496790000000001E-2</c:v>
                </c:pt>
                <c:pt idx="7331">
                  <c:v>3.9087610000000002E-2</c:v>
                </c:pt>
                <c:pt idx="7332">
                  <c:v>4.1510089999999999E-2</c:v>
                </c:pt>
                <c:pt idx="7333">
                  <c:v>4.3841640000000001E-2</c:v>
                </c:pt>
                <c:pt idx="7334">
                  <c:v>4.5872200000000002E-2</c:v>
                </c:pt>
                <c:pt idx="7335">
                  <c:v>4.7643400000000002E-2</c:v>
                </c:pt>
                <c:pt idx="7336">
                  <c:v>4.8958979999999999E-2</c:v>
                </c:pt>
                <c:pt idx="7337">
                  <c:v>4.9623380000000002E-2</c:v>
                </c:pt>
                <c:pt idx="7338">
                  <c:v>4.9446509999999999E-2</c:v>
                </c:pt>
                <c:pt idx="7339">
                  <c:v>4.9066140000000001E-2</c:v>
                </c:pt>
                <c:pt idx="7340">
                  <c:v>4.8712140000000001E-2</c:v>
                </c:pt>
                <c:pt idx="7341">
                  <c:v>4.849966E-2</c:v>
                </c:pt>
                <c:pt idx="7342">
                  <c:v>4.8178409999999998E-2</c:v>
                </c:pt>
                <c:pt idx="7343">
                  <c:v>4.7370000000000002E-2</c:v>
                </c:pt>
                <c:pt idx="7344">
                  <c:v>4.6384040000000001E-2</c:v>
                </c:pt>
                <c:pt idx="7345">
                  <c:v>4.4930419999999999E-2</c:v>
                </c:pt>
                <c:pt idx="7346">
                  <c:v>4.3358250000000001E-2</c:v>
                </c:pt>
                <c:pt idx="7347">
                  <c:v>4.1663199999999997E-2</c:v>
                </c:pt>
                <c:pt idx="7348">
                  <c:v>3.9545490000000003E-2</c:v>
                </c:pt>
                <c:pt idx="7349">
                  <c:v>3.7393450000000002E-2</c:v>
                </c:pt>
                <c:pt idx="7350">
                  <c:v>3.5080390000000003E-2</c:v>
                </c:pt>
                <c:pt idx="7351">
                  <c:v>3.3127950000000003E-2</c:v>
                </c:pt>
                <c:pt idx="7352">
                  <c:v>3.1859869999999998E-2</c:v>
                </c:pt>
                <c:pt idx="7353">
                  <c:v>3.0480719999999999E-2</c:v>
                </c:pt>
                <c:pt idx="7354">
                  <c:v>3.1258979999999999E-2</c:v>
                </c:pt>
                <c:pt idx="7355">
                  <c:v>3.1517219999999999E-2</c:v>
                </c:pt>
                <c:pt idx="7356">
                  <c:v>3.2505899999999997E-2</c:v>
                </c:pt>
                <c:pt idx="7357">
                  <c:v>3.32451E-2</c:v>
                </c:pt>
                <c:pt idx="7358">
                  <c:v>3.3643020000000003E-2</c:v>
                </c:pt>
                <c:pt idx="7359">
                  <c:v>3.4756240000000001E-2</c:v>
                </c:pt>
                <c:pt idx="7360">
                  <c:v>3.526982E-2</c:v>
                </c:pt>
                <c:pt idx="7361">
                  <c:v>3.5661140000000001E-2</c:v>
                </c:pt>
                <c:pt idx="7362">
                  <c:v>3.5745109999999997E-2</c:v>
                </c:pt>
                <c:pt idx="7363">
                  <c:v>3.5270929999999999E-2</c:v>
                </c:pt>
                <c:pt idx="7364">
                  <c:v>3.4992509999999998E-2</c:v>
                </c:pt>
                <c:pt idx="7365">
                  <c:v>3.4758650000000002E-2</c:v>
                </c:pt>
                <c:pt idx="7366">
                  <c:v>3.3970149999999998E-2</c:v>
                </c:pt>
                <c:pt idx="7367">
                  <c:v>3.4023150000000002E-2</c:v>
                </c:pt>
                <c:pt idx="7368">
                  <c:v>3.4282130000000001E-2</c:v>
                </c:pt>
                <c:pt idx="7369">
                  <c:v>3.4129050000000001E-2</c:v>
                </c:pt>
                <c:pt idx="7370">
                  <c:v>3.5067319999999999E-2</c:v>
                </c:pt>
                <c:pt idx="7371">
                  <c:v>3.581546E-2</c:v>
                </c:pt>
                <c:pt idx="7372">
                  <c:v>3.6310299999999997E-2</c:v>
                </c:pt>
                <c:pt idx="7373">
                  <c:v>3.7502689999999998E-2</c:v>
                </c:pt>
                <c:pt idx="7374">
                  <c:v>3.83282E-2</c:v>
                </c:pt>
                <c:pt idx="7375">
                  <c:v>3.9028E-2</c:v>
                </c:pt>
                <c:pt idx="7376">
                  <c:v>3.9881519999999997E-2</c:v>
                </c:pt>
                <c:pt idx="7377">
                  <c:v>4.0561239999999998E-2</c:v>
                </c:pt>
                <c:pt idx="7378">
                  <c:v>4.1137319999999998E-2</c:v>
                </c:pt>
                <c:pt idx="7379">
                  <c:v>4.1367660000000001E-2</c:v>
                </c:pt>
                <c:pt idx="7380">
                  <c:v>4.1500429999999998E-2</c:v>
                </c:pt>
                <c:pt idx="7381">
                  <c:v>4.1925120000000003E-2</c:v>
                </c:pt>
                <c:pt idx="7382">
                  <c:v>4.2338340000000002E-2</c:v>
                </c:pt>
                <c:pt idx="7383">
                  <c:v>4.295392E-2</c:v>
                </c:pt>
                <c:pt idx="7384">
                  <c:v>4.3646629999999999E-2</c:v>
                </c:pt>
                <c:pt idx="7385">
                  <c:v>4.4461290000000001E-2</c:v>
                </c:pt>
                <c:pt idx="7386">
                  <c:v>4.5181989999999998E-2</c:v>
                </c:pt>
                <c:pt idx="7387">
                  <c:v>4.5806399999999997E-2</c:v>
                </c:pt>
                <c:pt idx="7388">
                  <c:v>4.6703849999999998E-2</c:v>
                </c:pt>
                <c:pt idx="7389">
                  <c:v>4.742321E-2</c:v>
                </c:pt>
                <c:pt idx="7390">
                  <c:v>4.802725E-2</c:v>
                </c:pt>
                <c:pt idx="7391">
                  <c:v>4.837292E-2</c:v>
                </c:pt>
                <c:pt idx="7392">
                  <c:v>4.8564070000000001E-2</c:v>
                </c:pt>
                <c:pt idx="7393">
                  <c:v>4.8139300000000003E-2</c:v>
                </c:pt>
                <c:pt idx="7394">
                  <c:v>4.647213E-2</c:v>
                </c:pt>
                <c:pt idx="7395">
                  <c:v>4.3772819999999997E-2</c:v>
                </c:pt>
                <c:pt idx="7396">
                  <c:v>3.8666649999999997E-2</c:v>
                </c:pt>
                <c:pt idx="7397">
                  <c:v>3.3461539999999998E-2</c:v>
                </c:pt>
                <c:pt idx="7398">
                  <c:v>2.8503089999999998E-2</c:v>
                </c:pt>
                <c:pt idx="7399">
                  <c:v>2.7294860000000001E-2</c:v>
                </c:pt>
                <c:pt idx="7400">
                  <c:v>2.625034E-2</c:v>
                </c:pt>
                <c:pt idx="7401">
                  <c:v>2.7989719999999999E-2</c:v>
                </c:pt>
                <c:pt idx="7402">
                  <c:v>2.8391550000000002E-2</c:v>
                </c:pt>
                <c:pt idx="7403">
                  <c:v>3.0398100000000001E-2</c:v>
                </c:pt>
                <c:pt idx="7404">
                  <c:v>3.113614E-2</c:v>
                </c:pt>
                <c:pt idx="7405">
                  <c:v>3.311998E-2</c:v>
                </c:pt>
                <c:pt idx="7406">
                  <c:v>3.4148310000000001E-2</c:v>
                </c:pt>
                <c:pt idx="7407">
                  <c:v>3.5457229999999999E-2</c:v>
                </c:pt>
                <c:pt idx="7408">
                  <c:v>3.6377569999999998E-2</c:v>
                </c:pt>
                <c:pt idx="7409">
                  <c:v>3.6216999999999999E-2</c:v>
                </c:pt>
                <c:pt idx="7410">
                  <c:v>3.5801399999999997E-2</c:v>
                </c:pt>
                <c:pt idx="7411">
                  <c:v>3.4497109999999997E-2</c:v>
                </c:pt>
                <c:pt idx="7412">
                  <c:v>3.2155339999999998E-2</c:v>
                </c:pt>
                <c:pt idx="7413">
                  <c:v>3.1090349999999999E-2</c:v>
                </c:pt>
                <c:pt idx="7414">
                  <c:v>3.0019319999999999E-2</c:v>
                </c:pt>
                <c:pt idx="7415">
                  <c:v>3.0102899999999998E-2</c:v>
                </c:pt>
                <c:pt idx="7416">
                  <c:v>3.0456629999999998E-2</c:v>
                </c:pt>
                <c:pt idx="7417">
                  <c:v>3.119649E-2</c:v>
                </c:pt>
                <c:pt idx="7418">
                  <c:v>3.2297430000000002E-2</c:v>
                </c:pt>
                <c:pt idx="7419">
                  <c:v>3.3331140000000002E-2</c:v>
                </c:pt>
                <c:pt idx="7420">
                  <c:v>3.4731999999999999E-2</c:v>
                </c:pt>
                <c:pt idx="7421">
                  <c:v>3.5844359999999999E-2</c:v>
                </c:pt>
                <c:pt idx="7422">
                  <c:v>3.6967140000000002E-2</c:v>
                </c:pt>
                <c:pt idx="7423">
                  <c:v>3.8147680000000003E-2</c:v>
                </c:pt>
                <c:pt idx="7424">
                  <c:v>3.9101909999999997E-2</c:v>
                </c:pt>
                <c:pt idx="7425">
                  <c:v>3.9476110000000002E-2</c:v>
                </c:pt>
                <c:pt idx="7426">
                  <c:v>3.9686949999999999E-2</c:v>
                </c:pt>
                <c:pt idx="7427">
                  <c:v>3.9835969999999998E-2</c:v>
                </c:pt>
                <c:pt idx="7428">
                  <c:v>3.961626E-2</c:v>
                </c:pt>
                <c:pt idx="7429">
                  <c:v>3.931287E-2</c:v>
                </c:pt>
                <c:pt idx="7430">
                  <c:v>3.9267669999999998E-2</c:v>
                </c:pt>
                <c:pt idx="7431">
                  <c:v>3.981026E-2</c:v>
                </c:pt>
                <c:pt idx="7432">
                  <c:v>4.0275279999999997E-2</c:v>
                </c:pt>
                <c:pt idx="7433">
                  <c:v>4.0853550000000002E-2</c:v>
                </c:pt>
                <c:pt idx="7434">
                  <c:v>4.1552289999999999E-2</c:v>
                </c:pt>
                <c:pt idx="7435">
                  <c:v>4.2612709999999998E-2</c:v>
                </c:pt>
                <c:pt idx="7436">
                  <c:v>4.3713219999999997E-2</c:v>
                </c:pt>
                <c:pt idx="7437">
                  <c:v>4.4951909999999998E-2</c:v>
                </c:pt>
                <c:pt idx="7438">
                  <c:v>4.5764489999999998E-2</c:v>
                </c:pt>
                <c:pt idx="7439">
                  <c:v>4.6509120000000001E-2</c:v>
                </c:pt>
                <c:pt idx="7440">
                  <c:v>4.7009259999999997E-2</c:v>
                </c:pt>
                <c:pt idx="7441">
                  <c:v>4.746819E-2</c:v>
                </c:pt>
                <c:pt idx="7442">
                  <c:v>4.7774360000000002E-2</c:v>
                </c:pt>
                <c:pt idx="7443">
                  <c:v>4.7662509999999998E-2</c:v>
                </c:pt>
                <c:pt idx="7444">
                  <c:v>4.6938239999999999E-2</c:v>
                </c:pt>
                <c:pt idx="7445">
                  <c:v>4.514845E-2</c:v>
                </c:pt>
                <c:pt idx="7446">
                  <c:v>4.140394E-2</c:v>
                </c:pt>
                <c:pt idx="7447">
                  <c:v>3.736366E-2</c:v>
                </c:pt>
                <c:pt idx="7448">
                  <c:v>3.2505560000000003E-2</c:v>
                </c:pt>
                <c:pt idx="7449">
                  <c:v>2.8778979999999999E-2</c:v>
                </c:pt>
                <c:pt idx="7450">
                  <c:v>0</c:v>
                </c:pt>
                <c:pt idx="7451">
                  <c:v>0</c:v>
                </c:pt>
                <c:pt idx="7452">
                  <c:v>1.8170599999999999E-3</c:v>
                </c:pt>
                <c:pt idx="7453">
                  <c:v>8.8047400000000001E-3</c:v>
                </c:pt>
                <c:pt idx="7454">
                  <c:v>1.7549599999999999E-2</c:v>
                </c:pt>
                <c:pt idx="7455">
                  <c:v>2.6677349999999999E-2</c:v>
                </c:pt>
                <c:pt idx="7456">
                  <c:v>3.3029940000000001E-2</c:v>
                </c:pt>
                <c:pt idx="7457">
                  <c:v>2.7544309999999999E-2</c:v>
                </c:pt>
                <c:pt idx="7458">
                  <c:v>2.0520969999999999E-2</c:v>
                </c:pt>
                <c:pt idx="7459">
                  <c:v>2.0908380000000001E-2</c:v>
                </c:pt>
                <c:pt idx="7460">
                  <c:v>2.6463770000000001E-2</c:v>
                </c:pt>
                <c:pt idx="7461">
                  <c:v>3.2166510000000002E-2</c:v>
                </c:pt>
                <c:pt idx="7462">
                  <c:v>3.3201219999999997E-2</c:v>
                </c:pt>
                <c:pt idx="7463">
                  <c:v>3.105308E-2</c:v>
                </c:pt>
                <c:pt idx="7464">
                  <c:v>3.1404849999999998E-2</c:v>
                </c:pt>
                <c:pt idx="7465">
                  <c:v>3.3543959999999998E-2</c:v>
                </c:pt>
                <c:pt idx="7466">
                  <c:v>3.6318900000000001E-2</c:v>
                </c:pt>
                <c:pt idx="7467">
                  <c:v>3.9528460000000001E-2</c:v>
                </c:pt>
                <c:pt idx="7468">
                  <c:v>4.2597889999999999E-2</c:v>
                </c:pt>
                <c:pt idx="7469">
                  <c:v>4.5554459999999998E-2</c:v>
                </c:pt>
                <c:pt idx="7470">
                  <c:v>4.756001E-2</c:v>
                </c:pt>
                <c:pt idx="7471">
                  <c:v>4.5728949999999997E-2</c:v>
                </c:pt>
                <c:pt idx="7472">
                  <c:v>3.8609579999999998E-2</c:v>
                </c:pt>
                <c:pt idx="7473">
                  <c:v>3.0361740000000002E-2</c:v>
                </c:pt>
                <c:pt idx="7474">
                  <c:v>2.4327419999999999E-2</c:v>
                </c:pt>
                <c:pt idx="7475">
                  <c:v>0</c:v>
                </c:pt>
                <c:pt idx="7476">
                  <c:v>3.1632999999999997E-4</c:v>
                </c:pt>
                <c:pt idx="7477">
                  <c:v>4.4514400000000001E-3</c:v>
                </c:pt>
                <c:pt idx="7478">
                  <c:v>1.2577059999999999E-2</c:v>
                </c:pt>
                <c:pt idx="7479">
                  <c:v>2.1614359999999999E-2</c:v>
                </c:pt>
                <c:pt idx="7480">
                  <c:v>3.045372E-2</c:v>
                </c:pt>
                <c:pt idx="7481">
                  <c:v>3.0351659999999999E-2</c:v>
                </c:pt>
                <c:pt idx="7482">
                  <c:v>2.4839239999999999E-2</c:v>
                </c:pt>
                <c:pt idx="7483">
                  <c:v>2.252564E-2</c:v>
                </c:pt>
                <c:pt idx="7484">
                  <c:v>2.649688E-2</c:v>
                </c:pt>
                <c:pt idx="7485">
                  <c:v>3.2532569999999997E-2</c:v>
                </c:pt>
                <c:pt idx="7486">
                  <c:v>3.589258E-2</c:v>
                </c:pt>
                <c:pt idx="7487">
                  <c:v>3.7368169999999999E-2</c:v>
                </c:pt>
                <c:pt idx="7488">
                  <c:v>3.9480069999999999E-2</c:v>
                </c:pt>
                <c:pt idx="7489">
                  <c:v>4.2003110000000003E-2</c:v>
                </c:pt>
                <c:pt idx="7490">
                  <c:v>4.4652619999999997E-2</c:v>
                </c:pt>
                <c:pt idx="7491">
                  <c:v>4.7078269999999998E-2</c:v>
                </c:pt>
                <c:pt idx="7492">
                  <c:v>4.9430490000000001E-2</c:v>
                </c:pt>
                <c:pt idx="7493">
                  <c:v>5.165931E-2</c:v>
                </c:pt>
                <c:pt idx="7494">
                  <c:v>5.2900089999999997E-2</c:v>
                </c:pt>
                <c:pt idx="7495">
                  <c:v>5.1570409999999997E-2</c:v>
                </c:pt>
                <c:pt idx="7496">
                  <c:v>4.9179149999999998E-2</c:v>
                </c:pt>
                <c:pt idx="7497">
                  <c:v>4.479325E-2</c:v>
                </c:pt>
                <c:pt idx="7498">
                  <c:v>4.0704160000000003E-2</c:v>
                </c:pt>
                <c:pt idx="7499">
                  <c:v>3.8111779999999998E-2</c:v>
                </c:pt>
                <c:pt idx="7500">
                  <c:v>3.7098430000000002E-2</c:v>
                </c:pt>
                <c:pt idx="7501">
                  <c:v>3.7784529999999997E-2</c:v>
                </c:pt>
                <c:pt idx="7502">
                  <c:v>3.8966800000000003E-2</c:v>
                </c:pt>
                <c:pt idx="7503">
                  <c:v>4.0714859999999999E-2</c:v>
                </c:pt>
                <c:pt idx="7504">
                  <c:v>4.2532769999999998E-2</c:v>
                </c:pt>
                <c:pt idx="7505">
                  <c:v>4.4541259999999999E-2</c:v>
                </c:pt>
                <c:pt idx="7506">
                  <c:v>4.5988559999999998E-2</c:v>
                </c:pt>
                <c:pt idx="7507">
                  <c:v>4.5883359999999998E-2</c:v>
                </c:pt>
                <c:pt idx="7508">
                  <c:v>4.333907E-2</c:v>
                </c:pt>
                <c:pt idx="7509">
                  <c:v>3.9017589999999998E-2</c:v>
                </c:pt>
                <c:pt idx="7510">
                  <c:v>3.4010789999999999E-2</c:v>
                </c:pt>
                <c:pt idx="7511">
                  <c:v>2.9876679999999999E-2</c:v>
                </c:pt>
                <c:pt idx="7512">
                  <c:v>2.8466479999999999E-2</c:v>
                </c:pt>
                <c:pt idx="7513">
                  <c:v>2.7760139999999999E-2</c:v>
                </c:pt>
                <c:pt idx="7514">
                  <c:v>2.9010399999999999E-2</c:v>
                </c:pt>
                <c:pt idx="7515">
                  <c:v>2.9946980000000002E-2</c:v>
                </c:pt>
                <c:pt idx="7516">
                  <c:v>3.1828589999999997E-2</c:v>
                </c:pt>
                <c:pt idx="7517">
                  <c:v>3.3315730000000002E-2</c:v>
                </c:pt>
                <c:pt idx="7518">
                  <c:v>3.5184199999999999E-2</c:v>
                </c:pt>
                <c:pt idx="7519">
                  <c:v>3.6674180000000001E-2</c:v>
                </c:pt>
                <c:pt idx="7520">
                  <c:v>3.8140309999999997E-2</c:v>
                </c:pt>
                <c:pt idx="7521">
                  <c:v>3.9754079999999997E-2</c:v>
                </c:pt>
                <c:pt idx="7522">
                  <c:v>4.0698030000000003E-2</c:v>
                </c:pt>
                <c:pt idx="7523">
                  <c:v>4.0920000000000001E-5</c:v>
                </c:pt>
                <c:pt idx="7524">
                  <c:v>5.3341E-4</c:v>
                </c:pt>
                <c:pt idx="7525">
                  <c:v>5.32002E-3</c:v>
                </c:pt>
                <c:pt idx="7526">
                  <c:v>1.2519789999999999E-2</c:v>
                </c:pt>
                <c:pt idx="7527">
                  <c:v>2.0382580000000001E-2</c:v>
                </c:pt>
                <c:pt idx="7528">
                  <c:v>2.8025600000000001E-2</c:v>
                </c:pt>
                <c:pt idx="7529">
                  <c:v>3.2217740000000002E-2</c:v>
                </c:pt>
                <c:pt idx="7530">
                  <c:v>2.8551529999999999E-2</c:v>
                </c:pt>
                <c:pt idx="7531">
                  <c:v>8.0539999999999998E-5</c:v>
                </c:pt>
                <c:pt idx="7532">
                  <c:v>7.3900000000000004E-6</c:v>
                </c:pt>
                <c:pt idx="7533">
                  <c:v>1.9653000000000001E-3</c:v>
                </c:pt>
                <c:pt idx="7534">
                  <c:v>7.9649500000000002E-3</c:v>
                </c:pt>
                <c:pt idx="7535">
                  <c:v>1.5504270000000001E-2</c:v>
                </c:pt>
                <c:pt idx="7536">
                  <c:v>2.332271E-2</c:v>
                </c:pt>
                <c:pt idx="7537">
                  <c:v>3.0899960000000001E-2</c:v>
                </c:pt>
                <c:pt idx="7538">
                  <c:v>3.3707849999999998E-2</c:v>
                </c:pt>
                <c:pt idx="7539">
                  <c:v>3.1322790000000003E-2</c:v>
                </c:pt>
                <c:pt idx="7540">
                  <c:v>3.1697999999999997E-2</c:v>
                </c:pt>
                <c:pt idx="7541">
                  <c:v>3.3937219999999997E-2</c:v>
                </c:pt>
                <c:pt idx="7542">
                  <c:v>3.6600819999999999E-2</c:v>
                </c:pt>
                <c:pt idx="7543">
                  <c:v>3.9108759999999999E-2</c:v>
                </c:pt>
                <c:pt idx="7544">
                  <c:v>4.1750710000000003E-2</c:v>
                </c:pt>
                <c:pt idx="7545">
                  <c:v>4.42409E-2</c:v>
                </c:pt>
                <c:pt idx="7546">
                  <c:v>4.6711500000000003E-2</c:v>
                </c:pt>
                <c:pt idx="7547">
                  <c:v>4.9352310000000003E-2</c:v>
                </c:pt>
                <c:pt idx="7548">
                  <c:v>5.2070249999999998E-2</c:v>
                </c:pt>
                <c:pt idx="7549">
                  <c:v>5.3578569999999999E-2</c:v>
                </c:pt>
                <c:pt idx="7550">
                  <c:v>5.2340459999999998E-2</c:v>
                </c:pt>
                <c:pt idx="7551">
                  <c:v>4.8518270000000002E-2</c:v>
                </c:pt>
                <c:pt idx="7552">
                  <c:v>4.3376959999999999E-2</c:v>
                </c:pt>
                <c:pt idx="7553">
                  <c:v>3.9213619999999998E-2</c:v>
                </c:pt>
                <c:pt idx="7554">
                  <c:v>3.6992709999999998E-2</c:v>
                </c:pt>
                <c:pt idx="7555">
                  <c:v>3.661938E-2</c:v>
                </c:pt>
                <c:pt idx="7556">
                  <c:v>3.7244079999999999E-2</c:v>
                </c:pt>
                <c:pt idx="7557">
                  <c:v>3.9041659999999999E-2</c:v>
                </c:pt>
                <c:pt idx="7558">
                  <c:v>4.0994080000000002E-2</c:v>
                </c:pt>
                <c:pt idx="7559">
                  <c:v>4.31917E-2</c:v>
                </c:pt>
                <c:pt idx="7560">
                  <c:v>4.5389350000000002E-2</c:v>
                </c:pt>
                <c:pt idx="7561">
                  <c:v>4.7206669999999999E-2</c:v>
                </c:pt>
                <c:pt idx="7562">
                  <c:v>4.8779330000000003E-2</c:v>
                </c:pt>
                <c:pt idx="7563">
                  <c:v>4.952691E-2</c:v>
                </c:pt>
                <c:pt idx="7564">
                  <c:v>4.8921979999999997E-2</c:v>
                </c:pt>
                <c:pt idx="7565">
                  <c:v>3.3769999999999997E-5</c:v>
                </c:pt>
                <c:pt idx="7566">
                  <c:v>0</c:v>
                </c:pt>
                <c:pt idx="7567">
                  <c:v>2.2477700000000001E-3</c:v>
                </c:pt>
                <c:pt idx="7568">
                  <c:v>8.7792800000000004E-3</c:v>
                </c:pt>
                <c:pt idx="7569">
                  <c:v>1.6869329999999998E-2</c:v>
                </c:pt>
                <c:pt idx="7570">
                  <c:v>2.5313510000000001E-2</c:v>
                </c:pt>
                <c:pt idx="7571">
                  <c:v>3.2726159999999997E-2</c:v>
                </c:pt>
                <c:pt idx="7572">
                  <c:v>2.6290689999999999E-2</c:v>
                </c:pt>
                <c:pt idx="7573">
                  <c:v>2.031999E-2</c:v>
                </c:pt>
                <c:pt idx="7574">
                  <c:v>2.2673200000000001E-2</c:v>
                </c:pt>
                <c:pt idx="7575">
                  <c:v>2.8898739999999999E-2</c:v>
                </c:pt>
                <c:pt idx="7576">
                  <c:v>3.3770460000000002E-2</c:v>
                </c:pt>
                <c:pt idx="7577">
                  <c:v>3.3457470000000003E-2</c:v>
                </c:pt>
                <c:pt idx="7578">
                  <c:v>3.4728179999999997E-2</c:v>
                </c:pt>
                <c:pt idx="7579">
                  <c:v>3.7126520000000003E-2</c:v>
                </c:pt>
                <c:pt idx="7580">
                  <c:v>3.9813109999999999E-2</c:v>
                </c:pt>
                <c:pt idx="7581">
                  <c:v>4.2814350000000001E-2</c:v>
                </c:pt>
                <c:pt idx="7582">
                  <c:v>4.5679329999999997E-2</c:v>
                </c:pt>
                <c:pt idx="7583">
                  <c:v>4.8538909999999998E-2</c:v>
                </c:pt>
                <c:pt idx="7584">
                  <c:v>5.1163149999999998E-2</c:v>
                </c:pt>
                <c:pt idx="7585">
                  <c:v>5.0668060000000001E-2</c:v>
                </c:pt>
                <c:pt idx="7586">
                  <c:v>4.3801029999999998E-2</c:v>
                </c:pt>
                <c:pt idx="7587">
                  <c:v>3.4098080000000003E-2</c:v>
                </c:pt>
                <c:pt idx="7588">
                  <c:v>2.6073519999999999E-2</c:v>
                </c:pt>
                <c:pt idx="7589">
                  <c:v>2.280633E-2</c:v>
                </c:pt>
                <c:pt idx="7590">
                  <c:v>2.6574250000000001E-2</c:v>
                </c:pt>
                <c:pt idx="7591">
                  <c:v>3.333142E-2</c:v>
                </c:pt>
                <c:pt idx="7592">
                  <c:v>3.4439230000000001E-2</c:v>
                </c:pt>
                <c:pt idx="7593">
                  <c:v>3.2056439999999999E-2</c:v>
                </c:pt>
                <c:pt idx="7594">
                  <c:v>3.238444E-2</c:v>
                </c:pt>
                <c:pt idx="7595">
                  <c:v>3.3286299999999998E-2</c:v>
                </c:pt>
                <c:pt idx="7596">
                  <c:v>3.4953980000000003E-2</c:v>
                </c:pt>
                <c:pt idx="7597">
                  <c:v>9.1009999999999998E-5</c:v>
                </c:pt>
                <c:pt idx="7598">
                  <c:v>5.7989000000000001E-4</c:v>
                </c:pt>
                <c:pt idx="7599">
                  <c:v>4.9551300000000003E-3</c:v>
                </c:pt>
                <c:pt idx="7600">
                  <c:v>1.192703E-2</c:v>
                </c:pt>
                <c:pt idx="7601">
                  <c:v>1.959812E-2</c:v>
                </c:pt>
                <c:pt idx="7602">
                  <c:v>2.7314229999999998E-2</c:v>
                </c:pt>
                <c:pt idx="7603">
                  <c:v>3.3489320000000003E-2</c:v>
                </c:pt>
                <c:pt idx="7604">
                  <c:v>3.2470329999999999E-2</c:v>
                </c:pt>
                <c:pt idx="7605">
                  <c:v>3.1656959999999998E-2</c:v>
                </c:pt>
                <c:pt idx="7606">
                  <c:v>3.1990909999999997E-2</c:v>
                </c:pt>
                <c:pt idx="7607">
                  <c:v>3.3352939999999998E-2</c:v>
                </c:pt>
                <c:pt idx="7608">
                  <c:v>3.4792549999999998E-2</c:v>
                </c:pt>
                <c:pt idx="7609">
                  <c:v>3.5902719999999999E-2</c:v>
                </c:pt>
                <c:pt idx="7610">
                  <c:v>3.7861159999999998E-2</c:v>
                </c:pt>
                <c:pt idx="7611">
                  <c:v>3.9844560000000001E-2</c:v>
                </c:pt>
                <c:pt idx="7612">
                  <c:v>4.209893E-2</c:v>
                </c:pt>
                <c:pt idx="7613">
                  <c:v>4.4626649999999997E-2</c:v>
                </c:pt>
                <c:pt idx="7614">
                  <c:v>4.698803E-2</c:v>
                </c:pt>
                <c:pt idx="7615">
                  <c:v>4.8562729999999998E-2</c:v>
                </c:pt>
                <c:pt idx="7616">
                  <c:v>4.8922630000000002E-2</c:v>
                </c:pt>
                <c:pt idx="7617">
                  <c:v>4.8210070000000001E-2</c:v>
                </c:pt>
                <c:pt idx="7618">
                  <c:v>4.607373E-2</c:v>
                </c:pt>
                <c:pt idx="7619">
                  <c:v>4.357254E-2</c:v>
                </c:pt>
                <c:pt idx="7620">
                  <c:v>4.1215679999999998E-2</c:v>
                </c:pt>
                <c:pt idx="7621">
                  <c:v>3.9819599999999997E-2</c:v>
                </c:pt>
                <c:pt idx="7622">
                  <c:v>3.9131050000000001E-2</c:v>
                </c:pt>
                <c:pt idx="7623">
                  <c:v>3.8972340000000001E-2</c:v>
                </c:pt>
                <c:pt idx="7624">
                  <c:v>3.9668380000000003E-2</c:v>
                </c:pt>
                <c:pt idx="7625">
                  <c:v>4.0833460000000002E-2</c:v>
                </c:pt>
                <c:pt idx="7626">
                  <c:v>4.1992639999999998E-2</c:v>
                </c:pt>
                <c:pt idx="7627">
                  <c:v>4.2884310000000002E-2</c:v>
                </c:pt>
                <c:pt idx="7628">
                  <c:v>4.2807409999999997E-2</c:v>
                </c:pt>
                <c:pt idx="7629">
                  <c:v>4.1670199999999998E-2</c:v>
                </c:pt>
                <c:pt idx="7630">
                  <c:v>3.9454799999999998E-2</c:v>
                </c:pt>
                <c:pt idx="7631">
                  <c:v>3.6675230000000003E-2</c:v>
                </c:pt>
                <c:pt idx="7632">
                  <c:v>3.3882669999999997E-2</c:v>
                </c:pt>
                <c:pt idx="7633">
                  <c:v>3.1597800000000002E-2</c:v>
                </c:pt>
                <c:pt idx="7634">
                  <c:v>3.1142380000000001E-2</c:v>
                </c:pt>
                <c:pt idx="7635">
                  <c:v>3.0232040000000002E-2</c:v>
                </c:pt>
                <c:pt idx="7636">
                  <c:v>3.1328149999999999E-2</c:v>
                </c:pt>
                <c:pt idx="7637">
                  <c:v>3.1787240000000001E-2</c:v>
                </c:pt>
                <c:pt idx="7638">
                  <c:v>3.319387E-2</c:v>
                </c:pt>
                <c:pt idx="7639">
                  <c:v>3.4140709999999998E-2</c:v>
                </c:pt>
                <c:pt idx="7640">
                  <c:v>3.5096099999999998E-2</c:v>
                </c:pt>
                <c:pt idx="7641">
                  <c:v>3.6474430000000002E-2</c:v>
                </c:pt>
                <c:pt idx="7642">
                  <c:v>3.7152579999999998E-2</c:v>
                </c:pt>
                <c:pt idx="7643">
                  <c:v>3.7453E-2</c:v>
                </c:pt>
                <c:pt idx="7644">
                  <c:v>3.7488069999999998E-2</c:v>
                </c:pt>
                <c:pt idx="7645">
                  <c:v>3.713441E-2</c:v>
                </c:pt>
                <c:pt idx="7646">
                  <c:v>3.6165959999999997E-2</c:v>
                </c:pt>
                <c:pt idx="7647">
                  <c:v>3.5613880000000001E-2</c:v>
                </c:pt>
                <c:pt idx="7648">
                  <c:v>3.480743E-2</c:v>
                </c:pt>
                <c:pt idx="7649">
                  <c:v>3.3964630000000003E-2</c:v>
                </c:pt>
                <c:pt idx="7650">
                  <c:v>3.4399440000000003E-2</c:v>
                </c:pt>
                <c:pt idx="7651">
                  <c:v>3.4520479999999999E-2</c:v>
                </c:pt>
                <c:pt idx="7652">
                  <c:v>3.4810359999999999E-2</c:v>
                </c:pt>
                <c:pt idx="7653">
                  <c:v>3.564701E-2</c:v>
                </c:pt>
                <c:pt idx="7654">
                  <c:v>0</c:v>
                </c:pt>
                <c:pt idx="7655">
                  <c:v>2.64927E-3</c:v>
                </c:pt>
                <c:pt idx="7656">
                  <c:v>9.1167899999999996E-3</c:v>
                </c:pt>
                <c:pt idx="7657">
                  <c:v>1.6965999999999998E-2</c:v>
                </c:pt>
                <c:pt idx="7658">
                  <c:v>2.497655E-2</c:v>
                </c:pt>
                <c:pt idx="7659">
                  <c:v>3.2110840000000002E-2</c:v>
                </c:pt>
                <c:pt idx="7660">
                  <c:v>3.1495210000000003E-2</c:v>
                </c:pt>
                <c:pt idx="7661">
                  <c:v>2.9776739999999999E-2</c:v>
                </c:pt>
                <c:pt idx="7662">
                  <c:v>2.966825E-2</c:v>
                </c:pt>
                <c:pt idx="7663">
                  <c:v>3.1490850000000001E-2</c:v>
                </c:pt>
                <c:pt idx="7664">
                  <c:v>3.3397799999999998E-2</c:v>
                </c:pt>
                <c:pt idx="7665">
                  <c:v>3.5184640000000003E-2</c:v>
                </c:pt>
                <c:pt idx="7666">
                  <c:v>3.7183229999999998E-2</c:v>
                </c:pt>
                <c:pt idx="7667">
                  <c:v>3.9135099999999999E-2</c:v>
                </c:pt>
                <c:pt idx="7668">
                  <c:v>4.1196749999999997E-2</c:v>
                </c:pt>
                <c:pt idx="7669">
                  <c:v>4.3736129999999998E-2</c:v>
                </c:pt>
                <c:pt idx="7670">
                  <c:v>4.6355739999999999E-2</c:v>
                </c:pt>
                <c:pt idx="7671">
                  <c:v>4.8476060000000001E-2</c:v>
                </c:pt>
                <c:pt idx="7672">
                  <c:v>4.953693E-2</c:v>
                </c:pt>
                <c:pt idx="7673">
                  <c:v>4.8994299999999998E-2</c:v>
                </c:pt>
                <c:pt idx="7674">
                  <c:v>4.6779330000000001E-2</c:v>
                </c:pt>
                <c:pt idx="7675">
                  <c:v>4.4010580000000001E-2</c:v>
                </c:pt>
                <c:pt idx="7676">
                  <c:v>4.1325279999999999E-2</c:v>
                </c:pt>
                <c:pt idx="7677">
                  <c:v>3.9378089999999998E-2</c:v>
                </c:pt>
                <c:pt idx="7678">
                  <c:v>3.8282829999999997E-2</c:v>
                </c:pt>
                <c:pt idx="7679">
                  <c:v>3.867574E-2</c:v>
                </c:pt>
                <c:pt idx="7680">
                  <c:v>3.9675050000000003E-2</c:v>
                </c:pt>
                <c:pt idx="7681">
                  <c:v>4.0866670000000001E-2</c:v>
                </c:pt>
                <c:pt idx="7682">
                  <c:v>4.2044249999999998E-2</c:v>
                </c:pt>
                <c:pt idx="7683">
                  <c:v>4.2898609999999997E-2</c:v>
                </c:pt>
                <c:pt idx="7684">
                  <c:v>4.2688419999999998E-2</c:v>
                </c:pt>
                <c:pt idx="7685">
                  <c:v>4.1263870000000001E-2</c:v>
                </c:pt>
                <c:pt idx="7686">
                  <c:v>3.8445960000000001E-2</c:v>
                </c:pt>
                <c:pt idx="7687">
                  <c:v>3.501394E-2</c:v>
                </c:pt>
                <c:pt idx="7688">
                  <c:v>3.1582590000000001E-2</c:v>
                </c:pt>
                <c:pt idx="7689">
                  <c:v>2.9846790000000002E-2</c:v>
                </c:pt>
                <c:pt idx="7690">
                  <c:v>2.8034380000000001E-2</c:v>
                </c:pt>
                <c:pt idx="7691">
                  <c:v>2.8663290000000001E-2</c:v>
                </c:pt>
                <c:pt idx="7692">
                  <c:v>2.8804819999999998E-2</c:v>
                </c:pt>
                <c:pt idx="7693">
                  <c:v>3.0428230000000001E-2</c:v>
                </c:pt>
                <c:pt idx="7694">
                  <c:v>3.0986130000000001E-2</c:v>
                </c:pt>
                <c:pt idx="7695">
                  <c:v>3.2524539999999998E-2</c:v>
                </c:pt>
                <c:pt idx="7696">
                  <c:v>3.2865859999999997E-2</c:v>
                </c:pt>
                <c:pt idx="7697">
                  <c:v>3.4510949999999999E-2</c:v>
                </c:pt>
                <c:pt idx="7698">
                  <c:v>3.574927E-2</c:v>
                </c:pt>
                <c:pt idx="7699">
                  <c:v>3.65423E-2</c:v>
                </c:pt>
                <c:pt idx="7700">
                  <c:v>3.7164870000000003E-2</c:v>
                </c:pt>
                <c:pt idx="7701">
                  <c:v>3.677768E-2</c:v>
                </c:pt>
                <c:pt idx="7702">
                  <c:v>3.5441760000000003E-2</c:v>
                </c:pt>
                <c:pt idx="7703">
                  <c:v>3.4341169999999997E-2</c:v>
                </c:pt>
                <c:pt idx="7704">
                  <c:v>3.3185390000000002E-2</c:v>
                </c:pt>
                <c:pt idx="7705">
                  <c:v>3.2236149999999998E-2</c:v>
                </c:pt>
                <c:pt idx="7706">
                  <c:v>3.2235420000000001E-2</c:v>
                </c:pt>
                <c:pt idx="7707">
                  <c:v>3.1682490000000001E-2</c:v>
                </c:pt>
                <c:pt idx="7708">
                  <c:v>3.2545110000000002E-2</c:v>
                </c:pt>
                <c:pt idx="7709">
                  <c:v>3.3180179999999997E-2</c:v>
                </c:pt>
                <c:pt idx="7710">
                  <c:v>3.4097460000000003E-2</c:v>
                </c:pt>
                <c:pt idx="7711">
                  <c:v>3.5280489999999998E-2</c:v>
                </c:pt>
                <c:pt idx="7712">
                  <c:v>3.5967060000000002E-2</c:v>
                </c:pt>
                <c:pt idx="7713">
                  <c:v>3.6989149999999998E-2</c:v>
                </c:pt>
                <c:pt idx="7714">
                  <c:v>3.8098220000000002E-2</c:v>
                </c:pt>
                <c:pt idx="7715">
                  <c:v>3.8774830000000003E-2</c:v>
                </c:pt>
                <c:pt idx="7716">
                  <c:v>3.908006E-2</c:v>
                </c:pt>
                <c:pt idx="7717">
                  <c:v>3.9465720000000003E-2</c:v>
                </c:pt>
                <c:pt idx="7718">
                  <c:v>3.9377040000000002E-2</c:v>
                </c:pt>
                <c:pt idx="7719">
                  <c:v>3.8970480000000002E-2</c:v>
                </c:pt>
                <c:pt idx="7720">
                  <c:v>3.8344639999999999E-2</c:v>
                </c:pt>
                <c:pt idx="7721">
                  <c:v>3.8559610000000001E-2</c:v>
                </c:pt>
                <c:pt idx="7722">
                  <c:v>3.8781349999999999E-2</c:v>
                </c:pt>
                <c:pt idx="7723">
                  <c:v>3.9040440000000003E-2</c:v>
                </c:pt>
                <c:pt idx="7724">
                  <c:v>3.9460580000000002E-2</c:v>
                </c:pt>
                <c:pt idx="7725">
                  <c:v>4.039951E-2</c:v>
                </c:pt>
                <c:pt idx="7726">
                  <c:v>4.1120810000000001E-2</c:v>
                </c:pt>
                <c:pt idx="7727">
                  <c:v>4.1754149999999997E-2</c:v>
                </c:pt>
                <c:pt idx="7728">
                  <c:v>4.245326E-2</c:v>
                </c:pt>
                <c:pt idx="7729">
                  <c:v>4.2953190000000002E-2</c:v>
                </c:pt>
                <c:pt idx="7730">
                  <c:v>4.3254760000000003E-2</c:v>
                </c:pt>
                <c:pt idx="7731">
                  <c:v>4.3538189999999997E-2</c:v>
                </c:pt>
                <c:pt idx="7732">
                  <c:v>4.3692590000000003E-2</c:v>
                </c:pt>
                <c:pt idx="7733">
                  <c:v>4.3459490000000003E-2</c:v>
                </c:pt>
                <c:pt idx="7734">
                  <c:v>4.3103599999999999E-2</c:v>
                </c:pt>
                <c:pt idx="7735">
                  <c:v>4.2501110000000002E-2</c:v>
                </c:pt>
                <c:pt idx="7736">
                  <c:v>4.1386300000000001E-2</c:v>
                </c:pt>
                <c:pt idx="7737">
                  <c:v>3.9536799999999997E-2</c:v>
                </c:pt>
                <c:pt idx="7738">
                  <c:v>3.7636969999999999E-2</c:v>
                </c:pt>
                <c:pt idx="7739">
                  <c:v>3.5860240000000002E-2</c:v>
                </c:pt>
                <c:pt idx="7740">
                  <c:v>3.3730719999999999E-2</c:v>
                </c:pt>
                <c:pt idx="7741">
                  <c:v>0</c:v>
                </c:pt>
                <c:pt idx="7742">
                  <c:v>5.2731999999999996E-4</c:v>
                </c:pt>
                <c:pt idx="7743">
                  <c:v>5.4585099999999998E-3</c:v>
                </c:pt>
                <c:pt idx="7744">
                  <c:v>1.2853150000000001E-2</c:v>
                </c:pt>
                <c:pt idx="7745">
                  <c:v>2.098481E-2</c:v>
                </c:pt>
                <c:pt idx="7746">
                  <c:v>2.8064120000000001E-2</c:v>
                </c:pt>
                <c:pt idx="7747">
                  <c:v>3.2564919999999997E-2</c:v>
                </c:pt>
                <c:pt idx="7748">
                  <c:v>2.7913589999999999E-2</c:v>
                </c:pt>
                <c:pt idx="7749">
                  <c:v>2.5199650000000001E-2</c:v>
                </c:pt>
                <c:pt idx="7750">
                  <c:v>2.63707E-2</c:v>
                </c:pt>
                <c:pt idx="7751">
                  <c:v>3.1316799999999999E-2</c:v>
                </c:pt>
                <c:pt idx="7752">
                  <c:v>3.4911730000000002E-2</c:v>
                </c:pt>
                <c:pt idx="7753">
                  <c:v>3.5981060000000002E-2</c:v>
                </c:pt>
                <c:pt idx="7754">
                  <c:v>3.70628E-2</c:v>
                </c:pt>
                <c:pt idx="7755">
                  <c:v>3.8687300000000001E-2</c:v>
                </c:pt>
                <c:pt idx="7756">
                  <c:v>4.0346050000000001E-2</c:v>
                </c:pt>
                <c:pt idx="7757">
                  <c:v>4.187163E-2</c:v>
                </c:pt>
                <c:pt idx="7758">
                  <c:v>4.332449E-2</c:v>
                </c:pt>
                <c:pt idx="7759">
                  <c:v>4.3239600000000003E-2</c:v>
                </c:pt>
                <c:pt idx="7760">
                  <c:v>4.0663209999999998E-2</c:v>
                </c:pt>
                <c:pt idx="7761">
                  <c:v>3.5815840000000002E-2</c:v>
                </c:pt>
                <c:pt idx="7762">
                  <c:v>3.056582E-2</c:v>
                </c:pt>
                <c:pt idx="7763">
                  <c:v>2.761137E-2</c:v>
                </c:pt>
                <c:pt idx="7764">
                  <c:v>2.6547350000000001E-2</c:v>
                </c:pt>
                <c:pt idx="7765">
                  <c:v>2.7686860000000001E-2</c:v>
                </c:pt>
                <c:pt idx="7766">
                  <c:v>2.835379E-2</c:v>
                </c:pt>
                <c:pt idx="7767">
                  <c:v>3.069185E-2</c:v>
                </c:pt>
                <c:pt idx="7768">
                  <c:v>3.1950569999999998E-2</c:v>
                </c:pt>
                <c:pt idx="7769">
                  <c:v>3.3999559999999998E-2</c:v>
                </c:pt>
                <c:pt idx="7770">
                  <c:v>3.5759440000000003E-2</c:v>
                </c:pt>
                <c:pt idx="7771">
                  <c:v>3.765288E-2</c:v>
                </c:pt>
                <c:pt idx="7772">
                  <c:v>3.9885429999999999E-2</c:v>
                </c:pt>
                <c:pt idx="7773">
                  <c:v>4.1753909999999998E-2</c:v>
                </c:pt>
                <c:pt idx="7774">
                  <c:v>4.2820789999999997E-2</c:v>
                </c:pt>
                <c:pt idx="7775">
                  <c:v>4.3004929999999997E-2</c:v>
                </c:pt>
                <c:pt idx="7776">
                  <c:v>4.239938E-2</c:v>
                </c:pt>
                <c:pt idx="7777">
                  <c:v>4.1310640000000003E-2</c:v>
                </c:pt>
                <c:pt idx="7778">
                  <c:v>4.009443E-2</c:v>
                </c:pt>
                <c:pt idx="7779">
                  <c:v>3.9159359999999997E-2</c:v>
                </c:pt>
                <c:pt idx="7780">
                  <c:v>3.8438769999999997E-2</c:v>
                </c:pt>
                <c:pt idx="7781">
                  <c:v>3.8240820000000002E-2</c:v>
                </c:pt>
                <c:pt idx="7782">
                  <c:v>3.9073990000000003E-2</c:v>
                </c:pt>
                <c:pt idx="7783">
                  <c:v>4.0006449999999999E-2</c:v>
                </c:pt>
                <c:pt idx="7784">
                  <c:v>4.1267230000000002E-2</c:v>
                </c:pt>
                <c:pt idx="7785">
                  <c:v>4.2331269999999997E-2</c:v>
                </c:pt>
                <c:pt idx="7786">
                  <c:v>4.3559689999999998E-2</c:v>
                </c:pt>
                <c:pt idx="7787">
                  <c:v>4.4557329999999999E-2</c:v>
                </c:pt>
                <c:pt idx="7788">
                  <c:v>4.5183470000000003E-2</c:v>
                </c:pt>
                <c:pt idx="7789">
                  <c:v>4.578484E-2</c:v>
                </c:pt>
                <c:pt idx="7790">
                  <c:v>4.5968019999999998E-2</c:v>
                </c:pt>
                <c:pt idx="7791">
                  <c:v>4.5447759999999997E-2</c:v>
                </c:pt>
                <c:pt idx="7792">
                  <c:v>4.4718910000000001E-2</c:v>
                </c:pt>
                <c:pt idx="7793">
                  <c:v>4.3649559999999997E-2</c:v>
                </c:pt>
                <c:pt idx="7794">
                  <c:v>4.1953169999999998E-2</c:v>
                </c:pt>
                <c:pt idx="7795">
                  <c:v>3.9749220000000002E-2</c:v>
                </c:pt>
                <c:pt idx="7796">
                  <c:v>3.7693079999999997E-2</c:v>
                </c:pt>
                <c:pt idx="7797">
                  <c:v>3.6324210000000003E-2</c:v>
                </c:pt>
                <c:pt idx="7798">
                  <c:v>3.4541959999999997E-2</c:v>
                </c:pt>
                <c:pt idx="7799">
                  <c:v>3.4078959999999998E-2</c:v>
                </c:pt>
                <c:pt idx="7800">
                  <c:v>3.3919890000000001E-2</c:v>
                </c:pt>
                <c:pt idx="7801">
                  <c:v>3.3550940000000001E-2</c:v>
                </c:pt>
                <c:pt idx="7802">
                  <c:v>3.4479610000000001E-2</c:v>
                </c:pt>
                <c:pt idx="7803">
                  <c:v>3.4843640000000002E-2</c:v>
                </c:pt>
                <c:pt idx="7804">
                  <c:v>3.5138379999999997E-2</c:v>
                </c:pt>
                <c:pt idx="7805">
                  <c:v>3.5732930000000003E-2</c:v>
                </c:pt>
                <c:pt idx="7806">
                  <c:v>3.5817099999999998E-2</c:v>
                </c:pt>
                <c:pt idx="7807">
                  <c:v>3.5440190000000003E-2</c:v>
                </c:pt>
                <c:pt idx="7808">
                  <c:v>3.5327249999999998E-2</c:v>
                </c:pt>
                <c:pt idx="7809">
                  <c:v>3.4804109999999999E-2</c:v>
                </c:pt>
                <c:pt idx="7810">
                  <c:v>3.396126E-2</c:v>
                </c:pt>
                <c:pt idx="7811">
                  <c:v>3.3824939999999998E-2</c:v>
                </c:pt>
                <c:pt idx="7812">
                  <c:v>3.3568489999999999E-2</c:v>
                </c:pt>
                <c:pt idx="7813">
                  <c:v>3.384881E-2</c:v>
                </c:pt>
                <c:pt idx="7814">
                  <c:v>3.422418E-2</c:v>
                </c:pt>
                <c:pt idx="7815">
                  <c:v>3.4333870000000002E-2</c:v>
                </c:pt>
                <c:pt idx="7816">
                  <c:v>3.5109679999999997E-2</c:v>
                </c:pt>
                <c:pt idx="7817">
                  <c:v>3.5396950000000003E-2</c:v>
                </c:pt>
                <c:pt idx="7818">
                  <c:v>3.5606440000000003E-2</c:v>
                </c:pt>
                <c:pt idx="7819">
                  <c:v>3.6503000000000001E-2</c:v>
                </c:pt>
                <c:pt idx="7820">
                  <c:v>3.7184330000000002E-2</c:v>
                </c:pt>
                <c:pt idx="7821">
                  <c:v>3.7484290000000003E-2</c:v>
                </c:pt>
                <c:pt idx="7822">
                  <c:v>3.7946489999999999E-2</c:v>
                </c:pt>
                <c:pt idx="7823">
                  <c:v>3.8388770000000003E-2</c:v>
                </c:pt>
                <c:pt idx="7824">
                  <c:v>3.8619870000000001E-2</c:v>
                </c:pt>
                <c:pt idx="7825">
                  <c:v>3.8696800000000003E-2</c:v>
                </c:pt>
                <c:pt idx="7826">
                  <c:v>3.916729E-2</c:v>
                </c:pt>
                <c:pt idx="7827">
                  <c:v>3.9519619999999998E-2</c:v>
                </c:pt>
                <c:pt idx="7828">
                  <c:v>3.9790159999999998E-2</c:v>
                </c:pt>
                <c:pt idx="7829">
                  <c:v>3.9826100000000003E-2</c:v>
                </c:pt>
                <c:pt idx="7830">
                  <c:v>4.0408470000000002E-2</c:v>
                </c:pt>
                <c:pt idx="7831">
                  <c:v>1.1579999999999999E-5</c:v>
                </c:pt>
                <c:pt idx="7832">
                  <c:v>1.15302E-3</c:v>
                </c:pt>
                <c:pt idx="7833">
                  <c:v>6.9510600000000002E-3</c:v>
                </c:pt>
                <c:pt idx="7834">
                  <c:v>1.444343E-2</c:v>
                </c:pt>
                <c:pt idx="7835">
                  <c:v>2.240495E-2</c:v>
                </c:pt>
                <c:pt idx="7836">
                  <c:v>3.023342E-2</c:v>
                </c:pt>
                <c:pt idx="7837">
                  <c:v>3.296205E-2</c:v>
                </c:pt>
                <c:pt idx="7838">
                  <c:v>3.0736570000000001E-2</c:v>
                </c:pt>
                <c:pt idx="7839">
                  <c:v>3.0898579999999998E-2</c:v>
                </c:pt>
                <c:pt idx="7840">
                  <c:v>3.2748630000000001E-2</c:v>
                </c:pt>
                <c:pt idx="7841">
                  <c:v>3.4897169999999998E-2</c:v>
                </c:pt>
                <c:pt idx="7842">
                  <c:v>3.7429579999999997E-2</c:v>
                </c:pt>
                <c:pt idx="7843">
                  <c:v>3.9735850000000003E-2</c:v>
                </c:pt>
                <c:pt idx="7844">
                  <c:v>4.2176900000000003E-2</c:v>
                </c:pt>
                <c:pt idx="7845">
                  <c:v>4.4804669999999998E-2</c:v>
                </c:pt>
                <c:pt idx="7846">
                  <c:v>4.762065E-2</c:v>
                </c:pt>
                <c:pt idx="7847">
                  <c:v>5.0460230000000002E-2</c:v>
                </c:pt>
                <c:pt idx="7848">
                  <c:v>5.3005719999999999E-2</c:v>
                </c:pt>
                <c:pt idx="7849">
                  <c:v>5.4088209999999998E-2</c:v>
                </c:pt>
                <c:pt idx="7850">
                  <c:v>5.1664740000000001E-2</c:v>
                </c:pt>
                <c:pt idx="7851">
                  <c:v>4.5256390000000001E-2</c:v>
                </c:pt>
                <c:pt idx="7852">
                  <c:v>3.8154649999999998E-2</c:v>
                </c:pt>
                <c:pt idx="7853">
                  <c:v>3.2977949999999999E-2</c:v>
                </c:pt>
                <c:pt idx="7854">
                  <c:v>2.9696859999999999E-2</c:v>
                </c:pt>
                <c:pt idx="7855">
                  <c:v>2.8826270000000001E-2</c:v>
                </c:pt>
                <c:pt idx="7856">
                  <c:v>3.019347E-2</c:v>
                </c:pt>
                <c:pt idx="7857">
                  <c:v>3.1724490000000001E-2</c:v>
                </c:pt>
                <c:pt idx="7858">
                  <c:v>3.3724280000000002E-2</c:v>
                </c:pt>
                <c:pt idx="7859">
                  <c:v>3.4925640000000001E-2</c:v>
                </c:pt>
                <c:pt idx="7860">
                  <c:v>3.6758480000000003E-2</c:v>
                </c:pt>
                <c:pt idx="7861">
                  <c:v>3.8038809999999999E-2</c:v>
                </c:pt>
                <c:pt idx="7862">
                  <c:v>3.8764750000000001E-2</c:v>
                </c:pt>
                <c:pt idx="7863">
                  <c:v>3.8849099999999998E-2</c:v>
                </c:pt>
                <c:pt idx="7864">
                  <c:v>3.7889100000000002E-2</c:v>
                </c:pt>
                <c:pt idx="7865">
                  <c:v>3.5821760000000001E-2</c:v>
                </c:pt>
                <c:pt idx="7866">
                  <c:v>3.2697450000000003E-2</c:v>
                </c:pt>
                <c:pt idx="7867">
                  <c:v>3.120966E-2</c:v>
                </c:pt>
                <c:pt idx="7868">
                  <c:v>2.9467730000000001E-2</c:v>
                </c:pt>
                <c:pt idx="7869">
                  <c:v>2.924086E-2</c:v>
                </c:pt>
                <c:pt idx="7870">
                  <c:v>2.950156E-2</c:v>
                </c:pt>
                <c:pt idx="7871">
                  <c:v>3.0594429999999999E-2</c:v>
                </c:pt>
                <c:pt idx="7872">
                  <c:v>3.1531219999999999E-2</c:v>
                </c:pt>
                <c:pt idx="7873">
                  <c:v>3.2820210000000002E-2</c:v>
                </c:pt>
                <c:pt idx="7874">
                  <c:v>3.4285410000000002E-2</c:v>
                </c:pt>
                <c:pt idx="7875">
                  <c:v>3.548511E-2</c:v>
                </c:pt>
                <c:pt idx="7876">
                  <c:v>3.7136669999999997E-2</c:v>
                </c:pt>
                <c:pt idx="7877">
                  <c:v>3.8261580000000003E-2</c:v>
                </c:pt>
                <c:pt idx="7878">
                  <c:v>3.8844869999999997E-2</c:v>
                </c:pt>
                <c:pt idx="7879">
                  <c:v>3.9188029999999999E-2</c:v>
                </c:pt>
                <c:pt idx="7880">
                  <c:v>3.9141479999999999E-2</c:v>
                </c:pt>
                <c:pt idx="7881">
                  <c:v>3.8642339999999997E-2</c:v>
                </c:pt>
                <c:pt idx="7882">
                  <c:v>3.7486230000000002E-2</c:v>
                </c:pt>
                <c:pt idx="7883">
                  <c:v>3.6841409999999998E-2</c:v>
                </c:pt>
                <c:pt idx="7884">
                  <c:v>3.6573109999999999E-2</c:v>
                </c:pt>
                <c:pt idx="7885">
                  <c:v>3.656384E-2</c:v>
                </c:pt>
                <c:pt idx="7886">
                  <c:v>3.6850290000000001E-2</c:v>
                </c:pt>
                <c:pt idx="7887">
                  <c:v>3.8017309999999999E-2</c:v>
                </c:pt>
                <c:pt idx="7888">
                  <c:v>3.9228770000000003E-2</c:v>
                </c:pt>
                <c:pt idx="7889">
                  <c:v>4.0294499999999997E-2</c:v>
                </c:pt>
                <c:pt idx="7890">
                  <c:v>4.1244450000000002E-2</c:v>
                </c:pt>
                <c:pt idx="7891">
                  <c:v>4.0300000000000004E-6</c:v>
                </c:pt>
                <c:pt idx="7892">
                  <c:v>2.5347799999999999E-3</c:v>
                </c:pt>
                <c:pt idx="7893">
                  <c:v>8.6268100000000004E-3</c:v>
                </c:pt>
                <c:pt idx="7894">
                  <c:v>1.61397E-2</c:v>
                </c:pt>
                <c:pt idx="7895">
                  <c:v>2.3877579999999999E-2</c:v>
                </c:pt>
                <c:pt idx="7896">
                  <c:v>3.1495130000000003E-2</c:v>
                </c:pt>
                <c:pt idx="7897">
                  <c:v>3.5755229999999999E-2</c:v>
                </c:pt>
                <c:pt idx="7898">
                  <c:v>3.4038590000000001E-2</c:v>
                </c:pt>
                <c:pt idx="7899">
                  <c:v>3.3690619999999998E-2</c:v>
                </c:pt>
                <c:pt idx="7900">
                  <c:v>3.5188579999999997E-2</c:v>
                </c:pt>
                <c:pt idx="7901">
                  <c:v>3.688665E-2</c:v>
                </c:pt>
                <c:pt idx="7902">
                  <c:v>3.8887310000000001E-2</c:v>
                </c:pt>
                <c:pt idx="7903">
                  <c:v>4.0807110000000001E-2</c:v>
                </c:pt>
                <c:pt idx="7904">
                  <c:v>4.2772640000000001E-2</c:v>
                </c:pt>
                <c:pt idx="7905">
                  <c:v>4.4771810000000002E-2</c:v>
                </c:pt>
                <c:pt idx="7906">
                  <c:v>4.7198200000000003E-2</c:v>
                </c:pt>
                <c:pt idx="7907">
                  <c:v>4.9511449999999999E-2</c:v>
                </c:pt>
                <c:pt idx="7908">
                  <c:v>5.1261679999999997E-2</c:v>
                </c:pt>
                <c:pt idx="7909">
                  <c:v>5.1128229999999997E-2</c:v>
                </c:pt>
                <c:pt idx="7910">
                  <c:v>4.8945259999999997E-2</c:v>
                </c:pt>
                <c:pt idx="7911">
                  <c:v>4.4653869999999998E-2</c:v>
                </c:pt>
                <c:pt idx="7912">
                  <c:v>3.96643E-2</c:v>
                </c:pt>
                <c:pt idx="7913">
                  <c:v>3.5645860000000001E-2</c:v>
                </c:pt>
                <c:pt idx="7914">
                  <c:v>3.3326540000000002E-2</c:v>
                </c:pt>
                <c:pt idx="7915">
                  <c:v>3.2357480000000001E-2</c:v>
                </c:pt>
                <c:pt idx="7916">
                  <c:v>3.2609050000000001E-2</c:v>
                </c:pt>
                <c:pt idx="7917">
                  <c:v>3.3747029999999997E-2</c:v>
                </c:pt>
                <c:pt idx="7918">
                  <c:v>3.4601630000000001E-2</c:v>
                </c:pt>
                <c:pt idx="7919">
                  <c:v>3.6066719999999997E-2</c:v>
                </c:pt>
                <c:pt idx="7920">
                  <c:v>3.6975809999999998E-2</c:v>
                </c:pt>
                <c:pt idx="7921">
                  <c:v>3.7276629999999998E-2</c:v>
                </c:pt>
                <c:pt idx="7922">
                  <c:v>3.7402650000000003E-2</c:v>
                </c:pt>
                <c:pt idx="7923">
                  <c:v>0</c:v>
                </c:pt>
                <c:pt idx="7924">
                  <c:v>0</c:v>
                </c:pt>
                <c:pt idx="7925">
                  <c:v>4.2476099999999998E-3</c:v>
                </c:pt>
                <c:pt idx="7926">
                  <c:v>1.1508819999999999E-2</c:v>
                </c:pt>
                <c:pt idx="7927">
                  <c:v>1.956567E-2</c:v>
                </c:pt>
                <c:pt idx="7928">
                  <c:v>2.766445E-2</c:v>
                </c:pt>
                <c:pt idx="7929">
                  <c:v>3.2041109999999998E-2</c:v>
                </c:pt>
                <c:pt idx="7930">
                  <c:v>2.3487580000000001E-2</c:v>
                </c:pt>
                <c:pt idx="7931">
                  <c:v>2.1434430000000001E-2</c:v>
                </c:pt>
                <c:pt idx="7932">
                  <c:v>2.5717210000000001E-2</c:v>
                </c:pt>
                <c:pt idx="7933">
                  <c:v>3.1795080000000003E-2</c:v>
                </c:pt>
                <c:pt idx="7934">
                  <c:v>3.1136250000000001E-2</c:v>
                </c:pt>
                <c:pt idx="7935">
                  <c:v>3.0097329999999999E-2</c:v>
                </c:pt>
                <c:pt idx="7936">
                  <c:v>3.0500300000000001E-2</c:v>
                </c:pt>
                <c:pt idx="7937">
                  <c:v>3.2700350000000003E-2</c:v>
                </c:pt>
                <c:pt idx="7938">
                  <c:v>3.4741679999999997E-2</c:v>
                </c:pt>
                <c:pt idx="7939">
                  <c:v>3.7491570000000002E-2</c:v>
                </c:pt>
                <c:pt idx="7940">
                  <c:v>4.0087049999999999E-2</c:v>
                </c:pt>
                <c:pt idx="7941">
                  <c:v>4.2711989999999998E-2</c:v>
                </c:pt>
                <c:pt idx="7942">
                  <c:v>4.5276410000000003E-2</c:v>
                </c:pt>
                <c:pt idx="7943">
                  <c:v>4.7503869999999997E-2</c:v>
                </c:pt>
                <c:pt idx="7944">
                  <c:v>4.7728239999999998E-2</c:v>
                </c:pt>
                <c:pt idx="7945">
                  <c:v>4.4736110000000003E-2</c:v>
                </c:pt>
                <c:pt idx="7946">
                  <c:v>3.9296610000000003E-2</c:v>
                </c:pt>
                <c:pt idx="7947">
                  <c:v>3.463538E-2</c:v>
                </c:pt>
                <c:pt idx="7948">
                  <c:v>2.9946980000000002E-2</c:v>
                </c:pt>
                <c:pt idx="7949">
                  <c:v>2.8861609999999999E-2</c:v>
                </c:pt>
                <c:pt idx="7950">
                  <c:v>2.8745179999999999E-2</c:v>
                </c:pt>
                <c:pt idx="7951">
                  <c:v>3.0614619999999999E-2</c:v>
                </c:pt>
                <c:pt idx="7952">
                  <c:v>3.216397E-2</c:v>
                </c:pt>
                <c:pt idx="7953">
                  <c:v>3.4400020000000003E-2</c:v>
                </c:pt>
                <c:pt idx="7954">
                  <c:v>3.6688390000000001E-2</c:v>
                </c:pt>
                <c:pt idx="7955">
                  <c:v>3.8633439999999998E-2</c:v>
                </c:pt>
                <c:pt idx="7956">
                  <c:v>4.0813049999999997E-2</c:v>
                </c:pt>
                <c:pt idx="7957">
                  <c:v>4.2916360000000001E-2</c:v>
                </c:pt>
                <c:pt idx="7958">
                  <c:v>4.4650710000000003E-2</c:v>
                </c:pt>
                <c:pt idx="7959">
                  <c:v>4.568026E-2</c:v>
                </c:pt>
                <c:pt idx="7960">
                  <c:v>4.5779849999999997E-2</c:v>
                </c:pt>
                <c:pt idx="7961">
                  <c:v>4.4732580000000001E-2</c:v>
                </c:pt>
                <c:pt idx="7962">
                  <c:v>4.2771679999999999E-2</c:v>
                </c:pt>
                <c:pt idx="7963">
                  <c:v>4.0621629999999999E-2</c:v>
                </c:pt>
                <c:pt idx="7964">
                  <c:v>3.9063840000000002E-2</c:v>
                </c:pt>
                <c:pt idx="7965">
                  <c:v>3.7849180000000003E-2</c:v>
                </c:pt>
                <c:pt idx="7966">
                  <c:v>3.704793E-2</c:v>
                </c:pt>
                <c:pt idx="7967">
                  <c:v>3.6705429999999997E-2</c:v>
                </c:pt>
                <c:pt idx="7968">
                  <c:v>3.6818360000000001E-2</c:v>
                </c:pt>
                <c:pt idx="7969">
                  <c:v>3.7050989999999999E-2</c:v>
                </c:pt>
                <c:pt idx="7970">
                  <c:v>3.7105140000000002E-2</c:v>
                </c:pt>
                <c:pt idx="7971">
                  <c:v>3.7403100000000002E-2</c:v>
                </c:pt>
                <c:pt idx="7972">
                  <c:v>3.7803719999999999E-2</c:v>
                </c:pt>
                <c:pt idx="7973">
                  <c:v>3.7796179999999999E-2</c:v>
                </c:pt>
                <c:pt idx="7974">
                  <c:v>3.6828710000000001E-2</c:v>
                </c:pt>
                <c:pt idx="7975">
                  <c:v>3.5727620000000002E-2</c:v>
                </c:pt>
                <c:pt idx="7976">
                  <c:v>3.4072320000000003E-2</c:v>
                </c:pt>
                <c:pt idx="7977">
                  <c:v>3.1777369999999999E-2</c:v>
                </c:pt>
                <c:pt idx="7978">
                  <c:v>3.088173E-2</c:v>
                </c:pt>
                <c:pt idx="7979">
                  <c:v>2.9650929999999999E-2</c:v>
                </c:pt>
                <c:pt idx="7980">
                  <c:v>2.95161E-2</c:v>
                </c:pt>
                <c:pt idx="7981">
                  <c:v>2.9636490000000001E-2</c:v>
                </c:pt>
                <c:pt idx="7982">
                  <c:v>3.0612520000000001E-2</c:v>
                </c:pt>
                <c:pt idx="7983">
                  <c:v>3.1562659999999999E-2</c:v>
                </c:pt>
                <c:pt idx="7984">
                  <c:v>3.2445950000000001E-2</c:v>
                </c:pt>
                <c:pt idx="7985">
                  <c:v>3.3792349999999999E-2</c:v>
                </c:pt>
                <c:pt idx="7986">
                  <c:v>3.4577719999999999E-2</c:v>
                </c:pt>
                <c:pt idx="7987">
                  <c:v>3.5705109999999998E-2</c:v>
                </c:pt>
                <c:pt idx="7988">
                  <c:v>3.6177559999999997E-2</c:v>
                </c:pt>
                <c:pt idx="7989">
                  <c:v>3.6020150000000001E-2</c:v>
                </c:pt>
                <c:pt idx="7990">
                  <c:v>3.6012830000000003E-2</c:v>
                </c:pt>
                <c:pt idx="7991">
                  <c:v>3.5376409999999997E-2</c:v>
                </c:pt>
                <c:pt idx="7992">
                  <c:v>3.4393689999999998E-2</c:v>
                </c:pt>
                <c:pt idx="7993">
                  <c:v>3.4243170000000003E-2</c:v>
                </c:pt>
                <c:pt idx="7994">
                  <c:v>3.3960400000000002E-2</c:v>
                </c:pt>
                <c:pt idx="7995">
                  <c:v>3.3744330000000003E-2</c:v>
                </c:pt>
                <c:pt idx="7996">
                  <c:v>3.4549339999999998E-2</c:v>
                </c:pt>
                <c:pt idx="7997">
                  <c:v>3.4598120000000003E-2</c:v>
                </c:pt>
                <c:pt idx="7998">
                  <c:v>3.5629630000000002E-2</c:v>
                </c:pt>
                <c:pt idx="7999">
                  <c:v>3.6573670000000003E-2</c:v>
                </c:pt>
                <c:pt idx="8000">
                  <c:v>3.7287460000000001E-2</c:v>
                </c:pt>
                <c:pt idx="8001">
                  <c:v>3.8326609999999997E-2</c:v>
                </c:pt>
                <c:pt idx="8002">
                  <c:v>3.9415499999999999E-2</c:v>
                </c:pt>
                <c:pt idx="8003">
                  <c:v>4.0123819999999998E-2</c:v>
                </c:pt>
                <c:pt idx="8004">
                  <c:v>4.056071E-2</c:v>
                </c:pt>
                <c:pt idx="8005">
                  <c:v>4.103627E-2</c:v>
                </c:pt>
                <c:pt idx="8006">
                  <c:v>4.1199769999999997E-2</c:v>
                </c:pt>
                <c:pt idx="8007">
                  <c:v>4.133916E-2</c:v>
                </c:pt>
                <c:pt idx="8008">
                  <c:v>4.1290250000000001E-2</c:v>
                </c:pt>
                <c:pt idx="8009">
                  <c:v>4.1115859999999997E-2</c:v>
                </c:pt>
                <c:pt idx="8010">
                  <c:v>4.1285719999999998E-2</c:v>
                </c:pt>
                <c:pt idx="8011">
                  <c:v>4.1690070000000003E-2</c:v>
                </c:pt>
                <c:pt idx="8012">
                  <c:v>4.2186939999999999E-2</c:v>
                </c:pt>
                <c:pt idx="8013">
                  <c:v>4.2598129999999998E-2</c:v>
                </c:pt>
                <c:pt idx="8014">
                  <c:v>4.2740859999999999E-2</c:v>
                </c:pt>
                <c:pt idx="8015">
                  <c:v>4.2809640000000003E-2</c:v>
                </c:pt>
                <c:pt idx="8016">
                  <c:v>4.2866550000000003E-2</c:v>
                </c:pt>
                <c:pt idx="8017">
                  <c:v>4.2519660000000001E-2</c:v>
                </c:pt>
                <c:pt idx="8018">
                  <c:v>4.130955E-2</c:v>
                </c:pt>
                <c:pt idx="8019">
                  <c:v>3.8956879999999999E-2</c:v>
                </c:pt>
                <c:pt idx="8020">
                  <c:v>3.5613810000000003E-2</c:v>
                </c:pt>
                <c:pt idx="8021">
                  <c:v>3.2309610000000002E-2</c:v>
                </c:pt>
                <c:pt idx="8022">
                  <c:v>3.054517E-2</c:v>
                </c:pt>
                <c:pt idx="8023">
                  <c:v>2.8606320000000001E-2</c:v>
                </c:pt>
                <c:pt idx="8024">
                  <c:v>2.8970820000000001E-2</c:v>
                </c:pt>
                <c:pt idx="8025">
                  <c:v>2.866842E-2</c:v>
                </c:pt>
                <c:pt idx="8026">
                  <c:v>3.0064960000000002E-2</c:v>
                </c:pt>
                <c:pt idx="8027">
                  <c:v>3.0128309999999998E-2</c:v>
                </c:pt>
                <c:pt idx="8028">
                  <c:v>3.1797480000000003E-2</c:v>
                </c:pt>
                <c:pt idx="8029">
                  <c:v>3.26112E-2</c:v>
                </c:pt>
                <c:pt idx="8030">
                  <c:v>3.3695339999999997E-2</c:v>
                </c:pt>
                <c:pt idx="8031">
                  <c:v>3.4443139999999997E-2</c:v>
                </c:pt>
                <c:pt idx="8032">
                  <c:v>3.4514219999999998E-2</c:v>
                </c:pt>
                <c:pt idx="8033">
                  <c:v>3.4901399999999999E-2</c:v>
                </c:pt>
                <c:pt idx="8034">
                  <c:v>3.443806E-2</c:v>
                </c:pt>
                <c:pt idx="8035">
                  <c:v>3.3291380000000002E-2</c:v>
                </c:pt>
                <c:pt idx="8036">
                  <c:v>3.2647799999999998E-2</c:v>
                </c:pt>
                <c:pt idx="8037">
                  <c:v>3.1065470000000001E-2</c:v>
                </c:pt>
                <c:pt idx="8038">
                  <c:v>3.0411480000000001E-2</c:v>
                </c:pt>
                <c:pt idx="8039">
                  <c:v>3.0307980000000002E-2</c:v>
                </c:pt>
                <c:pt idx="8040">
                  <c:v>3.0654379999999998E-2</c:v>
                </c:pt>
                <c:pt idx="8041">
                  <c:v>3.1442779999999997E-2</c:v>
                </c:pt>
                <c:pt idx="8042">
                  <c:v>3.1946559999999999E-2</c:v>
                </c:pt>
                <c:pt idx="8043">
                  <c:v>3.3011949999999998E-2</c:v>
                </c:pt>
                <c:pt idx="8044">
                  <c:v>3.365083E-2</c:v>
                </c:pt>
                <c:pt idx="8045">
                  <c:v>3.5065840000000001E-2</c:v>
                </c:pt>
                <c:pt idx="8046">
                  <c:v>3.597914E-2</c:v>
                </c:pt>
                <c:pt idx="8047">
                  <c:v>3.6822130000000002E-2</c:v>
                </c:pt>
                <c:pt idx="8048">
                  <c:v>3.7702340000000001E-2</c:v>
                </c:pt>
                <c:pt idx="8049">
                  <c:v>3.8084319999999998E-2</c:v>
                </c:pt>
                <c:pt idx="8050">
                  <c:v>3.8193900000000003E-2</c:v>
                </c:pt>
                <c:pt idx="8051">
                  <c:v>3.8275040000000003E-2</c:v>
                </c:pt>
                <c:pt idx="8052">
                  <c:v>3.7921450000000002E-2</c:v>
                </c:pt>
                <c:pt idx="8053">
                  <c:v>3.7353549999999999E-2</c:v>
                </c:pt>
                <c:pt idx="8054">
                  <c:v>3.718867E-2</c:v>
                </c:pt>
                <c:pt idx="8055">
                  <c:v>3.7356350000000003E-2</c:v>
                </c:pt>
                <c:pt idx="8056">
                  <c:v>3.7705530000000001E-2</c:v>
                </c:pt>
                <c:pt idx="8057">
                  <c:v>3.7968719999999997E-2</c:v>
                </c:pt>
                <c:pt idx="8058">
                  <c:v>3.8799100000000003E-2</c:v>
                </c:pt>
                <c:pt idx="8059">
                  <c:v>3.9841359999999999E-2</c:v>
                </c:pt>
                <c:pt idx="8060">
                  <c:v>4.07555E-2</c:v>
                </c:pt>
                <c:pt idx="8061">
                  <c:v>4.1507879999999997E-2</c:v>
                </c:pt>
                <c:pt idx="8062">
                  <c:v>4.2373519999999998E-2</c:v>
                </c:pt>
                <c:pt idx="8063">
                  <c:v>4.2829060000000002E-2</c:v>
                </c:pt>
                <c:pt idx="8064">
                  <c:v>4.3049499999999997E-2</c:v>
                </c:pt>
                <c:pt idx="8065">
                  <c:v>4.340306E-2</c:v>
                </c:pt>
                <c:pt idx="8066">
                  <c:v>4.3535089999999999E-2</c:v>
                </c:pt>
                <c:pt idx="8067">
                  <c:v>4.3472089999999998E-2</c:v>
                </c:pt>
                <c:pt idx="8068">
                  <c:v>4.3164660000000001E-2</c:v>
                </c:pt>
                <c:pt idx="8069">
                  <c:v>4.2648810000000002E-2</c:v>
                </c:pt>
                <c:pt idx="8070">
                  <c:v>4.1874799999999997E-2</c:v>
                </c:pt>
                <c:pt idx="8071">
                  <c:v>3.9951189999999998E-2</c:v>
                </c:pt>
                <c:pt idx="8072">
                  <c:v>3.7348329999999999E-2</c:v>
                </c:pt>
                <c:pt idx="8073">
                  <c:v>0</c:v>
                </c:pt>
                <c:pt idx="8074">
                  <c:v>5.5449999999999999E-5</c:v>
                </c:pt>
                <c:pt idx="8075">
                  <c:v>3.6430999999999998E-3</c:v>
                </c:pt>
                <c:pt idx="8076">
                  <c:v>1.0685139999999999E-2</c:v>
                </c:pt>
                <c:pt idx="8077">
                  <c:v>1.9119420000000002E-2</c:v>
                </c:pt>
                <c:pt idx="8078">
                  <c:v>2.7391579999999999E-2</c:v>
                </c:pt>
                <c:pt idx="8079">
                  <c:v>3.3067880000000001E-2</c:v>
                </c:pt>
                <c:pt idx="8080">
                  <c:v>2.859037E-2</c:v>
                </c:pt>
                <c:pt idx="8081">
                  <c:v>2.0709290000000002E-2</c:v>
                </c:pt>
                <c:pt idx="8082">
                  <c:v>2.2096790000000002E-2</c:v>
                </c:pt>
                <c:pt idx="8083">
                  <c:v>2.7822940000000001E-2</c:v>
                </c:pt>
                <c:pt idx="8084">
                  <c:v>3.2363160000000002E-2</c:v>
                </c:pt>
                <c:pt idx="8085">
                  <c:v>3.046594E-2</c:v>
                </c:pt>
                <c:pt idx="8086">
                  <c:v>3.0554060000000001E-2</c:v>
                </c:pt>
                <c:pt idx="8087">
                  <c:v>3.1631890000000003E-2</c:v>
                </c:pt>
                <c:pt idx="8088">
                  <c:v>3.4419739999999997E-2</c:v>
                </c:pt>
                <c:pt idx="8089">
                  <c:v>3.7127970000000003E-2</c:v>
                </c:pt>
                <c:pt idx="8090">
                  <c:v>3.9759589999999997E-2</c:v>
                </c:pt>
                <c:pt idx="8091">
                  <c:v>4.2643069999999998E-2</c:v>
                </c:pt>
                <c:pt idx="8092">
                  <c:v>4.5280340000000002E-2</c:v>
                </c:pt>
                <c:pt idx="8093">
                  <c:v>4.641853E-2</c:v>
                </c:pt>
                <c:pt idx="8094">
                  <c:v>4.2790269999999998E-2</c:v>
                </c:pt>
                <c:pt idx="8095">
                  <c:v>3.4188499999999997E-2</c:v>
                </c:pt>
                <c:pt idx="8096">
                  <c:v>2.5463159999999999E-2</c:v>
                </c:pt>
                <c:pt idx="8097">
                  <c:v>2.2599350000000001E-2</c:v>
                </c:pt>
                <c:pt idx="8098">
                  <c:v>2.545099E-2</c:v>
                </c:pt>
                <c:pt idx="8099">
                  <c:v>3.1621330000000003E-2</c:v>
                </c:pt>
                <c:pt idx="8100">
                  <c:v>2.973578E-2</c:v>
                </c:pt>
                <c:pt idx="8101">
                  <c:v>2.798457E-2</c:v>
                </c:pt>
                <c:pt idx="8102">
                  <c:v>2.6924010000000002E-2</c:v>
                </c:pt>
                <c:pt idx="8103">
                  <c:v>2.9325879999999999E-2</c:v>
                </c:pt>
                <c:pt idx="8104">
                  <c:v>3.1049119999999999E-2</c:v>
                </c:pt>
                <c:pt idx="8105">
                  <c:v>3.3650480000000003E-2</c:v>
                </c:pt>
                <c:pt idx="8106">
                  <c:v>3.5694730000000001E-2</c:v>
                </c:pt>
                <c:pt idx="8107">
                  <c:v>3.8290600000000001E-2</c:v>
                </c:pt>
                <c:pt idx="8108">
                  <c:v>4.0842589999999998E-2</c:v>
                </c:pt>
                <c:pt idx="8109">
                  <c:v>4.3070659999999997E-2</c:v>
                </c:pt>
                <c:pt idx="8110">
                  <c:v>4.4435500000000003E-2</c:v>
                </c:pt>
                <c:pt idx="8111">
                  <c:v>4.4404510000000001E-2</c:v>
                </c:pt>
                <c:pt idx="8112">
                  <c:v>4.3082830000000003E-2</c:v>
                </c:pt>
                <c:pt idx="8113">
                  <c:v>4.1056450000000001E-2</c:v>
                </c:pt>
                <c:pt idx="8114">
                  <c:v>3.909137E-2</c:v>
                </c:pt>
                <c:pt idx="8115">
                  <c:v>3.7156370000000001E-2</c:v>
                </c:pt>
                <c:pt idx="8116">
                  <c:v>3.576675E-2</c:v>
                </c:pt>
                <c:pt idx="8117">
                  <c:v>3.576903E-2</c:v>
                </c:pt>
                <c:pt idx="8118">
                  <c:v>3.6460480000000003E-2</c:v>
                </c:pt>
                <c:pt idx="8119">
                  <c:v>3.7473699999999999E-2</c:v>
                </c:pt>
                <c:pt idx="8120">
                  <c:v>3.8854409999999999E-2</c:v>
                </c:pt>
                <c:pt idx="8121">
                  <c:v>4.0420039999999997E-2</c:v>
                </c:pt>
                <c:pt idx="8122">
                  <c:v>4.2062509999999997E-2</c:v>
                </c:pt>
                <c:pt idx="8123">
                  <c:v>4.3493110000000001E-2</c:v>
                </c:pt>
                <c:pt idx="8124">
                  <c:v>4.470967E-2</c:v>
                </c:pt>
                <c:pt idx="8125">
                  <c:v>4.546534E-2</c:v>
                </c:pt>
                <c:pt idx="8126">
                  <c:v>4.5464449999999997E-2</c:v>
                </c:pt>
                <c:pt idx="8127">
                  <c:v>4.4790299999999998E-2</c:v>
                </c:pt>
                <c:pt idx="8128">
                  <c:v>4.2961930000000002E-2</c:v>
                </c:pt>
                <c:pt idx="8129">
                  <c:v>3.9827170000000002E-2</c:v>
                </c:pt>
                <c:pt idx="8130">
                  <c:v>3.6246929999999997E-2</c:v>
                </c:pt>
                <c:pt idx="8131">
                  <c:v>3.2624880000000002E-2</c:v>
                </c:pt>
                <c:pt idx="8132">
                  <c:v>3.017719E-2</c:v>
                </c:pt>
                <c:pt idx="8133">
                  <c:v>2.9422899999999998E-2</c:v>
                </c:pt>
                <c:pt idx="8134">
                  <c:v>2.9376579999999999E-2</c:v>
                </c:pt>
                <c:pt idx="8135">
                  <c:v>3.039741E-2</c:v>
                </c:pt>
                <c:pt idx="8136">
                  <c:v>3.1516580000000002E-2</c:v>
                </c:pt>
                <c:pt idx="8137">
                  <c:v>3.3025810000000003E-2</c:v>
                </c:pt>
                <c:pt idx="8138">
                  <c:v>3.3927400000000003E-2</c:v>
                </c:pt>
                <c:pt idx="8139">
                  <c:v>3.5394009999999997E-2</c:v>
                </c:pt>
                <c:pt idx="8140">
                  <c:v>3.6382749999999998E-2</c:v>
                </c:pt>
                <c:pt idx="8141">
                  <c:v>3.6689670000000001E-2</c:v>
                </c:pt>
                <c:pt idx="8142">
                  <c:v>3.692848E-2</c:v>
                </c:pt>
                <c:pt idx="8143">
                  <c:v>3.6185839999999997E-2</c:v>
                </c:pt>
                <c:pt idx="8144">
                  <c:v>3.4331260000000002E-2</c:v>
                </c:pt>
                <c:pt idx="8145">
                  <c:v>3.296909E-2</c:v>
                </c:pt>
                <c:pt idx="8146">
                  <c:v>3.1499029999999997E-2</c:v>
                </c:pt>
                <c:pt idx="8147">
                  <c:v>3.0217109999999998E-2</c:v>
                </c:pt>
                <c:pt idx="8148">
                  <c:v>3.0154480000000001E-2</c:v>
                </c:pt>
                <c:pt idx="8149">
                  <c:v>2.9961580000000002E-2</c:v>
                </c:pt>
                <c:pt idx="8150">
                  <c:v>3.067156E-2</c:v>
                </c:pt>
                <c:pt idx="8151">
                  <c:v>3.127564E-2</c:v>
                </c:pt>
                <c:pt idx="8152">
                  <c:v>3.2761039999999998E-2</c:v>
                </c:pt>
                <c:pt idx="8153">
                  <c:v>3.3481810000000001E-2</c:v>
                </c:pt>
                <c:pt idx="8154">
                  <c:v>3.515683E-2</c:v>
                </c:pt>
                <c:pt idx="8155">
                  <c:v>3.6267779999999999E-2</c:v>
                </c:pt>
                <c:pt idx="8156">
                  <c:v>3.7160560000000002E-2</c:v>
                </c:pt>
                <c:pt idx="8157">
                  <c:v>3.8011089999999997E-2</c:v>
                </c:pt>
                <c:pt idx="8158">
                  <c:v>3.8340609999999997E-2</c:v>
                </c:pt>
                <c:pt idx="8159">
                  <c:v>3.8113000000000001E-2</c:v>
                </c:pt>
                <c:pt idx="8160">
                  <c:v>3.7908659999999997E-2</c:v>
                </c:pt>
                <c:pt idx="8161">
                  <c:v>3.7890229999999997E-2</c:v>
                </c:pt>
                <c:pt idx="8162">
                  <c:v>3.763785E-2</c:v>
                </c:pt>
                <c:pt idx="8163">
                  <c:v>3.7113180000000003E-2</c:v>
                </c:pt>
                <c:pt idx="8164">
                  <c:v>3.7463879999999998E-2</c:v>
                </c:pt>
                <c:pt idx="8165">
                  <c:v>3.8013150000000002E-2</c:v>
                </c:pt>
                <c:pt idx="8166">
                  <c:v>3.8586790000000003E-2</c:v>
                </c:pt>
                <c:pt idx="8167">
                  <c:v>3.9180680000000002E-2</c:v>
                </c:pt>
                <c:pt idx="8168">
                  <c:v>4.0235470000000002E-2</c:v>
                </c:pt>
                <c:pt idx="8169">
                  <c:v>4.1014229999999999E-2</c:v>
                </c:pt>
                <c:pt idx="8170">
                  <c:v>4.1978380000000003E-2</c:v>
                </c:pt>
                <c:pt idx="8171">
                  <c:v>4.2659219999999998E-2</c:v>
                </c:pt>
                <c:pt idx="8172">
                  <c:v>4.3211270000000003E-2</c:v>
                </c:pt>
                <c:pt idx="8173">
                  <c:v>4.377209E-2</c:v>
                </c:pt>
                <c:pt idx="8174">
                  <c:v>4.4188449999999997E-2</c:v>
                </c:pt>
                <c:pt idx="8175">
                  <c:v>4.4531090000000002E-2</c:v>
                </c:pt>
                <c:pt idx="8176">
                  <c:v>4.4611949999999997E-2</c:v>
                </c:pt>
                <c:pt idx="8177">
                  <c:v>4.47334E-2</c:v>
                </c:pt>
                <c:pt idx="8178">
                  <c:v>4.435476E-2</c:v>
                </c:pt>
                <c:pt idx="8179">
                  <c:v>4.36456E-2</c:v>
                </c:pt>
                <c:pt idx="8180">
                  <c:v>4.1851869999999999E-2</c:v>
                </c:pt>
                <c:pt idx="8181">
                  <c:v>3.9241659999999998E-2</c:v>
                </c:pt>
                <c:pt idx="8182">
                  <c:v>3.6451039999999997E-2</c:v>
                </c:pt>
                <c:pt idx="8183">
                  <c:v>3.3975320000000003E-2</c:v>
                </c:pt>
                <c:pt idx="8184">
                  <c:v>3.1469530000000003E-2</c:v>
                </c:pt>
                <c:pt idx="8185">
                  <c:v>3.0195039999999999E-2</c:v>
                </c:pt>
                <c:pt idx="8186">
                  <c:v>2.9662669999999999E-2</c:v>
                </c:pt>
                <c:pt idx="8187">
                  <c:v>2.986639E-2</c:v>
                </c:pt>
                <c:pt idx="8188">
                  <c:v>3.0497960000000001E-2</c:v>
                </c:pt>
                <c:pt idx="8189">
                  <c:v>3.0882079999999999E-2</c:v>
                </c:pt>
                <c:pt idx="8190">
                  <c:v>3.18255E-2</c:v>
                </c:pt>
                <c:pt idx="8191">
                  <c:v>3.21906E-2</c:v>
                </c:pt>
                <c:pt idx="8192">
                  <c:v>3.3393190000000003E-2</c:v>
                </c:pt>
                <c:pt idx="8193">
                  <c:v>3.3558999999999999E-2</c:v>
                </c:pt>
                <c:pt idx="8194">
                  <c:v>3.423673E-2</c:v>
                </c:pt>
                <c:pt idx="8195">
                  <c:v>3.4177619999999999E-2</c:v>
                </c:pt>
                <c:pt idx="8196">
                  <c:v>3.3425829999999997E-2</c:v>
                </c:pt>
                <c:pt idx="8197">
                  <c:v>3.3291649999999999E-2</c:v>
                </c:pt>
                <c:pt idx="8198">
                  <c:v>3.2443989999999999E-2</c:v>
                </c:pt>
                <c:pt idx="8199">
                  <c:v>3.180877E-2</c:v>
                </c:pt>
                <c:pt idx="8200">
                  <c:v>3.1470610000000003E-2</c:v>
                </c:pt>
                <c:pt idx="8201">
                  <c:v>3.1139150000000001E-2</c:v>
                </c:pt>
                <c:pt idx="8202">
                  <c:v>3.1506689999999997E-2</c:v>
                </c:pt>
                <c:pt idx="8203">
                  <c:v>3.1398870000000002E-2</c:v>
                </c:pt>
                <c:pt idx="8204">
                  <c:v>3.229655E-2</c:v>
                </c:pt>
                <c:pt idx="8205">
                  <c:v>3.2396080000000001E-2</c:v>
                </c:pt>
                <c:pt idx="8206">
                  <c:v>3.3758299999999998E-2</c:v>
                </c:pt>
                <c:pt idx="8207">
                  <c:v>3.4582700000000001E-2</c:v>
                </c:pt>
                <c:pt idx="8208">
                  <c:v>3.5297330000000002E-2</c:v>
                </c:pt>
                <c:pt idx="8209">
                  <c:v>3.6449830000000003E-2</c:v>
                </c:pt>
                <c:pt idx="8210">
                  <c:v>3.7035140000000001E-2</c:v>
                </c:pt>
                <c:pt idx="8211">
                  <c:v>3.7277820000000003E-2</c:v>
                </c:pt>
                <c:pt idx="8212">
                  <c:v>3.7884319999999999E-2</c:v>
                </c:pt>
                <c:pt idx="8213">
                  <c:v>3.8292859999999998E-2</c:v>
                </c:pt>
                <c:pt idx="8214">
                  <c:v>3.797818E-2</c:v>
                </c:pt>
                <c:pt idx="8215">
                  <c:v>3.8090720000000002E-2</c:v>
                </c:pt>
                <c:pt idx="8216">
                  <c:v>3.8235159999999997E-2</c:v>
                </c:pt>
                <c:pt idx="8217">
                  <c:v>3.8351469999999999E-2</c:v>
                </c:pt>
                <c:pt idx="8218">
                  <c:v>3.848335E-2</c:v>
                </c:pt>
                <c:pt idx="8219">
                  <c:v>3.8989509999999998E-2</c:v>
                </c:pt>
                <c:pt idx="8220">
                  <c:v>3.971479E-2</c:v>
                </c:pt>
                <c:pt idx="8221">
                  <c:v>4.0327969999999998E-2</c:v>
                </c:pt>
                <c:pt idx="8222">
                  <c:v>4.1055899999999999E-2</c:v>
                </c:pt>
                <c:pt idx="8223">
                  <c:v>4.1785629999999997E-2</c:v>
                </c:pt>
                <c:pt idx="8224">
                  <c:v>4.2525519999999997E-2</c:v>
                </c:pt>
                <c:pt idx="8225">
                  <c:v>4.3097499999999997E-2</c:v>
                </c:pt>
                <c:pt idx="8226">
                  <c:v>4.360489E-2</c:v>
                </c:pt>
                <c:pt idx="8227">
                  <c:v>4.3921660000000001E-2</c:v>
                </c:pt>
                <c:pt idx="8228">
                  <c:v>4.4102669999999997E-2</c:v>
                </c:pt>
                <c:pt idx="8229">
                  <c:v>4.3974760000000002E-2</c:v>
                </c:pt>
                <c:pt idx="8230">
                  <c:v>4.3536760000000001E-2</c:v>
                </c:pt>
                <c:pt idx="8231">
                  <c:v>4.2099610000000003E-2</c:v>
                </c:pt>
                <c:pt idx="8232">
                  <c:v>0</c:v>
                </c:pt>
                <c:pt idx="8233">
                  <c:v>1.68198E-3</c:v>
                </c:pt>
                <c:pt idx="8234">
                  <c:v>7.83091E-3</c:v>
                </c:pt>
                <c:pt idx="8235">
                  <c:v>1.55858E-2</c:v>
                </c:pt>
                <c:pt idx="8236">
                  <c:v>2.3750230000000001E-2</c:v>
                </c:pt>
                <c:pt idx="8237">
                  <c:v>3.1590439999999997E-2</c:v>
                </c:pt>
                <c:pt idx="8238">
                  <c:v>3.2548710000000002E-2</c:v>
                </c:pt>
                <c:pt idx="8239">
                  <c:v>2.5011530000000001E-2</c:v>
                </c:pt>
                <c:pt idx="8240">
                  <c:v>2.3399980000000001E-2</c:v>
                </c:pt>
                <c:pt idx="8241">
                  <c:v>2.7264279999999998E-2</c:v>
                </c:pt>
                <c:pt idx="8242">
                  <c:v>3.1740190000000001E-2</c:v>
                </c:pt>
                <c:pt idx="8243">
                  <c:v>3.1458949999999999E-2</c:v>
                </c:pt>
                <c:pt idx="8244">
                  <c:v>3.183834E-2</c:v>
                </c:pt>
                <c:pt idx="8245">
                  <c:v>3.2982280000000003E-2</c:v>
                </c:pt>
                <c:pt idx="8246">
                  <c:v>3.4971990000000001E-2</c:v>
                </c:pt>
                <c:pt idx="8247">
                  <c:v>3.7603659999999997E-2</c:v>
                </c:pt>
                <c:pt idx="8248">
                  <c:v>4.0043009999999997E-2</c:v>
                </c:pt>
                <c:pt idx="8249">
                  <c:v>4.2534040000000002E-2</c:v>
                </c:pt>
                <c:pt idx="8250">
                  <c:v>4.4722079999999997E-2</c:v>
                </c:pt>
                <c:pt idx="8251">
                  <c:v>4.4487739999999998E-2</c:v>
                </c:pt>
                <c:pt idx="8252">
                  <c:v>3.9102650000000003E-2</c:v>
                </c:pt>
                <c:pt idx="8253">
                  <c:v>3.0518119999999999E-2</c:v>
                </c:pt>
                <c:pt idx="8254">
                  <c:v>2.3103470000000001E-2</c:v>
                </c:pt>
                <c:pt idx="8255">
                  <c:v>2.10685E-2</c:v>
                </c:pt>
                <c:pt idx="8256">
                  <c:v>2.5969249999999999E-2</c:v>
                </c:pt>
                <c:pt idx="8257">
                  <c:v>3.3800360000000002E-2</c:v>
                </c:pt>
                <c:pt idx="8258">
                  <c:v>3.3850070000000003E-2</c:v>
                </c:pt>
                <c:pt idx="8259">
                  <c:v>3.009533E-2</c:v>
                </c:pt>
                <c:pt idx="8260">
                  <c:v>2.809704E-2</c:v>
                </c:pt>
                <c:pt idx="8261">
                  <c:v>2.9079890000000001E-2</c:v>
                </c:pt>
                <c:pt idx="8262">
                  <c:v>3.0430479999999999E-2</c:v>
                </c:pt>
                <c:pt idx="8263">
                  <c:v>3.2785120000000001E-2</c:v>
                </c:pt>
                <c:pt idx="8264">
                  <c:v>3.4769319999999999E-2</c:v>
                </c:pt>
                <c:pt idx="8265">
                  <c:v>3.7363559999999997E-2</c:v>
                </c:pt>
                <c:pt idx="8266">
                  <c:v>3.9830999999999998E-2</c:v>
                </c:pt>
                <c:pt idx="8267">
                  <c:v>4.1631910000000001E-2</c:v>
                </c:pt>
                <c:pt idx="8268">
                  <c:v>4.2844350000000003E-2</c:v>
                </c:pt>
                <c:pt idx="8269">
                  <c:v>1</c:v>
                </c:pt>
                <c:pt idx="8270">
                  <c:v>0</c:v>
                </c:pt>
                <c:pt idx="8271">
                  <c:v>0</c:v>
                </c:pt>
                <c:pt idx="8272">
                  <c:v>2.9092599999999999E-3</c:v>
                </c:pt>
                <c:pt idx="8273">
                  <c:v>9.9321300000000008E-3</c:v>
                </c:pt>
                <c:pt idx="8274">
                  <c:v>1.826063E-2</c:v>
                </c:pt>
                <c:pt idx="8275">
                  <c:v>2.6644459999999998E-2</c:v>
                </c:pt>
                <c:pt idx="8276">
                  <c:v>3.1858089999999999E-2</c:v>
                </c:pt>
                <c:pt idx="8277">
                  <c:v>2.5943239999999999E-2</c:v>
                </c:pt>
                <c:pt idx="8278">
                  <c:v>2.0931399999999999E-2</c:v>
                </c:pt>
                <c:pt idx="8279">
                  <c:v>2.3211389999999998E-2</c:v>
                </c:pt>
                <c:pt idx="8280">
                  <c:v>2.899123E-2</c:v>
                </c:pt>
                <c:pt idx="8281">
                  <c:v>3.3846059999999997E-2</c:v>
                </c:pt>
                <c:pt idx="8282">
                  <c:v>3.6435080000000002E-2</c:v>
                </c:pt>
                <c:pt idx="8283">
                  <c:v>3.8463499999999998E-2</c:v>
                </c:pt>
                <c:pt idx="8284">
                  <c:v>4.0913409999999997E-2</c:v>
                </c:pt>
                <c:pt idx="8285">
                  <c:v>4.370566E-2</c:v>
                </c:pt>
                <c:pt idx="8286">
                  <c:v>4.644823E-2</c:v>
                </c:pt>
                <c:pt idx="8287">
                  <c:v>4.8954200000000003E-2</c:v>
                </c:pt>
                <c:pt idx="8288">
                  <c:v>5.1641630000000001E-2</c:v>
                </c:pt>
                <c:pt idx="8289">
                  <c:v>5.4067410000000003E-2</c:v>
                </c:pt>
                <c:pt idx="8290">
                  <c:v>5.3218639999999998E-2</c:v>
                </c:pt>
                <c:pt idx="8291">
                  <c:v>4.6406879999999998E-2</c:v>
                </c:pt>
                <c:pt idx="8292">
                  <c:v>3.6383249999999999E-2</c:v>
                </c:pt>
                <c:pt idx="8293">
                  <c:v>2.815515E-2</c:v>
                </c:pt>
                <c:pt idx="8294">
                  <c:v>2.4309600000000001E-2</c:v>
                </c:pt>
                <c:pt idx="8295">
                  <c:v>2.7345870000000001E-2</c:v>
                </c:pt>
                <c:pt idx="8296">
                  <c:v>3.253495E-2</c:v>
                </c:pt>
                <c:pt idx="8297">
                  <c:v>3.2033010000000001E-2</c:v>
                </c:pt>
                <c:pt idx="8298">
                  <c:v>3.1433879999999997E-2</c:v>
                </c:pt>
                <c:pt idx="8299">
                  <c:v>3.2230809999999999E-2</c:v>
                </c:pt>
                <c:pt idx="8300">
                  <c:v>3.3445139999999998E-2</c:v>
                </c:pt>
                <c:pt idx="8301">
                  <c:v>3.5139150000000001E-2</c:v>
                </c:pt>
                <c:pt idx="8302">
                  <c:v>1.0370000000000001E-5</c:v>
                </c:pt>
                <c:pt idx="8303">
                  <c:v>5.5050000000000003E-5</c:v>
                </c:pt>
                <c:pt idx="8304">
                  <c:v>3.22536E-3</c:v>
                </c:pt>
                <c:pt idx="8305">
                  <c:v>1.45061E-3</c:v>
                </c:pt>
                <c:pt idx="8306">
                  <c:v>6.7388700000000001E-3</c:v>
                </c:pt>
                <c:pt idx="8307">
                  <c:v>1.292333E-2</c:v>
                </c:pt>
                <c:pt idx="8308">
                  <c:v>1.9976710000000002E-2</c:v>
                </c:pt>
                <c:pt idx="8309">
                  <c:v>2.70922E-2</c:v>
                </c:pt>
                <c:pt idx="8310">
                  <c:v>3.0715079999999999E-2</c:v>
                </c:pt>
                <c:pt idx="8311">
                  <c:v>2.107361E-2</c:v>
                </c:pt>
                <c:pt idx="8312">
                  <c:v>1.9163980000000001E-2</c:v>
                </c:pt>
                <c:pt idx="8313">
                  <c:v>2.284798E-2</c:v>
                </c:pt>
                <c:pt idx="8314">
                  <c:v>2.9394119999999999E-2</c:v>
                </c:pt>
                <c:pt idx="8315">
                  <c:v>3.1166929999999999E-2</c:v>
                </c:pt>
                <c:pt idx="8316">
                  <c:v>2.8101299999999999E-2</c:v>
                </c:pt>
                <c:pt idx="8317">
                  <c:v>2.8327970000000001E-2</c:v>
                </c:pt>
                <c:pt idx="8318">
                  <c:v>3.0190959999999999E-2</c:v>
                </c:pt>
                <c:pt idx="8319">
                  <c:v>3.3760800000000001E-2</c:v>
                </c:pt>
                <c:pt idx="8320">
                  <c:v>3.6871180000000003E-2</c:v>
                </c:pt>
                <c:pt idx="8321">
                  <c:v>3.9884120000000002E-2</c:v>
                </c:pt>
                <c:pt idx="8322">
                  <c:v>4.2950509999999997E-2</c:v>
                </c:pt>
                <c:pt idx="8323">
                  <c:v>4.5386929999999999E-2</c:v>
                </c:pt>
                <c:pt idx="8324">
                  <c:v>4.771504E-2</c:v>
                </c:pt>
                <c:pt idx="8325">
                  <c:v>4.8645729999999998E-2</c:v>
                </c:pt>
                <c:pt idx="8326">
                  <c:v>4.5701930000000002E-2</c:v>
                </c:pt>
                <c:pt idx="8327">
                  <c:v>3.8796589999999999E-2</c:v>
                </c:pt>
                <c:pt idx="8328">
                  <c:v>3.0966420000000001E-2</c:v>
                </c:pt>
                <c:pt idx="8329">
                  <c:v>2.6327159999999999E-2</c:v>
                </c:pt>
                <c:pt idx="8330">
                  <c:v>2.4515410000000001E-2</c:v>
                </c:pt>
                <c:pt idx="8331">
                  <c:v>2.9380860000000002E-2</c:v>
                </c:pt>
                <c:pt idx="8332">
                  <c:v>3.3365949999999998E-2</c:v>
                </c:pt>
                <c:pt idx="8333">
                  <c:v>3.2588800000000001E-2</c:v>
                </c:pt>
                <c:pt idx="8334">
                  <c:v>3.3111979999999999E-2</c:v>
                </c:pt>
                <c:pt idx="8335">
                  <c:v>3.4597610000000001E-2</c:v>
                </c:pt>
                <c:pt idx="8336">
                  <c:v>3.6381219999999999E-2</c:v>
                </c:pt>
                <c:pt idx="8337">
                  <c:v>3.8596320000000003E-2</c:v>
                </c:pt>
                <c:pt idx="8338">
                  <c:v>4.0720119999999999E-2</c:v>
                </c:pt>
                <c:pt idx="8339">
                  <c:v>4.2646669999999998E-2</c:v>
                </c:pt>
                <c:pt idx="8340">
                  <c:v>4.4366660000000002E-2</c:v>
                </c:pt>
                <c:pt idx="8341">
                  <c:v>4.5536930000000003E-2</c:v>
                </c:pt>
                <c:pt idx="8342">
                  <c:v>4.5766069999999999E-2</c:v>
                </c:pt>
                <c:pt idx="8343">
                  <c:v>4.5137669999999998E-2</c:v>
                </c:pt>
                <c:pt idx="8344">
                  <c:v>4.4221820000000002E-2</c:v>
                </c:pt>
                <c:pt idx="8345">
                  <c:v>4.3420960000000001E-2</c:v>
                </c:pt>
                <c:pt idx="8346">
                  <c:v>4.2549259999999998E-2</c:v>
                </c:pt>
                <c:pt idx="8347">
                  <c:v>4.198818E-2</c:v>
                </c:pt>
                <c:pt idx="8348">
                  <c:v>4.1753859999999997E-2</c:v>
                </c:pt>
                <c:pt idx="8349">
                  <c:v>4.1626459999999997E-2</c:v>
                </c:pt>
                <c:pt idx="8350">
                  <c:v>4.1727359999999998E-2</c:v>
                </c:pt>
                <c:pt idx="8351">
                  <c:v>4.1691939999999997E-2</c:v>
                </c:pt>
                <c:pt idx="8352">
                  <c:v>4.1528900000000001E-2</c:v>
                </c:pt>
                <c:pt idx="8353">
                  <c:v>4.1213899999999998E-2</c:v>
                </c:pt>
                <c:pt idx="8354">
                  <c:v>3.9825060000000002E-2</c:v>
                </c:pt>
                <c:pt idx="8355">
                  <c:v>3.8476450000000002E-2</c:v>
                </c:pt>
                <c:pt idx="8356">
                  <c:v>3.643064E-2</c:v>
                </c:pt>
                <c:pt idx="8357">
                  <c:v>3.4115600000000003E-2</c:v>
                </c:pt>
                <c:pt idx="8358">
                  <c:v>3.172759E-2</c:v>
                </c:pt>
                <c:pt idx="8359">
                  <c:v>3.1087110000000001E-2</c:v>
                </c:pt>
                <c:pt idx="8360">
                  <c:v>2.992156E-2</c:v>
                </c:pt>
                <c:pt idx="8361">
                  <c:v>3.0903570000000002E-2</c:v>
                </c:pt>
                <c:pt idx="8362">
                  <c:v>3.0606600000000001E-2</c:v>
                </c:pt>
                <c:pt idx="8363">
                  <c:v>3.171943E-2</c:v>
                </c:pt>
                <c:pt idx="8364">
                  <c:v>3.2340729999999998E-2</c:v>
                </c:pt>
                <c:pt idx="8365">
                  <c:v>3.3178810000000003E-2</c:v>
                </c:pt>
                <c:pt idx="8366">
                  <c:v>3.4153099999999999E-2</c:v>
                </c:pt>
                <c:pt idx="8367">
                  <c:v>3.4654600000000001E-2</c:v>
                </c:pt>
                <c:pt idx="8368">
                  <c:v>3.5650599999999998E-2</c:v>
                </c:pt>
                <c:pt idx="8369">
                  <c:v>3.5772619999999998E-2</c:v>
                </c:pt>
                <c:pt idx="8370">
                  <c:v>3.5296380000000002E-2</c:v>
                </c:pt>
                <c:pt idx="8371">
                  <c:v>3.5108929999999997E-2</c:v>
                </c:pt>
                <c:pt idx="8372">
                  <c:v>3.460854E-2</c:v>
                </c:pt>
                <c:pt idx="8373">
                  <c:v>3.4004189999999997E-2</c:v>
                </c:pt>
                <c:pt idx="8374">
                  <c:v>3.3915140000000003E-2</c:v>
                </c:pt>
                <c:pt idx="8375">
                  <c:v>3.3563669999999997E-2</c:v>
                </c:pt>
                <c:pt idx="8376">
                  <c:v>3.3746089999999999E-2</c:v>
                </c:pt>
                <c:pt idx="8377">
                  <c:v>3.4393859999999998E-2</c:v>
                </c:pt>
                <c:pt idx="8378">
                  <c:v>3.439644E-2</c:v>
                </c:pt>
                <c:pt idx="8379">
                  <c:v>3.5409099999999999E-2</c:v>
                </c:pt>
                <c:pt idx="8380">
                  <c:v>3.6247679999999997E-2</c:v>
                </c:pt>
                <c:pt idx="8381">
                  <c:v>3.65621E-2</c:v>
                </c:pt>
                <c:pt idx="8382">
                  <c:v>3.7405229999999998E-2</c:v>
                </c:pt>
                <c:pt idx="8383">
                  <c:v>3.8268749999999997E-2</c:v>
                </c:pt>
                <c:pt idx="8384">
                  <c:v>3.8863330000000001E-2</c:v>
                </c:pt>
                <c:pt idx="8385">
                  <c:v>3.9165249999999999E-2</c:v>
                </c:pt>
                <c:pt idx="8386">
                  <c:v>3.9665640000000002E-2</c:v>
                </c:pt>
                <c:pt idx="8387">
                  <c:v>4.0113429999999999E-2</c:v>
                </c:pt>
                <c:pt idx="8388">
                  <c:v>4.0362580000000002E-2</c:v>
                </c:pt>
                <c:pt idx="8389">
                  <c:v>4.0445010000000003E-2</c:v>
                </c:pt>
                <c:pt idx="8390">
                  <c:v>4.0563420000000003E-2</c:v>
                </c:pt>
                <c:pt idx="8391">
                  <c:v>4.0875229999999999E-2</c:v>
                </c:pt>
                <c:pt idx="8392">
                  <c:v>4.1112910000000003E-2</c:v>
                </c:pt>
                <c:pt idx="8393">
                  <c:v>4.1652260000000003E-2</c:v>
                </c:pt>
                <c:pt idx="8394">
                  <c:v>4.1883549999999999E-2</c:v>
                </c:pt>
                <c:pt idx="8395">
                  <c:v>4.2237610000000002E-2</c:v>
                </c:pt>
                <c:pt idx="8396">
                  <c:v>4.2782580000000001E-2</c:v>
                </c:pt>
                <c:pt idx="8397">
                  <c:v>4.3154530000000003E-2</c:v>
                </c:pt>
                <c:pt idx="8398">
                  <c:v>4.3091520000000001E-2</c:v>
                </c:pt>
                <c:pt idx="8399">
                  <c:v>4.1968970000000001E-2</c:v>
                </c:pt>
                <c:pt idx="8400">
                  <c:v>3.9862979999999999E-2</c:v>
                </c:pt>
                <c:pt idx="8401">
                  <c:v>3.6366269999999999E-2</c:v>
                </c:pt>
                <c:pt idx="8402">
                  <c:v>3.3074079999999999E-2</c:v>
                </c:pt>
                <c:pt idx="8403">
                  <c:v>2.9869980000000001E-2</c:v>
                </c:pt>
                <c:pt idx="8404">
                  <c:v>2.8030840000000001E-2</c:v>
                </c:pt>
                <c:pt idx="8405">
                  <c:v>2.748509E-2</c:v>
                </c:pt>
                <c:pt idx="8406">
                  <c:v>2.802723E-2</c:v>
                </c:pt>
                <c:pt idx="8407">
                  <c:v>2.816434E-2</c:v>
                </c:pt>
                <c:pt idx="8408">
                  <c:v>2.9535550000000001E-2</c:v>
                </c:pt>
                <c:pt idx="8409">
                  <c:v>3.0070739999999999E-2</c:v>
                </c:pt>
                <c:pt idx="8410">
                  <c:v>3.1588900000000003E-2</c:v>
                </c:pt>
                <c:pt idx="8411">
                  <c:v>3.2932299999999998E-2</c:v>
                </c:pt>
                <c:pt idx="8412">
                  <c:v>3.3963649999999998E-2</c:v>
                </c:pt>
                <c:pt idx="8413">
                  <c:v>3.5037819999999997E-2</c:v>
                </c:pt>
                <c:pt idx="8414">
                  <c:v>3.483091E-2</c:v>
                </c:pt>
                <c:pt idx="8415">
                  <c:v>3.4908109999999999E-2</c:v>
                </c:pt>
                <c:pt idx="8416">
                  <c:v>3.422642E-2</c:v>
                </c:pt>
                <c:pt idx="8417">
                  <c:v>3.2271000000000001E-2</c:v>
                </c:pt>
                <c:pt idx="8418">
                  <c:v>3.1494189999999998E-2</c:v>
                </c:pt>
                <c:pt idx="8419">
                  <c:v>2.9932360000000002E-2</c:v>
                </c:pt>
                <c:pt idx="8420">
                  <c:v>2.979008E-2</c:v>
                </c:pt>
                <c:pt idx="8421">
                  <c:v>2.938238E-2</c:v>
                </c:pt>
                <c:pt idx="8422">
                  <c:v>2.9924449999999998E-2</c:v>
                </c:pt>
                <c:pt idx="8423">
                  <c:v>3.0526049999999999E-2</c:v>
                </c:pt>
                <c:pt idx="8424">
                  <c:v>3.1513739999999998E-2</c:v>
                </c:pt>
                <c:pt idx="8425">
                  <c:v>3.2668370000000002E-2</c:v>
                </c:pt>
                <c:pt idx="8426">
                  <c:v>3.3515139999999999E-2</c:v>
                </c:pt>
                <c:pt idx="8427">
                  <c:v>3.5082839999999997E-2</c:v>
                </c:pt>
                <c:pt idx="8428">
                  <c:v>3.5825059999999999E-2</c:v>
                </c:pt>
                <c:pt idx="8429">
                  <c:v>3.6827230000000002E-2</c:v>
                </c:pt>
                <c:pt idx="8430">
                  <c:v>3.7573670000000003E-2</c:v>
                </c:pt>
                <c:pt idx="8431">
                  <c:v>3.7569279999999997E-2</c:v>
                </c:pt>
                <c:pt idx="8432">
                  <c:v>3.7188930000000002E-2</c:v>
                </c:pt>
                <c:pt idx="8433">
                  <c:v>3.7100939999999999E-2</c:v>
                </c:pt>
                <c:pt idx="8434">
                  <c:v>3.695735E-2</c:v>
                </c:pt>
                <c:pt idx="8435">
                  <c:v>3.656562E-2</c:v>
                </c:pt>
                <c:pt idx="8436">
                  <c:v>3.6702209999999999E-2</c:v>
                </c:pt>
                <c:pt idx="8437">
                  <c:v>3.7086460000000002E-2</c:v>
                </c:pt>
                <c:pt idx="8438">
                  <c:v>3.7348800000000001E-2</c:v>
                </c:pt>
                <c:pt idx="8439">
                  <c:v>3.7796940000000001E-2</c:v>
                </c:pt>
                <c:pt idx="8440">
                  <c:v>3.8642650000000001E-2</c:v>
                </c:pt>
                <c:pt idx="8441">
                  <c:v>3.93405E-2</c:v>
                </c:pt>
                <c:pt idx="8442">
                  <c:v>4.0097729999999998E-2</c:v>
                </c:pt>
                <c:pt idx="8443">
                  <c:v>4.0889109999999999E-2</c:v>
                </c:pt>
                <c:pt idx="8444">
                  <c:v>4.1832170000000002E-2</c:v>
                </c:pt>
                <c:pt idx="8445">
                  <c:v>4.2538369999999999E-2</c:v>
                </c:pt>
                <c:pt idx="8446">
                  <c:v>0</c:v>
                </c:pt>
                <c:pt idx="8447">
                  <c:v>2.3601099999999999E-3</c:v>
                </c:pt>
                <c:pt idx="8448">
                  <c:v>8.5501499999999994E-3</c:v>
                </c:pt>
                <c:pt idx="8449">
                  <c:v>1.5054069999999999E-2</c:v>
                </c:pt>
                <c:pt idx="8450">
                  <c:v>2.2946669999999999E-2</c:v>
                </c:pt>
                <c:pt idx="8451">
                  <c:v>3.0765939999999999E-2</c:v>
                </c:pt>
                <c:pt idx="8452">
                  <c:v>3.3538970000000001E-2</c:v>
                </c:pt>
                <c:pt idx="8453">
                  <c:v>3.1254160000000003E-2</c:v>
                </c:pt>
                <c:pt idx="8454">
                  <c:v>2.9737800000000002E-2</c:v>
                </c:pt>
                <c:pt idx="8455">
                  <c:v>3.0182259999999999E-2</c:v>
                </c:pt>
                <c:pt idx="8456">
                  <c:v>3.1822599999999999E-2</c:v>
                </c:pt>
                <c:pt idx="8457">
                  <c:v>1.0251500000000001E-3</c:v>
                </c:pt>
                <c:pt idx="8458">
                  <c:v>3.5422100000000001E-3</c:v>
                </c:pt>
                <c:pt idx="8459">
                  <c:v>9.4509899999999994E-3</c:v>
                </c:pt>
                <c:pt idx="8460">
                  <c:v>1.6656089999999998E-2</c:v>
                </c:pt>
                <c:pt idx="8461">
                  <c:v>2.3990310000000001E-2</c:v>
                </c:pt>
                <c:pt idx="8462">
                  <c:v>3.112523E-2</c:v>
                </c:pt>
                <c:pt idx="8463">
                  <c:v>3.3533010000000002E-2</c:v>
                </c:pt>
                <c:pt idx="8464">
                  <c:v>3.3968819999999997E-2</c:v>
                </c:pt>
                <c:pt idx="8465">
                  <c:v>3.5717400000000003E-2</c:v>
                </c:pt>
                <c:pt idx="8466">
                  <c:v>3.8595329999999997E-2</c:v>
                </c:pt>
                <c:pt idx="8467">
                  <c:v>4.1184350000000002E-2</c:v>
                </c:pt>
                <c:pt idx="8468">
                  <c:v>4.271875E-2</c:v>
                </c:pt>
                <c:pt idx="8469">
                  <c:v>4.338156E-2</c:v>
                </c:pt>
                <c:pt idx="8470">
                  <c:v>4.2445629999999998E-2</c:v>
                </c:pt>
                <c:pt idx="8471">
                  <c:v>3.8106639999999997E-2</c:v>
                </c:pt>
                <c:pt idx="8472">
                  <c:v>3.0959460000000001E-2</c:v>
                </c:pt>
                <c:pt idx="8473">
                  <c:v>2.365509E-2</c:v>
                </c:pt>
                <c:pt idx="8474">
                  <c:v>2.3590509999999999E-2</c:v>
                </c:pt>
                <c:pt idx="8475">
                  <c:v>2.9049910000000002E-2</c:v>
                </c:pt>
                <c:pt idx="8476">
                  <c:v>3.1606589999999997E-2</c:v>
                </c:pt>
                <c:pt idx="8477">
                  <c:v>2.8352990000000002E-2</c:v>
                </c:pt>
                <c:pt idx="8478">
                  <c:v>2.6542090000000001E-2</c:v>
                </c:pt>
                <c:pt idx="8479">
                  <c:v>2.656087E-2</c:v>
                </c:pt>
                <c:pt idx="8480">
                  <c:v>2.9150949999999998E-2</c:v>
                </c:pt>
                <c:pt idx="8481">
                  <c:v>3.0892019999999999E-2</c:v>
                </c:pt>
                <c:pt idx="8482">
                  <c:v>3.3633530000000002E-2</c:v>
                </c:pt>
                <c:pt idx="8483">
                  <c:v>3.5779560000000002E-2</c:v>
                </c:pt>
                <c:pt idx="8484">
                  <c:v>3.809324E-2</c:v>
                </c:pt>
                <c:pt idx="8485">
                  <c:v>4.0595899999999997E-2</c:v>
                </c:pt>
                <c:pt idx="8486">
                  <c:v>4.2417080000000003E-2</c:v>
                </c:pt>
                <c:pt idx="8487">
                  <c:v>4.3072949999999999E-2</c:v>
                </c:pt>
                <c:pt idx="8488">
                  <c:v>4.1900840000000002E-2</c:v>
                </c:pt>
                <c:pt idx="8489">
                  <c:v>3.9648160000000002E-2</c:v>
                </c:pt>
                <c:pt idx="8490">
                  <c:v>3.7211760000000003E-2</c:v>
                </c:pt>
                <c:pt idx="8491">
                  <c:v>0</c:v>
                </c:pt>
                <c:pt idx="8492">
                  <c:v>0</c:v>
                </c:pt>
                <c:pt idx="8493">
                  <c:v>0</c:v>
                </c:pt>
                <c:pt idx="8494">
                  <c:v>1.2790200000000001E-3</c:v>
                </c:pt>
                <c:pt idx="8495">
                  <c:v>6.7225999999999996E-3</c:v>
                </c:pt>
                <c:pt idx="8496">
                  <c:v>1.5803290000000001E-2</c:v>
                </c:pt>
                <c:pt idx="8497">
                  <c:v>2.5504260000000001E-2</c:v>
                </c:pt>
                <c:pt idx="8498">
                  <c:v>3.43515E-2</c:v>
                </c:pt>
                <c:pt idx="8499">
                  <c:v>3.4183930000000001E-2</c:v>
                </c:pt>
                <c:pt idx="8500">
                  <c:v>2.852785E-2</c:v>
                </c:pt>
                <c:pt idx="8501">
                  <c:v>2.6447749999999999E-2</c:v>
                </c:pt>
                <c:pt idx="8502">
                  <c:v>2.8335809999999999E-2</c:v>
                </c:pt>
                <c:pt idx="8503">
                  <c:v>3.2269949999999999E-2</c:v>
                </c:pt>
                <c:pt idx="8504">
                  <c:v>3.5642529999999999E-2</c:v>
                </c:pt>
                <c:pt idx="8505">
                  <c:v>3.9086000000000003E-2</c:v>
                </c:pt>
                <c:pt idx="8506">
                  <c:v>4.2502329999999998E-2</c:v>
                </c:pt>
                <c:pt idx="8507">
                  <c:v>4.5542249999999999E-2</c:v>
                </c:pt>
                <c:pt idx="8508">
                  <c:v>4.6965850000000003E-2</c:v>
                </c:pt>
                <c:pt idx="8509">
                  <c:v>4.0910809999999999E-2</c:v>
                </c:pt>
                <c:pt idx="8510">
                  <c:v>2.7388989999999998E-2</c:v>
                </c:pt>
                <c:pt idx="8511">
                  <c:v>1.7137929999999999E-2</c:v>
                </c:pt>
                <c:pt idx="8512">
                  <c:v>1.6648070000000001E-2</c:v>
                </c:pt>
                <c:pt idx="8513">
                  <c:v>2.2761630000000001E-2</c:v>
                </c:pt>
                <c:pt idx="8514">
                  <c:v>3.096666E-2</c:v>
                </c:pt>
                <c:pt idx="8515">
                  <c:v>3.0734000000000001E-2</c:v>
                </c:pt>
                <c:pt idx="8516">
                  <c:v>2.4018020000000001E-2</c:v>
                </c:pt>
                <c:pt idx="8517">
                  <c:v>2.0112540000000002E-2</c:v>
                </c:pt>
                <c:pt idx="8518">
                  <c:v>2.390362E-2</c:v>
                </c:pt>
                <c:pt idx="8519">
                  <c:v>3.1265639999999997E-2</c:v>
                </c:pt>
                <c:pt idx="8520">
                  <c:v>3.5343739999999998E-2</c:v>
                </c:pt>
                <c:pt idx="8521">
                  <c:v>3.376432E-2</c:v>
                </c:pt>
                <c:pt idx="8522">
                  <c:v>3.370364E-2</c:v>
                </c:pt>
                <c:pt idx="8523">
                  <c:v>3.5039710000000002E-2</c:v>
                </c:pt>
                <c:pt idx="8524">
                  <c:v>2.7619E-4</c:v>
                </c:pt>
                <c:pt idx="8525">
                  <c:v>1.88824E-3</c:v>
                </c:pt>
                <c:pt idx="8526">
                  <c:v>7.2202400000000002E-3</c:v>
                </c:pt>
                <c:pt idx="8527">
                  <c:v>1.4327660000000001E-2</c:v>
                </c:pt>
                <c:pt idx="8528">
                  <c:v>2.207166E-2</c:v>
                </c:pt>
                <c:pt idx="8529">
                  <c:v>2.9597020000000002E-2</c:v>
                </c:pt>
                <c:pt idx="8530">
                  <c:v>3.4025449999999999E-2</c:v>
                </c:pt>
                <c:pt idx="8531">
                  <c:v>3.4687500000000003E-2</c:v>
                </c:pt>
                <c:pt idx="8532">
                  <c:v>3.50718E-2</c:v>
                </c:pt>
                <c:pt idx="8533">
                  <c:v>3.6384109999999997E-2</c:v>
                </c:pt>
                <c:pt idx="8534">
                  <c:v>3.7613090000000002E-2</c:v>
                </c:pt>
                <c:pt idx="8535">
                  <c:v>3.8147649999999998E-2</c:v>
                </c:pt>
                <c:pt idx="8536">
                  <c:v>3.8460759999999997E-2</c:v>
                </c:pt>
                <c:pt idx="8537">
                  <c:v>3.9659439999999997E-2</c:v>
                </c:pt>
                <c:pt idx="8538">
                  <c:v>4.0845869999999999E-2</c:v>
                </c:pt>
                <c:pt idx="8539">
                  <c:v>4.1723110000000001E-2</c:v>
                </c:pt>
                <c:pt idx="8540">
                  <c:v>4.1567949999999999E-2</c:v>
                </c:pt>
                <c:pt idx="8541">
                  <c:v>4.0057799999999998E-2</c:v>
                </c:pt>
                <c:pt idx="8542">
                  <c:v>3.7439559999999997E-2</c:v>
                </c:pt>
                <c:pt idx="8543">
                  <c:v>3.4439560000000001E-2</c:v>
                </c:pt>
                <c:pt idx="8544">
                  <c:v>3.183093E-2</c:v>
                </c:pt>
                <c:pt idx="8545">
                  <c:v>3.0906309999999999E-2</c:v>
                </c:pt>
                <c:pt idx="8546">
                  <c:v>3.0723460000000001E-2</c:v>
                </c:pt>
                <c:pt idx="8547">
                  <c:v>3.1163779999999999E-2</c:v>
                </c:pt>
                <c:pt idx="8548">
                  <c:v>3.2390589999999997E-2</c:v>
                </c:pt>
                <c:pt idx="8549">
                  <c:v>3.3315589999999999E-2</c:v>
                </c:pt>
                <c:pt idx="8550">
                  <c:v>3.526199E-2</c:v>
                </c:pt>
                <c:pt idx="8551">
                  <c:v>3.6047490000000001E-2</c:v>
                </c:pt>
                <c:pt idx="8552">
                  <c:v>3.7769289999999997E-2</c:v>
                </c:pt>
                <c:pt idx="8553">
                  <c:v>3.922556E-2</c:v>
                </c:pt>
                <c:pt idx="8554">
                  <c:v>4.0321250000000003E-2</c:v>
                </c:pt>
                <c:pt idx="8555">
                  <c:v>4.099597E-2</c:v>
                </c:pt>
                <c:pt idx="8556">
                  <c:v>4.1292820000000001E-2</c:v>
                </c:pt>
                <c:pt idx="8557">
                  <c:v>4.0911370000000002E-2</c:v>
                </c:pt>
                <c:pt idx="8558">
                  <c:v>4.0403759999999997E-2</c:v>
                </c:pt>
                <c:pt idx="8559">
                  <c:v>3.9442240000000003E-2</c:v>
                </c:pt>
                <c:pt idx="8560">
                  <c:v>3.805592E-2</c:v>
                </c:pt>
                <c:pt idx="8561">
                  <c:v>3.6985200000000003E-2</c:v>
                </c:pt>
                <c:pt idx="8562">
                  <c:v>3.5931650000000002E-2</c:v>
                </c:pt>
                <c:pt idx="8563">
                  <c:v>3.4748090000000002E-2</c:v>
                </c:pt>
                <c:pt idx="8564">
                  <c:v>3.4179759999999997E-2</c:v>
                </c:pt>
                <c:pt idx="8565">
                  <c:v>3.4004439999999997E-2</c:v>
                </c:pt>
                <c:pt idx="8566">
                  <c:v>3.3755970000000003E-2</c:v>
                </c:pt>
                <c:pt idx="8567">
                  <c:v>3.4491349999999997E-2</c:v>
                </c:pt>
                <c:pt idx="8568">
                  <c:v>3.5119610000000002E-2</c:v>
                </c:pt>
                <c:pt idx="8569">
                  <c:v>3.5323750000000001E-2</c:v>
                </c:pt>
                <c:pt idx="8570">
                  <c:v>3.6321159999999998E-2</c:v>
                </c:pt>
                <c:pt idx="8571">
                  <c:v>3.6776940000000001E-2</c:v>
                </c:pt>
                <c:pt idx="8572">
                  <c:v>3.670644E-2</c:v>
                </c:pt>
                <c:pt idx="8573">
                  <c:v>3.7112270000000003E-2</c:v>
                </c:pt>
                <c:pt idx="8574">
                  <c:v>3.6895530000000003E-2</c:v>
                </c:pt>
                <c:pt idx="8575">
                  <c:v>0</c:v>
                </c:pt>
                <c:pt idx="8576">
                  <c:v>1.54671E-3</c:v>
                </c:pt>
                <c:pt idx="8577">
                  <c:v>7.8690300000000008E-3</c:v>
                </c:pt>
                <c:pt idx="8578">
                  <c:v>1.5777900000000001E-2</c:v>
                </c:pt>
                <c:pt idx="8579">
                  <c:v>2.386887E-2</c:v>
                </c:pt>
                <c:pt idx="8580">
                  <c:v>3.1661019999999998E-2</c:v>
                </c:pt>
                <c:pt idx="8581">
                  <c:v>2.9553099999999999E-2</c:v>
                </c:pt>
                <c:pt idx="8582">
                  <c:v>2.5061449999999999E-2</c:v>
                </c:pt>
                <c:pt idx="8583">
                  <c:v>2.3257030000000001E-2</c:v>
                </c:pt>
                <c:pt idx="8584">
                  <c:v>2.7040330000000001E-2</c:v>
                </c:pt>
                <c:pt idx="8585">
                  <c:v>3.2205739999999997E-2</c:v>
                </c:pt>
                <c:pt idx="8586">
                  <c:v>3.4391270000000002E-2</c:v>
                </c:pt>
                <c:pt idx="8587">
                  <c:v>3.3830590000000001E-2</c:v>
                </c:pt>
                <c:pt idx="8588">
                  <c:v>3.4531539999999999E-2</c:v>
                </c:pt>
                <c:pt idx="8589">
                  <c:v>3.6425230000000003E-2</c:v>
                </c:pt>
                <c:pt idx="8590">
                  <c:v>4.3220000000000003E-5</c:v>
                </c:pt>
                <c:pt idx="8591">
                  <c:v>1.41774E-3</c:v>
                </c:pt>
                <c:pt idx="8592">
                  <c:v>2.15379E-3</c:v>
                </c:pt>
                <c:pt idx="8593">
                  <c:v>1.526E-5</c:v>
                </c:pt>
                <c:pt idx="8594">
                  <c:v>1.6258500000000001E-3</c:v>
                </c:pt>
                <c:pt idx="8595">
                  <c:v>7.2088899999999999E-3</c:v>
                </c:pt>
                <c:pt idx="8596">
                  <c:v>1.4495630000000001E-2</c:v>
                </c:pt>
                <c:pt idx="8597">
                  <c:v>2.199742E-2</c:v>
                </c:pt>
                <c:pt idx="8598">
                  <c:v>2.9280299999999999E-2</c:v>
                </c:pt>
                <c:pt idx="8599">
                  <c:v>3.1544160000000002E-2</c:v>
                </c:pt>
                <c:pt idx="8600">
                  <c:v>2.7589289999999999E-2</c:v>
                </c:pt>
                <c:pt idx="8601">
                  <c:v>2.6278909999999999E-2</c:v>
                </c:pt>
                <c:pt idx="8602">
                  <c:v>2.776124E-2</c:v>
                </c:pt>
                <c:pt idx="8603">
                  <c:v>3.1242909999999999E-2</c:v>
                </c:pt>
                <c:pt idx="8604">
                  <c:v>3.582946E-2</c:v>
                </c:pt>
                <c:pt idx="8605">
                  <c:v>3.9085469999999997E-2</c:v>
                </c:pt>
                <c:pt idx="8606">
                  <c:v>4.1595090000000001E-2</c:v>
                </c:pt>
                <c:pt idx="8607">
                  <c:v>4.3754349999999997E-2</c:v>
                </c:pt>
                <c:pt idx="8608">
                  <c:v>4.5515390000000003E-2</c:v>
                </c:pt>
                <c:pt idx="8609">
                  <c:v>4.7075020000000002E-2</c:v>
                </c:pt>
                <c:pt idx="8610">
                  <c:v>4.8146330000000001E-2</c:v>
                </c:pt>
                <c:pt idx="8611">
                  <c:v>4.7376269999999998E-2</c:v>
                </c:pt>
                <c:pt idx="8612">
                  <c:v>4.4582370000000003E-2</c:v>
                </c:pt>
                <c:pt idx="8613">
                  <c:v>4.0094749999999998E-2</c:v>
                </c:pt>
                <c:pt idx="8614">
                  <c:v>3.5698420000000002E-2</c:v>
                </c:pt>
                <c:pt idx="8615">
                  <c:v>3.2697610000000002E-2</c:v>
                </c:pt>
                <c:pt idx="8616">
                  <c:v>3.2426049999999998E-2</c:v>
                </c:pt>
                <c:pt idx="8617">
                  <c:v>3.2368359999999999E-2</c:v>
                </c:pt>
                <c:pt idx="8618">
                  <c:v>3.386948E-2</c:v>
                </c:pt>
                <c:pt idx="8619">
                  <c:v>3.5614760000000002E-2</c:v>
                </c:pt>
                <c:pt idx="8620">
                  <c:v>3.725639E-2</c:v>
                </c:pt>
                <c:pt idx="8621">
                  <c:v>3.9659649999999998E-2</c:v>
                </c:pt>
                <c:pt idx="8622">
                  <c:v>4.166226E-2</c:v>
                </c:pt>
                <c:pt idx="8623">
                  <c:v>4.3389820000000003E-2</c:v>
                </c:pt>
                <c:pt idx="8624">
                  <c:v>4.4734749999999997E-2</c:v>
                </c:pt>
                <c:pt idx="8625">
                  <c:v>4.5884029999999999E-2</c:v>
                </c:pt>
                <c:pt idx="8626">
                  <c:v>4.636125E-2</c:v>
                </c:pt>
                <c:pt idx="8627">
                  <c:v>4.5706539999999997E-2</c:v>
                </c:pt>
                <c:pt idx="8628">
                  <c:v>8.9099999999999994E-6</c:v>
                </c:pt>
                <c:pt idx="8629">
                  <c:v>0</c:v>
                </c:pt>
                <c:pt idx="8630">
                  <c:v>0</c:v>
                </c:pt>
                <c:pt idx="8631">
                  <c:v>1.05506E-3</c:v>
                </c:pt>
                <c:pt idx="8632">
                  <c:v>6.5764600000000001E-3</c:v>
                </c:pt>
                <c:pt idx="8633">
                  <c:v>1.5709310000000001E-2</c:v>
                </c:pt>
                <c:pt idx="8634">
                  <c:v>2.5403019999999998E-2</c:v>
                </c:pt>
                <c:pt idx="8635">
                  <c:v>3.3181490000000001E-2</c:v>
                </c:pt>
                <c:pt idx="8636">
                  <c:v>2.2176609999999999E-2</c:v>
                </c:pt>
                <c:pt idx="8637">
                  <c:v>1.6792680000000001E-2</c:v>
                </c:pt>
                <c:pt idx="8638">
                  <c:v>1.999244E-2</c:v>
                </c:pt>
                <c:pt idx="8639">
                  <c:v>2.691265E-2</c:v>
                </c:pt>
                <c:pt idx="8640">
                  <c:v>3.2524230000000001E-2</c:v>
                </c:pt>
                <c:pt idx="8641">
                  <c:v>3.1183079999999998E-2</c:v>
                </c:pt>
                <c:pt idx="8642">
                  <c:v>3.1331289999999998E-2</c:v>
                </c:pt>
                <c:pt idx="8643">
                  <c:v>3.298827E-2</c:v>
                </c:pt>
                <c:pt idx="8644">
                  <c:v>3.6513909999999997E-2</c:v>
                </c:pt>
                <c:pt idx="8645">
                  <c:v>4.0124559999999997E-2</c:v>
                </c:pt>
                <c:pt idx="8646">
                  <c:v>4.3549930000000001E-2</c:v>
                </c:pt>
                <c:pt idx="8647">
                  <c:v>4.6432269999999998E-2</c:v>
                </c:pt>
                <c:pt idx="8648">
                  <c:v>4.2119169999999997E-2</c:v>
                </c:pt>
                <c:pt idx="8649">
                  <c:v>2.8765140000000002E-2</c:v>
                </c:pt>
                <c:pt idx="8650">
                  <c:v>1.624283E-2</c:v>
                </c:pt>
                <c:pt idx="8651">
                  <c:v>1.485885E-2</c:v>
                </c:pt>
                <c:pt idx="8652">
                  <c:v>1.9860429999999998E-2</c:v>
                </c:pt>
                <c:pt idx="8653">
                  <c:v>2.7813319999999999E-2</c:v>
                </c:pt>
                <c:pt idx="8654">
                  <c:v>3.0866190000000002E-2</c:v>
                </c:pt>
                <c:pt idx="8655">
                  <c:v>1.675389E-2</c:v>
                </c:pt>
                <c:pt idx="8656">
                  <c:v>1.3878669999999999E-2</c:v>
                </c:pt>
                <c:pt idx="8657">
                  <c:v>1.820159E-2</c:v>
                </c:pt>
                <c:pt idx="8658">
                  <c:v>2.5595139999999999E-2</c:v>
                </c:pt>
                <c:pt idx="8659">
                  <c:v>3.3063929999999998E-2</c:v>
                </c:pt>
                <c:pt idx="8660">
                  <c:v>2.569919E-2</c:v>
                </c:pt>
                <c:pt idx="8661">
                  <c:v>2.208135E-2</c:v>
                </c:pt>
                <c:pt idx="8662">
                  <c:v>2.6189560000000001E-2</c:v>
                </c:pt>
                <c:pt idx="8663">
                  <c:v>3.2488179999999998E-2</c:v>
                </c:pt>
                <c:pt idx="8664">
                  <c:v>3.3578999999999998E-2</c:v>
                </c:pt>
                <c:pt idx="8665">
                  <c:v>3.4836699999999998E-2</c:v>
                </c:pt>
                <c:pt idx="8666">
                  <c:v>3.6500940000000003E-2</c:v>
                </c:pt>
                <c:pt idx="8667">
                  <c:v>3.9159609999999997E-2</c:v>
                </c:pt>
                <c:pt idx="8668">
                  <c:v>4.158514E-2</c:v>
                </c:pt>
                <c:pt idx="8669">
                  <c:v>4.3711460000000001E-2</c:v>
                </c:pt>
                <c:pt idx="8670">
                  <c:v>4.5542140000000002E-2</c:v>
                </c:pt>
                <c:pt idx="8671">
                  <c:v>4.6020520000000002E-2</c:v>
                </c:pt>
                <c:pt idx="8672">
                  <c:v>4.4018880000000003E-2</c:v>
                </c:pt>
                <c:pt idx="8673">
                  <c:v>3.8283909999999997E-2</c:v>
                </c:pt>
                <c:pt idx="8674">
                  <c:v>3.142578E-2</c:v>
                </c:pt>
                <c:pt idx="8675">
                  <c:v>2.6133429999999999E-2</c:v>
                </c:pt>
                <c:pt idx="8676">
                  <c:v>2.3641220000000001E-2</c:v>
                </c:pt>
                <c:pt idx="8677">
                  <c:v>2.7193390000000001E-2</c:v>
                </c:pt>
                <c:pt idx="8678">
                  <c:v>3.1562529999999998E-2</c:v>
                </c:pt>
                <c:pt idx="8679">
                  <c:v>3.2574600000000002E-2</c:v>
                </c:pt>
                <c:pt idx="8680">
                  <c:v>3.0540910000000001E-2</c:v>
                </c:pt>
                <c:pt idx="8681">
                  <c:v>3.0556280000000002E-2</c:v>
                </c:pt>
                <c:pt idx="8682">
                  <c:v>3.1722210000000001E-2</c:v>
                </c:pt>
                <c:pt idx="8683">
                  <c:v>3.336447E-2</c:v>
                </c:pt>
                <c:pt idx="8684">
                  <c:v>3.5564459999999999E-2</c:v>
                </c:pt>
                <c:pt idx="8685">
                  <c:v>3.6856800000000002E-2</c:v>
                </c:pt>
                <c:pt idx="8686">
                  <c:v>3.8475309999999999E-2</c:v>
                </c:pt>
                <c:pt idx="8687">
                  <c:v>3.846695E-2</c:v>
                </c:pt>
                <c:pt idx="8688">
                  <c:v>8.4800000000000001E-6</c:v>
                </c:pt>
                <c:pt idx="8689">
                  <c:v>0</c:v>
                </c:pt>
                <c:pt idx="8690">
                  <c:v>1.6521299999999999E-3</c:v>
                </c:pt>
                <c:pt idx="8691">
                  <c:v>7.6442699999999999E-3</c:v>
                </c:pt>
                <c:pt idx="8692">
                  <c:v>1.53548E-2</c:v>
                </c:pt>
                <c:pt idx="8693">
                  <c:v>2.3485590000000001E-2</c:v>
                </c:pt>
                <c:pt idx="8694">
                  <c:v>3.115892E-2</c:v>
                </c:pt>
                <c:pt idx="8695">
                  <c:v>2.9971609999999999E-2</c:v>
                </c:pt>
                <c:pt idx="8696">
                  <c:v>1.8120850000000001E-2</c:v>
                </c:pt>
                <c:pt idx="8697">
                  <c:v>1.5597079999999999E-2</c:v>
                </c:pt>
                <c:pt idx="8698">
                  <c:v>1.9815920000000001E-2</c:v>
                </c:pt>
                <c:pt idx="8699">
                  <c:v>2.66798E-2</c:v>
                </c:pt>
                <c:pt idx="8700">
                  <c:v>3.3569399999999999E-2</c:v>
                </c:pt>
                <c:pt idx="8701">
                  <c:v>3.1811649999999997E-2</c:v>
                </c:pt>
                <c:pt idx="8702">
                  <c:v>2.8855459999999999E-2</c:v>
                </c:pt>
                <c:pt idx="8703">
                  <c:v>2.7063440000000001E-2</c:v>
                </c:pt>
                <c:pt idx="8704">
                  <c:v>2.8505539999999999E-2</c:v>
                </c:pt>
                <c:pt idx="8705">
                  <c:v>3.2083449999999999E-2</c:v>
                </c:pt>
                <c:pt idx="8706">
                  <c:v>3.5447550000000001E-2</c:v>
                </c:pt>
                <c:pt idx="8707">
                  <c:v>3.8397489999999999E-2</c:v>
                </c:pt>
                <c:pt idx="8708">
                  <c:v>4.1291979999999999E-2</c:v>
                </c:pt>
                <c:pt idx="8709">
                  <c:v>4.3492530000000001E-2</c:v>
                </c:pt>
                <c:pt idx="8710">
                  <c:v>4.5706179999999999E-2</c:v>
                </c:pt>
                <c:pt idx="8711">
                  <c:v>4.6625449999999999E-2</c:v>
                </c:pt>
                <c:pt idx="8712">
                  <c:v>4.4257600000000001E-2</c:v>
                </c:pt>
                <c:pt idx="8713">
                  <c:v>3.8157330000000003E-2</c:v>
                </c:pt>
                <c:pt idx="8714">
                  <c:v>3.160665E-2</c:v>
                </c:pt>
                <c:pt idx="8715">
                  <c:v>2.738556E-2</c:v>
                </c:pt>
                <c:pt idx="8716">
                  <c:v>2.463628E-2</c:v>
                </c:pt>
                <c:pt idx="8717">
                  <c:v>2.5762030000000002E-2</c:v>
                </c:pt>
                <c:pt idx="8718">
                  <c:v>3.1980340000000003E-2</c:v>
                </c:pt>
                <c:pt idx="8719">
                  <c:v>3.5653039999999997E-2</c:v>
                </c:pt>
                <c:pt idx="8720">
                  <c:v>3.4408090000000002E-2</c:v>
                </c:pt>
                <c:pt idx="8721">
                  <c:v>3.3547880000000002E-2</c:v>
                </c:pt>
                <c:pt idx="8722">
                  <c:v>3.457648E-2</c:v>
                </c:pt>
                <c:pt idx="8723">
                  <c:v>3.5655270000000003E-2</c:v>
                </c:pt>
                <c:pt idx="8724">
                  <c:v>3.7419809999999998E-2</c:v>
                </c:pt>
                <c:pt idx="8725">
                  <c:v>3.9290039999999998E-2</c:v>
                </c:pt>
                <c:pt idx="8726">
                  <c:v>4.075931E-2</c:v>
                </c:pt>
                <c:pt idx="8727">
                  <c:v>4.1131500000000001E-2</c:v>
                </c:pt>
                <c:pt idx="8728">
                  <c:v>4.0874170000000001E-2</c:v>
                </c:pt>
                <c:pt idx="8729">
                  <c:v>3.9905459999999997E-2</c:v>
                </c:pt>
                <c:pt idx="8730">
                  <c:v>3.8352770000000001E-2</c:v>
                </c:pt>
                <c:pt idx="8731">
                  <c:v>3.6103360000000001E-2</c:v>
                </c:pt>
                <c:pt idx="8732">
                  <c:v>3.4028179999999998E-2</c:v>
                </c:pt>
                <c:pt idx="8733">
                  <c:v>3.3070799999999997E-2</c:v>
                </c:pt>
                <c:pt idx="8734">
                  <c:v>3.2212959999999999E-2</c:v>
                </c:pt>
                <c:pt idx="8735">
                  <c:v>3.2139620000000001E-2</c:v>
                </c:pt>
                <c:pt idx="8736">
                  <c:v>3.289222E-2</c:v>
                </c:pt>
                <c:pt idx="8737">
                  <c:v>3.3338590000000001E-2</c:v>
                </c:pt>
                <c:pt idx="8738">
                  <c:v>3.4636519999999997E-2</c:v>
                </c:pt>
                <c:pt idx="8739">
                  <c:v>3.5183869999999999E-2</c:v>
                </c:pt>
                <c:pt idx="8740">
                  <c:v>3.5881080000000003E-2</c:v>
                </c:pt>
                <c:pt idx="8741">
                  <c:v>3.7076699999999997E-2</c:v>
                </c:pt>
                <c:pt idx="8742">
                  <c:v>3.7632640000000002E-2</c:v>
                </c:pt>
                <c:pt idx="8743">
                  <c:v>3.7945659999999999E-2</c:v>
                </c:pt>
                <c:pt idx="8744">
                  <c:v>3.8324450000000003E-2</c:v>
                </c:pt>
                <c:pt idx="8745">
                  <c:v>3.8429720000000001E-2</c:v>
                </c:pt>
                <c:pt idx="8746">
                  <c:v>3.7990049999999997E-2</c:v>
                </c:pt>
                <c:pt idx="8747">
                  <c:v>3.7605960000000001E-2</c:v>
                </c:pt>
                <c:pt idx="8748">
                  <c:v>3.7395789999999998E-2</c:v>
                </c:pt>
                <c:pt idx="8749">
                  <c:v>3.7035070000000003E-2</c:v>
                </c:pt>
                <c:pt idx="8750">
                  <c:v>3.6877769999999997E-2</c:v>
                </c:pt>
                <c:pt idx="8751">
                  <c:v>3.7484440000000001E-2</c:v>
                </c:pt>
                <c:pt idx="8752">
                  <c:v>3.8104789999999999E-2</c:v>
                </c:pt>
                <c:pt idx="8753">
                  <c:v>3.8478699999999998E-2</c:v>
                </c:pt>
                <c:pt idx="8754">
                  <c:v>3.9691129999999998E-2</c:v>
                </c:pt>
                <c:pt idx="8755">
                  <c:v>4.0708059999999997E-2</c:v>
                </c:pt>
                <c:pt idx="8756">
                  <c:v>4.1301709999999998E-2</c:v>
                </c:pt>
                <c:pt idx="8757">
                  <c:v>4.179567E-2</c:v>
                </c:pt>
                <c:pt idx="8758">
                  <c:v>4.2242509999999997E-2</c:v>
                </c:pt>
                <c:pt idx="8759">
                  <c:v>4.2645160000000001E-2</c:v>
                </c:pt>
                <c:pt idx="8760">
                  <c:v>4.2924829999999997E-2</c:v>
                </c:pt>
                <c:pt idx="8761">
                  <c:v>4.2944549999999998E-2</c:v>
                </c:pt>
                <c:pt idx="8762">
                  <c:v>4.2910829999999997E-2</c:v>
                </c:pt>
                <c:pt idx="8763">
                  <c:v>4.2173130000000003E-2</c:v>
                </c:pt>
                <c:pt idx="8764">
                  <c:v>4.1572339999999999E-2</c:v>
                </c:pt>
                <c:pt idx="8765">
                  <c:v>4.133204E-2</c:v>
                </c:pt>
                <c:pt idx="8766">
                  <c:v>4.1673000000000002E-2</c:v>
                </c:pt>
                <c:pt idx="8767">
                  <c:v>4.182408E-2</c:v>
                </c:pt>
                <c:pt idx="8768">
                  <c:v>4.1788560000000002E-2</c:v>
                </c:pt>
                <c:pt idx="8769">
                  <c:v>4.1454560000000001E-2</c:v>
                </c:pt>
                <c:pt idx="8770">
                  <c:v>4.0553560000000002E-2</c:v>
                </c:pt>
                <c:pt idx="8771">
                  <c:v>3.872051E-2</c:v>
                </c:pt>
                <c:pt idx="8772">
                  <c:v>3.6396600000000001E-2</c:v>
                </c:pt>
                <c:pt idx="8773">
                  <c:v>3.3193760000000003E-2</c:v>
                </c:pt>
                <c:pt idx="8774">
                  <c:v>2.980085E-2</c:v>
                </c:pt>
                <c:pt idx="8775">
                  <c:v>2.891898E-2</c:v>
                </c:pt>
                <c:pt idx="8776">
                  <c:v>2.6853680000000001E-2</c:v>
                </c:pt>
                <c:pt idx="8777">
                  <c:v>2.7789870000000001E-2</c:v>
                </c:pt>
                <c:pt idx="8778">
                  <c:v>2.7654669999999999E-2</c:v>
                </c:pt>
                <c:pt idx="8779">
                  <c:v>2.879988E-2</c:v>
                </c:pt>
                <c:pt idx="8780">
                  <c:v>2.9153330000000002E-2</c:v>
                </c:pt>
                <c:pt idx="8781">
                  <c:v>3.025839E-2</c:v>
                </c:pt>
                <c:pt idx="8782">
                  <c:v>3.073654E-2</c:v>
                </c:pt>
                <c:pt idx="8783">
                  <c:v>3.1990820000000003E-2</c:v>
                </c:pt>
                <c:pt idx="8784">
                  <c:v>3.2505920000000001E-2</c:v>
                </c:pt>
                <c:pt idx="8785">
                  <c:v>3.3757389999999998E-2</c:v>
                </c:pt>
                <c:pt idx="8786">
                  <c:v>3.368529E-2</c:v>
                </c:pt>
                <c:pt idx="8787">
                  <c:v>3.3499630000000002E-2</c:v>
                </c:pt>
                <c:pt idx="8788">
                  <c:v>3.2843280000000002E-2</c:v>
                </c:pt>
                <c:pt idx="8789">
                  <c:v>3.153429E-2</c:v>
                </c:pt>
                <c:pt idx="8790">
                  <c:v>3.1273009999999997E-2</c:v>
                </c:pt>
                <c:pt idx="8791">
                  <c:v>3.0268670000000001E-2</c:v>
                </c:pt>
                <c:pt idx="8792">
                  <c:v>3.0107330000000002E-2</c:v>
                </c:pt>
                <c:pt idx="8793">
                  <c:v>2.9455470000000001E-2</c:v>
                </c:pt>
                <c:pt idx="8794">
                  <c:v>2.984328E-2</c:v>
                </c:pt>
                <c:pt idx="8795">
                  <c:v>3.042251E-2</c:v>
                </c:pt>
                <c:pt idx="8796">
                  <c:v>3.1374159999999998E-2</c:v>
                </c:pt>
                <c:pt idx="8797">
                  <c:v>3.217337E-2</c:v>
                </c:pt>
                <c:pt idx="8798">
                  <c:v>3.2986069999999999E-2</c:v>
                </c:pt>
                <c:pt idx="8799">
                  <c:v>3.4185899999999998E-2</c:v>
                </c:pt>
                <c:pt idx="8800">
                  <c:v>3.4376759999999999E-2</c:v>
                </c:pt>
                <c:pt idx="8801">
                  <c:v>3.5357439999999997E-2</c:v>
                </c:pt>
                <c:pt idx="8802">
                  <c:v>3.5877550000000001E-2</c:v>
                </c:pt>
                <c:pt idx="8803">
                  <c:v>3.6100859999999999E-2</c:v>
                </c:pt>
                <c:pt idx="8804">
                  <c:v>3.6709989999999998E-2</c:v>
                </c:pt>
                <c:pt idx="8805">
                  <c:v>3.6689979999999997E-2</c:v>
                </c:pt>
                <c:pt idx="8806">
                  <c:v>3.6141449999999999E-2</c:v>
                </c:pt>
                <c:pt idx="8807">
                  <c:v>3.6365590000000003E-2</c:v>
                </c:pt>
                <c:pt idx="8808">
                  <c:v>3.6311669999999997E-2</c:v>
                </c:pt>
                <c:pt idx="8809">
                  <c:v>3.6107390000000003E-2</c:v>
                </c:pt>
                <c:pt idx="8810">
                  <c:v>3.6523519999999997E-2</c:v>
                </c:pt>
                <c:pt idx="8811">
                  <c:v>3.7051609999999999E-2</c:v>
                </c:pt>
                <c:pt idx="8812">
                  <c:v>3.7179610000000002E-2</c:v>
                </c:pt>
                <c:pt idx="8813">
                  <c:v>3.7936079999999997E-2</c:v>
                </c:pt>
                <c:pt idx="8814">
                  <c:v>3.8724580000000002E-2</c:v>
                </c:pt>
                <c:pt idx="8815">
                  <c:v>3.9166989999999999E-2</c:v>
                </c:pt>
                <c:pt idx="8816">
                  <c:v>3.9200249999999999E-2</c:v>
                </c:pt>
                <c:pt idx="8817">
                  <c:v>3.9442999999999999E-2</c:v>
                </c:pt>
                <c:pt idx="8818">
                  <c:v>3.9374329999999999E-2</c:v>
                </c:pt>
                <c:pt idx="8819">
                  <c:v>3.9272410000000001E-2</c:v>
                </c:pt>
                <c:pt idx="8820">
                  <c:v>3.8930670000000001E-2</c:v>
                </c:pt>
                <c:pt idx="8821">
                  <c:v>3.8713629999999999E-2</c:v>
                </c:pt>
                <c:pt idx="8822">
                  <c:v>3.8414249999999997E-2</c:v>
                </c:pt>
                <c:pt idx="8823">
                  <c:v>0</c:v>
                </c:pt>
                <c:pt idx="8824">
                  <c:v>0</c:v>
                </c:pt>
                <c:pt idx="8825">
                  <c:v>0</c:v>
                </c:pt>
                <c:pt idx="8826">
                  <c:v>6.8877999999999995E-4</c:v>
                </c:pt>
                <c:pt idx="8827">
                  <c:v>5.8856200000000003E-3</c:v>
                </c:pt>
                <c:pt idx="8828">
                  <c:v>1.5306480000000001E-2</c:v>
                </c:pt>
                <c:pt idx="8829">
                  <c:v>2.5294819999999999E-2</c:v>
                </c:pt>
                <c:pt idx="8830">
                  <c:v>3.3531569999999997E-2</c:v>
                </c:pt>
                <c:pt idx="8831">
                  <c:v>2.3075439999999999E-2</c:v>
                </c:pt>
                <c:pt idx="8832">
                  <c:v>1.6758680000000001E-2</c:v>
                </c:pt>
                <c:pt idx="8833">
                  <c:v>1.9550029999999999E-2</c:v>
                </c:pt>
                <c:pt idx="8834">
                  <c:v>2.6628860000000001E-2</c:v>
                </c:pt>
                <c:pt idx="8835">
                  <c:v>3.3263149999999998E-2</c:v>
                </c:pt>
                <c:pt idx="8836">
                  <c:v>3.2594610000000003E-2</c:v>
                </c:pt>
                <c:pt idx="8837">
                  <c:v>3.2859020000000003E-2</c:v>
                </c:pt>
                <c:pt idx="8838">
                  <c:v>3.4752980000000003E-2</c:v>
                </c:pt>
                <c:pt idx="8839">
                  <c:v>3.8210210000000001E-2</c:v>
                </c:pt>
                <c:pt idx="8840">
                  <c:v>4.2020929999999998E-2</c:v>
                </c:pt>
                <c:pt idx="8841">
                  <c:v>4.4949700000000002E-2</c:v>
                </c:pt>
                <c:pt idx="8842">
                  <c:v>3.8593889999999999E-2</c:v>
                </c:pt>
                <c:pt idx="8843">
                  <c:v>2.200651E-2</c:v>
                </c:pt>
                <c:pt idx="8844">
                  <c:v>1.198419E-2</c:v>
                </c:pt>
                <c:pt idx="8845">
                  <c:v>1.3598590000000001E-2</c:v>
                </c:pt>
                <c:pt idx="8846">
                  <c:v>2.0451830000000001E-2</c:v>
                </c:pt>
                <c:pt idx="8847">
                  <c:v>2.881736E-2</c:v>
                </c:pt>
                <c:pt idx="8848">
                  <c:v>2.882997E-2</c:v>
                </c:pt>
                <c:pt idx="8849">
                  <c:v>1.4067100000000001E-2</c:v>
                </c:pt>
                <c:pt idx="8850">
                  <c:v>9.1475099999999993E-3</c:v>
                </c:pt>
                <c:pt idx="8851">
                  <c:v>1.437332E-2</c:v>
                </c:pt>
                <c:pt idx="8852">
                  <c:v>2.038473E-2</c:v>
                </c:pt>
                <c:pt idx="8853">
                  <c:v>2.897042E-2</c:v>
                </c:pt>
                <c:pt idx="8854">
                  <c:v>3.5095939999999999E-2</c:v>
                </c:pt>
                <c:pt idx="8855">
                  <c:v>2.9048230000000001E-2</c:v>
                </c:pt>
                <c:pt idx="8856">
                  <c:v>2.5431189999999999E-2</c:v>
                </c:pt>
                <c:pt idx="8857">
                  <c:v>2.575001E-2</c:v>
                </c:pt>
                <c:pt idx="8858">
                  <c:v>3.067812E-2</c:v>
                </c:pt>
                <c:pt idx="8859">
                  <c:v>3.5294800000000001E-2</c:v>
                </c:pt>
                <c:pt idx="8860">
                  <c:v>3.7328010000000002E-2</c:v>
                </c:pt>
                <c:pt idx="8861">
                  <c:v>3.9619920000000003E-2</c:v>
                </c:pt>
                <c:pt idx="8862">
                  <c:v>4.1843169999999999E-2</c:v>
                </c:pt>
                <c:pt idx="8863">
                  <c:v>4.3837429999999997E-2</c:v>
                </c:pt>
                <c:pt idx="8864">
                  <c:v>4.53E-2</c:v>
                </c:pt>
                <c:pt idx="8865">
                  <c:v>4.5539950000000003E-2</c:v>
                </c:pt>
                <c:pt idx="8866">
                  <c:v>4.2323039999999999E-2</c:v>
                </c:pt>
                <c:pt idx="8867">
                  <c:v>3.6286279999999997E-2</c:v>
                </c:pt>
                <c:pt idx="8868">
                  <c:v>3.0158440000000002E-2</c:v>
                </c:pt>
                <c:pt idx="8869">
                  <c:v>2.5854800000000001E-2</c:v>
                </c:pt>
                <c:pt idx="8870">
                  <c:v>2.514301E-2</c:v>
                </c:pt>
                <c:pt idx="8871">
                  <c:v>2.8323609999999999E-2</c:v>
                </c:pt>
                <c:pt idx="8872">
                  <c:v>3.172494E-2</c:v>
                </c:pt>
                <c:pt idx="8873">
                  <c:v>3.2666760000000003E-2</c:v>
                </c:pt>
                <c:pt idx="8874">
                  <c:v>3.2216620000000001E-2</c:v>
                </c:pt>
                <c:pt idx="8875">
                  <c:v>3.3269359999999998E-2</c:v>
                </c:pt>
                <c:pt idx="8876">
                  <c:v>3.5217489999999997E-2</c:v>
                </c:pt>
                <c:pt idx="8877">
                  <c:v>3.660252E-2</c:v>
                </c:pt>
                <c:pt idx="8878">
                  <c:v>3.8528859999999998E-2</c:v>
                </c:pt>
                <c:pt idx="8879">
                  <c:v>4.0488030000000001E-2</c:v>
                </c:pt>
                <c:pt idx="8880">
                  <c:v>4.2174620000000003E-2</c:v>
                </c:pt>
                <c:pt idx="8881">
                  <c:v>4.3317750000000002E-2</c:v>
                </c:pt>
                <c:pt idx="8882">
                  <c:v>4.3824189999999999E-2</c:v>
                </c:pt>
                <c:pt idx="8883">
                  <c:v>4.3835369999999999E-2</c:v>
                </c:pt>
                <c:pt idx="8884">
                  <c:v>4.3644639999999998E-2</c:v>
                </c:pt>
                <c:pt idx="8885">
                  <c:v>4.3122630000000002E-2</c:v>
                </c:pt>
                <c:pt idx="8886">
                  <c:v>4.2621579999999999E-2</c:v>
                </c:pt>
                <c:pt idx="8887">
                  <c:v>4.2111679999999999E-2</c:v>
                </c:pt>
                <c:pt idx="8888">
                  <c:v>4.1929309999999997E-2</c:v>
                </c:pt>
                <c:pt idx="8889">
                  <c:v>4.1879369999999999E-2</c:v>
                </c:pt>
                <c:pt idx="8890">
                  <c:v>4.229687E-2</c:v>
                </c:pt>
                <c:pt idx="8891">
                  <c:v>4.2590070000000001E-2</c:v>
                </c:pt>
                <c:pt idx="8892">
                  <c:v>4.3202379999999999E-2</c:v>
                </c:pt>
                <c:pt idx="8893">
                  <c:v>4.338388E-2</c:v>
                </c:pt>
                <c:pt idx="8894">
                  <c:v>4.3077129999999998E-2</c:v>
                </c:pt>
                <c:pt idx="8895">
                  <c:v>4.2158330000000001E-2</c:v>
                </c:pt>
                <c:pt idx="8896">
                  <c:v>4.1187269999999998E-2</c:v>
                </c:pt>
                <c:pt idx="8897">
                  <c:v>3.9808089999999997E-2</c:v>
                </c:pt>
                <c:pt idx="8898">
                  <c:v>3.7999999999999999E-2</c:v>
                </c:pt>
                <c:pt idx="8899">
                  <c:v>3.5536949999999998E-2</c:v>
                </c:pt>
                <c:pt idx="8900">
                  <c:v>3.2816339999999999E-2</c:v>
                </c:pt>
                <c:pt idx="8901">
                  <c:v>3.1821919999999997E-2</c:v>
                </c:pt>
                <c:pt idx="8902">
                  <c:v>3.0857409999999998E-2</c:v>
                </c:pt>
                <c:pt idx="8903">
                  <c:v>3.0758770000000001E-2</c:v>
                </c:pt>
                <c:pt idx="8904">
                  <c:v>3.0876239999999999E-2</c:v>
                </c:pt>
                <c:pt idx="8905">
                  <c:v>3.1768289999999998E-2</c:v>
                </c:pt>
                <c:pt idx="8906">
                  <c:v>3.2700340000000001E-2</c:v>
                </c:pt>
                <c:pt idx="8907">
                  <c:v>3.3569559999999998E-2</c:v>
                </c:pt>
                <c:pt idx="8908">
                  <c:v>3.4936759999999997E-2</c:v>
                </c:pt>
                <c:pt idx="8909">
                  <c:v>3.5418280000000003E-2</c:v>
                </c:pt>
                <c:pt idx="8910">
                  <c:v>3.6413880000000003E-2</c:v>
                </c:pt>
                <c:pt idx="8911">
                  <c:v>3.7016939999999998E-2</c:v>
                </c:pt>
                <c:pt idx="8912">
                  <c:v>3.6916490000000003E-2</c:v>
                </c:pt>
                <c:pt idx="8913">
                  <c:v>3.6730930000000002E-2</c:v>
                </c:pt>
                <c:pt idx="8914">
                  <c:v>3.6467859999999998E-2</c:v>
                </c:pt>
                <c:pt idx="8915">
                  <c:v>3.5914139999999997E-2</c:v>
                </c:pt>
                <c:pt idx="8916">
                  <c:v>3.5210890000000002E-2</c:v>
                </c:pt>
                <c:pt idx="8917">
                  <c:v>3.525437E-2</c:v>
                </c:pt>
                <c:pt idx="8918">
                  <c:v>3.5242849999999999E-2</c:v>
                </c:pt>
                <c:pt idx="8919">
                  <c:v>3.5266840000000001E-2</c:v>
                </c:pt>
                <c:pt idx="8920">
                  <c:v>3.6025679999999997E-2</c:v>
                </c:pt>
                <c:pt idx="8921">
                  <c:v>3.667169E-2</c:v>
                </c:pt>
                <c:pt idx="8922">
                  <c:v>3.7104249999999998E-2</c:v>
                </c:pt>
                <c:pt idx="8923">
                  <c:v>3.8082850000000001E-2</c:v>
                </c:pt>
                <c:pt idx="8924">
                  <c:v>3.867309E-2</c:v>
                </c:pt>
                <c:pt idx="8925">
                  <c:v>3.9085170000000002E-2</c:v>
                </c:pt>
                <c:pt idx="8926">
                  <c:v>3.946823E-2</c:v>
                </c:pt>
                <c:pt idx="8927">
                  <c:v>4.0066610000000003E-2</c:v>
                </c:pt>
                <c:pt idx="8928">
                  <c:v>4.0226249999999998E-2</c:v>
                </c:pt>
                <c:pt idx="8929">
                  <c:v>4.0423439999999998E-2</c:v>
                </c:pt>
                <c:pt idx="8930">
                  <c:v>4.0239410000000003E-2</c:v>
                </c:pt>
                <c:pt idx="8931">
                  <c:v>4.0346189999999997E-2</c:v>
                </c:pt>
                <c:pt idx="8932">
                  <c:v>4.0290739999999998E-2</c:v>
                </c:pt>
                <c:pt idx="8933">
                  <c:v>4.0565780000000003E-2</c:v>
                </c:pt>
                <c:pt idx="8934">
                  <c:v>4.0865600000000002E-2</c:v>
                </c:pt>
                <c:pt idx="8935">
                  <c:v>4.1043179999999999E-2</c:v>
                </c:pt>
                <c:pt idx="8936">
                  <c:v>4.173967E-2</c:v>
                </c:pt>
                <c:pt idx="8937">
                  <c:v>4.239648E-2</c:v>
                </c:pt>
                <c:pt idx="8938">
                  <c:v>4.2944839999999998E-2</c:v>
                </c:pt>
                <c:pt idx="8939">
                  <c:v>4.3503859999999998E-2</c:v>
                </c:pt>
                <c:pt idx="8940">
                  <c:v>4.3757049999999999E-2</c:v>
                </c:pt>
                <c:pt idx="8941">
                  <c:v>4.387054E-2</c:v>
                </c:pt>
                <c:pt idx="8942">
                  <c:v>4.4112249999999999E-2</c:v>
                </c:pt>
                <c:pt idx="8943">
                  <c:v>4.456922E-2</c:v>
                </c:pt>
                <c:pt idx="8944">
                  <c:v>4.4863149999999997E-2</c:v>
                </c:pt>
                <c:pt idx="8945">
                  <c:v>4.4548110000000002E-2</c:v>
                </c:pt>
                <c:pt idx="8946">
                  <c:v>4.3542749999999998E-2</c:v>
                </c:pt>
                <c:pt idx="8947">
                  <c:v>4.1638460000000002E-2</c:v>
                </c:pt>
                <c:pt idx="8948">
                  <c:v>3.8995870000000002E-2</c:v>
                </c:pt>
                <c:pt idx="8949">
                  <c:v>3.5450269999999999E-2</c:v>
                </c:pt>
                <c:pt idx="8950">
                  <c:v>3.2694760000000003E-2</c:v>
                </c:pt>
                <c:pt idx="8951">
                  <c:v>3.1219779999999999E-2</c:v>
                </c:pt>
                <c:pt idx="8952">
                  <c:v>2.9606859999999999E-2</c:v>
                </c:pt>
                <c:pt idx="8953">
                  <c:v>3.0023439999999998E-2</c:v>
                </c:pt>
                <c:pt idx="8954">
                  <c:v>2.9724670000000002E-2</c:v>
                </c:pt>
                <c:pt idx="8955">
                  <c:v>3.0948340000000001E-2</c:v>
                </c:pt>
                <c:pt idx="8956">
                  <c:v>3.1200909999999998E-2</c:v>
                </c:pt>
                <c:pt idx="8957">
                  <c:v>3.2704619999999997E-2</c:v>
                </c:pt>
                <c:pt idx="8958">
                  <c:v>3.3283380000000001E-2</c:v>
                </c:pt>
                <c:pt idx="8959">
                  <c:v>3.4348480000000001E-2</c:v>
                </c:pt>
                <c:pt idx="8960">
                  <c:v>3.531103E-2</c:v>
                </c:pt>
                <c:pt idx="8961">
                  <c:v>3.5437499999999997E-2</c:v>
                </c:pt>
                <c:pt idx="8962">
                  <c:v>3.5967489999999998E-2</c:v>
                </c:pt>
                <c:pt idx="8963">
                  <c:v>3.5680940000000001E-2</c:v>
                </c:pt>
                <c:pt idx="8964">
                  <c:v>3.4516310000000001E-2</c:v>
                </c:pt>
                <c:pt idx="8965">
                  <c:v>3.3967860000000002E-2</c:v>
                </c:pt>
                <c:pt idx="8966">
                  <c:v>3.3527309999999998E-2</c:v>
                </c:pt>
                <c:pt idx="8967">
                  <c:v>3.2538060000000001E-2</c:v>
                </c:pt>
                <c:pt idx="8968">
                  <c:v>3.2924589999999997E-2</c:v>
                </c:pt>
                <c:pt idx="8969">
                  <c:v>3.268161E-2</c:v>
                </c:pt>
                <c:pt idx="8970">
                  <c:v>3.3326080000000001E-2</c:v>
                </c:pt>
                <c:pt idx="8971">
                  <c:v>3.4095970000000003E-2</c:v>
                </c:pt>
                <c:pt idx="8972">
                  <c:v>3.457184E-2</c:v>
                </c:pt>
                <c:pt idx="8973">
                  <c:v>3.576464E-2</c:v>
                </c:pt>
                <c:pt idx="8974">
                  <c:v>3.6525229999999999E-2</c:v>
                </c:pt>
                <c:pt idx="8975">
                  <c:v>3.7150389999999998E-2</c:v>
                </c:pt>
                <c:pt idx="8976">
                  <c:v>3.7911109999999998E-2</c:v>
                </c:pt>
                <c:pt idx="8977">
                  <c:v>3.8497040000000003E-2</c:v>
                </c:pt>
                <c:pt idx="8978">
                  <c:v>3.8646729999999997E-2</c:v>
                </c:pt>
                <c:pt idx="8979">
                  <c:v>3.8920110000000001E-2</c:v>
                </c:pt>
                <c:pt idx="8980">
                  <c:v>3.9243599999999997E-2</c:v>
                </c:pt>
                <c:pt idx="8981">
                  <c:v>3.8992619999999999E-2</c:v>
                </c:pt>
                <c:pt idx="8982">
                  <c:v>1.4739999999999999E-5</c:v>
                </c:pt>
                <c:pt idx="8983">
                  <c:v>0</c:v>
                </c:pt>
                <c:pt idx="8984">
                  <c:v>2.1365799999999999E-3</c:v>
                </c:pt>
                <c:pt idx="8985">
                  <c:v>8.6661800000000008E-3</c:v>
                </c:pt>
                <c:pt idx="8986">
                  <c:v>1.654431E-2</c:v>
                </c:pt>
                <c:pt idx="8987">
                  <c:v>2.4688669999999999E-2</c:v>
                </c:pt>
                <c:pt idx="8988">
                  <c:v>3.1960820000000001E-2</c:v>
                </c:pt>
                <c:pt idx="8989">
                  <c:v>2.8995739999999999E-2</c:v>
                </c:pt>
                <c:pt idx="8990">
                  <c:v>2.5588690000000001E-2</c:v>
                </c:pt>
                <c:pt idx="8991">
                  <c:v>2.4413919999999999E-2</c:v>
                </c:pt>
                <c:pt idx="8992">
                  <c:v>2.8488090000000001E-2</c:v>
                </c:pt>
                <c:pt idx="8993">
                  <c:v>3.3117840000000003E-2</c:v>
                </c:pt>
                <c:pt idx="8994">
                  <c:v>3.5184689999999998E-2</c:v>
                </c:pt>
                <c:pt idx="8995">
                  <c:v>3.6774880000000003E-2</c:v>
                </c:pt>
                <c:pt idx="8996">
                  <c:v>3.8957940000000003E-2</c:v>
                </c:pt>
                <c:pt idx="8997">
                  <c:v>4.1656369999999998E-2</c:v>
                </c:pt>
                <c:pt idx="8998">
                  <c:v>4.4323189999999998E-2</c:v>
                </c:pt>
                <c:pt idx="8999">
                  <c:v>4.6588900000000003E-2</c:v>
                </c:pt>
                <c:pt idx="9000">
                  <c:v>4.7996450000000003E-2</c:v>
                </c:pt>
                <c:pt idx="9001">
                  <c:v>4.4570760000000001E-2</c:v>
                </c:pt>
                <c:pt idx="9002">
                  <c:v>3.4953680000000001E-2</c:v>
                </c:pt>
                <c:pt idx="9003">
                  <c:v>2.4101049999999999E-2</c:v>
                </c:pt>
                <c:pt idx="9004">
                  <c:v>2.0724059999999999E-2</c:v>
                </c:pt>
                <c:pt idx="9005">
                  <c:v>2.5845900000000002E-2</c:v>
                </c:pt>
                <c:pt idx="9006">
                  <c:v>3.1529479999999999E-2</c:v>
                </c:pt>
                <c:pt idx="9007">
                  <c:v>2.6634709999999999E-2</c:v>
                </c:pt>
                <c:pt idx="9008">
                  <c:v>2.393793E-2</c:v>
                </c:pt>
                <c:pt idx="9009">
                  <c:v>2.7391470000000001E-2</c:v>
                </c:pt>
                <c:pt idx="9010">
                  <c:v>3.196094E-2</c:v>
                </c:pt>
                <c:pt idx="9011">
                  <c:v>3.2035830000000001E-2</c:v>
                </c:pt>
                <c:pt idx="9012">
                  <c:v>3.2130220000000001E-2</c:v>
                </c:pt>
                <c:pt idx="9013">
                  <c:v>3.3518140000000002E-2</c:v>
                </c:pt>
                <c:pt idx="9014">
                  <c:v>3.526079E-2</c:v>
                </c:pt>
                <c:pt idx="9015">
                  <c:v>3.7643240000000001E-2</c:v>
                </c:pt>
                <c:pt idx="9016">
                  <c:v>4.0145149999999998E-2</c:v>
                </c:pt>
                <c:pt idx="9017">
                  <c:v>4.2116769999999998E-2</c:v>
                </c:pt>
                <c:pt idx="9018">
                  <c:v>4.3279030000000003E-2</c:v>
                </c:pt>
                <c:pt idx="9019">
                  <c:v>4.2484429999999997E-2</c:v>
                </c:pt>
                <c:pt idx="9020">
                  <c:v>3.9464949999999999E-2</c:v>
                </c:pt>
                <c:pt idx="9021">
                  <c:v>3.4543829999999998E-2</c:v>
                </c:pt>
                <c:pt idx="9022">
                  <c:v>2.959148E-2</c:v>
                </c:pt>
                <c:pt idx="9023">
                  <c:v>2.712844E-2</c:v>
                </c:pt>
                <c:pt idx="9024">
                  <c:v>2.5987139999999999E-2</c:v>
                </c:pt>
                <c:pt idx="9025">
                  <c:v>2.7332749999999999E-2</c:v>
                </c:pt>
                <c:pt idx="9026">
                  <c:v>2.770912E-2</c:v>
                </c:pt>
                <c:pt idx="9027">
                  <c:v>2.9588860000000002E-2</c:v>
                </c:pt>
                <c:pt idx="9028">
                  <c:v>3.0858050000000001E-2</c:v>
                </c:pt>
                <c:pt idx="9029">
                  <c:v>3.2941579999999998E-2</c:v>
                </c:pt>
                <c:pt idx="9030">
                  <c:v>3.4113049999999999E-2</c:v>
                </c:pt>
                <c:pt idx="9031">
                  <c:v>3.622856E-2</c:v>
                </c:pt>
                <c:pt idx="9032">
                  <c:v>3.8004589999999998E-2</c:v>
                </c:pt>
                <c:pt idx="9033">
                  <c:v>3.9334679999999997E-2</c:v>
                </c:pt>
                <c:pt idx="9034">
                  <c:v>4.0401659999999999E-2</c:v>
                </c:pt>
                <c:pt idx="9035">
                  <c:v>4.0367710000000001E-2</c:v>
                </c:pt>
                <c:pt idx="9036">
                  <c:v>3.9447379999999997E-2</c:v>
                </c:pt>
                <c:pt idx="9037">
                  <c:v>3.7985360000000003E-2</c:v>
                </c:pt>
                <c:pt idx="9038">
                  <c:v>3.6452459999999999E-2</c:v>
                </c:pt>
                <c:pt idx="9039">
                  <c:v>3.5448340000000002E-2</c:v>
                </c:pt>
                <c:pt idx="9040">
                  <c:v>3.4866130000000002E-2</c:v>
                </c:pt>
                <c:pt idx="9041">
                  <c:v>3.4675530000000003E-2</c:v>
                </c:pt>
                <c:pt idx="9042">
                  <c:v>3.5344239999999999E-2</c:v>
                </c:pt>
                <c:pt idx="9043">
                  <c:v>3.605742E-2</c:v>
                </c:pt>
                <c:pt idx="9044">
                  <c:v>3.7069650000000003E-2</c:v>
                </c:pt>
                <c:pt idx="9045">
                  <c:v>3.8701619999999999E-2</c:v>
                </c:pt>
                <c:pt idx="9046">
                  <c:v>3.9910439999999998E-2</c:v>
                </c:pt>
                <c:pt idx="9047">
                  <c:v>4.0853380000000002E-2</c:v>
                </c:pt>
                <c:pt idx="9048">
                  <c:v>4.1353550000000003E-2</c:v>
                </c:pt>
                <c:pt idx="9049">
                  <c:v>4.162329E-2</c:v>
                </c:pt>
                <c:pt idx="9050">
                  <c:v>4.182077E-2</c:v>
                </c:pt>
                <c:pt idx="9051">
                  <c:v>4.1478260000000003E-2</c:v>
                </c:pt>
                <c:pt idx="9052">
                  <c:v>1.9279999999999998E-5</c:v>
                </c:pt>
                <c:pt idx="9053">
                  <c:v>1.5400000000000001E-6</c:v>
                </c:pt>
                <c:pt idx="9054">
                  <c:v>3.86945E-3</c:v>
                </c:pt>
                <c:pt idx="9055">
                  <c:v>1.098798E-2</c:v>
                </c:pt>
                <c:pt idx="9056">
                  <c:v>1.9053420000000001E-2</c:v>
                </c:pt>
                <c:pt idx="9057">
                  <c:v>2.706248E-2</c:v>
                </c:pt>
                <c:pt idx="9058">
                  <c:v>3.3429880000000002E-2</c:v>
                </c:pt>
                <c:pt idx="9059">
                  <c:v>3.3695379999999997E-2</c:v>
                </c:pt>
                <c:pt idx="9060">
                  <c:v>3.0738519999999998E-2</c:v>
                </c:pt>
                <c:pt idx="9061">
                  <c:v>3.077682E-2</c:v>
                </c:pt>
                <c:pt idx="9062">
                  <c:v>3.2881149999999998E-2</c:v>
                </c:pt>
                <c:pt idx="9063">
                  <c:v>3.5086640000000002E-2</c:v>
                </c:pt>
                <c:pt idx="9064">
                  <c:v>3.7249900000000002E-2</c:v>
                </c:pt>
                <c:pt idx="9065">
                  <c:v>3.925302E-2</c:v>
                </c:pt>
                <c:pt idx="9066">
                  <c:v>4.1191169999999999E-2</c:v>
                </c:pt>
                <c:pt idx="9067">
                  <c:v>4.3558399999999997E-2</c:v>
                </c:pt>
                <c:pt idx="9068">
                  <c:v>4.6012780000000003E-2</c:v>
                </c:pt>
                <c:pt idx="9069">
                  <c:v>4.8360319999999998E-2</c:v>
                </c:pt>
                <c:pt idx="9070">
                  <c:v>4.891537E-2</c:v>
                </c:pt>
                <c:pt idx="9071">
                  <c:v>4.6802160000000002E-2</c:v>
                </c:pt>
                <c:pt idx="9072">
                  <c:v>1</c:v>
                </c:pt>
                <c:pt idx="9073">
                  <c:v>0</c:v>
                </c:pt>
                <c:pt idx="9074">
                  <c:v>0</c:v>
                </c:pt>
                <c:pt idx="9075">
                  <c:v>1.8552E-4</c:v>
                </c:pt>
                <c:pt idx="9076">
                  <c:v>3.16841E-3</c:v>
                </c:pt>
                <c:pt idx="9077">
                  <c:v>1.145848E-2</c:v>
                </c:pt>
                <c:pt idx="9078">
                  <c:v>2.1354990000000001E-2</c:v>
                </c:pt>
                <c:pt idx="9079">
                  <c:v>3.0949850000000001E-2</c:v>
                </c:pt>
                <c:pt idx="9080">
                  <c:v>3.17208E-2</c:v>
                </c:pt>
                <c:pt idx="9081">
                  <c:v>2.4298899999999998E-2</c:v>
                </c:pt>
                <c:pt idx="9082">
                  <c:v>2.23831E-2</c:v>
                </c:pt>
                <c:pt idx="9083">
                  <c:v>2.6769390000000001E-2</c:v>
                </c:pt>
                <c:pt idx="9084">
                  <c:v>3.2986269999999998E-2</c:v>
                </c:pt>
                <c:pt idx="9085">
                  <c:v>3.6836460000000001E-2</c:v>
                </c:pt>
                <c:pt idx="9086">
                  <c:v>3.8612470000000003E-2</c:v>
                </c:pt>
                <c:pt idx="9087">
                  <c:v>4.0833849999999998E-2</c:v>
                </c:pt>
                <c:pt idx="9088">
                  <c:v>1.0955699999999999E-3</c:v>
                </c:pt>
                <c:pt idx="9089">
                  <c:v>3.70836E-3</c:v>
                </c:pt>
                <c:pt idx="9090">
                  <c:v>9.7223099999999996E-3</c:v>
                </c:pt>
                <c:pt idx="9091">
                  <c:v>1.6911269999999999E-2</c:v>
                </c:pt>
                <c:pt idx="9092">
                  <c:v>2.428816E-2</c:v>
                </c:pt>
                <c:pt idx="9093">
                  <c:v>3.1396689999999998E-2</c:v>
                </c:pt>
                <c:pt idx="9094">
                  <c:v>3.5825940000000001E-2</c:v>
                </c:pt>
                <c:pt idx="9095">
                  <c:v>3.457665E-2</c:v>
                </c:pt>
                <c:pt idx="9096">
                  <c:v>3.0332310000000001E-2</c:v>
                </c:pt>
                <c:pt idx="9097">
                  <c:v>2.6973919999999998E-2</c:v>
                </c:pt>
                <c:pt idx="9098">
                  <c:v>2.4403359999999999E-2</c:v>
                </c:pt>
                <c:pt idx="9099">
                  <c:v>2.6003950000000001E-2</c:v>
                </c:pt>
                <c:pt idx="9100">
                  <c:v>3.1715170000000001E-2</c:v>
                </c:pt>
                <c:pt idx="9101">
                  <c:v>3.4459650000000001E-2</c:v>
                </c:pt>
                <c:pt idx="9102">
                  <c:v>3.5002610000000003E-2</c:v>
                </c:pt>
                <c:pt idx="9103">
                  <c:v>3.5937539999999997E-2</c:v>
                </c:pt>
                <c:pt idx="9104">
                  <c:v>3.7051389999999997E-2</c:v>
                </c:pt>
                <c:pt idx="9105">
                  <c:v>3.7256850000000001E-2</c:v>
                </c:pt>
                <c:pt idx="9106">
                  <c:v>3.6851660000000001E-2</c:v>
                </c:pt>
                <c:pt idx="9107">
                  <c:v>3.643018E-2</c:v>
                </c:pt>
                <c:pt idx="9108">
                  <c:v>3.4654320000000002E-2</c:v>
                </c:pt>
                <c:pt idx="9109">
                  <c:v>3.1846890000000003E-2</c:v>
                </c:pt>
                <c:pt idx="9110">
                  <c:v>3.0067630000000001E-2</c:v>
                </c:pt>
                <c:pt idx="9111">
                  <c:v>2.8165579999999999E-2</c:v>
                </c:pt>
                <c:pt idx="9112">
                  <c:v>2.8588079999999998E-2</c:v>
                </c:pt>
                <c:pt idx="9113">
                  <c:v>2.8473640000000001E-2</c:v>
                </c:pt>
                <c:pt idx="9114">
                  <c:v>3.0046730000000001E-2</c:v>
                </c:pt>
                <c:pt idx="9115">
                  <c:v>3.0841779999999999E-2</c:v>
                </c:pt>
                <c:pt idx="9116">
                  <c:v>3.2779959999999997E-2</c:v>
                </c:pt>
                <c:pt idx="9117">
                  <c:v>3.397522E-2</c:v>
                </c:pt>
                <c:pt idx="9118">
                  <c:v>3.5440939999999997E-2</c:v>
                </c:pt>
                <c:pt idx="9119">
                  <c:v>3.7093979999999999E-2</c:v>
                </c:pt>
                <c:pt idx="9120">
                  <c:v>3.8464760000000001E-2</c:v>
                </c:pt>
                <c:pt idx="9121">
                  <c:v>3.9758969999999998E-2</c:v>
                </c:pt>
                <c:pt idx="9122">
                  <c:v>4.0986219999999997E-2</c:v>
                </c:pt>
                <c:pt idx="9123">
                  <c:v>4.1564719999999999E-2</c:v>
                </c:pt>
                <c:pt idx="9124">
                  <c:v>4.178863E-2</c:v>
                </c:pt>
                <c:pt idx="9125">
                  <c:v>4.1790019999999997E-2</c:v>
                </c:pt>
                <c:pt idx="9126">
                  <c:v>4.1762309999999997E-2</c:v>
                </c:pt>
                <c:pt idx="9127">
                  <c:v>4.1828030000000002E-2</c:v>
                </c:pt>
                <c:pt idx="9128">
                  <c:v>4.194088E-2</c:v>
                </c:pt>
                <c:pt idx="9129">
                  <c:v>4.2009459999999998E-2</c:v>
                </c:pt>
                <c:pt idx="9130">
                  <c:v>4.2018479999999997E-2</c:v>
                </c:pt>
                <c:pt idx="9131">
                  <c:v>4.187635E-2</c:v>
                </c:pt>
                <c:pt idx="9132">
                  <c:v>4.1766339999999999E-2</c:v>
                </c:pt>
                <c:pt idx="9133">
                  <c:v>4.1743679999999998E-2</c:v>
                </c:pt>
                <c:pt idx="9134">
                  <c:v>4.1776210000000001E-2</c:v>
                </c:pt>
                <c:pt idx="9135">
                  <c:v>4.1874670000000003E-2</c:v>
                </c:pt>
                <c:pt idx="9136">
                  <c:v>4.1388660000000001E-2</c:v>
                </c:pt>
                <c:pt idx="9137">
                  <c:v>3.9791399999999998E-2</c:v>
                </c:pt>
                <c:pt idx="9138">
                  <c:v>3.6858580000000002E-2</c:v>
                </c:pt>
                <c:pt idx="9139">
                  <c:v>3.3625769999999999E-2</c:v>
                </c:pt>
                <c:pt idx="9140">
                  <c:v>3.0351599999999999E-2</c:v>
                </c:pt>
                <c:pt idx="9141">
                  <c:v>2.1989749999999999E-2</c:v>
                </c:pt>
                <c:pt idx="9142">
                  <c:v>2.3208989999999999E-2</c:v>
                </c:pt>
                <c:pt idx="9143">
                  <c:v>2.9647679999999999E-2</c:v>
                </c:pt>
                <c:pt idx="9144">
                  <c:v>3.1722060000000003E-2</c:v>
                </c:pt>
                <c:pt idx="9145">
                  <c:v>2.769491E-2</c:v>
                </c:pt>
                <c:pt idx="9146">
                  <c:v>2.516784E-2</c:v>
                </c:pt>
                <c:pt idx="9147">
                  <c:v>2.473235E-2</c:v>
                </c:pt>
                <c:pt idx="9148">
                  <c:v>3.0486630000000001E-2</c:v>
                </c:pt>
                <c:pt idx="9149">
                  <c:v>2.7796930000000001E-2</c:v>
                </c:pt>
                <c:pt idx="9150">
                  <c:v>2.7860949999999999E-2</c:v>
                </c:pt>
                <c:pt idx="9151">
                  <c:v>2.8228530000000002E-2</c:v>
                </c:pt>
                <c:pt idx="9152">
                  <c:v>3.1275499999999998E-2</c:v>
                </c:pt>
                <c:pt idx="9153">
                  <c:v>2.7861690000000001E-2</c:v>
                </c:pt>
                <c:pt idx="9154">
                  <c:v>2.5764869999999999E-2</c:v>
                </c:pt>
                <c:pt idx="9155">
                  <c:v>3.4656680000000002E-2</c:v>
                </c:pt>
                <c:pt idx="9156">
                  <c:v>3.6286829999999999E-2</c:v>
                </c:pt>
                <c:pt idx="9157">
                  <c:v>4.034927E-2</c:v>
                </c:pt>
                <c:pt idx="9158">
                  <c:v>4.2728000000000002E-2</c:v>
                </c:pt>
                <c:pt idx="9159">
                  <c:v>3.9606790000000003E-2</c:v>
                </c:pt>
                <c:pt idx="9160">
                  <c:v>3.7573929999999998E-2</c:v>
                </c:pt>
                <c:pt idx="9161">
                  <c:v>3.6214459999999997E-2</c:v>
                </c:pt>
                <c:pt idx="9162">
                  <c:v>3.1863519999999999E-2</c:v>
                </c:pt>
                <c:pt idx="9163">
                  <c:v>2.941152E-2</c:v>
                </c:pt>
                <c:pt idx="9164">
                  <c:v>2.5980300000000001E-2</c:v>
                </c:pt>
                <c:pt idx="9165">
                  <c:v>2.2179649999999999E-2</c:v>
                </c:pt>
                <c:pt idx="9166">
                  <c:v>2.105448E-2</c:v>
                </c:pt>
                <c:pt idx="9167">
                  <c:v>2.7318100000000001E-2</c:v>
                </c:pt>
                <c:pt idx="9168">
                  <c:v>3.3492029999999999E-2</c:v>
                </c:pt>
                <c:pt idx="9169">
                  <c:v>3.1901329999999999E-2</c:v>
                </c:pt>
                <c:pt idx="9170">
                  <c:v>3.3062349999999997E-2</c:v>
                </c:pt>
                <c:pt idx="9171">
                  <c:v>2.417211E-2</c:v>
                </c:pt>
                <c:pt idx="9172">
                  <c:v>2.6833010000000001E-2</c:v>
                </c:pt>
                <c:pt idx="9173">
                  <c:v>2.895329E-2</c:v>
                </c:pt>
                <c:pt idx="9174">
                  <c:v>3.5084669999999998E-2</c:v>
                </c:pt>
                <c:pt idx="9175">
                  <c:v>3.9022380000000002E-2</c:v>
                </c:pt>
                <c:pt idx="9176">
                  <c:v>3.0447020000000002E-2</c:v>
                </c:pt>
                <c:pt idx="9177">
                  <c:v>3.311646E-2</c:v>
                </c:pt>
                <c:pt idx="9178">
                  <c:v>3.5012469999999997E-2</c:v>
                </c:pt>
                <c:pt idx="9179">
                  <c:v>4.0049700000000001E-2</c:v>
                </c:pt>
                <c:pt idx="9180">
                  <c:v>4.3737890000000001E-2</c:v>
                </c:pt>
                <c:pt idx="9181">
                  <c:v>4.541009E-2</c:v>
                </c:pt>
                <c:pt idx="9182">
                  <c:v>4.2376579999999997E-2</c:v>
                </c:pt>
                <c:pt idx="9183">
                  <c:v>4.2302760000000002E-2</c:v>
                </c:pt>
                <c:pt idx="9184">
                  <c:v>4.167175E-2</c:v>
                </c:pt>
                <c:pt idx="9185">
                  <c:v>4.0633809999999999E-2</c:v>
                </c:pt>
                <c:pt idx="9186">
                  <c:v>3.6249169999999997E-2</c:v>
                </c:pt>
                <c:pt idx="9187">
                  <c:v>3.2828429999999999E-2</c:v>
                </c:pt>
                <c:pt idx="9188">
                  <c:v>2.879936E-2</c:v>
                </c:pt>
                <c:pt idx="9189">
                  <c:v>2.6769100000000001E-2</c:v>
                </c:pt>
                <c:pt idx="9190">
                  <c:v>2.8109100000000001E-2</c:v>
                </c:pt>
                <c:pt idx="9191">
                  <c:v>3.2175090000000003E-2</c:v>
                </c:pt>
                <c:pt idx="9192">
                  <c:v>2.9758710000000001E-2</c:v>
                </c:pt>
                <c:pt idx="9193">
                  <c:v>2.999168E-2</c:v>
                </c:pt>
                <c:pt idx="9194">
                  <c:v>3.2336299999999998E-2</c:v>
                </c:pt>
                <c:pt idx="9195">
                  <c:v>3.8071359999999999E-2</c:v>
                </c:pt>
                <c:pt idx="9196">
                  <c:v>4.1055029999999999E-2</c:v>
                </c:pt>
                <c:pt idx="9197">
                  <c:v>4.4523819999999999E-2</c:v>
                </c:pt>
                <c:pt idx="9198">
                  <c:v>4.5046450000000002E-2</c:v>
                </c:pt>
                <c:pt idx="9199">
                  <c:v>4.543374E-2</c:v>
                </c:pt>
                <c:pt idx="9200">
                  <c:v>4.3581420000000003E-2</c:v>
                </c:pt>
                <c:pt idx="9201">
                  <c:v>3.7999819999999997E-2</c:v>
                </c:pt>
                <c:pt idx="9202">
                  <c:v>3.3411089999999997E-2</c:v>
                </c:pt>
                <c:pt idx="9203">
                  <c:v>3.4451080000000002E-2</c:v>
                </c:pt>
                <c:pt idx="9204">
                  <c:v>3.0603419999999999E-2</c:v>
                </c:pt>
                <c:pt idx="9205">
                  <c:v>2.90605E-2</c:v>
                </c:pt>
                <c:pt idx="9206">
                  <c:v>2.8160480000000002E-2</c:v>
                </c:pt>
                <c:pt idx="9207">
                  <c:v>3.3778910000000002E-2</c:v>
                </c:pt>
                <c:pt idx="9208">
                  <c:v>3.981312E-2</c:v>
                </c:pt>
                <c:pt idx="9209">
                  <c:v>4.3672280000000001E-2</c:v>
                </c:pt>
                <c:pt idx="9210">
                  <c:v>3.7781439999999999E-2</c:v>
                </c:pt>
                <c:pt idx="9211">
                  <c:v>4.061087E-2</c:v>
                </c:pt>
                <c:pt idx="9212">
                  <c:v>4.0204450000000003E-2</c:v>
                </c:pt>
                <c:pt idx="9213">
                  <c:v>4.2900359999999998E-2</c:v>
                </c:pt>
                <c:pt idx="9214">
                  <c:v>4.1522360000000001E-2</c:v>
                </c:pt>
                <c:pt idx="9215">
                  <c:v>3.7769949999999997E-2</c:v>
                </c:pt>
                <c:pt idx="9216">
                  <c:v>3.8053289999999997E-2</c:v>
                </c:pt>
                <c:pt idx="9217">
                  <c:v>3.798994E-2</c:v>
                </c:pt>
                <c:pt idx="9218">
                  <c:v>3.7490639999999999E-2</c:v>
                </c:pt>
                <c:pt idx="9219">
                  <c:v>3.6126329999999998E-2</c:v>
                </c:pt>
                <c:pt idx="9220">
                  <c:v>2.9133280000000001E-2</c:v>
                </c:pt>
                <c:pt idx="9221">
                  <c:v>2.6144089999999998E-2</c:v>
                </c:pt>
                <c:pt idx="9222">
                  <c:v>2.130901E-2</c:v>
                </c:pt>
                <c:pt idx="9223">
                  <c:v>2.9723619999999999E-2</c:v>
                </c:pt>
                <c:pt idx="9224">
                  <c:v>3.6377489999999998E-2</c:v>
                </c:pt>
                <c:pt idx="9225">
                  <c:v>3.894852E-2</c:v>
                </c:pt>
                <c:pt idx="9226">
                  <c:v>3.8430029999999997E-2</c:v>
                </c:pt>
                <c:pt idx="9227">
                  <c:v>3.7757880000000001E-2</c:v>
                </c:pt>
                <c:pt idx="9228">
                  <c:v>3.887264E-2</c:v>
                </c:pt>
                <c:pt idx="9229">
                  <c:v>4.002899E-2</c:v>
                </c:pt>
                <c:pt idx="9230">
                  <c:v>4.0975209999999998E-2</c:v>
                </c:pt>
                <c:pt idx="9231">
                  <c:v>4.1161349999999999E-2</c:v>
                </c:pt>
                <c:pt idx="9232">
                  <c:v>3.8348180000000003E-2</c:v>
                </c:pt>
                <c:pt idx="9233">
                  <c:v>2.7747540000000001E-2</c:v>
                </c:pt>
                <c:pt idx="9234">
                  <c:v>2.872392E-2</c:v>
                </c:pt>
                <c:pt idx="9235">
                  <c:v>2.847241E-2</c:v>
                </c:pt>
                <c:pt idx="9236">
                  <c:v>2.7840409999999999E-2</c:v>
                </c:pt>
                <c:pt idx="9237">
                  <c:v>3.1677450000000003E-2</c:v>
                </c:pt>
                <c:pt idx="9238">
                  <c:v>2.7423050000000001E-2</c:v>
                </c:pt>
                <c:pt idx="9239">
                  <c:v>3.0747679999999999E-2</c:v>
                </c:pt>
                <c:pt idx="9240">
                  <c:v>3.0894459999999999E-2</c:v>
                </c:pt>
                <c:pt idx="9241">
                  <c:v>3.4886420000000001E-2</c:v>
                </c:pt>
                <c:pt idx="9242">
                  <c:v>3.7745359999999999E-2</c:v>
                </c:pt>
                <c:pt idx="9243">
                  <c:v>3.5631030000000001E-2</c:v>
                </c:pt>
                <c:pt idx="9244">
                  <c:v>3.567998E-2</c:v>
                </c:pt>
                <c:pt idx="9245">
                  <c:v>3.8683629999999997E-2</c:v>
                </c:pt>
                <c:pt idx="9246">
                  <c:v>4.0088070000000003E-2</c:v>
                </c:pt>
                <c:pt idx="9247">
                  <c:v>3.667985E-2</c:v>
                </c:pt>
                <c:pt idx="9248">
                  <c:v>2.9650050000000001E-2</c:v>
                </c:pt>
                <c:pt idx="9249">
                  <c:v>3.0866439999999998E-2</c:v>
                </c:pt>
                <c:pt idx="9250">
                  <c:v>3.2666840000000003E-2</c:v>
                </c:pt>
                <c:pt idx="9251">
                  <c:v>2.6828290000000001E-2</c:v>
                </c:pt>
                <c:pt idx="9252">
                  <c:v>2.4821590000000001E-2</c:v>
                </c:pt>
                <c:pt idx="9253">
                  <c:v>2.4537980000000001E-2</c:v>
                </c:pt>
                <c:pt idx="9254">
                  <c:v>2.6920159999999999E-2</c:v>
                </c:pt>
                <c:pt idx="9255">
                  <c:v>3.36575E-2</c:v>
                </c:pt>
                <c:pt idx="9256">
                  <c:v>3.2865030000000003E-2</c:v>
                </c:pt>
                <c:pt idx="9257">
                  <c:v>3.3553640000000003E-2</c:v>
                </c:pt>
                <c:pt idx="9258">
                  <c:v>0</c:v>
                </c:pt>
                <c:pt idx="9259">
                  <c:v>5.0938999999999997E-4</c:v>
                </c:pt>
                <c:pt idx="9260">
                  <c:v>6.2870599999999997E-3</c:v>
                </c:pt>
                <c:pt idx="9261">
                  <c:v>9.8740600000000005E-3</c:v>
                </c:pt>
                <c:pt idx="9262">
                  <c:v>1.9572679999999999E-2</c:v>
                </c:pt>
                <c:pt idx="9263">
                  <c:v>2.1005099999999999E-2</c:v>
                </c:pt>
                <c:pt idx="9264">
                  <c:v>2.6074429999999999E-2</c:v>
                </c:pt>
                <c:pt idx="9265">
                  <c:v>2.9841119999999999E-2</c:v>
                </c:pt>
                <c:pt idx="9266">
                  <c:v>3.092015E-2</c:v>
                </c:pt>
                <c:pt idx="9267">
                  <c:v>2.9059390000000001E-2</c:v>
                </c:pt>
                <c:pt idx="9268">
                  <c:v>2.5443520000000001E-2</c:v>
                </c:pt>
                <c:pt idx="9269">
                  <c:v>2.0923819999999999E-2</c:v>
                </c:pt>
                <c:pt idx="9270">
                  <c:v>2.7720740000000001E-2</c:v>
                </c:pt>
                <c:pt idx="9271">
                  <c:v>2.96289E-2</c:v>
                </c:pt>
                <c:pt idx="9272">
                  <c:v>2.8434790000000001E-2</c:v>
                </c:pt>
                <c:pt idx="9273">
                  <c:v>3.2469140000000001E-2</c:v>
                </c:pt>
                <c:pt idx="9274">
                  <c:v>3.042073E-2</c:v>
                </c:pt>
                <c:pt idx="9275">
                  <c:v>3.5750749999999998E-2</c:v>
                </c:pt>
                <c:pt idx="9276">
                  <c:v>4.0640299999999997E-2</c:v>
                </c:pt>
                <c:pt idx="9277">
                  <c:v>4.4319190000000001E-2</c:v>
                </c:pt>
                <c:pt idx="9278">
                  <c:v>4.4203409999999999E-2</c:v>
                </c:pt>
                <c:pt idx="9279">
                  <c:v>4.148143E-2</c:v>
                </c:pt>
                <c:pt idx="9280">
                  <c:v>4.5982679999999998E-2</c:v>
                </c:pt>
                <c:pt idx="9281">
                  <c:v>3.8757880000000001E-2</c:v>
                </c:pt>
                <c:pt idx="9282">
                  <c:v>3.7266519999999997E-2</c:v>
                </c:pt>
                <c:pt idx="9283">
                  <c:v>3.0431349999999999E-2</c:v>
                </c:pt>
                <c:pt idx="9284">
                  <c:v>2.787889E-2</c:v>
                </c:pt>
                <c:pt idx="9285">
                  <c:v>2.752044E-2</c:v>
                </c:pt>
                <c:pt idx="9286">
                  <c:v>2.5086879999999999E-2</c:v>
                </c:pt>
                <c:pt idx="9287">
                  <c:v>2.9742040000000001E-2</c:v>
                </c:pt>
                <c:pt idx="9288">
                  <c:v>2.6134060000000001E-2</c:v>
                </c:pt>
                <c:pt idx="9289">
                  <c:v>2.7494299999999999E-2</c:v>
                </c:pt>
                <c:pt idx="9290">
                  <c:v>2.9547380000000002E-2</c:v>
                </c:pt>
                <c:pt idx="9291">
                  <c:v>2.9556320000000001E-2</c:v>
                </c:pt>
                <c:pt idx="9292">
                  <c:v>3.122132E-2</c:v>
                </c:pt>
                <c:pt idx="9293">
                  <c:v>3.5701419999999998E-2</c:v>
                </c:pt>
                <c:pt idx="9294">
                  <c:v>3.8842910000000001E-2</c:v>
                </c:pt>
                <c:pt idx="9295">
                  <c:v>4.1063500000000003E-2</c:v>
                </c:pt>
                <c:pt idx="9296">
                  <c:v>3.8943150000000003E-2</c:v>
                </c:pt>
                <c:pt idx="9297">
                  <c:v>3.6679490000000002E-2</c:v>
                </c:pt>
                <c:pt idx="9298">
                  <c:v>3.5960600000000002E-2</c:v>
                </c:pt>
                <c:pt idx="9299">
                  <c:v>3.4897549999999999E-2</c:v>
                </c:pt>
                <c:pt idx="9300">
                  <c:v>3.5374679999999999E-2</c:v>
                </c:pt>
                <c:pt idx="9301">
                  <c:v>2.7653670000000002E-2</c:v>
                </c:pt>
                <c:pt idx="9302">
                  <c:v>2.976293E-2</c:v>
                </c:pt>
                <c:pt idx="9303">
                  <c:v>3.0266379999999999E-2</c:v>
                </c:pt>
                <c:pt idx="9304">
                  <c:v>3.2016570000000001E-2</c:v>
                </c:pt>
                <c:pt idx="9305">
                  <c:v>3.4090040000000002E-2</c:v>
                </c:pt>
                <c:pt idx="9306">
                  <c:v>3.027144E-2</c:v>
                </c:pt>
                <c:pt idx="9307">
                  <c:v>2.942767E-2</c:v>
                </c:pt>
                <c:pt idx="9308">
                  <c:v>2.6198949999999999E-2</c:v>
                </c:pt>
                <c:pt idx="9309">
                  <c:v>3.2776109999999997E-2</c:v>
                </c:pt>
                <c:pt idx="9310">
                  <c:v>3.7345780000000002E-2</c:v>
                </c:pt>
                <c:pt idx="9311">
                  <c:v>3.4378220000000001E-2</c:v>
                </c:pt>
                <c:pt idx="9312">
                  <c:v>2.862839E-2</c:v>
                </c:pt>
                <c:pt idx="9313">
                  <c:v>2.7642980000000001E-2</c:v>
                </c:pt>
                <c:pt idx="9314">
                  <c:v>2.946112E-2</c:v>
                </c:pt>
                <c:pt idx="9315">
                  <c:v>3.3772009999999998E-2</c:v>
                </c:pt>
                <c:pt idx="9316">
                  <c:v>3.4257200000000002E-2</c:v>
                </c:pt>
                <c:pt idx="9317">
                  <c:v>3.7360259999999999E-2</c:v>
                </c:pt>
                <c:pt idx="9318">
                  <c:v>3.8765420000000002E-2</c:v>
                </c:pt>
                <c:pt idx="9319">
                  <c:v>3.9637480000000003E-2</c:v>
                </c:pt>
                <c:pt idx="9320">
                  <c:v>4.0423210000000001E-2</c:v>
                </c:pt>
                <c:pt idx="9321">
                  <c:v>3.8877960000000003E-2</c:v>
                </c:pt>
                <c:pt idx="9322">
                  <c:v>3.9397960000000003E-2</c:v>
                </c:pt>
                <c:pt idx="9323">
                  <c:v>3.6454939999999998E-2</c:v>
                </c:pt>
                <c:pt idx="9324">
                  <c:v>3.7083970000000001E-2</c:v>
                </c:pt>
                <c:pt idx="9325">
                  <c:v>3.3978580000000001E-2</c:v>
                </c:pt>
                <c:pt idx="9326">
                  <c:v>3.4923999999999997E-2</c:v>
                </c:pt>
                <c:pt idx="9327">
                  <c:v>3.2157520000000002E-2</c:v>
                </c:pt>
                <c:pt idx="9328">
                  <c:v>3.4219399999999997E-2</c:v>
                </c:pt>
                <c:pt idx="9329">
                  <c:v>3.6146169999999998E-2</c:v>
                </c:pt>
                <c:pt idx="9330">
                  <c:v>3.7683120000000001E-2</c:v>
                </c:pt>
                <c:pt idx="9331">
                  <c:v>3.6160940000000003E-2</c:v>
                </c:pt>
                <c:pt idx="9332">
                  <c:v>3.7887339999999999E-2</c:v>
                </c:pt>
                <c:pt idx="9333">
                  <c:v>3.9596430000000002E-2</c:v>
                </c:pt>
                <c:pt idx="9334">
                  <c:v>3.634921E-2</c:v>
                </c:pt>
                <c:pt idx="9335">
                  <c:v>4.1965999999999998E-4</c:v>
                </c:pt>
                <c:pt idx="9336">
                  <c:v>4.1117999999999998E-4</c:v>
                </c:pt>
                <c:pt idx="9337">
                  <c:v>5.2434200000000004E-3</c:v>
                </c:pt>
                <c:pt idx="9338">
                  <c:v>1.133144E-2</c:v>
                </c:pt>
                <c:pt idx="9339">
                  <c:v>1.6886829999999999E-2</c:v>
                </c:pt>
                <c:pt idx="9340">
                  <c:v>2.5434040000000002E-2</c:v>
                </c:pt>
                <c:pt idx="9341">
                  <c:v>2.902126E-2</c:v>
                </c:pt>
                <c:pt idx="9342">
                  <c:v>3.1824949999999998E-2</c:v>
                </c:pt>
                <c:pt idx="9343">
                  <c:v>3.0857900000000001E-2</c:v>
                </c:pt>
                <c:pt idx="9344">
                  <c:v>3.0118510000000001E-2</c:v>
                </c:pt>
                <c:pt idx="9345">
                  <c:v>3.2359539999999999E-2</c:v>
                </c:pt>
                <c:pt idx="9346">
                  <c:v>3.1994300000000003E-2</c:v>
                </c:pt>
                <c:pt idx="9347">
                  <c:v>3.4185269999999997E-2</c:v>
                </c:pt>
                <c:pt idx="9348">
                  <c:v>3.3477840000000002E-2</c:v>
                </c:pt>
                <c:pt idx="9349">
                  <c:v>3.5087149999999998E-2</c:v>
                </c:pt>
                <c:pt idx="9350">
                  <c:v>3.1581900000000003E-2</c:v>
                </c:pt>
                <c:pt idx="9351">
                  <c:v>3.1924689999999999E-2</c:v>
                </c:pt>
                <c:pt idx="9352">
                  <c:v>3.258585E-2</c:v>
                </c:pt>
                <c:pt idx="9353">
                  <c:v>3.8260259999999997E-2</c:v>
                </c:pt>
                <c:pt idx="9354">
                  <c:v>3.8530370000000001E-2</c:v>
                </c:pt>
                <c:pt idx="9355">
                  <c:v>4.3838559999999999E-2</c:v>
                </c:pt>
                <c:pt idx="9356">
                  <c:v>4.5071699999999999E-2</c:v>
                </c:pt>
                <c:pt idx="9357">
                  <c:v>4.8178909999999998E-2</c:v>
                </c:pt>
                <c:pt idx="9358">
                  <c:v>4.742155E-2</c:v>
                </c:pt>
                <c:pt idx="9359">
                  <c:v>4.344982E-2</c:v>
                </c:pt>
                <c:pt idx="9360">
                  <c:v>3.349473E-2</c:v>
                </c:pt>
                <c:pt idx="9361">
                  <c:v>3.2244019999999998E-2</c:v>
                </c:pt>
                <c:pt idx="9362">
                  <c:v>3.2082479999999997E-2</c:v>
                </c:pt>
                <c:pt idx="9363">
                  <c:v>2.4487800000000001E-2</c:v>
                </c:pt>
                <c:pt idx="9364">
                  <c:v>2.476824E-2</c:v>
                </c:pt>
                <c:pt idx="9365">
                  <c:v>3.2575069999999998E-2</c:v>
                </c:pt>
                <c:pt idx="9366">
                  <c:v>3.0054919999999999E-2</c:v>
                </c:pt>
                <c:pt idx="9367">
                  <c:v>3.1599849999999999E-2</c:v>
                </c:pt>
                <c:pt idx="9368">
                  <c:v>3.682883E-2</c:v>
                </c:pt>
                <c:pt idx="9369">
                  <c:v>4.1125750000000003E-2</c:v>
                </c:pt>
                <c:pt idx="9370">
                  <c:v>4.3319839999999998E-2</c:v>
                </c:pt>
                <c:pt idx="9371">
                  <c:v>3.9839689999999997E-2</c:v>
                </c:pt>
                <c:pt idx="9372">
                  <c:v>3.9672430000000002E-2</c:v>
                </c:pt>
                <c:pt idx="9373">
                  <c:v>3.8346699999999997E-2</c:v>
                </c:pt>
                <c:pt idx="9374">
                  <c:v>4.1770719999999997E-2</c:v>
                </c:pt>
                <c:pt idx="9375">
                  <c:v>4.4928500000000003E-2</c:v>
                </c:pt>
                <c:pt idx="9376">
                  <c:v>4.5862050000000001E-2</c:v>
                </c:pt>
                <c:pt idx="9377">
                  <c:v>4.3214669999999997E-2</c:v>
                </c:pt>
                <c:pt idx="9378">
                  <c:v>4.0202920000000003E-2</c:v>
                </c:pt>
                <c:pt idx="9379">
                  <c:v>3.9766089999999997E-2</c:v>
                </c:pt>
                <c:pt idx="9380">
                  <c:v>3.9387650000000003E-2</c:v>
                </c:pt>
                <c:pt idx="9381">
                  <c:v>3.6755389999999999E-2</c:v>
                </c:pt>
                <c:pt idx="9382">
                  <c:v>3.469684E-2</c:v>
                </c:pt>
                <c:pt idx="9383">
                  <c:v>3.6959690000000003E-2</c:v>
                </c:pt>
                <c:pt idx="9384">
                  <c:v>3.8739900000000001E-2</c:v>
                </c:pt>
                <c:pt idx="9385">
                  <c:v>3.9473469999999997E-2</c:v>
                </c:pt>
                <c:pt idx="9386">
                  <c:v>4.0025989999999997E-2</c:v>
                </c:pt>
                <c:pt idx="9387">
                  <c:v>3.9677909999999997E-2</c:v>
                </c:pt>
                <c:pt idx="9388">
                  <c:v>3.7055869999999998E-2</c:v>
                </c:pt>
                <c:pt idx="9389">
                  <c:v>3.3477600000000003E-2</c:v>
                </c:pt>
                <c:pt idx="9390">
                  <c:v>3.2409960000000002E-2</c:v>
                </c:pt>
                <c:pt idx="9391">
                  <c:v>3.2023500000000003E-2</c:v>
                </c:pt>
                <c:pt idx="9392">
                  <c:v>0</c:v>
                </c:pt>
                <c:pt idx="9393">
                  <c:v>0</c:v>
                </c:pt>
                <c:pt idx="9394">
                  <c:v>2.9781000000000002E-4</c:v>
                </c:pt>
                <c:pt idx="9395">
                  <c:v>3.87485E-3</c:v>
                </c:pt>
                <c:pt idx="9396">
                  <c:v>8.8705999999999993E-3</c:v>
                </c:pt>
                <c:pt idx="9397">
                  <c:v>1.8530479999999998E-2</c:v>
                </c:pt>
                <c:pt idx="9398">
                  <c:v>2.6014550000000001E-2</c:v>
                </c:pt>
                <c:pt idx="9399">
                  <c:v>2.6356870000000001E-2</c:v>
                </c:pt>
                <c:pt idx="9400">
                  <c:v>1.6001089999999999E-2</c:v>
                </c:pt>
                <c:pt idx="9401">
                  <c:v>1.793171E-2</c:v>
                </c:pt>
                <c:pt idx="9402">
                  <c:v>2.324114E-2</c:v>
                </c:pt>
                <c:pt idx="9403">
                  <c:v>2.9957660000000001E-2</c:v>
                </c:pt>
                <c:pt idx="9404">
                  <c:v>3.0272179999999999E-2</c:v>
                </c:pt>
                <c:pt idx="9405">
                  <c:v>2.196014E-2</c:v>
                </c:pt>
                <c:pt idx="9406">
                  <c:v>2.6518610000000001E-2</c:v>
                </c:pt>
                <c:pt idx="9407">
                  <c:v>2.156653E-2</c:v>
                </c:pt>
                <c:pt idx="9408">
                  <c:v>2.6531849999999999E-2</c:v>
                </c:pt>
                <c:pt idx="9409">
                  <c:v>2.5929569999999999E-2</c:v>
                </c:pt>
                <c:pt idx="9410">
                  <c:v>3.1025009999999999E-2</c:v>
                </c:pt>
                <c:pt idx="9411">
                  <c:v>3.7738359999999999E-2</c:v>
                </c:pt>
                <c:pt idx="9412">
                  <c:v>3.8434250000000003E-2</c:v>
                </c:pt>
                <c:pt idx="9413">
                  <c:v>3.644878E-2</c:v>
                </c:pt>
                <c:pt idx="9414">
                  <c:v>3.7419090000000002E-2</c:v>
                </c:pt>
                <c:pt idx="9415">
                  <c:v>4.3262200000000001E-2</c:v>
                </c:pt>
                <c:pt idx="9416">
                  <c:v>4.3986509999999999E-2</c:v>
                </c:pt>
                <c:pt idx="9417">
                  <c:v>4.4534490000000003E-2</c:v>
                </c:pt>
                <c:pt idx="9418">
                  <c:v>4.5619079999999999E-2</c:v>
                </c:pt>
                <c:pt idx="9419">
                  <c:v>4.0922720000000003E-2</c:v>
                </c:pt>
                <c:pt idx="9420">
                  <c:v>3.1237589999999999E-2</c:v>
                </c:pt>
                <c:pt idx="9421">
                  <c:v>2.2754969999999999E-2</c:v>
                </c:pt>
                <c:pt idx="9422">
                  <c:v>1.8954180000000001E-2</c:v>
                </c:pt>
                <c:pt idx="9423">
                  <c:v>1.885092E-2</c:v>
                </c:pt>
                <c:pt idx="9424">
                  <c:v>2.51856E-3</c:v>
                </c:pt>
                <c:pt idx="9425">
                  <c:v>0</c:v>
                </c:pt>
                <c:pt idx="9426">
                  <c:v>0</c:v>
                </c:pt>
                <c:pt idx="9427">
                  <c:v>0</c:v>
                </c:pt>
                <c:pt idx="9428">
                  <c:v>6.4618499999999999E-3</c:v>
                </c:pt>
                <c:pt idx="9429">
                  <c:v>1.5736880000000002E-2</c:v>
                </c:pt>
                <c:pt idx="9430">
                  <c:v>2.5075730000000001E-2</c:v>
                </c:pt>
                <c:pt idx="9431">
                  <c:v>3.032603E-2</c:v>
                </c:pt>
                <c:pt idx="9432">
                  <c:v>2.5793989999999999E-2</c:v>
                </c:pt>
                <c:pt idx="9433">
                  <c:v>2.0557289999999999E-2</c:v>
                </c:pt>
                <c:pt idx="9434">
                  <c:v>1.35003E-2</c:v>
                </c:pt>
                <c:pt idx="9435">
                  <c:v>1.8652740000000001E-2</c:v>
                </c:pt>
                <c:pt idx="9436">
                  <c:v>2.9197919999999999E-2</c:v>
                </c:pt>
                <c:pt idx="9437">
                  <c:v>3.0556179999999999E-2</c:v>
                </c:pt>
                <c:pt idx="9438">
                  <c:v>2.854462E-2</c:v>
                </c:pt>
                <c:pt idx="9439">
                  <c:v>3.0072160000000001E-2</c:v>
                </c:pt>
                <c:pt idx="9440">
                  <c:v>2.9936859999999999E-2</c:v>
                </c:pt>
                <c:pt idx="9441">
                  <c:v>3.0970899999999999E-2</c:v>
                </c:pt>
                <c:pt idx="9442">
                  <c:v>3.7398189999999998E-2</c:v>
                </c:pt>
                <c:pt idx="9443">
                  <c:v>4.2206189999999998E-2</c:v>
                </c:pt>
                <c:pt idx="9444">
                  <c:v>3.8339610000000003E-2</c:v>
                </c:pt>
                <c:pt idx="9445">
                  <c:v>3.850369E-2</c:v>
                </c:pt>
                <c:pt idx="9446">
                  <c:v>3.7846940000000003E-2</c:v>
                </c:pt>
                <c:pt idx="9447">
                  <c:v>3.5224459999999999E-2</c:v>
                </c:pt>
                <c:pt idx="9448">
                  <c:v>2.560101E-2</c:v>
                </c:pt>
                <c:pt idx="9449">
                  <c:v>1.8077010000000001E-2</c:v>
                </c:pt>
                <c:pt idx="9450">
                  <c:v>2.2283830000000001E-2</c:v>
                </c:pt>
                <c:pt idx="9451">
                  <c:v>2.4942329999999999E-2</c:v>
                </c:pt>
                <c:pt idx="9452">
                  <c:v>2.8976129999999999E-2</c:v>
                </c:pt>
                <c:pt idx="9453">
                  <c:v>2.1423169999999998E-2</c:v>
                </c:pt>
                <c:pt idx="9454">
                  <c:v>1.9198980000000001E-2</c:v>
                </c:pt>
                <c:pt idx="9455">
                  <c:v>2.0674749999999999E-2</c:v>
                </c:pt>
                <c:pt idx="9456">
                  <c:v>2.5495219999999999E-2</c:v>
                </c:pt>
                <c:pt idx="9457">
                  <c:v>3.3145750000000002E-2</c:v>
                </c:pt>
                <c:pt idx="9458">
                  <c:v>3.5857920000000001E-2</c:v>
                </c:pt>
                <c:pt idx="9459">
                  <c:v>2.7930099999999999E-2</c:v>
                </c:pt>
                <c:pt idx="9460">
                  <c:v>2.5721210000000001E-2</c:v>
                </c:pt>
                <c:pt idx="9461">
                  <c:v>2.4573109999999999E-2</c:v>
                </c:pt>
                <c:pt idx="9462">
                  <c:v>2.6855179999999999E-2</c:v>
                </c:pt>
                <c:pt idx="9463">
                  <c:v>3.5119619999999997E-2</c:v>
                </c:pt>
                <c:pt idx="9464">
                  <c:v>3.7832079999999997E-2</c:v>
                </c:pt>
                <c:pt idx="9465">
                  <c:v>3.3234229999999997E-2</c:v>
                </c:pt>
                <c:pt idx="9466">
                  <c:v>3.6541799999999999E-2</c:v>
                </c:pt>
                <c:pt idx="9467">
                  <c:v>4.0537240000000002E-2</c:v>
                </c:pt>
                <c:pt idx="9468">
                  <c:v>4.321353E-2</c:v>
                </c:pt>
                <c:pt idx="9469">
                  <c:v>4.572582E-2</c:v>
                </c:pt>
                <c:pt idx="9470">
                  <c:v>4.6379259999999999E-2</c:v>
                </c:pt>
                <c:pt idx="9471">
                  <c:v>4.3730789999999999E-2</c:v>
                </c:pt>
                <c:pt idx="9472">
                  <c:v>3.4793070000000002E-2</c:v>
                </c:pt>
                <c:pt idx="9473">
                  <c:v>2.44446E-2</c:v>
                </c:pt>
                <c:pt idx="9474">
                  <c:v>1.958857E-2</c:v>
                </c:pt>
                <c:pt idx="9475">
                  <c:v>2.161596E-2</c:v>
                </c:pt>
                <c:pt idx="9476">
                  <c:v>2.9929830000000001E-2</c:v>
                </c:pt>
                <c:pt idx="9477">
                  <c:v>3.2590250000000001E-2</c:v>
                </c:pt>
                <c:pt idx="9478">
                  <c:v>2.784793E-2</c:v>
                </c:pt>
                <c:pt idx="9479">
                  <c:v>2.1710610000000002E-2</c:v>
                </c:pt>
                <c:pt idx="9480">
                  <c:v>2.5361249999999998E-2</c:v>
                </c:pt>
                <c:pt idx="9481">
                  <c:v>2.5277000000000001E-2</c:v>
                </c:pt>
                <c:pt idx="9482">
                  <c:v>2.7883020000000001E-2</c:v>
                </c:pt>
                <c:pt idx="9483">
                  <c:v>3.506211E-2</c:v>
                </c:pt>
                <c:pt idx="9484">
                  <c:v>3.3892449999999998E-2</c:v>
                </c:pt>
                <c:pt idx="9485">
                  <c:v>3.3843829999999998E-2</c:v>
                </c:pt>
                <c:pt idx="9486">
                  <c:v>3.2047119999999998E-2</c:v>
                </c:pt>
                <c:pt idx="9487">
                  <c:v>3.2153519999999998E-2</c:v>
                </c:pt>
                <c:pt idx="9488">
                  <c:v>3.3432669999999998E-2</c:v>
                </c:pt>
                <c:pt idx="9489">
                  <c:v>3.3719449999999998E-2</c:v>
                </c:pt>
                <c:pt idx="9490">
                  <c:v>3.8952559999999997E-2</c:v>
                </c:pt>
                <c:pt idx="9491">
                  <c:v>3.3233980000000003E-2</c:v>
                </c:pt>
                <c:pt idx="9492">
                  <c:v>3.6527539999999997E-2</c:v>
                </c:pt>
                <c:pt idx="9493">
                  <c:v>4.0704360000000002E-2</c:v>
                </c:pt>
                <c:pt idx="9494">
                  <c:v>4.3147730000000002E-2</c:v>
                </c:pt>
                <c:pt idx="9495">
                  <c:v>4.3129000000000001E-2</c:v>
                </c:pt>
                <c:pt idx="9496">
                  <c:v>3.8372200000000002E-2</c:v>
                </c:pt>
                <c:pt idx="9497">
                  <c:v>3.6668810000000003E-2</c:v>
                </c:pt>
                <c:pt idx="9498">
                  <c:v>3.4818380000000003E-2</c:v>
                </c:pt>
                <c:pt idx="9499">
                  <c:v>3.3961400000000003E-2</c:v>
                </c:pt>
                <c:pt idx="9500">
                  <c:v>2.9825210000000001E-2</c:v>
                </c:pt>
                <c:pt idx="9501">
                  <c:v>2.4495030000000001E-2</c:v>
                </c:pt>
                <c:pt idx="9502">
                  <c:v>2.590073E-2</c:v>
                </c:pt>
                <c:pt idx="9503">
                  <c:v>3.3147219999999998E-2</c:v>
                </c:pt>
                <c:pt idx="9504">
                  <c:v>3.4754479999999997E-2</c:v>
                </c:pt>
                <c:pt idx="9505">
                  <c:v>3.3026010000000001E-2</c:v>
                </c:pt>
                <c:pt idx="9506">
                  <c:v>3.2992779999999999E-2</c:v>
                </c:pt>
                <c:pt idx="9507">
                  <c:v>3.7092739999999999E-2</c:v>
                </c:pt>
                <c:pt idx="9508">
                  <c:v>3.9737290000000001E-2</c:v>
                </c:pt>
                <c:pt idx="9509">
                  <c:v>3.3986059999999998E-2</c:v>
                </c:pt>
                <c:pt idx="9510">
                  <c:v>3.3161749999999997E-2</c:v>
                </c:pt>
                <c:pt idx="9511">
                  <c:v>0</c:v>
                </c:pt>
                <c:pt idx="9512">
                  <c:v>5.9754000000000003E-4</c:v>
                </c:pt>
                <c:pt idx="9513">
                  <c:v>2.3960499999999998E-3</c:v>
                </c:pt>
                <c:pt idx="9514">
                  <c:v>8.5491200000000003E-3</c:v>
                </c:pt>
                <c:pt idx="9515">
                  <c:v>1.1375059999999999E-2</c:v>
                </c:pt>
                <c:pt idx="9516">
                  <c:v>1.8003069999999999E-2</c:v>
                </c:pt>
                <c:pt idx="9517">
                  <c:v>2.197381E-2</c:v>
                </c:pt>
                <c:pt idx="9518">
                  <c:v>3.2014029999999999E-2</c:v>
                </c:pt>
                <c:pt idx="9519">
                  <c:v>3.629023E-2</c:v>
                </c:pt>
                <c:pt idx="9520">
                  <c:v>2.3056940000000001E-2</c:v>
                </c:pt>
                <c:pt idx="9521">
                  <c:v>2.209825E-2</c:v>
                </c:pt>
                <c:pt idx="9522">
                  <c:v>2.8978960000000002E-2</c:v>
                </c:pt>
                <c:pt idx="9523">
                  <c:v>3.4762969999999997E-2</c:v>
                </c:pt>
                <c:pt idx="9524">
                  <c:v>2.8587000000000001E-2</c:v>
                </c:pt>
                <c:pt idx="9525">
                  <c:v>2.6890890000000001E-2</c:v>
                </c:pt>
                <c:pt idx="9526">
                  <c:v>3.1823999999999998E-2</c:v>
                </c:pt>
                <c:pt idx="9527">
                  <c:v>3.754714E-2</c:v>
                </c:pt>
                <c:pt idx="9528">
                  <c:v>4.1764679999999998E-2</c:v>
                </c:pt>
                <c:pt idx="9529">
                  <c:v>4.4998980000000001E-2</c:v>
                </c:pt>
                <c:pt idx="9530">
                  <c:v>4.33278E-2</c:v>
                </c:pt>
                <c:pt idx="9531">
                  <c:v>4.3440729999999997E-2</c:v>
                </c:pt>
                <c:pt idx="9532">
                  <c:v>4.7972029999999999E-2</c:v>
                </c:pt>
                <c:pt idx="9533">
                  <c:v>5.1093949999999999E-2</c:v>
                </c:pt>
                <c:pt idx="9534">
                  <c:v>5.0122809999999997E-2</c:v>
                </c:pt>
                <c:pt idx="9535">
                  <c:v>4.3647720000000001E-2</c:v>
                </c:pt>
                <c:pt idx="9536">
                  <c:v>3.0286779999999999E-2</c:v>
                </c:pt>
                <c:pt idx="9537">
                  <c:v>2.8348809999999999E-2</c:v>
                </c:pt>
                <c:pt idx="9538">
                  <c:v>2.584419E-2</c:v>
                </c:pt>
                <c:pt idx="9539">
                  <c:v>2.7473359999999999E-2</c:v>
                </c:pt>
                <c:pt idx="9540">
                  <c:v>2.3453020000000002E-2</c:v>
                </c:pt>
                <c:pt idx="9541">
                  <c:v>1.9104099999999999E-2</c:v>
                </c:pt>
                <c:pt idx="9542">
                  <c:v>2.6917239999999999E-2</c:v>
                </c:pt>
                <c:pt idx="9543">
                  <c:v>3.3730120000000002E-2</c:v>
                </c:pt>
                <c:pt idx="9544">
                  <c:v>3.097484E-2</c:v>
                </c:pt>
                <c:pt idx="9545">
                  <c:v>3.401713E-2</c:v>
                </c:pt>
                <c:pt idx="9546">
                  <c:v>3.4998179999999997E-2</c:v>
                </c:pt>
                <c:pt idx="9547">
                  <c:v>3.5832200000000002E-2</c:v>
                </c:pt>
                <c:pt idx="9548">
                  <c:v>3.5353030000000001E-2</c:v>
                </c:pt>
                <c:pt idx="9549">
                  <c:v>4.0278130000000002E-2</c:v>
                </c:pt>
                <c:pt idx="9550">
                  <c:v>3.2852470000000002E-2</c:v>
                </c:pt>
                <c:pt idx="9551">
                  <c:v>3.6723760000000001E-2</c:v>
                </c:pt>
                <c:pt idx="9552">
                  <c:v>4.206766E-2</c:v>
                </c:pt>
                <c:pt idx="9553">
                  <c:v>4.0786370000000002E-2</c:v>
                </c:pt>
                <c:pt idx="9554">
                  <c:v>4.4372780000000001E-2</c:v>
                </c:pt>
                <c:pt idx="9555">
                  <c:v>4.2796569999999999E-2</c:v>
                </c:pt>
                <c:pt idx="9556">
                  <c:v>4.4029140000000001E-2</c:v>
                </c:pt>
                <c:pt idx="9557">
                  <c:v>4.1672260000000003E-2</c:v>
                </c:pt>
                <c:pt idx="9558">
                  <c:v>3.458932E-2</c:v>
                </c:pt>
                <c:pt idx="9559">
                  <c:v>3.494498E-2</c:v>
                </c:pt>
                <c:pt idx="9560">
                  <c:v>3.524679E-2</c:v>
                </c:pt>
                <c:pt idx="9561">
                  <c:v>2.9419669999999998E-2</c:v>
                </c:pt>
                <c:pt idx="9562">
                  <c:v>2.7471019999999999E-2</c:v>
                </c:pt>
                <c:pt idx="9563">
                  <c:v>2.6950089999999999E-2</c:v>
                </c:pt>
                <c:pt idx="9564">
                  <c:v>2.2945549999999999E-2</c:v>
                </c:pt>
                <c:pt idx="9565">
                  <c:v>2.2704350000000002E-2</c:v>
                </c:pt>
                <c:pt idx="9566">
                  <c:v>3.0269109999999998E-2</c:v>
                </c:pt>
                <c:pt idx="9567">
                  <c:v>3.8697540000000002E-2</c:v>
                </c:pt>
                <c:pt idx="9568">
                  <c:v>3.6138480000000001E-2</c:v>
                </c:pt>
                <c:pt idx="9569">
                  <c:v>3.7654800000000002E-2</c:v>
                </c:pt>
                <c:pt idx="9570">
                  <c:v>3.9276209999999999E-2</c:v>
                </c:pt>
                <c:pt idx="9571">
                  <c:v>3.437743E-2</c:v>
                </c:pt>
                <c:pt idx="9572">
                  <c:v>1.3740000000000001E-5</c:v>
                </c:pt>
                <c:pt idx="9573">
                  <c:v>0</c:v>
                </c:pt>
                <c:pt idx="9574">
                  <c:v>1.59768E-3</c:v>
                </c:pt>
                <c:pt idx="9575">
                  <c:v>3.8580899999999998E-3</c:v>
                </c:pt>
                <c:pt idx="9576">
                  <c:v>8.6604500000000001E-3</c:v>
                </c:pt>
                <c:pt idx="9577">
                  <c:v>1.9380000000000001E-2</c:v>
                </c:pt>
                <c:pt idx="9578">
                  <c:v>2.8407729999999999E-2</c:v>
                </c:pt>
                <c:pt idx="9579">
                  <c:v>3.0598980000000001E-2</c:v>
                </c:pt>
                <c:pt idx="9580">
                  <c:v>1.639531E-2</c:v>
                </c:pt>
                <c:pt idx="9581">
                  <c:v>1.281961E-2</c:v>
                </c:pt>
                <c:pt idx="9582">
                  <c:v>1.6519010000000001E-2</c:v>
                </c:pt>
                <c:pt idx="9583">
                  <c:v>2.337506E-2</c:v>
                </c:pt>
                <c:pt idx="9584">
                  <c:v>3.1092580000000002E-2</c:v>
                </c:pt>
                <c:pt idx="9585">
                  <c:v>3.0479260000000001E-2</c:v>
                </c:pt>
                <c:pt idx="9586">
                  <c:v>2.991709E-2</c:v>
                </c:pt>
                <c:pt idx="9587">
                  <c:v>3.1456339999999999E-2</c:v>
                </c:pt>
                <c:pt idx="9588">
                  <c:v>3.4931139999999999E-2</c:v>
                </c:pt>
                <c:pt idx="9589">
                  <c:v>3.8500890000000003E-2</c:v>
                </c:pt>
                <c:pt idx="9590">
                  <c:v>4.2384720000000001E-2</c:v>
                </c:pt>
                <c:pt idx="9591">
                  <c:v>4.56692E-2</c:v>
                </c:pt>
                <c:pt idx="9592">
                  <c:v>4.8228269999999997E-2</c:v>
                </c:pt>
                <c:pt idx="9593">
                  <c:v>5.0231909999999998E-2</c:v>
                </c:pt>
                <c:pt idx="9594">
                  <c:v>4.8011720000000001E-2</c:v>
                </c:pt>
                <c:pt idx="9595">
                  <c:v>3.7834409999999999E-2</c:v>
                </c:pt>
                <c:pt idx="9596">
                  <c:v>2.607605E-2</c:v>
                </c:pt>
                <c:pt idx="9597">
                  <c:v>1.9456620000000001E-2</c:v>
                </c:pt>
                <c:pt idx="9598">
                  <c:v>2.188528E-2</c:v>
                </c:pt>
                <c:pt idx="9599">
                  <c:v>2.8938809999999999E-2</c:v>
                </c:pt>
                <c:pt idx="9600">
                  <c:v>3.3628940000000003E-2</c:v>
                </c:pt>
                <c:pt idx="9601">
                  <c:v>3.061726E-2</c:v>
                </c:pt>
                <c:pt idx="9602">
                  <c:v>2.719251E-2</c:v>
                </c:pt>
                <c:pt idx="9603">
                  <c:v>2.7090759999999998E-2</c:v>
                </c:pt>
                <c:pt idx="9604">
                  <c:v>2.8308679999999999E-2</c:v>
                </c:pt>
                <c:pt idx="9605">
                  <c:v>3.1158000000000002E-2</c:v>
                </c:pt>
                <c:pt idx="9606">
                  <c:v>3.2655980000000001E-2</c:v>
                </c:pt>
                <c:pt idx="9607">
                  <c:v>3.5428889999999998E-2</c:v>
                </c:pt>
                <c:pt idx="9608">
                  <c:v>3.7952510000000002E-2</c:v>
                </c:pt>
                <c:pt idx="9609">
                  <c:v>4.0251519999999999E-2</c:v>
                </c:pt>
                <c:pt idx="9610">
                  <c:v>4.2551510000000001E-2</c:v>
                </c:pt>
                <c:pt idx="9611">
                  <c:v>4.3654409999999998E-2</c:v>
                </c:pt>
                <c:pt idx="9612">
                  <c:v>4.2001530000000002E-2</c:v>
                </c:pt>
                <c:pt idx="9613">
                  <c:v>3.6435120000000001E-2</c:v>
                </c:pt>
                <c:pt idx="9614">
                  <c:v>2.92876E-2</c:v>
                </c:pt>
                <c:pt idx="9615">
                  <c:v>2.4952539999999999E-2</c:v>
                </c:pt>
                <c:pt idx="9616">
                  <c:v>2.3115320000000002E-2</c:v>
                </c:pt>
                <c:pt idx="9617">
                  <c:v>2.7913899999999998E-2</c:v>
                </c:pt>
                <c:pt idx="9618">
                  <c:v>3.3078410000000003E-2</c:v>
                </c:pt>
                <c:pt idx="9619">
                  <c:v>3.221363E-2</c:v>
                </c:pt>
                <c:pt idx="9620">
                  <c:v>2.9344700000000001E-2</c:v>
                </c:pt>
                <c:pt idx="9621">
                  <c:v>2.9055089999999999E-2</c:v>
                </c:pt>
                <c:pt idx="9622">
                  <c:v>3.0232169999999999E-2</c:v>
                </c:pt>
                <c:pt idx="9623">
                  <c:v>3.2090889999999997E-2</c:v>
                </c:pt>
                <c:pt idx="9624">
                  <c:v>3.390692E-2</c:v>
                </c:pt>
                <c:pt idx="9625">
                  <c:v>3.579015E-2</c:v>
                </c:pt>
                <c:pt idx="9626">
                  <c:v>3.8329549999999997E-2</c:v>
                </c:pt>
                <c:pt idx="9627">
                  <c:v>3.9986439999999998E-2</c:v>
                </c:pt>
                <c:pt idx="9628">
                  <c:v>2.5313000000000001E-4</c:v>
                </c:pt>
                <c:pt idx="9629">
                  <c:v>0</c:v>
                </c:pt>
                <c:pt idx="9630">
                  <c:v>0</c:v>
                </c:pt>
                <c:pt idx="9631">
                  <c:v>1.6565499999999999E-3</c:v>
                </c:pt>
                <c:pt idx="9632">
                  <c:v>8.4982900000000004E-3</c:v>
                </c:pt>
                <c:pt idx="9633">
                  <c:v>1.7092199999999998E-2</c:v>
                </c:pt>
                <c:pt idx="9634">
                  <c:v>2.578886E-2</c:v>
                </c:pt>
                <c:pt idx="9635">
                  <c:v>3.1942690000000003E-2</c:v>
                </c:pt>
                <c:pt idx="9636">
                  <c:v>1.8278030000000001E-2</c:v>
                </c:pt>
                <c:pt idx="9637">
                  <c:v>1.122337E-2</c:v>
                </c:pt>
                <c:pt idx="9638">
                  <c:v>1.412309E-2</c:v>
                </c:pt>
                <c:pt idx="9639">
                  <c:v>2.0917390000000001E-2</c:v>
                </c:pt>
                <c:pt idx="9640">
                  <c:v>2.9046579999999999E-2</c:v>
                </c:pt>
                <c:pt idx="9641">
                  <c:v>3.6088629999999997E-2</c:v>
                </c:pt>
                <c:pt idx="9642">
                  <c:v>3.5825719999999998E-2</c:v>
                </c:pt>
                <c:pt idx="9643">
                  <c:v>3.6287930000000003E-2</c:v>
                </c:pt>
                <c:pt idx="9644">
                  <c:v>3.8115959999999997E-2</c:v>
                </c:pt>
                <c:pt idx="9645">
                  <c:v>4.0472809999999998E-2</c:v>
                </c:pt>
                <c:pt idx="9646">
                  <c:v>4.2837210000000001E-2</c:v>
                </c:pt>
                <c:pt idx="9647">
                  <c:v>4.5018589999999997E-2</c:v>
                </c:pt>
                <c:pt idx="9648">
                  <c:v>4.6424840000000002E-2</c:v>
                </c:pt>
                <c:pt idx="9649">
                  <c:v>4.231733E-2</c:v>
                </c:pt>
                <c:pt idx="9650">
                  <c:v>0</c:v>
                </c:pt>
                <c:pt idx="9651">
                  <c:v>0</c:v>
                </c:pt>
                <c:pt idx="9652">
                  <c:v>2.2624E-4</c:v>
                </c:pt>
                <c:pt idx="9653">
                  <c:v>3.4984899999999999E-3</c:v>
                </c:pt>
                <c:pt idx="9654">
                  <c:v>1.101858E-2</c:v>
                </c:pt>
                <c:pt idx="9655">
                  <c:v>1.9708429999999999E-2</c:v>
                </c:pt>
                <c:pt idx="9656">
                  <c:v>2.6974700000000001E-2</c:v>
                </c:pt>
                <c:pt idx="9657">
                  <c:v>3.1298630000000001E-2</c:v>
                </c:pt>
                <c:pt idx="9658">
                  <c:v>2.0212919999999999E-2</c:v>
                </c:pt>
                <c:pt idx="9659">
                  <c:v>1.4346630000000001E-2</c:v>
                </c:pt>
                <c:pt idx="9660">
                  <c:v>1.7165010000000001E-2</c:v>
                </c:pt>
                <c:pt idx="9661">
                  <c:v>2.391045E-2</c:v>
                </c:pt>
                <c:pt idx="9662">
                  <c:v>3.170133E-2</c:v>
                </c:pt>
                <c:pt idx="9663">
                  <c:v>3.007597E-2</c:v>
                </c:pt>
                <c:pt idx="9664">
                  <c:v>2.78943E-2</c:v>
                </c:pt>
                <c:pt idx="9665">
                  <c:v>2.7771810000000001E-2</c:v>
                </c:pt>
                <c:pt idx="9666">
                  <c:v>3.0568419999999999E-2</c:v>
                </c:pt>
                <c:pt idx="9667">
                  <c:v>3.3737209999999997E-2</c:v>
                </c:pt>
                <c:pt idx="9668">
                  <c:v>3.7361999999999999E-2</c:v>
                </c:pt>
                <c:pt idx="9669">
                  <c:v>4.0585059999999999E-2</c:v>
                </c:pt>
                <c:pt idx="9670">
                  <c:v>4.316797E-2</c:v>
                </c:pt>
                <c:pt idx="9671">
                  <c:v>4.5561789999999998E-2</c:v>
                </c:pt>
                <c:pt idx="9672">
                  <c:v>4.7785590000000003E-2</c:v>
                </c:pt>
                <c:pt idx="9673">
                  <c:v>4.7929479999999997E-2</c:v>
                </c:pt>
                <c:pt idx="9674">
                  <c:v>4.1817020000000003E-2</c:v>
                </c:pt>
                <c:pt idx="9675">
                  <c:v>3.1760539999999997E-2</c:v>
                </c:pt>
                <c:pt idx="9676">
                  <c:v>2.326698E-2</c:v>
                </c:pt>
                <c:pt idx="9677">
                  <c:v>2.146145E-2</c:v>
                </c:pt>
                <c:pt idx="9678">
                  <c:v>2.69398E-2</c:v>
                </c:pt>
                <c:pt idx="9679">
                  <c:v>3.2806509999999997E-2</c:v>
                </c:pt>
                <c:pt idx="9680">
                  <c:v>2.9568560000000001E-2</c:v>
                </c:pt>
                <c:pt idx="9681">
                  <c:v>2.6293750000000001E-2</c:v>
                </c:pt>
                <c:pt idx="9682">
                  <c:v>2.6217029999999999E-2</c:v>
                </c:pt>
                <c:pt idx="9683">
                  <c:v>2.997768E-2</c:v>
                </c:pt>
                <c:pt idx="9684">
                  <c:v>3.2014460000000002E-2</c:v>
                </c:pt>
                <c:pt idx="9685">
                  <c:v>3.3914659999999999E-2</c:v>
                </c:pt>
                <c:pt idx="9686">
                  <c:v>3.5631490000000002E-2</c:v>
                </c:pt>
                <c:pt idx="9687">
                  <c:v>3.8281000000000003E-2</c:v>
                </c:pt>
                <c:pt idx="9688">
                  <c:v>4.0813469999999998E-2</c:v>
                </c:pt>
                <c:pt idx="9689">
                  <c:v>4.2935609999999999E-2</c:v>
                </c:pt>
                <c:pt idx="9690">
                  <c:v>4.4476340000000003E-2</c:v>
                </c:pt>
                <c:pt idx="9691">
                  <c:v>4.4801000000000001E-2</c:v>
                </c:pt>
                <c:pt idx="9692">
                  <c:v>4.3825139999999999E-2</c:v>
                </c:pt>
                <c:pt idx="9693">
                  <c:v>4.1632750000000003E-2</c:v>
                </c:pt>
                <c:pt idx="9694">
                  <c:v>3.8964319999999997E-2</c:v>
                </c:pt>
                <c:pt idx="9695">
                  <c:v>3.6603950000000003E-2</c:v>
                </c:pt>
                <c:pt idx="9696">
                  <c:v>3.4345359999999998E-2</c:v>
                </c:pt>
                <c:pt idx="9697">
                  <c:v>3.3432900000000002E-2</c:v>
                </c:pt>
                <c:pt idx="9698">
                  <c:v>3.3057690000000001E-2</c:v>
                </c:pt>
                <c:pt idx="9699">
                  <c:v>3.2977520000000003E-2</c:v>
                </c:pt>
                <c:pt idx="9700">
                  <c:v>3.41138E-2</c:v>
                </c:pt>
                <c:pt idx="9701">
                  <c:v>3.5080930000000003E-2</c:v>
                </c:pt>
                <c:pt idx="9702">
                  <c:v>3.5924829999999998E-2</c:v>
                </c:pt>
                <c:pt idx="9703">
                  <c:v>3.7055739999999997E-2</c:v>
                </c:pt>
                <c:pt idx="9704">
                  <c:v>3.7817049999999998E-2</c:v>
                </c:pt>
                <c:pt idx="9705">
                  <c:v>3.8249150000000003E-2</c:v>
                </c:pt>
                <c:pt idx="9706">
                  <c:v>3.9131279999999997E-2</c:v>
                </c:pt>
                <c:pt idx="9707">
                  <c:v>3.9482129999999997E-2</c:v>
                </c:pt>
                <c:pt idx="9708">
                  <c:v>3.9284140000000002E-2</c:v>
                </c:pt>
                <c:pt idx="9709">
                  <c:v>3.8878320000000001E-2</c:v>
                </c:pt>
                <c:pt idx="9710">
                  <c:v>3.8218429999999998E-2</c:v>
                </c:pt>
                <c:pt idx="9711">
                  <c:v>3.7261450000000002E-2</c:v>
                </c:pt>
                <c:pt idx="9712">
                  <c:v>3.5747000000000001E-2</c:v>
                </c:pt>
                <c:pt idx="9713">
                  <c:v>3.4992269999999999E-2</c:v>
                </c:pt>
                <c:pt idx="9714">
                  <c:v>3.4366550000000003E-2</c:v>
                </c:pt>
                <c:pt idx="9715">
                  <c:v>3.348429E-2</c:v>
                </c:pt>
                <c:pt idx="9716">
                  <c:v>3.372298E-2</c:v>
                </c:pt>
                <c:pt idx="9717">
                  <c:v>3.392241E-2</c:v>
                </c:pt>
                <c:pt idx="9718">
                  <c:v>3.3893819999999998E-2</c:v>
                </c:pt>
                <c:pt idx="9719">
                  <c:v>3.4825540000000002E-2</c:v>
                </c:pt>
                <c:pt idx="9720">
                  <c:v>3.5162890000000002E-2</c:v>
                </c:pt>
                <c:pt idx="9721">
                  <c:v>3.5720189999999999E-2</c:v>
                </c:pt>
                <c:pt idx="9722">
                  <c:v>3.6533540000000003E-2</c:v>
                </c:pt>
                <c:pt idx="9723">
                  <c:v>3.6666600000000001E-2</c:v>
                </c:pt>
                <c:pt idx="9724">
                  <c:v>3.7192240000000001E-2</c:v>
                </c:pt>
                <c:pt idx="9725">
                  <c:v>3.7796900000000001E-2</c:v>
                </c:pt>
                <c:pt idx="9726">
                  <c:v>3.7729720000000001E-2</c:v>
                </c:pt>
                <c:pt idx="9727">
                  <c:v>3.738263E-2</c:v>
                </c:pt>
                <c:pt idx="9728">
                  <c:v>3.7695949999999999E-2</c:v>
                </c:pt>
                <c:pt idx="9729">
                  <c:v>3.8045450000000001E-2</c:v>
                </c:pt>
                <c:pt idx="9730">
                  <c:v>3.805066E-2</c:v>
                </c:pt>
                <c:pt idx="9731">
                  <c:v>3.7932390000000003E-2</c:v>
                </c:pt>
                <c:pt idx="9732">
                  <c:v>3.8235570000000003E-2</c:v>
                </c:pt>
                <c:pt idx="9733">
                  <c:v>3.7949799999999999E-2</c:v>
                </c:pt>
                <c:pt idx="9734">
                  <c:v>3.7767620000000002E-2</c:v>
                </c:pt>
                <c:pt idx="9735">
                  <c:v>3.7595860000000002E-2</c:v>
                </c:pt>
                <c:pt idx="9736">
                  <c:v>3.78135E-2</c:v>
                </c:pt>
                <c:pt idx="9737">
                  <c:v>3.7698059999999999E-2</c:v>
                </c:pt>
                <c:pt idx="9738">
                  <c:v>3.7496219999999997E-2</c:v>
                </c:pt>
                <c:pt idx="9739">
                  <c:v>3.7704790000000002E-2</c:v>
                </c:pt>
                <c:pt idx="9740">
                  <c:v>3.7919219999999997E-2</c:v>
                </c:pt>
                <c:pt idx="9741">
                  <c:v>3.797159E-2</c:v>
                </c:pt>
                <c:pt idx="9742">
                  <c:v>3.7757319999999997E-2</c:v>
                </c:pt>
                <c:pt idx="9743">
                  <c:v>3.8241410000000003E-2</c:v>
                </c:pt>
                <c:pt idx="9744">
                  <c:v>3.8334460000000001E-2</c:v>
                </c:pt>
                <c:pt idx="9745">
                  <c:v>3.8182170000000001E-2</c:v>
                </c:pt>
                <c:pt idx="9746">
                  <c:v>3.804403E-2</c:v>
                </c:pt>
                <c:pt idx="9747">
                  <c:v>3.7925809999999997E-2</c:v>
                </c:pt>
                <c:pt idx="9748">
                  <c:v>3.7300670000000001E-2</c:v>
                </c:pt>
                <c:pt idx="9749">
                  <c:v>3.6194049999999998E-2</c:v>
                </c:pt>
                <c:pt idx="9750">
                  <c:v>3.5019590000000003E-2</c:v>
                </c:pt>
                <c:pt idx="9751">
                  <c:v>3.3949640000000003E-2</c:v>
                </c:pt>
                <c:pt idx="9752">
                  <c:v>3.2165510000000001E-2</c:v>
                </c:pt>
                <c:pt idx="9753">
                  <c:v>3.1772599999999998E-2</c:v>
                </c:pt>
                <c:pt idx="9754">
                  <c:v>3.085135E-2</c:v>
                </c:pt>
                <c:pt idx="9755">
                  <c:v>3.0462119999999999E-2</c:v>
                </c:pt>
                <c:pt idx="9756">
                  <c:v>3.037486E-2</c:v>
                </c:pt>
                <c:pt idx="9757">
                  <c:v>3.045086E-2</c:v>
                </c:pt>
                <c:pt idx="9758">
                  <c:v>3.0905800000000001E-2</c:v>
                </c:pt>
                <c:pt idx="9759">
                  <c:v>3.129026E-2</c:v>
                </c:pt>
                <c:pt idx="9760">
                  <c:v>3.2196099999999998E-2</c:v>
                </c:pt>
                <c:pt idx="9761">
                  <c:v>3.2444090000000002E-2</c:v>
                </c:pt>
                <c:pt idx="9762">
                  <c:v>3.3296319999999997E-2</c:v>
                </c:pt>
                <c:pt idx="9763">
                  <c:v>3.3066209999999999E-2</c:v>
                </c:pt>
                <c:pt idx="9764">
                  <c:v>3.352927E-2</c:v>
                </c:pt>
                <c:pt idx="9765">
                  <c:v>3.3463399999999997E-2</c:v>
                </c:pt>
                <c:pt idx="9766">
                  <c:v>3.2701639999999997E-2</c:v>
                </c:pt>
                <c:pt idx="9767">
                  <c:v>3.2759690000000001E-2</c:v>
                </c:pt>
                <c:pt idx="9768">
                  <c:v>3.1928060000000001E-2</c:v>
                </c:pt>
                <c:pt idx="9769">
                  <c:v>3.1932469999999998E-2</c:v>
                </c:pt>
                <c:pt idx="9770">
                  <c:v>3.16081E-2</c:v>
                </c:pt>
                <c:pt idx="9771">
                  <c:v>3.1362599999999997E-2</c:v>
                </c:pt>
                <c:pt idx="9772">
                  <c:v>3.1839609999999997E-2</c:v>
                </c:pt>
                <c:pt idx="9773">
                  <c:v>3.1883340000000003E-2</c:v>
                </c:pt>
                <c:pt idx="9774">
                  <c:v>3.3011779999999998E-2</c:v>
                </c:pt>
                <c:pt idx="9775">
                  <c:v>3.3269069999999998E-2</c:v>
                </c:pt>
                <c:pt idx="9776">
                  <c:v>3.416947E-2</c:v>
                </c:pt>
                <c:pt idx="9777">
                  <c:v>3.4603700000000001E-2</c:v>
                </c:pt>
                <c:pt idx="9778">
                  <c:v>3.4722360000000001E-2</c:v>
                </c:pt>
                <c:pt idx="9779">
                  <c:v>3.5262450000000001E-2</c:v>
                </c:pt>
                <c:pt idx="9780">
                  <c:v>3.5730129999999999E-2</c:v>
                </c:pt>
                <c:pt idx="9781">
                  <c:v>3.5680330000000003E-2</c:v>
                </c:pt>
                <c:pt idx="9782">
                  <c:v>3.6053490000000001E-2</c:v>
                </c:pt>
                <c:pt idx="9783">
                  <c:v>3.6006980000000001E-2</c:v>
                </c:pt>
                <c:pt idx="9784">
                  <c:v>3.5927000000000001E-2</c:v>
                </c:pt>
                <c:pt idx="9785">
                  <c:v>3.6410949999999997E-2</c:v>
                </c:pt>
                <c:pt idx="9786">
                  <c:v>3.6698889999999998E-2</c:v>
                </c:pt>
                <c:pt idx="9787">
                  <c:v>3.680717E-2</c:v>
                </c:pt>
                <c:pt idx="9788">
                  <c:v>3.720391E-2</c:v>
                </c:pt>
                <c:pt idx="9789">
                  <c:v>3.7541140000000001E-2</c:v>
                </c:pt>
                <c:pt idx="9790">
                  <c:v>3.7840579999999999E-2</c:v>
                </c:pt>
                <c:pt idx="9791">
                  <c:v>3.7951199999999997E-2</c:v>
                </c:pt>
                <c:pt idx="9792">
                  <c:v>3.8283320000000003E-2</c:v>
                </c:pt>
                <c:pt idx="9793">
                  <c:v>3.8585099999999997E-2</c:v>
                </c:pt>
                <c:pt idx="9794">
                  <c:v>3.8321620000000001E-2</c:v>
                </c:pt>
                <c:pt idx="9795">
                  <c:v>3.8289259999999999E-2</c:v>
                </c:pt>
                <c:pt idx="9796">
                  <c:v>5.5199999999999997E-6</c:v>
                </c:pt>
                <c:pt idx="9797">
                  <c:v>0</c:v>
                </c:pt>
                <c:pt idx="9798">
                  <c:v>2.78962E-3</c:v>
                </c:pt>
                <c:pt idx="9799">
                  <c:v>9.3627499999999995E-3</c:v>
                </c:pt>
                <c:pt idx="9800">
                  <c:v>1.7305040000000001E-2</c:v>
                </c:pt>
                <c:pt idx="9801">
                  <c:v>2.545269E-2</c:v>
                </c:pt>
                <c:pt idx="9802">
                  <c:v>3.2546499999999999E-2</c:v>
                </c:pt>
                <c:pt idx="9803">
                  <c:v>3.0342029999999999E-2</c:v>
                </c:pt>
                <c:pt idx="9804">
                  <c:v>2.4747109999999999E-2</c:v>
                </c:pt>
                <c:pt idx="9805">
                  <c:v>2.2249910000000001E-2</c:v>
                </c:pt>
                <c:pt idx="9806">
                  <c:v>2.6116859999999999E-2</c:v>
                </c:pt>
                <c:pt idx="9807">
                  <c:v>3.1614910000000003E-2</c:v>
                </c:pt>
                <c:pt idx="9808">
                  <c:v>3.4686170000000002E-2</c:v>
                </c:pt>
                <c:pt idx="9809">
                  <c:v>3.4445259999999998E-2</c:v>
                </c:pt>
                <c:pt idx="9810">
                  <c:v>3.5040719999999997E-2</c:v>
                </c:pt>
                <c:pt idx="9811">
                  <c:v>3.7255780000000002E-2</c:v>
                </c:pt>
                <c:pt idx="9812">
                  <c:v>3.9776499999999999E-2</c:v>
                </c:pt>
                <c:pt idx="9813">
                  <c:v>4.2344010000000001E-2</c:v>
                </c:pt>
                <c:pt idx="9814">
                  <c:v>4.500643E-2</c:v>
                </c:pt>
                <c:pt idx="9815">
                  <c:v>4.6774019999999999E-2</c:v>
                </c:pt>
                <c:pt idx="9816">
                  <c:v>4.3273689999999997E-2</c:v>
                </c:pt>
                <c:pt idx="9817">
                  <c:v>3.4533269999999998E-2</c:v>
                </c:pt>
                <c:pt idx="9818">
                  <c:v>2.5170189999999999E-2</c:v>
                </c:pt>
                <c:pt idx="9819">
                  <c:v>2.0903060000000001E-2</c:v>
                </c:pt>
                <c:pt idx="9820">
                  <c:v>2.4689599999999999E-2</c:v>
                </c:pt>
                <c:pt idx="9821">
                  <c:v>3.137537E-2</c:v>
                </c:pt>
                <c:pt idx="9822">
                  <c:v>3.0497980000000001E-2</c:v>
                </c:pt>
                <c:pt idx="9823">
                  <c:v>2.7142079999999999E-2</c:v>
                </c:pt>
                <c:pt idx="9824">
                  <c:v>2.5968359999999999E-2</c:v>
                </c:pt>
                <c:pt idx="9825">
                  <c:v>2.7543249999999998E-2</c:v>
                </c:pt>
                <c:pt idx="9826">
                  <c:v>2.8969959999999999E-2</c:v>
                </c:pt>
                <c:pt idx="9827">
                  <c:v>3.205877E-2</c:v>
                </c:pt>
                <c:pt idx="9828">
                  <c:v>3.4070830000000003E-2</c:v>
                </c:pt>
                <c:pt idx="9829">
                  <c:v>3.665902E-2</c:v>
                </c:pt>
                <c:pt idx="9830">
                  <c:v>3.9105620000000001E-2</c:v>
                </c:pt>
                <c:pt idx="9831">
                  <c:v>4.1247329999999999E-2</c:v>
                </c:pt>
                <c:pt idx="9832">
                  <c:v>4.2905550000000001E-2</c:v>
                </c:pt>
                <c:pt idx="9833">
                  <c:v>4.3457780000000001E-2</c:v>
                </c:pt>
                <c:pt idx="9834">
                  <c:v>4.2096960000000003E-2</c:v>
                </c:pt>
                <c:pt idx="9835">
                  <c:v>3.9387190000000002E-2</c:v>
                </c:pt>
                <c:pt idx="9836">
                  <c:v>3.5535770000000001E-2</c:v>
                </c:pt>
                <c:pt idx="9837">
                  <c:v>3.185143E-2</c:v>
                </c:pt>
                <c:pt idx="9838">
                  <c:v>3.032634E-2</c:v>
                </c:pt>
                <c:pt idx="9839">
                  <c:v>2.8971050000000002E-2</c:v>
                </c:pt>
                <c:pt idx="9840">
                  <c:v>2.99951E-2</c:v>
                </c:pt>
                <c:pt idx="9841">
                  <c:v>3.0603749999999999E-2</c:v>
                </c:pt>
                <c:pt idx="9842">
                  <c:v>3.238572E-2</c:v>
                </c:pt>
                <c:pt idx="9843">
                  <c:v>3.3671840000000001E-2</c:v>
                </c:pt>
                <c:pt idx="9844">
                  <c:v>3.4917759999999999E-2</c:v>
                </c:pt>
                <c:pt idx="9845">
                  <c:v>3.6233750000000002E-2</c:v>
                </c:pt>
                <c:pt idx="9846">
                  <c:v>3.765404E-2</c:v>
                </c:pt>
                <c:pt idx="9847">
                  <c:v>3.887997E-2</c:v>
                </c:pt>
                <c:pt idx="9848">
                  <c:v>3.9915739999999998E-2</c:v>
                </c:pt>
                <c:pt idx="9849">
                  <c:v>4.001499E-2</c:v>
                </c:pt>
                <c:pt idx="9850">
                  <c:v>3.9253900000000001E-2</c:v>
                </c:pt>
                <c:pt idx="9851">
                  <c:v>3.7878790000000002E-2</c:v>
                </c:pt>
                <c:pt idx="9852">
                  <c:v>3.6884350000000003E-2</c:v>
                </c:pt>
                <c:pt idx="9853">
                  <c:v>3.6155800000000002E-2</c:v>
                </c:pt>
                <c:pt idx="9854">
                  <c:v>3.4975899999999997E-2</c:v>
                </c:pt>
                <c:pt idx="9855">
                  <c:v>3.4374769999999999E-2</c:v>
                </c:pt>
                <c:pt idx="9856">
                  <c:v>3.4353630000000003E-2</c:v>
                </c:pt>
                <c:pt idx="9857">
                  <c:v>0</c:v>
                </c:pt>
                <c:pt idx="9858">
                  <c:v>0</c:v>
                </c:pt>
                <c:pt idx="9859">
                  <c:v>0</c:v>
                </c:pt>
                <c:pt idx="9860">
                  <c:v>3.6521399999999999E-3</c:v>
                </c:pt>
                <c:pt idx="9861">
                  <c:v>1.19811E-2</c:v>
                </c:pt>
                <c:pt idx="9862">
                  <c:v>2.1480949999999999E-2</c:v>
                </c:pt>
                <c:pt idx="9863">
                  <c:v>3.0383799999999999E-2</c:v>
                </c:pt>
                <c:pt idx="9864">
                  <c:v>2.9359179999999999E-2</c:v>
                </c:pt>
                <c:pt idx="9865">
                  <c:v>1.9657319999999999E-2</c:v>
                </c:pt>
                <c:pt idx="9866">
                  <c:v>1.7164100000000002E-2</c:v>
                </c:pt>
                <c:pt idx="9867">
                  <c:v>2.1851519999999999E-2</c:v>
                </c:pt>
                <c:pt idx="9868">
                  <c:v>2.9431510000000001E-2</c:v>
                </c:pt>
                <c:pt idx="9869">
                  <c:v>3.4788449999999999E-2</c:v>
                </c:pt>
                <c:pt idx="9870">
                  <c:v>3.703161E-2</c:v>
                </c:pt>
                <c:pt idx="9871">
                  <c:v>3.8779979999999999E-2</c:v>
                </c:pt>
                <c:pt idx="9872">
                  <c:v>4.0868809999999998E-2</c:v>
                </c:pt>
                <c:pt idx="9873">
                  <c:v>4.3177170000000001E-2</c:v>
                </c:pt>
                <c:pt idx="9874">
                  <c:v>4.5270329999999998E-2</c:v>
                </c:pt>
                <c:pt idx="9875">
                  <c:v>4.7089510000000001E-2</c:v>
                </c:pt>
                <c:pt idx="9876">
                  <c:v>4.7221640000000002E-2</c:v>
                </c:pt>
                <c:pt idx="9877">
                  <c:v>4.0893020000000002E-2</c:v>
                </c:pt>
                <c:pt idx="9878">
                  <c:v>2.9985580000000001E-2</c:v>
                </c:pt>
                <c:pt idx="9879">
                  <c:v>2.0331430000000001E-2</c:v>
                </c:pt>
                <c:pt idx="9880">
                  <c:v>2.110281E-2</c:v>
                </c:pt>
                <c:pt idx="9881">
                  <c:v>2.8320459999999999E-2</c:v>
                </c:pt>
                <c:pt idx="9882">
                  <c:v>3.2577040000000002E-2</c:v>
                </c:pt>
                <c:pt idx="9883">
                  <c:v>2.6363850000000001E-2</c:v>
                </c:pt>
                <c:pt idx="9884">
                  <c:v>2.4665579999999999E-2</c:v>
                </c:pt>
                <c:pt idx="9885">
                  <c:v>2.7953390000000002E-2</c:v>
                </c:pt>
                <c:pt idx="9886">
                  <c:v>3.1609890000000002E-2</c:v>
                </c:pt>
                <c:pt idx="9887">
                  <c:v>3.2774310000000001E-2</c:v>
                </c:pt>
                <c:pt idx="9888">
                  <c:v>3.3133559999999999E-2</c:v>
                </c:pt>
                <c:pt idx="9889">
                  <c:v>3.5037699999999998E-2</c:v>
                </c:pt>
                <c:pt idx="9890">
                  <c:v>3.706309E-2</c:v>
                </c:pt>
                <c:pt idx="9891">
                  <c:v>3.9068039999999998E-2</c:v>
                </c:pt>
                <c:pt idx="9892">
                  <c:v>4.1520460000000002E-2</c:v>
                </c:pt>
                <c:pt idx="9893">
                  <c:v>4.3531529999999999E-2</c:v>
                </c:pt>
                <c:pt idx="9894">
                  <c:v>4.458314E-2</c:v>
                </c:pt>
                <c:pt idx="9895">
                  <c:v>4.4161539999999999E-2</c:v>
                </c:pt>
                <c:pt idx="9896">
                  <c:v>4.2173580000000002E-2</c:v>
                </c:pt>
                <c:pt idx="9897">
                  <c:v>3.9182920000000003E-2</c:v>
                </c:pt>
                <c:pt idx="9898">
                  <c:v>3.6262250000000003E-2</c:v>
                </c:pt>
                <c:pt idx="9899">
                  <c:v>3.4181570000000001E-2</c:v>
                </c:pt>
                <c:pt idx="9900">
                  <c:v>3.2787110000000001E-2</c:v>
                </c:pt>
                <c:pt idx="9901">
                  <c:v>3.2991600000000003E-2</c:v>
                </c:pt>
                <c:pt idx="9902">
                  <c:v>3.3775579999999999E-2</c:v>
                </c:pt>
                <c:pt idx="9903">
                  <c:v>3.4399880000000001E-2</c:v>
                </c:pt>
                <c:pt idx="9904">
                  <c:v>3.602462E-2</c:v>
                </c:pt>
                <c:pt idx="9905">
                  <c:v>3.7434759999999997E-2</c:v>
                </c:pt>
                <c:pt idx="9906">
                  <c:v>3.3708000000000002E-4</c:v>
                </c:pt>
                <c:pt idx="9907">
                  <c:v>0</c:v>
                </c:pt>
                <c:pt idx="9908">
                  <c:v>0</c:v>
                </c:pt>
                <c:pt idx="9909">
                  <c:v>3.8903900000000001E-3</c:v>
                </c:pt>
                <c:pt idx="9910">
                  <c:v>1.170655E-2</c:v>
                </c:pt>
                <c:pt idx="9911">
                  <c:v>2.037812E-2</c:v>
                </c:pt>
                <c:pt idx="9912">
                  <c:v>2.8757520000000002E-2</c:v>
                </c:pt>
                <c:pt idx="9913">
                  <c:v>3.1052119999999999E-2</c:v>
                </c:pt>
                <c:pt idx="9914">
                  <c:v>2.434103E-2</c:v>
                </c:pt>
                <c:pt idx="9915">
                  <c:v>1.965826E-2</c:v>
                </c:pt>
                <c:pt idx="9916">
                  <c:v>2.3263470000000001E-2</c:v>
                </c:pt>
                <c:pt idx="9917">
                  <c:v>2.9851829999999999E-2</c:v>
                </c:pt>
                <c:pt idx="9918">
                  <c:v>3.5980529999999997E-2</c:v>
                </c:pt>
                <c:pt idx="9919">
                  <c:v>3.910396E-2</c:v>
                </c:pt>
                <c:pt idx="9920">
                  <c:v>4.187718E-2</c:v>
                </c:pt>
                <c:pt idx="9921">
                  <c:v>4.4400750000000003E-2</c:v>
                </c:pt>
                <c:pt idx="9922">
                  <c:v>4.642015E-2</c:v>
                </c:pt>
                <c:pt idx="9923">
                  <c:v>4.8065719999999999E-2</c:v>
                </c:pt>
                <c:pt idx="9924">
                  <c:v>4.9258379999999997E-2</c:v>
                </c:pt>
                <c:pt idx="9925">
                  <c:v>4.9244660000000003E-2</c:v>
                </c:pt>
                <c:pt idx="9926">
                  <c:v>4.3602179999999997E-2</c:v>
                </c:pt>
                <c:pt idx="9927">
                  <c:v>3.3491939999999998E-2</c:v>
                </c:pt>
                <c:pt idx="9928">
                  <c:v>2.516289E-2</c:v>
                </c:pt>
                <c:pt idx="9929">
                  <c:v>2.3024320000000001E-2</c:v>
                </c:pt>
                <c:pt idx="9930">
                  <c:v>2.8241430000000001E-2</c:v>
                </c:pt>
                <c:pt idx="9931">
                  <c:v>3.2861540000000002E-2</c:v>
                </c:pt>
                <c:pt idx="9932">
                  <c:v>2.9639499999999999E-2</c:v>
                </c:pt>
                <c:pt idx="9933">
                  <c:v>2.8301059999999999E-2</c:v>
                </c:pt>
                <c:pt idx="9934">
                  <c:v>2.8510569999999999E-2</c:v>
                </c:pt>
                <c:pt idx="9935">
                  <c:v>3.0928779999999999E-2</c:v>
                </c:pt>
                <c:pt idx="9936">
                  <c:v>3.2527519999999997E-2</c:v>
                </c:pt>
                <c:pt idx="9937">
                  <c:v>3.5195860000000002E-2</c:v>
                </c:pt>
                <c:pt idx="9938">
                  <c:v>3.7620199999999999E-2</c:v>
                </c:pt>
                <c:pt idx="9939">
                  <c:v>3.970253E-2</c:v>
                </c:pt>
                <c:pt idx="9940">
                  <c:v>4.2062769999999999E-2</c:v>
                </c:pt>
                <c:pt idx="9941">
                  <c:v>4.4061759999999998E-2</c:v>
                </c:pt>
                <c:pt idx="9942">
                  <c:v>4.5206950000000003E-2</c:v>
                </c:pt>
                <c:pt idx="9943">
                  <c:v>4.4318999999999997E-2</c:v>
                </c:pt>
                <c:pt idx="9944">
                  <c:v>4.1061479999999997E-2</c:v>
                </c:pt>
                <c:pt idx="9945">
                  <c:v>3.667567E-2</c:v>
                </c:pt>
                <c:pt idx="9946">
                  <c:v>3.2413900000000002E-2</c:v>
                </c:pt>
                <c:pt idx="9947">
                  <c:v>3.064031E-2</c:v>
                </c:pt>
                <c:pt idx="9948">
                  <c:v>2.8728259999999999E-2</c:v>
                </c:pt>
                <c:pt idx="9949">
                  <c:v>2.9900599999999999E-2</c:v>
                </c:pt>
                <c:pt idx="9950">
                  <c:v>3.0233389999999999E-2</c:v>
                </c:pt>
                <c:pt idx="9951">
                  <c:v>3.2075760000000002E-2</c:v>
                </c:pt>
                <c:pt idx="9952">
                  <c:v>3.313605E-2</c:v>
                </c:pt>
                <c:pt idx="9953">
                  <c:v>3.4899800000000002E-2</c:v>
                </c:pt>
                <c:pt idx="9954">
                  <c:v>3.6466480000000003E-2</c:v>
                </c:pt>
                <c:pt idx="9955">
                  <c:v>3.784448E-2</c:v>
                </c:pt>
                <c:pt idx="9956">
                  <c:v>3.94737E-2</c:v>
                </c:pt>
                <c:pt idx="9957">
                  <c:v>4.0726140000000001E-2</c:v>
                </c:pt>
                <c:pt idx="9958">
                  <c:v>4.1155850000000001E-2</c:v>
                </c:pt>
                <c:pt idx="9959">
                  <c:v>4.1213350000000003E-2</c:v>
                </c:pt>
                <c:pt idx="9960">
                  <c:v>4.0983190000000003E-2</c:v>
                </c:pt>
                <c:pt idx="9961">
                  <c:v>4.05388E-2</c:v>
                </c:pt>
                <c:pt idx="9962">
                  <c:v>3.9953519999999999E-2</c:v>
                </c:pt>
                <c:pt idx="9963">
                  <c:v>3.8950980000000003E-2</c:v>
                </c:pt>
                <c:pt idx="9964">
                  <c:v>3.8252300000000003E-2</c:v>
                </c:pt>
                <c:pt idx="9965">
                  <c:v>3.834796E-2</c:v>
                </c:pt>
                <c:pt idx="9966">
                  <c:v>3.8097529999999998E-2</c:v>
                </c:pt>
                <c:pt idx="9967">
                  <c:v>3.761929E-2</c:v>
                </c:pt>
                <c:pt idx="9968">
                  <c:v>3.7524799999999997E-2</c:v>
                </c:pt>
                <c:pt idx="9969">
                  <c:v>3.8182800000000003E-2</c:v>
                </c:pt>
                <c:pt idx="9970">
                  <c:v>3.8363510000000003E-2</c:v>
                </c:pt>
                <c:pt idx="9971">
                  <c:v>3.8226910000000003E-2</c:v>
                </c:pt>
                <c:pt idx="9972">
                  <c:v>3.8076020000000002E-2</c:v>
                </c:pt>
                <c:pt idx="9973">
                  <c:v>3.8048400000000003E-2</c:v>
                </c:pt>
                <c:pt idx="9974">
                  <c:v>3.8184990000000002E-2</c:v>
                </c:pt>
                <c:pt idx="9975">
                  <c:v>3.8015970000000003E-2</c:v>
                </c:pt>
                <c:pt idx="9976">
                  <c:v>3.7895520000000002E-2</c:v>
                </c:pt>
                <c:pt idx="9977">
                  <c:v>3.7541720000000001E-2</c:v>
                </c:pt>
                <c:pt idx="9978">
                  <c:v>3.682817E-2</c:v>
                </c:pt>
                <c:pt idx="9979">
                  <c:v>3.5938020000000001E-2</c:v>
                </c:pt>
                <c:pt idx="9980">
                  <c:v>3.5672130000000003E-2</c:v>
                </c:pt>
                <c:pt idx="9981">
                  <c:v>3.5048629999999997E-2</c:v>
                </c:pt>
                <c:pt idx="9982">
                  <c:v>3.404418E-2</c:v>
                </c:pt>
                <c:pt idx="9983">
                  <c:v>3.4107369999999998E-2</c:v>
                </c:pt>
                <c:pt idx="9984">
                  <c:v>3.4058970000000001E-2</c:v>
                </c:pt>
                <c:pt idx="9985">
                  <c:v>3.3999519999999998E-2</c:v>
                </c:pt>
                <c:pt idx="9986">
                  <c:v>3.4370669999999999E-2</c:v>
                </c:pt>
                <c:pt idx="9987">
                  <c:v>3.4290090000000002E-2</c:v>
                </c:pt>
                <c:pt idx="9988">
                  <c:v>3.4844779999999999E-2</c:v>
                </c:pt>
                <c:pt idx="9989">
                  <c:v>3.5289649999999999E-2</c:v>
                </c:pt>
                <c:pt idx="9990">
                  <c:v>3.5075420000000003E-2</c:v>
                </c:pt>
                <c:pt idx="9991">
                  <c:v>3.5526889999999998E-2</c:v>
                </c:pt>
                <c:pt idx="9992">
                  <c:v>3.5695339999999999E-2</c:v>
                </c:pt>
                <c:pt idx="9993">
                  <c:v>3.5253050000000001E-2</c:v>
                </c:pt>
                <c:pt idx="9994">
                  <c:v>3.52267E-2</c:v>
                </c:pt>
                <c:pt idx="9995">
                  <c:v>3.5051930000000002E-2</c:v>
                </c:pt>
                <c:pt idx="9996">
                  <c:v>3.4252970000000001E-2</c:v>
                </c:pt>
                <c:pt idx="9997">
                  <c:v>3.4258490000000003E-2</c:v>
                </c:pt>
                <c:pt idx="9998">
                  <c:v>3.408535E-2</c:v>
                </c:pt>
                <c:pt idx="9999">
                  <c:v>3.3922309999999997E-2</c:v>
                </c:pt>
                <c:pt idx="10000">
                  <c:v>3.4311700000000001E-2</c:v>
                </c:pt>
                <c:pt idx="10001">
                  <c:v>3.4387939999999999E-2</c:v>
                </c:pt>
                <c:pt idx="10002">
                  <c:v>3.4642590000000001E-2</c:v>
                </c:pt>
                <c:pt idx="10003">
                  <c:v>3.520334E-2</c:v>
                </c:pt>
                <c:pt idx="10004">
                  <c:v>3.5068200000000001E-2</c:v>
                </c:pt>
                <c:pt idx="10005">
                  <c:v>3.5134020000000002E-2</c:v>
                </c:pt>
                <c:pt idx="10006">
                  <c:v>3.5198159999999999E-2</c:v>
                </c:pt>
                <c:pt idx="10007">
                  <c:v>3.4659559999999999E-2</c:v>
                </c:pt>
                <c:pt idx="10008">
                  <c:v>3.4798229999999999E-2</c:v>
                </c:pt>
                <c:pt idx="10009">
                  <c:v>3.4043360000000002E-2</c:v>
                </c:pt>
                <c:pt idx="10010">
                  <c:v>3.3366750000000001E-2</c:v>
                </c:pt>
                <c:pt idx="10011">
                  <c:v>3.3157159999999998E-2</c:v>
                </c:pt>
                <c:pt idx="10012">
                  <c:v>3.1778239999999999E-2</c:v>
                </c:pt>
                <c:pt idx="10013">
                  <c:v>3.1319600000000003E-2</c:v>
                </c:pt>
                <c:pt idx="10014">
                  <c:v>3.071492E-2</c:v>
                </c:pt>
                <c:pt idx="10015">
                  <c:v>3.0029750000000001E-2</c:v>
                </c:pt>
                <c:pt idx="10016">
                  <c:v>3.0034890000000002E-2</c:v>
                </c:pt>
                <c:pt idx="10017">
                  <c:v>2.958701E-2</c:v>
                </c:pt>
                <c:pt idx="10018">
                  <c:v>3.0114700000000001E-2</c:v>
                </c:pt>
                <c:pt idx="10019">
                  <c:v>3.0231250000000001E-2</c:v>
                </c:pt>
                <c:pt idx="10020">
                  <c:v>3.0984560000000001E-2</c:v>
                </c:pt>
                <c:pt idx="10021">
                  <c:v>3.0960029999999999E-2</c:v>
                </c:pt>
                <c:pt idx="10022">
                  <c:v>3.1948070000000002E-2</c:v>
                </c:pt>
                <c:pt idx="10023">
                  <c:v>3.1593709999999997E-2</c:v>
                </c:pt>
                <c:pt idx="10024">
                  <c:v>3.2197490000000002E-2</c:v>
                </c:pt>
                <c:pt idx="10025">
                  <c:v>3.1995889999999999E-2</c:v>
                </c:pt>
                <c:pt idx="10026">
                  <c:v>3.1947580000000003E-2</c:v>
                </c:pt>
                <c:pt idx="10027">
                  <c:v>3.1873749999999999E-2</c:v>
                </c:pt>
                <c:pt idx="10028">
                  <c:v>3.1269150000000002E-2</c:v>
                </c:pt>
                <c:pt idx="10029">
                  <c:v>3.1424970000000003E-2</c:v>
                </c:pt>
                <c:pt idx="10030">
                  <c:v>3.047478E-2</c:v>
                </c:pt>
                <c:pt idx="10031">
                  <c:v>3.1102810000000002E-2</c:v>
                </c:pt>
                <c:pt idx="10032">
                  <c:v>3.0658879999999999E-2</c:v>
                </c:pt>
                <c:pt idx="10033">
                  <c:v>3.123103E-2</c:v>
                </c:pt>
                <c:pt idx="10034">
                  <c:v>3.1119810000000001E-2</c:v>
                </c:pt>
                <c:pt idx="10035">
                  <c:v>3.1318730000000003E-2</c:v>
                </c:pt>
                <c:pt idx="10036">
                  <c:v>3.1760539999999997E-2</c:v>
                </c:pt>
                <c:pt idx="10037">
                  <c:v>3.1970850000000002E-2</c:v>
                </c:pt>
                <c:pt idx="10038">
                  <c:v>3.2887270000000003E-2</c:v>
                </c:pt>
                <c:pt idx="10039">
                  <c:v>3.2916269999999997E-2</c:v>
                </c:pt>
                <c:pt idx="10040">
                  <c:v>3.3844220000000001E-2</c:v>
                </c:pt>
                <c:pt idx="10041">
                  <c:v>3.3955449999999998E-2</c:v>
                </c:pt>
                <c:pt idx="10042">
                  <c:v>3.3941659999999998E-2</c:v>
                </c:pt>
                <c:pt idx="10043">
                  <c:v>3.4545649999999997E-2</c:v>
                </c:pt>
                <c:pt idx="10044">
                  <c:v>3.4256380000000003E-2</c:v>
                </c:pt>
                <c:pt idx="10045">
                  <c:v>3.4323449999999998E-2</c:v>
                </c:pt>
                <c:pt idx="10046">
                  <c:v>3.4606419999999999E-2</c:v>
                </c:pt>
                <c:pt idx="10047">
                  <c:v>3.4347080000000002E-2</c:v>
                </c:pt>
                <c:pt idx="10048">
                  <c:v>3.4822470000000001E-2</c:v>
                </c:pt>
                <c:pt idx="10049">
                  <c:v>3.495707E-2</c:v>
                </c:pt>
                <c:pt idx="10050">
                  <c:v>3.4976189999999997E-2</c:v>
                </c:pt>
                <c:pt idx="10051">
                  <c:v>3.5678189999999999E-2</c:v>
                </c:pt>
                <c:pt idx="10052">
                  <c:v>3.6048620000000003E-2</c:v>
                </c:pt>
                <c:pt idx="10053">
                  <c:v>3.6124919999999998E-2</c:v>
                </c:pt>
                <c:pt idx="10054">
                  <c:v>3.6810320000000001E-2</c:v>
                </c:pt>
                <c:pt idx="10055">
                  <c:v>3.6962330000000002E-2</c:v>
                </c:pt>
                <c:pt idx="10056">
                  <c:v>3.6525839999999997E-2</c:v>
                </c:pt>
                <c:pt idx="10057">
                  <c:v>3.6615109999999999E-2</c:v>
                </c:pt>
                <c:pt idx="10058">
                  <c:v>3.6864540000000001E-2</c:v>
                </c:pt>
                <c:pt idx="10059">
                  <c:v>3.6662649999999998E-2</c:v>
                </c:pt>
                <c:pt idx="10060">
                  <c:v>3.685215E-2</c:v>
                </c:pt>
                <c:pt idx="10061">
                  <c:v>3.695503E-2</c:v>
                </c:pt>
                <c:pt idx="10062">
                  <c:v>3.6767189999999998E-2</c:v>
                </c:pt>
                <c:pt idx="10063">
                  <c:v>3.6589299999999998E-2</c:v>
                </c:pt>
                <c:pt idx="10064">
                  <c:v>3.6678000000000002E-2</c:v>
                </c:pt>
                <c:pt idx="10065">
                  <c:v>0</c:v>
                </c:pt>
                <c:pt idx="10066">
                  <c:v>0</c:v>
                </c:pt>
                <c:pt idx="10067">
                  <c:v>3.3774299999999998E-3</c:v>
                </c:pt>
                <c:pt idx="10068">
                  <c:v>9.9345700000000002E-3</c:v>
                </c:pt>
                <c:pt idx="10069">
                  <c:v>1.7909749999999999E-2</c:v>
                </c:pt>
                <c:pt idx="10070">
                  <c:v>2.6018860000000001E-2</c:v>
                </c:pt>
                <c:pt idx="10071">
                  <c:v>3.3205419999999999E-2</c:v>
                </c:pt>
                <c:pt idx="10072">
                  <c:v>2.9506899999999999E-2</c:v>
                </c:pt>
                <c:pt idx="10073">
                  <c:v>2.5813740000000002E-2</c:v>
                </c:pt>
                <c:pt idx="10074">
                  <c:v>2.5175869999999999E-2</c:v>
                </c:pt>
                <c:pt idx="10075">
                  <c:v>2.8776199999999998E-2</c:v>
                </c:pt>
                <c:pt idx="10076">
                  <c:v>3.2830860000000003E-2</c:v>
                </c:pt>
                <c:pt idx="10077">
                  <c:v>3.4464210000000002E-2</c:v>
                </c:pt>
                <c:pt idx="10078">
                  <c:v>3.5704439999999997E-2</c:v>
                </c:pt>
                <c:pt idx="10079">
                  <c:v>3.7222659999999998E-2</c:v>
                </c:pt>
                <c:pt idx="10080">
                  <c:v>3.9478449999999998E-2</c:v>
                </c:pt>
                <c:pt idx="10081">
                  <c:v>4.174957E-2</c:v>
                </c:pt>
                <c:pt idx="10082">
                  <c:v>4.3907649999999999E-2</c:v>
                </c:pt>
                <c:pt idx="10083">
                  <c:v>4.5765920000000002E-2</c:v>
                </c:pt>
                <c:pt idx="10084">
                  <c:v>4.515429E-2</c:v>
                </c:pt>
                <c:pt idx="10085">
                  <c:v>3.9923090000000001E-2</c:v>
                </c:pt>
                <c:pt idx="10086">
                  <c:v>3.225538E-2</c:v>
                </c:pt>
                <c:pt idx="10087">
                  <c:v>2.6752430000000001E-2</c:v>
                </c:pt>
                <c:pt idx="10088">
                  <c:v>2.2783000000000001E-2</c:v>
                </c:pt>
                <c:pt idx="10089">
                  <c:v>2.596066E-2</c:v>
                </c:pt>
                <c:pt idx="10090">
                  <c:v>3.3123310000000003E-2</c:v>
                </c:pt>
                <c:pt idx="10091">
                  <c:v>3.3941190000000003E-2</c:v>
                </c:pt>
                <c:pt idx="10092">
                  <c:v>3.1768369999999997E-2</c:v>
                </c:pt>
                <c:pt idx="10093">
                  <c:v>3.0702650000000001E-2</c:v>
                </c:pt>
                <c:pt idx="10094">
                  <c:v>3.1931210000000002E-2</c:v>
                </c:pt>
                <c:pt idx="10095">
                  <c:v>3.3202290000000002E-2</c:v>
                </c:pt>
                <c:pt idx="10096">
                  <c:v>3.5432239999999997E-2</c:v>
                </c:pt>
                <c:pt idx="10097">
                  <c:v>3.751024E-2</c:v>
                </c:pt>
                <c:pt idx="10098">
                  <c:v>3.9439139999999998E-2</c:v>
                </c:pt>
                <c:pt idx="10099">
                  <c:v>4.0961930000000001E-2</c:v>
                </c:pt>
                <c:pt idx="10100">
                  <c:v>4.182748E-2</c:v>
                </c:pt>
                <c:pt idx="10101">
                  <c:v>4.1293530000000002E-2</c:v>
                </c:pt>
                <c:pt idx="10102">
                  <c:v>3.955351E-2</c:v>
                </c:pt>
                <c:pt idx="10103">
                  <c:v>3.6462809999999998E-2</c:v>
                </c:pt>
                <c:pt idx="10104">
                  <c:v>3.3839309999999997E-2</c:v>
                </c:pt>
                <c:pt idx="10105">
                  <c:v>3.206672E-2</c:v>
                </c:pt>
                <c:pt idx="10106">
                  <c:v>3.0484000000000001E-2</c:v>
                </c:pt>
                <c:pt idx="10107">
                  <c:v>3.0918029999999999E-2</c:v>
                </c:pt>
                <c:pt idx="10108">
                  <c:v>3.0622920000000001E-2</c:v>
                </c:pt>
                <c:pt idx="10109">
                  <c:v>3.1994910000000001E-2</c:v>
                </c:pt>
                <c:pt idx="10110">
                  <c:v>3.2563219999999997E-2</c:v>
                </c:pt>
                <c:pt idx="10111">
                  <c:v>3.4349480000000002E-2</c:v>
                </c:pt>
                <c:pt idx="10112">
                  <c:v>3.5618320000000002E-2</c:v>
                </c:pt>
                <c:pt idx="10113">
                  <c:v>3.6771020000000001E-2</c:v>
                </c:pt>
                <c:pt idx="10114">
                  <c:v>3.8218759999999997E-2</c:v>
                </c:pt>
                <c:pt idx="10115">
                  <c:v>3.8918029999999999E-2</c:v>
                </c:pt>
                <c:pt idx="10116">
                  <c:v>3.8955570000000002E-2</c:v>
                </c:pt>
                <c:pt idx="10117">
                  <c:v>3.8657440000000001E-2</c:v>
                </c:pt>
                <c:pt idx="10118">
                  <c:v>3.8028600000000003E-2</c:v>
                </c:pt>
                <c:pt idx="10119">
                  <c:v>3.7131240000000003E-2</c:v>
                </c:pt>
                <c:pt idx="10120">
                  <c:v>3.5602920000000003E-2</c:v>
                </c:pt>
                <c:pt idx="10121">
                  <c:v>3.4643470000000003E-2</c:v>
                </c:pt>
                <c:pt idx="10122">
                  <c:v>3.3897780000000002E-2</c:v>
                </c:pt>
                <c:pt idx="10123">
                  <c:v>3.3131439999999998E-2</c:v>
                </c:pt>
                <c:pt idx="10124">
                  <c:v>3.34425E-2</c:v>
                </c:pt>
                <c:pt idx="10125">
                  <c:v>3.35745E-2</c:v>
                </c:pt>
                <c:pt idx="10126">
                  <c:v>3.36949E-2</c:v>
                </c:pt>
                <c:pt idx="10127">
                  <c:v>3.4382940000000001E-2</c:v>
                </c:pt>
                <c:pt idx="10128">
                  <c:v>3.4309739999999998E-2</c:v>
                </c:pt>
                <c:pt idx="10129">
                  <c:v>3.5205449999999999E-2</c:v>
                </c:pt>
                <c:pt idx="10130">
                  <c:v>3.5996840000000002E-2</c:v>
                </c:pt>
                <c:pt idx="10131">
                  <c:v>3.6009770000000003E-2</c:v>
                </c:pt>
                <c:pt idx="10132">
                  <c:v>3.6130469999999998E-2</c:v>
                </c:pt>
                <c:pt idx="10133">
                  <c:v>3.6279760000000001E-2</c:v>
                </c:pt>
                <c:pt idx="10134">
                  <c:v>3.6161859999999997E-2</c:v>
                </c:pt>
                <c:pt idx="10135">
                  <c:v>3.6246309999999997E-2</c:v>
                </c:pt>
                <c:pt idx="10136">
                  <c:v>3.6163639999999997E-2</c:v>
                </c:pt>
                <c:pt idx="10137">
                  <c:v>3.5971759999999998E-2</c:v>
                </c:pt>
                <c:pt idx="10138">
                  <c:v>3.5802819999999999E-2</c:v>
                </c:pt>
                <c:pt idx="10139">
                  <c:v>3.6047959999999997E-2</c:v>
                </c:pt>
                <c:pt idx="10140">
                  <c:v>3.5778989999999997E-2</c:v>
                </c:pt>
                <c:pt idx="10141">
                  <c:v>3.5673370000000003E-2</c:v>
                </c:pt>
                <c:pt idx="10142">
                  <c:v>3.6201730000000001E-2</c:v>
                </c:pt>
                <c:pt idx="10143">
                  <c:v>3.6237510000000001E-2</c:v>
                </c:pt>
                <c:pt idx="10144">
                  <c:v>3.5911850000000002E-2</c:v>
                </c:pt>
                <c:pt idx="10145">
                  <c:v>3.4568759999999997E-2</c:v>
                </c:pt>
                <c:pt idx="10146">
                  <c:v>3.517791E-2</c:v>
                </c:pt>
                <c:pt idx="10147">
                  <c:v>3.582921E-2</c:v>
                </c:pt>
                <c:pt idx="10148">
                  <c:v>3.6688390000000001E-2</c:v>
                </c:pt>
                <c:pt idx="10149">
                  <c:v>3.7101490000000001E-2</c:v>
                </c:pt>
                <c:pt idx="10150">
                  <c:v>3.7040110000000001E-2</c:v>
                </c:pt>
                <c:pt idx="10151">
                  <c:v>3.7641040000000001E-2</c:v>
                </c:pt>
                <c:pt idx="10152">
                  <c:v>3.8167319999999998E-2</c:v>
                </c:pt>
                <c:pt idx="10153">
                  <c:v>3.8084939999999998E-2</c:v>
                </c:pt>
                <c:pt idx="10154">
                  <c:v>3.7907799999999998E-2</c:v>
                </c:pt>
                <c:pt idx="10155">
                  <c:v>3.8079380000000003E-2</c:v>
                </c:pt>
                <c:pt idx="10156">
                  <c:v>3.7935330000000003E-2</c:v>
                </c:pt>
                <c:pt idx="10157">
                  <c:v>3.768407E-2</c:v>
                </c:pt>
                <c:pt idx="10158">
                  <c:v>3.7581530000000002E-2</c:v>
                </c:pt>
                <c:pt idx="10159">
                  <c:v>3.770573E-2</c:v>
                </c:pt>
                <c:pt idx="10160">
                  <c:v>3.7782110000000001E-2</c:v>
                </c:pt>
                <c:pt idx="10161">
                  <c:v>3.8058330000000001E-2</c:v>
                </c:pt>
                <c:pt idx="10162">
                  <c:v>3.8454719999999998E-2</c:v>
                </c:pt>
                <c:pt idx="10163">
                  <c:v>3.8483219999999999E-2</c:v>
                </c:pt>
                <c:pt idx="10164">
                  <c:v>3.854436E-2</c:v>
                </c:pt>
                <c:pt idx="10165">
                  <c:v>3.8896210000000001E-2</c:v>
                </c:pt>
                <c:pt idx="10166">
                  <c:v>3.9339779999999998E-2</c:v>
                </c:pt>
                <c:pt idx="10167">
                  <c:v>3.9225160000000002E-2</c:v>
                </c:pt>
                <c:pt idx="10168">
                  <c:v>3.8928940000000002E-2</c:v>
                </c:pt>
                <c:pt idx="10169">
                  <c:v>3.8672570000000003E-2</c:v>
                </c:pt>
                <c:pt idx="10170">
                  <c:v>3.8791289999999999E-2</c:v>
                </c:pt>
                <c:pt idx="10171">
                  <c:v>3.8807040000000001E-2</c:v>
                </c:pt>
                <c:pt idx="10172">
                  <c:v>3.8722670000000001E-2</c:v>
                </c:pt>
                <c:pt idx="10173">
                  <c:v>3.8373409999999997E-2</c:v>
                </c:pt>
                <c:pt idx="10174">
                  <c:v>3.8642940000000001E-2</c:v>
                </c:pt>
                <c:pt idx="10175">
                  <c:v>3.8401360000000002E-2</c:v>
                </c:pt>
                <c:pt idx="10176">
                  <c:v>3.8163870000000003E-2</c:v>
                </c:pt>
                <c:pt idx="10177">
                  <c:v>3.7958489999999998E-2</c:v>
                </c:pt>
                <c:pt idx="10178">
                  <c:v>3.8135250000000002E-2</c:v>
                </c:pt>
                <c:pt idx="10179">
                  <c:v>3.7941160000000002E-2</c:v>
                </c:pt>
                <c:pt idx="10180">
                  <c:v>3.7519589999999998E-2</c:v>
                </c:pt>
                <c:pt idx="10181">
                  <c:v>3.7313619999999999E-2</c:v>
                </c:pt>
                <c:pt idx="10182">
                  <c:v>3.7360930000000001E-2</c:v>
                </c:pt>
                <c:pt idx="10183">
                  <c:v>3.7122580000000002E-2</c:v>
                </c:pt>
                <c:pt idx="10184">
                  <c:v>3.6903419999999999E-2</c:v>
                </c:pt>
                <c:pt idx="10185">
                  <c:v>3.7159249999999998E-2</c:v>
                </c:pt>
                <c:pt idx="10186">
                  <c:v>3.7104650000000003E-2</c:v>
                </c:pt>
                <c:pt idx="10187">
                  <c:v>3.6904760000000002E-2</c:v>
                </c:pt>
                <c:pt idx="10188">
                  <c:v>3.699736E-2</c:v>
                </c:pt>
                <c:pt idx="10189">
                  <c:v>3.7159669999999999E-2</c:v>
                </c:pt>
                <c:pt idx="10190">
                  <c:v>3.6977290000000003E-2</c:v>
                </c:pt>
                <c:pt idx="10191">
                  <c:v>3.653551E-2</c:v>
                </c:pt>
                <c:pt idx="10192">
                  <c:v>3.6736049999999999E-2</c:v>
                </c:pt>
                <c:pt idx="10193">
                  <c:v>3.6628519999999998E-2</c:v>
                </c:pt>
                <c:pt idx="10194">
                  <c:v>3.6471089999999998E-2</c:v>
                </c:pt>
                <c:pt idx="10195">
                  <c:v>3.6879339999999997E-2</c:v>
                </c:pt>
                <c:pt idx="10196">
                  <c:v>3.7127519999999997E-2</c:v>
                </c:pt>
                <c:pt idx="10197">
                  <c:v>3.720234E-2</c:v>
                </c:pt>
                <c:pt idx="10198">
                  <c:v>3.717152E-2</c:v>
                </c:pt>
                <c:pt idx="10199">
                  <c:v>3.7567240000000002E-2</c:v>
                </c:pt>
                <c:pt idx="10200">
                  <c:v>3.7835609999999999E-2</c:v>
                </c:pt>
                <c:pt idx="10201">
                  <c:v>3.7550989999999999E-2</c:v>
                </c:pt>
                <c:pt idx="10202">
                  <c:v>3.7923449999999997E-2</c:v>
                </c:pt>
                <c:pt idx="10203">
                  <c:v>3.8079109999999999E-2</c:v>
                </c:pt>
                <c:pt idx="10204">
                  <c:v>3.7838429999999999E-2</c:v>
                </c:pt>
                <c:pt idx="10205">
                  <c:v>3.7653539999999999E-2</c:v>
                </c:pt>
                <c:pt idx="10206">
                  <c:v>3.782543E-2</c:v>
                </c:pt>
                <c:pt idx="10207">
                  <c:v>3.7855640000000003E-2</c:v>
                </c:pt>
                <c:pt idx="10208">
                  <c:v>3.7869399999999998E-2</c:v>
                </c:pt>
                <c:pt idx="10209">
                  <c:v>3.8280309999999998E-2</c:v>
                </c:pt>
                <c:pt idx="10210">
                  <c:v>3.8671440000000001E-2</c:v>
                </c:pt>
                <c:pt idx="10211">
                  <c:v>3.8651459999999999E-2</c:v>
                </c:pt>
                <c:pt idx="10212">
                  <c:v>3.8414700000000003E-2</c:v>
                </c:pt>
                <c:pt idx="10213">
                  <c:v>0</c:v>
                </c:pt>
                <c:pt idx="10214">
                  <c:v>0</c:v>
                </c:pt>
                <c:pt idx="10215">
                  <c:v>2.6131800000000001E-3</c:v>
                </c:pt>
                <c:pt idx="10216">
                  <c:v>9.4480399999999996E-3</c:v>
                </c:pt>
                <c:pt idx="10217">
                  <c:v>1.7717469999999999E-2</c:v>
                </c:pt>
                <c:pt idx="10218">
                  <c:v>2.6122039999999999E-2</c:v>
                </c:pt>
                <c:pt idx="10219">
                  <c:v>3.2666519999999998E-2</c:v>
                </c:pt>
                <c:pt idx="10220">
                  <c:v>2.8911369999999999E-2</c:v>
                </c:pt>
                <c:pt idx="10221">
                  <c:v>2.1535160000000001E-2</c:v>
                </c:pt>
                <c:pt idx="10222">
                  <c:v>2.0995280000000002E-2</c:v>
                </c:pt>
                <c:pt idx="10223">
                  <c:v>2.6042300000000001E-2</c:v>
                </c:pt>
                <c:pt idx="10224">
                  <c:v>3.2906850000000001E-2</c:v>
                </c:pt>
                <c:pt idx="10225">
                  <c:v>3.5974859999999997E-2</c:v>
                </c:pt>
                <c:pt idx="10226">
                  <c:v>3.6070520000000002E-2</c:v>
                </c:pt>
                <c:pt idx="10227">
                  <c:v>3.6630910000000003E-2</c:v>
                </c:pt>
                <c:pt idx="10228">
                  <c:v>3.8639779999999999E-2</c:v>
                </c:pt>
                <c:pt idx="10229">
                  <c:v>4.1036919999999998E-2</c:v>
                </c:pt>
                <c:pt idx="10230">
                  <c:v>4.3502810000000003E-2</c:v>
                </c:pt>
                <c:pt idx="10231">
                  <c:v>4.6085689999999999E-2</c:v>
                </c:pt>
                <c:pt idx="10232">
                  <c:v>4.7991109999999997E-2</c:v>
                </c:pt>
                <c:pt idx="10233">
                  <c:v>4.5967170000000002E-2</c:v>
                </c:pt>
                <c:pt idx="10234">
                  <c:v>3.744318E-2</c:v>
                </c:pt>
                <c:pt idx="10235">
                  <c:v>2.736951E-2</c:v>
                </c:pt>
                <c:pt idx="10236">
                  <c:v>2.090535E-2</c:v>
                </c:pt>
                <c:pt idx="10237">
                  <c:v>2.35252E-2</c:v>
                </c:pt>
                <c:pt idx="10238">
                  <c:v>3.0748540000000001E-2</c:v>
                </c:pt>
                <c:pt idx="10239">
                  <c:v>3.0853809999999999E-2</c:v>
                </c:pt>
                <c:pt idx="10240">
                  <c:v>2.7083630000000001E-2</c:v>
                </c:pt>
                <c:pt idx="10241">
                  <c:v>2.531773E-2</c:v>
                </c:pt>
                <c:pt idx="10242">
                  <c:v>2.6594639999999999E-2</c:v>
                </c:pt>
                <c:pt idx="10243">
                  <c:v>3.224109E-2</c:v>
                </c:pt>
                <c:pt idx="10244">
                  <c:v>3.492133E-2</c:v>
                </c:pt>
                <c:pt idx="10245">
                  <c:v>3.5732189999999997E-2</c:v>
                </c:pt>
                <c:pt idx="10246">
                  <c:v>3.696617E-2</c:v>
                </c:pt>
                <c:pt idx="10247">
                  <c:v>3.9040600000000002E-2</c:v>
                </c:pt>
                <c:pt idx="10248">
                  <c:v>4.108084E-2</c:v>
                </c:pt>
                <c:pt idx="10249">
                  <c:v>4.2709810000000001E-2</c:v>
                </c:pt>
                <c:pt idx="10250">
                  <c:v>4.3164130000000002E-2</c:v>
                </c:pt>
                <c:pt idx="10251">
                  <c:v>4.1691979999999997E-2</c:v>
                </c:pt>
                <c:pt idx="10252">
                  <c:v>3.834891E-2</c:v>
                </c:pt>
                <c:pt idx="10253">
                  <c:v>3.399481E-2</c:v>
                </c:pt>
                <c:pt idx="10254">
                  <c:v>3.0150389999999999E-2</c:v>
                </c:pt>
                <c:pt idx="10255">
                  <c:v>2.722457E-2</c:v>
                </c:pt>
                <c:pt idx="10256">
                  <c:v>2.6454439999999999E-2</c:v>
                </c:pt>
                <c:pt idx="10257">
                  <c:v>2.7195069999999998E-2</c:v>
                </c:pt>
                <c:pt idx="10258">
                  <c:v>2.8325400000000001E-2</c:v>
                </c:pt>
                <c:pt idx="10259">
                  <c:v>2.9863710000000002E-2</c:v>
                </c:pt>
                <c:pt idx="10260">
                  <c:v>3.0948059999999999E-2</c:v>
                </c:pt>
                <c:pt idx="10261">
                  <c:v>3.3017110000000002E-2</c:v>
                </c:pt>
                <c:pt idx="10262">
                  <c:v>3.4446310000000001E-2</c:v>
                </c:pt>
                <c:pt idx="10263">
                  <c:v>3.6062190000000001E-2</c:v>
                </c:pt>
                <c:pt idx="10264">
                  <c:v>3.7871109999999999E-2</c:v>
                </c:pt>
                <c:pt idx="10265">
                  <c:v>3.9323139999999999E-2</c:v>
                </c:pt>
                <c:pt idx="10266">
                  <c:v>4.0073839999999999E-2</c:v>
                </c:pt>
                <c:pt idx="10267">
                  <c:v>4.0119990000000001E-2</c:v>
                </c:pt>
                <c:pt idx="10268">
                  <c:v>3.9204059999999999E-2</c:v>
                </c:pt>
                <c:pt idx="10269">
                  <c:v>3.7823929999999999E-2</c:v>
                </c:pt>
                <c:pt idx="10270">
                  <c:v>3.5627079999999998E-2</c:v>
                </c:pt>
                <c:pt idx="10271">
                  <c:v>3.424307E-2</c:v>
                </c:pt>
                <c:pt idx="10272">
                  <c:v>3.310374E-2</c:v>
                </c:pt>
                <c:pt idx="10273">
                  <c:v>3.1686609999999997E-2</c:v>
                </c:pt>
                <c:pt idx="10274">
                  <c:v>3.174242E-2</c:v>
                </c:pt>
                <c:pt idx="10275">
                  <c:v>3.143195E-2</c:v>
                </c:pt>
                <c:pt idx="10276">
                  <c:v>3.2501149999999999E-2</c:v>
                </c:pt>
                <c:pt idx="10277">
                  <c:v>3.3423630000000003E-2</c:v>
                </c:pt>
                <c:pt idx="10278">
                  <c:v>3.430859E-2</c:v>
                </c:pt>
                <c:pt idx="10279">
                  <c:v>3.5556749999999998E-2</c:v>
                </c:pt>
                <c:pt idx="10280">
                  <c:v>3.613152E-2</c:v>
                </c:pt>
                <c:pt idx="10281">
                  <c:v>3.6655109999999998E-2</c:v>
                </c:pt>
                <c:pt idx="10282">
                  <c:v>3.7308910000000001E-2</c:v>
                </c:pt>
                <c:pt idx="10283">
                  <c:v>3.7276490000000002E-2</c:v>
                </c:pt>
                <c:pt idx="10284">
                  <c:v>3.6646860000000003E-2</c:v>
                </c:pt>
                <c:pt idx="10285">
                  <c:v>3.6564800000000001E-2</c:v>
                </c:pt>
                <c:pt idx="10286">
                  <c:v>3.6125119999999997E-2</c:v>
                </c:pt>
                <c:pt idx="10287">
                  <c:v>3.5658870000000002E-2</c:v>
                </c:pt>
                <c:pt idx="10288">
                  <c:v>3.5661529999999997E-2</c:v>
                </c:pt>
                <c:pt idx="10289">
                  <c:v>3.5858189999999998E-2</c:v>
                </c:pt>
                <c:pt idx="10290">
                  <c:v>3.5705170000000001E-2</c:v>
                </c:pt>
                <c:pt idx="10291">
                  <c:v>3.6111530000000003E-2</c:v>
                </c:pt>
                <c:pt idx="10292">
                  <c:v>3.6369390000000001E-2</c:v>
                </c:pt>
                <c:pt idx="10293">
                  <c:v>3.6551689999999998E-2</c:v>
                </c:pt>
                <c:pt idx="10294">
                  <c:v>3.6786739999999998E-2</c:v>
                </c:pt>
                <c:pt idx="10295">
                  <c:v>3.6930150000000002E-2</c:v>
                </c:pt>
                <c:pt idx="10296">
                  <c:v>3.7050670000000001E-2</c:v>
                </c:pt>
                <c:pt idx="10297">
                  <c:v>3.6845129999999997E-2</c:v>
                </c:pt>
                <c:pt idx="10298">
                  <c:v>3.7045309999999998E-2</c:v>
                </c:pt>
                <c:pt idx="10299">
                  <c:v>3.6924760000000001E-2</c:v>
                </c:pt>
                <c:pt idx="10300">
                  <c:v>3.6530399999999998E-2</c:v>
                </c:pt>
                <c:pt idx="10301">
                  <c:v>3.661288E-2</c:v>
                </c:pt>
                <c:pt idx="10302">
                  <c:v>3.6708589999999999E-2</c:v>
                </c:pt>
                <c:pt idx="10303">
                  <c:v>3.6754429999999998E-2</c:v>
                </c:pt>
                <c:pt idx="10304">
                  <c:v>3.6967109999999997E-2</c:v>
                </c:pt>
                <c:pt idx="10305">
                  <c:v>3.7558939999999999E-2</c:v>
                </c:pt>
                <c:pt idx="10306">
                  <c:v>3.7758239999999998E-2</c:v>
                </c:pt>
                <c:pt idx="10307">
                  <c:v>3.7943169999999998E-2</c:v>
                </c:pt>
                <c:pt idx="10308">
                  <c:v>3.8461469999999998E-2</c:v>
                </c:pt>
                <c:pt idx="10309">
                  <c:v>3.8701939999999997E-2</c:v>
                </c:pt>
                <c:pt idx="10310">
                  <c:v>3.8702E-2</c:v>
                </c:pt>
                <c:pt idx="10311">
                  <c:v>3.8465590000000001E-2</c:v>
                </c:pt>
                <c:pt idx="10312">
                  <c:v>3.8373740000000003E-2</c:v>
                </c:pt>
                <c:pt idx="10313">
                  <c:v>3.7987689999999998E-2</c:v>
                </c:pt>
                <c:pt idx="10314">
                  <c:v>3.7124810000000001E-2</c:v>
                </c:pt>
                <c:pt idx="10315">
                  <c:v>3.6620239999999998E-2</c:v>
                </c:pt>
                <c:pt idx="10316">
                  <c:v>3.6333520000000001E-2</c:v>
                </c:pt>
                <c:pt idx="10317">
                  <c:v>3.6028020000000001E-2</c:v>
                </c:pt>
                <c:pt idx="10318">
                  <c:v>3.5576589999999998E-2</c:v>
                </c:pt>
                <c:pt idx="10319">
                  <c:v>3.5698569999999999E-2</c:v>
                </c:pt>
                <c:pt idx="10320">
                  <c:v>3.5244369999999997E-2</c:v>
                </c:pt>
                <c:pt idx="10321">
                  <c:v>3.470376E-2</c:v>
                </c:pt>
                <c:pt idx="10322">
                  <c:v>3.4920430000000002E-2</c:v>
                </c:pt>
                <c:pt idx="10323">
                  <c:v>3.4585060000000001E-2</c:v>
                </c:pt>
                <c:pt idx="10324">
                  <c:v>3.4227880000000002E-2</c:v>
                </c:pt>
                <c:pt idx="10325">
                  <c:v>3.419817E-2</c:v>
                </c:pt>
                <c:pt idx="10326">
                  <c:v>3.3854330000000002E-2</c:v>
                </c:pt>
                <c:pt idx="10327">
                  <c:v>3.3778170000000003E-2</c:v>
                </c:pt>
                <c:pt idx="10328">
                  <c:v>3.3438130000000003E-2</c:v>
                </c:pt>
                <c:pt idx="10329">
                  <c:v>3.2851239999999997E-2</c:v>
                </c:pt>
                <c:pt idx="10330">
                  <c:v>3.3079009999999999E-2</c:v>
                </c:pt>
                <c:pt idx="10331">
                  <c:v>3.2861790000000002E-2</c:v>
                </c:pt>
                <c:pt idx="10332">
                  <c:v>3.2848910000000002E-2</c:v>
                </c:pt>
                <c:pt idx="10333">
                  <c:v>3.3078009999999998E-2</c:v>
                </c:pt>
                <c:pt idx="10334">
                  <c:v>3.2311430000000002E-2</c:v>
                </c:pt>
                <c:pt idx="10335">
                  <c:v>3.2733909999999998E-2</c:v>
                </c:pt>
                <c:pt idx="10336">
                  <c:v>3.2808709999999998E-2</c:v>
                </c:pt>
                <c:pt idx="10337">
                  <c:v>3.2844619999999998E-2</c:v>
                </c:pt>
                <c:pt idx="10338">
                  <c:v>3.3110559999999997E-2</c:v>
                </c:pt>
                <c:pt idx="10339">
                  <c:v>3.2662320000000002E-2</c:v>
                </c:pt>
                <c:pt idx="10340">
                  <c:v>3.3182169999999997E-2</c:v>
                </c:pt>
                <c:pt idx="10341">
                  <c:v>3.3053369999999999E-2</c:v>
                </c:pt>
                <c:pt idx="10342">
                  <c:v>3.3548979999999999E-2</c:v>
                </c:pt>
                <c:pt idx="10343">
                  <c:v>3.417717E-2</c:v>
                </c:pt>
                <c:pt idx="10344">
                  <c:v>3.3828669999999998E-2</c:v>
                </c:pt>
                <c:pt idx="10345">
                  <c:v>3.430561E-2</c:v>
                </c:pt>
                <c:pt idx="10346">
                  <c:v>3.4225779999999997E-2</c:v>
                </c:pt>
                <c:pt idx="10347">
                  <c:v>3.4063910000000003E-2</c:v>
                </c:pt>
                <c:pt idx="10348">
                  <c:v>3.4830229999999997E-2</c:v>
                </c:pt>
                <c:pt idx="10349">
                  <c:v>3.4729019999999999E-2</c:v>
                </c:pt>
                <c:pt idx="10350">
                  <c:v>3.4750139999999999E-2</c:v>
                </c:pt>
                <c:pt idx="10351">
                  <c:v>3.525201E-2</c:v>
                </c:pt>
                <c:pt idx="10352">
                  <c:v>3.5098089999999998E-2</c:v>
                </c:pt>
                <c:pt idx="10353">
                  <c:v>3.5367009999999997E-2</c:v>
                </c:pt>
                <c:pt idx="10354">
                  <c:v>3.548316E-2</c:v>
                </c:pt>
                <c:pt idx="10355">
                  <c:v>3.534673E-2</c:v>
                </c:pt>
                <c:pt idx="10356">
                  <c:v>3.5579850000000003E-2</c:v>
                </c:pt>
                <c:pt idx="10357">
                  <c:v>3.5810990000000001E-2</c:v>
                </c:pt>
                <c:pt idx="10358">
                  <c:v>3.568056E-2</c:v>
                </c:pt>
                <c:pt idx="10359">
                  <c:v>3.5905470000000002E-2</c:v>
                </c:pt>
                <c:pt idx="10360">
                  <c:v>3.6461720000000003E-2</c:v>
                </c:pt>
                <c:pt idx="10361">
                  <c:v>3.6510439999999998E-2</c:v>
                </c:pt>
                <c:pt idx="10362">
                  <c:v>3.697139E-2</c:v>
                </c:pt>
                <c:pt idx="10363">
                  <c:v>3.7247509999999998E-2</c:v>
                </c:pt>
                <c:pt idx="10364">
                  <c:v>3.7232979999999999E-2</c:v>
                </c:pt>
                <c:pt idx="10365">
                  <c:v>3.7128910000000001E-2</c:v>
                </c:pt>
                <c:pt idx="10366">
                  <c:v>3.7421910000000003E-2</c:v>
                </c:pt>
                <c:pt idx="10367">
                  <c:v>3.729176E-2</c:v>
                </c:pt>
                <c:pt idx="10368">
                  <c:v>3.6750249999999998E-2</c:v>
                </c:pt>
                <c:pt idx="10369">
                  <c:v>3.6664000000000002E-2</c:v>
                </c:pt>
                <c:pt idx="10370">
                  <c:v>3.6579470000000003E-2</c:v>
                </c:pt>
                <c:pt idx="10371">
                  <c:v>3.5910829999999998E-2</c:v>
                </c:pt>
                <c:pt idx="10372">
                  <c:v>3.5227120000000001E-2</c:v>
                </c:pt>
                <c:pt idx="10373">
                  <c:v>3.5059060000000003E-2</c:v>
                </c:pt>
                <c:pt idx="10374">
                  <c:v>3.4436219999999997E-2</c:v>
                </c:pt>
                <c:pt idx="10375">
                  <c:v>3.378196E-2</c:v>
                </c:pt>
                <c:pt idx="10376">
                  <c:v>3.3560340000000001E-2</c:v>
                </c:pt>
                <c:pt idx="10377">
                  <c:v>3.277215E-2</c:v>
                </c:pt>
                <c:pt idx="10378">
                  <c:v>3.3000300000000003E-2</c:v>
                </c:pt>
                <c:pt idx="10379">
                  <c:v>3.3029349999999999E-2</c:v>
                </c:pt>
                <c:pt idx="10380">
                  <c:v>3.2673689999999998E-2</c:v>
                </c:pt>
                <c:pt idx="10381">
                  <c:v>3.2809110000000002E-2</c:v>
                </c:pt>
                <c:pt idx="10382">
                  <c:v>3.1972E-2</c:v>
                </c:pt>
                <c:pt idx="10383">
                  <c:v>3.2447589999999998E-2</c:v>
                </c:pt>
                <c:pt idx="10384">
                  <c:v>3.2397380000000003E-2</c:v>
                </c:pt>
                <c:pt idx="10385">
                  <c:v>3.236547E-2</c:v>
                </c:pt>
                <c:pt idx="10386">
                  <c:v>3.2564009999999997E-2</c:v>
                </c:pt>
                <c:pt idx="10387">
                  <c:v>3.2021590000000003E-2</c:v>
                </c:pt>
                <c:pt idx="10388">
                  <c:v>3.2540270000000003E-2</c:v>
                </c:pt>
                <c:pt idx="10389">
                  <c:v>3.2121579999999997E-2</c:v>
                </c:pt>
                <c:pt idx="10390">
                  <c:v>3.2263010000000002E-2</c:v>
                </c:pt>
                <c:pt idx="10391">
                  <c:v>3.232724E-2</c:v>
                </c:pt>
                <c:pt idx="10392">
                  <c:v>3.2204169999999997E-2</c:v>
                </c:pt>
                <c:pt idx="10393">
                  <c:v>3.315626E-2</c:v>
                </c:pt>
                <c:pt idx="10394">
                  <c:v>3.2797470000000002E-2</c:v>
                </c:pt>
                <c:pt idx="10395">
                  <c:v>3.3305010000000003E-2</c:v>
                </c:pt>
                <c:pt idx="10396">
                  <c:v>3.3569969999999998E-2</c:v>
                </c:pt>
                <c:pt idx="10397">
                  <c:v>3.3697030000000003E-2</c:v>
                </c:pt>
                <c:pt idx="10398">
                  <c:v>3.4261090000000001E-2</c:v>
                </c:pt>
                <c:pt idx="10399">
                  <c:v>3.3954980000000003E-2</c:v>
                </c:pt>
                <c:pt idx="10400">
                  <c:v>3.4252749999999998E-2</c:v>
                </c:pt>
                <c:pt idx="10401">
                  <c:v>3.4748590000000003E-2</c:v>
                </c:pt>
                <c:pt idx="10402">
                  <c:v>3.4385989999999998E-2</c:v>
                </c:pt>
                <c:pt idx="10403">
                  <c:v>3.4797590000000003E-2</c:v>
                </c:pt>
                <c:pt idx="10404">
                  <c:v>3.4988930000000001E-2</c:v>
                </c:pt>
                <c:pt idx="10405">
                  <c:v>3.4873840000000003E-2</c:v>
                </c:pt>
                <c:pt idx="10406">
                  <c:v>3.5398970000000002E-2</c:v>
                </c:pt>
                <c:pt idx="10407">
                  <c:v>3.5698609999999999E-2</c:v>
                </c:pt>
                <c:pt idx="10408">
                  <c:v>3.5480820000000003E-2</c:v>
                </c:pt>
                <c:pt idx="10409">
                  <c:v>3.6234330000000002E-2</c:v>
                </c:pt>
                <c:pt idx="10410">
                  <c:v>3.6504109999999999E-2</c:v>
                </c:pt>
                <c:pt idx="10411">
                  <c:v>3.6587189999999999E-2</c:v>
                </c:pt>
                <c:pt idx="10412">
                  <c:v>3.7008579999999999E-2</c:v>
                </c:pt>
                <c:pt idx="10413">
                  <c:v>3.7193049999999998E-2</c:v>
                </c:pt>
                <c:pt idx="10414">
                  <c:v>3.6909619999999997E-2</c:v>
                </c:pt>
                <c:pt idx="10415">
                  <c:v>3.7170580000000002E-2</c:v>
                </c:pt>
                <c:pt idx="10416">
                  <c:v>3.7474069999999998E-2</c:v>
                </c:pt>
                <c:pt idx="10417">
                  <c:v>3.7584470000000002E-2</c:v>
                </c:pt>
                <c:pt idx="10418">
                  <c:v>3.7531660000000001E-2</c:v>
                </c:pt>
                <c:pt idx="10419">
                  <c:v>3.7894879999999999E-2</c:v>
                </c:pt>
                <c:pt idx="10420">
                  <c:v>3.7968519999999999E-2</c:v>
                </c:pt>
                <c:pt idx="10421">
                  <c:v>3.7523729999999998E-2</c:v>
                </c:pt>
                <c:pt idx="10422">
                  <c:v>3.7328390000000003E-2</c:v>
                </c:pt>
                <c:pt idx="10423">
                  <c:v>3.736225E-2</c:v>
                </c:pt>
                <c:pt idx="10424">
                  <c:v>3.6827400000000003E-2</c:v>
                </c:pt>
                <c:pt idx="10425">
                  <c:v>3.6081080000000001E-2</c:v>
                </c:pt>
                <c:pt idx="10426">
                  <c:v>3.5808230000000003E-2</c:v>
                </c:pt>
                <c:pt idx="10427">
                  <c:v>3.5413069999999998E-2</c:v>
                </c:pt>
                <c:pt idx="10428">
                  <c:v>3.429753E-2</c:v>
                </c:pt>
                <c:pt idx="10429">
                  <c:v>3.4161200000000003E-2</c:v>
                </c:pt>
                <c:pt idx="10430">
                  <c:v>3.3689829999999997E-2</c:v>
                </c:pt>
                <c:pt idx="10431">
                  <c:v>3.2877620000000003E-2</c:v>
                </c:pt>
                <c:pt idx="10432">
                  <c:v>3.3069000000000001E-2</c:v>
                </c:pt>
                <c:pt idx="10433">
                  <c:v>3.2609010000000001E-2</c:v>
                </c:pt>
                <c:pt idx="10434">
                  <c:v>3.2595180000000001E-2</c:v>
                </c:pt>
                <c:pt idx="10435">
                  <c:v>3.2655150000000001E-2</c:v>
                </c:pt>
                <c:pt idx="10436">
                  <c:v>3.2505520000000003E-2</c:v>
                </c:pt>
                <c:pt idx="10437">
                  <c:v>3.3062040000000001E-2</c:v>
                </c:pt>
                <c:pt idx="10438">
                  <c:v>3.2928489999999998E-2</c:v>
                </c:pt>
                <c:pt idx="10439">
                  <c:v>3.3173349999999997E-2</c:v>
                </c:pt>
                <c:pt idx="10440">
                  <c:v>3.3195710000000003E-2</c:v>
                </c:pt>
                <c:pt idx="10441">
                  <c:v>3.2773009999999998E-2</c:v>
                </c:pt>
                <c:pt idx="10442">
                  <c:v>3.322584E-2</c:v>
                </c:pt>
                <c:pt idx="10443">
                  <c:v>3.2740400000000003E-2</c:v>
                </c:pt>
                <c:pt idx="10444">
                  <c:v>3.2780169999999997E-2</c:v>
                </c:pt>
                <c:pt idx="10445">
                  <c:v>3.2835709999999997E-2</c:v>
                </c:pt>
                <c:pt idx="10446">
                  <c:v>3.2503600000000001E-2</c:v>
                </c:pt>
                <c:pt idx="10447">
                  <c:v>3.3229010000000003E-2</c:v>
                </c:pt>
                <c:pt idx="10448">
                  <c:v>3.3199340000000001E-2</c:v>
                </c:pt>
                <c:pt idx="10449">
                  <c:v>3.3587560000000002E-2</c:v>
                </c:pt>
                <c:pt idx="10450">
                  <c:v>3.3809730000000003E-2</c:v>
                </c:pt>
                <c:pt idx="10451">
                  <c:v>3.381961E-2</c:v>
                </c:pt>
                <c:pt idx="10452">
                  <c:v>3.4440409999999998E-2</c:v>
                </c:pt>
                <c:pt idx="10453">
                  <c:v>3.4772360000000002E-2</c:v>
                </c:pt>
                <c:pt idx="10454">
                  <c:v>3.4865479999999997E-2</c:v>
                </c:pt>
                <c:pt idx="10455">
                  <c:v>3.5349039999999998E-2</c:v>
                </c:pt>
                <c:pt idx="10456">
                  <c:v>3.5527370000000003E-2</c:v>
                </c:pt>
                <c:pt idx="10457">
                  <c:v>3.5669010000000001E-2</c:v>
                </c:pt>
                <c:pt idx="10458">
                  <c:v>3.6096070000000001E-2</c:v>
                </c:pt>
                <c:pt idx="10459">
                  <c:v>3.6271730000000002E-2</c:v>
                </c:pt>
                <c:pt idx="10460">
                  <c:v>3.6480270000000002E-2</c:v>
                </c:pt>
                <c:pt idx="10461">
                  <c:v>3.6863010000000002E-2</c:v>
                </c:pt>
                <c:pt idx="10462">
                  <c:v>3.7085460000000001E-2</c:v>
                </c:pt>
                <c:pt idx="10463">
                  <c:v>3.7473430000000002E-2</c:v>
                </c:pt>
                <c:pt idx="10464">
                  <c:v>3.7879639999999999E-2</c:v>
                </c:pt>
                <c:pt idx="10465">
                  <c:v>3.8183330000000001E-2</c:v>
                </c:pt>
                <c:pt idx="10466">
                  <c:v>3.8237189999999997E-2</c:v>
                </c:pt>
                <c:pt idx="10467">
                  <c:v>3.8589520000000002E-2</c:v>
                </c:pt>
                <c:pt idx="10468">
                  <c:v>3.8855059999999997E-2</c:v>
                </c:pt>
                <c:pt idx="10469">
                  <c:v>3.898712E-2</c:v>
                </c:pt>
                <c:pt idx="10470">
                  <c:v>3.9176420000000003E-2</c:v>
                </c:pt>
                <c:pt idx="10471">
                  <c:v>3.9507180000000003E-2</c:v>
                </c:pt>
                <c:pt idx="10472">
                  <c:v>3.9745990000000002E-2</c:v>
                </c:pt>
                <c:pt idx="10473">
                  <c:v>3.9944449999999999E-2</c:v>
                </c:pt>
                <c:pt idx="10474">
                  <c:v>3.9992369999999999E-2</c:v>
                </c:pt>
                <c:pt idx="10475">
                  <c:v>3.9719789999999998E-2</c:v>
                </c:pt>
                <c:pt idx="10476">
                  <c:v>3.9568409999999998E-2</c:v>
                </c:pt>
                <c:pt idx="10477">
                  <c:v>3.9296379999999999E-2</c:v>
                </c:pt>
                <c:pt idx="10478">
                  <c:v>3.8762650000000003E-2</c:v>
                </c:pt>
                <c:pt idx="10479">
                  <c:v>3.7545240000000001E-2</c:v>
                </c:pt>
                <c:pt idx="10480">
                  <c:v>3.6860909999999997E-2</c:v>
                </c:pt>
                <c:pt idx="10481">
                  <c:v>3.6122439999999999E-2</c:v>
                </c:pt>
                <c:pt idx="10482">
                  <c:v>3.4880269999999998E-2</c:v>
                </c:pt>
                <c:pt idx="10483">
                  <c:v>3.3631620000000001E-2</c:v>
                </c:pt>
                <c:pt idx="10484">
                  <c:v>3.3146420000000003E-2</c:v>
                </c:pt>
                <c:pt idx="10485">
                  <c:v>3.2148089999999997E-2</c:v>
                </c:pt>
                <c:pt idx="10486">
                  <c:v>3.2182679999999998E-2</c:v>
                </c:pt>
                <c:pt idx="10487">
                  <c:v>3.2066259999999999E-2</c:v>
                </c:pt>
                <c:pt idx="10488">
                  <c:v>3.2178320000000003E-2</c:v>
                </c:pt>
                <c:pt idx="10489">
                  <c:v>3.2916729999999998E-2</c:v>
                </c:pt>
                <c:pt idx="10490">
                  <c:v>3.2915590000000002E-2</c:v>
                </c:pt>
                <c:pt idx="10491">
                  <c:v>3.3836459999999999E-2</c:v>
                </c:pt>
                <c:pt idx="10492">
                  <c:v>3.3924780000000002E-2</c:v>
                </c:pt>
                <c:pt idx="10493">
                  <c:v>3.3767579999999998E-2</c:v>
                </c:pt>
                <c:pt idx="10494">
                  <c:v>3.4015440000000001E-2</c:v>
                </c:pt>
                <c:pt idx="10495">
                  <c:v>3.3526979999999998E-2</c:v>
                </c:pt>
                <c:pt idx="10496">
                  <c:v>3.3604780000000001E-2</c:v>
                </c:pt>
                <c:pt idx="10497">
                  <c:v>3.3440989999999997E-2</c:v>
                </c:pt>
                <c:pt idx="10498">
                  <c:v>3.2803150000000003E-2</c:v>
                </c:pt>
                <c:pt idx="10499">
                  <c:v>3.3022299999999997E-2</c:v>
                </c:pt>
                <c:pt idx="10500">
                  <c:v>3.285072E-2</c:v>
                </c:pt>
                <c:pt idx="10501">
                  <c:v>3.3298319999999999E-2</c:v>
                </c:pt>
                <c:pt idx="10502">
                  <c:v>3.3843369999999998E-2</c:v>
                </c:pt>
                <c:pt idx="10503">
                  <c:v>3.3673260000000003E-2</c:v>
                </c:pt>
                <c:pt idx="10504">
                  <c:v>3.4293570000000002E-2</c:v>
                </c:pt>
                <c:pt idx="10505">
                  <c:v>3.4711789999999999E-2</c:v>
                </c:pt>
                <c:pt idx="10506">
                  <c:v>3.5082469999999998E-2</c:v>
                </c:pt>
                <c:pt idx="10507">
                  <c:v>3.5905779999999998E-2</c:v>
                </c:pt>
                <c:pt idx="10508">
                  <c:v>3.617981E-2</c:v>
                </c:pt>
                <c:pt idx="10509">
                  <c:v>3.6284230000000001E-2</c:v>
                </c:pt>
                <c:pt idx="10510">
                  <c:v>3.711209E-2</c:v>
                </c:pt>
                <c:pt idx="10511">
                  <c:v>3.7178919999999997E-2</c:v>
                </c:pt>
                <c:pt idx="10512">
                  <c:v>3.7225250000000001E-2</c:v>
                </c:pt>
                <c:pt idx="10513">
                  <c:v>3.7468330000000001E-2</c:v>
                </c:pt>
                <c:pt idx="10514">
                  <c:v>3.7337549999999997E-2</c:v>
                </c:pt>
                <c:pt idx="10515">
                  <c:v>3.7191380000000003E-2</c:v>
                </c:pt>
                <c:pt idx="10516">
                  <c:v>3.7521440000000003E-2</c:v>
                </c:pt>
                <c:pt idx="10517">
                  <c:v>3.7935339999999998E-2</c:v>
                </c:pt>
                <c:pt idx="10518">
                  <c:v>3.8265710000000001E-2</c:v>
                </c:pt>
                <c:pt idx="10519">
                  <c:v>3.8668370000000001E-2</c:v>
                </c:pt>
                <c:pt idx="10520">
                  <c:v>3.9498970000000001E-2</c:v>
                </c:pt>
                <c:pt idx="10521">
                  <c:v>4.0068590000000001E-2</c:v>
                </c:pt>
                <c:pt idx="10522">
                  <c:v>4.035424E-2</c:v>
                </c:pt>
                <c:pt idx="10523">
                  <c:v>4.0474209999999997E-2</c:v>
                </c:pt>
                <c:pt idx="10524">
                  <c:v>4.0630609999999998E-2</c:v>
                </c:pt>
                <c:pt idx="10525">
                  <c:v>4.0999029999999999E-2</c:v>
                </c:pt>
                <c:pt idx="10526">
                  <c:v>4.1254100000000002E-2</c:v>
                </c:pt>
                <c:pt idx="10527">
                  <c:v>4.1331850000000003E-2</c:v>
                </c:pt>
                <c:pt idx="10528">
                  <c:v>4.0960679999999999E-2</c:v>
                </c:pt>
                <c:pt idx="10529">
                  <c:v>4.0502429999999999E-2</c:v>
                </c:pt>
                <c:pt idx="10530">
                  <c:v>4.003425E-2</c:v>
                </c:pt>
                <c:pt idx="10531">
                  <c:v>3.9377280000000001E-2</c:v>
                </c:pt>
                <c:pt idx="10532">
                  <c:v>3.7873280000000002E-2</c:v>
                </c:pt>
                <c:pt idx="10533">
                  <c:v>3.6079569999999998E-2</c:v>
                </c:pt>
                <c:pt idx="10534">
                  <c:v>3.461413E-2</c:v>
                </c:pt>
                <c:pt idx="10535">
                  <c:v>3.3230990000000002E-2</c:v>
                </c:pt>
                <c:pt idx="10536">
                  <c:v>3.1560930000000001E-2</c:v>
                </c:pt>
                <c:pt idx="10537">
                  <c:v>3.1568350000000002E-2</c:v>
                </c:pt>
                <c:pt idx="10538">
                  <c:v>3.1565309999999999E-2</c:v>
                </c:pt>
                <c:pt idx="10539">
                  <c:v>3.1732860000000002E-2</c:v>
                </c:pt>
                <c:pt idx="10540">
                  <c:v>3.195137E-2</c:v>
                </c:pt>
                <c:pt idx="10541">
                  <c:v>3.2051290000000003E-2</c:v>
                </c:pt>
                <c:pt idx="10542">
                  <c:v>3.2972500000000002E-2</c:v>
                </c:pt>
                <c:pt idx="10543">
                  <c:v>3.3246020000000001E-2</c:v>
                </c:pt>
                <c:pt idx="10544">
                  <c:v>0</c:v>
                </c:pt>
                <c:pt idx="10545">
                  <c:v>0</c:v>
                </c:pt>
                <c:pt idx="10546">
                  <c:v>8.9568999999999998E-4</c:v>
                </c:pt>
                <c:pt idx="10547">
                  <c:v>6.0335600000000003E-3</c:v>
                </c:pt>
                <c:pt idx="10548">
                  <c:v>1.395969E-2</c:v>
                </c:pt>
                <c:pt idx="10549">
                  <c:v>2.2798840000000001E-2</c:v>
                </c:pt>
                <c:pt idx="10550">
                  <c:v>3.1014380000000001E-2</c:v>
                </c:pt>
                <c:pt idx="10551">
                  <c:v>2.9780250000000001E-2</c:v>
                </c:pt>
                <c:pt idx="10552">
                  <c:v>1.4594660000000001E-2</c:v>
                </c:pt>
                <c:pt idx="10553">
                  <c:v>1.269136E-2</c:v>
                </c:pt>
                <c:pt idx="10554">
                  <c:v>1.7040309999999999E-2</c:v>
                </c:pt>
                <c:pt idx="10555">
                  <c:v>2.4428800000000001E-2</c:v>
                </c:pt>
                <c:pt idx="10556">
                  <c:v>3.2600610000000002E-2</c:v>
                </c:pt>
                <c:pt idx="10557">
                  <c:v>3.307467E-2</c:v>
                </c:pt>
                <c:pt idx="10558">
                  <c:v>3.2438660000000001E-2</c:v>
                </c:pt>
                <c:pt idx="10559">
                  <c:v>3.372646E-2</c:v>
                </c:pt>
                <c:pt idx="10560">
                  <c:v>3.6214929999999999E-2</c:v>
                </c:pt>
                <c:pt idx="10561">
                  <c:v>3.9285870000000001E-2</c:v>
                </c:pt>
                <c:pt idx="10562">
                  <c:v>4.2567260000000003E-2</c:v>
                </c:pt>
                <c:pt idx="10563">
                  <c:v>4.5727660000000003E-2</c:v>
                </c:pt>
                <c:pt idx="10564">
                  <c:v>4.8486439999999999E-2</c:v>
                </c:pt>
                <c:pt idx="10565">
                  <c:v>5.0877810000000002E-2</c:v>
                </c:pt>
                <c:pt idx="10566">
                  <c:v>5.0214210000000002E-2</c:v>
                </c:pt>
                <c:pt idx="10567">
                  <c:v>4.413127E-2</c:v>
                </c:pt>
                <c:pt idx="10568">
                  <c:v>3.4750070000000001E-2</c:v>
                </c:pt>
                <c:pt idx="10569">
                  <c:v>2.7181239999999999E-2</c:v>
                </c:pt>
                <c:pt idx="10570">
                  <c:v>2.318895E-2</c:v>
                </c:pt>
                <c:pt idx="10571">
                  <c:v>2.51889E-2</c:v>
                </c:pt>
                <c:pt idx="10572">
                  <c:v>3.118073E-2</c:v>
                </c:pt>
                <c:pt idx="10573">
                  <c:v>3.4673009999999997E-2</c:v>
                </c:pt>
                <c:pt idx="10574">
                  <c:v>3.3601480000000003E-2</c:v>
                </c:pt>
                <c:pt idx="10575">
                  <c:v>3.3881170000000002E-2</c:v>
                </c:pt>
                <c:pt idx="10576">
                  <c:v>3.5354969999999999E-2</c:v>
                </c:pt>
                <c:pt idx="10577">
                  <c:v>3.6801939999999998E-2</c:v>
                </c:pt>
                <c:pt idx="10578">
                  <c:v>3.8942520000000001E-2</c:v>
                </c:pt>
                <c:pt idx="10579">
                  <c:v>4.1142720000000001E-2</c:v>
                </c:pt>
                <c:pt idx="10580">
                  <c:v>4.3237999999999999E-2</c:v>
                </c:pt>
                <c:pt idx="10581">
                  <c:v>4.4514329999999998E-2</c:v>
                </c:pt>
                <c:pt idx="10582">
                  <c:v>4.425954E-2</c:v>
                </c:pt>
                <c:pt idx="10583">
                  <c:v>4.1440320000000003E-2</c:v>
                </c:pt>
                <c:pt idx="10584">
                  <c:v>3.7033320000000002E-2</c:v>
                </c:pt>
                <c:pt idx="10585">
                  <c:v>3.238162E-2</c:v>
                </c:pt>
                <c:pt idx="10586">
                  <c:v>2.8378480000000001E-2</c:v>
                </c:pt>
                <c:pt idx="10587">
                  <c:v>2.7213290000000001E-2</c:v>
                </c:pt>
                <c:pt idx="10588">
                  <c:v>2.6700390000000001E-2</c:v>
                </c:pt>
                <c:pt idx="10589">
                  <c:v>2.854636E-2</c:v>
                </c:pt>
                <c:pt idx="10590">
                  <c:v>3.5660999999999999E-4</c:v>
                </c:pt>
                <c:pt idx="10591">
                  <c:v>0</c:v>
                </c:pt>
                <c:pt idx="10592">
                  <c:v>1.0218600000000001E-3</c:v>
                </c:pt>
                <c:pt idx="10593">
                  <c:v>6.5341000000000002E-3</c:v>
                </c:pt>
                <c:pt idx="10594">
                  <c:v>1.491105E-2</c:v>
                </c:pt>
                <c:pt idx="10595">
                  <c:v>2.3948520000000001E-2</c:v>
                </c:pt>
                <c:pt idx="10596">
                  <c:v>3.2359989999999998E-2</c:v>
                </c:pt>
                <c:pt idx="10597">
                  <c:v>2.6507630000000001E-2</c:v>
                </c:pt>
                <c:pt idx="10598">
                  <c:v>1.8091869999999999E-2</c:v>
                </c:pt>
                <c:pt idx="10599">
                  <c:v>1.871314E-2</c:v>
                </c:pt>
                <c:pt idx="10600">
                  <c:v>2.4411209999999999E-2</c:v>
                </c:pt>
                <c:pt idx="10601">
                  <c:v>3.1776249999999999E-2</c:v>
                </c:pt>
                <c:pt idx="10602">
                  <c:v>3.3974539999999998E-2</c:v>
                </c:pt>
                <c:pt idx="10603">
                  <c:v>3.5567059999999998E-2</c:v>
                </c:pt>
                <c:pt idx="10604">
                  <c:v>3.7755820000000002E-2</c:v>
                </c:pt>
                <c:pt idx="10605">
                  <c:v>4.0884770000000001E-2</c:v>
                </c:pt>
                <c:pt idx="10606">
                  <c:v>4.420669E-2</c:v>
                </c:pt>
                <c:pt idx="10607">
                  <c:v>4.707422E-2</c:v>
                </c:pt>
                <c:pt idx="10608">
                  <c:v>4.940307E-2</c:v>
                </c:pt>
                <c:pt idx="10609">
                  <c:v>4.9093980000000002E-2</c:v>
                </c:pt>
                <c:pt idx="10610">
                  <c:v>4.1539239999999998E-2</c:v>
                </c:pt>
                <c:pt idx="10611">
                  <c:v>3.1895270000000003E-2</c:v>
                </c:pt>
                <c:pt idx="10612">
                  <c:v>2.1003959999999999E-2</c:v>
                </c:pt>
                <c:pt idx="10613">
                  <c:v>2.0981719999999999E-2</c:v>
                </c:pt>
                <c:pt idx="10614">
                  <c:v>2.7713310000000001E-2</c:v>
                </c:pt>
                <c:pt idx="10615">
                  <c:v>3.1877790000000003E-2</c:v>
                </c:pt>
                <c:pt idx="10616">
                  <c:v>2.5746359999999999E-2</c:v>
                </c:pt>
                <c:pt idx="10617">
                  <c:v>2.428516E-2</c:v>
                </c:pt>
                <c:pt idx="10618">
                  <c:v>2.813388E-2</c:v>
                </c:pt>
                <c:pt idx="10619">
                  <c:v>3.2222819999999999E-2</c:v>
                </c:pt>
                <c:pt idx="10620">
                  <c:v>3.3238419999999998E-2</c:v>
                </c:pt>
                <c:pt idx="10621">
                  <c:v>3.3776250000000001E-2</c:v>
                </c:pt>
                <c:pt idx="10622">
                  <c:v>3.5799619999999997E-2</c:v>
                </c:pt>
                <c:pt idx="10623">
                  <c:v>3.8018049999999998E-2</c:v>
                </c:pt>
                <c:pt idx="10624">
                  <c:v>4.0290050000000001E-2</c:v>
                </c:pt>
                <c:pt idx="10625">
                  <c:v>4.2745850000000002E-2</c:v>
                </c:pt>
                <c:pt idx="10626">
                  <c:v>4.4821859999999998E-2</c:v>
                </c:pt>
                <c:pt idx="10627">
                  <c:v>4.5986819999999998E-2</c:v>
                </c:pt>
                <c:pt idx="10628">
                  <c:v>4.5591659999999999E-2</c:v>
                </c:pt>
                <c:pt idx="10629">
                  <c:v>4.3739430000000003E-2</c:v>
                </c:pt>
                <c:pt idx="10630">
                  <c:v>4.0764019999999998E-2</c:v>
                </c:pt>
                <c:pt idx="10631">
                  <c:v>0</c:v>
                </c:pt>
                <c:pt idx="10632">
                  <c:v>1.1504600000000001E-3</c:v>
                </c:pt>
                <c:pt idx="10633">
                  <c:v>6.78271E-3</c:v>
                </c:pt>
                <c:pt idx="10634">
                  <c:v>1.4738289999999999E-2</c:v>
                </c:pt>
                <c:pt idx="10635">
                  <c:v>2.3018400000000001E-2</c:v>
                </c:pt>
                <c:pt idx="10636">
                  <c:v>3.0935689999999998E-2</c:v>
                </c:pt>
                <c:pt idx="10637">
                  <c:v>2.9030480000000001E-2</c:v>
                </c:pt>
                <c:pt idx="10638">
                  <c:v>2.5042229999999999E-2</c:v>
                </c:pt>
                <c:pt idx="10639">
                  <c:v>2.416898E-2</c:v>
                </c:pt>
                <c:pt idx="10640">
                  <c:v>2.8573109999999999E-2</c:v>
                </c:pt>
                <c:pt idx="10641">
                  <c:v>3.286153E-2</c:v>
                </c:pt>
                <c:pt idx="10642">
                  <c:v>3.4898180000000001E-2</c:v>
                </c:pt>
                <c:pt idx="10643">
                  <c:v>3.6102210000000003E-2</c:v>
                </c:pt>
                <c:pt idx="10644">
                  <c:v>3.7852400000000001E-2</c:v>
                </c:pt>
                <c:pt idx="10645">
                  <c:v>4.0184520000000001E-2</c:v>
                </c:pt>
                <c:pt idx="10646">
                  <c:v>4.2596700000000001E-2</c:v>
                </c:pt>
                <c:pt idx="10647">
                  <c:v>4.4833869999999998E-2</c:v>
                </c:pt>
                <c:pt idx="10648">
                  <c:v>4.69836E-2</c:v>
                </c:pt>
                <c:pt idx="10649">
                  <c:v>4.8997350000000002E-2</c:v>
                </c:pt>
                <c:pt idx="10650">
                  <c:v>4.9584129999999997E-2</c:v>
                </c:pt>
                <c:pt idx="10651">
                  <c:v>4.609063E-2</c:v>
                </c:pt>
                <c:pt idx="10652">
                  <c:v>3.9470310000000002E-2</c:v>
                </c:pt>
                <c:pt idx="10653">
                  <c:v>3.1781469999999999E-2</c:v>
                </c:pt>
                <c:pt idx="10654">
                  <c:v>2.75497E-2</c:v>
                </c:pt>
                <c:pt idx="10655">
                  <c:v>2.5815560000000001E-2</c:v>
                </c:pt>
                <c:pt idx="10656">
                  <c:v>2.7089410000000001E-2</c:v>
                </c:pt>
                <c:pt idx="10657">
                  <c:v>2.7567629999999999E-2</c:v>
                </c:pt>
                <c:pt idx="10658">
                  <c:v>3.006754E-2</c:v>
                </c:pt>
                <c:pt idx="10659">
                  <c:v>3.1506819999999998E-2</c:v>
                </c:pt>
                <c:pt idx="10660">
                  <c:v>3.3720489999999999E-2</c:v>
                </c:pt>
                <c:pt idx="10661">
                  <c:v>3.5009760000000001E-2</c:v>
                </c:pt>
                <c:pt idx="10662">
                  <c:v>3.755203E-2</c:v>
                </c:pt>
                <c:pt idx="10663">
                  <c:v>3.9548229999999997E-2</c:v>
                </c:pt>
                <c:pt idx="10664">
                  <c:v>4.1197190000000002E-2</c:v>
                </c:pt>
                <c:pt idx="10665">
                  <c:v>4.2347240000000001E-2</c:v>
                </c:pt>
                <c:pt idx="10666">
                  <c:v>4.2232220000000001E-2</c:v>
                </c:pt>
                <c:pt idx="10667">
                  <c:v>4.0084090000000003E-2</c:v>
                </c:pt>
                <c:pt idx="10668">
                  <c:v>0</c:v>
                </c:pt>
                <c:pt idx="10669">
                  <c:v>0</c:v>
                </c:pt>
                <c:pt idx="10670">
                  <c:v>2.1762700000000001E-3</c:v>
                </c:pt>
                <c:pt idx="10671">
                  <c:v>8.4375200000000004E-3</c:v>
                </c:pt>
                <c:pt idx="10672">
                  <c:v>1.6471019999999999E-2</c:v>
                </c:pt>
                <c:pt idx="10673">
                  <c:v>2.4898130000000001E-2</c:v>
                </c:pt>
                <c:pt idx="10674">
                  <c:v>3.2128049999999998E-2</c:v>
                </c:pt>
                <c:pt idx="10675">
                  <c:v>2.5408750000000001E-2</c:v>
                </c:pt>
                <c:pt idx="10676">
                  <c:v>2.0431729999999999E-2</c:v>
                </c:pt>
                <c:pt idx="10677">
                  <c:v>2.3202400000000001E-2</c:v>
                </c:pt>
                <c:pt idx="10678">
                  <c:v>2.9425E-2</c:v>
                </c:pt>
                <c:pt idx="10679">
                  <c:v>3.2239770000000001E-2</c:v>
                </c:pt>
                <c:pt idx="10680">
                  <c:v>3.2019430000000002E-2</c:v>
                </c:pt>
                <c:pt idx="10681">
                  <c:v>3.2423199999999999E-2</c:v>
                </c:pt>
                <c:pt idx="10682">
                  <c:v>3.4231699999999997E-2</c:v>
                </c:pt>
                <c:pt idx="10683">
                  <c:v>3.6288559999999997E-2</c:v>
                </c:pt>
                <c:pt idx="10684">
                  <c:v>3.8948219999999999E-2</c:v>
                </c:pt>
                <c:pt idx="10685">
                  <c:v>4.1647219999999999E-2</c:v>
                </c:pt>
                <c:pt idx="10686">
                  <c:v>4.4193549999999998E-2</c:v>
                </c:pt>
                <c:pt idx="10687">
                  <c:v>4.6583319999999998E-2</c:v>
                </c:pt>
                <c:pt idx="10688">
                  <c:v>4.8596010000000002E-2</c:v>
                </c:pt>
                <c:pt idx="10689">
                  <c:v>4.9325140000000003E-2</c:v>
                </c:pt>
                <c:pt idx="10690">
                  <c:v>4.6990629999999999E-2</c:v>
                </c:pt>
                <c:pt idx="10691">
                  <c:v>4.1936029999999999E-2</c:v>
                </c:pt>
                <c:pt idx="10692">
                  <c:v>3.611321E-2</c:v>
                </c:pt>
                <c:pt idx="10693">
                  <c:v>3.2282520000000002E-2</c:v>
                </c:pt>
                <c:pt idx="10694">
                  <c:v>3.050251E-2</c:v>
                </c:pt>
                <c:pt idx="10695">
                  <c:v>3.0605609999999998E-2</c:v>
                </c:pt>
                <c:pt idx="10696">
                  <c:v>3.2104569999999999E-2</c:v>
                </c:pt>
                <c:pt idx="10697">
                  <c:v>3.3098740000000001E-2</c:v>
                </c:pt>
                <c:pt idx="10698">
                  <c:v>3.5066779999999999E-2</c:v>
                </c:pt>
                <c:pt idx="10699">
                  <c:v>3.6740210000000002E-2</c:v>
                </c:pt>
                <c:pt idx="10700">
                  <c:v>3.7969019999999999E-2</c:v>
                </c:pt>
                <c:pt idx="10701">
                  <c:v>3.9176849999999999E-2</c:v>
                </c:pt>
                <c:pt idx="10702">
                  <c:v>3.8432569999999999E-2</c:v>
                </c:pt>
                <c:pt idx="10703">
                  <c:v>3.5461380000000001E-2</c:v>
                </c:pt>
                <c:pt idx="10704">
                  <c:v>3.141824E-2</c:v>
                </c:pt>
                <c:pt idx="10705">
                  <c:v>2.7707900000000001E-2</c:v>
                </c:pt>
                <c:pt idx="10706">
                  <c:v>2.3739940000000001E-2</c:v>
                </c:pt>
                <c:pt idx="10707">
                  <c:v>2.3798449999999999E-2</c:v>
                </c:pt>
                <c:pt idx="10708">
                  <c:v>2.937584E-2</c:v>
                </c:pt>
                <c:pt idx="10709">
                  <c:v>3.4715530000000001E-2</c:v>
                </c:pt>
                <c:pt idx="10710">
                  <c:v>3.061351E-2</c:v>
                </c:pt>
                <c:pt idx="10711">
                  <c:v>2.8253210000000001E-2</c:v>
                </c:pt>
                <c:pt idx="10712">
                  <c:v>2.606292E-2</c:v>
                </c:pt>
                <c:pt idx="10713">
                  <c:v>6.0798999999999998E-4</c:v>
                </c:pt>
                <c:pt idx="10714">
                  <c:v>7.4235999999999996E-4</c:v>
                </c:pt>
                <c:pt idx="10715">
                  <c:v>6.0878399999999997E-3</c:v>
                </c:pt>
                <c:pt idx="10716">
                  <c:v>1.3822559999999999E-2</c:v>
                </c:pt>
                <c:pt idx="10717">
                  <c:v>2.2123199999999999E-2</c:v>
                </c:pt>
                <c:pt idx="10718">
                  <c:v>2.0912999999999999E-3</c:v>
                </c:pt>
                <c:pt idx="10719">
                  <c:v>0</c:v>
                </c:pt>
                <c:pt idx="10720">
                  <c:v>0</c:v>
                </c:pt>
                <c:pt idx="10721">
                  <c:v>3.4591600000000002E-3</c:v>
                </c:pt>
                <c:pt idx="10722">
                  <c:v>1.081557E-2</c:v>
                </c:pt>
                <c:pt idx="10723">
                  <c:v>1.867181E-2</c:v>
                </c:pt>
                <c:pt idx="10724">
                  <c:v>2.6781010000000001E-2</c:v>
                </c:pt>
                <c:pt idx="10725">
                  <c:v>3.1408239999999997E-2</c:v>
                </c:pt>
                <c:pt idx="10726">
                  <c:v>2.641634E-2</c:v>
                </c:pt>
                <c:pt idx="10727">
                  <c:v>2.2613080000000001E-2</c:v>
                </c:pt>
                <c:pt idx="10728">
                  <c:v>2.445582E-2</c:v>
                </c:pt>
                <c:pt idx="10729">
                  <c:v>3.0224529999999999E-2</c:v>
                </c:pt>
                <c:pt idx="10730">
                  <c:v>3.3647610000000001E-2</c:v>
                </c:pt>
                <c:pt idx="10731">
                  <c:v>3.4645370000000002E-2</c:v>
                </c:pt>
                <c:pt idx="10732">
                  <c:v>3.5823710000000002E-2</c:v>
                </c:pt>
                <c:pt idx="10733">
                  <c:v>3.7430270000000002E-2</c:v>
                </c:pt>
                <c:pt idx="10734">
                  <c:v>3.9622030000000003E-2</c:v>
                </c:pt>
                <c:pt idx="10735">
                  <c:v>4.1960600000000001E-2</c:v>
                </c:pt>
                <c:pt idx="10736">
                  <c:v>4.3952199999999997E-2</c:v>
                </c:pt>
                <c:pt idx="10737">
                  <c:v>4.4277110000000001E-2</c:v>
                </c:pt>
                <c:pt idx="10738">
                  <c:v>3.7924039999999999E-2</c:v>
                </c:pt>
                <c:pt idx="10739">
                  <c:v>2.7087170000000001E-2</c:v>
                </c:pt>
                <c:pt idx="10740">
                  <c:v>2.0455419999999998E-2</c:v>
                </c:pt>
                <c:pt idx="10741">
                  <c:v>2.2493220000000001E-2</c:v>
                </c:pt>
                <c:pt idx="10742">
                  <c:v>2.9406109999999999E-2</c:v>
                </c:pt>
                <c:pt idx="10743">
                  <c:v>2.992299E-2</c:v>
                </c:pt>
                <c:pt idx="10744">
                  <c:v>2.517662E-2</c:v>
                </c:pt>
                <c:pt idx="10745">
                  <c:v>2.3225579999999999E-2</c:v>
                </c:pt>
                <c:pt idx="10746">
                  <c:v>2.745175E-2</c:v>
                </c:pt>
                <c:pt idx="10747">
                  <c:v>3.2468289999999997E-2</c:v>
                </c:pt>
                <c:pt idx="10748">
                  <c:v>3.3310619999999999E-2</c:v>
                </c:pt>
                <c:pt idx="10749">
                  <c:v>3.2545820000000003E-2</c:v>
                </c:pt>
                <c:pt idx="10750">
                  <c:v>3.390381E-2</c:v>
                </c:pt>
                <c:pt idx="10751">
                  <c:v>3.5799119999999997E-2</c:v>
                </c:pt>
                <c:pt idx="10752">
                  <c:v>3.7977459999999998E-2</c:v>
                </c:pt>
                <c:pt idx="10753">
                  <c:v>4.0331600000000002E-2</c:v>
                </c:pt>
                <c:pt idx="10754">
                  <c:v>4.240468E-2</c:v>
                </c:pt>
                <c:pt idx="10755">
                  <c:v>4.3900660000000001E-2</c:v>
                </c:pt>
                <c:pt idx="10756">
                  <c:v>4.2973209999999998E-2</c:v>
                </c:pt>
                <c:pt idx="10757">
                  <c:v>3.7341890000000003E-2</c:v>
                </c:pt>
                <c:pt idx="10758">
                  <c:v>2.9616750000000001E-2</c:v>
                </c:pt>
                <c:pt idx="10759">
                  <c:v>2.3434699999999999E-2</c:v>
                </c:pt>
                <c:pt idx="10760">
                  <c:v>2.310077E-2</c:v>
                </c:pt>
                <c:pt idx="10761">
                  <c:v>2.7247629999999998E-2</c:v>
                </c:pt>
                <c:pt idx="10762">
                  <c:v>3.1780679999999999E-2</c:v>
                </c:pt>
                <c:pt idx="10763">
                  <c:v>2.8860790000000001E-2</c:v>
                </c:pt>
                <c:pt idx="10764">
                  <c:v>2.541995E-2</c:v>
                </c:pt>
                <c:pt idx="10765">
                  <c:v>2.518652E-2</c:v>
                </c:pt>
                <c:pt idx="10766">
                  <c:v>3.0587710000000001E-2</c:v>
                </c:pt>
                <c:pt idx="10767">
                  <c:v>3.2707359999999998E-2</c:v>
                </c:pt>
                <c:pt idx="10768">
                  <c:v>3.3071799999999998E-2</c:v>
                </c:pt>
                <c:pt idx="10769">
                  <c:v>3.4230900000000002E-2</c:v>
                </c:pt>
                <c:pt idx="10770">
                  <c:v>3.6245029999999998E-2</c:v>
                </c:pt>
                <c:pt idx="10771">
                  <c:v>3.8110829999999998E-2</c:v>
                </c:pt>
                <c:pt idx="10772">
                  <c:v>3.9821269999999999E-2</c:v>
                </c:pt>
                <c:pt idx="10773">
                  <c:v>4.1253709999999999E-2</c:v>
                </c:pt>
                <c:pt idx="10774">
                  <c:v>4.164839E-2</c:v>
                </c:pt>
                <c:pt idx="10775">
                  <c:v>4.0133839999999997E-2</c:v>
                </c:pt>
                <c:pt idx="10776">
                  <c:v>3.640587E-2</c:v>
                </c:pt>
                <c:pt idx="10777">
                  <c:v>3.169222E-2</c:v>
                </c:pt>
                <c:pt idx="10778">
                  <c:v>2.8039640000000001E-2</c:v>
                </c:pt>
                <c:pt idx="10779">
                  <c:v>2.5042310000000002E-2</c:v>
                </c:pt>
                <c:pt idx="10780">
                  <c:v>2.6451530000000001E-2</c:v>
                </c:pt>
                <c:pt idx="10781">
                  <c:v>3.1715119999999999E-2</c:v>
                </c:pt>
                <c:pt idx="10782">
                  <c:v>3.0495029999999999E-2</c:v>
                </c:pt>
                <c:pt idx="10783">
                  <c:v>2.9680040000000001E-2</c:v>
                </c:pt>
                <c:pt idx="10784">
                  <c:v>2.9177450000000001E-2</c:v>
                </c:pt>
                <c:pt idx="10785">
                  <c:v>3.0838620000000001E-2</c:v>
                </c:pt>
                <c:pt idx="10786">
                  <c:v>3.1797390000000002E-2</c:v>
                </c:pt>
                <c:pt idx="10787">
                  <c:v>3.3961499999999999E-2</c:v>
                </c:pt>
                <c:pt idx="10788">
                  <c:v>3.5502989999999998E-2</c:v>
                </c:pt>
                <c:pt idx="10789">
                  <c:v>3.7077579999999999E-2</c:v>
                </c:pt>
                <c:pt idx="10790">
                  <c:v>3.854395E-2</c:v>
                </c:pt>
                <c:pt idx="10791">
                  <c:v>3.9017259999999998E-2</c:v>
                </c:pt>
                <c:pt idx="10792">
                  <c:v>3.8468040000000002E-2</c:v>
                </c:pt>
                <c:pt idx="10793">
                  <c:v>3.7425439999999997E-2</c:v>
                </c:pt>
                <c:pt idx="10794">
                  <c:v>3.5874820000000002E-2</c:v>
                </c:pt>
                <c:pt idx="10795">
                  <c:v>3.3610889999999997E-2</c:v>
                </c:pt>
                <c:pt idx="10796">
                  <c:v>3.1772050000000003E-2</c:v>
                </c:pt>
                <c:pt idx="10797">
                  <c:v>3.1221990000000002E-2</c:v>
                </c:pt>
                <c:pt idx="10798">
                  <c:v>3.0313110000000001E-2</c:v>
                </c:pt>
                <c:pt idx="10799">
                  <c:v>3.1200370000000002E-2</c:v>
                </c:pt>
                <c:pt idx="10800">
                  <c:v>3.1043109999999999E-2</c:v>
                </c:pt>
                <c:pt idx="10801">
                  <c:v>3.200832E-2</c:v>
                </c:pt>
                <c:pt idx="10802">
                  <c:v>3.2857409999999997E-2</c:v>
                </c:pt>
                <c:pt idx="10803">
                  <c:v>3.3664960000000001E-2</c:v>
                </c:pt>
                <c:pt idx="10804">
                  <c:v>3.4853130000000003E-2</c:v>
                </c:pt>
                <c:pt idx="10805">
                  <c:v>3.555465E-2</c:v>
                </c:pt>
                <c:pt idx="10806">
                  <c:v>3.6439630000000001E-2</c:v>
                </c:pt>
                <c:pt idx="10807">
                  <c:v>3.7149840000000003E-2</c:v>
                </c:pt>
                <c:pt idx="10808">
                  <c:v>3.7157250000000003E-2</c:v>
                </c:pt>
                <c:pt idx="10809">
                  <c:v>3.691038E-2</c:v>
                </c:pt>
                <c:pt idx="10810">
                  <c:v>3.6895129999999998E-2</c:v>
                </c:pt>
                <c:pt idx="10811">
                  <c:v>3.6881999999999998E-2</c:v>
                </c:pt>
                <c:pt idx="10812">
                  <c:v>3.6523010000000002E-2</c:v>
                </c:pt>
                <c:pt idx="10813">
                  <c:v>3.6514390000000001E-2</c:v>
                </c:pt>
                <c:pt idx="10814">
                  <c:v>3.645251E-2</c:v>
                </c:pt>
                <c:pt idx="10815">
                  <c:v>3.6261469999999997E-2</c:v>
                </c:pt>
                <c:pt idx="10816">
                  <c:v>3.6710350000000003E-2</c:v>
                </c:pt>
                <c:pt idx="10817">
                  <c:v>3.7046559999999999E-2</c:v>
                </c:pt>
                <c:pt idx="10818">
                  <c:v>3.6955080000000001E-2</c:v>
                </c:pt>
                <c:pt idx="10819">
                  <c:v>3.7428210000000003E-2</c:v>
                </c:pt>
                <c:pt idx="10820">
                  <c:v>3.7743770000000003E-2</c:v>
                </c:pt>
                <c:pt idx="10821">
                  <c:v>3.7840619999999998E-2</c:v>
                </c:pt>
                <c:pt idx="10822">
                  <c:v>3.7687930000000001E-2</c:v>
                </c:pt>
                <c:pt idx="10823">
                  <c:v>3.804271E-2</c:v>
                </c:pt>
                <c:pt idx="10824">
                  <c:v>3.8063880000000001E-2</c:v>
                </c:pt>
                <c:pt idx="10825">
                  <c:v>3.7797589999999999E-2</c:v>
                </c:pt>
                <c:pt idx="10826">
                  <c:v>3.76704E-2</c:v>
                </c:pt>
                <c:pt idx="10827">
                  <c:v>3.7537559999999998E-2</c:v>
                </c:pt>
                <c:pt idx="10828">
                  <c:v>3.7568400000000002E-2</c:v>
                </c:pt>
                <c:pt idx="10829">
                  <c:v>3.7503380000000003E-2</c:v>
                </c:pt>
                <c:pt idx="10830">
                  <c:v>3.7800449999999999E-2</c:v>
                </c:pt>
                <c:pt idx="10831">
                  <c:v>3.7990790000000003E-2</c:v>
                </c:pt>
                <c:pt idx="10832">
                  <c:v>0</c:v>
                </c:pt>
                <c:pt idx="10833">
                  <c:v>0</c:v>
                </c:pt>
                <c:pt idx="10834">
                  <c:v>2.7186100000000002E-3</c:v>
                </c:pt>
                <c:pt idx="10835">
                  <c:v>9.8387300000000004E-3</c:v>
                </c:pt>
                <c:pt idx="10836">
                  <c:v>1.8248480000000001E-2</c:v>
                </c:pt>
                <c:pt idx="10837">
                  <c:v>2.666489E-2</c:v>
                </c:pt>
                <c:pt idx="10838">
                  <c:v>3.1914369999999997E-2</c:v>
                </c:pt>
                <c:pt idx="10839">
                  <c:v>2.2993309999999999E-2</c:v>
                </c:pt>
                <c:pt idx="10840">
                  <c:v>1.9347929999999999E-2</c:v>
                </c:pt>
                <c:pt idx="10841">
                  <c:v>2.2784789999999999E-2</c:v>
                </c:pt>
                <c:pt idx="10842">
                  <c:v>2.9107649999999999E-2</c:v>
                </c:pt>
                <c:pt idx="10843">
                  <c:v>3.2241449999999998E-2</c:v>
                </c:pt>
                <c:pt idx="10844">
                  <c:v>3.2133630000000003E-2</c:v>
                </c:pt>
                <c:pt idx="10845">
                  <c:v>3.3115459999999999E-2</c:v>
                </c:pt>
                <c:pt idx="10846">
                  <c:v>3.5647650000000003E-2</c:v>
                </c:pt>
                <c:pt idx="10847">
                  <c:v>3.8403720000000002E-2</c:v>
                </c:pt>
                <c:pt idx="10848">
                  <c:v>4.1339130000000002E-2</c:v>
                </c:pt>
                <c:pt idx="10849">
                  <c:v>4.394617E-2</c:v>
                </c:pt>
                <c:pt idx="10850">
                  <c:v>4.6459680000000003E-2</c:v>
                </c:pt>
                <c:pt idx="10851">
                  <c:v>4.8824100000000002E-2</c:v>
                </c:pt>
                <c:pt idx="10852">
                  <c:v>4.8663400000000002E-2</c:v>
                </c:pt>
                <c:pt idx="10853">
                  <c:v>4.1438889999999999E-2</c:v>
                </c:pt>
                <c:pt idx="10854">
                  <c:v>3.0064170000000001E-2</c:v>
                </c:pt>
                <c:pt idx="10855">
                  <c:v>2.074032E-2</c:v>
                </c:pt>
                <c:pt idx="10856">
                  <c:v>1.9441440000000001E-2</c:v>
                </c:pt>
                <c:pt idx="10857">
                  <c:v>2.5142040000000001E-2</c:v>
                </c:pt>
                <c:pt idx="10858">
                  <c:v>3.3597269999999999E-2</c:v>
                </c:pt>
                <c:pt idx="10859">
                  <c:v>3.4584749999999997E-2</c:v>
                </c:pt>
                <c:pt idx="10860">
                  <c:v>2.9517939999999999E-2</c:v>
                </c:pt>
                <c:pt idx="10861">
                  <c:v>2.6769870000000001E-2</c:v>
                </c:pt>
                <c:pt idx="10862">
                  <c:v>2.7475579999999999E-2</c:v>
                </c:pt>
                <c:pt idx="10863">
                  <c:v>2.9572020000000001E-2</c:v>
                </c:pt>
                <c:pt idx="10864">
                  <c:v>3.1769060000000002E-2</c:v>
                </c:pt>
                <c:pt idx="10865">
                  <c:v>3.4357909999999998E-2</c:v>
                </c:pt>
                <c:pt idx="10866">
                  <c:v>3.668569E-2</c:v>
                </c:pt>
                <c:pt idx="10867">
                  <c:v>3.8784619999999999E-2</c:v>
                </c:pt>
                <c:pt idx="10868">
                  <c:v>4.0854179999999997E-2</c:v>
                </c:pt>
                <c:pt idx="10869">
                  <c:v>4.2635949999999999E-2</c:v>
                </c:pt>
                <c:pt idx="10870">
                  <c:v>4.2954119999999998E-2</c:v>
                </c:pt>
                <c:pt idx="10871">
                  <c:v>4.0855269999999999E-2</c:v>
                </c:pt>
                <c:pt idx="10872">
                  <c:v>3.6142800000000003E-2</c:v>
                </c:pt>
                <c:pt idx="10873">
                  <c:v>3.0975470000000001E-2</c:v>
                </c:pt>
                <c:pt idx="10874">
                  <c:v>2.7906569999999999E-2</c:v>
                </c:pt>
                <c:pt idx="10875">
                  <c:v>2.543517E-2</c:v>
                </c:pt>
                <c:pt idx="10876">
                  <c:v>2.637113E-2</c:v>
                </c:pt>
                <c:pt idx="10877">
                  <c:v>3.0937699999999999E-2</c:v>
                </c:pt>
                <c:pt idx="10878">
                  <c:v>3.1014380000000001E-2</c:v>
                </c:pt>
                <c:pt idx="10879">
                  <c:v>3.1308229999999999E-2</c:v>
                </c:pt>
                <c:pt idx="10880">
                  <c:v>3.1340510000000002E-2</c:v>
                </c:pt>
                <c:pt idx="10881">
                  <c:v>3.3263170000000002E-2</c:v>
                </c:pt>
                <c:pt idx="10882">
                  <c:v>3.4817590000000002E-2</c:v>
                </c:pt>
                <c:pt idx="10883">
                  <c:v>3.6313999999999999E-2</c:v>
                </c:pt>
                <c:pt idx="10884">
                  <c:v>3.8029630000000002E-2</c:v>
                </c:pt>
                <c:pt idx="10885">
                  <c:v>3.9210389999999998E-2</c:v>
                </c:pt>
                <c:pt idx="10886">
                  <c:v>3.9656909999999997E-2</c:v>
                </c:pt>
                <c:pt idx="10887">
                  <c:v>4.0002070000000001E-2</c:v>
                </c:pt>
                <c:pt idx="10888">
                  <c:v>3.9459729999999998E-2</c:v>
                </c:pt>
                <c:pt idx="10889">
                  <c:v>3.8383840000000002E-2</c:v>
                </c:pt>
                <c:pt idx="10890">
                  <c:v>3.6931039999999998E-2</c:v>
                </c:pt>
                <c:pt idx="10891">
                  <c:v>3.5581479999999999E-2</c:v>
                </c:pt>
                <c:pt idx="10892">
                  <c:v>3.4412489999999997E-2</c:v>
                </c:pt>
                <c:pt idx="10893">
                  <c:v>3.3139130000000003E-2</c:v>
                </c:pt>
                <c:pt idx="10894">
                  <c:v>3.2351640000000001E-2</c:v>
                </c:pt>
                <c:pt idx="10895">
                  <c:v>3.2594980000000003E-2</c:v>
                </c:pt>
                <c:pt idx="10896">
                  <c:v>3.2443600000000003E-2</c:v>
                </c:pt>
                <c:pt idx="10897">
                  <c:v>3.3430649999999999E-2</c:v>
                </c:pt>
                <c:pt idx="10898">
                  <c:v>3.3911040000000003E-2</c:v>
                </c:pt>
                <c:pt idx="10899">
                  <c:v>3.4661209999999998E-2</c:v>
                </c:pt>
                <c:pt idx="10900">
                  <c:v>3.5299650000000002E-2</c:v>
                </c:pt>
                <c:pt idx="10901">
                  <c:v>3.5731869999999999E-2</c:v>
                </c:pt>
                <c:pt idx="10902">
                  <c:v>3.6514129999999999E-2</c:v>
                </c:pt>
                <c:pt idx="10903">
                  <c:v>3.6961479999999998E-2</c:v>
                </c:pt>
                <c:pt idx="10904">
                  <c:v>3.7087839999999997E-2</c:v>
                </c:pt>
                <c:pt idx="10905">
                  <c:v>3.7079479999999998E-2</c:v>
                </c:pt>
                <c:pt idx="10906">
                  <c:v>3.7132730000000003E-2</c:v>
                </c:pt>
                <c:pt idx="10907">
                  <c:v>3.6955769999999999E-2</c:v>
                </c:pt>
                <c:pt idx="10908">
                  <c:v>3.6449710000000003E-2</c:v>
                </c:pt>
                <c:pt idx="10909">
                  <c:v>3.643573E-2</c:v>
                </c:pt>
                <c:pt idx="10910">
                  <c:v>3.6010979999999998E-2</c:v>
                </c:pt>
                <c:pt idx="10911">
                  <c:v>0</c:v>
                </c:pt>
                <c:pt idx="10912">
                  <c:v>0</c:v>
                </c:pt>
                <c:pt idx="10913">
                  <c:v>3.3461599999999999E-3</c:v>
                </c:pt>
                <c:pt idx="10914">
                  <c:v>1.037926E-2</c:v>
                </c:pt>
                <c:pt idx="10915">
                  <c:v>1.8547589999999999E-2</c:v>
                </c:pt>
                <c:pt idx="10916">
                  <c:v>2.6532699999999999E-2</c:v>
                </c:pt>
                <c:pt idx="10917">
                  <c:v>3.2830999999999999E-2</c:v>
                </c:pt>
                <c:pt idx="10918">
                  <c:v>3.1747579999999997E-2</c:v>
                </c:pt>
                <c:pt idx="10919">
                  <c:v>2.7959870000000001E-2</c:v>
                </c:pt>
                <c:pt idx="10920">
                  <c:v>2.824202E-2</c:v>
                </c:pt>
                <c:pt idx="10921">
                  <c:v>2.9667229999999999E-2</c:v>
                </c:pt>
                <c:pt idx="10922">
                  <c:v>3.2271719999999997E-2</c:v>
                </c:pt>
                <c:pt idx="10923">
                  <c:v>3.4028910000000002E-2</c:v>
                </c:pt>
                <c:pt idx="10924">
                  <c:v>3.6367579999999997E-2</c:v>
                </c:pt>
                <c:pt idx="10925">
                  <c:v>3.8371450000000001E-2</c:v>
                </c:pt>
                <c:pt idx="10926">
                  <c:v>4.0365720000000001E-2</c:v>
                </c:pt>
                <c:pt idx="10927">
                  <c:v>4.2672040000000001E-2</c:v>
                </c:pt>
                <c:pt idx="10928">
                  <c:v>4.5049980000000003E-2</c:v>
                </c:pt>
                <c:pt idx="10929">
                  <c:v>4.6820309999999997E-2</c:v>
                </c:pt>
                <c:pt idx="10930">
                  <c:v>4.721616E-2</c:v>
                </c:pt>
                <c:pt idx="10931">
                  <c:v>4.5408469999999999E-2</c:v>
                </c:pt>
                <c:pt idx="10932">
                  <c:v>4.1616090000000001E-2</c:v>
                </c:pt>
                <c:pt idx="10933">
                  <c:v>3.736776E-2</c:v>
                </c:pt>
                <c:pt idx="10934">
                  <c:v>3.3544610000000002E-2</c:v>
                </c:pt>
                <c:pt idx="10935">
                  <c:v>3.2007649999999999E-2</c:v>
                </c:pt>
                <c:pt idx="10936">
                  <c:v>3.166882E-2</c:v>
                </c:pt>
                <c:pt idx="10937">
                  <c:v>3.1958630000000002E-2</c:v>
                </c:pt>
                <c:pt idx="10938">
                  <c:v>3.3605349999999999E-2</c:v>
                </c:pt>
                <c:pt idx="10939">
                  <c:v>3.4722030000000001E-2</c:v>
                </c:pt>
                <c:pt idx="10940">
                  <c:v>3.6639989999999997E-2</c:v>
                </c:pt>
                <c:pt idx="10941">
                  <c:v>3.8207560000000002E-2</c:v>
                </c:pt>
                <c:pt idx="10942">
                  <c:v>3.9533739999999998E-2</c:v>
                </c:pt>
                <c:pt idx="10943">
                  <c:v>4.0957189999999997E-2</c:v>
                </c:pt>
                <c:pt idx="10944">
                  <c:v>4.2121819999999997E-2</c:v>
                </c:pt>
                <c:pt idx="10945">
                  <c:v>4.232756E-2</c:v>
                </c:pt>
                <c:pt idx="10946">
                  <c:v>4.180246E-2</c:v>
                </c:pt>
                <c:pt idx="10947">
                  <c:v>4.0438160000000001E-2</c:v>
                </c:pt>
                <c:pt idx="10948">
                  <c:v>3.8282129999999998E-2</c:v>
                </c:pt>
                <c:pt idx="10949">
                  <c:v>3.6255339999999997E-2</c:v>
                </c:pt>
                <c:pt idx="10950">
                  <c:v>3.4255140000000003E-2</c:v>
                </c:pt>
                <c:pt idx="10951">
                  <c:v>3.2506880000000002E-2</c:v>
                </c:pt>
                <c:pt idx="10952">
                  <c:v>3.226064E-2</c:v>
                </c:pt>
                <c:pt idx="10953">
                  <c:v>3.258378E-2</c:v>
                </c:pt>
                <c:pt idx="10954">
                  <c:v>3.2806099999999998E-2</c:v>
                </c:pt>
                <c:pt idx="10955">
                  <c:v>3.3957389999999997E-2</c:v>
                </c:pt>
                <c:pt idx="10956">
                  <c:v>3.436231E-2</c:v>
                </c:pt>
                <c:pt idx="10957">
                  <c:v>3.5483470000000003E-2</c:v>
                </c:pt>
                <c:pt idx="10958">
                  <c:v>3.6036029999999997E-2</c:v>
                </c:pt>
                <c:pt idx="10959">
                  <c:v>3.6147840000000001E-2</c:v>
                </c:pt>
                <c:pt idx="10960">
                  <c:v>3.7357849999999998E-2</c:v>
                </c:pt>
                <c:pt idx="10961">
                  <c:v>3.8310700000000003E-2</c:v>
                </c:pt>
                <c:pt idx="10962">
                  <c:v>3.834912E-2</c:v>
                </c:pt>
                <c:pt idx="10963">
                  <c:v>3.8133010000000002E-2</c:v>
                </c:pt>
                <c:pt idx="10964">
                  <c:v>3.7247809999999999E-2</c:v>
                </c:pt>
                <c:pt idx="10965">
                  <c:v>0</c:v>
                </c:pt>
                <c:pt idx="10966">
                  <c:v>0</c:v>
                </c:pt>
                <c:pt idx="10967">
                  <c:v>7.5370999999999999E-4</c:v>
                </c:pt>
                <c:pt idx="10968">
                  <c:v>6.5072999999999997E-3</c:v>
                </c:pt>
                <c:pt idx="10969">
                  <c:v>1.5087710000000001E-2</c:v>
                </c:pt>
                <c:pt idx="10970">
                  <c:v>2.4344540000000001E-2</c:v>
                </c:pt>
                <c:pt idx="10971">
                  <c:v>3.1616150000000003E-2</c:v>
                </c:pt>
                <c:pt idx="10972">
                  <c:v>2.5717230000000001E-2</c:v>
                </c:pt>
                <c:pt idx="10973">
                  <c:v>1.518805E-2</c:v>
                </c:pt>
                <c:pt idx="10974">
                  <c:v>1.5697639999999999E-2</c:v>
                </c:pt>
                <c:pt idx="10975">
                  <c:v>2.130723E-2</c:v>
                </c:pt>
                <c:pt idx="10976">
                  <c:v>2.9035539999999999E-2</c:v>
                </c:pt>
                <c:pt idx="10977">
                  <c:v>3.5466360000000002E-2</c:v>
                </c:pt>
                <c:pt idx="10978">
                  <c:v>3.7153169999999999E-2</c:v>
                </c:pt>
                <c:pt idx="10979">
                  <c:v>3.819645E-2</c:v>
                </c:pt>
                <c:pt idx="10980">
                  <c:v>4.0091880000000003E-2</c:v>
                </c:pt>
                <c:pt idx="10981">
                  <c:v>4.1994160000000003E-2</c:v>
                </c:pt>
                <c:pt idx="10982">
                  <c:v>4.3832589999999998E-2</c:v>
                </c:pt>
                <c:pt idx="10983">
                  <c:v>4.5377279999999999E-2</c:v>
                </c:pt>
                <c:pt idx="10984">
                  <c:v>4.5456370000000003E-2</c:v>
                </c:pt>
                <c:pt idx="10985">
                  <c:v>3.8927650000000001E-2</c:v>
                </c:pt>
                <c:pt idx="10986">
                  <c:v>2.840026E-2</c:v>
                </c:pt>
                <c:pt idx="10987">
                  <c:v>1.8510499999999999E-2</c:v>
                </c:pt>
                <c:pt idx="10988">
                  <c:v>1.833073E-2</c:v>
                </c:pt>
                <c:pt idx="10989">
                  <c:v>2.434273E-2</c:v>
                </c:pt>
                <c:pt idx="10990">
                  <c:v>3.252145E-2</c:v>
                </c:pt>
                <c:pt idx="10991">
                  <c:v>3.291285E-2</c:v>
                </c:pt>
                <c:pt idx="10992">
                  <c:v>2.556313E-2</c:v>
                </c:pt>
                <c:pt idx="10993">
                  <c:v>2.3395570000000001E-2</c:v>
                </c:pt>
                <c:pt idx="10994">
                  <c:v>2.755639E-2</c:v>
                </c:pt>
                <c:pt idx="10995">
                  <c:v>3.2695740000000001E-2</c:v>
                </c:pt>
                <c:pt idx="10996">
                  <c:v>3.3729339999999997E-2</c:v>
                </c:pt>
                <c:pt idx="10997">
                  <c:v>3.3590000000000002E-2</c:v>
                </c:pt>
                <c:pt idx="10998">
                  <c:v>3.5115809999999997E-2</c:v>
                </c:pt>
                <c:pt idx="10999">
                  <c:v>3.6888379999999998E-2</c:v>
                </c:pt>
                <c:pt idx="11000">
                  <c:v>3.8764729999999997E-2</c:v>
                </c:pt>
                <c:pt idx="11001">
                  <c:v>4.1015910000000003E-2</c:v>
                </c:pt>
                <c:pt idx="11002">
                  <c:v>4.2510079999999999E-2</c:v>
                </c:pt>
                <c:pt idx="11003">
                  <c:v>4.2333950000000002E-2</c:v>
                </c:pt>
                <c:pt idx="11004">
                  <c:v>0</c:v>
                </c:pt>
                <c:pt idx="11005">
                  <c:v>0</c:v>
                </c:pt>
                <c:pt idx="11006">
                  <c:v>0</c:v>
                </c:pt>
                <c:pt idx="11007">
                  <c:v>9.1766999999999999E-4</c:v>
                </c:pt>
                <c:pt idx="11008">
                  <c:v>6.2830000000000004E-3</c:v>
                </c:pt>
                <c:pt idx="11009">
                  <c:v>1.476863E-2</c:v>
                </c:pt>
                <c:pt idx="11010">
                  <c:v>2.4171080000000001E-2</c:v>
                </c:pt>
                <c:pt idx="11011">
                  <c:v>3.1850759999999999E-2</c:v>
                </c:pt>
                <c:pt idx="11012">
                  <c:v>2.0098950000000001E-2</c:v>
                </c:pt>
                <c:pt idx="11013">
                  <c:v>1.3722420000000001E-2</c:v>
                </c:pt>
                <c:pt idx="11014">
                  <c:v>1.6177480000000001E-2</c:v>
                </c:pt>
                <c:pt idx="11015">
                  <c:v>2.3108900000000002E-2</c:v>
                </c:pt>
                <c:pt idx="11016">
                  <c:v>3.1458479999999997E-2</c:v>
                </c:pt>
                <c:pt idx="11017">
                  <c:v>3.0982889999999999E-2</c:v>
                </c:pt>
                <c:pt idx="11018">
                  <c:v>2.7976339999999999E-2</c:v>
                </c:pt>
                <c:pt idx="11019">
                  <c:v>2.7979549999999999E-2</c:v>
                </c:pt>
                <c:pt idx="11020">
                  <c:v>3.0435319999999998E-2</c:v>
                </c:pt>
                <c:pt idx="11021">
                  <c:v>3.4161579999999997E-2</c:v>
                </c:pt>
                <c:pt idx="11022">
                  <c:v>3.8114149999999999E-2</c:v>
                </c:pt>
                <c:pt idx="11023">
                  <c:v>4.1552600000000002E-2</c:v>
                </c:pt>
                <c:pt idx="11024">
                  <c:v>4.45329E-2</c:v>
                </c:pt>
                <c:pt idx="11025">
                  <c:v>4.1201269999999998E-2</c:v>
                </c:pt>
                <c:pt idx="11026">
                  <c:v>2.8279370000000002E-2</c:v>
                </c:pt>
                <c:pt idx="11027">
                  <c:v>1.2619470000000001E-2</c:v>
                </c:pt>
                <c:pt idx="11028">
                  <c:v>1.084706E-2</c:v>
                </c:pt>
                <c:pt idx="11029">
                  <c:v>1.6543100000000002E-2</c:v>
                </c:pt>
                <c:pt idx="11030">
                  <c:v>2.4960909999999999E-2</c:v>
                </c:pt>
                <c:pt idx="11031">
                  <c:v>3.4036429999999999E-2</c:v>
                </c:pt>
                <c:pt idx="11032">
                  <c:v>2.5137840000000002E-2</c:v>
                </c:pt>
                <c:pt idx="11033">
                  <c:v>1.229015E-2</c:v>
                </c:pt>
                <c:pt idx="11034">
                  <c:v>1.226851E-2</c:v>
                </c:pt>
                <c:pt idx="11035">
                  <c:v>1.8528269999999999E-2</c:v>
                </c:pt>
                <c:pt idx="11036">
                  <c:v>2.679434E-2</c:v>
                </c:pt>
                <c:pt idx="11037">
                  <c:v>3.500122E-2</c:v>
                </c:pt>
                <c:pt idx="11038">
                  <c:v>3.1309570000000002E-2</c:v>
                </c:pt>
                <c:pt idx="11039">
                  <c:v>2.7529680000000001E-2</c:v>
                </c:pt>
                <c:pt idx="11040">
                  <c:v>2.651336E-2</c:v>
                </c:pt>
                <c:pt idx="11041">
                  <c:v>2.8971090000000001E-2</c:v>
                </c:pt>
                <c:pt idx="11042">
                  <c:v>3.2020849999999997E-2</c:v>
                </c:pt>
                <c:pt idx="11043">
                  <c:v>3.5333219999999999E-2</c:v>
                </c:pt>
                <c:pt idx="11044">
                  <c:v>3.7774960000000003E-2</c:v>
                </c:pt>
                <c:pt idx="11045">
                  <c:v>4.0301099999999999E-2</c:v>
                </c:pt>
                <c:pt idx="11046">
                  <c:v>4.2402130000000003E-2</c:v>
                </c:pt>
                <c:pt idx="11047">
                  <c:v>4.3524960000000001E-2</c:v>
                </c:pt>
                <c:pt idx="11048">
                  <c:v>4.2231280000000003E-2</c:v>
                </c:pt>
                <c:pt idx="11049">
                  <c:v>3.5913210000000001E-2</c:v>
                </c:pt>
                <c:pt idx="11050">
                  <c:v>2.6849209999999998E-2</c:v>
                </c:pt>
                <c:pt idx="11051">
                  <c:v>2.1174749999999999E-2</c:v>
                </c:pt>
                <c:pt idx="11052">
                  <c:v>2.4103900000000001E-2</c:v>
                </c:pt>
                <c:pt idx="11053">
                  <c:v>3.1486310000000003E-2</c:v>
                </c:pt>
                <c:pt idx="11054">
                  <c:v>2.8349659999999999E-2</c:v>
                </c:pt>
                <c:pt idx="11055">
                  <c:v>2.3092120000000001E-2</c:v>
                </c:pt>
                <c:pt idx="11056">
                  <c:v>2.458836E-2</c:v>
                </c:pt>
                <c:pt idx="11057">
                  <c:v>3.0643859999999998E-2</c:v>
                </c:pt>
                <c:pt idx="11058">
                  <c:v>3.1705120000000003E-2</c:v>
                </c:pt>
                <c:pt idx="11059">
                  <c:v>3.063312E-2</c:v>
                </c:pt>
                <c:pt idx="11060">
                  <c:v>0</c:v>
                </c:pt>
                <c:pt idx="11061">
                  <c:v>1.8364999999999999E-4</c:v>
                </c:pt>
                <c:pt idx="11062">
                  <c:v>3.6158700000000002E-3</c:v>
                </c:pt>
                <c:pt idx="11063">
                  <c:v>8.9609200000000007E-3</c:v>
                </c:pt>
                <c:pt idx="11064">
                  <c:v>1.7235259999999999E-2</c:v>
                </c:pt>
                <c:pt idx="11065">
                  <c:v>2.576956E-2</c:v>
                </c:pt>
                <c:pt idx="11066">
                  <c:v>3.3037810000000001E-2</c:v>
                </c:pt>
                <c:pt idx="11067">
                  <c:v>3.275111E-2</c:v>
                </c:pt>
                <c:pt idx="11068">
                  <c:v>2.6327329999999999E-2</c:v>
                </c:pt>
                <c:pt idx="11069">
                  <c:v>2.3680050000000001E-2</c:v>
                </c:pt>
                <c:pt idx="11070">
                  <c:v>2.6669709999999999E-2</c:v>
                </c:pt>
                <c:pt idx="11071">
                  <c:v>3.1825100000000002E-2</c:v>
                </c:pt>
                <c:pt idx="11072">
                  <c:v>3.4117630000000003E-2</c:v>
                </c:pt>
                <c:pt idx="11073">
                  <c:v>3.467543E-2</c:v>
                </c:pt>
                <c:pt idx="11074">
                  <c:v>3.6402900000000002E-2</c:v>
                </c:pt>
                <c:pt idx="11075">
                  <c:v>3.9020590000000001E-2</c:v>
                </c:pt>
                <c:pt idx="11076">
                  <c:v>4.1663989999999998E-2</c:v>
                </c:pt>
                <c:pt idx="11077">
                  <c:v>4.4759569999999999E-2</c:v>
                </c:pt>
                <c:pt idx="11078">
                  <c:v>4.7559579999999997E-2</c:v>
                </c:pt>
                <c:pt idx="11079">
                  <c:v>4.9781810000000003E-2</c:v>
                </c:pt>
                <c:pt idx="11080">
                  <c:v>4.9802899999999997E-2</c:v>
                </c:pt>
                <c:pt idx="11081">
                  <c:v>4.6087059999999999E-2</c:v>
                </c:pt>
                <c:pt idx="11082">
                  <c:v>3.9384429999999998E-2</c:v>
                </c:pt>
                <c:pt idx="11083">
                  <c:v>3.2548929999999997E-2</c:v>
                </c:pt>
                <c:pt idx="11084">
                  <c:v>2.7869769999999999E-2</c:v>
                </c:pt>
                <c:pt idx="11085">
                  <c:v>2.6641789999999999E-2</c:v>
                </c:pt>
                <c:pt idx="11086">
                  <c:v>2.6765690000000002E-2</c:v>
                </c:pt>
                <c:pt idx="11087">
                  <c:v>2.91411E-2</c:v>
                </c:pt>
                <c:pt idx="11088">
                  <c:v>3.06173E-2</c:v>
                </c:pt>
                <c:pt idx="11089">
                  <c:v>3.3226789999999999E-2</c:v>
                </c:pt>
                <c:pt idx="11090">
                  <c:v>3.5248370000000001E-2</c:v>
                </c:pt>
                <c:pt idx="11091">
                  <c:v>3.7389970000000002E-2</c:v>
                </c:pt>
                <c:pt idx="11092">
                  <c:v>3.9710189999999999E-2</c:v>
                </c:pt>
                <c:pt idx="11093">
                  <c:v>4.1795350000000002E-2</c:v>
                </c:pt>
                <c:pt idx="11094">
                  <c:v>4.3596679999999999E-2</c:v>
                </c:pt>
                <c:pt idx="11095">
                  <c:v>4.4724510000000002E-2</c:v>
                </c:pt>
                <c:pt idx="11096">
                  <c:v>4.4501499999999999E-2</c:v>
                </c:pt>
                <c:pt idx="11097">
                  <c:v>4.2760270000000003E-2</c:v>
                </c:pt>
                <c:pt idx="11098">
                  <c:v>3.9320250000000001E-2</c:v>
                </c:pt>
                <c:pt idx="11099">
                  <c:v>3.5236370000000003E-2</c:v>
                </c:pt>
                <c:pt idx="11100">
                  <c:v>3.1284800000000001E-2</c:v>
                </c:pt>
                <c:pt idx="11101">
                  <c:v>2.8842599999999999E-2</c:v>
                </c:pt>
                <c:pt idx="11102">
                  <c:v>2.823616E-2</c:v>
                </c:pt>
                <c:pt idx="11103">
                  <c:v>2.8577539999999998E-2</c:v>
                </c:pt>
                <c:pt idx="11104">
                  <c:v>2.9737929999999999E-2</c:v>
                </c:pt>
                <c:pt idx="11105">
                  <c:v>3.105724E-2</c:v>
                </c:pt>
                <c:pt idx="11106">
                  <c:v>3.2602270000000003E-2</c:v>
                </c:pt>
                <c:pt idx="11107">
                  <c:v>3.3956510000000002E-2</c:v>
                </c:pt>
                <c:pt idx="11108">
                  <c:v>3.5863409999999998E-2</c:v>
                </c:pt>
                <c:pt idx="11109">
                  <c:v>3.7279689999999997E-2</c:v>
                </c:pt>
                <c:pt idx="11110">
                  <c:v>3.8675210000000002E-2</c:v>
                </c:pt>
                <c:pt idx="11111">
                  <c:v>3.9766269999999999E-2</c:v>
                </c:pt>
                <c:pt idx="11112">
                  <c:v>4.0197009999999998E-2</c:v>
                </c:pt>
                <c:pt idx="11113">
                  <c:v>3.9946479999999999E-2</c:v>
                </c:pt>
                <c:pt idx="11114">
                  <c:v>3.9402470000000002E-2</c:v>
                </c:pt>
                <c:pt idx="11115">
                  <c:v>3.8808200000000001E-2</c:v>
                </c:pt>
                <c:pt idx="11116">
                  <c:v>3.8213009999999999E-2</c:v>
                </c:pt>
                <c:pt idx="11117">
                  <c:v>3.7547410000000003E-2</c:v>
                </c:pt>
                <c:pt idx="11118">
                  <c:v>3.81588E-2</c:v>
                </c:pt>
                <c:pt idx="11119">
                  <c:v>3.8920259999999998E-2</c:v>
                </c:pt>
                <c:pt idx="11120">
                  <c:v>3.9624640000000003E-2</c:v>
                </c:pt>
                <c:pt idx="11121">
                  <c:v>4.0358659999999998E-2</c:v>
                </c:pt>
                <c:pt idx="11122">
                  <c:v>4.1285540000000003E-2</c:v>
                </c:pt>
                <c:pt idx="11123">
                  <c:v>4.2155989999999997E-2</c:v>
                </c:pt>
                <c:pt idx="11124">
                  <c:v>4.2744869999999997E-2</c:v>
                </c:pt>
                <c:pt idx="11125">
                  <c:v>4.279881E-2</c:v>
                </c:pt>
                <c:pt idx="11126">
                  <c:v>4.25549E-2</c:v>
                </c:pt>
                <c:pt idx="11127">
                  <c:v>4.2064820000000003E-2</c:v>
                </c:pt>
                <c:pt idx="11128">
                  <c:v>4.1496570000000003E-2</c:v>
                </c:pt>
                <c:pt idx="11129">
                  <c:v>4.1113040000000003E-2</c:v>
                </c:pt>
                <c:pt idx="11130">
                  <c:v>4.1043209999999997E-2</c:v>
                </c:pt>
                <c:pt idx="11131">
                  <c:v>4.1286929999999999E-2</c:v>
                </c:pt>
                <c:pt idx="11132">
                  <c:v>4.12024E-2</c:v>
                </c:pt>
                <c:pt idx="11133">
                  <c:v>4.0742229999999997E-2</c:v>
                </c:pt>
                <c:pt idx="11134">
                  <c:v>3.9573629999999999E-2</c:v>
                </c:pt>
                <c:pt idx="11135">
                  <c:v>3.7804999999999998E-2</c:v>
                </c:pt>
                <c:pt idx="11136">
                  <c:v>3.4668789999999998E-2</c:v>
                </c:pt>
                <c:pt idx="11137">
                  <c:v>3.0558439999999999E-2</c:v>
                </c:pt>
                <c:pt idx="11138">
                  <c:v>2.7980169999999999E-2</c:v>
                </c:pt>
                <c:pt idx="11139">
                  <c:v>2.5549309999999999E-2</c:v>
                </c:pt>
                <c:pt idx="11140">
                  <c:v>2.5441539999999999E-2</c:v>
                </c:pt>
                <c:pt idx="11141">
                  <c:v>2.5027379999999998E-2</c:v>
                </c:pt>
                <c:pt idx="11142">
                  <c:v>2.929878E-2</c:v>
                </c:pt>
                <c:pt idx="11143">
                  <c:v>3.3062469999999997E-2</c:v>
                </c:pt>
                <c:pt idx="11144">
                  <c:v>3.1146630000000002E-2</c:v>
                </c:pt>
                <c:pt idx="11145">
                  <c:v>3.0687559999999999E-2</c:v>
                </c:pt>
                <c:pt idx="11146">
                  <c:v>3.0346740000000001E-2</c:v>
                </c:pt>
                <c:pt idx="11147">
                  <c:v>3.1723090000000002E-2</c:v>
                </c:pt>
                <c:pt idx="11148">
                  <c:v>3.2802350000000001E-2</c:v>
                </c:pt>
                <c:pt idx="11149">
                  <c:v>3.3887849999999997E-2</c:v>
                </c:pt>
                <c:pt idx="11150">
                  <c:v>3.4542280000000002E-2</c:v>
                </c:pt>
                <c:pt idx="11151">
                  <c:v>3.3492059999999997E-2</c:v>
                </c:pt>
                <c:pt idx="11152">
                  <c:v>3.2690379999999998E-2</c:v>
                </c:pt>
                <c:pt idx="11153">
                  <c:v>3.115706E-2</c:v>
                </c:pt>
                <c:pt idx="11154">
                  <c:v>2.927167E-2</c:v>
                </c:pt>
                <c:pt idx="11155">
                  <c:v>2.8526679999999999E-2</c:v>
                </c:pt>
                <c:pt idx="11156">
                  <c:v>2.7459999999999998E-2</c:v>
                </c:pt>
                <c:pt idx="11157">
                  <c:v>2.755173E-2</c:v>
                </c:pt>
                <c:pt idx="11158">
                  <c:v>2.7503030000000001E-2</c:v>
                </c:pt>
                <c:pt idx="11159">
                  <c:v>2.8134099999999999E-2</c:v>
                </c:pt>
                <c:pt idx="11160">
                  <c:v>2.9365780000000001E-2</c:v>
                </c:pt>
                <c:pt idx="11161">
                  <c:v>3.0155319999999999E-2</c:v>
                </c:pt>
                <c:pt idx="11162">
                  <c:v>3.1371870000000003E-2</c:v>
                </c:pt>
                <c:pt idx="11163">
                  <c:v>3.2262289999999999E-2</c:v>
                </c:pt>
                <c:pt idx="11164">
                  <c:v>3.365278E-2</c:v>
                </c:pt>
                <c:pt idx="11165">
                  <c:v>3.4904150000000002E-2</c:v>
                </c:pt>
                <c:pt idx="11166">
                  <c:v>3.5486289999999997E-2</c:v>
                </c:pt>
                <c:pt idx="11167">
                  <c:v>3.6537239999999999E-2</c:v>
                </c:pt>
                <c:pt idx="11168">
                  <c:v>3.6879450000000001E-2</c:v>
                </c:pt>
                <c:pt idx="11169">
                  <c:v>3.6316500000000002E-2</c:v>
                </c:pt>
                <c:pt idx="11170">
                  <c:v>3.6130950000000002E-2</c:v>
                </c:pt>
                <c:pt idx="11171">
                  <c:v>3.5647369999999998E-2</c:v>
                </c:pt>
                <c:pt idx="11172">
                  <c:v>3.493073E-2</c:v>
                </c:pt>
                <c:pt idx="11173">
                  <c:v>3.5085940000000003E-2</c:v>
                </c:pt>
                <c:pt idx="11174">
                  <c:v>3.5411020000000001E-2</c:v>
                </c:pt>
                <c:pt idx="11175">
                  <c:v>3.5154629999999999E-2</c:v>
                </c:pt>
                <c:pt idx="11176">
                  <c:v>3.5756580000000003E-2</c:v>
                </c:pt>
                <c:pt idx="11177">
                  <c:v>3.6612730000000003E-2</c:v>
                </c:pt>
                <c:pt idx="11178">
                  <c:v>3.7041619999999997E-2</c:v>
                </c:pt>
                <c:pt idx="11179">
                  <c:v>3.79274E-2</c:v>
                </c:pt>
                <c:pt idx="11180">
                  <c:v>3.8782230000000001E-2</c:v>
                </c:pt>
                <c:pt idx="11181">
                  <c:v>3.9235359999999997E-2</c:v>
                </c:pt>
                <c:pt idx="11182">
                  <c:v>3.9491850000000002E-2</c:v>
                </c:pt>
                <c:pt idx="11183">
                  <c:v>3.9686510000000001E-2</c:v>
                </c:pt>
                <c:pt idx="11184">
                  <c:v>3.9853920000000001E-2</c:v>
                </c:pt>
                <c:pt idx="11185">
                  <c:v>3.966803E-2</c:v>
                </c:pt>
                <c:pt idx="11186">
                  <c:v>3.894537E-2</c:v>
                </c:pt>
                <c:pt idx="11187">
                  <c:v>3.8034140000000001E-2</c:v>
                </c:pt>
                <c:pt idx="11188">
                  <c:v>3.7404510000000002E-2</c:v>
                </c:pt>
                <c:pt idx="11189">
                  <c:v>3.6341739999999997E-2</c:v>
                </c:pt>
                <c:pt idx="11190">
                  <c:v>3.4312160000000001E-2</c:v>
                </c:pt>
                <c:pt idx="11191">
                  <c:v>3.2363049999999997E-2</c:v>
                </c:pt>
                <c:pt idx="11192">
                  <c:v>3.1379120000000003E-2</c:v>
                </c:pt>
                <c:pt idx="11193">
                  <c:v>3.010761E-2</c:v>
                </c:pt>
                <c:pt idx="11194">
                  <c:v>3.0532070000000001E-2</c:v>
                </c:pt>
                <c:pt idx="11195">
                  <c:v>2.9820340000000001E-2</c:v>
                </c:pt>
                <c:pt idx="11196">
                  <c:v>3.072751E-2</c:v>
                </c:pt>
                <c:pt idx="11197">
                  <c:v>1.7846E-4</c:v>
                </c:pt>
                <c:pt idx="11198">
                  <c:v>0</c:v>
                </c:pt>
                <c:pt idx="11199">
                  <c:v>4.5006000000000001E-4</c:v>
                </c:pt>
                <c:pt idx="11200">
                  <c:v>4.8880499999999997E-3</c:v>
                </c:pt>
                <c:pt idx="11201">
                  <c:v>1.264594E-2</c:v>
                </c:pt>
                <c:pt idx="11202">
                  <c:v>2.1307719999999999E-2</c:v>
                </c:pt>
                <c:pt idx="11203">
                  <c:v>2.9737650000000001E-2</c:v>
                </c:pt>
                <c:pt idx="11204">
                  <c:v>2.6502769999999998E-2</c:v>
                </c:pt>
                <c:pt idx="11205">
                  <c:v>1.5642489999999998E-2</c:v>
                </c:pt>
                <c:pt idx="11206">
                  <c:v>1.450865E-2</c:v>
                </c:pt>
                <c:pt idx="11207">
                  <c:v>1.8865900000000001E-2</c:v>
                </c:pt>
                <c:pt idx="11208">
                  <c:v>2.5951390000000001E-2</c:v>
                </c:pt>
                <c:pt idx="11209">
                  <c:v>3.1373980000000003E-2</c:v>
                </c:pt>
                <c:pt idx="11210">
                  <c:v>2.9414599999999999E-2</c:v>
                </c:pt>
                <c:pt idx="11211">
                  <c:v>2.8659540000000001E-2</c:v>
                </c:pt>
                <c:pt idx="11212">
                  <c:v>3.0334050000000001E-2</c:v>
                </c:pt>
                <c:pt idx="11213">
                  <c:v>3.306489E-2</c:v>
                </c:pt>
                <c:pt idx="11214">
                  <c:v>3.6477900000000001E-2</c:v>
                </c:pt>
                <c:pt idx="11215">
                  <c:v>3.9994460000000003E-2</c:v>
                </c:pt>
                <c:pt idx="11216">
                  <c:v>4.3522669999999999E-2</c:v>
                </c:pt>
                <c:pt idx="11217">
                  <c:v>4.6713589999999999E-2</c:v>
                </c:pt>
                <c:pt idx="11218">
                  <c:v>4.9543669999999998E-2</c:v>
                </c:pt>
                <c:pt idx="11219">
                  <c:v>4.9782409999999999E-2</c:v>
                </c:pt>
                <c:pt idx="11220">
                  <c:v>4.2627440000000003E-2</c:v>
                </c:pt>
                <c:pt idx="11221">
                  <c:v>3.1629530000000003E-2</c:v>
                </c:pt>
                <c:pt idx="11222">
                  <c:v>2.1012179999999998E-2</c:v>
                </c:pt>
                <c:pt idx="11223">
                  <c:v>2.0481139999999998E-2</c:v>
                </c:pt>
                <c:pt idx="11224">
                  <c:v>2.683346E-2</c:v>
                </c:pt>
                <c:pt idx="11225">
                  <c:v>3.4478880000000003E-2</c:v>
                </c:pt>
                <c:pt idx="11226">
                  <c:v>3.014555E-2</c:v>
                </c:pt>
                <c:pt idx="11227">
                  <c:v>2.723623E-2</c:v>
                </c:pt>
                <c:pt idx="11228">
                  <c:v>2.6449400000000001E-2</c:v>
                </c:pt>
                <c:pt idx="11229">
                  <c:v>2.8848180000000001E-2</c:v>
                </c:pt>
                <c:pt idx="11230">
                  <c:v>3.1208509999999998E-2</c:v>
                </c:pt>
                <c:pt idx="11231">
                  <c:v>3.3893140000000002E-2</c:v>
                </c:pt>
                <c:pt idx="11232">
                  <c:v>3.6264669999999999E-2</c:v>
                </c:pt>
                <c:pt idx="11233">
                  <c:v>3.9126849999999998E-2</c:v>
                </c:pt>
                <c:pt idx="11234">
                  <c:v>4.1632769999999999E-2</c:v>
                </c:pt>
                <c:pt idx="11235">
                  <c:v>4.395781E-2</c:v>
                </c:pt>
                <c:pt idx="11236">
                  <c:v>4.556056E-2</c:v>
                </c:pt>
                <c:pt idx="11237">
                  <c:v>4.5834260000000002E-2</c:v>
                </c:pt>
                <c:pt idx="11238">
                  <c:v>4.4720870000000003E-2</c:v>
                </c:pt>
                <c:pt idx="11239">
                  <c:v>4.2267510000000001E-2</c:v>
                </c:pt>
                <c:pt idx="11240">
                  <c:v>3.9531179999999999E-2</c:v>
                </c:pt>
                <c:pt idx="11241">
                  <c:v>3.7195779999999998E-2</c:v>
                </c:pt>
                <c:pt idx="11242">
                  <c:v>3.5182390000000001E-2</c:v>
                </c:pt>
                <c:pt idx="11243">
                  <c:v>3.3762140000000003E-2</c:v>
                </c:pt>
                <c:pt idx="11244">
                  <c:v>3.41073E-2</c:v>
                </c:pt>
                <c:pt idx="11245">
                  <c:v>3.4469779999999998E-2</c:v>
                </c:pt>
                <c:pt idx="11246">
                  <c:v>3.5292160000000003E-2</c:v>
                </c:pt>
                <c:pt idx="11247">
                  <c:v>3.6541039999999997E-2</c:v>
                </c:pt>
                <c:pt idx="11248">
                  <c:v>3.7538309999999998E-2</c:v>
                </c:pt>
                <c:pt idx="11249">
                  <c:v>3.846099E-2</c:v>
                </c:pt>
                <c:pt idx="11250">
                  <c:v>3.925621E-2</c:v>
                </c:pt>
                <c:pt idx="11251">
                  <c:v>3.9469740000000003E-2</c:v>
                </c:pt>
                <c:pt idx="11252">
                  <c:v>3.853355E-2</c:v>
                </c:pt>
                <c:pt idx="11253">
                  <c:v>3.6383029999999997E-2</c:v>
                </c:pt>
                <c:pt idx="11254">
                  <c:v>3.3946320000000002E-2</c:v>
                </c:pt>
                <c:pt idx="11255">
                  <c:v>3.075599E-2</c:v>
                </c:pt>
                <c:pt idx="11256">
                  <c:v>2.829017E-2</c:v>
                </c:pt>
                <c:pt idx="11257">
                  <c:v>2.795624E-2</c:v>
                </c:pt>
                <c:pt idx="11258">
                  <c:v>2.746115E-2</c:v>
                </c:pt>
                <c:pt idx="11259">
                  <c:v>2.82543E-2</c:v>
                </c:pt>
                <c:pt idx="11260">
                  <c:v>0</c:v>
                </c:pt>
                <c:pt idx="11261">
                  <c:v>0</c:v>
                </c:pt>
                <c:pt idx="11262">
                  <c:v>3.17929E-3</c:v>
                </c:pt>
                <c:pt idx="11263">
                  <c:v>1.0044579999999999E-2</c:v>
                </c:pt>
                <c:pt idx="11264">
                  <c:v>1.7141690000000001E-2</c:v>
                </c:pt>
                <c:pt idx="11265">
                  <c:v>2.5996310000000002E-2</c:v>
                </c:pt>
                <c:pt idx="11266">
                  <c:v>3.2740900000000003E-2</c:v>
                </c:pt>
                <c:pt idx="11267">
                  <c:v>2.8427009999999999E-2</c:v>
                </c:pt>
                <c:pt idx="11268">
                  <c:v>1.8762069999999999E-2</c:v>
                </c:pt>
                <c:pt idx="11269">
                  <c:v>1.8094389999999998E-2</c:v>
                </c:pt>
                <c:pt idx="11270">
                  <c:v>2.3270490000000001E-2</c:v>
                </c:pt>
                <c:pt idx="11271">
                  <c:v>3.0610120000000001E-2</c:v>
                </c:pt>
                <c:pt idx="11272">
                  <c:v>3.5378359999999998E-2</c:v>
                </c:pt>
                <c:pt idx="11273">
                  <c:v>3.4508949999999997E-2</c:v>
                </c:pt>
                <c:pt idx="11274">
                  <c:v>3.4896030000000001E-2</c:v>
                </c:pt>
                <c:pt idx="11275">
                  <c:v>3.6355070000000003E-2</c:v>
                </c:pt>
                <c:pt idx="11276">
                  <c:v>3.860185E-2</c:v>
                </c:pt>
                <c:pt idx="11277">
                  <c:v>4.1292309999999999E-2</c:v>
                </c:pt>
                <c:pt idx="11278">
                  <c:v>4.3946619999999999E-2</c:v>
                </c:pt>
                <c:pt idx="11279">
                  <c:v>4.6521890000000003E-2</c:v>
                </c:pt>
                <c:pt idx="11280">
                  <c:v>4.8946450000000002E-2</c:v>
                </c:pt>
                <c:pt idx="11281">
                  <c:v>4.976386E-2</c:v>
                </c:pt>
                <c:pt idx="11282">
                  <c:v>4.6243739999999998E-2</c:v>
                </c:pt>
                <c:pt idx="11283">
                  <c:v>3.9360230000000003E-2</c:v>
                </c:pt>
                <c:pt idx="11284">
                  <c:v>3.1759040000000002E-2</c:v>
                </c:pt>
                <c:pt idx="11285">
                  <c:v>2.6574850000000001E-2</c:v>
                </c:pt>
                <c:pt idx="11286">
                  <c:v>2.5448330000000002E-2</c:v>
                </c:pt>
                <c:pt idx="11287">
                  <c:v>2.606232E-2</c:v>
                </c:pt>
                <c:pt idx="11288">
                  <c:v>2.7435609999999999E-2</c:v>
                </c:pt>
                <c:pt idx="11289">
                  <c:v>3.0264900000000001E-2</c:v>
                </c:pt>
                <c:pt idx="11290">
                  <c:v>3.1881809999999997E-2</c:v>
                </c:pt>
                <c:pt idx="11291">
                  <c:v>3.4389749999999997E-2</c:v>
                </c:pt>
                <c:pt idx="11292">
                  <c:v>3.6725359999999999E-2</c:v>
                </c:pt>
                <c:pt idx="11293">
                  <c:v>6.581E-4</c:v>
                </c:pt>
                <c:pt idx="11294">
                  <c:v>2.6895299999999999E-3</c:v>
                </c:pt>
                <c:pt idx="11295">
                  <c:v>8.5913199999999995E-3</c:v>
                </c:pt>
                <c:pt idx="11296">
                  <c:v>1.5814060000000001E-2</c:v>
                </c:pt>
                <c:pt idx="11297">
                  <c:v>2.3412519999999999E-2</c:v>
                </c:pt>
                <c:pt idx="11298">
                  <c:v>3.088805E-2</c:v>
                </c:pt>
                <c:pt idx="11299">
                  <c:v>3.3406499999999999E-2</c:v>
                </c:pt>
                <c:pt idx="11300">
                  <c:v>3.3509850000000001E-2</c:v>
                </c:pt>
                <c:pt idx="11301">
                  <c:v>3.4190480000000002E-2</c:v>
                </c:pt>
                <c:pt idx="11302">
                  <c:v>3.6070779999999997E-2</c:v>
                </c:pt>
                <c:pt idx="11303">
                  <c:v>3.8104300000000001E-2</c:v>
                </c:pt>
                <c:pt idx="11304">
                  <c:v>3.9334170000000002E-2</c:v>
                </c:pt>
                <c:pt idx="11305">
                  <c:v>4.0278420000000002E-2</c:v>
                </c:pt>
                <c:pt idx="11306">
                  <c:v>4.1833479999999999E-2</c:v>
                </c:pt>
                <c:pt idx="11307">
                  <c:v>4.3506940000000001E-2</c:v>
                </c:pt>
                <c:pt idx="11308">
                  <c:v>4.5502069999999999E-2</c:v>
                </c:pt>
                <c:pt idx="11309">
                  <c:v>4.7309919999999998E-2</c:v>
                </c:pt>
                <c:pt idx="11310">
                  <c:v>4.7703629999999997E-2</c:v>
                </c:pt>
                <c:pt idx="11311">
                  <c:v>4.5765550000000002E-2</c:v>
                </c:pt>
                <c:pt idx="11312">
                  <c:v>4.1988360000000002E-2</c:v>
                </c:pt>
                <c:pt idx="11313">
                  <c:v>3.790553E-2</c:v>
                </c:pt>
                <c:pt idx="11314">
                  <c:v>3.4690039999999998E-2</c:v>
                </c:pt>
                <c:pt idx="11315">
                  <c:v>3.3167759999999998E-2</c:v>
                </c:pt>
                <c:pt idx="11316">
                  <c:v>3.268397E-2</c:v>
                </c:pt>
                <c:pt idx="11317">
                  <c:v>3.3312269999999998E-2</c:v>
                </c:pt>
                <c:pt idx="11318">
                  <c:v>3.4614119999999998E-2</c:v>
                </c:pt>
                <c:pt idx="11319">
                  <c:v>3.5945419999999999E-2</c:v>
                </c:pt>
                <c:pt idx="11320">
                  <c:v>3.7977009999999999E-2</c:v>
                </c:pt>
                <c:pt idx="11321">
                  <c:v>3.9838749999999999E-2</c:v>
                </c:pt>
                <c:pt idx="11322">
                  <c:v>4.1525359999999997E-2</c:v>
                </c:pt>
                <c:pt idx="11323">
                  <c:v>4.2356150000000002E-2</c:v>
                </c:pt>
                <c:pt idx="11324">
                  <c:v>4.2503289999999999E-2</c:v>
                </c:pt>
                <c:pt idx="11325">
                  <c:v>4.1630889999999997E-2</c:v>
                </c:pt>
                <c:pt idx="11326">
                  <c:v>3.9353819999999998E-2</c:v>
                </c:pt>
                <c:pt idx="11327">
                  <c:v>3.6311419999999997E-2</c:v>
                </c:pt>
                <c:pt idx="11328">
                  <c:v>3.2796390000000002E-2</c:v>
                </c:pt>
                <c:pt idx="11329">
                  <c:v>3.1052960000000001E-2</c:v>
                </c:pt>
                <c:pt idx="11330">
                  <c:v>3.0030830000000001E-2</c:v>
                </c:pt>
                <c:pt idx="11331">
                  <c:v>3.0216690000000001E-2</c:v>
                </c:pt>
                <c:pt idx="11332">
                  <c:v>3.088902E-2</c:v>
                </c:pt>
                <c:pt idx="11333">
                  <c:v>3.1889420000000002E-2</c:v>
                </c:pt>
                <c:pt idx="11334">
                  <c:v>3.353366E-2</c:v>
                </c:pt>
                <c:pt idx="11335">
                  <c:v>3.4479740000000002E-2</c:v>
                </c:pt>
                <c:pt idx="11336">
                  <c:v>3.6269469999999998E-2</c:v>
                </c:pt>
                <c:pt idx="11337">
                  <c:v>3.7717019999999997E-2</c:v>
                </c:pt>
                <c:pt idx="11338">
                  <c:v>3.8707180000000001E-2</c:v>
                </c:pt>
                <c:pt idx="11339">
                  <c:v>3.9574480000000002E-2</c:v>
                </c:pt>
                <c:pt idx="11340">
                  <c:v>4.0090559999999997E-2</c:v>
                </c:pt>
                <c:pt idx="11341">
                  <c:v>3.9781490000000003E-2</c:v>
                </c:pt>
                <c:pt idx="11342">
                  <c:v>3.9125460000000001E-2</c:v>
                </c:pt>
                <c:pt idx="11343">
                  <c:v>3.8251359999999998E-2</c:v>
                </c:pt>
                <c:pt idx="11344">
                  <c:v>3.7943230000000001E-2</c:v>
                </c:pt>
                <c:pt idx="11345">
                  <c:v>3.7589770000000002E-2</c:v>
                </c:pt>
                <c:pt idx="11346">
                  <c:v>3.7225540000000001E-2</c:v>
                </c:pt>
                <c:pt idx="11347">
                  <c:v>3.7295479999999999E-2</c:v>
                </c:pt>
                <c:pt idx="11348">
                  <c:v>3.7861770000000003E-2</c:v>
                </c:pt>
                <c:pt idx="11349">
                  <c:v>3.8414549999999999E-2</c:v>
                </c:pt>
                <c:pt idx="11350">
                  <c:v>3.8471159999999997E-2</c:v>
                </c:pt>
                <c:pt idx="11351">
                  <c:v>3.9138899999999997E-2</c:v>
                </c:pt>
                <c:pt idx="11352">
                  <c:v>3.9754449999999997E-2</c:v>
                </c:pt>
                <c:pt idx="11353">
                  <c:v>3.9963520000000002E-2</c:v>
                </c:pt>
                <c:pt idx="11354">
                  <c:v>3.9897679999999998E-2</c:v>
                </c:pt>
                <c:pt idx="11355">
                  <c:v>3.9884549999999998E-2</c:v>
                </c:pt>
                <c:pt idx="11356">
                  <c:v>3.9765740000000001E-2</c:v>
                </c:pt>
                <c:pt idx="11357">
                  <c:v>3.9690530000000002E-2</c:v>
                </c:pt>
                <c:pt idx="11358">
                  <c:v>3.913283E-2</c:v>
                </c:pt>
                <c:pt idx="11359">
                  <c:v>3.8072880000000003E-2</c:v>
                </c:pt>
                <c:pt idx="11360">
                  <c:v>3.6969679999999998E-2</c:v>
                </c:pt>
                <c:pt idx="11361">
                  <c:v>3.544547E-2</c:v>
                </c:pt>
                <c:pt idx="11362">
                  <c:v>3.3468820000000003E-2</c:v>
                </c:pt>
                <c:pt idx="11363">
                  <c:v>3.1516780000000001E-2</c:v>
                </c:pt>
                <c:pt idx="11364">
                  <c:v>3.0242680000000001E-2</c:v>
                </c:pt>
                <c:pt idx="11365">
                  <c:v>2.8587310000000001E-2</c:v>
                </c:pt>
                <c:pt idx="11366">
                  <c:v>2.8307200000000001E-2</c:v>
                </c:pt>
                <c:pt idx="11367">
                  <c:v>2.8203700000000002E-2</c:v>
                </c:pt>
                <c:pt idx="11368">
                  <c:v>2.8558739999999999E-2</c:v>
                </c:pt>
                <c:pt idx="11369">
                  <c:v>0</c:v>
                </c:pt>
                <c:pt idx="11370">
                  <c:v>1.6639000000000001E-3</c:v>
                </c:pt>
                <c:pt idx="11371">
                  <c:v>7.7183399999999997E-3</c:v>
                </c:pt>
                <c:pt idx="11372">
                  <c:v>1.5706020000000001E-2</c:v>
                </c:pt>
                <c:pt idx="11373">
                  <c:v>2.3947159999999999E-2</c:v>
                </c:pt>
                <c:pt idx="11374">
                  <c:v>3.1939790000000003E-2</c:v>
                </c:pt>
                <c:pt idx="11375">
                  <c:v>3.3535460000000003E-2</c:v>
                </c:pt>
                <c:pt idx="11376">
                  <c:v>2.7846639999999999E-2</c:v>
                </c:pt>
                <c:pt idx="11377">
                  <c:v>2.5291500000000001E-2</c:v>
                </c:pt>
                <c:pt idx="11378">
                  <c:v>2.56966E-2</c:v>
                </c:pt>
                <c:pt idx="11379">
                  <c:v>3.030366E-2</c:v>
                </c:pt>
                <c:pt idx="11380">
                  <c:v>3.3757389999999998E-2</c:v>
                </c:pt>
                <c:pt idx="11381">
                  <c:v>3.3258660000000002E-2</c:v>
                </c:pt>
                <c:pt idx="11382">
                  <c:v>3.377314E-2</c:v>
                </c:pt>
                <c:pt idx="11383">
                  <c:v>3.5418930000000001E-2</c:v>
                </c:pt>
                <c:pt idx="11384">
                  <c:v>6.4287999999999997E-4</c:v>
                </c:pt>
                <c:pt idx="11385">
                  <c:v>1.324E-5</c:v>
                </c:pt>
                <c:pt idx="11386">
                  <c:v>1.4618400000000001E-3</c:v>
                </c:pt>
                <c:pt idx="11387">
                  <c:v>7.4390599999999999E-3</c:v>
                </c:pt>
                <c:pt idx="11388">
                  <c:v>1.501044E-2</c:v>
                </c:pt>
                <c:pt idx="11389">
                  <c:v>2.2878639999999999E-2</c:v>
                </c:pt>
                <c:pt idx="11390">
                  <c:v>3.0304629999999999E-2</c:v>
                </c:pt>
                <c:pt idx="11391">
                  <c:v>2.5102240000000001E-2</c:v>
                </c:pt>
                <c:pt idx="11392">
                  <c:v>1.2308650000000001E-2</c:v>
                </c:pt>
                <c:pt idx="11393">
                  <c:v>1.254093E-2</c:v>
                </c:pt>
                <c:pt idx="11394">
                  <c:v>1.7655500000000001E-2</c:v>
                </c:pt>
                <c:pt idx="11395">
                  <c:v>2.505079E-2</c:v>
                </c:pt>
                <c:pt idx="11396">
                  <c:v>3.2503629999999999E-2</c:v>
                </c:pt>
                <c:pt idx="11397">
                  <c:v>2.8617099999999999E-2</c:v>
                </c:pt>
                <c:pt idx="11398">
                  <c:v>2.5111129999999999E-2</c:v>
                </c:pt>
                <c:pt idx="11399">
                  <c:v>2.6995519999999999E-2</c:v>
                </c:pt>
                <c:pt idx="11400">
                  <c:v>3.1788110000000001E-2</c:v>
                </c:pt>
                <c:pt idx="11401">
                  <c:v>3.5418690000000003E-2</c:v>
                </c:pt>
                <c:pt idx="11402">
                  <c:v>3.8620920000000003E-2</c:v>
                </c:pt>
                <c:pt idx="11403">
                  <c:v>4.2151519999999998E-2</c:v>
                </c:pt>
                <c:pt idx="11404">
                  <c:v>4.5601250000000003E-2</c:v>
                </c:pt>
                <c:pt idx="11405">
                  <c:v>4.8807639999999999E-2</c:v>
                </c:pt>
                <c:pt idx="11406">
                  <c:v>5.1490050000000002E-2</c:v>
                </c:pt>
                <c:pt idx="11407">
                  <c:v>5.31417E-2</c:v>
                </c:pt>
                <c:pt idx="11408">
                  <c:v>4.9498130000000001E-2</c:v>
                </c:pt>
                <c:pt idx="11409">
                  <c:v>3.9718000000000003E-2</c:v>
                </c:pt>
                <c:pt idx="11410">
                  <c:v>3.0475349999999998E-2</c:v>
                </c:pt>
                <c:pt idx="11411">
                  <c:v>0</c:v>
                </c:pt>
                <c:pt idx="11412">
                  <c:v>7.2265000000000003E-4</c:v>
                </c:pt>
                <c:pt idx="11413">
                  <c:v>5.5680800000000004E-3</c:v>
                </c:pt>
                <c:pt idx="11414">
                  <c:v>1.1689369999999999E-2</c:v>
                </c:pt>
                <c:pt idx="11415">
                  <c:v>2.0714679999999999E-2</c:v>
                </c:pt>
                <c:pt idx="11416">
                  <c:v>2.9682610000000002E-2</c:v>
                </c:pt>
                <c:pt idx="11417">
                  <c:v>3.1618889999999997E-2</c:v>
                </c:pt>
                <c:pt idx="11418">
                  <c:v>2.8082099999999999E-2</c:v>
                </c:pt>
                <c:pt idx="11419">
                  <c:v>2.601005E-2</c:v>
                </c:pt>
                <c:pt idx="11420">
                  <c:v>2.8073689999999998E-2</c:v>
                </c:pt>
                <c:pt idx="11421">
                  <c:v>3.092495E-2</c:v>
                </c:pt>
                <c:pt idx="11422">
                  <c:v>3.433187E-2</c:v>
                </c:pt>
                <c:pt idx="11423">
                  <c:v>3.6834459999999999E-2</c:v>
                </c:pt>
                <c:pt idx="11424">
                  <c:v>3.9390149999999999E-2</c:v>
                </c:pt>
                <c:pt idx="11425">
                  <c:v>4.1639580000000002E-2</c:v>
                </c:pt>
                <c:pt idx="11426">
                  <c:v>4.3846669999999997E-2</c:v>
                </c:pt>
                <c:pt idx="11427">
                  <c:v>4.5829799999999997E-2</c:v>
                </c:pt>
                <c:pt idx="11428">
                  <c:v>4.599777E-2</c:v>
                </c:pt>
                <c:pt idx="11429">
                  <c:v>4.1162509999999999E-2</c:v>
                </c:pt>
                <c:pt idx="11430">
                  <c:v>3.2852989999999999E-2</c:v>
                </c:pt>
                <c:pt idx="11431">
                  <c:v>2.5574309999999999E-2</c:v>
                </c:pt>
                <c:pt idx="11432">
                  <c:v>2.0801610000000002E-2</c:v>
                </c:pt>
                <c:pt idx="11433">
                  <c:v>2.418319E-2</c:v>
                </c:pt>
                <c:pt idx="11434">
                  <c:v>3.2959299999999999E-3</c:v>
                </c:pt>
                <c:pt idx="11435">
                  <c:v>6.0659599999999996E-3</c:v>
                </c:pt>
                <c:pt idx="11436">
                  <c:v>2.17001E-3</c:v>
                </c:pt>
                <c:pt idx="11437">
                  <c:v>0</c:v>
                </c:pt>
                <c:pt idx="11438">
                  <c:v>2.7908799999999999E-3</c:v>
                </c:pt>
                <c:pt idx="11439">
                  <c:v>9.2454100000000008E-3</c:v>
                </c:pt>
                <c:pt idx="11440">
                  <c:v>1.706129E-2</c:v>
                </c:pt>
                <c:pt idx="11441">
                  <c:v>2.5233169999999999E-2</c:v>
                </c:pt>
                <c:pt idx="11442">
                  <c:v>3.3201939999999999E-2</c:v>
                </c:pt>
                <c:pt idx="11443">
                  <c:v>3.3563839999999998E-2</c:v>
                </c:pt>
                <c:pt idx="11444">
                  <c:v>3.0091799999999998E-2</c:v>
                </c:pt>
                <c:pt idx="11445">
                  <c:v>2.960136E-2</c:v>
                </c:pt>
                <c:pt idx="11446">
                  <c:v>3.1424140000000003E-2</c:v>
                </c:pt>
                <c:pt idx="11447">
                  <c:v>3.3149720000000001E-2</c:v>
                </c:pt>
                <c:pt idx="11448">
                  <c:v>3.5342640000000002E-2</c:v>
                </c:pt>
                <c:pt idx="11449">
                  <c:v>3.7113050000000002E-2</c:v>
                </c:pt>
                <c:pt idx="11450">
                  <c:v>3.936949E-2</c:v>
                </c:pt>
                <c:pt idx="11451">
                  <c:v>4.1938330000000003E-2</c:v>
                </c:pt>
                <c:pt idx="11452">
                  <c:v>4.4433590000000002E-2</c:v>
                </c:pt>
                <c:pt idx="11453">
                  <c:v>4.6929150000000003E-2</c:v>
                </c:pt>
                <c:pt idx="11454">
                  <c:v>4.8211379999999998E-2</c:v>
                </c:pt>
                <c:pt idx="11455">
                  <c:v>4.68458E-2</c:v>
                </c:pt>
                <c:pt idx="11456">
                  <c:v>4.2309810000000003E-2</c:v>
                </c:pt>
                <c:pt idx="11457">
                  <c:v>3.6439020000000003E-2</c:v>
                </c:pt>
                <c:pt idx="11458">
                  <c:v>3.1584880000000003E-2</c:v>
                </c:pt>
                <c:pt idx="11459">
                  <c:v>2.935157E-2</c:v>
                </c:pt>
                <c:pt idx="11460">
                  <c:v>2.8110690000000001E-2</c:v>
                </c:pt>
                <c:pt idx="11461">
                  <c:v>2.950844E-2</c:v>
                </c:pt>
                <c:pt idx="11462">
                  <c:v>3.042276E-2</c:v>
                </c:pt>
                <c:pt idx="11463">
                  <c:v>3.2575569999999998E-2</c:v>
                </c:pt>
                <c:pt idx="11464">
                  <c:v>3.3705840000000001E-2</c:v>
                </c:pt>
                <c:pt idx="11465">
                  <c:v>3.6163349999999997E-2</c:v>
                </c:pt>
                <c:pt idx="11466">
                  <c:v>3.7985980000000003E-2</c:v>
                </c:pt>
                <c:pt idx="11467">
                  <c:v>3.9758759999999997E-2</c:v>
                </c:pt>
                <c:pt idx="11468">
                  <c:v>4.1720239999999999E-2</c:v>
                </c:pt>
                <c:pt idx="11469">
                  <c:v>4.3167039999999997E-2</c:v>
                </c:pt>
                <c:pt idx="11470">
                  <c:v>4.3716890000000001E-2</c:v>
                </c:pt>
                <c:pt idx="11471">
                  <c:v>4.3393139999999997E-2</c:v>
                </c:pt>
                <c:pt idx="11472">
                  <c:v>4.2477620000000001E-2</c:v>
                </c:pt>
                <c:pt idx="11473">
                  <c:v>4.0866710000000001E-2</c:v>
                </c:pt>
                <c:pt idx="11474">
                  <c:v>3.9396399999999998E-2</c:v>
                </c:pt>
                <c:pt idx="11475">
                  <c:v>3.8301660000000001E-2</c:v>
                </c:pt>
                <c:pt idx="11476">
                  <c:v>3.708993E-2</c:v>
                </c:pt>
                <c:pt idx="11477">
                  <c:v>3.576203E-2</c:v>
                </c:pt>
                <c:pt idx="11478">
                  <c:v>3.5693820000000001E-2</c:v>
                </c:pt>
                <c:pt idx="11479">
                  <c:v>3.567642E-2</c:v>
                </c:pt>
                <c:pt idx="11480">
                  <c:v>3.5715940000000002E-2</c:v>
                </c:pt>
                <c:pt idx="11481">
                  <c:v>3.6239739999999999E-2</c:v>
                </c:pt>
                <c:pt idx="11482">
                  <c:v>3.7077640000000002E-2</c:v>
                </c:pt>
                <c:pt idx="11483">
                  <c:v>3.7522769999999997E-2</c:v>
                </c:pt>
                <c:pt idx="11484">
                  <c:v>3.8238929999999997E-2</c:v>
                </c:pt>
                <c:pt idx="11485">
                  <c:v>3.8903779999999999E-2</c:v>
                </c:pt>
                <c:pt idx="11486">
                  <c:v>3.9025820000000003E-2</c:v>
                </c:pt>
                <c:pt idx="11487">
                  <c:v>3.8567200000000003E-2</c:v>
                </c:pt>
                <c:pt idx="11488">
                  <c:v>3.7211429999999997E-2</c:v>
                </c:pt>
                <c:pt idx="11489">
                  <c:v>3.5963299999999997E-2</c:v>
                </c:pt>
                <c:pt idx="11490">
                  <c:v>3.4300940000000002E-2</c:v>
                </c:pt>
                <c:pt idx="11491">
                  <c:v>3.2045369999999997E-2</c:v>
                </c:pt>
                <c:pt idx="11492">
                  <c:v>3.1386049999999999E-2</c:v>
                </c:pt>
                <c:pt idx="11493">
                  <c:v>0</c:v>
                </c:pt>
                <c:pt idx="11494">
                  <c:v>8.7800000000000006E-5</c:v>
                </c:pt>
                <c:pt idx="11495">
                  <c:v>3.81826E-3</c:v>
                </c:pt>
                <c:pt idx="11496">
                  <c:v>1.157963E-2</c:v>
                </c:pt>
                <c:pt idx="11497">
                  <c:v>2.0552979999999998E-2</c:v>
                </c:pt>
                <c:pt idx="11498">
                  <c:v>2.940661E-2</c:v>
                </c:pt>
                <c:pt idx="11499">
                  <c:v>3.1281299999999998E-2</c:v>
                </c:pt>
                <c:pt idx="11500">
                  <c:v>1.9242039999999998E-2</c:v>
                </c:pt>
                <c:pt idx="11501">
                  <c:v>1.7619470000000002E-2</c:v>
                </c:pt>
                <c:pt idx="11502">
                  <c:v>2.2428E-2</c:v>
                </c:pt>
                <c:pt idx="11503">
                  <c:v>2.9827369999999999E-2</c:v>
                </c:pt>
                <c:pt idx="11504">
                  <c:v>3.1783150000000003E-2</c:v>
                </c:pt>
                <c:pt idx="11505">
                  <c:v>2.974108E-2</c:v>
                </c:pt>
                <c:pt idx="11506">
                  <c:v>3.030333E-2</c:v>
                </c:pt>
                <c:pt idx="11507">
                  <c:v>3.254812E-2</c:v>
                </c:pt>
                <c:pt idx="11508">
                  <c:v>3.562597E-2</c:v>
                </c:pt>
                <c:pt idx="11509">
                  <c:v>3.9256890000000003E-2</c:v>
                </c:pt>
                <c:pt idx="11510">
                  <c:v>4.2810340000000002E-2</c:v>
                </c:pt>
                <c:pt idx="11511">
                  <c:v>4.6101290000000003E-2</c:v>
                </c:pt>
                <c:pt idx="11512">
                  <c:v>4.936517E-2</c:v>
                </c:pt>
                <c:pt idx="11513">
                  <c:v>5.2171330000000002E-2</c:v>
                </c:pt>
                <c:pt idx="11514">
                  <c:v>5.0204760000000001E-2</c:v>
                </c:pt>
                <c:pt idx="11515">
                  <c:v>4.332271E-2</c:v>
                </c:pt>
                <c:pt idx="11516">
                  <c:v>3.1698190000000001E-2</c:v>
                </c:pt>
                <c:pt idx="11517">
                  <c:v>2.3170039999999999E-2</c:v>
                </c:pt>
                <c:pt idx="11518">
                  <c:v>2.066059E-2</c:v>
                </c:pt>
                <c:pt idx="11519">
                  <c:v>2.5867890000000001E-2</c:v>
                </c:pt>
                <c:pt idx="11520">
                  <c:v>3.2267619999999997E-2</c:v>
                </c:pt>
                <c:pt idx="11521">
                  <c:v>3.3096519999999997E-2</c:v>
                </c:pt>
                <c:pt idx="11522">
                  <c:v>3.028146E-2</c:v>
                </c:pt>
                <c:pt idx="11523">
                  <c:v>3.068384E-2</c:v>
                </c:pt>
                <c:pt idx="11524">
                  <c:v>3.1980509999999997E-2</c:v>
                </c:pt>
                <c:pt idx="11525">
                  <c:v>3.4399850000000003E-2</c:v>
                </c:pt>
                <c:pt idx="11526">
                  <c:v>3.6778810000000002E-2</c:v>
                </c:pt>
                <c:pt idx="11527">
                  <c:v>3.9066860000000002E-2</c:v>
                </c:pt>
                <c:pt idx="11528">
                  <c:v>4.1414939999999997E-2</c:v>
                </c:pt>
                <c:pt idx="11529">
                  <c:v>4.3611579999999997E-2</c:v>
                </c:pt>
                <c:pt idx="11530">
                  <c:v>4.5093649999999999E-2</c:v>
                </c:pt>
                <c:pt idx="11531">
                  <c:v>4.4978169999999998E-2</c:v>
                </c:pt>
                <c:pt idx="11532">
                  <c:v>4.2271690000000001E-2</c:v>
                </c:pt>
                <c:pt idx="11533">
                  <c:v>3.7219149999999999E-2</c:v>
                </c:pt>
                <c:pt idx="11534">
                  <c:v>3.1572599999999999E-2</c:v>
                </c:pt>
                <c:pt idx="11535">
                  <c:v>2.857235E-2</c:v>
                </c:pt>
                <c:pt idx="11536">
                  <c:v>2.6142229999999999E-2</c:v>
                </c:pt>
                <c:pt idx="11537">
                  <c:v>2.713925E-2</c:v>
                </c:pt>
                <c:pt idx="11538">
                  <c:v>2.7412499999999999E-2</c:v>
                </c:pt>
                <c:pt idx="11539">
                  <c:v>2.9219040000000002E-2</c:v>
                </c:pt>
                <c:pt idx="11540">
                  <c:v>3.041578E-2</c:v>
                </c:pt>
                <c:pt idx="11541">
                  <c:v>3.2242779999999999E-2</c:v>
                </c:pt>
                <c:pt idx="11542">
                  <c:v>3.3892579999999999E-2</c:v>
                </c:pt>
                <c:pt idx="11543">
                  <c:v>3.6221749999999997E-2</c:v>
                </c:pt>
                <c:pt idx="11544">
                  <c:v>3.8059780000000001E-2</c:v>
                </c:pt>
                <c:pt idx="11545">
                  <c:v>3.9500920000000002E-2</c:v>
                </c:pt>
                <c:pt idx="11546">
                  <c:v>4.1062399999999999E-2</c:v>
                </c:pt>
                <c:pt idx="11547">
                  <c:v>4.1616100000000003E-2</c:v>
                </c:pt>
                <c:pt idx="11548">
                  <c:v>4.1083080000000001E-2</c:v>
                </c:pt>
                <c:pt idx="11549">
                  <c:v>3.9606200000000001E-2</c:v>
                </c:pt>
                <c:pt idx="11550">
                  <c:v>3.7878589999999997E-2</c:v>
                </c:pt>
                <c:pt idx="11551">
                  <c:v>3.6502769999999997E-2</c:v>
                </c:pt>
                <c:pt idx="11552">
                  <c:v>3.5033229999999999E-2</c:v>
                </c:pt>
                <c:pt idx="11553">
                  <c:v>3.3211850000000001E-2</c:v>
                </c:pt>
                <c:pt idx="11554">
                  <c:v>3.2578040000000003E-2</c:v>
                </c:pt>
                <c:pt idx="11555">
                  <c:v>3.2247770000000002E-2</c:v>
                </c:pt>
                <c:pt idx="11556">
                  <c:v>3.2340319999999999E-2</c:v>
                </c:pt>
                <c:pt idx="11557">
                  <c:v>3.3531369999999998E-2</c:v>
                </c:pt>
                <c:pt idx="11558">
                  <c:v>3.404604E-2</c:v>
                </c:pt>
                <c:pt idx="11559">
                  <c:v>3.5278190000000001E-2</c:v>
                </c:pt>
                <c:pt idx="11560">
                  <c:v>3.6194570000000002E-2</c:v>
                </c:pt>
                <c:pt idx="11561">
                  <c:v>3.686656E-2</c:v>
                </c:pt>
                <c:pt idx="11562">
                  <c:v>3.7946220000000003E-2</c:v>
                </c:pt>
                <c:pt idx="11563">
                  <c:v>3.8456049999999999E-2</c:v>
                </c:pt>
                <c:pt idx="11564">
                  <c:v>3.8545429999999999E-2</c:v>
                </c:pt>
                <c:pt idx="11565">
                  <c:v>3.8437180000000001E-2</c:v>
                </c:pt>
                <c:pt idx="11566">
                  <c:v>2.8839999999999998E-5</c:v>
                </c:pt>
                <c:pt idx="11567">
                  <c:v>0</c:v>
                </c:pt>
                <c:pt idx="11568">
                  <c:v>0</c:v>
                </c:pt>
                <c:pt idx="11569">
                  <c:v>4.5782E-4</c:v>
                </c:pt>
                <c:pt idx="11570">
                  <c:v>6.45979E-3</c:v>
                </c:pt>
                <c:pt idx="11571">
                  <c:v>1.504935E-2</c:v>
                </c:pt>
                <c:pt idx="11572">
                  <c:v>2.4403250000000001E-2</c:v>
                </c:pt>
                <c:pt idx="11573">
                  <c:v>3.2056590000000003E-2</c:v>
                </c:pt>
                <c:pt idx="11574">
                  <c:v>2.8863099999999999E-2</c:v>
                </c:pt>
                <c:pt idx="11575">
                  <c:v>2.2599089999999999E-2</c:v>
                </c:pt>
                <c:pt idx="11576">
                  <c:v>2.4138130000000001E-2</c:v>
                </c:pt>
                <c:pt idx="11577">
                  <c:v>3.0038289999999999E-2</c:v>
                </c:pt>
                <c:pt idx="11578">
                  <c:v>3.4956889999999997E-2</c:v>
                </c:pt>
                <c:pt idx="11579">
                  <c:v>3.7646399999999997E-2</c:v>
                </c:pt>
                <c:pt idx="11580">
                  <c:v>3.9815759999999999E-2</c:v>
                </c:pt>
                <c:pt idx="11581">
                  <c:v>4.225197E-2</c:v>
                </c:pt>
                <c:pt idx="11582">
                  <c:v>4.4362569999999997E-2</c:v>
                </c:pt>
                <c:pt idx="11583">
                  <c:v>4.6237050000000002E-2</c:v>
                </c:pt>
                <c:pt idx="11584">
                  <c:v>4.7899270000000001E-2</c:v>
                </c:pt>
                <c:pt idx="11585">
                  <c:v>4.55191E-2</c:v>
                </c:pt>
                <c:pt idx="11586">
                  <c:v>3.5692799999999997E-2</c:v>
                </c:pt>
                <c:pt idx="11587">
                  <c:v>2.3648579999999999E-2</c:v>
                </c:pt>
                <c:pt idx="11588">
                  <c:v>2.0183030000000001E-2</c:v>
                </c:pt>
                <c:pt idx="11589">
                  <c:v>2.4484860000000001E-2</c:v>
                </c:pt>
                <c:pt idx="11590">
                  <c:v>3.187181E-2</c:v>
                </c:pt>
                <c:pt idx="11591">
                  <c:v>2.9074269999999999E-2</c:v>
                </c:pt>
                <c:pt idx="11592">
                  <c:v>2.4441810000000001E-2</c:v>
                </c:pt>
                <c:pt idx="11593">
                  <c:v>2.419957E-2</c:v>
                </c:pt>
                <c:pt idx="11594">
                  <c:v>2.9736249999999999E-2</c:v>
                </c:pt>
                <c:pt idx="11595">
                  <c:v>3.2946830000000003E-2</c:v>
                </c:pt>
                <c:pt idx="11596">
                  <c:v>3.3658479999999998E-2</c:v>
                </c:pt>
                <c:pt idx="11597">
                  <c:v>3.406642E-2</c:v>
                </c:pt>
                <c:pt idx="11598">
                  <c:v>3.544667E-2</c:v>
                </c:pt>
                <c:pt idx="11599">
                  <c:v>3.7774870000000002E-2</c:v>
                </c:pt>
                <c:pt idx="11600">
                  <c:v>4.0110470000000002E-2</c:v>
                </c:pt>
                <c:pt idx="11601">
                  <c:v>4.2066760000000002E-2</c:v>
                </c:pt>
                <c:pt idx="11602">
                  <c:v>4.367737E-2</c:v>
                </c:pt>
                <c:pt idx="11603">
                  <c:v>4.3419930000000002E-2</c:v>
                </c:pt>
                <c:pt idx="11604">
                  <c:v>3.9261160000000003E-2</c:v>
                </c:pt>
                <c:pt idx="11605">
                  <c:v>3.245518E-2</c:v>
                </c:pt>
                <c:pt idx="11606">
                  <c:v>2.5232049999999999E-2</c:v>
                </c:pt>
                <c:pt idx="11607">
                  <c:v>2.4017070000000001E-2</c:v>
                </c:pt>
                <c:pt idx="11608">
                  <c:v>2.887992E-2</c:v>
                </c:pt>
                <c:pt idx="11609">
                  <c:v>3.087349E-2</c:v>
                </c:pt>
                <c:pt idx="11610">
                  <c:v>2.849527E-2</c:v>
                </c:pt>
                <c:pt idx="11611">
                  <c:v>2.677181E-2</c:v>
                </c:pt>
                <c:pt idx="11612">
                  <c:v>2.7482050000000001E-2</c:v>
                </c:pt>
                <c:pt idx="11613">
                  <c:v>2.9435380000000001E-2</c:v>
                </c:pt>
                <c:pt idx="11614">
                  <c:v>3.108638E-2</c:v>
                </c:pt>
                <c:pt idx="11615">
                  <c:v>3.2982079999999997E-2</c:v>
                </c:pt>
                <c:pt idx="11616">
                  <c:v>3.5055120000000002E-2</c:v>
                </c:pt>
                <c:pt idx="11617">
                  <c:v>3.7472409999999998E-2</c:v>
                </c:pt>
                <c:pt idx="11618">
                  <c:v>3.9982999999999998E-2</c:v>
                </c:pt>
                <c:pt idx="11619">
                  <c:v>4.1806530000000001E-2</c:v>
                </c:pt>
                <c:pt idx="11620">
                  <c:v>4.2708400000000001E-2</c:v>
                </c:pt>
                <c:pt idx="11621">
                  <c:v>1.5673999999999999E-4</c:v>
                </c:pt>
                <c:pt idx="11622">
                  <c:v>2.1700199999999999E-3</c:v>
                </c:pt>
                <c:pt idx="11623">
                  <c:v>8.1919899999999997E-3</c:v>
                </c:pt>
                <c:pt idx="11624">
                  <c:v>1.579622E-2</c:v>
                </c:pt>
                <c:pt idx="11625">
                  <c:v>2.3548759999999998E-2</c:v>
                </c:pt>
                <c:pt idx="11626">
                  <c:v>3.0916929999999999E-2</c:v>
                </c:pt>
                <c:pt idx="11627">
                  <c:v>2.970068E-2</c:v>
                </c:pt>
                <c:pt idx="11628">
                  <c:v>2.5827579999999999E-2</c:v>
                </c:pt>
                <c:pt idx="11629">
                  <c:v>2.4601660000000001E-2</c:v>
                </c:pt>
                <c:pt idx="11630">
                  <c:v>2.8337879999999999E-2</c:v>
                </c:pt>
                <c:pt idx="11631">
                  <c:v>3.2286290000000002E-2</c:v>
                </c:pt>
                <c:pt idx="11632">
                  <c:v>3.4257589999999997E-2</c:v>
                </c:pt>
                <c:pt idx="11633">
                  <c:v>3.509429E-2</c:v>
                </c:pt>
                <c:pt idx="11634">
                  <c:v>3.669791E-2</c:v>
                </c:pt>
                <c:pt idx="11635">
                  <c:v>3.8654670000000002E-2</c:v>
                </c:pt>
                <c:pt idx="11636">
                  <c:v>4.061091E-2</c:v>
                </c:pt>
                <c:pt idx="11637">
                  <c:v>4.2397410000000003E-2</c:v>
                </c:pt>
                <c:pt idx="11638">
                  <c:v>4.4231310000000003E-2</c:v>
                </c:pt>
                <c:pt idx="11639">
                  <c:v>4.5473220000000002E-2</c:v>
                </c:pt>
                <c:pt idx="11640">
                  <c:v>4.4637540000000003E-2</c:v>
                </c:pt>
                <c:pt idx="11641">
                  <c:v>4.0819260000000003E-2</c:v>
                </c:pt>
                <c:pt idx="11642">
                  <c:v>3.5247979999999998E-2</c:v>
                </c:pt>
                <c:pt idx="11643">
                  <c:v>3.0457399999999999E-2</c:v>
                </c:pt>
                <c:pt idx="11644">
                  <c:v>2.780606E-2</c:v>
                </c:pt>
                <c:pt idx="11645">
                  <c:v>2.715946E-2</c:v>
                </c:pt>
                <c:pt idx="11646">
                  <c:v>2.8268149999999999E-2</c:v>
                </c:pt>
                <c:pt idx="11647">
                  <c:v>2.9396180000000001E-2</c:v>
                </c:pt>
                <c:pt idx="11648">
                  <c:v>3.1844619999999997E-2</c:v>
                </c:pt>
                <c:pt idx="11649">
                  <c:v>3.3478800000000003E-2</c:v>
                </c:pt>
                <c:pt idx="11650">
                  <c:v>3.5526849999999999E-2</c:v>
                </c:pt>
                <c:pt idx="11651">
                  <c:v>3.7510429999999997E-2</c:v>
                </c:pt>
                <c:pt idx="11652">
                  <c:v>3.9338779999999997E-2</c:v>
                </c:pt>
                <c:pt idx="11653">
                  <c:v>4.1059560000000002E-2</c:v>
                </c:pt>
                <c:pt idx="11654">
                  <c:v>4.2616029999999999E-2</c:v>
                </c:pt>
                <c:pt idx="11655">
                  <c:v>4.3154379999999999E-2</c:v>
                </c:pt>
                <c:pt idx="11656">
                  <c:v>4.2592789999999998E-2</c:v>
                </c:pt>
                <c:pt idx="11657">
                  <c:v>4.1290029999999998E-2</c:v>
                </c:pt>
                <c:pt idx="11658">
                  <c:v>3.9385160000000002E-2</c:v>
                </c:pt>
                <c:pt idx="11659">
                  <c:v>3.6717720000000002E-2</c:v>
                </c:pt>
                <c:pt idx="11660">
                  <c:v>3.476506E-2</c:v>
                </c:pt>
                <c:pt idx="11661">
                  <c:v>3.2911290000000003E-2</c:v>
                </c:pt>
                <c:pt idx="11662">
                  <c:v>3.1796999999999999E-2</c:v>
                </c:pt>
                <c:pt idx="11663">
                  <c:v>3.2054989999999998E-2</c:v>
                </c:pt>
                <c:pt idx="11664">
                  <c:v>3.1804930000000002E-2</c:v>
                </c:pt>
                <c:pt idx="11665">
                  <c:v>3.287325E-2</c:v>
                </c:pt>
                <c:pt idx="11666">
                  <c:v>3.3601109999999997E-2</c:v>
                </c:pt>
                <c:pt idx="11667">
                  <c:v>3.5051029999999997E-2</c:v>
                </c:pt>
                <c:pt idx="11668">
                  <c:v>3.3228000000000001E-4</c:v>
                </c:pt>
                <c:pt idx="11669">
                  <c:v>5.5680000000000002E-5</c:v>
                </c:pt>
                <c:pt idx="11670">
                  <c:v>4.2321299999999997E-3</c:v>
                </c:pt>
                <c:pt idx="11671">
                  <c:v>1.160568E-2</c:v>
                </c:pt>
                <c:pt idx="11672">
                  <c:v>1.9648909999999999E-2</c:v>
                </c:pt>
                <c:pt idx="11673">
                  <c:v>2.763908E-2</c:v>
                </c:pt>
                <c:pt idx="11674">
                  <c:v>3.4587769999999997E-2</c:v>
                </c:pt>
                <c:pt idx="11675">
                  <c:v>3.132244E-2</c:v>
                </c:pt>
                <c:pt idx="11676">
                  <c:v>2.8537779999999999E-2</c:v>
                </c:pt>
                <c:pt idx="11677">
                  <c:v>2.78686E-2</c:v>
                </c:pt>
                <c:pt idx="11678">
                  <c:v>2.9808439999999999E-2</c:v>
                </c:pt>
                <c:pt idx="11679">
                  <c:v>3.1420700000000003E-2</c:v>
                </c:pt>
                <c:pt idx="11680">
                  <c:v>3.3835320000000002E-2</c:v>
                </c:pt>
                <c:pt idx="11681">
                  <c:v>3.5899340000000002E-2</c:v>
                </c:pt>
                <c:pt idx="11682">
                  <c:v>3.8368989999999999E-2</c:v>
                </c:pt>
                <c:pt idx="11683">
                  <c:v>4.1142209999999999E-2</c:v>
                </c:pt>
                <c:pt idx="11684">
                  <c:v>4.392008E-2</c:v>
                </c:pt>
                <c:pt idx="11685">
                  <c:v>4.6660180000000002E-2</c:v>
                </c:pt>
                <c:pt idx="11686">
                  <c:v>4.9143109999999997E-2</c:v>
                </c:pt>
                <c:pt idx="11687">
                  <c:v>5.0873399999999999E-2</c:v>
                </c:pt>
                <c:pt idx="11688">
                  <c:v>1.9506999999999999E-4</c:v>
                </c:pt>
                <c:pt idx="11689">
                  <c:v>6.5480000000000003E-5</c:v>
                </c:pt>
                <c:pt idx="11690">
                  <c:v>2.7441100000000001E-3</c:v>
                </c:pt>
                <c:pt idx="11691">
                  <c:v>8.7772500000000003E-3</c:v>
                </c:pt>
                <c:pt idx="11692">
                  <c:v>1.6346099999999999E-2</c:v>
                </c:pt>
                <c:pt idx="11693">
                  <c:v>2.4164499999999998E-2</c:v>
                </c:pt>
                <c:pt idx="11694">
                  <c:v>3.1657209999999998E-2</c:v>
                </c:pt>
                <c:pt idx="11695">
                  <c:v>3.2734020000000003E-2</c:v>
                </c:pt>
                <c:pt idx="11696">
                  <c:v>2.6849439999999999E-2</c:v>
                </c:pt>
                <c:pt idx="11697">
                  <c:v>2.412547E-2</c:v>
                </c:pt>
                <c:pt idx="11698">
                  <c:v>2.6444329999999999E-2</c:v>
                </c:pt>
                <c:pt idx="11699">
                  <c:v>3.144069E-2</c:v>
                </c:pt>
                <c:pt idx="11700">
                  <c:v>3.4745480000000002E-2</c:v>
                </c:pt>
                <c:pt idx="11701">
                  <c:v>3.6231550000000001E-2</c:v>
                </c:pt>
                <c:pt idx="11702">
                  <c:v>3.8573200000000002E-2</c:v>
                </c:pt>
                <c:pt idx="11703">
                  <c:v>4.1304889999999997E-2</c:v>
                </c:pt>
                <c:pt idx="11704">
                  <c:v>1.1351E-3</c:v>
                </c:pt>
                <c:pt idx="11705">
                  <c:v>1.132E-5</c:v>
                </c:pt>
                <c:pt idx="11706">
                  <c:v>9.4651000000000002E-4</c:v>
                </c:pt>
                <c:pt idx="11707">
                  <c:v>6.1407399999999996E-3</c:v>
                </c:pt>
                <c:pt idx="11708">
                  <c:v>1.355254E-2</c:v>
                </c:pt>
                <c:pt idx="11709">
                  <c:v>2.1250370000000001E-2</c:v>
                </c:pt>
                <c:pt idx="11710">
                  <c:v>2.8810740000000001E-2</c:v>
                </c:pt>
                <c:pt idx="11711">
                  <c:v>2.9426799999999999E-2</c:v>
                </c:pt>
                <c:pt idx="11712">
                  <c:v>2.2382519999999999E-2</c:v>
                </c:pt>
                <c:pt idx="11713">
                  <c:v>2.1649000000000002E-2</c:v>
                </c:pt>
                <c:pt idx="11714">
                  <c:v>2.5948700000000002E-2</c:v>
                </c:pt>
                <c:pt idx="11715">
                  <c:v>3.1272630000000003E-2</c:v>
                </c:pt>
                <c:pt idx="11716">
                  <c:v>3.397973E-2</c:v>
                </c:pt>
                <c:pt idx="11717">
                  <c:v>3.6686780000000002E-2</c:v>
                </c:pt>
                <c:pt idx="11718">
                  <c:v>3.92495E-2</c:v>
                </c:pt>
                <c:pt idx="11719">
                  <c:v>4.2164170000000001E-2</c:v>
                </c:pt>
                <c:pt idx="11720">
                  <c:v>4.5179919999999998E-2</c:v>
                </c:pt>
                <c:pt idx="11721">
                  <c:v>4.7576930000000003E-2</c:v>
                </c:pt>
                <c:pt idx="11722">
                  <c:v>4.9520219999999997E-2</c:v>
                </c:pt>
                <c:pt idx="11723">
                  <c:v>4.6702100000000003E-2</c:v>
                </c:pt>
                <c:pt idx="11724">
                  <c:v>3.5336090000000001E-2</c:v>
                </c:pt>
                <c:pt idx="11725">
                  <c:v>2.2789210000000001E-2</c:v>
                </c:pt>
                <c:pt idx="11726">
                  <c:v>1.714371E-2</c:v>
                </c:pt>
                <c:pt idx="11727">
                  <c:v>2.117142E-2</c:v>
                </c:pt>
                <c:pt idx="11728">
                  <c:v>2.8954799999999999E-2</c:v>
                </c:pt>
                <c:pt idx="11729">
                  <c:v>4.0689999999999998E-5</c:v>
                </c:pt>
                <c:pt idx="11730">
                  <c:v>0</c:v>
                </c:pt>
                <c:pt idx="11731">
                  <c:v>3.7315899999999999E-3</c:v>
                </c:pt>
                <c:pt idx="11732">
                  <c:v>1.022094E-2</c:v>
                </c:pt>
                <c:pt idx="11733">
                  <c:v>1.8005779999999999E-2</c:v>
                </c:pt>
                <c:pt idx="11734">
                  <c:v>2.5886599999999999E-2</c:v>
                </c:pt>
                <c:pt idx="11735">
                  <c:v>3.177688E-2</c:v>
                </c:pt>
                <c:pt idx="11736">
                  <c:v>1.6140999999999999E-4</c:v>
                </c:pt>
                <c:pt idx="11737">
                  <c:v>3.2070000000000003E-5</c:v>
                </c:pt>
                <c:pt idx="11738">
                  <c:v>2.79444E-3</c:v>
                </c:pt>
                <c:pt idx="11739">
                  <c:v>9.2053399999999994E-3</c:v>
                </c:pt>
                <c:pt idx="11740">
                  <c:v>1.6886769999999999E-2</c:v>
                </c:pt>
                <c:pt idx="11741">
                  <c:v>2.469329E-2</c:v>
                </c:pt>
                <c:pt idx="11742">
                  <c:v>3.210698E-2</c:v>
                </c:pt>
                <c:pt idx="11743">
                  <c:v>3.3656449999999997E-2</c:v>
                </c:pt>
                <c:pt idx="11744">
                  <c:v>2.2665000000000001E-4</c:v>
                </c:pt>
                <c:pt idx="11745">
                  <c:v>1.745E-3</c:v>
                </c:pt>
                <c:pt idx="11746">
                  <c:v>6.9928300000000002E-3</c:v>
                </c:pt>
                <c:pt idx="11747">
                  <c:v>1.3555680000000001E-2</c:v>
                </c:pt>
                <c:pt idx="11748">
                  <c:v>2.0486649999999999E-2</c:v>
                </c:pt>
                <c:pt idx="11749">
                  <c:v>2.7415200000000001E-2</c:v>
                </c:pt>
                <c:pt idx="11750">
                  <c:v>3.3063780000000001E-2</c:v>
                </c:pt>
                <c:pt idx="11751">
                  <c:v>3.4103880000000003E-2</c:v>
                </c:pt>
                <c:pt idx="11752">
                  <c:v>3.5734780000000001E-2</c:v>
                </c:pt>
                <c:pt idx="11753">
                  <c:v>3.8032959999999998E-2</c:v>
                </c:pt>
                <c:pt idx="11754">
                  <c:v>4.0854660000000001E-2</c:v>
                </c:pt>
                <c:pt idx="11755">
                  <c:v>4.412638E-2</c:v>
                </c:pt>
                <c:pt idx="11756">
                  <c:v>4.7230179999999997E-2</c:v>
                </c:pt>
                <c:pt idx="11757">
                  <c:v>4.9809939999999997E-2</c:v>
                </c:pt>
                <c:pt idx="11758">
                  <c:v>4.9786289999999997E-2</c:v>
                </c:pt>
                <c:pt idx="11759">
                  <c:v>4.2308980000000003E-2</c:v>
                </c:pt>
                <c:pt idx="11760">
                  <c:v>3.0839200000000001E-2</c:v>
                </c:pt>
                <c:pt idx="11761">
                  <c:v>2.0886760000000001E-2</c:v>
                </c:pt>
                <c:pt idx="11762">
                  <c:v>2.1561790000000001E-2</c:v>
                </c:pt>
                <c:pt idx="11763">
                  <c:v>2.7789879999999999E-2</c:v>
                </c:pt>
                <c:pt idx="11764">
                  <c:v>3.1686249999999999E-2</c:v>
                </c:pt>
                <c:pt idx="11765">
                  <c:v>2.6987000000000001E-2</c:v>
                </c:pt>
                <c:pt idx="11766">
                  <c:v>2.486389E-2</c:v>
                </c:pt>
                <c:pt idx="11767">
                  <c:v>2.555632E-2</c:v>
                </c:pt>
                <c:pt idx="11768">
                  <c:v>3.1020269999999999E-2</c:v>
                </c:pt>
                <c:pt idx="11769">
                  <c:v>3.4608199999999999E-2</c:v>
                </c:pt>
                <c:pt idx="11770">
                  <c:v>3.5065180000000001E-2</c:v>
                </c:pt>
                <c:pt idx="11771">
                  <c:v>3.6521730000000002E-2</c:v>
                </c:pt>
                <c:pt idx="11772">
                  <c:v>3.8322500000000002E-2</c:v>
                </c:pt>
                <c:pt idx="11773">
                  <c:v>4.0170160000000003E-2</c:v>
                </c:pt>
                <c:pt idx="11774">
                  <c:v>4.24637E-2</c:v>
                </c:pt>
                <c:pt idx="11775">
                  <c:v>4.4443360000000001E-2</c:v>
                </c:pt>
                <c:pt idx="11776">
                  <c:v>4.5547280000000002E-2</c:v>
                </c:pt>
                <c:pt idx="11777">
                  <c:v>4.4853419999999998E-2</c:v>
                </c:pt>
                <c:pt idx="11778">
                  <c:v>4.2382610000000001E-2</c:v>
                </c:pt>
                <c:pt idx="11779">
                  <c:v>3.7897E-2</c:v>
                </c:pt>
                <c:pt idx="11780">
                  <c:v>3.2460490000000002E-2</c:v>
                </c:pt>
                <c:pt idx="11781">
                  <c:v>2.9446279999999998E-2</c:v>
                </c:pt>
                <c:pt idx="11782">
                  <c:v>2.7188500000000001E-2</c:v>
                </c:pt>
                <c:pt idx="11783">
                  <c:v>2.7718929999999999E-2</c:v>
                </c:pt>
                <c:pt idx="11784">
                  <c:v>2.7856499999999999E-2</c:v>
                </c:pt>
                <c:pt idx="11785">
                  <c:v>3.0214660000000001E-2</c:v>
                </c:pt>
                <c:pt idx="11786">
                  <c:v>3.1395439999999997E-2</c:v>
                </c:pt>
                <c:pt idx="11787">
                  <c:v>3.3457649999999999E-2</c:v>
                </c:pt>
                <c:pt idx="11788">
                  <c:v>3.4998920000000003E-2</c:v>
                </c:pt>
                <c:pt idx="11789">
                  <c:v>3.668399E-2</c:v>
                </c:pt>
                <c:pt idx="11790">
                  <c:v>3.8525469999999999E-2</c:v>
                </c:pt>
                <c:pt idx="11791">
                  <c:v>3.9902350000000003E-2</c:v>
                </c:pt>
                <c:pt idx="11792">
                  <c:v>4.0610019999999997E-2</c:v>
                </c:pt>
                <c:pt idx="11793">
                  <c:v>4.0967190000000001E-2</c:v>
                </c:pt>
                <c:pt idx="11794">
                  <c:v>4.057438E-2</c:v>
                </c:pt>
                <c:pt idx="11795">
                  <c:v>3.9618069999999998E-2</c:v>
                </c:pt>
                <c:pt idx="11796">
                  <c:v>3.8478060000000001E-2</c:v>
                </c:pt>
                <c:pt idx="11797">
                  <c:v>3.6821510000000002E-2</c:v>
                </c:pt>
                <c:pt idx="11798">
                  <c:v>3.5950660000000002E-2</c:v>
                </c:pt>
                <c:pt idx="11799">
                  <c:v>3.47791E-2</c:v>
                </c:pt>
                <c:pt idx="11800">
                  <c:v>3.3691720000000001E-2</c:v>
                </c:pt>
                <c:pt idx="11801">
                  <c:v>3.3823579999999999E-2</c:v>
                </c:pt>
                <c:pt idx="11802">
                  <c:v>3.3854460000000003E-2</c:v>
                </c:pt>
                <c:pt idx="11803">
                  <c:v>3.4004630000000001E-2</c:v>
                </c:pt>
                <c:pt idx="11804">
                  <c:v>3.5159900000000001E-2</c:v>
                </c:pt>
                <c:pt idx="11805">
                  <c:v>3.5700559999999999E-2</c:v>
                </c:pt>
                <c:pt idx="11806">
                  <c:v>3.6436719999999999E-2</c:v>
                </c:pt>
                <c:pt idx="11807">
                  <c:v>3.7148790000000001E-2</c:v>
                </c:pt>
                <c:pt idx="11808">
                  <c:v>3.7589089999999999E-2</c:v>
                </c:pt>
                <c:pt idx="11809">
                  <c:v>3.797304E-2</c:v>
                </c:pt>
                <c:pt idx="11810">
                  <c:v>3.856793E-2</c:v>
                </c:pt>
                <c:pt idx="11811">
                  <c:v>3.8269600000000001E-2</c:v>
                </c:pt>
                <c:pt idx="11812">
                  <c:v>3.8394449999999997E-2</c:v>
                </c:pt>
                <c:pt idx="11813">
                  <c:v>3.8744090000000002E-2</c:v>
                </c:pt>
                <c:pt idx="11814">
                  <c:v>3.9119950000000001E-2</c:v>
                </c:pt>
                <c:pt idx="11815">
                  <c:v>3.9418889999999998E-2</c:v>
                </c:pt>
                <c:pt idx="11816">
                  <c:v>3.9734350000000002E-2</c:v>
                </c:pt>
                <c:pt idx="11817">
                  <c:v>4.0433219999999999E-2</c:v>
                </c:pt>
                <c:pt idx="11818">
                  <c:v>4.0893600000000002E-2</c:v>
                </c:pt>
                <c:pt idx="11819">
                  <c:v>4.0997730000000003E-2</c:v>
                </c:pt>
                <c:pt idx="11820">
                  <c:v>4.0898619999999997E-2</c:v>
                </c:pt>
                <c:pt idx="11821">
                  <c:v>4.054986E-2</c:v>
                </c:pt>
                <c:pt idx="11822">
                  <c:v>4.0601159999999997E-2</c:v>
                </c:pt>
                <c:pt idx="11823">
                  <c:v>4.0199369999999998E-2</c:v>
                </c:pt>
                <c:pt idx="11824">
                  <c:v>3.9862910000000001E-2</c:v>
                </c:pt>
                <c:pt idx="11825">
                  <c:v>3.9368819999999999E-2</c:v>
                </c:pt>
                <c:pt idx="11826">
                  <c:v>3.9003889999999999E-2</c:v>
                </c:pt>
                <c:pt idx="11827">
                  <c:v>3.9068169999999999E-2</c:v>
                </c:pt>
                <c:pt idx="11828">
                  <c:v>3.924068E-2</c:v>
                </c:pt>
                <c:pt idx="11829">
                  <c:v>3.9490110000000002E-2</c:v>
                </c:pt>
                <c:pt idx="11830">
                  <c:v>3.975306E-2</c:v>
                </c:pt>
                <c:pt idx="11831">
                  <c:v>4.0436659999999999E-2</c:v>
                </c:pt>
                <c:pt idx="11832">
                  <c:v>4.0824560000000003E-2</c:v>
                </c:pt>
                <c:pt idx="11833">
                  <c:v>4.0797170000000001E-2</c:v>
                </c:pt>
                <c:pt idx="11834">
                  <c:v>4.0366810000000003E-2</c:v>
                </c:pt>
                <c:pt idx="11835">
                  <c:v>3.9492430000000002E-2</c:v>
                </c:pt>
                <c:pt idx="11836">
                  <c:v>3.8280130000000002E-2</c:v>
                </c:pt>
                <c:pt idx="11837">
                  <c:v>3.6634510000000002E-2</c:v>
                </c:pt>
                <c:pt idx="11838">
                  <c:v>3.4887260000000003E-2</c:v>
                </c:pt>
                <c:pt idx="11839">
                  <c:v>3.2933839999999999E-2</c:v>
                </c:pt>
                <c:pt idx="11840">
                  <c:v>3.2314830000000003E-2</c:v>
                </c:pt>
                <c:pt idx="11841">
                  <c:v>3.1495370000000002E-2</c:v>
                </c:pt>
                <c:pt idx="11842">
                  <c:v>3.1628650000000001E-2</c:v>
                </c:pt>
                <c:pt idx="11843">
                  <c:v>3.1688380000000002E-2</c:v>
                </c:pt>
                <c:pt idx="11844">
                  <c:v>3.1701420000000001E-2</c:v>
                </c:pt>
                <c:pt idx="11845">
                  <c:v>3.2197440000000001E-2</c:v>
                </c:pt>
                <c:pt idx="11846">
                  <c:v>3.2352590000000001E-2</c:v>
                </c:pt>
                <c:pt idx="11847">
                  <c:v>3.3774319999999997E-2</c:v>
                </c:pt>
                <c:pt idx="11848">
                  <c:v>3.4094109999999997E-2</c:v>
                </c:pt>
                <c:pt idx="11849">
                  <c:v>3.4505170000000002E-2</c:v>
                </c:pt>
                <c:pt idx="11850">
                  <c:v>3.4702740000000003E-2</c:v>
                </c:pt>
                <c:pt idx="11851">
                  <c:v>3.4221559999999998E-2</c:v>
                </c:pt>
                <c:pt idx="11852">
                  <c:v>3.4178260000000002E-2</c:v>
                </c:pt>
                <c:pt idx="11853">
                  <c:v>3.4047389999999997E-2</c:v>
                </c:pt>
                <c:pt idx="11854">
                  <c:v>3.3277210000000002E-2</c:v>
                </c:pt>
                <c:pt idx="11855">
                  <c:v>3.3384169999999998E-2</c:v>
                </c:pt>
                <c:pt idx="11856">
                  <c:v>3.2982600000000001E-2</c:v>
                </c:pt>
                <c:pt idx="11857">
                  <c:v>3.2729080000000001E-2</c:v>
                </c:pt>
                <c:pt idx="11858">
                  <c:v>3.2863829999999997E-2</c:v>
                </c:pt>
                <c:pt idx="11859">
                  <c:v>3.2624750000000001E-2</c:v>
                </c:pt>
                <c:pt idx="11860">
                  <c:v>3.3540809999999997E-2</c:v>
                </c:pt>
                <c:pt idx="11861">
                  <c:v>3.3700300000000002E-2</c:v>
                </c:pt>
                <c:pt idx="11862">
                  <c:v>3.4195290000000003E-2</c:v>
                </c:pt>
                <c:pt idx="11863">
                  <c:v>3.4752770000000002E-2</c:v>
                </c:pt>
                <c:pt idx="11864">
                  <c:v>3.4642579999999999E-2</c:v>
                </c:pt>
                <c:pt idx="11865">
                  <c:v>3.5325450000000001E-2</c:v>
                </c:pt>
                <c:pt idx="11866">
                  <c:v>3.5776639999999998E-2</c:v>
                </c:pt>
                <c:pt idx="11867">
                  <c:v>3.5962800000000003E-2</c:v>
                </c:pt>
                <c:pt idx="11868">
                  <c:v>3.6363560000000003E-2</c:v>
                </c:pt>
                <c:pt idx="11869">
                  <c:v>3.6536489999999998E-2</c:v>
                </c:pt>
                <c:pt idx="11870">
                  <c:v>3.672243E-2</c:v>
                </c:pt>
                <c:pt idx="11871">
                  <c:v>3.717612E-2</c:v>
                </c:pt>
                <c:pt idx="11872">
                  <c:v>3.739522E-2</c:v>
                </c:pt>
                <c:pt idx="11873">
                  <c:v>3.7250930000000002E-2</c:v>
                </c:pt>
                <c:pt idx="11874">
                  <c:v>3.7519030000000002E-2</c:v>
                </c:pt>
                <c:pt idx="11875">
                  <c:v>3.7619809999999997E-2</c:v>
                </c:pt>
                <c:pt idx="11876">
                  <c:v>3.7426019999999997E-2</c:v>
                </c:pt>
                <c:pt idx="11877">
                  <c:v>3.7075410000000003E-2</c:v>
                </c:pt>
                <c:pt idx="11878">
                  <c:v>3.7228839999999999E-2</c:v>
                </c:pt>
                <c:pt idx="11879">
                  <c:v>3.6842399999999997E-2</c:v>
                </c:pt>
                <c:pt idx="11880">
                  <c:v>3.5990019999999998E-2</c:v>
                </c:pt>
                <c:pt idx="11881">
                  <c:v>3.5681200000000003E-2</c:v>
                </c:pt>
                <c:pt idx="11882">
                  <c:v>3.5560689999999999E-2</c:v>
                </c:pt>
                <c:pt idx="11883">
                  <c:v>3.51116E-2</c:v>
                </c:pt>
                <c:pt idx="11884">
                  <c:v>3.477628E-2</c:v>
                </c:pt>
                <c:pt idx="11885">
                  <c:v>3.4624719999999998E-2</c:v>
                </c:pt>
                <c:pt idx="11886">
                  <c:v>3.3717150000000001E-2</c:v>
                </c:pt>
                <c:pt idx="11887">
                  <c:v>0</c:v>
                </c:pt>
                <c:pt idx="11888">
                  <c:v>0</c:v>
                </c:pt>
                <c:pt idx="11889">
                  <c:v>0</c:v>
                </c:pt>
                <c:pt idx="11890">
                  <c:v>1.1718799999999999E-3</c:v>
                </c:pt>
                <c:pt idx="11891">
                  <c:v>7.5264800000000003E-3</c:v>
                </c:pt>
                <c:pt idx="11892">
                  <c:v>1.614326E-2</c:v>
                </c:pt>
                <c:pt idx="11893">
                  <c:v>0</c:v>
                </c:pt>
                <c:pt idx="11894">
                  <c:v>0</c:v>
                </c:pt>
                <c:pt idx="11895">
                  <c:v>2.0440800000000002E-3</c:v>
                </c:pt>
                <c:pt idx="11896">
                  <c:v>8.6226800000000006E-3</c:v>
                </c:pt>
                <c:pt idx="11897">
                  <c:v>1.7330990000000001E-2</c:v>
                </c:pt>
                <c:pt idx="11898">
                  <c:v>2.6333499999999999E-2</c:v>
                </c:pt>
                <c:pt idx="11899">
                  <c:v>3.1767579999999997E-2</c:v>
                </c:pt>
                <c:pt idx="11900">
                  <c:v>2.8620320000000001E-2</c:v>
                </c:pt>
                <c:pt idx="11901">
                  <c:v>2.483575E-2</c:v>
                </c:pt>
                <c:pt idx="11902">
                  <c:v>2.6830380000000001E-2</c:v>
                </c:pt>
                <c:pt idx="11903">
                  <c:v>3.1841330000000001E-2</c:v>
                </c:pt>
                <c:pt idx="11904">
                  <c:v>3.5279730000000002E-2</c:v>
                </c:pt>
                <c:pt idx="11905">
                  <c:v>3.8955009999999998E-2</c:v>
                </c:pt>
                <c:pt idx="11906">
                  <c:v>4.2235740000000001E-2</c:v>
                </c:pt>
                <c:pt idx="11907">
                  <c:v>4.5270379999999999E-2</c:v>
                </c:pt>
                <c:pt idx="11908">
                  <c:v>4.5760799999999997E-2</c:v>
                </c:pt>
                <c:pt idx="11909">
                  <c:v>3.5851899999999999E-2</c:v>
                </c:pt>
                <c:pt idx="11910">
                  <c:v>1.915176E-2</c:v>
                </c:pt>
                <c:pt idx="11911">
                  <c:v>9.1705199999999997E-3</c:v>
                </c:pt>
                <c:pt idx="11912">
                  <c:v>1.110731E-2</c:v>
                </c:pt>
                <c:pt idx="11913">
                  <c:v>1.8290899999999999E-2</c:v>
                </c:pt>
                <c:pt idx="11914">
                  <c:v>2.7015750000000002E-2</c:v>
                </c:pt>
                <c:pt idx="11915">
                  <c:v>3.4783599999999998E-2</c:v>
                </c:pt>
                <c:pt idx="11916">
                  <c:v>2.8277010000000002E-2</c:v>
                </c:pt>
                <c:pt idx="11917">
                  <c:v>1.6588329999999998E-2</c:v>
                </c:pt>
                <c:pt idx="11918">
                  <c:v>1.6954210000000001E-2</c:v>
                </c:pt>
                <c:pt idx="11919">
                  <c:v>2.295792E-2</c:v>
                </c:pt>
                <c:pt idx="11920">
                  <c:v>3.1290329999999998E-2</c:v>
                </c:pt>
                <c:pt idx="11921">
                  <c:v>3.2355889999999998E-2</c:v>
                </c:pt>
                <c:pt idx="11922">
                  <c:v>2.8563700000000001E-2</c:v>
                </c:pt>
                <c:pt idx="11923">
                  <c:v>2.8268890000000001E-2</c:v>
                </c:pt>
                <c:pt idx="11924">
                  <c:v>3.0163280000000001E-2</c:v>
                </c:pt>
                <c:pt idx="11925">
                  <c:v>3.332968E-2</c:v>
                </c:pt>
                <c:pt idx="11926">
                  <c:v>7.4746000000000003E-4</c:v>
                </c:pt>
                <c:pt idx="11927">
                  <c:v>1.38827E-3</c:v>
                </c:pt>
                <c:pt idx="11928">
                  <c:v>6.0859199999999999E-3</c:v>
                </c:pt>
                <c:pt idx="11929">
                  <c:v>1.285263E-2</c:v>
                </c:pt>
                <c:pt idx="11930">
                  <c:v>2.0353840000000002E-2</c:v>
                </c:pt>
                <c:pt idx="11931">
                  <c:v>2.7873309999999998E-2</c:v>
                </c:pt>
                <c:pt idx="11932">
                  <c:v>3.3317340000000001E-2</c:v>
                </c:pt>
                <c:pt idx="11933">
                  <c:v>3.2410109999999999E-2</c:v>
                </c:pt>
                <c:pt idx="11934">
                  <c:v>3.2878999999999999E-2</c:v>
                </c:pt>
                <c:pt idx="11935">
                  <c:v>3.3560430000000002E-2</c:v>
                </c:pt>
                <c:pt idx="11936">
                  <c:v>3.4024690000000003E-2</c:v>
                </c:pt>
                <c:pt idx="11937">
                  <c:v>3.4786829999999998E-2</c:v>
                </c:pt>
                <c:pt idx="11938">
                  <c:v>3.5632909999999997E-2</c:v>
                </c:pt>
                <c:pt idx="11939">
                  <c:v>3.7352089999999998E-2</c:v>
                </c:pt>
                <c:pt idx="11940">
                  <c:v>3.9456089999999999E-2</c:v>
                </c:pt>
                <c:pt idx="11941">
                  <c:v>4.1467209999999997E-2</c:v>
                </c:pt>
                <c:pt idx="11942">
                  <c:v>4.2814820000000003E-2</c:v>
                </c:pt>
                <c:pt idx="11943">
                  <c:v>4.3171000000000001E-2</c:v>
                </c:pt>
                <c:pt idx="11944">
                  <c:v>4.183249E-2</c:v>
                </c:pt>
                <c:pt idx="11945">
                  <c:v>3.8966760000000003E-2</c:v>
                </c:pt>
                <c:pt idx="11946">
                  <c:v>3.53085E-2</c:v>
                </c:pt>
                <c:pt idx="11947">
                  <c:v>3.16257E-2</c:v>
                </c:pt>
                <c:pt idx="11948">
                  <c:v>3.0386730000000001E-2</c:v>
                </c:pt>
                <c:pt idx="11949">
                  <c:v>3.0029759999999999E-2</c:v>
                </c:pt>
                <c:pt idx="11950">
                  <c:v>3.1026720000000001E-2</c:v>
                </c:pt>
                <c:pt idx="11951">
                  <c:v>3.2180109999999998E-2</c:v>
                </c:pt>
                <c:pt idx="11952">
                  <c:v>3.3668900000000002E-2</c:v>
                </c:pt>
                <c:pt idx="11953">
                  <c:v>3.5539540000000001E-2</c:v>
                </c:pt>
                <c:pt idx="11954">
                  <c:v>3.7073500000000002E-2</c:v>
                </c:pt>
                <c:pt idx="11955">
                  <c:v>3.8987380000000002E-2</c:v>
                </c:pt>
                <c:pt idx="11956">
                  <c:v>4.0982579999999998E-2</c:v>
                </c:pt>
                <c:pt idx="11957">
                  <c:v>4.2523610000000003E-2</c:v>
                </c:pt>
                <c:pt idx="11958">
                  <c:v>1.0710000000000001E-5</c:v>
                </c:pt>
                <c:pt idx="11959">
                  <c:v>0</c:v>
                </c:pt>
                <c:pt idx="11960">
                  <c:v>2.2589799999999998E-3</c:v>
                </c:pt>
                <c:pt idx="11961">
                  <c:v>8.9536200000000007E-3</c:v>
                </c:pt>
                <c:pt idx="11962">
                  <c:v>1.6822569999999998E-2</c:v>
                </c:pt>
                <c:pt idx="11963">
                  <c:v>2.49617E-2</c:v>
                </c:pt>
                <c:pt idx="11964">
                  <c:v>3.2174979999999999E-2</c:v>
                </c:pt>
                <c:pt idx="11965">
                  <c:v>2.7391570000000001E-2</c:v>
                </c:pt>
                <c:pt idx="11966">
                  <c:v>2.2466449999999999E-2</c:v>
                </c:pt>
                <c:pt idx="11967">
                  <c:v>2.323362E-2</c:v>
                </c:pt>
                <c:pt idx="11968">
                  <c:v>2.837889E-2</c:v>
                </c:pt>
                <c:pt idx="11969">
                  <c:v>3.384852E-2</c:v>
                </c:pt>
                <c:pt idx="11970">
                  <c:v>3.7181390000000002E-2</c:v>
                </c:pt>
                <c:pt idx="11971">
                  <c:v>3.9958439999999998E-2</c:v>
                </c:pt>
                <c:pt idx="11972">
                  <c:v>4.3209440000000002E-2</c:v>
                </c:pt>
                <c:pt idx="11973">
                  <c:v>4.6699450000000003E-2</c:v>
                </c:pt>
                <c:pt idx="11974">
                  <c:v>4.9687330000000002E-2</c:v>
                </c:pt>
                <c:pt idx="11975">
                  <c:v>5.2028669999999999E-2</c:v>
                </c:pt>
                <c:pt idx="11976">
                  <c:v>5.3769409999999997E-2</c:v>
                </c:pt>
                <c:pt idx="11977">
                  <c:v>5.1403070000000002E-2</c:v>
                </c:pt>
                <c:pt idx="11978">
                  <c:v>4.3079649999999997E-2</c:v>
                </c:pt>
                <c:pt idx="11979">
                  <c:v>3.2382870000000001E-2</c:v>
                </c:pt>
                <c:pt idx="11980">
                  <c:v>2.5202909999999999E-2</c:v>
                </c:pt>
                <c:pt idx="11981">
                  <c:v>2.160542E-2</c:v>
                </c:pt>
                <c:pt idx="11982">
                  <c:v>2.6024289999999999E-2</c:v>
                </c:pt>
                <c:pt idx="11983">
                  <c:v>3.2826250000000001E-2</c:v>
                </c:pt>
                <c:pt idx="11984">
                  <c:v>3.4274539999999999E-2</c:v>
                </c:pt>
                <c:pt idx="11985">
                  <c:v>3.1823089999999998E-2</c:v>
                </c:pt>
                <c:pt idx="11986">
                  <c:v>3.1498659999999998E-2</c:v>
                </c:pt>
                <c:pt idx="11987">
                  <c:v>3.3023139999999999E-2</c:v>
                </c:pt>
                <c:pt idx="11988">
                  <c:v>3.4501860000000002E-2</c:v>
                </c:pt>
                <c:pt idx="11989">
                  <c:v>3.698245E-2</c:v>
                </c:pt>
                <c:pt idx="11990">
                  <c:v>3.8309999999999997E-5</c:v>
                </c:pt>
                <c:pt idx="11991">
                  <c:v>2.55332E-3</c:v>
                </c:pt>
                <c:pt idx="11992">
                  <c:v>8.83865E-3</c:v>
                </c:pt>
                <c:pt idx="11993">
                  <c:v>1.6474309999999999E-2</c:v>
                </c:pt>
                <c:pt idx="11994">
                  <c:v>2.421773E-2</c:v>
                </c:pt>
                <c:pt idx="11995">
                  <c:v>3.1745549999999997E-2</c:v>
                </c:pt>
                <c:pt idx="11996">
                  <c:v>3.501158E-2</c:v>
                </c:pt>
                <c:pt idx="11997">
                  <c:v>3.107716E-2</c:v>
                </c:pt>
                <c:pt idx="11998">
                  <c:v>2.8800220000000001E-2</c:v>
                </c:pt>
                <c:pt idx="11999">
                  <c:v>2.7574209999999998E-2</c:v>
                </c:pt>
                <c:pt idx="12000">
                  <c:v>2.8838809999999999E-2</c:v>
                </c:pt>
                <c:pt idx="12001">
                  <c:v>3.0031410000000001E-2</c:v>
                </c:pt>
                <c:pt idx="12002">
                  <c:v>3.278412E-2</c:v>
                </c:pt>
                <c:pt idx="12003">
                  <c:v>3.5001289999999997E-2</c:v>
                </c:pt>
                <c:pt idx="12004">
                  <c:v>3.8085180000000003E-2</c:v>
                </c:pt>
                <c:pt idx="12005">
                  <c:v>4.1109220000000002E-2</c:v>
                </c:pt>
                <c:pt idx="12006">
                  <c:v>4.4176880000000002E-2</c:v>
                </c:pt>
                <c:pt idx="12007">
                  <c:v>4.6997289999999997E-2</c:v>
                </c:pt>
                <c:pt idx="12008">
                  <c:v>4.9125080000000002E-2</c:v>
                </c:pt>
                <c:pt idx="12009">
                  <c:v>4.8562960000000002E-2</c:v>
                </c:pt>
                <c:pt idx="12010">
                  <c:v>4.4636790000000003E-2</c:v>
                </c:pt>
                <c:pt idx="12011">
                  <c:v>3.876831E-2</c:v>
                </c:pt>
                <c:pt idx="12012">
                  <c:v>3.3798269999999998E-2</c:v>
                </c:pt>
                <c:pt idx="12013">
                  <c:v>3.076344E-2</c:v>
                </c:pt>
                <c:pt idx="12014">
                  <c:v>2.9059479999999999E-2</c:v>
                </c:pt>
                <c:pt idx="12015">
                  <c:v>3.0149519999999999E-2</c:v>
                </c:pt>
                <c:pt idx="12016">
                  <c:v>3.115573E-2</c:v>
                </c:pt>
                <c:pt idx="12017">
                  <c:v>3.3228529999999999E-2</c:v>
                </c:pt>
                <c:pt idx="12018">
                  <c:v>3.4806040000000003E-2</c:v>
                </c:pt>
                <c:pt idx="12019">
                  <c:v>3.7198170000000003E-2</c:v>
                </c:pt>
                <c:pt idx="12020">
                  <c:v>3.9201149999999997E-2</c:v>
                </c:pt>
                <c:pt idx="12021">
                  <c:v>4.1169949999999997E-2</c:v>
                </c:pt>
                <c:pt idx="12022">
                  <c:v>4.3051430000000002E-2</c:v>
                </c:pt>
                <c:pt idx="12023">
                  <c:v>4.4625789999999999E-2</c:v>
                </c:pt>
                <c:pt idx="12024">
                  <c:v>4.5581539999999997E-2</c:v>
                </c:pt>
                <c:pt idx="12025">
                  <c:v>4.5933540000000002E-2</c:v>
                </c:pt>
                <c:pt idx="12026">
                  <c:v>4.586747E-2</c:v>
                </c:pt>
                <c:pt idx="12027">
                  <c:v>4.5626739999999999E-2</c:v>
                </c:pt>
                <c:pt idx="12028">
                  <c:v>4.5191889999999998E-2</c:v>
                </c:pt>
                <c:pt idx="12029">
                  <c:v>4.501691E-2</c:v>
                </c:pt>
                <c:pt idx="12030">
                  <c:v>4.4985579999999997E-2</c:v>
                </c:pt>
                <c:pt idx="12031">
                  <c:v>4.4672730000000001E-2</c:v>
                </c:pt>
                <c:pt idx="12032">
                  <c:v>4.4179309999999999E-2</c:v>
                </c:pt>
                <c:pt idx="12033">
                  <c:v>4.3126900000000003E-2</c:v>
                </c:pt>
                <c:pt idx="12034">
                  <c:v>4.2147549999999999E-2</c:v>
                </c:pt>
                <c:pt idx="12035">
                  <c:v>4.0937929999999997E-2</c:v>
                </c:pt>
                <c:pt idx="12036">
                  <c:v>3.9517780000000002E-2</c:v>
                </c:pt>
                <c:pt idx="12037">
                  <c:v>3.7823139999999998E-2</c:v>
                </c:pt>
                <c:pt idx="12038">
                  <c:v>3.5580109999999998E-2</c:v>
                </c:pt>
                <c:pt idx="12039">
                  <c:v>3.4006040000000001E-2</c:v>
                </c:pt>
                <c:pt idx="12040">
                  <c:v>3.2756420000000001E-2</c:v>
                </c:pt>
                <c:pt idx="12041">
                  <c:v>3.1448339999999998E-2</c:v>
                </c:pt>
                <c:pt idx="12042">
                  <c:v>3.1705650000000002E-2</c:v>
                </c:pt>
                <c:pt idx="12043">
                  <c:v>3.1364290000000003E-2</c:v>
                </c:pt>
                <c:pt idx="12044">
                  <c:v>3.2330589999999999E-2</c:v>
                </c:pt>
                <c:pt idx="12045">
                  <c:v>3.2893400000000003E-2</c:v>
                </c:pt>
                <c:pt idx="12046">
                  <c:v>3.3629829999999999E-2</c:v>
                </c:pt>
                <c:pt idx="12047">
                  <c:v>3.4389610000000001E-2</c:v>
                </c:pt>
                <c:pt idx="12048">
                  <c:v>3.4466759999999999E-2</c:v>
                </c:pt>
                <c:pt idx="12049">
                  <c:v>3.4950589999999997E-2</c:v>
                </c:pt>
                <c:pt idx="12050">
                  <c:v>3.4748649999999999E-2</c:v>
                </c:pt>
                <c:pt idx="12051">
                  <c:v>3.3665970000000003E-2</c:v>
                </c:pt>
                <c:pt idx="12052">
                  <c:v>3.3417189999999999E-2</c:v>
                </c:pt>
                <c:pt idx="12053">
                  <c:v>3.2324440000000003E-2</c:v>
                </c:pt>
                <c:pt idx="12054">
                  <c:v>3.1078129999999999E-2</c:v>
                </c:pt>
                <c:pt idx="12055">
                  <c:v>3.0786210000000001E-2</c:v>
                </c:pt>
                <c:pt idx="12056">
                  <c:v>2.9643539999999999E-2</c:v>
                </c:pt>
                <c:pt idx="12057">
                  <c:v>3.000245E-2</c:v>
                </c:pt>
                <c:pt idx="12058">
                  <c:v>2.9249549999999999E-2</c:v>
                </c:pt>
                <c:pt idx="12059">
                  <c:v>3.0333220000000001E-2</c:v>
                </c:pt>
                <c:pt idx="12060">
                  <c:v>3.0125470000000001E-2</c:v>
                </c:pt>
                <c:pt idx="12061">
                  <c:v>3.1352829999999998E-2</c:v>
                </c:pt>
                <c:pt idx="12062">
                  <c:v>3.1555819999999998E-2</c:v>
                </c:pt>
                <c:pt idx="12063">
                  <c:v>3.2728460000000001E-2</c:v>
                </c:pt>
                <c:pt idx="12064">
                  <c:v>3.3608689999999997E-2</c:v>
                </c:pt>
                <c:pt idx="12065">
                  <c:v>3.397178E-2</c:v>
                </c:pt>
                <c:pt idx="12066">
                  <c:v>3.4641350000000001E-2</c:v>
                </c:pt>
                <c:pt idx="12067">
                  <c:v>3.4132250000000003E-2</c:v>
                </c:pt>
                <c:pt idx="12068">
                  <c:v>3.4290399999999999E-2</c:v>
                </c:pt>
                <c:pt idx="12069">
                  <c:v>3.3811649999999999E-2</c:v>
                </c:pt>
                <c:pt idx="12070">
                  <c:v>3.3167349999999998E-2</c:v>
                </c:pt>
                <c:pt idx="12071">
                  <c:v>3.2820250000000002E-2</c:v>
                </c:pt>
                <c:pt idx="12072">
                  <c:v>3.163142E-2</c:v>
                </c:pt>
                <c:pt idx="12073">
                  <c:v>3.1480880000000003E-2</c:v>
                </c:pt>
                <c:pt idx="12074">
                  <c:v>3.0562019999999999E-2</c:v>
                </c:pt>
                <c:pt idx="12075">
                  <c:v>3.025212E-2</c:v>
                </c:pt>
                <c:pt idx="12076">
                  <c:v>3.042073E-2</c:v>
                </c:pt>
                <c:pt idx="12077">
                  <c:v>3.0577099999999999E-2</c:v>
                </c:pt>
                <c:pt idx="12078">
                  <c:v>3.099534E-2</c:v>
                </c:pt>
                <c:pt idx="12079">
                  <c:v>3.1018830000000001E-2</c:v>
                </c:pt>
                <c:pt idx="12080">
                  <c:v>3.1618559999999997E-2</c:v>
                </c:pt>
                <c:pt idx="12081">
                  <c:v>3.1489120000000002E-2</c:v>
                </c:pt>
                <c:pt idx="12082">
                  <c:v>3.2509639999999999E-2</c:v>
                </c:pt>
                <c:pt idx="12083">
                  <c:v>3.2395599999999997E-2</c:v>
                </c:pt>
                <c:pt idx="12084">
                  <c:v>3.3193189999999997E-2</c:v>
                </c:pt>
                <c:pt idx="12085">
                  <c:v>3.303043E-2</c:v>
                </c:pt>
                <c:pt idx="12086">
                  <c:v>3.2603769999999997E-2</c:v>
                </c:pt>
                <c:pt idx="12087">
                  <c:v>3.2759219999999999E-2</c:v>
                </c:pt>
                <c:pt idx="12088">
                  <c:v>3.1590489999999999E-2</c:v>
                </c:pt>
                <c:pt idx="12089">
                  <c:v>3.1620629999999997E-2</c:v>
                </c:pt>
                <c:pt idx="12090">
                  <c:v>3.1020249999999999E-2</c:v>
                </c:pt>
                <c:pt idx="12091">
                  <c:v>3.0474330000000001E-2</c:v>
                </c:pt>
                <c:pt idx="12092">
                  <c:v>3.0196339999999999E-2</c:v>
                </c:pt>
                <c:pt idx="12093">
                  <c:v>3.0061640000000001E-2</c:v>
                </c:pt>
                <c:pt idx="12094">
                  <c:v>3.063428E-2</c:v>
                </c:pt>
                <c:pt idx="12095">
                  <c:v>3.050278E-2</c:v>
                </c:pt>
                <c:pt idx="12096">
                  <c:v>3.1102230000000002E-2</c:v>
                </c:pt>
                <c:pt idx="12097">
                  <c:v>3.1036270000000001E-2</c:v>
                </c:pt>
                <c:pt idx="12098">
                  <c:v>3.1962320000000002E-2</c:v>
                </c:pt>
                <c:pt idx="12099">
                  <c:v>3.1708720000000003E-2</c:v>
                </c:pt>
                <c:pt idx="12100">
                  <c:v>3.2696349999999999E-2</c:v>
                </c:pt>
                <c:pt idx="12101">
                  <c:v>3.2973099999999998E-2</c:v>
                </c:pt>
                <c:pt idx="12102">
                  <c:v>3.3460530000000002E-2</c:v>
                </c:pt>
                <c:pt idx="12103">
                  <c:v>3.3886630000000001E-2</c:v>
                </c:pt>
                <c:pt idx="12104">
                  <c:v>3.3178829999999999E-2</c:v>
                </c:pt>
                <c:pt idx="12105">
                  <c:v>3.3552180000000001E-2</c:v>
                </c:pt>
                <c:pt idx="12106">
                  <c:v>3.3478819999999999E-2</c:v>
                </c:pt>
                <c:pt idx="12107">
                  <c:v>3.3502690000000002E-2</c:v>
                </c:pt>
                <c:pt idx="12108">
                  <c:v>3.4014599999999999E-2</c:v>
                </c:pt>
                <c:pt idx="12109">
                  <c:v>3.375123E-2</c:v>
                </c:pt>
                <c:pt idx="12110">
                  <c:v>3.4072810000000002E-2</c:v>
                </c:pt>
                <c:pt idx="12111">
                  <c:v>5.1787999999999997E-4</c:v>
                </c:pt>
                <c:pt idx="12112">
                  <c:v>0</c:v>
                </c:pt>
                <c:pt idx="12113">
                  <c:v>1.1244600000000001E-3</c:v>
                </c:pt>
                <c:pt idx="12114">
                  <c:v>6.2381700000000003E-3</c:v>
                </c:pt>
                <c:pt idx="12115">
                  <c:v>1.246629E-2</c:v>
                </c:pt>
                <c:pt idx="12116">
                  <c:v>2.0848140000000001E-2</c:v>
                </c:pt>
                <c:pt idx="12117">
                  <c:v>2.9222359999999999E-2</c:v>
                </c:pt>
                <c:pt idx="12118">
                  <c:v>3.1025230000000001E-2</c:v>
                </c:pt>
                <c:pt idx="12119">
                  <c:v>1.89789E-2</c:v>
                </c:pt>
                <c:pt idx="12120">
                  <c:v>1.474541E-2</c:v>
                </c:pt>
                <c:pt idx="12121">
                  <c:v>1.8316229999999999E-2</c:v>
                </c:pt>
                <c:pt idx="12122">
                  <c:v>2.5106079999999999E-2</c:v>
                </c:pt>
                <c:pt idx="12123">
                  <c:v>3.2153540000000001E-2</c:v>
                </c:pt>
                <c:pt idx="12124">
                  <c:v>3.3491680000000003E-2</c:v>
                </c:pt>
                <c:pt idx="12125">
                  <c:v>3.3859500000000001E-2</c:v>
                </c:pt>
                <c:pt idx="12126">
                  <c:v>3.6092010000000001E-2</c:v>
                </c:pt>
                <c:pt idx="12127">
                  <c:v>3.9009990000000001E-2</c:v>
                </c:pt>
                <c:pt idx="12128">
                  <c:v>4.2399510000000001E-2</c:v>
                </c:pt>
                <c:pt idx="12129">
                  <c:v>4.5472140000000001E-2</c:v>
                </c:pt>
                <c:pt idx="12130">
                  <c:v>4.8058549999999998E-2</c:v>
                </c:pt>
                <c:pt idx="12131">
                  <c:v>5.0125690000000001E-2</c:v>
                </c:pt>
                <c:pt idx="12132">
                  <c:v>5.0702799999999999E-2</c:v>
                </c:pt>
                <c:pt idx="12133">
                  <c:v>4.4266510000000002E-2</c:v>
                </c:pt>
                <c:pt idx="12134">
                  <c:v>1</c:v>
                </c:pt>
                <c:pt idx="12135">
                  <c:v>0</c:v>
                </c:pt>
                <c:pt idx="12136">
                  <c:v>0</c:v>
                </c:pt>
                <c:pt idx="12137">
                  <c:v>1.38116E-3</c:v>
                </c:pt>
                <c:pt idx="12138">
                  <c:v>7.8685600000000001E-3</c:v>
                </c:pt>
                <c:pt idx="12139">
                  <c:v>1.7427870000000002E-2</c:v>
                </c:pt>
                <c:pt idx="12140">
                  <c:v>2.689633E-2</c:v>
                </c:pt>
                <c:pt idx="12141">
                  <c:v>3.2252570000000001E-2</c:v>
                </c:pt>
                <c:pt idx="12142">
                  <c:v>1.9199460000000002E-2</c:v>
                </c:pt>
                <c:pt idx="12143">
                  <c:v>1.6500330000000001E-2</c:v>
                </c:pt>
                <c:pt idx="12144">
                  <c:v>2.096899E-2</c:v>
                </c:pt>
                <c:pt idx="12145">
                  <c:v>2.8410830000000001E-2</c:v>
                </c:pt>
                <c:pt idx="12146">
                  <c:v>3.2525190000000002E-2</c:v>
                </c:pt>
                <c:pt idx="12147">
                  <c:v>4.9969999999999998E-5</c:v>
                </c:pt>
                <c:pt idx="12148">
                  <c:v>2.1887E-3</c:v>
                </c:pt>
                <c:pt idx="12149">
                  <c:v>8.1592399999999999E-3</c:v>
                </c:pt>
                <c:pt idx="12150">
                  <c:v>1.556517E-2</c:v>
                </c:pt>
                <c:pt idx="12151">
                  <c:v>2.3322430000000002E-2</c:v>
                </c:pt>
                <c:pt idx="12152">
                  <c:v>3.082184E-2</c:v>
                </c:pt>
                <c:pt idx="12153">
                  <c:v>3.3872020000000003E-2</c:v>
                </c:pt>
                <c:pt idx="12154">
                  <c:v>3.466284E-2</c:v>
                </c:pt>
                <c:pt idx="12155">
                  <c:v>3.6373669999999997E-2</c:v>
                </c:pt>
                <c:pt idx="12156">
                  <c:v>3.9311539999999999E-2</c:v>
                </c:pt>
                <c:pt idx="12157">
                  <c:v>4.2943929999999998E-2</c:v>
                </c:pt>
                <c:pt idx="12158">
                  <c:v>4.6618260000000002E-2</c:v>
                </c:pt>
                <c:pt idx="12159">
                  <c:v>4.9615319999999997E-2</c:v>
                </c:pt>
                <c:pt idx="12160">
                  <c:v>4.8030900000000001E-2</c:v>
                </c:pt>
                <c:pt idx="12161">
                  <c:v>3.6129420000000002E-2</c:v>
                </c:pt>
                <c:pt idx="12162">
                  <c:v>2.03115E-2</c:v>
                </c:pt>
                <c:pt idx="12163">
                  <c:v>1.5045680000000001E-2</c:v>
                </c:pt>
                <c:pt idx="12164">
                  <c:v>1.9340670000000001E-2</c:v>
                </c:pt>
                <c:pt idx="12165">
                  <c:v>2.524498E-2</c:v>
                </c:pt>
                <c:pt idx="12166">
                  <c:v>3.2572009999999998E-2</c:v>
                </c:pt>
                <c:pt idx="12167">
                  <c:v>2.4212029999999999E-2</c:v>
                </c:pt>
                <c:pt idx="12168">
                  <c:v>1.981051E-2</c:v>
                </c:pt>
                <c:pt idx="12169">
                  <c:v>2.3329590000000001E-2</c:v>
                </c:pt>
                <c:pt idx="12170">
                  <c:v>3.0747670000000001E-2</c:v>
                </c:pt>
                <c:pt idx="12171">
                  <c:v>3.2477569999999997E-2</c:v>
                </c:pt>
                <c:pt idx="12172">
                  <c:v>3.0848400000000002E-2</c:v>
                </c:pt>
                <c:pt idx="12173">
                  <c:v>3.0831259999999999E-2</c:v>
                </c:pt>
                <c:pt idx="12174">
                  <c:v>3.306742E-2</c:v>
                </c:pt>
                <c:pt idx="12175">
                  <c:v>3.556347E-2</c:v>
                </c:pt>
                <c:pt idx="12176">
                  <c:v>3.8680930000000002E-2</c:v>
                </c:pt>
                <c:pt idx="12177">
                  <c:v>4.1254850000000003E-2</c:v>
                </c:pt>
                <c:pt idx="12178">
                  <c:v>4.3614930000000003E-2</c:v>
                </c:pt>
                <c:pt idx="12179">
                  <c:v>4.5574179999999999E-2</c:v>
                </c:pt>
                <c:pt idx="12180">
                  <c:v>4.6918719999999997E-2</c:v>
                </c:pt>
                <c:pt idx="12181">
                  <c:v>4.6081669999999998E-2</c:v>
                </c:pt>
                <c:pt idx="12182">
                  <c:v>4.2142140000000002E-2</c:v>
                </c:pt>
                <c:pt idx="12183">
                  <c:v>3.6091100000000001E-2</c:v>
                </c:pt>
                <c:pt idx="12184">
                  <c:v>3.0376779999999999E-2</c:v>
                </c:pt>
                <c:pt idx="12185">
                  <c:v>2.5820249999999999E-2</c:v>
                </c:pt>
                <c:pt idx="12186">
                  <c:v>2.5828630000000002E-2</c:v>
                </c:pt>
                <c:pt idx="12187">
                  <c:v>3.0816650000000001E-2</c:v>
                </c:pt>
                <c:pt idx="12188">
                  <c:v>3.089853E-2</c:v>
                </c:pt>
                <c:pt idx="12189">
                  <c:v>3.0755540000000001E-2</c:v>
                </c:pt>
                <c:pt idx="12190">
                  <c:v>3.1036330000000001E-2</c:v>
                </c:pt>
                <c:pt idx="12191">
                  <c:v>3.277745E-2</c:v>
                </c:pt>
                <c:pt idx="12192">
                  <c:v>3.4083429999999998E-2</c:v>
                </c:pt>
                <c:pt idx="12193">
                  <c:v>3.6077560000000002E-2</c:v>
                </c:pt>
                <c:pt idx="12194">
                  <c:v>3.8003429999999998E-2</c:v>
                </c:pt>
                <c:pt idx="12195">
                  <c:v>3.9878139999999999E-2</c:v>
                </c:pt>
                <c:pt idx="12196">
                  <c:v>4.1285370000000002E-2</c:v>
                </c:pt>
                <c:pt idx="12197">
                  <c:v>4.2174370000000003E-2</c:v>
                </c:pt>
                <c:pt idx="12198">
                  <c:v>4.2144540000000001E-2</c:v>
                </c:pt>
                <c:pt idx="12199">
                  <c:v>4.1139160000000001E-2</c:v>
                </c:pt>
                <c:pt idx="12200">
                  <c:v>3.9465399999999998E-2</c:v>
                </c:pt>
                <c:pt idx="12201">
                  <c:v>3.7347699999999998E-2</c:v>
                </c:pt>
                <c:pt idx="12202">
                  <c:v>3.6235259999999998E-2</c:v>
                </c:pt>
                <c:pt idx="12203">
                  <c:v>3.5357060000000003E-2</c:v>
                </c:pt>
                <c:pt idx="12204">
                  <c:v>3.4095630000000002E-2</c:v>
                </c:pt>
                <c:pt idx="12205">
                  <c:v>3.4262010000000002E-2</c:v>
                </c:pt>
                <c:pt idx="12206">
                  <c:v>3.442767E-2</c:v>
                </c:pt>
                <c:pt idx="12207">
                  <c:v>3.4317420000000001E-2</c:v>
                </c:pt>
                <c:pt idx="12208">
                  <c:v>3.535845E-2</c:v>
                </c:pt>
                <c:pt idx="12209">
                  <c:v>3.5999040000000003E-2</c:v>
                </c:pt>
                <c:pt idx="12210">
                  <c:v>3.6554999999999997E-2</c:v>
                </c:pt>
                <c:pt idx="12211">
                  <c:v>3.7540940000000002E-2</c:v>
                </c:pt>
                <c:pt idx="12212">
                  <c:v>3.8111119999999998E-2</c:v>
                </c:pt>
                <c:pt idx="12213">
                  <c:v>3.8390979999999998E-2</c:v>
                </c:pt>
                <c:pt idx="12214">
                  <c:v>3.8918920000000003E-2</c:v>
                </c:pt>
                <c:pt idx="12215">
                  <c:v>3.910019E-2</c:v>
                </c:pt>
                <c:pt idx="12216">
                  <c:v>3.8993670000000001E-2</c:v>
                </c:pt>
                <c:pt idx="12217">
                  <c:v>3.8801259999999997E-2</c:v>
                </c:pt>
                <c:pt idx="12218">
                  <c:v>3.9071670000000003E-2</c:v>
                </c:pt>
                <c:pt idx="12219">
                  <c:v>2.4515000000000002E-4</c:v>
                </c:pt>
                <c:pt idx="12220">
                  <c:v>1.5596500000000001E-3</c:v>
                </c:pt>
                <c:pt idx="12221">
                  <c:v>7.2879599999999996E-3</c:v>
                </c:pt>
                <c:pt idx="12222">
                  <c:v>1.491729E-2</c:v>
                </c:pt>
                <c:pt idx="12223">
                  <c:v>2.3036270000000001E-2</c:v>
                </c:pt>
                <c:pt idx="12224">
                  <c:v>3.0816110000000001E-2</c:v>
                </c:pt>
                <c:pt idx="12225">
                  <c:v>3.4827080000000003E-2</c:v>
                </c:pt>
                <c:pt idx="12226">
                  <c:v>3.1057419999999999E-2</c:v>
                </c:pt>
                <c:pt idx="12227">
                  <c:v>3.030538E-2</c:v>
                </c:pt>
                <c:pt idx="12228">
                  <c:v>3.1655589999999997E-2</c:v>
                </c:pt>
                <c:pt idx="12229">
                  <c:v>3.4476329999999999E-2</c:v>
                </c:pt>
                <c:pt idx="12230">
                  <c:v>3.6638839999999999E-2</c:v>
                </c:pt>
                <c:pt idx="12231">
                  <c:v>3.8867840000000001E-2</c:v>
                </c:pt>
                <c:pt idx="12232">
                  <c:v>4.0758000000000003E-2</c:v>
                </c:pt>
                <c:pt idx="12233">
                  <c:v>4.2417570000000002E-2</c:v>
                </c:pt>
                <c:pt idx="12234">
                  <c:v>4.4392349999999997E-2</c:v>
                </c:pt>
                <c:pt idx="12235">
                  <c:v>4.6459170000000001E-2</c:v>
                </c:pt>
                <c:pt idx="12236">
                  <c:v>4.7747270000000001E-2</c:v>
                </c:pt>
                <c:pt idx="12237">
                  <c:v>4.7529380000000003E-2</c:v>
                </c:pt>
                <c:pt idx="12238">
                  <c:v>4.5212269999999999E-2</c:v>
                </c:pt>
                <c:pt idx="12239">
                  <c:v>4.2156249999999999E-2</c:v>
                </c:pt>
                <c:pt idx="12240">
                  <c:v>3.8908909999999998E-2</c:v>
                </c:pt>
                <c:pt idx="12241">
                  <c:v>3.643805E-2</c:v>
                </c:pt>
                <c:pt idx="12242">
                  <c:v>3.5083900000000001E-2</c:v>
                </c:pt>
                <c:pt idx="12243">
                  <c:v>3.4918699999999997E-2</c:v>
                </c:pt>
                <c:pt idx="12244">
                  <c:v>3.574157E-2</c:v>
                </c:pt>
                <c:pt idx="12245">
                  <c:v>3.6969120000000001E-2</c:v>
                </c:pt>
                <c:pt idx="12246">
                  <c:v>3.8290209999999998E-2</c:v>
                </c:pt>
                <c:pt idx="12247">
                  <c:v>4.0118130000000002E-2</c:v>
                </c:pt>
                <c:pt idx="12248">
                  <c:v>4.156642E-2</c:v>
                </c:pt>
                <c:pt idx="12249">
                  <c:v>4.2898890000000002E-2</c:v>
                </c:pt>
                <c:pt idx="12250">
                  <c:v>4.3631530000000002E-2</c:v>
                </c:pt>
                <c:pt idx="12251">
                  <c:v>4.3725010000000002E-2</c:v>
                </c:pt>
                <c:pt idx="12252">
                  <c:v>4.3629220000000003E-2</c:v>
                </c:pt>
                <c:pt idx="12253">
                  <c:v>4.3085320000000003E-2</c:v>
                </c:pt>
                <c:pt idx="12254">
                  <c:v>4.204215E-2</c:v>
                </c:pt>
                <c:pt idx="12255">
                  <c:v>4.0745780000000002E-2</c:v>
                </c:pt>
                <c:pt idx="12256">
                  <c:v>3.908027E-2</c:v>
                </c:pt>
                <c:pt idx="12257">
                  <c:v>3.7238159999999999E-2</c:v>
                </c:pt>
                <c:pt idx="12258">
                  <c:v>3.6453859999999998E-2</c:v>
                </c:pt>
                <c:pt idx="12259">
                  <c:v>3.5969370000000001E-2</c:v>
                </c:pt>
                <c:pt idx="12260">
                  <c:v>3.5558890000000003E-2</c:v>
                </c:pt>
                <c:pt idx="12261">
                  <c:v>3.5775670000000002E-2</c:v>
                </c:pt>
                <c:pt idx="12262">
                  <c:v>3.6263990000000003E-2</c:v>
                </c:pt>
                <c:pt idx="12263">
                  <c:v>3.6336319999999998E-2</c:v>
                </c:pt>
                <c:pt idx="12264">
                  <c:v>3.7151139999999999E-2</c:v>
                </c:pt>
                <c:pt idx="12265">
                  <c:v>3.7889760000000001E-2</c:v>
                </c:pt>
                <c:pt idx="12266">
                  <c:v>3.7676500000000002E-2</c:v>
                </c:pt>
                <c:pt idx="12267">
                  <c:v>3.7722640000000002E-2</c:v>
                </c:pt>
                <c:pt idx="12268">
                  <c:v>3.7549100000000002E-2</c:v>
                </c:pt>
                <c:pt idx="12269">
                  <c:v>3.6656519999999998E-2</c:v>
                </c:pt>
                <c:pt idx="12270">
                  <c:v>3.5430200000000002E-2</c:v>
                </c:pt>
                <c:pt idx="12271">
                  <c:v>3.4943040000000002E-2</c:v>
                </c:pt>
                <c:pt idx="12272">
                  <c:v>3.3999189999999999E-2</c:v>
                </c:pt>
                <c:pt idx="12273">
                  <c:v>3.329377E-2</c:v>
                </c:pt>
                <c:pt idx="12274">
                  <c:v>3.3624010000000003E-2</c:v>
                </c:pt>
                <c:pt idx="12275">
                  <c:v>3.3176289999999997E-2</c:v>
                </c:pt>
                <c:pt idx="12276">
                  <c:v>3.4000030000000001E-2</c:v>
                </c:pt>
                <c:pt idx="12277">
                  <c:v>3.4462399999999997E-2</c:v>
                </c:pt>
                <c:pt idx="12278">
                  <c:v>3.4717730000000002E-2</c:v>
                </c:pt>
                <c:pt idx="12279">
                  <c:v>3.5709390000000001E-2</c:v>
                </c:pt>
                <c:pt idx="12280">
                  <c:v>3.6119430000000001E-2</c:v>
                </c:pt>
                <c:pt idx="12281">
                  <c:v>3.6174369999999997E-2</c:v>
                </c:pt>
                <c:pt idx="12282">
                  <c:v>3.6569570000000003E-2</c:v>
                </c:pt>
                <c:pt idx="12283">
                  <c:v>3.6134939999999997E-2</c:v>
                </c:pt>
                <c:pt idx="12284">
                  <c:v>3.5061769999999999E-2</c:v>
                </c:pt>
                <c:pt idx="12285">
                  <c:v>3.4453480000000002E-2</c:v>
                </c:pt>
                <c:pt idx="12286">
                  <c:v>3.3429840000000002E-2</c:v>
                </c:pt>
                <c:pt idx="12287">
                  <c:v>3.2099549999999998E-2</c:v>
                </c:pt>
                <c:pt idx="12288">
                  <c:v>3.135077E-2</c:v>
                </c:pt>
                <c:pt idx="12289">
                  <c:v>3.010589E-2</c:v>
                </c:pt>
                <c:pt idx="12290">
                  <c:v>3.066609E-2</c:v>
                </c:pt>
                <c:pt idx="12291">
                  <c:v>3.011264E-2</c:v>
                </c:pt>
                <c:pt idx="12292">
                  <c:v>3.0912060000000002E-2</c:v>
                </c:pt>
                <c:pt idx="12293">
                  <c:v>3.0881519999999999E-2</c:v>
                </c:pt>
                <c:pt idx="12294">
                  <c:v>3.1690219999999998E-2</c:v>
                </c:pt>
                <c:pt idx="12295">
                  <c:v>5.1964000000000003E-4</c:v>
                </c:pt>
                <c:pt idx="12296">
                  <c:v>0</c:v>
                </c:pt>
                <c:pt idx="12297">
                  <c:v>2.7187700000000001E-3</c:v>
                </c:pt>
                <c:pt idx="12298">
                  <c:v>9.2889900000000004E-3</c:v>
                </c:pt>
                <c:pt idx="12299">
                  <c:v>1.7128150000000002E-2</c:v>
                </c:pt>
                <c:pt idx="12300">
                  <c:v>2.5125430000000001E-2</c:v>
                </c:pt>
                <c:pt idx="12301">
                  <c:v>3.2795390000000001E-2</c:v>
                </c:pt>
                <c:pt idx="12302">
                  <c:v>3.2097859999999999E-2</c:v>
                </c:pt>
                <c:pt idx="12303">
                  <c:v>2.4797420000000001E-2</c:v>
                </c:pt>
                <c:pt idx="12304">
                  <c:v>2.255708E-2</c:v>
                </c:pt>
                <c:pt idx="12305">
                  <c:v>2.6368409999999998E-2</c:v>
                </c:pt>
                <c:pt idx="12306">
                  <c:v>3.1554850000000002E-2</c:v>
                </c:pt>
                <c:pt idx="12307">
                  <c:v>3.1015540000000001E-2</c:v>
                </c:pt>
                <c:pt idx="12308">
                  <c:v>3.047685E-2</c:v>
                </c:pt>
                <c:pt idx="12309">
                  <c:v>3.1305399999999997E-2</c:v>
                </c:pt>
                <c:pt idx="12310">
                  <c:v>3.3527769999999998E-2</c:v>
                </c:pt>
                <c:pt idx="12311">
                  <c:v>3.633202E-2</c:v>
                </c:pt>
                <c:pt idx="12312">
                  <c:v>3.8906250000000003E-2</c:v>
                </c:pt>
                <c:pt idx="12313">
                  <c:v>4.1754819999999998E-2</c:v>
                </c:pt>
                <c:pt idx="12314">
                  <c:v>4.4324080000000002E-2</c:v>
                </c:pt>
                <c:pt idx="12315">
                  <c:v>4.5879879999999998E-2</c:v>
                </c:pt>
                <c:pt idx="12316">
                  <c:v>4.4151940000000001E-2</c:v>
                </c:pt>
                <c:pt idx="12317">
                  <c:v>3.6276089999999997E-2</c:v>
                </c:pt>
                <c:pt idx="12318">
                  <c:v>2.6930860000000001E-2</c:v>
                </c:pt>
                <c:pt idx="12319">
                  <c:v>2.173131E-2</c:v>
                </c:pt>
                <c:pt idx="12320">
                  <c:v>2.572282E-2</c:v>
                </c:pt>
                <c:pt idx="12321">
                  <c:v>3.2282749999999999E-2</c:v>
                </c:pt>
                <c:pt idx="12322">
                  <c:v>2.9312270000000001E-2</c:v>
                </c:pt>
                <c:pt idx="12323">
                  <c:v>2.6310010000000002E-2</c:v>
                </c:pt>
                <c:pt idx="12324">
                  <c:v>2.544718E-2</c:v>
                </c:pt>
                <c:pt idx="12325">
                  <c:v>2.8770159999999999E-2</c:v>
                </c:pt>
                <c:pt idx="12326">
                  <c:v>3.4340750000000003E-2</c:v>
                </c:pt>
                <c:pt idx="12327">
                  <c:v>3.5853290000000003E-2</c:v>
                </c:pt>
                <c:pt idx="12328">
                  <c:v>3.6959539999999999E-2</c:v>
                </c:pt>
                <c:pt idx="12329">
                  <c:v>3.8212879999999998E-2</c:v>
                </c:pt>
                <c:pt idx="12330">
                  <c:v>4.0176900000000002E-2</c:v>
                </c:pt>
                <c:pt idx="12331">
                  <c:v>4.2376120000000003E-2</c:v>
                </c:pt>
                <c:pt idx="12332">
                  <c:v>4.3763620000000003E-2</c:v>
                </c:pt>
                <c:pt idx="12333">
                  <c:v>4.388719E-2</c:v>
                </c:pt>
                <c:pt idx="12334">
                  <c:v>4.2630479999999998E-2</c:v>
                </c:pt>
                <c:pt idx="12335">
                  <c:v>2.1549999999999999E-5</c:v>
                </c:pt>
                <c:pt idx="12336">
                  <c:v>0</c:v>
                </c:pt>
                <c:pt idx="12337">
                  <c:v>2.5002399999999999E-3</c:v>
                </c:pt>
                <c:pt idx="12338">
                  <c:v>8.9756000000000002E-3</c:v>
                </c:pt>
                <c:pt idx="12339">
                  <c:v>1.7048049999999999E-2</c:v>
                </c:pt>
                <c:pt idx="12340">
                  <c:v>2.5217130000000001E-2</c:v>
                </c:pt>
                <c:pt idx="12341">
                  <c:v>3.2145390000000003E-2</c:v>
                </c:pt>
                <c:pt idx="12342">
                  <c:v>2.9654839999999998E-2</c:v>
                </c:pt>
                <c:pt idx="12343">
                  <c:v>1.9182689999999999E-2</c:v>
                </c:pt>
                <c:pt idx="12344">
                  <c:v>1.81119E-2</c:v>
                </c:pt>
                <c:pt idx="12345">
                  <c:v>2.2897009999999999E-2</c:v>
                </c:pt>
                <c:pt idx="12346">
                  <c:v>3.0124450000000001E-2</c:v>
                </c:pt>
                <c:pt idx="12347">
                  <c:v>3.5061040000000002E-2</c:v>
                </c:pt>
                <c:pt idx="12348">
                  <c:v>3.3667500000000003E-2</c:v>
                </c:pt>
                <c:pt idx="12349">
                  <c:v>3.3948819999999998E-2</c:v>
                </c:pt>
                <c:pt idx="12350">
                  <c:v>3.5636319999999999E-2</c:v>
                </c:pt>
                <c:pt idx="12351">
                  <c:v>3.8097689999999997E-2</c:v>
                </c:pt>
                <c:pt idx="12352">
                  <c:v>4.0905650000000002E-2</c:v>
                </c:pt>
                <c:pt idx="12353">
                  <c:v>4.3216579999999997E-2</c:v>
                </c:pt>
                <c:pt idx="12354">
                  <c:v>4.549694E-2</c:v>
                </c:pt>
                <c:pt idx="12355">
                  <c:v>4.7633799999999997E-2</c:v>
                </c:pt>
                <c:pt idx="12356">
                  <c:v>4.8157289999999998E-2</c:v>
                </c:pt>
                <c:pt idx="12357">
                  <c:v>4.390384E-2</c:v>
                </c:pt>
                <c:pt idx="12358">
                  <c:v>3.6053200000000001E-2</c:v>
                </c:pt>
                <c:pt idx="12359">
                  <c:v>2.8830700000000001E-2</c:v>
                </c:pt>
                <c:pt idx="12360">
                  <c:v>2.4776280000000001E-2</c:v>
                </c:pt>
                <c:pt idx="12361">
                  <c:v>2.7334500000000001E-2</c:v>
                </c:pt>
                <c:pt idx="12362">
                  <c:v>3.2713529999999998E-2</c:v>
                </c:pt>
                <c:pt idx="12363">
                  <c:v>3.196189E-2</c:v>
                </c:pt>
                <c:pt idx="12364">
                  <c:v>3.1286929999999998E-2</c:v>
                </c:pt>
                <c:pt idx="12365">
                  <c:v>3.1699520000000002E-2</c:v>
                </c:pt>
                <c:pt idx="12366">
                  <c:v>3.3137E-2</c:v>
                </c:pt>
                <c:pt idx="12367">
                  <c:v>3.4859189999999998E-2</c:v>
                </c:pt>
                <c:pt idx="12368">
                  <c:v>3.6631459999999998E-2</c:v>
                </c:pt>
                <c:pt idx="12369">
                  <c:v>3.9046280000000003E-2</c:v>
                </c:pt>
                <c:pt idx="12370">
                  <c:v>4.1239440000000002E-2</c:v>
                </c:pt>
                <c:pt idx="12371">
                  <c:v>4.2710919999999999E-2</c:v>
                </c:pt>
                <c:pt idx="12372">
                  <c:v>4.336955E-2</c:v>
                </c:pt>
                <c:pt idx="12373">
                  <c:v>4.2986749999999997E-2</c:v>
                </c:pt>
                <c:pt idx="12374">
                  <c:v>4.1220720000000002E-2</c:v>
                </c:pt>
                <c:pt idx="12375">
                  <c:v>3.8202819999999998E-2</c:v>
                </c:pt>
                <c:pt idx="12376">
                  <c:v>3.5035669999999998E-2</c:v>
                </c:pt>
                <c:pt idx="12377">
                  <c:v>3.2315240000000002E-2</c:v>
                </c:pt>
                <c:pt idx="12378">
                  <c:v>3.1202290000000001E-2</c:v>
                </c:pt>
                <c:pt idx="12379">
                  <c:v>3.0206859999999999E-2</c:v>
                </c:pt>
                <c:pt idx="12380">
                  <c:v>3.1344610000000002E-2</c:v>
                </c:pt>
                <c:pt idx="12381">
                  <c:v>3.2024120000000003E-2</c:v>
                </c:pt>
                <c:pt idx="12382">
                  <c:v>3.3973280000000002E-2</c:v>
                </c:pt>
                <c:pt idx="12383">
                  <c:v>3.5499500000000003E-2</c:v>
                </c:pt>
                <c:pt idx="12384">
                  <c:v>3.6743209999999998E-2</c:v>
                </c:pt>
                <c:pt idx="12385">
                  <c:v>3.8328750000000002E-2</c:v>
                </c:pt>
                <c:pt idx="12386">
                  <c:v>0</c:v>
                </c:pt>
                <c:pt idx="12387">
                  <c:v>0</c:v>
                </c:pt>
                <c:pt idx="12388">
                  <c:v>0</c:v>
                </c:pt>
                <c:pt idx="12389">
                  <c:v>0.65188542999999999</c:v>
                </c:pt>
                <c:pt idx="12390">
                  <c:v>0.49901042000000001</c:v>
                </c:pt>
                <c:pt idx="12391">
                  <c:v>0.13194579000000001</c:v>
                </c:pt>
                <c:pt idx="12392">
                  <c:v>0</c:v>
                </c:pt>
                <c:pt idx="12393">
                  <c:v>0</c:v>
                </c:pt>
                <c:pt idx="12394">
                  <c:v>0</c:v>
                </c:pt>
                <c:pt idx="12395">
                  <c:v>3.570284E-2</c:v>
                </c:pt>
                <c:pt idx="12396">
                  <c:v>7.7709600000000004E-2</c:v>
                </c:pt>
                <c:pt idx="12397">
                  <c:v>0.1274161</c:v>
                </c:pt>
                <c:pt idx="12398">
                  <c:v>0.17565432</c:v>
                </c:pt>
                <c:pt idx="12399">
                  <c:v>0.21618945000000001</c:v>
                </c:pt>
                <c:pt idx="12400">
                  <c:v>0.24979981000000001</c:v>
                </c:pt>
                <c:pt idx="12401">
                  <c:v>0.27514723000000002</c:v>
                </c:pt>
                <c:pt idx="12402">
                  <c:v>0.29577149000000003</c:v>
                </c:pt>
                <c:pt idx="12403">
                  <c:v>0.35234155</c:v>
                </c:pt>
                <c:pt idx="12404">
                  <c:v>0.35595935000000001</c:v>
                </c:pt>
                <c:pt idx="12405">
                  <c:v>0.36142163999999999</c:v>
                </c:pt>
                <c:pt idx="12406">
                  <c:v>0.36799842999999999</c:v>
                </c:pt>
                <c:pt idx="12407">
                  <c:v>0.37463046999999999</c:v>
                </c:pt>
                <c:pt idx="12408">
                  <c:v>0.38113450999999998</c:v>
                </c:pt>
                <c:pt idx="12409">
                  <c:v>0.38766529999999999</c:v>
                </c:pt>
                <c:pt idx="12410">
                  <c:v>0.39386169999999998</c:v>
                </c:pt>
                <c:pt idx="12411">
                  <c:v>0.39993992</c:v>
                </c:pt>
                <c:pt idx="12412">
                  <c:v>0.40597992999999999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631336"/>
        <c:axId val="259632120"/>
      </c:scatterChart>
      <c:valAx>
        <c:axId val="259631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Time (hr)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32120"/>
        <c:crosses val="autoZero"/>
        <c:crossBetween val="midCat"/>
      </c:valAx>
      <c:valAx>
        <c:axId val="25963212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Fraction</a:t>
                </a:r>
                <a:r>
                  <a:rPr lang="en-US" sz="1800" baseline="0"/>
                  <a:t> of Total Pump Speed</a:t>
                </a:r>
                <a:endParaRPr lang="en-US" sz="180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3133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1152776694993"/>
          <c:y val="7.4433265286283662E-2"/>
          <c:w val="0.67257861864489166"/>
          <c:h val="0.7736046147216673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'[2015-11-24 PACl 0,2 update.xlsx]original'!$C$1</c:f>
              <c:strCache>
                <c:ptCount val="1"/>
                <c:pt idx="0">
                  <c:v>Influent</c:v>
                </c:pt>
              </c:strCache>
            </c:strRef>
          </c:tx>
          <c:marker>
            <c:symbol val="none"/>
          </c:marker>
          <c:xVal>
            <c:numRef>
              <c:f>'[2015-11-24 PACl 0,2 update.xlsx]original'!$A$2:$A$13000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'[2015-11-24 PACl 0,2 update.xlsx]original'!$C:$C</c:f>
              <c:numCache>
                <c:formatCode>General</c:formatCode>
                <c:ptCount val="1048576"/>
                <c:pt idx="0">
                  <c:v>0</c:v>
                </c:pt>
                <c:pt idx="1">
                  <c:v>1.2017</c:v>
                </c:pt>
                <c:pt idx="2">
                  <c:v>1.3351999999999999</c:v>
                </c:pt>
                <c:pt idx="3">
                  <c:v>1.5707</c:v>
                </c:pt>
                <c:pt idx="4">
                  <c:v>1.8915999999999999</c:v>
                </c:pt>
                <c:pt idx="5">
                  <c:v>2.2707000000000002</c:v>
                </c:pt>
                <c:pt idx="6">
                  <c:v>2.6726000000000001</c:v>
                </c:pt>
                <c:pt idx="7">
                  <c:v>3.0390999999999999</c:v>
                </c:pt>
                <c:pt idx="8">
                  <c:v>3.4184999999999999</c:v>
                </c:pt>
                <c:pt idx="9">
                  <c:v>3.7755000000000001</c:v>
                </c:pt>
                <c:pt idx="10">
                  <c:v>4.1219999999999999</c:v>
                </c:pt>
                <c:pt idx="11">
                  <c:v>4.4238999999999997</c:v>
                </c:pt>
                <c:pt idx="12">
                  <c:v>4.6947999999999999</c:v>
                </c:pt>
                <c:pt idx="13">
                  <c:v>4.9181999999999997</c:v>
                </c:pt>
                <c:pt idx="14">
                  <c:v>5.1005000000000003</c:v>
                </c:pt>
                <c:pt idx="15">
                  <c:v>5.2708000000000004</c:v>
                </c:pt>
                <c:pt idx="16">
                  <c:v>5.4405000000000001</c:v>
                </c:pt>
                <c:pt idx="17">
                  <c:v>5.6284999999999998</c:v>
                </c:pt>
                <c:pt idx="18">
                  <c:v>5.8411</c:v>
                </c:pt>
                <c:pt idx="19">
                  <c:v>6.0591999999999997</c:v>
                </c:pt>
                <c:pt idx="20">
                  <c:v>6.2587000000000002</c:v>
                </c:pt>
                <c:pt idx="21">
                  <c:v>6.4410999999999996</c:v>
                </c:pt>
                <c:pt idx="22">
                  <c:v>6.5566000000000004</c:v>
                </c:pt>
                <c:pt idx="23">
                  <c:v>6.6428000000000003</c:v>
                </c:pt>
                <c:pt idx="24">
                  <c:v>6.6327999999999996</c:v>
                </c:pt>
                <c:pt idx="25">
                  <c:v>6.6353</c:v>
                </c:pt>
                <c:pt idx="26">
                  <c:v>6.5608000000000004</c:v>
                </c:pt>
                <c:pt idx="27">
                  <c:v>6.4725999999999999</c:v>
                </c:pt>
                <c:pt idx="28">
                  <c:v>6.3667999999999996</c:v>
                </c:pt>
                <c:pt idx="29">
                  <c:v>6.25</c:v>
                </c:pt>
                <c:pt idx="30">
                  <c:v>6.1379999999999999</c:v>
                </c:pt>
                <c:pt idx="31">
                  <c:v>6.0202</c:v>
                </c:pt>
                <c:pt idx="32">
                  <c:v>5.8941999999999997</c:v>
                </c:pt>
                <c:pt idx="33">
                  <c:v>5.7865000000000002</c:v>
                </c:pt>
                <c:pt idx="34">
                  <c:v>5.7032999999999996</c:v>
                </c:pt>
                <c:pt idx="35">
                  <c:v>5.6322999999999999</c:v>
                </c:pt>
                <c:pt idx="36">
                  <c:v>5.5392999999999999</c:v>
                </c:pt>
                <c:pt idx="37">
                  <c:v>5.4702999999999999</c:v>
                </c:pt>
                <c:pt idx="38">
                  <c:v>5.4408000000000003</c:v>
                </c:pt>
                <c:pt idx="39">
                  <c:v>5.4318</c:v>
                </c:pt>
                <c:pt idx="40">
                  <c:v>5.42</c:v>
                </c:pt>
                <c:pt idx="41">
                  <c:v>5.4402999999999997</c:v>
                </c:pt>
                <c:pt idx="42">
                  <c:v>5.4896000000000003</c:v>
                </c:pt>
                <c:pt idx="43">
                  <c:v>5.516</c:v>
                </c:pt>
                <c:pt idx="44">
                  <c:v>5.5772000000000004</c:v>
                </c:pt>
                <c:pt idx="45">
                  <c:v>5.6227</c:v>
                </c:pt>
                <c:pt idx="46">
                  <c:v>5.6712999999999996</c:v>
                </c:pt>
                <c:pt idx="47">
                  <c:v>5.7125000000000004</c:v>
                </c:pt>
                <c:pt idx="48">
                  <c:v>5.7469999999999999</c:v>
                </c:pt>
                <c:pt idx="49">
                  <c:v>5.7732000000000001</c:v>
                </c:pt>
                <c:pt idx="50">
                  <c:v>5.7572000000000001</c:v>
                </c:pt>
                <c:pt idx="51">
                  <c:v>5.7790999999999997</c:v>
                </c:pt>
                <c:pt idx="52">
                  <c:v>5.7897999999999996</c:v>
                </c:pt>
                <c:pt idx="53">
                  <c:v>5.7770000000000001</c:v>
                </c:pt>
                <c:pt idx="54">
                  <c:v>5.7690999999999999</c:v>
                </c:pt>
                <c:pt idx="55">
                  <c:v>5.7343999999999999</c:v>
                </c:pt>
                <c:pt idx="56">
                  <c:v>5.7054</c:v>
                </c:pt>
                <c:pt idx="57">
                  <c:v>5.6813000000000002</c:v>
                </c:pt>
                <c:pt idx="58">
                  <c:v>5.6407999999999996</c:v>
                </c:pt>
                <c:pt idx="59">
                  <c:v>5.6414999999999997</c:v>
                </c:pt>
                <c:pt idx="60">
                  <c:v>5.6383000000000001</c:v>
                </c:pt>
                <c:pt idx="61">
                  <c:v>5.6155999999999997</c:v>
                </c:pt>
                <c:pt idx="62">
                  <c:v>5.6222000000000003</c:v>
                </c:pt>
                <c:pt idx="63">
                  <c:v>5.6162000000000001</c:v>
                </c:pt>
                <c:pt idx="64">
                  <c:v>5.6436999999999999</c:v>
                </c:pt>
                <c:pt idx="65">
                  <c:v>5.5960999999999999</c:v>
                </c:pt>
                <c:pt idx="66">
                  <c:v>4.7766999999999999</c:v>
                </c:pt>
                <c:pt idx="67">
                  <c:v>3.7837999999999998</c:v>
                </c:pt>
                <c:pt idx="68">
                  <c:v>2.8978000000000002</c:v>
                </c:pt>
                <c:pt idx="69">
                  <c:v>2.1768000000000001</c:v>
                </c:pt>
                <c:pt idx="70">
                  <c:v>1.619</c:v>
                </c:pt>
                <c:pt idx="71">
                  <c:v>1.3795999999999999</c:v>
                </c:pt>
                <c:pt idx="72">
                  <c:v>1.7653000000000001</c:v>
                </c:pt>
                <c:pt idx="73">
                  <c:v>1.9732000000000001</c:v>
                </c:pt>
                <c:pt idx="74">
                  <c:v>2.0608</c:v>
                </c:pt>
                <c:pt idx="75">
                  <c:v>2.0954000000000002</c:v>
                </c:pt>
                <c:pt idx="76">
                  <c:v>2.1435</c:v>
                </c:pt>
                <c:pt idx="77">
                  <c:v>2.1903000000000001</c:v>
                </c:pt>
                <c:pt idx="78">
                  <c:v>2.2191000000000001</c:v>
                </c:pt>
                <c:pt idx="79">
                  <c:v>2.2235999999999998</c:v>
                </c:pt>
                <c:pt idx="80">
                  <c:v>2.1829999999999998</c:v>
                </c:pt>
                <c:pt idx="81">
                  <c:v>2.1625999999999999</c:v>
                </c:pt>
                <c:pt idx="82">
                  <c:v>2.2776000000000001</c:v>
                </c:pt>
                <c:pt idx="83">
                  <c:v>2.5735000000000001</c:v>
                </c:pt>
                <c:pt idx="84">
                  <c:v>2.9049999999999998</c:v>
                </c:pt>
                <c:pt idx="85">
                  <c:v>3.2134999999999998</c:v>
                </c:pt>
                <c:pt idx="86">
                  <c:v>3.3719000000000001</c:v>
                </c:pt>
                <c:pt idx="87">
                  <c:v>3.4007999999999998</c:v>
                </c:pt>
                <c:pt idx="88">
                  <c:v>3.3843999999999999</c:v>
                </c:pt>
                <c:pt idx="89">
                  <c:v>3.3515999999999999</c:v>
                </c:pt>
                <c:pt idx="90">
                  <c:v>3.3769999999999998</c:v>
                </c:pt>
                <c:pt idx="91">
                  <c:v>3.5200999999999998</c:v>
                </c:pt>
                <c:pt idx="92">
                  <c:v>3.7303000000000002</c:v>
                </c:pt>
                <c:pt idx="93">
                  <c:v>4.0103</c:v>
                </c:pt>
                <c:pt idx="94">
                  <c:v>4.3186</c:v>
                </c:pt>
                <c:pt idx="95">
                  <c:v>4.5913000000000004</c:v>
                </c:pt>
                <c:pt idx="96">
                  <c:v>4.8404999999999996</c:v>
                </c:pt>
                <c:pt idx="97">
                  <c:v>5.0608000000000004</c:v>
                </c:pt>
                <c:pt idx="98">
                  <c:v>5.2450999999999999</c:v>
                </c:pt>
                <c:pt idx="99">
                  <c:v>5.4587000000000003</c:v>
                </c:pt>
                <c:pt idx="100">
                  <c:v>5.6005000000000003</c:v>
                </c:pt>
                <c:pt idx="101">
                  <c:v>5.8160999999999996</c:v>
                </c:pt>
                <c:pt idx="102">
                  <c:v>5.9457000000000004</c:v>
                </c:pt>
                <c:pt idx="103">
                  <c:v>6.0633999999999997</c:v>
                </c:pt>
                <c:pt idx="104">
                  <c:v>6.1559999999999997</c:v>
                </c:pt>
                <c:pt idx="105">
                  <c:v>6.1868999999999996</c:v>
                </c:pt>
                <c:pt idx="106">
                  <c:v>6.1967999999999996</c:v>
                </c:pt>
                <c:pt idx="107">
                  <c:v>6.1452</c:v>
                </c:pt>
                <c:pt idx="108">
                  <c:v>6.0641999999999996</c:v>
                </c:pt>
                <c:pt idx="109">
                  <c:v>5.9497</c:v>
                </c:pt>
                <c:pt idx="110">
                  <c:v>5.8556999999999997</c:v>
                </c:pt>
                <c:pt idx="111">
                  <c:v>5.7468000000000004</c:v>
                </c:pt>
                <c:pt idx="112">
                  <c:v>5.6178999999999997</c:v>
                </c:pt>
                <c:pt idx="113">
                  <c:v>6.9546000000000001</c:v>
                </c:pt>
                <c:pt idx="114">
                  <c:v>9.3315999999999999</c:v>
                </c:pt>
                <c:pt idx="115">
                  <c:v>10.282999999999999</c:v>
                </c:pt>
                <c:pt idx="116">
                  <c:v>9.2672000000000008</c:v>
                </c:pt>
                <c:pt idx="117">
                  <c:v>7.4710000000000001</c:v>
                </c:pt>
                <c:pt idx="118">
                  <c:v>5.7630999999999997</c:v>
                </c:pt>
                <c:pt idx="119">
                  <c:v>4.3197000000000001</c:v>
                </c:pt>
                <c:pt idx="120">
                  <c:v>3.2643</c:v>
                </c:pt>
                <c:pt idx="121">
                  <c:v>2.4323999999999999</c:v>
                </c:pt>
                <c:pt idx="122">
                  <c:v>1.8191999999999999</c:v>
                </c:pt>
                <c:pt idx="123">
                  <c:v>0</c:v>
                </c:pt>
                <c:pt idx="124">
                  <c:v>0</c:v>
                </c:pt>
                <c:pt idx="125">
                  <c:v>9.9772999999999996</c:v>
                </c:pt>
                <c:pt idx="126">
                  <c:v>110</c:v>
                </c:pt>
                <c:pt idx="127">
                  <c:v>104.47</c:v>
                </c:pt>
                <c:pt idx="128">
                  <c:v>93.335999999999999</c:v>
                </c:pt>
                <c:pt idx="129">
                  <c:v>75.308000000000007</c:v>
                </c:pt>
                <c:pt idx="130">
                  <c:v>60.042999999999999</c:v>
                </c:pt>
                <c:pt idx="131">
                  <c:v>49.225999999999999</c:v>
                </c:pt>
                <c:pt idx="132">
                  <c:v>41.673000000000002</c:v>
                </c:pt>
                <c:pt idx="133">
                  <c:v>37.039000000000001</c:v>
                </c:pt>
                <c:pt idx="134">
                  <c:v>32.994999999999997</c:v>
                </c:pt>
                <c:pt idx="135">
                  <c:v>28.853000000000002</c:v>
                </c:pt>
                <c:pt idx="136">
                  <c:v>24.827000000000002</c:v>
                </c:pt>
                <c:pt idx="137">
                  <c:v>21.327000000000002</c:v>
                </c:pt>
                <c:pt idx="138">
                  <c:v>18.385999999999999</c:v>
                </c:pt>
                <c:pt idx="139">
                  <c:v>16.231000000000002</c:v>
                </c:pt>
                <c:pt idx="140">
                  <c:v>14.948</c:v>
                </c:pt>
                <c:pt idx="141">
                  <c:v>14.316000000000001</c:v>
                </c:pt>
                <c:pt idx="142">
                  <c:v>13.904</c:v>
                </c:pt>
                <c:pt idx="143">
                  <c:v>13.433</c:v>
                </c:pt>
                <c:pt idx="144">
                  <c:v>12.76</c:v>
                </c:pt>
                <c:pt idx="145">
                  <c:v>11.957000000000001</c:v>
                </c:pt>
                <c:pt idx="146">
                  <c:v>11.038</c:v>
                </c:pt>
                <c:pt idx="147">
                  <c:v>10.305999999999999</c:v>
                </c:pt>
                <c:pt idx="148">
                  <c:v>7.6967999999999996</c:v>
                </c:pt>
                <c:pt idx="149">
                  <c:v>8.1279000000000003</c:v>
                </c:pt>
                <c:pt idx="150">
                  <c:v>8.3612000000000002</c:v>
                </c:pt>
                <c:pt idx="151">
                  <c:v>8.2141000000000002</c:v>
                </c:pt>
                <c:pt idx="152">
                  <c:v>7.7994000000000003</c:v>
                </c:pt>
                <c:pt idx="153">
                  <c:v>7.2582000000000004</c:v>
                </c:pt>
                <c:pt idx="154">
                  <c:v>6.7576000000000001</c:v>
                </c:pt>
                <c:pt idx="155">
                  <c:v>6.3151999999999999</c:v>
                </c:pt>
                <c:pt idx="156">
                  <c:v>5.9104999999999999</c:v>
                </c:pt>
                <c:pt idx="157">
                  <c:v>5.6024000000000003</c:v>
                </c:pt>
                <c:pt idx="158">
                  <c:v>5.4123999999999999</c:v>
                </c:pt>
                <c:pt idx="159">
                  <c:v>5.2762000000000002</c:v>
                </c:pt>
                <c:pt idx="160">
                  <c:v>5.1965000000000003</c:v>
                </c:pt>
                <c:pt idx="161">
                  <c:v>5.0838000000000001</c:v>
                </c:pt>
                <c:pt idx="162">
                  <c:v>5.0193000000000003</c:v>
                </c:pt>
                <c:pt idx="163">
                  <c:v>4.9249999999999998</c:v>
                </c:pt>
                <c:pt idx="164">
                  <c:v>4.8310000000000004</c:v>
                </c:pt>
                <c:pt idx="165">
                  <c:v>4.7725999999999997</c:v>
                </c:pt>
                <c:pt idx="166">
                  <c:v>4.7374999999999998</c:v>
                </c:pt>
                <c:pt idx="167">
                  <c:v>4.6959999999999997</c:v>
                </c:pt>
                <c:pt idx="168">
                  <c:v>4.6877000000000004</c:v>
                </c:pt>
                <c:pt idx="169">
                  <c:v>4.6829000000000001</c:v>
                </c:pt>
                <c:pt idx="170">
                  <c:v>4.7178000000000004</c:v>
                </c:pt>
                <c:pt idx="171">
                  <c:v>4.7660999999999998</c:v>
                </c:pt>
                <c:pt idx="172">
                  <c:v>4.7930999999999999</c:v>
                </c:pt>
                <c:pt idx="173">
                  <c:v>4.8349000000000002</c:v>
                </c:pt>
                <c:pt idx="174">
                  <c:v>4.8718000000000004</c:v>
                </c:pt>
                <c:pt idx="175">
                  <c:v>4.9066000000000001</c:v>
                </c:pt>
                <c:pt idx="176">
                  <c:v>4.9340000000000002</c:v>
                </c:pt>
                <c:pt idx="177">
                  <c:v>4.9638</c:v>
                </c:pt>
                <c:pt idx="178">
                  <c:v>4.9832999999999998</c:v>
                </c:pt>
                <c:pt idx="179">
                  <c:v>5.0125000000000002</c:v>
                </c:pt>
                <c:pt idx="180">
                  <c:v>5.0442</c:v>
                </c:pt>
                <c:pt idx="181">
                  <c:v>5.0481999999999996</c:v>
                </c:pt>
                <c:pt idx="182">
                  <c:v>5.0804999999999998</c:v>
                </c:pt>
                <c:pt idx="183">
                  <c:v>5.1695000000000002</c:v>
                </c:pt>
                <c:pt idx="184">
                  <c:v>5.2957000000000001</c:v>
                </c:pt>
                <c:pt idx="185">
                  <c:v>5.4581999999999997</c:v>
                </c:pt>
                <c:pt idx="186">
                  <c:v>5.6336000000000004</c:v>
                </c:pt>
                <c:pt idx="187">
                  <c:v>6.2175000000000002</c:v>
                </c:pt>
                <c:pt idx="188">
                  <c:v>5.6334999999999997</c:v>
                </c:pt>
                <c:pt idx="189">
                  <c:v>4.6409000000000002</c:v>
                </c:pt>
                <c:pt idx="190">
                  <c:v>3.6063000000000001</c:v>
                </c:pt>
                <c:pt idx="191">
                  <c:v>2.7410000000000001</c:v>
                </c:pt>
                <c:pt idx="192">
                  <c:v>2.1219000000000001</c:v>
                </c:pt>
                <c:pt idx="193">
                  <c:v>2.3662000000000001</c:v>
                </c:pt>
                <c:pt idx="194">
                  <c:v>2.7147000000000001</c:v>
                </c:pt>
                <c:pt idx="195">
                  <c:v>2.8431000000000002</c:v>
                </c:pt>
                <c:pt idx="196">
                  <c:v>2.8685</c:v>
                </c:pt>
                <c:pt idx="197">
                  <c:v>2.8296000000000001</c:v>
                </c:pt>
                <c:pt idx="198">
                  <c:v>2.7559999999999998</c:v>
                </c:pt>
                <c:pt idx="199">
                  <c:v>2.6732999999999998</c:v>
                </c:pt>
                <c:pt idx="200">
                  <c:v>2.5911</c:v>
                </c:pt>
                <c:pt idx="201">
                  <c:v>2.4967999999999999</c:v>
                </c:pt>
                <c:pt idx="202">
                  <c:v>2.4922</c:v>
                </c:pt>
                <c:pt idx="203">
                  <c:v>2.6474000000000002</c:v>
                </c:pt>
                <c:pt idx="204">
                  <c:v>3.0430000000000001</c:v>
                </c:pt>
                <c:pt idx="205">
                  <c:v>3.544</c:v>
                </c:pt>
                <c:pt idx="206">
                  <c:v>3.9293999999999998</c:v>
                </c:pt>
                <c:pt idx="207">
                  <c:v>4.1467000000000001</c:v>
                </c:pt>
                <c:pt idx="208">
                  <c:v>4.1875</c:v>
                </c:pt>
                <c:pt idx="209">
                  <c:v>4.1375000000000002</c:v>
                </c:pt>
                <c:pt idx="210">
                  <c:v>4.0308999999999999</c:v>
                </c:pt>
                <c:pt idx="211">
                  <c:v>3.9260999999999999</c:v>
                </c:pt>
                <c:pt idx="212">
                  <c:v>3.8992</c:v>
                </c:pt>
                <c:pt idx="213">
                  <c:v>3.9373999999999998</c:v>
                </c:pt>
                <c:pt idx="214">
                  <c:v>4.0495999999999999</c:v>
                </c:pt>
                <c:pt idx="215">
                  <c:v>4.2385000000000002</c:v>
                </c:pt>
                <c:pt idx="216">
                  <c:v>4.4349999999999996</c:v>
                </c:pt>
                <c:pt idx="217">
                  <c:v>4.6192000000000002</c:v>
                </c:pt>
                <c:pt idx="218">
                  <c:v>4.7526999999999999</c:v>
                </c:pt>
                <c:pt idx="219">
                  <c:v>4.8380000000000001</c:v>
                </c:pt>
                <c:pt idx="220">
                  <c:v>4.923</c:v>
                </c:pt>
                <c:pt idx="221">
                  <c:v>4.9450000000000003</c:v>
                </c:pt>
                <c:pt idx="222">
                  <c:v>4.9603000000000002</c:v>
                </c:pt>
                <c:pt idx="223">
                  <c:v>5.0048000000000004</c:v>
                </c:pt>
                <c:pt idx="224">
                  <c:v>4.9916</c:v>
                </c:pt>
                <c:pt idx="225">
                  <c:v>5.0091000000000001</c:v>
                </c:pt>
                <c:pt idx="226">
                  <c:v>5.0601000000000003</c:v>
                </c:pt>
                <c:pt idx="227">
                  <c:v>5.1018999999999997</c:v>
                </c:pt>
                <c:pt idx="228">
                  <c:v>5.157</c:v>
                </c:pt>
                <c:pt idx="229">
                  <c:v>5.1976000000000004</c:v>
                </c:pt>
                <c:pt idx="230">
                  <c:v>5.2603</c:v>
                </c:pt>
                <c:pt idx="231">
                  <c:v>5.2824</c:v>
                </c:pt>
                <c:pt idx="232">
                  <c:v>5.3311000000000002</c:v>
                </c:pt>
                <c:pt idx="233">
                  <c:v>5.3695000000000004</c:v>
                </c:pt>
                <c:pt idx="234">
                  <c:v>5.4032999999999998</c:v>
                </c:pt>
                <c:pt idx="235">
                  <c:v>5.4527000000000001</c:v>
                </c:pt>
                <c:pt idx="236">
                  <c:v>5.4377000000000004</c:v>
                </c:pt>
                <c:pt idx="237">
                  <c:v>5.4181999999999997</c:v>
                </c:pt>
                <c:pt idx="238">
                  <c:v>5.3936000000000002</c:v>
                </c:pt>
                <c:pt idx="239">
                  <c:v>5.3525999999999998</c:v>
                </c:pt>
                <c:pt idx="240">
                  <c:v>5.2796000000000003</c:v>
                </c:pt>
                <c:pt idx="241">
                  <c:v>5.2035999999999998</c:v>
                </c:pt>
                <c:pt idx="242">
                  <c:v>5.1590999999999996</c:v>
                </c:pt>
                <c:pt idx="243">
                  <c:v>5.1276000000000002</c:v>
                </c:pt>
                <c:pt idx="244">
                  <c:v>5.1201999999999996</c:v>
                </c:pt>
                <c:pt idx="245">
                  <c:v>5.0865</c:v>
                </c:pt>
                <c:pt idx="246">
                  <c:v>5.0448000000000004</c:v>
                </c:pt>
                <c:pt idx="247">
                  <c:v>4.9936999999999996</c:v>
                </c:pt>
                <c:pt idx="248">
                  <c:v>4.9645999999999999</c:v>
                </c:pt>
                <c:pt idx="249">
                  <c:v>4.9485999999999999</c:v>
                </c:pt>
                <c:pt idx="250">
                  <c:v>4.9279000000000002</c:v>
                </c:pt>
                <c:pt idx="251">
                  <c:v>4.8728999999999996</c:v>
                </c:pt>
                <c:pt idx="252">
                  <c:v>4.8109999999999999</c:v>
                </c:pt>
                <c:pt idx="253">
                  <c:v>4.7896000000000001</c:v>
                </c:pt>
                <c:pt idx="254">
                  <c:v>4.7816000000000001</c:v>
                </c:pt>
                <c:pt idx="255">
                  <c:v>4.7465999999999999</c:v>
                </c:pt>
                <c:pt idx="256">
                  <c:v>4.7225000000000001</c:v>
                </c:pt>
                <c:pt idx="257">
                  <c:v>4.7300000000000004</c:v>
                </c:pt>
                <c:pt idx="258">
                  <c:v>4.7416</c:v>
                </c:pt>
                <c:pt idx="259">
                  <c:v>4.7302999999999997</c:v>
                </c:pt>
                <c:pt idx="260">
                  <c:v>4.7083000000000004</c:v>
                </c:pt>
                <c:pt idx="261">
                  <c:v>4.7123999999999997</c:v>
                </c:pt>
                <c:pt idx="262">
                  <c:v>4.7131999999999996</c:v>
                </c:pt>
                <c:pt idx="263">
                  <c:v>4.7016</c:v>
                </c:pt>
                <c:pt idx="264">
                  <c:v>4.7085999999999997</c:v>
                </c:pt>
                <c:pt idx="265">
                  <c:v>4.6833</c:v>
                </c:pt>
                <c:pt idx="266">
                  <c:v>4.6948999999999996</c:v>
                </c:pt>
                <c:pt idx="267">
                  <c:v>4.7144000000000004</c:v>
                </c:pt>
                <c:pt idx="268">
                  <c:v>4.7043999999999997</c:v>
                </c:pt>
                <c:pt idx="269">
                  <c:v>4.7249999999999996</c:v>
                </c:pt>
                <c:pt idx="270">
                  <c:v>4.7313999999999998</c:v>
                </c:pt>
                <c:pt idx="271">
                  <c:v>4.7489999999999997</c:v>
                </c:pt>
                <c:pt idx="272">
                  <c:v>4.7773000000000003</c:v>
                </c:pt>
                <c:pt idx="273">
                  <c:v>4.7824</c:v>
                </c:pt>
                <c:pt idx="274">
                  <c:v>4.8026999999999997</c:v>
                </c:pt>
                <c:pt idx="275">
                  <c:v>4.8314000000000004</c:v>
                </c:pt>
                <c:pt idx="276">
                  <c:v>4.8632</c:v>
                </c:pt>
                <c:pt idx="277">
                  <c:v>4.8983999999999996</c:v>
                </c:pt>
                <c:pt idx="278">
                  <c:v>5.0420999999999996</c:v>
                </c:pt>
                <c:pt idx="279">
                  <c:v>5.0171999999999999</c:v>
                </c:pt>
                <c:pt idx="280">
                  <c:v>5.0056000000000003</c:v>
                </c:pt>
                <c:pt idx="281">
                  <c:v>4.9606000000000003</c:v>
                </c:pt>
                <c:pt idx="282">
                  <c:v>4.9436999999999998</c:v>
                </c:pt>
                <c:pt idx="283">
                  <c:v>4.9645999999999999</c:v>
                </c:pt>
                <c:pt idx="284">
                  <c:v>4.9570999999999996</c:v>
                </c:pt>
                <c:pt idx="285">
                  <c:v>4.9800000000000004</c:v>
                </c:pt>
                <c:pt idx="286">
                  <c:v>4.9817999999999998</c:v>
                </c:pt>
                <c:pt idx="287">
                  <c:v>4.9839000000000002</c:v>
                </c:pt>
                <c:pt idx="288">
                  <c:v>5.0072999999999999</c:v>
                </c:pt>
                <c:pt idx="289">
                  <c:v>5.0206</c:v>
                </c:pt>
                <c:pt idx="290">
                  <c:v>5.1539999999999999</c:v>
                </c:pt>
                <c:pt idx="291">
                  <c:v>5.1673999999999998</c:v>
                </c:pt>
                <c:pt idx="292">
                  <c:v>5.1665000000000001</c:v>
                </c:pt>
                <c:pt idx="293">
                  <c:v>5.2100999999999997</c:v>
                </c:pt>
                <c:pt idx="294">
                  <c:v>5.2080000000000002</c:v>
                </c:pt>
                <c:pt idx="295">
                  <c:v>5.2823000000000002</c:v>
                </c:pt>
                <c:pt idx="296">
                  <c:v>4.5228000000000002</c:v>
                </c:pt>
                <c:pt idx="297">
                  <c:v>3.6284999999999998</c:v>
                </c:pt>
                <c:pt idx="298">
                  <c:v>2.8014999999999999</c:v>
                </c:pt>
                <c:pt idx="299">
                  <c:v>2.1253000000000002</c:v>
                </c:pt>
                <c:pt idx="300">
                  <c:v>1.7103999999999999</c:v>
                </c:pt>
                <c:pt idx="301">
                  <c:v>2.1362999999999999</c:v>
                </c:pt>
                <c:pt idx="302">
                  <c:v>2.3795000000000002</c:v>
                </c:pt>
                <c:pt idx="303">
                  <c:v>2.4319000000000002</c:v>
                </c:pt>
                <c:pt idx="304">
                  <c:v>2.4664999999999999</c:v>
                </c:pt>
                <c:pt idx="305">
                  <c:v>2.5247000000000002</c:v>
                </c:pt>
                <c:pt idx="306">
                  <c:v>2.5722999999999998</c:v>
                </c:pt>
                <c:pt idx="307">
                  <c:v>2.6099000000000001</c:v>
                </c:pt>
                <c:pt idx="308">
                  <c:v>2.6109</c:v>
                </c:pt>
                <c:pt idx="309">
                  <c:v>2.5720999999999998</c:v>
                </c:pt>
                <c:pt idx="310">
                  <c:v>2.5876000000000001</c:v>
                </c:pt>
                <c:pt idx="311">
                  <c:v>2.7585999999999999</c:v>
                </c:pt>
                <c:pt idx="312">
                  <c:v>3.0775000000000001</c:v>
                </c:pt>
                <c:pt idx="313">
                  <c:v>3.4007000000000001</c:v>
                </c:pt>
                <c:pt idx="314">
                  <c:v>3.6192000000000002</c:v>
                </c:pt>
                <c:pt idx="315">
                  <c:v>3.7854999999999999</c:v>
                </c:pt>
                <c:pt idx="316">
                  <c:v>3.8892000000000002</c:v>
                </c:pt>
                <c:pt idx="317">
                  <c:v>3.9464000000000001</c:v>
                </c:pt>
                <c:pt idx="318">
                  <c:v>4.0358000000000001</c:v>
                </c:pt>
                <c:pt idx="319">
                  <c:v>4.1401000000000003</c:v>
                </c:pt>
                <c:pt idx="320">
                  <c:v>4.2786</c:v>
                </c:pt>
                <c:pt idx="321">
                  <c:v>4.4698000000000002</c:v>
                </c:pt>
                <c:pt idx="322">
                  <c:v>4.6436000000000002</c:v>
                </c:pt>
                <c:pt idx="323">
                  <c:v>4.7873000000000001</c:v>
                </c:pt>
                <c:pt idx="324">
                  <c:v>4.9512</c:v>
                </c:pt>
                <c:pt idx="325">
                  <c:v>5.0378999999999996</c:v>
                </c:pt>
                <c:pt idx="326">
                  <c:v>5.0911999999999997</c:v>
                </c:pt>
                <c:pt idx="327">
                  <c:v>5.1326999999999998</c:v>
                </c:pt>
                <c:pt idx="328">
                  <c:v>5.2023000000000001</c:v>
                </c:pt>
                <c:pt idx="329">
                  <c:v>5.2515999999999998</c:v>
                </c:pt>
                <c:pt idx="330">
                  <c:v>5.2682000000000002</c:v>
                </c:pt>
                <c:pt idx="331">
                  <c:v>5.3083</c:v>
                </c:pt>
                <c:pt idx="332">
                  <c:v>5.3944000000000001</c:v>
                </c:pt>
                <c:pt idx="333">
                  <c:v>5.4931000000000001</c:v>
                </c:pt>
                <c:pt idx="334">
                  <c:v>5.5507999999999997</c:v>
                </c:pt>
                <c:pt idx="335">
                  <c:v>5.6064999999999996</c:v>
                </c:pt>
                <c:pt idx="336">
                  <c:v>5.6186999999999996</c:v>
                </c:pt>
                <c:pt idx="337">
                  <c:v>5.6535000000000002</c:v>
                </c:pt>
                <c:pt idx="338">
                  <c:v>5.6726999999999999</c:v>
                </c:pt>
                <c:pt idx="339">
                  <c:v>5.6574999999999998</c:v>
                </c:pt>
                <c:pt idx="340">
                  <c:v>5.6203000000000003</c:v>
                </c:pt>
                <c:pt idx="341">
                  <c:v>5.5617999999999999</c:v>
                </c:pt>
                <c:pt idx="342">
                  <c:v>5.5042999999999997</c:v>
                </c:pt>
                <c:pt idx="343">
                  <c:v>5.4306000000000001</c:v>
                </c:pt>
                <c:pt idx="344">
                  <c:v>5.3611000000000004</c:v>
                </c:pt>
                <c:pt idx="345">
                  <c:v>5.3040000000000003</c:v>
                </c:pt>
                <c:pt idx="346">
                  <c:v>5.2069000000000001</c:v>
                </c:pt>
                <c:pt idx="347">
                  <c:v>5.1528999999999998</c:v>
                </c:pt>
                <c:pt idx="348">
                  <c:v>5.0984999999999996</c:v>
                </c:pt>
                <c:pt idx="349">
                  <c:v>5.0495000000000001</c:v>
                </c:pt>
                <c:pt idx="350">
                  <c:v>5.0072999999999999</c:v>
                </c:pt>
                <c:pt idx="351">
                  <c:v>4.9908999999999999</c:v>
                </c:pt>
                <c:pt idx="352">
                  <c:v>4.9710000000000001</c:v>
                </c:pt>
                <c:pt idx="353">
                  <c:v>4.9206000000000003</c:v>
                </c:pt>
                <c:pt idx="354">
                  <c:v>4.8859000000000004</c:v>
                </c:pt>
                <c:pt idx="355">
                  <c:v>4.8666999999999998</c:v>
                </c:pt>
                <c:pt idx="356">
                  <c:v>4.8353000000000002</c:v>
                </c:pt>
                <c:pt idx="357">
                  <c:v>4.8205999999999998</c:v>
                </c:pt>
                <c:pt idx="358">
                  <c:v>4.7992999999999997</c:v>
                </c:pt>
                <c:pt idx="359">
                  <c:v>4.7858999999999998</c:v>
                </c:pt>
                <c:pt idx="360">
                  <c:v>4.7671000000000001</c:v>
                </c:pt>
                <c:pt idx="361">
                  <c:v>4.7370000000000001</c:v>
                </c:pt>
                <c:pt idx="362">
                  <c:v>4.7325999999999997</c:v>
                </c:pt>
                <c:pt idx="363">
                  <c:v>4.6994999999999996</c:v>
                </c:pt>
                <c:pt idx="364">
                  <c:v>4.6826999999999996</c:v>
                </c:pt>
                <c:pt idx="365">
                  <c:v>4.7122999999999999</c:v>
                </c:pt>
                <c:pt idx="366">
                  <c:v>4.7317</c:v>
                </c:pt>
                <c:pt idx="367">
                  <c:v>4.7435</c:v>
                </c:pt>
                <c:pt idx="368">
                  <c:v>4.8036000000000003</c:v>
                </c:pt>
                <c:pt idx="369">
                  <c:v>4.8036000000000003</c:v>
                </c:pt>
                <c:pt idx="370">
                  <c:v>4.8666</c:v>
                </c:pt>
                <c:pt idx="371">
                  <c:v>4.9204999999999997</c:v>
                </c:pt>
                <c:pt idx="372">
                  <c:v>4.9855999999999998</c:v>
                </c:pt>
                <c:pt idx="373">
                  <c:v>5.0594000000000001</c:v>
                </c:pt>
                <c:pt idx="374">
                  <c:v>5.1318999999999999</c:v>
                </c:pt>
                <c:pt idx="375">
                  <c:v>5.2243000000000004</c:v>
                </c:pt>
                <c:pt idx="376">
                  <c:v>5.3117000000000001</c:v>
                </c:pt>
                <c:pt idx="377">
                  <c:v>5.3720999999999997</c:v>
                </c:pt>
                <c:pt idx="378">
                  <c:v>5.4343000000000004</c:v>
                </c:pt>
                <c:pt idx="379">
                  <c:v>5.4466000000000001</c:v>
                </c:pt>
                <c:pt idx="380">
                  <c:v>5.4443000000000001</c:v>
                </c:pt>
                <c:pt idx="381">
                  <c:v>5.4691999999999998</c:v>
                </c:pt>
                <c:pt idx="382">
                  <c:v>5.4668000000000001</c:v>
                </c:pt>
                <c:pt idx="383">
                  <c:v>5.4534000000000002</c:v>
                </c:pt>
                <c:pt idx="384">
                  <c:v>5.4465000000000003</c:v>
                </c:pt>
                <c:pt idx="385">
                  <c:v>5.4264000000000001</c:v>
                </c:pt>
                <c:pt idx="386">
                  <c:v>5.3940000000000001</c:v>
                </c:pt>
                <c:pt idx="387">
                  <c:v>5.3653000000000004</c:v>
                </c:pt>
                <c:pt idx="388">
                  <c:v>5.3060999999999998</c:v>
                </c:pt>
                <c:pt idx="389">
                  <c:v>5.2259000000000002</c:v>
                </c:pt>
                <c:pt idx="390">
                  <c:v>5.1611000000000002</c:v>
                </c:pt>
                <c:pt idx="391">
                  <c:v>5.1044999999999998</c:v>
                </c:pt>
                <c:pt idx="392">
                  <c:v>5.0446</c:v>
                </c:pt>
                <c:pt idx="393">
                  <c:v>5.0124000000000004</c:v>
                </c:pt>
                <c:pt idx="394">
                  <c:v>5.0030999999999999</c:v>
                </c:pt>
                <c:pt idx="395">
                  <c:v>4.9882999999999997</c:v>
                </c:pt>
                <c:pt idx="396">
                  <c:v>5.0179</c:v>
                </c:pt>
                <c:pt idx="397">
                  <c:v>4.9782999999999999</c:v>
                </c:pt>
                <c:pt idx="398">
                  <c:v>4.9249000000000001</c:v>
                </c:pt>
                <c:pt idx="399">
                  <c:v>4.8837000000000002</c:v>
                </c:pt>
                <c:pt idx="400">
                  <c:v>4.8952</c:v>
                </c:pt>
                <c:pt idx="401">
                  <c:v>4.8963999999999999</c:v>
                </c:pt>
                <c:pt idx="402">
                  <c:v>4.8761999999999999</c:v>
                </c:pt>
                <c:pt idx="403">
                  <c:v>4.8414000000000001</c:v>
                </c:pt>
                <c:pt idx="404">
                  <c:v>4.7892999999999999</c:v>
                </c:pt>
                <c:pt idx="405">
                  <c:v>4.7892000000000001</c:v>
                </c:pt>
                <c:pt idx="407">
                  <c:v>46.095999999999997</c:v>
                </c:pt>
                <c:pt idx="408">
                  <c:v>45.8</c:v>
                </c:pt>
                <c:pt idx="409">
                  <c:v>40.438000000000002</c:v>
                </c:pt>
                <c:pt idx="410">
                  <c:v>34.180999999999997</c:v>
                </c:pt>
                <c:pt idx="411">
                  <c:v>27.751999999999999</c:v>
                </c:pt>
                <c:pt idx="412">
                  <c:v>21.896000000000001</c:v>
                </c:pt>
                <c:pt idx="413">
                  <c:v>17.61</c:v>
                </c:pt>
                <c:pt idx="414">
                  <c:v>14.798</c:v>
                </c:pt>
                <c:pt idx="415">
                  <c:v>12.997</c:v>
                </c:pt>
                <c:pt idx="416">
                  <c:v>11.813000000000001</c:v>
                </c:pt>
                <c:pt idx="417">
                  <c:v>11.326000000000001</c:v>
                </c:pt>
                <c:pt idx="418">
                  <c:v>11.339</c:v>
                </c:pt>
                <c:pt idx="419">
                  <c:v>11.018000000000001</c:v>
                </c:pt>
                <c:pt idx="420">
                  <c:v>10.401999999999999</c:v>
                </c:pt>
                <c:pt idx="421">
                  <c:v>7.8212000000000002</c:v>
                </c:pt>
                <c:pt idx="422">
                  <c:v>7.9335000000000004</c:v>
                </c:pt>
                <c:pt idx="423">
                  <c:v>7.6985000000000001</c:v>
                </c:pt>
                <c:pt idx="424">
                  <c:v>7.2493999999999996</c:v>
                </c:pt>
                <c:pt idx="425">
                  <c:v>6.8128000000000002</c:v>
                </c:pt>
                <c:pt idx="426">
                  <c:v>6.4615999999999998</c:v>
                </c:pt>
                <c:pt idx="427">
                  <c:v>6.0838000000000001</c:v>
                </c:pt>
                <c:pt idx="428">
                  <c:v>5.8117999999999999</c:v>
                </c:pt>
                <c:pt idx="429">
                  <c:v>5.6372999999999998</c:v>
                </c:pt>
                <c:pt idx="430">
                  <c:v>5.5309999999999997</c:v>
                </c:pt>
                <c:pt idx="431">
                  <c:v>5.4941000000000004</c:v>
                </c:pt>
                <c:pt idx="432">
                  <c:v>5.4779</c:v>
                </c:pt>
                <c:pt idx="433">
                  <c:v>5.4128999999999996</c:v>
                </c:pt>
                <c:pt idx="434">
                  <c:v>5.3358999999999996</c:v>
                </c:pt>
                <c:pt idx="435">
                  <c:v>5.2622999999999998</c:v>
                </c:pt>
                <c:pt idx="436">
                  <c:v>5.1527000000000003</c:v>
                </c:pt>
                <c:pt idx="437">
                  <c:v>5.0480999999999998</c:v>
                </c:pt>
                <c:pt idx="438">
                  <c:v>4.9573</c:v>
                </c:pt>
                <c:pt idx="439">
                  <c:v>4.8708</c:v>
                </c:pt>
                <c:pt idx="440">
                  <c:v>4.8261000000000003</c:v>
                </c:pt>
                <c:pt idx="441">
                  <c:v>4.8193999999999999</c:v>
                </c:pt>
                <c:pt idx="442">
                  <c:v>4.8231000000000002</c:v>
                </c:pt>
                <c:pt idx="443">
                  <c:v>4.8783000000000003</c:v>
                </c:pt>
                <c:pt idx="444">
                  <c:v>4.9151999999999996</c:v>
                </c:pt>
                <c:pt idx="445">
                  <c:v>4.9335000000000004</c:v>
                </c:pt>
                <c:pt idx="446">
                  <c:v>4.9646999999999997</c:v>
                </c:pt>
                <c:pt idx="447">
                  <c:v>4.9692999999999996</c:v>
                </c:pt>
                <c:pt idx="448">
                  <c:v>5.0026000000000002</c:v>
                </c:pt>
                <c:pt idx="449">
                  <c:v>5.0442</c:v>
                </c:pt>
                <c:pt idx="450">
                  <c:v>5.1006</c:v>
                </c:pt>
                <c:pt idx="451">
                  <c:v>5.1962000000000002</c:v>
                </c:pt>
                <c:pt idx="452">
                  <c:v>5.2968000000000002</c:v>
                </c:pt>
                <c:pt idx="453">
                  <c:v>5.3718000000000004</c:v>
                </c:pt>
                <c:pt idx="454">
                  <c:v>5.4344999999999999</c:v>
                </c:pt>
                <c:pt idx="455">
                  <c:v>5.4801000000000002</c:v>
                </c:pt>
                <c:pt idx="456">
                  <c:v>5.4785000000000004</c:v>
                </c:pt>
                <c:pt idx="457">
                  <c:v>5.4539</c:v>
                </c:pt>
                <c:pt idx="458">
                  <c:v>5.4489000000000001</c:v>
                </c:pt>
                <c:pt idx="459">
                  <c:v>5.5224000000000002</c:v>
                </c:pt>
                <c:pt idx="460">
                  <c:v>5.4367999999999999</c:v>
                </c:pt>
                <c:pt idx="461">
                  <c:v>5.3436000000000003</c:v>
                </c:pt>
                <c:pt idx="462">
                  <c:v>5.2504</c:v>
                </c:pt>
                <c:pt idx="463">
                  <c:v>5.2107999999999999</c:v>
                </c:pt>
                <c:pt idx="464">
                  <c:v>5.1711</c:v>
                </c:pt>
                <c:pt idx="465">
                  <c:v>5.1424000000000003</c:v>
                </c:pt>
                <c:pt idx="466">
                  <c:v>5.1604000000000001</c:v>
                </c:pt>
                <c:pt idx="467">
                  <c:v>5.1322000000000001</c:v>
                </c:pt>
                <c:pt idx="468">
                  <c:v>5.1231999999999998</c:v>
                </c:pt>
                <c:pt idx="469">
                  <c:v>5.1294000000000004</c:v>
                </c:pt>
                <c:pt idx="470">
                  <c:v>5.1966999999999999</c:v>
                </c:pt>
                <c:pt idx="471">
                  <c:v>5.2690000000000001</c:v>
                </c:pt>
                <c:pt idx="472">
                  <c:v>5.3491</c:v>
                </c:pt>
                <c:pt idx="473">
                  <c:v>5.4751000000000003</c:v>
                </c:pt>
                <c:pt idx="474">
                  <c:v>5.0148999999999999</c:v>
                </c:pt>
                <c:pt idx="475">
                  <c:v>2.8052999999999999</c:v>
                </c:pt>
                <c:pt idx="476">
                  <c:v>1.9330000000000001</c:v>
                </c:pt>
                <c:pt idx="477">
                  <c:v>1.2393000000000001</c:v>
                </c:pt>
                <c:pt idx="478">
                  <c:v>0.82</c:v>
                </c:pt>
                <c:pt idx="479">
                  <c:v>0.56620000000000004</c:v>
                </c:pt>
                <c:pt idx="480">
                  <c:v>2.0278</c:v>
                </c:pt>
                <c:pt idx="481">
                  <c:v>6.3586999999999998</c:v>
                </c:pt>
                <c:pt idx="482">
                  <c:v>8.9632000000000005</c:v>
                </c:pt>
                <c:pt idx="483">
                  <c:v>10.568</c:v>
                </c:pt>
                <c:pt idx="484">
                  <c:v>38.462000000000003</c:v>
                </c:pt>
                <c:pt idx="485">
                  <c:v>59.402000000000001</c:v>
                </c:pt>
                <c:pt idx="486">
                  <c:v>93.706000000000003</c:v>
                </c:pt>
                <c:pt idx="487">
                  <c:v>101.43</c:v>
                </c:pt>
                <c:pt idx="488">
                  <c:v>90.058000000000007</c:v>
                </c:pt>
                <c:pt idx="489">
                  <c:v>72.894999999999996</c:v>
                </c:pt>
                <c:pt idx="490">
                  <c:v>56.378</c:v>
                </c:pt>
                <c:pt idx="491">
                  <c:v>44.198</c:v>
                </c:pt>
                <c:pt idx="492">
                  <c:v>36.843000000000004</c:v>
                </c:pt>
                <c:pt idx="493">
                  <c:v>33.865000000000002</c:v>
                </c:pt>
                <c:pt idx="494">
                  <c:v>31.262</c:v>
                </c:pt>
                <c:pt idx="495">
                  <c:v>28.105</c:v>
                </c:pt>
                <c:pt idx="496">
                  <c:v>24.808</c:v>
                </c:pt>
                <c:pt idx="497">
                  <c:v>21.904</c:v>
                </c:pt>
                <c:pt idx="498">
                  <c:v>19.722000000000001</c:v>
                </c:pt>
                <c:pt idx="499">
                  <c:v>18.256</c:v>
                </c:pt>
                <c:pt idx="500">
                  <c:v>17.140999999999998</c:v>
                </c:pt>
                <c:pt idx="501">
                  <c:v>16.187999999999999</c:v>
                </c:pt>
                <c:pt idx="502">
                  <c:v>15.021000000000001</c:v>
                </c:pt>
                <c:pt idx="503">
                  <c:v>13.839</c:v>
                </c:pt>
                <c:pt idx="504">
                  <c:v>12.561</c:v>
                </c:pt>
                <c:pt idx="505">
                  <c:v>11.449</c:v>
                </c:pt>
                <c:pt idx="506">
                  <c:v>10.427</c:v>
                </c:pt>
                <c:pt idx="507">
                  <c:v>7.8503999999999996</c:v>
                </c:pt>
                <c:pt idx="508">
                  <c:v>8.2225000000000001</c:v>
                </c:pt>
                <c:pt idx="509">
                  <c:v>8.4459999999999997</c:v>
                </c:pt>
                <c:pt idx="510">
                  <c:v>8.4273000000000007</c:v>
                </c:pt>
                <c:pt idx="511">
                  <c:v>8.0930999999999997</c:v>
                </c:pt>
                <c:pt idx="512">
                  <c:v>7.5952000000000002</c:v>
                </c:pt>
                <c:pt idx="513">
                  <c:v>7.0655999999999999</c:v>
                </c:pt>
                <c:pt idx="514">
                  <c:v>6.5616000000000003</c:v>
                </c:pt>
                <c:pt idx="515">
                  <c:v>6.1608000000000001</c:v>
                </c:pt>
                <c:pt idx="516">
                  <c:v>5.8728999999999996</c:v>
                </c:pt>
                <c:pt idx="517">
                  <c:v>5.6280000000000001</c:v>
                </c:pt>
                <c:pt idx="518">
                  <c:v>5.4995000000000003</c:v>
                </c:pt>
                <c:pt idx="519">
                  <c:v>5.4111000000000002</c:v>
                </c:pt>
                <c:pt idx="520">
                  <c:v>5.3769</c:v>
                </c:pt>
                <c:pt idx="521">
                  <c:v>5.3056999999999999</c:v>
                </c:pt>
                <c:pt idx="522">
                  <c:v>5.2667999999999999</c:v>
                </c:pt>
                <c:pt idx="523">
                  <c:v>5.1721000000000004</c:v>
                </c:pt>
                <c:pt idx="524">
                  <c:v>5.0845000000000002</c:v>
                </c:pt>
                <c:pt idx="525">
                  <c:v>4.9893999999999998</c:v>
                </c:pt>
                <c:pt idx="526">
                  <c:v>4.9500999999999999</c:v>
                </c:pt>
                <c:pt idx="527">
                  <c:v>4.9234999999999998</c:v>
                </c:pt>
                <c:pt idx="528">
                  <c:v>4.9641999999999999</c:v>
                </c:pt>
                <c:pt idx="529">
                  <c:v>5.0266000000000002</c:v>
                </c:pt>
                <c:pt idx="530">
                  <c:v>5.0904999999999996</c:v>
                </c:pt>
                <c:pt idx="531">
                  <c:v>5.1729000000000003</c:v>
                </c:pt>
                <c:pt idx="532">
                  <c:v>5.2365000000000004</c:v>
                </c:pt>
                <c:pt idx="533">
                  <c:v>5.3493000000000004</c:v>
                </c:pt>
                <c:pt idx="534">
                  <c:v>5.4619</c:v>
                </c:pt>
                <c:pt idx="535">
                  <c:v>5.5816999999999997</c:v>
                </c:pt>
                <c:pt idx="536">
                  <c:v>5.6843000000000004</c:v>
                </c:pt>
                <c:pt idx="537">
                  <c:v>6.0926999999999998</c:v>
                </c:pt>
                <c:pt idx="538">
                  <c:v>5.5490000000000004</c:v>
                </c:pt>
                <c:pt idx="539">
                  <c:v>4.5293000000000001</c:v>
                </c:pt>
                <c:pt idx="540">
                  <c:v>3.4931999999999999</c:v>
                </c:pt>
                <c:pt idx="541">
                  <c:v>2.6042000000000001</c:v>
                </c:pt>
                <c:pt idx="542">
                  <c:v>2.0832999999999999</c:v>
                </c:pt>
                <c:pt idx="543">
                  <c:v>2.4035000000000002</c:v>
                </c:pt>
                <c:pt idx="544">
                  <c:v>2.6686000000000001</c:v>
                </c:pt>
                <c:pt idx="545">
                  <c:v>2.7515999999999998</c:v>
                </c:pt>
                <c:pt idx="546">
                  <c:v>2.7951000000000001</c:v>
                </c:pt>
                <c:pt idx="547">
                  <c:v>2.8451</c:v>
                </c:pt>
                <c:pt idx="548">
                  <c:v>2.8483999999999998</c:v>
                </c:pt>
                <c:pt idx="549">
                  <c:v>2.8121</c:v>
                </c:pt>
                <c:pt idx="550">
                  <c:v>2.7345000000000002</c:v>
                </c:pt>
                <c:pt idx="551">
                  <c:v>2.6541000000000001</c:v>
                </c:pt>
                <c:pt idx="552">
                  <c:v>2.6865000000000001</c:v>
                </c:pt>
                <c:pt idx="553">
                  <c:v>2.8917000000000002</c:v>
                </c:pt>
                <c:pt idx="554">
                  <c:v>3.2738</c:v>
                </c:pt>
                <c:pt idx="555">
                  <c:v>3.6991999999999998</c:v>
                </c:pt>
                <c:pt idx="556">
                  <c:v>4.0735999999999999</c:v>
                </c:pt>
                <c:pt idx="557">
                  <c:v>4.2980999999999998</c:v>
                </c:pt>
                <c:pt idx="558">
                  <c:v>4.4263000000000003</c:v>
                </c:pt>
                <c:pt idx="559">
                  <c:v>4.4740000000000002</c:v>
                </c:pt>
                <c:pt idx="560">
                  <c:v>4.4713000000000003</c:v>
                </c:pt>
                <c:pt idx="561">
                  <c:v>4.4501999999999997</c:v>
                </c:pt>
                <c:pt idx="562">
                  <c:v>4.4024000000000001</c:v>
                </c:pt>
                <c:pt idx="563">
                  <c:v>4.3682999999999996</c:v>
                </c:pt>
                <c:pt idx="564">
                  <c:v>4.3720999999999997</c:v>
                </c:pt>
                <c:pt idx="565">
                  <c:v>4.4462000000000002</c:v>
                </c:pt>
                <c:pt idx="566">
                  <c:v>4.5172999999999996</c:v>
                </c:pt>
                <c:pt idx="567">
                  <c:v>4.6078999999999999</c:v>
                </c:pt>
                <c:pt idx="568">
                  <c:v>4.7028999999999996</c:v>
                </c:pt>
                <c:pt idx="569">
                  <c:v>4.8036000000000003</c:v>
                </c:pt>
                <c:pt idx="570">
                  <c:v>4.8715999999999999</c:v>
                </c:pt>
                <c:pt idx="571">
                  <c:v>4.9707999999999997</c:v>
                </c:pt>
                <c:pt idx="572">
                  <c:v>5.1413000000000002</c:v>
                </c:pt>
                <c:pt idx="573">
                  <c:v>5.3221999999999996</c:v>
                </c:pt>
                <c:pt idx="574">
                  <c:v>5.5382999999999996</c:v>
                </c:pt>
                <c:pt idx="575">
                  <c:v>5.7416</c:v>
                </c:pt>
                <c:pt idx="576">
                  <c:v>5.8757000000000001</c:v>
                </c:pt>
                <c:pt idx="577">
                  <c:v>6.0083000000000002</c:v>
                </c:pt>
                <c:pt idx="578">
                  <c:v>6.0614999999999997</c:v>
                </c:pt>
                <c:pt idx="579">
                  <c:v>6.0590000000000002</c:v>
                </c:pt>
                <c:pt idx="580">
                  <c:v>5.9916</c:v>
                </c:pt>
                <c:pt idx="581">
                  <c:v>5.8907999999999996</c:v>
                </c:pt>
                <c:pt idx="582">
                  <c:v>5.7637999999999998</c:v>
                </c:pt>
                <c:pt idx="583">
                  <c:v>5.6025</c:v>
                </c:pt>
                <c:pt idx="584">
                  <c:v>5.4686000000000003</c:v>
                </c:pt>
                <c:pt idx="585">
                  <c:v>5.3813000000000004</c:v>
                </c:pt>
                <c:pt idx="586">
                  <c:v>5.2957000000000001</c:v>
                </c:pt>
                <c:pt idx="587">
                  <c:v>5.2179000000000002</c:v>
                </c:pt>
                <c:pt idx="588">
                  <c:v>5.1540999999999997</c:v>
                </c:pt>
                <c:pt idx="589">
                  <c:v>5.1204000000000001</c:v>
                </c:pt>
                <c:pt idx="590">
                  <c:v>5.0437000000000003</c:v>
                </c:pt>
                <c:pt idx="591">
                  <c:v>5.0057999999999998</c:v>
                </c:pt>
                <c:pt idx="592">
                  <c:v>4.9699</c:v>
                </c:pt>
                <c:pt idx="593">
                  <c:v>4.9269999999999996</c:v>
                </c:pt>
                <c:pt idx="594">
                  <c:v>4.8697999999999997</c:v>
                </c:pt>
                <c:pt idx="595">
                  <c:v>4.8120000000000003</c:v>
                </c:pt>
                <c:pt idx="596">
                  <c:v>4.7243000000000004</c:v>
                </c:pt>
                <c:pt idx="597">
                  <c:v>4.6608000000000001</c:v>
                </c:pt>
                <c:pt idx="598">
                  <c:v>4.6161000000000003</c:v>
                </c:pt>
                <c:pt idx="599">
                  <c:v>4.5880000000000001</c:v>
                </c:pt>
                <c:pt idx="600">
                  <c:v>4.5564999999999998</c:v>
                </c:pt>
                <c:pt idx="601">
                  <c:v>4.4950999999999999</c:v>
                </c:pt>
                <c:pt idx="602">
                  <c:v>4.4637000000000002</c:v>
                </c:pt>
                <c:pt idx="603">
                  <c:v>4.4577999999999998</c:v>
                </c:pt>
                <c:pt idx="604">
                  <c:v>4.4557000000000002</c:v>
                </c:pt>
                <c:pt idx="605">
                  <c:v>4.4207999999999998</c:v>
                </c:pt>
                <c:pt idx="606">
                  <c:v>4.3819999999999997</c:v>
                </c:pt>
                <c:pt idx="607">
                  <c:v>4.3667999999999996</c:v>
                </c:pt>
                <c:pt idx="608">
                  <c:v>4.3967000000000001</c:v>
                </c:pt>
                <c:pt idx="609">
                  <c:v>4.4184999999999999</c:v>
                </c:pt>
                <c:pt idx="610">
                  <c:v>4.4711999999999996</c:v>
                </c:pt>
                <c:pt idx="611">
                  <c:v>4.4999000000000002</c:v>
                </c:pt>
                <c:pt idx="612">
                  <c:v>4.54</c:v>
                </c:pt>
                <c:pt idx="613">
                  <c:v>4.6223000000000001</c:v>
                </c:pt>
                <c:pt idx="614">
                  <c:v>4.6769999999999996</c:v>
                </c:pt>
                <c:pt idx="615">
                  <c:v>4.7222</c:v>
                </c:pt>
                <c:pt idx="616">
                  <c:v>4.8155999999999999</c:v>
                </c:pt>
                <c:pt idx="617">
                  <c:v>4.9139999999999997</c:v>
                </c:pt>
                <c:pt idx="618">
                  <c:v>5.0122999999999998</c:v>
                </c:pt>
                <c:pt idx="619">
                  <c:v>5.0689000000000002</c:v>
                </c:pt>
                <c:pt idx="620">
                  <c:v>5.1391</c:v>
                </c:pt>
                <c:pt idx="621">
                  <c:v>5.2195</c:v>
                </c:pt>
                <c:pt idx="622">
                  <c:v>5.2601000000000004</c:v>
                </c:pt>
                <c:pt idx="623">
                  <c:v>5.3343999999999996</c:v>
                </c:pt>
                <c:pt idx="624">
                  <c:v>5.4459</c:v>
                </c:pt>
                <c:pt idx="625">
                  <c:v>5.4733999999999998</c:v>
                </c:pt>
                <c:pt idx="626">
                  <c:v>5.4882999999999997</c:v>
                </c:pt>
                <c:pt idx="627">
                  <c:v>5.5006000000000004</c:v>
                </c:pt>
                <c:pt idx="628">
                  <c:v>5.4991000000000003</c:v>
                </c:pt>
                <c:pt idx="629">
                  <c:v>5.4776999999999996</c:v>
                </c:pt>
                <c:pt idx="630">
                  <c:v>5.4593999999999996</c:v>
                </c:pt>
                <c:pt idx="631">
                  <c:v>5.4394</c:v>
                </c:pt>
                <c:pt idx="632">
                  <c:v>5.4066999999999998</c:v>
                </c:pt>
                <c:pt idx="633">
                  <c:v>5.3531000000000004</c:v>
                </c:pt>
                <c:pt idx="634">
                  <c:v>5.2792000000000003</c:v>
                </c:pt>
                <c:pt idx="635">
                  <c:v>5.2544000000000004</c:v>
                </c:pt>
                <c:pt idx="636">
                  <c:v>5.2018000000000004</c:v>
                </c:pt>
                <c:pt idx="637">
                  <c:v>5.1528</c:v>
                </c:pt>
                <c:pt idx="638">
                  <c:v>5.1001000000000003</c:v>
                </c:pt>
                <c:pt idx="639">
                  <c:v>5.0498000000000003</c:v>
                </c:pt>
                <c:pt idx="640">
                  <c:v>5.0031999999999996</c:v>
                </c:pt>
                <c:pt idx="641">
                  <c:v>5.0023999999999997</c:v>
                </c:pt>
                <c:pt idx="642">
                  <c:v>4.9447000000000001</c:v>
                </c:pt>
                <c:pt idx="643">
                  <c:v>4.9008000000000003</c:v>
                </c:pt>
                <c:pt idx="644">
                  <c:v>4.8381999999999996</c:v>
                </c:pt>
                <c:pt idx="645">
                  <c:v>5.0585000000000004</c:v>
                </c:pt>
                <c:pt idx="646">
                  <c:v>5.0324</c:v>
                </c:pt>
                <c:pt idx="647">
                  <c:v>4.2337999999999996</c:v>
                </c:pt>
                <c:pt idx="648">
                  <c:v>3.3132000000000001</c:v>
                </c:pt>
                <c:pt idx="649">
                  <c:v>2.5154999999999998</c:v>
                </c:pt>
                <c:pt idx="650">
                  <c:v>1.8426</c:v>
                </c:pt>
                <c:pt idx="651">
                  <c:v>2.0533000000000001</c:v>
                </c:pt>
                <c:pt idx="652">
                  <c:v>2.4767999999999999</c:v>
                </c:pt>
                <c:pt idx="653">
                  <c:v>2.6976</c:v>
                </c:pt>
                <c:pt idx="654">
                  <c:v>2.7010999999999998</c:v>
                </c:pt>
                <c:pt idx="655">
                  <c:v>2.6827999999999999</c:v>
                </c:pt>
                <c:pt idx="656">
                  <c:v>2.6558999999999999</c:v>
                </c:pt>
                <c:pt idx="657">
                  <c:v>2.6204000000000001</c:v>
                </c:pt>
                <c:pt idx="658">
                  <c:v>2.5863</c:v>
                </c:pt>
                <c:pt idx="659">
                  <c:v>2.5247999999999999</c:v>
                </c:pt>
                <c:pt idx="660">
                  <c:v>2.4982000000000002</c:v>
                </c:pt>
                <c:pt idx="661">
                  <c:v>2.5366</c:v>
                </c:pt>
                <c:pt idx="662">
                  <c:v>2.7141000000000002</c:v>
                </c:pt>
                <c:pt idx="663">
                  <c:v>3.0442999999999998</c:v>
                </c:pt>
                <c:pt idx="664">
                  <c:v>3.4051999999999998</c:v>
                </c:pt>
                <c:pt idx="665">
                  <c:v>3.7271000000000001</c:v>
                </c:pt>
                <c:pt idx="666">
                  <c:v>3.9897</c:v>
                </c:pt>
                <c:pt idx="667">
                  <c:v>4.1585000000000001</c:v>
                </c:pt>
                <c:pt idx="668">
                  <c:v>4.2305999999999999</c:v>
                </c:pt>
                <c:pt idx="669">
                  <c:v>4.2858999999999998</c:v>
                </c:pt>
                <c:pt idx="670">
                  <c:v>4.3151999999999999</c:v>
                </c:pt>
                <c:pt idx="671">
                  <c:v>4.3311000000000002</c:v>
                </c:pt>
                <c:pt idx="672">
                  <c:v>4.3939000000000004</c:v>
                </c:pt>
                <c:pt idx="673">
                  <c:v>4.4953000000000003</c:v>
                </c:pt>
                <c:pt idx="674">
                  <c:v>4.5523999999999996</c:v>
                </c:pt>
                <c:pt idx="675">
                  <c:v>4.6455000000000002</c:v>
                </c:pt>
                <c:pt idx="676">
                  <c:v>4.7770999999999999</c:v>
                </c:pt>
                <c:pt idx="677">
                  <c:v>4.8428000000000004</c:v>
                </c:pt>
                <c:pt idx="678">
                  <c:v>4.9036999999999997</c:v>
                </c:pt>
                <c:pt idx="679">
                  <c:v>4.9412000000000003</c:v>
                </c:pt>
                <c:pt idx="680">
                  <c:v>5.0030000000000001</c:v>
                </c:pt>
                <c:pt idx="681">
                  <c:v>5.0396999999999998</c:v>
                </c:pt>
                <c:pt idx="682">
                  <c:v>5.0895999999999999</c:v>
                </c:pt>
                <c:pt idx="683">
                  <c:v>5.1314000000000002</c:v>
                </c:pt>
                <c:pt idx="684">
                  <c:v>5.1627999999999998</c:v>
                </c:pt>
                <c:pt idx="685">
                  <c:v>5.1501999999999999</c:v>
                </c:pt>
                <c:pt idx="686">
                  <c:v>5.1592000000000002</c:v>
                </c:pt>
                <c:pt idx="687">
                  <c:v>5.1588000000000003</c:v>
                </c:pt>
                <c:pt idx="688">
                  <c:v>5.1756000000000002</c:v>
                </c:pt>
                <c:pt idx="689">
                  <c:v>5.1318999999999999</c:v>
                </c:pt>
                <c:pt idx="690">
                  <c:v>5.1234000000000002</c:v>
                </c:pt>
                <c:pt idx="691">
                  <c:v>5.1365999999999996</c:v>
                </c:pt>
                <c:pt idx="692">
                  <c:v>5.1517999999999997</c:v>
                </c:pt>
                <c:pt idx="693">
                  <c:v>5.1767000000000003</c:v>
                </c:pt>
                <c:pt idx="694">
                  <c:v>5.2055999999999996</c:v>
                </c:pt>
                <c:pt idx="695">
                  <c:v>5.2110000000000003</c:v>
                </c:pt>
                <c:pt idx="696">
                  <c:v>5.2511999999999999</c:v>
                </c:pt>
                <c:pt idx="697">
                  <c:v>5.2492999999999999</c:v>
                </c:pt>
                <c:pt idx="698">
                  <c:v>5.2489999999999997</c:v>
                </c:pt>
                <c:pt idx="699">
                  <c:v>5.2226999999999997</c:v>
                </c:pt>
                <c:pt idx="700">
                  <c:v>5.1993</c:v>
                </c:pt>
                <c:pt idx="701">
                  <c:v>5.1924999999999999</c:v>
                </c:pt>
                <c:pt idx="702">
                  <c:v>5.1776999999999997</c:v>
                </c:pt>
                <c:pt idx="703">
                  <c:v>5.1669999999999998</c:v>
                </c:pt>
                <c:pt idx="704">
                  <c:v>5.1421999999999999</c:v>
                </c:pt>
                <c:pt idx="705">
                  <c:v>5.0994999999999999</c:v>
                </c:pt>
                <c:pt idx="706">
                  <c:v>5.0654000000000003</c:v>
                </c:pt>
                <c:pt idx="707">
                  <c:v>5.0544000000000002</c:v>
                </c:pt>
                <c:pt idx="708">
                  <c:v>5.0557999999999996</c:v>
                </c:pt>
                <c:pt idx="709">
                  <c:v>5.0804</c:v>
                </c:pt>
                <c:pt idx="710">
                  <c:v>5.1402999999999999</c:v>
                </c:pt>
                <c:pt idx="711">
                  <c:v>5.1696</c:v>
                </c:pt>
                <c:pt idx="712">
                  <c:v>5.1772999999999998</c:v>
                </c:pt>
                <c:pt idx="713">
                  <c:v>5.1952999999999996</c:v>
                </c:pt>
                <c:pt idx="714">
                  <c:v>5.2202999999999999</c:v>
                </c:pt>
                <c:pt idx="715">
                  <c:v>5.2609000000000004</c:v>
                </c:pt>
                <c:pt idx="716">
                  <c:v>5.3940000000000001</c:v>
                </c:pt>
                <c:pt idx="717">
                  <c:v>5.4063999999999997</c:v>
                </c:pt>
                <c:pt idx="718">
                  <c:v>4.6197999999999997</c:v>
                </c:pt>
                <c:pt idx="719">
                  <c:v>3.6547999999999998</c:v>
                </c:pt>
                <c:pt idx="720">
                  <c:v>2.7660999999999998</c:v>
                </c:pt>
                <c:pt idx="721">
                  <c:v>2.0255999999999998</c:v>
                </c:pt>
                <c:pt idx="722">
                  <c:v>2.0203000000000002</c:v>
                </c:pt>
                <c:pt idx="723">
                  <c:v>2.5217999999999998</c:v>
                </c:pt>
                <c:pt idx="724">
                  <c:v>2.8525</c:v>
                </c:pt>
                <c:pt idx="725">
                  <c:v>2.9750999999999999</c:v>
                </c:pt>
                <c:pt idx="726">
                  <c:v>2.8721999999999999</c:v>
                </c:pt>
                <c:pt idx="727">
                  <c:v>2.5310999999999999</c:v>
                </c:pt>
                <c:pt idx="728">
                  <c:v>2.0200999999999998</c:v>
                </c:pt>
                <c:pt idx="729">
                  <c:v>1.5446</c:v>
                </c:pt>
                <c:pt idx="730">
                  <c:v>1.1563000000000001</c:v>
                </c:pt>
                <c:pt idx="731">
                  <c:v>1.042</c:v>
                </c:pt>
                <c:pt idx="732">
                  <c:v>1.5353000000000001</c:v>
                </c:pt>
                <c:pt idx="733">
                  <c:v>1.8602000000000001</c:v>
                </c:pt>
                <c:pt idx="734">
                  <c:v>1.9770000000000001</c:v>
                </c:pt>
                <c:pt idx="735">
                  <c:v>1.9626999999999999</c:v>
                </c:pt>
                <c:pt idx="736">
                  <c:v>1.9399</c:v>
                </c:pt>
                <c:pt idx="737">
                  <c:v>1.9719</c:v>
                </c:pt>
                <c:pt idx="738">
                  <c:v>2.0674999999999999</c:v>
                </c:pt>
                <c:pt idx="739">
                  <c:v>2.2385999999999999</c:v>
                </c:pt>
                <c:pt idx="740">
                  <c:v>2.5144000000000002</c:v>
                </c:pt>
                <c:pt idx="741">
                  <c:v>2.8952</c:v>
                </c:pt>
                <c:pt idx="742">
                  <c:v>3.3256000000000001</c:v>
                </c:pt>
                <c:pt idx="743">
                  <c:v>3.6981000000000002</c:v>
                </c:pt>
                <c:pt idx="744">
                  <c:v>4.0598999999999998</c:v>
                </c:pt>
                <c:pt idx="745">
                  <c:v>3.7161</c:v>
                </c:pt>
                <c:pt idx="746">
                  <c:v>3.0802999999999998</c:v>
                </c:pt>
                <c:pt idx="747">
                  <c:v>2.4024999999999999</c:v>
                </c:pt>
                <c:pt idx="748">
                  <c:v>1.7997000000000001</c:v>
                </c:pt>
                <c:pt idx="749">
                  <c:v>1.357</c:v>
                </c:pt>
                <c:pt idx="750">
                  <c:v>1.7245999999999999</c:v>
                </c:pt>
                <c:pt idx="751">
                  <c:v>2.0949</c:v>
                </c:pt>
                <c:pt idx="752">
                  <c:v>2.2421000000000002</c:v>
                </c:pt>
                <c:pt idx="753">
                  <c:v>2.2522000000000002</c:v>
                </c:pt>
                <c:pt idx="754">
                  <c:v>2.2791000000000001</c:v>
                </c:pt>
                <c:pt idx="755">
                  <c:v>2.3485999999999998</c:v>
                </c:pt>
                <c:pt idx="756">
                  <c:v>2.4293</c:v>
                </c:pt>
                <c:pt idx="757">
                  <c:v>2.4780000000000002</c:v>
                </c:pt>
                <c:pt idx="758">
                  <c:v>2.5009999999999999</c:v>
                </c:pt>
                <c:pt idx="759">
                  <c:v>2.5806</c:v>
                </c:pt>
                <c:pt idx="760">
                  <c:v>2.7854999999999999</c:v>
                </c:pt>
                <c:pt idx="761">
                  <c:v>3.1301000000000001</c:v>
                </c:pt>
                <c:pt idx="762">
                  <c:v>3.4866999999999999</c:v>
                </c:pt>
                <c:pt idx="763">
                  <c:v>3.8041999999999998</c:v>
                </c:pt>
                <c:pt idx="764">
                  <c:v>4.0370999999999997</c:v>
                </c:pt>
                <c:pt idx="765">
                  <c:v>4.2108999999999996</c:v>
                </c:pt>
                <c:pt idx="766">
                  <c:v>4.3239999999999998</c:v>
                </c:pt>
                <c:pt idx="767">
                  <c:v>4.4210000000000003</c:v>
                </c:pt>
                <c:pt idx="768">
                  <c:v>4.5566000000000004</c:v>
                </c:pt>
                <c:pt idx="769">
                  <c:v>4.7335000000000003</c:v>
                </c:pt>
                <c:pt idx="770">
                  <c:v>4.9722</c:v>
                </c:pt>
                <c:pt idx="771">
                  <c:v>5.1814</c:v>
                </c:pt>
                <c:pt idx="772">
                  <c:v>5.4196999999999997</c:v>
                </c:pt>
                <c:pt idx="773">
                  <c:v>5.6909999999999998</c:v>
                </c:pt>
                <c:pt idx="774">
                  <c:v>5.9423000000000004</c:v>
                </c:pt>
                <c:pt idx="775">
                  <c:v>6.0819000000000001</c:v>
                </c:pt>
                <c:pt idx="776">
                  <c:v>6.1326000000000001</c:v>
                </c:pt>
                <c:pt idx="777">
                  <c:v>6.1414999999999997</c:v>
                </c:pt>
                <c:pt idx="778">
                  <c:v>6.0864000000000003</c:v>
                </c:pt>
                <c:pt idx="779">
                  <c:v>5.9633000000000003</c:v>
                </c:pt>
                <c:pt idx="780">
                  <c:v>5.7553000000000001</c:v>
                </c:pt>
                <c:pt idx="781">
                  <c:v>5.5835999999999997</c:v>
                </c:pt>
                <c:pt idx="782">
                  <c:v>5.4406999999999996</c:v>
                </c:pt>
                <c:pt idx="783">
                  <c:v>5.33</c:v>
                </c:pt>
                <c:pt idx="784">
                  <c:v>5.2125000000000004</c:v>
                </c:pt>
                <c:pt idx="785">
                  <c:v>5.1387</c:v>
                </c:pt>
                <c:pt idx="786">
                  <c:v>5.0998999999999999</c:v>
                </c:pt>
                <c:pt idx="787">
                  <c:v>5.1147</c:v>
                </c:pt>
                <c:pt idx="788">
                  <c:v>5.0918999999999999</c:v>
                </c:pt>
                <c:pt idx="789">
                  <c:v>5.0601000000000003</c:v>
                </c:pt>
                <c:pt idx="790">
                  <c:v>5.0278</c:v>
                </c:pt>
                <c:pt idx="791">
                  <c:v>5.0399000000000003</c:v>
                </c:pt>
                <c:pt idx="792">
                  <c:v>5.0377000000000001</c:v>
                </c:pt>
                <c:pt idx="793">
                  <c:v>4.9753999999999996</c:v>
                </c:pt>
                <c:pt idx="794">
                  <c:v>4.8898999999999999</c:v>
                </c:pt>
                <c:pt idx="795">
                  <c:v>5.6997999999999998</c:v>
                </c:pt>
                <c:pt idx="796">
                  <c:v>5.3162000000000003</c:v>
                </c:pt>
                <c:pt idx="797">
                  <c:v>4.4001999999999999</c:v>
                </c:pt>
                <c:pt idx="798">
                  <c:v>3.4188999999999998</c:v>
                </c:pt>
                <c:pt idx="799">
                  <c:v>2.5701999999999998</c:v>
                </c:pt>
                <c:pt idx="800">
                  <c:v>1.9718</c:v>
                </c:pt>
                <c:pt idx="801">
                  <c:v>2.1737000000000002</c:v>
                </c:pt>
                <c:pt idx="802">
                  <c:v>2.9167000000000001</c:v>
                </c:pt>
                <c:pt idx="803">
                  <c:v>3.2315</c:v>
                </c:pt>
                <c:pt idx="804">
                  <c:v>3.2570999999999999</c:v>
                </c:pt>
                <c:pt idx="805">
                  <c:v>3.2294</c:v>
                </c:pt>
                <c:pt idx="806">
                  <c:v>3.1585999999999999</c:v>
                </c:pt>
                <c:pt idx="807">
                  <c:v>3.1158000000000001</c:v>
                </c:pt>
                <c:pt idx="808">
                  <c:v>3.0472000000000001</c:v>
                </c:pt>
                <c:pt idx="809">
                  <c:v>2.9529000000000001</c:v>
                </c:pt>
                <c:pt idx="810">
                  <c:v>2.8319000000000001</c:v>
                </c:pt>
                <c:pt idx="811">
                  <c:v>2.7185999999999999</c:v>
                </c:pt>
                <c:pt idx="812">
                  <c:v>2.7021000000000002</c:v>
                </c:pt>
                <c:pt idx="813">
                  <c:v>2.8879000000000001</c:v>
                </c:pt>
                <c:pt idx="814">
                  <c:v>3.2904</c:v>
                </c:pt>
                <c:pt idx="815">
                  <c:v>3.7892000000000001</c:v>
                </c:pt>
                <c:pt idx="816">
                  <c:v>4.2413999999999996</c:v>
                </c:pt>
                <c:pt idx="817">
                  <c:v>4.6082000000000001</c:v>
                </c:pt>
                <c:pt idx="818">
                  <c:v>4.8628</c:v>
                </c:pt>
                <c:pt idx="819">
                  <c:v>5.0227000000000004</c:v>
                </c:pt>
                <c:pt idx="820">
                  <c:v>5.0838999999999999</c:v>
                </c:pt>
                <c:pt idx="821">
                  <c:v>5.0819000000000001</c:v>
                </c:pt>
                <c:pt idx="822">
                  <c:v>5.0852000000000004</c:v>
                </c:pt>
                <c:pt idx="823">
                  <c:v>5.0831</c:v>
                </c:pt>
                <c:pt idx="824">
                  <c:v>5.1558000000000002</c:v>
                </c:pt>
                <c:pt idx="825">
                  <c:v>5.3399000000000001</c:v>
                </c:pt>
                <c:pt idx="826">
                  <c:v>5.6069000000000004</c:v>
                </c:pt>
                <c:pt idx="827">
                  <c:v>5.8536000000000001</c:v>
                </c:pt>
                <c:pt idx="828">
                  <c:v>6.1029</c:v>
                </c:pt>
                <c:pt idx="829">
                  <c:v>6.2028999999999996</c:v>
                </c:pt>
                <c:pt idx="830">
                  <c:v>6.1730999999999998</c:v>
                </c:pt>
                <c:pt idx="831">
                  <c:v>6.0778999999999996</c:v>
                </c:pt>
                <c:pt idx="832">
                  <c:v>5.8551000000000002</c:v>
                </c:pt>
                <c:pt idx="833">
                  <c:v>5.6208</c:v>
                </c:pt>
                <c:pt idx="834">
                  <c:v>5.4836999999999998</c:v>
                </c:pt>
                <c:pt idx="835">
                  <c:v>5.3003999999999998</c:v>
                </c:pt>
                <c:pt idx="836">
                  <c:v>5.1543000000000001</c:v>
                </c:pt>
                <c:pt idx="837">
                  <c:v>5.0646000000000004</c:v>
                </c:pt>
                <c:pt idx="838">
                  <c:v>5.0258000000000003</c:v>
                </c:pt>
                <c:pt idx="839">
                  <c:v>4.9668000000000001</c:v>
                </c:pt>
                <c:pt idx="840">
                  <c:v>5.2343000000000002</c:v>
                </c:pt>
                <c:pt idx="841">
                  <c:v>4.7862</c:v>
                </c:pt>
                <c:pt idx="842">
                  <c:v>3.9083000000000001</c:v>
                </c:pt>
                <c:pt idx="843">
                  <c:v>3.0289999999999999</c:v>
                </c:pt>
                <c:pt idx="844">
                  <c:v>2.2766000000000002</c:v>
                </c:pt>
                <c:pt idx="845">
                  <c:v>1.7745</c:v>
                </c:pt>
                <c:pt idx="846">
                  <c:v>2.3490000000000002</c:v>
                </c:pt>
                <c:pt idx="847">
                  <c:v>3.1065</c:v>
                </c:pt>
                <c:pt idx="848">
                  <c:v>3.3218999999999999</c:v>
                </c:pt>
                <c:pt idx="849">
                  <c:v>3.4034</c:v>
                </c:pt>
                <c:pt idx="850">
                  <c:v>3.3612000000000002</c:v>
                </c:pt>
                <c:pt idx="851">
                  <c:v>3.419</c:v>
                </c:pt>
                <c:pt idx="852">
                  <c:v>3.3732000000000002</c:v>
                </c:pt>
                <c:pt idx="853">
                  <c:v>3.3351999999999999</c:v>
                </c:pt>
                <c:pt idx="854">
                  <c:v>3.2652999999999999</c:v>
                </c:pt>
                <c:pt idx="855">
                  <c:v>3.1907999999999999</c:v>
                </c:pt>
                <c:pt idx="856">
                  <c:v>3.1198000000000001</c:v>
                </c:pt>
                <c:pt idx="857">
                  <c:v>3.1400999999999999</c:v>
                </c:pt>
                <c:pt idx="858">
                  <c:v>3.3365</c:v>
                </c:pt>
                <c:pt idx="859">
                  <c:v>3.6608999999999998</c:v>
                </c:pt>
                <c:pt idx="860">
                  <c:v>4.0247999999999999</c:v>
                </c:pt>
                <c:pt idx="861">
                  <c:v>4.3132999999999999</c:v>
                </c:pt>
                <c:pt idx="862">
                  <c:v>4.5616000000000003</c:v>
                </c:pt>
                <c:pt idx="863">
                  <c:v>4.7068000000000003</c:v>
                </c:pt>
                <c:pt idx="864">
                  <c:v>4.7489999999999997</c:v>
                </c:pt>
                <c:pt idx="865">
                  <c:v>4.7415000000000003</c:v>
                </c:pt>
                <c:pt idx="866">
                  <c:v>4.6913</c:v>
                </c:pt>
                <c:pt idx="867">
                  <c:v>4.6269999999999998</c:v>
                </c:pt>
                <c:pt idx="868">
                  <c:v>4.5574000000000003</c:v>
                </c:pt>
                <c:pt idx="869">
                  <c:v>4.4932999999999996</c:v>
                </c:pt>
                <c:pt idx="870">
                  <c:v>4.4722999999999997</c:v>
                </c:pt>
                <c:pt idx="871">
                  <c:v>4.4939</c:v>
                </c:pt>
                <c:pt idx="872">
                  <c:v>4.5739999999999998</c:v>
                </c:pt>
                <c:pt idx="873">
                  <c:v>4.6529999999999996</c:v>
                </c:pt>
                <c:pt idx="874">
                  <c:v>4.7442000000000002</c:v>
                </c:pt>
                <c:pt idx="875">
                  <c:v>4.827</c:v>
                </c:pt>
                <c:pt idx="876">
                  <c:v>4.8696000000000002</c:v>
                </c:pt>
                <c:pt idx="877">
                  <c:v>4.8898000000000001</c:v>
                </c:pt>
                <c:pt idx="879">
                  <c:v>6.4047999999999998</c:v>
                </c:pt>
                <c:pt idx="880">
                  <c:v>7.5204000000000004</c:v>
                </c:pt>
                <c:pt idx="881">
                  <c:v>6.8632</c:v>
                </c:pt>
                <c:pt idx="882">
                  <c:v>5.6638000000000002</c:v>
                </c:pt>
                <c:pt idx="883">
                  <c:v>4.4257</c:v>
                </c:pt>
                <c:pt idx="884">
                  <c:v>3.3290000000000002</c:v>
                </c:pt>
                <c:pt idx="885">
                  <c:v>2.7581000000000002</c:v>
                </c:pt>
                <c:pt idx="886">
                  <c:v>3.7740999999999998</c:v>
                </c:pt>
                <c:pt idx="887">
                  <c:v>3.5405000000000002</c:v>
                </c:pt>
                <c:pt idx="888">
                  <c:v>2.9376000000000002</c:v>
                </c:pt>
                <c:pt idx="889">
                  <c:v>2.3113000000000001</c:v>
                </c:pt>
                <c:pt idx="890">
                  <c:v>1.7406999999999999</c:v>
                </c:pt>
                <c:pt idx="891">
                  <c:v>1.2990999999999999</c:v>
                </c:pt>
                <c:pt idx="892">
                  <c:v>1.5858000000000001</c:v>
                </c:pt>
                <c:pt idx="893">
                  <c:v>2.0171000000000001</c:v>
                </c:pt>
                <c:pt idx="894">
                  <c:v>2.2301000000000002</c:v>
                </c:pt>
                <c:pt idx="895">
                  <c:v>2.2685</c:v>
                </c:pt>
                <c:pt idx="896">
                  <c:v>2.2305999999999999</c:v>
                </c:pt>
                <c:pt idx="897">
                  <c:v>2.2292999999999998</c:v>
                </c:pt>
                <c:pt idx="898">
                  <c:v>2.2847</c:v>
                </c:pt>
                <c:pt idx="899">
                  <c:v>2.395</c:v>
                </c:pt>
                <c:pt idx="900">
                  <c:v>2.6879</c:v>
                </c:pt>
                <c:pt idx="901">
                  <c:v>3.3616999999999999</c:v>
                </c:pt>
                <c:pt idx="902">
                  <c:v>4.2713999999999999</c:v>
                </c:pt>
                <c:pt idx="903">
                  <c:v>5.2176999999999998</c:v>
                </c:pt>
                <c:pt idx="904">
                  <c:v>5.8815</c:v>
                </c:pt>
                <c:pt idx="905">
                  <c:v>6.2225999999999999</c:v>
                </c:pt>
                <c:pt idx="906">
                  <c:v>6.0388000000000002</c:v>
                </c:pt>
                <c:pt idx="907">
                  <c:v>5.8738000000000001</c:v>
                </c:pt>
                <c:pt idx="908">
                  <c:v>5.4263000000000003</c:v>
                </c:pt>
                <c:pt idx="909">
                  <c:v>5.1783000000000001</c:v>
                </c:pt>
                <c:pt idx="910">
                  <c:v>4.87</c:v>
                </c:pt>
                <c:pt idx="911">
                  <c:v>4.6444999999999999</c:v>
                </c:pt>
                <c:pt idx="912">
                  <c:v>4.4699</c:v>
                </c:pt>
                <c:pt idx="913">
                  <c:v>4.2868000000000004</c:v>
                </c:pt>
                <c:pt idx="914">
                  <c:v>4.1787000000000001</c:v>
                </c:pt>
                <c:pt idx="915">
                  <c:v>4.1444000000000001</c:v>
                </c:pt>
                <c:pt idx="916">
                  <c:v>4.2321999999999997</c:v>
                </c:pt>
                <c:pt idx="917">
                  <c:v>4.4143999999999997</c:v>
                </c:pt>
                <c:pt idx="918">
                  <c:v>4.6119000000000003</c:v>
                </c:pt>
                <c:pt idx="919">
                  <c:v>4.7609000000000004</c:v>
                </c:pt>
                <c:pt idx="920">
                  <c:v>4.8254000000000001</c:v>
                </c:pt>
                <c:pt idx="921">
                  <c:v>4.8745000000000003</c:v>
                </c:pt>
                <c:pt idx="922">
                  <c:v>4.8137999999999996</c:v>
                </c:pt>
                <c:pt idx="923">
                  <c:v>4.7085999999999997</c:v>
                </c:pt>
                <c:pt idx="924">
                  <c:v>4.5721999999999996</c:v>
                </c:pt>
                <c:pt idx="925">
                  <c:v>4.4260000000000002</c:v>
                </c:pt>
                <c:pt idx="926">
                  <c:v>4.2967000000000004</c:v>
                </c:pt>
                <c:pt idx="927">
                  <c:v>4.1784999999999997</c:v>
                </c:pt>
                <c:pt idx="928">
                  <c:v>4.0975999999999999</c:v>
                </c:pt>
                <c:pt idx="929">
                  <c:v>4.0343999999999998</c:v>
                </c:pt>
                <c:pt idx="930">
                  <c:v>4.0410000000000004</c:v>
                </c:pt>
                <c:pt idx="931">
                  <c:v>4.1003999999999996</c:v>
                </c:pt>
                <c:pt idx="932">
                  <c:v>4.1402000000000001</c:v>
                </c:pt>
                <c:pt idx="933">
                  <c:v>4.1635999999999997</c:v>
                </c:pt>
                <c:pt idx="934">
                  <c:v>4.1840000000000002</c:v>
                </c:pt>
                <c:pt idx="935">
                  <c:v>4.2072000000000003</c:v>
                </c:pt>
                <c:pt idx="936">
                  <c:v>4.2183999999999999</c:v>
                </c:pt>
                <c:pt idx="937">
                  <c:v>4.2130999999999998</c:v>
                </c:pt>
                <c:pt idx="938">
                  <c:v>4.2207999999999997</c:v>
                </c:pt>
                <c:pt idx="939">
                  <c:v>4.2678000000000003</c:v>
                </c:pt>
                <c:pt idx="940">
                  <c:v>4.4478999999999997</c:v>
                </c:pt>
                <c:pt idx="941">
                  <c:v>4.8036000000000003</c:v>
                </c:pt>
                <c:pt idx="942">
                  <c:v>5.4353999999999996</c:v>
                </c:pt>
                <c:pt idx="943">
                  <c:v>6.1982999999999997</c:v>
                </c:pt>
                <c:pt idx="944">
                  <c:v>6.8562000000000003</c:v>
                </c:pt>
                <c:pt idx="945">
                  <c:v>7.2117000000000004</c:v>
                </c:pt>
                <c:pt idx="946">
                  <c:v>7.2954999999999997</c:v>
                </c:pt>
                <c:pt idx="947">
                  <c:v>7.0526999999999997</c:v>
                </c:pt>
                <c:pt idx="948">
                  <c:v>6.6574</c:v>
                </c:pt>
                <c:pt idx="949">
                  <c:v>6.2888999999999999</c:v>
                </c:pt>
                <c:pt idx="950">
                  <c:v>5.8776000000000002</c:v>
                </c:pt>
                <c:pt idx="951">
                  <c:v>5.5816999999999997</c:v>
                </c:pt>
                <c:pt idx="952">
                  <c:v>5.2939999999999996</c:v>
                </c:pt>
                <c:pt idx="953">
                  <c:v>5.0678000000000001</c:v>
                </c:pt>
                <c:pt idx="954">
                  <c:v>4.9623999999999997</c:v>
                </c:pt>
                <c:pt idx="955">
                  <c:v>4.9565999999999999</c:v>
                </c:pt>
                <c:pt idx="956">
                  <c:v>4.9877000000000002</c:v>
                </c:pt>
                <c:pt idx="957">
                  <c:v>5.0438000000000001</c:v>
                </c:pt>
                <c:pt idx="958">
                  <c:v>5.1539999999999999</c:v>
                </c:pt>
                <c:pt idx="959">
                  <c:v>5.2557999999999998</c:v>
                </c:pt>
                <c:pt idx="960">
                  <c:v>5.2514000000000003</c:v>
                </c:pt>
                <c:pt idx="961">
                  <c:v>5.2084999999999999</c:v>
                </c:pt>
                <c:pt idx="962">
                  <c:v>5.3003999999999998</c:v>
                </c:pt>
                <c:pt idx="963">
                  <c:v>6.2422000000000004</c:v>
                </c:pt>
                <c:pt idx="964">
                  <c:v>5.6035000000000004</c:v>
                </c:pt>
                <c:pt idx="965">
                  <c:v>4.5876000000000001</c:v>
                </c:pt>
                <c:pt idx="966">
                  <c:v>3.5362</c:v>
                </c:pt>
                <c:pt idx="967">
                  <c:v>2.6638999999999999</c:v>
                </c:pt>
                <c:pt idx="968">
                  <c:v>2.2726999999999999</c:v>
                </c:pt>
                <c:pt idx="969">
                  <c:v>3.3153999999999999</c:v>
                </c:pt>
                <c:pt idx="970">
                  <c:v>3.7982999999999998</c:v>
                </c:pt>
                <c:pt idx="971">
                  <c:v>3.8858999999999999</c:v>
                </c:pt>
                <c:pt idx="972">
                  <c:v>3.6181000000000001</c:v>
                </c:pt>
                <c:pt idx="973">
                  <c:v>3.3940999999999999</c:v>
                </c:pt>
                <c:pt idx="974">
                  <c:v>3.2081</c:v>
                </c:pt>
                <c:pt idx="975">
                  <c:v>3.1110000000000002</c:v>
                </c:pt>
                <c:pt idx="976">
                  <c:v>3.0301</c:v>
                </c:pt>
                <c:pt idx="977">
                  <c:v>2.9443999999999999</c:v>
                </c:pt>
                <c:pt idx="978">
                  <c:v>2.8725000000000001</c:v>
                </c:pt>
                <c:pt idx="979">
                  <c:v>2.7643</c:v>
                </c:pt>
                <c:pt idx="980">
                  <c:v>2.6568999999999998</c:v>
                </c:pt>
                <c:pt idx="981">
                  <c:v>2.7079</c:v>
                </c:pt>
                <c:pt idx="982">
                  <c:v>3.0133999999999999</c:v>
                </c:pt>
                <c:pt idx="983">
                  <c:v>3.4630999999999998</c:v>
                </c:pt>
                <c:pt idx="984">
                  <c:v>3.8797000000000001</c:v>
                </c:pt>
                <c:pt idx="985">
                  <c:v>4.2614000000000001</c:v>
                </c:pt>
                <c:pt idx="986">
                  <c:v>4.5697999999999999</c:v>
                </c:pt>
                <c:pt idx="987">
                  <c:v>4.7504999999999997</c:v>
                </c:pt>
                <c:pt idx="988">
                  <c:v>4.8661000000000003</c:v>
                </c:pt>
                <c:pt idx="989">
                  <c:v>4.9138999999999999</c:v>
                </c:pt>
                <c:pt idx="990">
                  <c:v>4.9200999999999997</c:v>
                </c:pt>
                <c:pt idx="991">
                  <c:v>4.8981000000000003</c:v>
                </c:pt>
                <c:pt idx="992">
                  <c:v>4.8708</c:v>
                </c:pt>
                <c:pt idx="993">
                  <c:v>4.8507999999999996</c:v>
                </c:pt>
                <c:pt idx="994">
                  <c:v>4.8795999999999999</c:v>
                </c:pt>
                <c:pt idx="995">
                  <c:v>4.968</c:v>
                </c:pt>
                <c:pt idx="996">
                  <c:v>5.1574999999999998</c:v>
                </c:pt>
                <c:pt idx="997">
                  <c:v>5.4085000000000001</c:v>
                </c:pt>
                <c:pt idx="998">
                  <c:v>5.4619999999999997</c:v>
                </c:pt>
                <c:pt idx="999">
                  <c:v>4.7058999999999997</c:v>
                </c:pt>
                <c:pt idx="1000">
                  <c:v>3.7568000000000001</c:v>
                </c:pt>
                <c:pt idx="1001">
                  <c:v>2.8679000000000001</c:v>
                </c:pt>
                <c:pt idx="1002">
                  <c:v>2.1326999999999998</c:v>
                </c:pt>
                <c:pt idx="1003">
                  <c:v>2.2968999999999999</c:v>
                </c:pt>
                <c:pt idx="1004">
                  <c:v>3.1248</c:v>
                </c:pt>
                <c:pt idx="1005">
                  <c:v>3.4460000000000002</c:v>
                </c:pt>
                <c:pt idx="1006">
                  <c:v>3.4832999999999998</c:v>
                </c:pt>
                <c:pt idx="1007">
                  <c:v>3.3348</c:v>
                </c:pt>
                <c:pt idx="1008">
                  <c:v>3.2690999999999999</c:v>
                </c:pt>
                <c:pt idx="1009">
                  <c:v>3.2267999999999999</c:v>
                </c:pt>
                <c:pt idx="1010">
                  <c:v>3.1732999999999998</c:v>
                </c:pt>
                <c:pt idx="1011">
                  <c:v>3.1316999999999999</c:v>
                </c:pt>
                <c:pt idx="1012">
                  <c:v>3.0951</c:v>
                </c:pt>
                <c:pt idx="1013">
                  <c:v>3.1187</c:v>
                </c:pt>
                <c:pt idx="1014">
                  <c:v>3.3174999999999999</c:v>
                </c:pt>
                <c:pt idx="1015">
                  <c:v>3.7362000000000002</c:v>
                </c:pt>
                <c:pt idx="1016">
                  <c:v>4.2781000000000002</c:v>
                </c:pt>
                <c:pt idx="1017">
                  <c:v>4.79</c:v>
                </c:pt>
                <c:pt idx="1018">
                  <c:v>5.1635999999999997</c:v>
                </c:pt>
                <c:pt idx="1019">
                  <c:v>5.3273999999999999</c:v>
                </c:pt>
                <c:pt idx="1020">
                  <c:v>5.3929999999999998</c:v>
                </c:pt>
                <c:pt idx="1021">
                  <c:v>5.3090999999999999</c:v>
                </c:pt>
                <c:pt idx="1022">
                  <c:v>5.1002000000000001</c:v>
                </c:pt>
                <c:pt idx="1023">
                  <c:v>4.9204999999999997</c:v>
                </c:pt>
                <c:pt idx="1024">
                  <c:v>4.7728000000000002</c:v>
                </c:pt>
                <c:pt idx="1025">
                  <c:v>4.5723000000000003</c:v>
                </c:pt>
                <c:pt idx="1026">
                  <c:v>4.4524999999999997</c:v>
                </c:pt>
                <c:pt idx="1027">
                  <c:v>4.3554000000000004</c:v>
                </c:pt>
                <c:pt idx="1028">
                  <c:v>4.3319999999999999</c:v>
                </c:pt>
                <c:pt idx="1029">
                  <c:v>4.3788</c:v>
                </c:pt>
                <c:pt idx="1030">
                  <c:v>4.4485000000000001</c:v>
                </c:pt>
                <c:pt idx="1031">
                  <c:v>4.5571000000000002</c:v>
                </c:pt>
                <c:pt idx="1032">
                  <c:v>4.6664000000000003</c:v>
                </c:pt>
                <c:pt idx="1033">
                  <c:v>4.7308000000000003</c:v>
                </c:pt>
                <c:pt idx="1034">
                  <c:v>4.7702999999999998</c:v>
                </c:pt>
                <c:pt idx="1035">
                  <c:v>4.7687999999999997</c:v>
                </c:pt>
                <c:pt idx="1036">
                  <c:v>4.7206000000000001</c:v>
                </c:pt>
                <c:pt idx="1037">
                  <c:v>4.6675000000000004</c:v>
                </c:pt>
                <c:pt idx="1038">
                  <c:v>4.6028000000000002</c:v>
                </c:pt>
                <c:pt idx="1039">
                  <c:v>4.5613999999999999</c:v>
                </c:pt>
                <c:pt idx="1040">
                  <c:v>4.5175999999999998</c:v>
                </c:pt>
                <c:pt idx="1041">
                  <c:v>4.5286</c:v>
                </c:pt>
                <c:pt idx="1042">
                  <c:v>4.6022999999999996</c:v>
                </c:pt>
                <c:pt idx="1043">
                  <c:v>4.7251000000000003</c:v>
                </c:pt>
                <c:pt idx="1044">
                  <c:v>4.9450000000000003</c:v>
                </c:pt>
                <c:pt idx="1045">
                  <c:v>5.2070999999999996</c:v>
                </c:pt>
                <c:pt idx="1046">
                  <c:v>5.5296000000000003</c:v>
                </c:pt>
                <c:pt idx="1047">
                  <c:v>5.8098999999999998</c:v>
                </c:pt>
                <c:pt idx="1048">
                  <c:v>6.0086000000000004</c:v>
                </c:pt>
                <c:pt idx="1049">
                  <c:v>6.1515000000000004</c:v>
                </c:pt>
                <c:pt idx="1050">
                  <c:v>6.1093000000000002</c:v>
                </c:pt>
                <c:pt idx="1051">
                  <c:v>5.9432</c:v>
                </c:pt>
                <c:pt idx="1052">
                  <c:v>5.8220000000000001</c:v>
                </c:pt>
                <c:pt idx="1053">
                  <c:v>5.6391999999999998</c:v>
                </c:pt>
                <c:pt idx="1054">
                  <c:v>5.4519000000000002</c:v>
                </c:pt>
                <c:pt idx="1055">
                  <c:v>5.3468</c:v>
                </c:pt>
                <c:pt idx="1056">
                  <c:v>5.1973000000000003</c:v>
                </c:pt>
                <c:pt idx="1057">
                  <c:v>5.0933000000000002</c:v>
                </c:pt>
                <c:pt idx="1058">
                  <c:v>5.0780000000000003</c:v>
                </c:pt>
                <c:pt idx="1059">
                  <c:v>5.1117999999999997</c:v>
                </c:pt>
                <c:pt idx="1060">
                  <c:v>5.1109999999999998</c:v>
                </c:pt>
                <c:pt idx="1061">
                  <c:v>5.1341999999999999</c:v>
                </c:pt>
                <c:pt idx="1062">
                  <c:v>5.2110000000000003</c:v>
                </c:pt>
                <c:pt idx="1063">
                  <c:v>5.1872999999999996</c:v>
                </c:pt>
                <c:pt idx="1064">
                  <c:v>5.1162000000000001</c:v>
                </c:pt>
                <c:pt idx="1065">
                  <c:v>5.0929000000000002</c:v>
                </c:pt>
                <c:pt idx="1066">
                  <c:v>4.9973999999999998</c:v>
                </c:pt>
                <c:pt idx="1067">
                  <c:v>4.9320000000000004</c:v>
                </c:pt>
                <c:pt idx="1068">
                  <c:v>4.8715000000000002</c:v>
                </c:pt>
                <c:pt idx="1069">
                  <c:v>4.7994000000000003</c:v>
                </c:pt>
                <c:pt idx="1070">
                  <c:v>4.7061999999999999</c:v>
                </c:pt>
                <c:pt idx="1071">
                  <c:v>4.6639999999999997</c:v>
                </c:pt>
                <c:pt idx="1072">
                  <c:v>4.6558999999999999</c:v>
                </c:pt>
                <c:pt idx="1073">
                  <c:v>4.6502999999999997</c:v>
                </c:pt>
                <c:pt idx="1074">
                  <c:v>4.6121999999999996</c:v>
                </c:pt>
                <c:pt idx="1075">
                  <c:v>4.6082999999999998</c:v>
                </c:pt>
                <c:pt idx="1076">
                  <c:v>4.6104000000000003</c:v>
                </c:pt>
                <c:pt idx="1077">
                  <c:v>4.6098999999999997</c:v>
                </c:pt>
                <c:pt idx="1078">
                  <c:v>4.6238999999999999</c:v>
                </c:pt>
                <c:pt idx="1079">
                  <c:v>4.6353</c:v>
                </c:pt>
                <c:pt idx="1080">
                  <c:v>4.6176000000000004</c:v>
                </c:pt>
                <c:pt idx="1081">
                  <c:v>4.6090999999999998</c:v>
                </c:pt>
                <c:pt idx="1082">
                  <c:v>4.5646000000000004</c:v>
                </c:pt>
                <c:pt idx="1083">
                  <c:v>4.5369999999999999</c:v>
                </c:pt>
                <c:pt idx="1084">
                  <c:v>4.4987000000000004</c:v>
                </c:pt>
                <c:pt idx="1085">
                  <c:v>4.4832999999999998</c:v>
                </c:pt>
                <c:pt idx="1086">
                  <c:v>4.4983000000000004</c:v>
                </c:pt>
                <c:pt idx="1087">
                  <c:v>4.5236000000000001</c:v>
                </c:pt>
                <c:pt idx="1088">
                  <c:v>4.5658000000000003</c:v>
                </c:pt>
                <c:pt idx="1089">
                  <c:v>4.6021000000000001</c:v>
                </c:pt>
                <c:pt idx="1090">
                  <c:v>4.6512000000000002</c:v>
                </c:pt>
                <c:pt idx="1091">
                  <c:v>4.6929999999999996</c:v>
                </c:pt>
                <c:pt idx="1092">
                  <c:v>4.7596999999999996</c:v>
                </c:pt>
                <c:pt idx="1093">
                  <c:v>4.8540000000000001</c:v>
                </c:pt>
                <c:pt idx="1094">
                  <c:v>5.0225999999999997</c:v>
                </c:pt>
                <c:pt idx="1095">
                  <c:v>5.2489999999999997</c:v>
                </c:pt>
                <c:pt idx="1096">
                  <c:v>5.5209999999999999</c:v>
                </c:pt>
                <c:pt idx="1097">
                  <c:v>5.8678999999999997</c:v>
                </c:pt>
                <c:pt idx="1098">
                  <c:v>6.1623999999999999</c:v>
                </c:pt>
                <c:pt idx="1099">
                  <c:v>6.2820999999999998</c:v>
                </c:pt>
                <c:pt idx="1100">
                  <c:v>6.2237</c:v>
                </c:pt>
                <c:pt idx="1101">
                  <c:v>6.1317000000000004</c:v>
                </c:pt>
                <c:pt idx="1102">
                  <c:v>5.9238999999999997</c:v>
                </c:pt>
                <c:pt idx="1103">
                  <c:v>5.7068000000000003</c:v>
                </c:pt>
                <c:pt idx="1104">
                  <c:v>5.5788000000000002</c:v>
                </c:pt>
                <c:pt idx="1105">
                  <c:v>5.3315000000000001</c:v>
                </c:pt>
                <c:pt idx="1106">
                  <c:v>5.2150999999999996</c:v>
                </c:pt>
                <c:pt idx="1107">
                  <c:v>5.1319999999999997</c:v>
                </c:pt>
                <c:pt idx="1108">
                  <c:v>5.0061999999999998</c:v>
                </c:pt>
                <c:pt idx="1109">
                  <c:v>4.9787999999999997</c:v>
                </c:pt>
                <c:pt idx="1110">
                  <c:v>5.0103999999999997</c:v>
                </c:pt>
                <c:pt idx="1111">
                  <c:v>4.9945000000000004</c:v>
                </c:pt>
                <c:pt idx="1112">
                  <c:v>5.0483000000000002</c:v>
                </c:pt>
                <c:pt idx="1113">
                  <c:v>5.1672000000000002</c:v>
                </c:pt>
                <c:pt idx="1114">
                  <c:v>5.3506</c:v>
                </c:pt>
                <c:pt idx="1115">
                  <c:v>4.6067</c:v>
                </c:pt>
                <c:pt idx="1116">
                  <c:v>3.6818</c:v>
                </c:pt>
                <c:pt idx="1117">
                  <c:v>2.8138000000000001</c:v>
                </c:pt>
                <c:pt idx="1118">
                  <c:v>2.0964999999999998</c:v>
                </c:pt>
                <c:pt idx="1119">
                  <c:v>2.0924</c:v>
                </c:pt>
                <c:pt idx="1120">
                  <c:v>2.9508000000000001</c:v>
                </c:pt>
                <c:pt idx="1121">
                  <c:v>3.5276999999999998</c:v>
                </c:pt>
                <c:pt idx="1122">
                  <c:v>3.5859999999999999</c:v>
                </c:pt>
                <c:pt idx="1123">
                  <c:v>3.6434000000000002</c:v>
                </c:pt>
                <c:pt idx="1124">
                  <c:v>3.5613000000000001</c:v>
                </c:pt>
                <c:pt idx="1125">
                  <c:v>3.5832000000000002</c:v>
                </c:pt>
                <c:pt idx="1126">
                  <c:v>3.5015000000000001</c:v>
                </c:pt>
                <c:pt idx="1127">
                  <c:v>3.4001000000000001</c:v>
                </c:pt>
                <c:pt idx="1128">
                  <c:v>3.3113999999999999</c:v>
                </c:pt>
                <c:pt idx="1129">
                  <c:v>3.2130000000000001</c:v>
                </c:pt>
                <c:pt idx="1130">
                  <c:v>3.1046</c:v>
                </c:pt>
                <c:pt idx="1131">
                  <c:v>3.0632999999999999</c:v>
                </c:pt>
                <c:pt idx="1132">
                  <c:v>3.1814</c:v>
                </c:pt>
                <c:pt idx="1133">
                  <c:v>3.4649000000000001</c:v>
                </c:pt>
                <c:pt idx="1134">
                  <c:v>3.8607</c:v>
                </c:pt>
                <c:pt idx="1135">
                  <c:v>4.3057999999999996</c:v>
                </c:pt>
                <c:pt idx="1136">
                  <c:v>4.6753</c:v>
                </c:pt>
                <c:pt idx="1137">
                  <c:v>4.9253</c:v>
                </c:pt>
                <c:pt idx="1138">
                  <c:v>5.0189000000000004</c:v>
                </c:pt>
                <c:pt idx="1139">
                  <c:v>5.0244</c:v>
                </c:pt>
                <c:pt idx="1140">
                  <c:v>4.9192999999999998</c:v>
                </c:pt>
                <c:pt idx="1141">
                  <c:v>4.7751999999999999</c:v>
                </c:pt>
                <c:pt idx="1142">
                  <c:v>4.6524000000000001</c:v>
                </c:pt>
                <c:pt idx="1143">
                  <c:v>4.5481999999999996</c:v>
                </c:pt>
                <c:pt idx="1144">
                  <c:v>4.4943</c:v>
                </c:pt>
                <c:pt idx="1145">
                  <c:v>4.4607000000000001</c:v>
                </c:pt>
                <c:pt idx="1146">
                  <c:v>4.5128000000000004</c:v>
                </c:pt>
                <c:pt idx="1147">
                  <c:v>4.5857000000000001</c:v>
                </c:pt>
                <c:pt idx="1148">
                  <c:v>4.6997</c:v>
                </c:pt>
                <c:pt idx="1149">
                  <c:v>4.7980999999999998</c:v>
                </c:pt>
                <c:pt idx="1150">
                  <c:v>4.9615</c:v>
                </c:pt>
                <c:pt idx="1151">
                  <c:v>4.9863999999999997</c:v>
                </c:pt>
                <c:pt idx="1152">
                  <c:v>4.2064000000000004</c:v>
                </c:pt>
                <c:pt idx="1153">
                  <c:v>3.2841999999999998</c:v>
                </c:pt>
                <c:pt idx="1154">
                  <c:v>2.4820000000000002</c:v>
                </c:pt>
                <c:pt idx="1155">
                  <c:v>1.8245</c:v>
                </c:pt>
                <c:pt idx="1156">
                  <c:v>1.9742999999999999</c:v>
                </c:pt>
                <c:pt idx="1157">
                  <c:v>2.5232000000000001</c:v>
                </c:pt>
                <c:pt idx="1158">
                  <c:v>2.8813</c:v>
                </c:pt>
                <c:pt idx="1159">
                  <c:v>3.0352999999999999</c:v>
                </c:pt>
                <c:pt idx="1160">
                  <c:v>3.1065999999999998</c:v>
                </c:pt>
                <c:pt idx="1161">
                  <c:v>3.2111999999999998</c:v>
                </c:pt>
                <c:pt idx="1162">
                  <c:v>3.2431000000000001</c:v>
                </c:pt>
                <c:pt idx="1163">
                  <c:v>3.2033</c:v>
                </c:pt>
                <c:pt idx="1164">
                  <c:v>3.1332</c:v>
                </c:pt>
                <c:pt idx="1165">
                  <c:v>3.1107</c:v>
                </c:pt>
                <c:pt idx="1166">
                  <c:v>3.2328999999999999</c:v>
                </c:pt>
                <c:pt idx="1167">
                  <c:v>3.6398999999999999</c:v>
                </c:pt>
                <c:pt idx="1168">
                  <c:v>4.2808000000000002</c:v>
                </c:pt>
                <c:pt idx="1169">
                  <c:v>5.0350999999999999</c:v>
                </c:pt>
                <c:pt idx="1170">
                  <c:v>5.6433</c:v>
                </c:pt>
                <c:pt idx="1171">
                  <c:v>5.8560999999999996</c:v>
                </c:pt>
                <c:pt idx="1172">
                  <c:v>5.8411</c:v>
                </c:pt>
                <c:pt idx="1173">
                  <c:v>5.6284999999999998</c:v>
                </c:pt>
                <c:pt idx="1174">
                  <c:v>5.3385999999999996</c:v>
                </c:pt>
                <c:pt idx="1175">
                  <c:v>5.0997000000000003</c:v>
                </c:pt>
                <c:pt idx="1176">
                  <c:v>4.7899000000000003</c:v>
                </c:pt>
                <c:pt idx="1177">
                  <c:v>4.5959000000000003</c:v>
                </c:pt>
                <c:pt idx="1178">
                  <c:v>4.4542000000000002</c:v>
                </c:pt>
                <c:pt idx="1179">
                  <c:v>4.3253000000000004</c:v>
                </c:pt>
                <c:pt idx="1180">
                  <c:v>4.2625999999999999</c:v>
                </c:pt>
                <c:pt idx="1181">
                  <c:v>4.2446999999999999</c:v>
                </c:pt>
                <c:pt idx="1182">
                  <c:v>4.3224999999999998</c:v>
                </c:pt>
                <c:pt idx="1183">
                  <c:v>4.4871999999999996</c:v>
                </c:pt>
                <c:pt idx="1184">
                  <c:v>4.6829000000000001</c:v>
                </c:pt>
                <c:pt idx="1185">
                  <c:v>4.8274999999999997</c:v>
                </c:pt>
                <c:pt idx="1186">
                  <c:v>4.9231999999999996</c:v>
                </c:pt>
                <c:pt idx="1187">
                  <c:v>4.9486999999999997</c:v>
                </c:pt>
                <c:pt idx="1188">
                  <c:v>4.9157999999999999</c:v>
                </c:pt>
                <c:pt idx="1189">
                  <c:v>4.8643000000000001</c:v>
                </c:pt>
                <c:pt idx="1190">
                  <c:v>4.7725</c:v>
                </c:pt>
                <c:pt idx="1191">
                  <c:v>4.6557000000000004</c:v>
                </c:pt>
                <c:pt idx="1192">
                  <c:v>4.5609000000000002</c:v>
                </c:pt>
                <c:pt idx="1193">
                  <c:v>4.4981999999999998</c:v>
                </c:pt>
                <c:pt idx="1194">
                  <c:v>4.4888000000000003</c:v>
                </c:pt>
                <c:pt idx="1195">
                  <c:v>4.5183</c:v>
                </c:pt>
                <c:pt idx="1196">
                  <c:v>4.5662000000000003</c:v>
                </c:pt>
                <c:pt idx="1197">
                  <c:v>4.6299000000000001</c:v>
                </c:pt>
                <c:pt idx="1198">
                  <c:v>4.7508999999999997</c:v>
                </c:pt>
                <c:pt idx="1199">
                  <c:v>4.8723999999999998</c:v>
                </c:pt>
                <c:pt idx="1200">
                  <c:v>4.9550000000000001</c:v>
                </c:pt>
                <c:pt idx="1201">
                  <c:v>5.0574000000000003</c:v>
                </c:pt>
                <c:pt idx="1202">
                  <c:v>5.1858000000000004</c:v>
                </c:pt>
                <c:pt idx="1203">
                  <c:v>5.3033000000000001</c:v>
                </c:pt>
                <c:pt idx="1204">
                  <c:v>5.4058000000000002</c:v>
                </c:pt>
                <c:pt idx="1205">
                  <c:v>5.4827000000000004</c:v>
                </c:pt>
                <c:pt idx="1206">
                  <c:v>5.5297000000000001</c:v>
                </c:pt>
                <c:pt idx="1207">
                  <c:v>5.5488999999999997</c:v>
                </c:pt>
                <c:pt idx="1208">
                  <c:v>5.5678000000000001</c:v>
                </c:pt>
                <c:pt idx="1209">
                  <c:v>5.6007999999999996</c:v>
                </c:pt>
                <c:pt idx="1210">
                  <c:v>5.5663</c:v>
                </c:pt>
                <c:pt idx="1211">
                  <c:v>5.5133000000000001</c:v>
                </c:pt>
                <c:pt idx="1212">
                  <c:v>5.4744000000000002</c:v>
                </c:pt>
                <c:pt idx="1213">
                  <c:v>5.4085999999999999</c:v>
                </c:pt>
                <c:pt idx="1214">
                  <c:v>5.3192000000000004</c:v>
                </c:pt>
                <c:pt idx="1215">
                  <c:v>5.2739000000000003</c:v>
                </c:pt>
                <c:pt idx="1216">
                  <c:v>5.2207999999999997</c:v>
                </c:pt>
                <c:pt idx="1217">
                  <c:v>5.1162000000000001</c:v>
                </c:pt>
                <c:pt idx="1218">
                  <c:v>5.0803000000000003</c:v>
                </c:pt>
                <c:pt idx="1219">
                  <c:v>5.1074000000000002</c:v>
                </c:pt>
                <c:pt idx="1220">
                  <c:v>5.0431999999999997</c:v>
                </c:pt>
                <c:pt idx="1221">
                  <c:v>5.0057999999999998</c:v>
                </c:pt>
                <c:pt idx="1222">
                  <c:v>5.0488999999999997</c:v>
                </c:pt>
                <c:pt idx="1223">
                  <c:v>5.0551000000000004</c:v>
                </c:pt>
                <c:pt idx="1224">
                  <c:v>4.9782999999999999</c:v>
                </c:pt>
                <c:pt idx="1225">
                  <c:v>4.9477000000000002</c:v>
                </c:pt>
                <c:pt idx="1226">
                  <c:v>4.9542999999999999</c:v>
                </c:pt>
                <c:pt idx="1227">
                  <c:v>4.8921999999999999</c:v>
                </c:pt>
                <c:pt idx="1228">
                  <c:v>4.8579999999999997</c:v>
                </c:pt>
                <c:pt idx="1229">
                  <c:v>4.8304999999999998</c:v>
                </c:pt>
                <c:pt idx="1230">
                  <c:v>4.8136999999999999</c:v>
                </c:pt>
                <c:pt idx="1231">
                  <c:v>4.758</c:v>
                </c:pt>
                <c:pt idx="1232">
                  <c:v>4.7351000000000001</c:v>
                </c:pt>
                <c:pt idx="1233">
                  <c:v>4.7285000000000004</c:v>
                </c:pt>
                <c:pt idx="1234">
                  <c:v>4.7409999999999997</c:v>
                </c:pt>
                <c:pt idx="1235">
                  <c:v>4.7079000000000004</c:v>
                </c:pt>
                <c:pt idx="1236">
                  <c:v>4.6843000000000004</c:v>
                </c:pt>
                <c:pt idx="1237">
                  <c:v>4.6475</c:v>
                </c:pt>
                <c:pt idx="1238">
                  <c:v>4.6237000000000004</c:v>
                </c:pt>
                <c:pt idx="1239">
                  <c:v>4.6124000000000001</c:v>
                </c:pt>
                <c:pt idx="1240">
                  <c:v>4.6348000000000003</c:v>
                </c:pt>
                <c:pt idx="1241">
                  <c:v>4.6330999999999998</c:v>
                </c:pt>
                <c:pt idx="1242">
                  <c:v>4.6506999999999996</c:v>
                </c:pt>
                <c:pt idx="1243">
                  <c:v>4.6630000000000003</c:v>
                </c:pt>
                <c:pt idx="1244">
                  <c:v>4.6538000000000004</c:v>
                </c:pt>
                <c:pt idx="1245">
                  <c:v>4.7751999999999999</c:v>
                </c:pt>
                <c:pt idx="1246">
                  <c:v>4.2031999999999998</c:v>
                </c:pt>
                <c:pt idx="1247">
                  <c:v>3.3988</c:v>
                </c:pt>
                <c:pt idx="1248">
                  <c:v>2.6112000000000002</c:v>
                </c:pt>
                <c:pt idx="1249">
                  <c:v>1.9487000000000001</c:v>
                </c:pt>
                <c:pt idx="1250">
                  <c:v>1.5463</c:v>
                </c:pt>
                <c:pt idx="1251">
                  <c:v>1.8136000000000001</c:v>
                </c:pt>
                <c:pt idx="1252">
                  <c:v>2.3271000000000002</c:v>
                </c:pt>
                <c:pt idx="1253">
                  <c:v>2.5647000000000002</c:v>
                </c:pt>
                <c:pt idx="1254">
                  <c:v>2.6415000000000002</c:v>
                </c:pt>
                <c:pt idx="1255">
                  <c:v>2.7450000000000001</c:v>
                </c:pt>
                <c:pt idx="1256">
                  <c:v>2.8483000000000001</c:v>
                </c:pt>
                <c:pt idx="1257">
                  <c:v>2.9344000000000001</c:v>
                </c:pt>
                <c:pt idx="1258">
                  <c:v>2.9619</c:v>
                </c:pt>
                <c:pt idx="1259">
                  <c:v>2.9961000000000002</c:v>
                </c:pt>
                <c:pt idx="1260">
                  <c:v>3.1316000000000002</c:v>
                </c:pt>
                <c:pt idx="1261">
                  <c:v>3.5127000000000002</c:v>
                </c:pt>
                <c:pt idx="1262">
                  <c:v>4.1485000000000003</c:v>
                </c:pt>
                <c:pt idx="1263">
                  <c:v>4.8879000000000001</c:v>
                </c:pt>
                <c:pt idx="1264">
                  <c:v>5.5072999999999999</c:v>
                </c:pt>
                <c:pt idx="1265">
                  <c:v>5.81</c:v>
                </c:pt>
                <c:pt idx="1266">
                  <c:v>5.8297999999999996</c:v>
                </c:pt>
                <c:pt idx="1267">
                  <c:v>5.7713999999999999</c:v>
                </c:pt>
                <c:pt idx="1268">
                  <c:v>5.4885000000000002</c:v>
                </c:pt>
                <c:pt idx="1269">
                  <c:v>5.2431999999999999</c:v>
                </c:pt>
                <c:pt idx="1270">
                  <c:v>5.0526</c:v>
                </c:pt>
                <c:pt idx="1271">
                  <c:v>4.8361999999999998</c:v>
                </c:pt>
                <c:pt idx="1272">
                  <c:v>4.6879</c:v>
                </c:pt>
                <c:pt idx="1273">
                  <c:v>4.6332000000000004</c:v>
                </c:pt>
                <c:pt idx="1274">
                  <c:v>4.6144999999999996</c:v>
                </c:pt>
                <c:pt idx="1275">
                  <c:v>4.6603000000000003</c:v>
                </c:pt>
                <c:pt idx="1276">
                  <c:v>4.7983000000000002</c:v>
                </c:pt>
                <c:pt idx="1277">
                  <c:v>5.0220000000000002</c:v>
                </c:pt>
                <c:pt idx="1278">
                  <c:v>5.2441000000000004</c:v>
                </c:pt>
                <c:pt idx="1279">
                  <c:v>5.3891</c:v>
                </c:pt>
                <c:pt idx="1280">
                  <c:v>5.3898000000000001</c:v>
                </c:pt>
                <c:pt idx="1281">
                  <c:v>5.4295</c:v>
                </c:pt>
                <c:pt idx="1282">
                  <c:v>5.3442999999999996</c:v>
                </c:pt>
                <c:pt idx="1283">
                  <c:v>5.2042999999999999</c:v>
                </c:pt>
                <c:pt idx="1284">
                  <c:v>5.1097000000000001</c:v>
                </c:pt>
                <c:pt idx="1285">
                  <c:v>4.9710000000000001</c:v>
                </c:pt>
                <c:pt idx="1286">
                  <c:v>4.8259999999999996</c:v>
                </c:pt>
                <c:pt idx="1287">
                  <c:v>4.7512999999999996</c:v>
                </c:pt>
                <c:pt idx="1288">
                  <c:v>4.7275999999999998</c:v>
                </c:pt>
                <c:pt idx="1289">
                  <c:v>4.6933999999999996</c:v>
                </c:pt>
                <c:pt idx="1290">
                  <c:v>4.6916000000000002</c:v>
                </c:pt>
                <c:pt idx="1291">
                  <c:v>4.7405999999999997</c:v>
                </c:pt>
                <c:pt idx="1292">
                  <c:v>4.8201999999999998</c:v>
                </c:pt>
                <c:pt idx="1293">
                  <c:v>4.8867000000000003</c:v>
                </c:pt>
                <c:pt idx="1294">
                  <c:v>4.8898000000000001</c:v>
                </c:pt>
                <c:pt idx="1295">
                  <c:v>4.8963999999999999</c:v>
                </c:pt>
                <c:pt idx="1296">
                  <c:v>4.8937999999999997</c:v>
                </c:pt>
                <c:pt idx="1297">
                  <c:v>4.8818999999999999</c:v>
                </c:pt>
                <c:pt idx="1298">
                  <c:v>4.8380999999999998</c:v>
                </c:pt>
                <c:pt idx="1299">
                  <c:v>4.766</c:v>
                </c:pt>
                <c:pt idx="1300">
                  <c:v>4.7282000000000002</c:v>
                </c:pt>
                <c:pt idx="1301">
                  <c:v>4.7069000000000001</c:v>
                </c:pt>
                <c:pt idx="1302">
                  <c:v>4.7023999999999999</c:v>
                </c:pt>
                <c:pt idx="1303">
                  <c:v>4.7386999999999997</c:v>
                </c:pt>
                <c:pt idx="1304">
                  <c:v>4.76</c:v>
                </c:pt>
                <c:pt idx="1305">
                  <c:v>4.7865000000000002</c:v>
                </c:pt>
                <c:pt idx="1306">
                  <c:v>4.8433000000000002</c:v>
                </c:pt>
                <c:pt idx="1307">
                  <c:v>4.9122000000000003</c:v>
                </c:pt>
                <c:pt idx="1308">
                  <c:v>4.9718</c:v>
                </c:pt>
                <c:pt idx="1309">
                  <c:v>5.0548000000000002</c:v>
                </c:pt>
                <c:pt idx="1310">
                  <c:v>5.1201999999999996</c:v>
                </c:pt>
                <c:pt idx="1311">
                  <c:v>5.1836000000000002</c:v>
                </c:pt>
                <c:pt idx="1312">
                  <c:v>5.1882999999999999</c:v>
                </c:pt>
                <c:pt idx="1313">
                  <c:v>5.1938000000000004</c:v>
                </c:pt>
                <c:pt idx="1314">
                  <c:v>5.2130999999999998</c:v>
                </c:pt>
                <c:pt idx="1315">
                  <c:v>5.2961999999999998</c:v>
                </c:pt>
                <c:pt idx="1316">
                  <c:v>5.3502999999999998</c:v>
                </c:pt>
                <c:pt idx="1317">
                  <c:v>5.3385999999999996</c:v>
                </c:pt>
                <c:pt idx="1318">
                  <c:v>5.3352000000000004</c:v>
                </c:pt>
                <c:pt idx="1319">
                  <c:v>5.3738000000000001</c:v>
                </c:pt>
                <c:pt idx="1320">
                  <c:v>5.3438999999999997</c:v>
                </c:pt>
                <c:pt idx="1321">
                  <c:v>5.3018999999999998</c:v>
                </c:pt>
                <c:pt idx="1322">
                  <c:v>5.3011999999999997</c:v>
                </c:pt>
                <c:pt idx="1323">
                  <c:v>5.3113000000000001</c:v>
                </c:pt>
                <c:pt idx="1324">
                  <c:v>5.2419000000000002</c:v>
                </c:pt>
                <c:pt idx="1325">
                  <c:v>5.2110000000000003</c:v>
                </c:pt>
                <c:pt idx="1326">
                  <c:v>5.2</c:v>
                </c:pt>
                <c:pt idx="1327">
                  <c:v>5.1154000000000002</c:v>
                </c:pt>
                <c:pt idx="1328">
                  <c:v>5.1074999999999999</c:v>
                </c:pt>
                <c:pt idx="1329">
                  <c:v>5.0959000000000003</c:v>
                </c:pt>
                <c:pt idx="1330">
                  <c:v>5.0141999999999998</c:v>
                </c:pt>
                <c:pt idx="1331">
                  <c:v>4.9980000000000002</c:v>
                </c:pt>
                <c:pt idx="1332">
                  <c:v>4.9916999999999998</c:v>
                </c:pt>
                <c:pt idx="1333">
                  <c:v>4.9663000000000004</c:v>
                </c:pt>
                <c:pt idx="1334">
                  <c:v>4.9819000000000004</c:v>
                </c:pt>
                <c:pt idx="1335">
                  <c:v>5.0221</c:v>
                </c:pt>
                <c:pt idx="1336">
                  <c:v>4.9443000000000001</c:v>
                </c:pt>
                <c:pt idx="1337">
                  <c:v>4.9298999999999999</c:v>
                </c:pt>
                <c:pt idx="1338">
                  <c:v>4.9389000000000003</c:v>
                </c:pt>
                <c:pt idx="1339">
                  <c:v>4.8745000000000003</c:v>
                </c:pt>
                <c:pt idx="1340">
                  <c:v>4.8101000000000003</c:v>
                </c:pt>
                <c:pt idx="1341">
                  <c:v>4.8023999999999996</c:v>
                </c:pt>
                <c:pt idx="1342">
                  <c:v>4.7850999999999999</c:v>
                </c:pt>
                <c:pt idx="1343">
                  <c:v>4.7712000000000003</c:v>
                </c:pt>
                <c:pt idx="1344">
                  <c:v>4.7518000000000002</c:v>
                </c:pt>
                <c:pt idx="1345">
                  <c:v>4.7415000000000003</c:v>
                </c:pt>
                <c:pt idx="1346">
                  <c:v>4.7662000000000004</c:v>
                </c:pt>
                <c:pt idx="1347">
                  <c:v>4.7945000000000002</c:v>
                </c:pt>
                <c:pt idx="1348">
                  <c:v>4.7594000000000003</c:v>
                </c:pt>
                <c:pt idx="1349">
                  <c:v>4.7081999999999997</c:v>
                </c:pt>
                <c:pt idx="1350">
                  <c:v>4.6908000000000003</c:v>
                </c:pt>
                <c:pt idx="1351">
                  <c:v>4.6965000000000003</c:v>
                </c:pt>
                <c:pt idx="1352">
                  <c:v>4.7111999999999998</c:v>
                </c:pt>
                <c:pt idx="1353">
                  <c:v>4.7122000000000002</c:v>
                </c:pt>
                <c:pt idx="1354">
                  <c:v>4.7008000000000001</c:v>
                </c:pt>
                <c:pt idx="1355">
                  <c:v>4.7141999999999999</c:v>
                </c:pt>
                <c:pt idx="1356">
                  <c:v>4.7264999999999997</c:v>
                </c:pt>
                <c:pt idx="1357">
                  <c:v>4.7667000000000002</c:v>
                </c:pt>
                <c:pt idx="1358">
                  <c:v>4.8308</c:v>
                </c:pt>
                <c:pt idx="1359">
                  <c:v>4.8944999999999999</c:v>
                </c:pt>
                <c:pt idx="1360">
                  <c:v>4.9625000000000004</c:v>
                </c:pt>
                <c:pt idx="1361">
                  <c:v>5.0282999999999998</c:v>
                </c:pt>
                <c:pt idx="1362">
                  <c:v>5.1231</c:v>
                </c:pt>
                <c:pt idx="1363">
                  <c:v>5.2304000000000004</c:v>
                </c:pt>
                <c:pt idx="1364">
                  <c:v>5.3571999999999997</c:v>
                </c:pt>
                <c:pt idx="1365">
                  <c:v>5.4686000000000003</c:v>
                </c:pt>
                <c:pt idx="1366">
                  <c:v>5.6007999999999996</c:v>
                </c:pt>
                <c:pt idx="1367">
                  <c:v>5.6162999999999998</c:v>
                </c:pt>
                <c:pt idx="1368">
                  <c:v>5.5811000000000002</c:v>
                </c:pt>
                <c:pt idx="1369">
                  <c:v>5.6021000000000001</c:v>
                </c:pt>
                <c:pt idx="1370">
                  <c:v>5.5164</c:v>
                </c:pt>
                <c:pt idx="1371">
                  <c:v>5.4382999999999999</c:v>
                </c:pt>
                <c:pt idx="1372">
                  <c:v>5.4221000000000004</c:v>
                </c:pt>
                <c:pt idx="1373">
                  <c:v>5.3598999999999997</c:v>
                </c:pt>
                <c:pt idx="1374">
                  <c:v>5.3574000000000002</c:v>
                </c:pt>
                <c:pt idx="1375">
                  <c:v>5.3341000000000003</c:v>
                </c:pt>
                <c:pt idx="1376">
                  <c:v>5.2465000000000002</c:v>
                </c:pt>
                <c:pt idx="1377">
                  <c:v>5.2557999999999998</c:v>
                </c:pt>
                <c:pt idx="1378">
                  <c:v>5.1863000000000001</c:v>
                </c:pt>
                <c:pt idx="1379">
                  <c:v>5.0411999999999999</c:v>
                </c:pt>
                <c:pt idx="1380">
                  <c:v>5.0105000000000004</c:v>
                </c:pt>
                <c:pt idx="1381">
                  <c:v>4.8829000000000002</c:v>
                </c:pt>
                <c:pt idx="1382">
                  <c:v>4.8148</c:v>
                </c:pt>
                <c:pt idx="1384">
                  <c:v>6.4772999999999996</c:v>
                </c:pt>
                <c:pt idx="1385">
                  <c:v>9.0366</c:v>
                </c:pt>
                <c:pt idx="1386">
                  <c:v>10.323</c:v>
                </c:pt>
                <c:pt idx="1387">
                  <c:v>18.702000000000002</c:v>
                </c:pt>
                <c:pt idx="1388">
                  <c:v>37.863999999999997</c:v>
                </c:pt>
                <c:pt idx="1389">
                  <c:v>80.415000000000006</c:v>
                </c:pt>
                <c:pt idx="1390">
                  <c:v>107.22</c:v>
                </c:pt>
                <c:pt idx="1391">
                  <c:v>110</c:v>
                </c:pt>
                <c:pt idx="1392">
                  <c:v>110</c:v>
                </c:pt>
                <c:pt idx="1393">
                  <c:v>110</c:v>
                </c:pt>
                <c:pt idx="1394">
                  <c:v>93.793999999999997</c:v>
                </c:pt>
                <c:pt idx="1395">
                  <c:v>75.19</c:v>
                </c:pt>
                <c:pt idx="1396">
                  <c:v>64.016999999999996</c:v>
                </c:pt>
                <c:pt idx="1397">
                  <c:v>55.103000000000002</c:v>
                </c:pt>
                <c:pt idx="1398">
                  <c:v>49.530999999999999</c:v>
                </c:pt>
                <c:pt idx="1399">
                  <c:v>44.195</c:v>
                </c:pt>
                <c:pt idx="1400">
                  <c:v>38.197000000000003</c:v>
                </c:pt>
                <c:pt idx="1401">
                  <c:v>32.466999999999999</c:v>
                </c:pt>
                <c:pt idx="1402">
                  <c:v>27.629000000000001</c:v>
                </c:pt>
                <c:pt idx="1403">
                  <c:v>23.84</c:v>
                </c:pt>
                <c:pt idx="1404">
                  <c:v>20.879000000000001</c:v>
                </c:pt>
                <c:pt idx="1405">
                  <c:v>18.629000000000001</c:v>
                </c:pt>
                <c:pt idx="1406">
                  <c:v>16.849</c:v>
                </c:pt>
                <c:pt idx="1407">
                  <c:v>15.648</c:v>
                </c:pt>
                <c:pt idx="1408">
                  <c:v>15.311</c:v>
                </c:pt>
                <c:pt idx="1409">
                  <c:v>14.182</c:v>
                </c:pt>
                <c:pt idx="1410">
                  <c:v>12.585000000000001</c:v>
                </c:pt>
                <c:pt idx="1411">
                  <c:v>10.972</c:v>
                </c:pt>
                <c:pt idx="1412">
                  <c:v>0.81369999999999998</c:v>
                </c:pt>
                <c:pt idx="1413">
                  <c:v>7.0369000000000002</c:v>
                </c:pt>
                <c:pt idx="1414">
                  <c:v>7.5163000000000002</c:v>
                </c:pt>
                <c:pt idx="1415">
                  <c:v>7.9130000000000003</c:v>
                </c:pt>
                <c:pt idx="1416">
                  <c:v>8.1562999999999999</c:v>
                </c:pt>
                <c:pt idx="1417">
                  <c:v>8.1341000000000001</c:v>
                </c:pt>
                <c:pt idx="1418">
                  <c:v>7.7897999999999996</c:v>
                </c:pt>
                <c:pt idx="1419">
                  <c:v>7.3208000000000002</c:v>
                </c:pt>
                <c:pt idx="1420">
                  <c:v>6.7544000000000004</c:v>
                </c:pt>
                <c:pt idx="1421">
                  <c:v>6.2332000000000001</c:v>
                </c:pt>
                <c:pt idx="1422">
                  <c:v>5.7804000000000002</c:v>
                </c:pt>
                <c:pt idx="1423">
                  <c:v>5.3845000000000001</c:v>
                </c:pt>
                <c:pt idx="1424">
                  <c:v>5.0991999999999997</c:v>
                </c:pt>
                <c:pt idx="1425">
                  <c:v>4.8925000000000001</c:v>
                </c:pt>
                <c:pt idx="1426">
                  <c:v>4.8009000000000004</c:v>
                </c:pt>
                <c:pt idx="1427">
                  <c:v>4.7675999999999998</c:v>
                </c:pt>
                <c:pt idx="1428">
                  <c:v>4.8144</c:v>
                </c:pt>
                <c:pt idx="1429">
                  <c:v>4.8460999999999999</c:v>
                </c:pt>
                <c:pt idx="1430">
                  <c:v>4.8939000000000004</c:v>
                </c:pt>
                <c:pt idx="1431">
                  <c:v>4.9027000000000003</c:v>
                </c:pt>
                <c:pt idx="1432">
                  <c:v>4.8898000000000001</c:v>
                </c:pt>
                <c:pt idx="1433">
                  <c:v>4.8479999999999999</c:v>
                </c:pt>
                <c:pt idx="1434">
                  <c:v>4.8085000000000004</c:v>
                </c:pt>
                <c:pt idx="1435">
                  <c:v>4.7442000000000002</c:v>
                </c:pt>
                <c:pt idx="1436">
                  <c:v>4.7201000000000004</c:v>
                </c:pt>
                <c:pt idx="1437">
                  <c:v>4.6772999999999998</c:v>
                </c:pt>
                <c:pt idx="1438">
                  <c:v>4.6242000000000001</c:v>
                </c:pt>
                <c:pt idx="1439">
                  <c:v>4.6212999999999997</c:v>
                </c:pt>
                <c:pt idx="1440">
                  <c:v>4.6763000000000003</c:v>
                </c:pt>
                <c:pt idx="1441">
                  <c:v>4.7599</c:v>
                </c:pt>
                <c:pt idx="1442">
                  <c:v>4.8455000000000004</c:v>
                </c:pt>
                <c:pt idx="1443">
                  <c:v>4.95</c:v>
                </c:pt>
                <c:pt idx="1444">
                  <c:v>5.0194000000000001</c:v>
                </c:pt>
                <c:pt idx="1445">
                  <c:v>5.0842000000000001</c:v>
                </c:pt>
                <c:pt idx="1446">
                  <c:v>5.1576000000000004</c:v>
                </c:pt>
                <c:pt idx="1447">
                  <c:v>5.2172999999999998</c:v>
                </c:pt>
                <c:pt idx="1448">
                  <c:v>5.2629999999999999</c:v>
                </c:pt>
                <c:pt idx="1449">
                  <c:v>5.2629000000000001</c:v>
                </c:pt>
                <c:pt idx="1450">
                  <c:v>5.2813999999999997</c:v>
                </c:pt>
                <c:pt idx="1451">
                  <c:v>5.3133999999999997</c:v>
                </c:pt>
                <c:pt idx="1452">
                  <c:v>5.3653000000000004</c:v>
                </c:pt>
                <c:pt idx="1453">
                  <c:v>5.4446000000000003</c:v>
                </c:pt>
                <c:pt idx="1454">
                  <c:v>5.5556999999999999</c:v>
                </c:pt>
                <c:pt idx="1455">
                  <c:v>5.6779000000000002</c:v>
                </c:pt>
                <c:pt idx="1456">
                  <c:v>5.7884000000000002</c:v>
                </c:pt>
                <c:pt idx="1457">
                  <c:v>5.8838999999999997</c:v>
                </c:pt>
                <c:pt idx="1458">
                  <c:v>5.9580000000000002</c:v>
                </c:pt>
                <c:pt idx="1459">
                  <c:v>5.9519000000000002</c:v>
                </c:pt>
                <c:pt idx="1460">
                  <c:v>5.8501000000000003</c:v>
                </c:pt>
                <c:pt idx="1461">
                  <c:v>5.7579000000000002</c:v>
                </c:pt>
                <c:pt idx="1462">
                  <c:v>5.7176999999999998</c:v>
                </c:pt>
                <c:pt idx="1463">
                  <c:v>5.6334999999999997</c:v>
                </c:pt>
                <c:pt idx="1464">
                  <c:v>5.5121000000000002</c:v>
                </c:pt>
                <c:pt idx="1465">
                  <c:v>5.4443000000000001</c:v>
                </c:pt>
                <c:pt idx="1466">
                  <c:v>5.3818000000000001</c:v>
                </c:pt>
                <c:pt idx="1467">
                  <c:v>5.2828999999999997</c:v>
                </c:pt>
                <c:pt idx="1468">
                  <c:v>5.2272999999999996</c:v>
                </c:pt>
                <c:pt idx="1469">
                  <c:v>5.2352999999999996</c:v>
                </c:pt>
                <c:pt idx="1470">
                  <c:v>5.1746999999999996</c:v>
                </c:pt>
                <c:pt idx="1471">
                  <c:v>5.1627999999999998</c:v>
                </c:pt>
                <c:pt idx="1472">
                  <c:v>5.1570999999999998</c:v>
                </c:pt>
                <c:pt idx="1473">
                  <c:v>5.1140999999999996</c:v>
                </c:pt>
                <c:pt idx="1474">
                  <c:v>5.0422000000000002</c:v>
                </c:pt>
                <c:pt idx="1475">
                  <c:v>4.9779</c:v>
                </c:pt>
                <c:pt idx="1476">
                  <c:v>4.9550000000000001</c:v>
                </c:pt>
                <c:pt idx="1477">
                  <c:v>4.8986000000000001</c:v>
                </c:pt>
                <c:pt idx="1478">
                  <c:v>4.8367000000000004</c:v>
                </c:pt>
                <c:pt idx="1479">
                  <c:v>4.8205</c:v>
                </c:pt>
                <c:pt idx="1480">
                  <c:v>7.1184000000000003</c:v>
                </c:pt>
                <c:pt idx="1481">
                  <c:v>8.3232999999999997</c:v>
                </c:pt>
                <c:pt idx="1482">
                  <c:v>7.8914999999999997</c:v>
                </c:pt>
                <c:pt idx="1483">
                  <c:v>6.6186999999999996</c:v>
                </c:pt>
                <c:pt idx="1484">
                  <c:v>5.2515000000000001</c:v>
                </c:pt>
                <c:pt idx="1485">
                  <c:v>4.0079000000000002</c:v>
                </c:pt>
                <c:pt idx="1486">
                  <c:v>3.1440000000000001</c:v>
                </c:pt>
                <c:pt idx="1487">
                  <c:v>3.6638000000000002</c:v>
                </c:pt>
                <c:pt idx="1488">
                  <c:v>4.0683999999999996</c:v>
                </c:pt>
                <c:pt idx="1489">
                  <c:v>3.9906999999999999</c:v>
                </c:pt>
                <c:pt idx="1490">
                  <c:v>3.6413000000000002</c:v>
                </c:pt>
                <c:pt idx="1491">
                  <c:v>3.2633000000000001</c:v>
                </c:pt>
                <c:pt idx="1492">
                  <c:v>3.0209999999999999</c:v>
                </c:pt>
                <c:pt idx="1493">
                  <c:v>2.8422999999999998</c:v>
                </c:pt>
                <c:pt idx="1494">
                  <c:v>2.7490999999999999</c:v>
                </c:pt>
                <c:pt idx="1495">
                  <c:v>2.7147000000000001</c:v>
                </c:pt>
                <c:pt idx="1496">
                  <c:v>2.8294000000000001</c:v>
                </c:pt>
                <c:pt idx="1497">
                  <c:v>3.5196000000000001</c:v>
                </c:pt>
                <c:pt idx="1498">
                  <c:v>4.9504999999999999</c:v>
                </c:pt>
                <c:pt idx="1499">
                  <c:v>6.3941999999999997</c:v>
                </c:pt>
                <c:pt idx="1500">
                  <c:v>7.1802999999999999</c:v>
                </c:pt>
                <c:pt idx="1501">
                  <c:v>7.0039999999999996</c:v>
                </c:pt>
                <c:pt idx="1502">
                  <c:v>5.9099000000000004</c:v>
                </c:pt>
                <c:pt idx="1503">
                  <c:v>4.9194000000000004</c:v>
                </c:pt>
                <c:pt idx="1504">
                  <c:v>5.2167000000000003</c:v>
                </c:pt>
                <c:pt idx="1505">
                  <c:v>5.3037999999999998</c:v>
                </c:pt>
                <c:pt idx="1506">
                  <c:v>5.2168000000000001</c:v>
                </c:pt>
                <c:pt idx="1507">
                  <c:v>4.9964000000000004</c:v>
                </c:pt>
                <c:pt idx="1508">
                  <c:v>4.7140000000000004</c:v>
                </c:pt>
                <c:pt idx="1509">
                  <c:v>4.5035999999999996</c:v>
                </c:pt>
                <c:pt idx="1510">
                  <c:v>4.2619999999999996</c:v>
                </c:pt>
                <c:pt idx="1511">
                  <c:v>4.0960000000000001</c:v>
                </c:pt>
                <c:pt idx="1512">
                  <c:v>4.0744999999999996</c:v>
                </c:pt>
                <c:pt idx="1513">
                  <c:v>4.2009999999999996</c:v>
                </c:pt>
                <c:pt idx="1514">
                  <c:v>4.4432</c:v>
                </c:pt>
                <c:pt idx="1515">
                  <c:v>4.7081999999999997</c:v>
                </c:pt>
                <c:pt idx="1516">
                  <c:v>4.9292999999999996</c:v>
                </c:pt>
                <c:pt idx="1517">
                  <c:v>5.0115999999999996</c:v>
                </c:pt>
                <c:pt idx="1518">
                  <c:v>4.9955999999999996</c:v>
                </c:pt>
                <c:pt idx="1519">
                  <c:v>4.9161999999999999</c:v>
                </c:pt>
                <c:pt idx="1520">
                  <c:v>4.8387000000000002</c:v>
                </c:pt>
                <c:pt idx="1521">
                  <c:v>4.6962000000000002</c:v>
                </c:pt>
                <c:pt idx="1522">
                  <c:v>4.5251999999999999</c:v>
                </c:pt>
                <c:pt idx="1523">
                  <c:v>4.3893000000000004</c:v>
                </c:pt>
                <c:pt idx="1524">
                  <c:v>4.2816000000000001</c:v>
                </c:pt>
                <c:pt idx="1525">
                  <c:v>4.2018000000000004</c:v>
                </c:pt>
                <c:pt idx="1526">
                  <c:v>4.1543999999999999</c:v>
                </c:pt>
                <c:pt idx="1527">
                  <c:v>4.1527000000000003</c:v>
                </c:pt>
                <c:pt idx="1528">
                  <c:v>4.1992000000000003</c:v>
                </c:pt>
                <c:pt idx="1529">
                  <c:v>4.2770999999999999</c:v>
                </c:pt>
                <c:pt idx="1530">
                  <c:v>4.3734000000000002</c:v>
                </c:pt>
                <c:pt idx="1531">
                  <c:v>4.4204999999999997</c:v>
                </c:pt>
                <c:pt idx="1532">
                  <c:v>4.5058999999999996</c:v>
                </c:pt>
                <c:pt idx="1533">
                  <c:v>4.5877999999999997</c:v>
                </c:pt>
                <c:pt idx="1534">
                  <c:v>4.6597999999999997</c:v>
                </c:pt>
                <c:pt idx="1535">
                  <c:v>4.7156000000000002</c:v>
                </c:pt>
                <c:pt idx="1536">
                  <c:v>4.8048000000000002</c:v>
                </c:pt>
                <c:pt idx="1537">
                  <c:v>4.9272</c:v>
                </c:pt>
                <c:pt idx="1538">
                  <c:v>5.0438000000000001</c:v>
                </c:pt>
                <c:pt idx="1539">
                  <c:v>5.1860999999999997</c:v>
                </c:pt>
                <c:pt idx="1540">
                  <c:v>5.2988</c:v>
                </c:pt>
                <c:pt idx="1541">
                  <c:v>5.3986999999999998</c:v>
                </c:pt>
                <c:pt idx="1542">
                  <c:v>5.4896000000000003</c:v>
                </c:pt>
                <c:pt idx="1543">
                  <c:v>5.5608000000000004</c:v>
                </c:pt>
                <c:pt idx="1544">
                  <c:v>5.5773999999999999</c:v>
                </c:pt>
                <c:pt idx="1545">
                  <c:v>5.5837000000000003</c:v>
                </c:pt>
                <c:pt idx="1546">
                  <c:v>5.5959000000000003</c:v>
                </c:pt>
                <c:pt idx="1547">
                  <c:v>5.5857000000000001</c:v>
                </c:pt>
                <c:pt idx="1548">
                  <c:v>5.5444000000000004</c:v>
                </c:pt>
                <c:pt idx="1549">
                  <c:v>5.4837999999999996</c:v>
                </c:pt>
                <c:pt idx="1550">
                  <c:v>5.4107000000000003</c:v>
                </c:pt>
                <c:pt idx="1551">
                  <c:v>5.3348000000000004</c:v>
                </c:pt>
                <c:pt idx="1552">
                  <c:v>5.3071000000000002</c:v>
                </c:pt>
                <c:pt idx="1553">
                  <c:v>5.2671000000000001</c:v>
                </c:pt>
                <c:pt idx="1554">
                  <c:v>5.2046999999999999</c:v>
                </c:pt>
                <c:pt idx="1555">
                  <c:v>5.1502999999999997</c:v>
                </c:pt>
                <c:pt idx="1556">
                  <c:v>5.1269999999999998</c:v>
                </c:pt>
                <c:pt idx="1557">
                  <c:v>5.0814000000000004</c:v>
                </c:pt>
                <c:pt idx="1558">
                  <c:v>5.0698999999999996</c:v>
                </c:pt>
                <c:pt idx="1559">
                  <c:v>5.0026000000000002</c:v>
                </c:pt>
                <c:pt idx="1560">
                  <c:v>4.96</c:v>
                </c:pt>
                <c:pt idx="1561">
                  <c:v>4.2222999999999997</c:v>
                </c:pt>
                <c:pt idx="1562">
                  <c:v>3.3635999999999999</c:v>
                </c:pt>
                <c:pt idx="1563">
                  <c:v>2.5556999999999999</c:v>
                </c:pt>
                <c:pt idx="1564">
                  <c:v>1.8878999999999999</c:v>
                </c:pt>
                <c:pt idx="1565">
                  <c:v>1.8295999999999999</c:v>
                </c:pt>
                <c:pt idx="1566">
                  <c:v>2.3746</c:v>
                </c:pt>
                <c:pt idx="1567">
                  <c:v>2.7534999999999998</c:v>
                </c:pt>
                <c:pt idx="1568">
                  <c:v>2.8243</c:v>
                </c:pt>
                <c:pt idx="1569">
                  <c:v>2.8050999999999999</c:v>
                </c:pt>
                <c:pt idx="1570">
                  <c:v>2.8713000000000002</c:v>
                </c:pt>
                <c:pt idx="1571">
                  <c:v>2.9472999999999998</c:v>
                </c:pt>
                <c:pt idx="1572">
                  <c:v>3.0661999999999998</c:v>
                </c:pt>
                <c:pt idx="1573">
                  <c:v>2.8649</c:v>
                </c:pt>
                <c:pt idx="1574">
                  <c:v>2.3765999999999998</c:v>
                </c:pt>
                <c:pt idx="1575">
                  <c:v>1.8597999999999999</c:v>
                </c:pt>
                <c:pt idx="1576">
                  <c:v>1.4092</c:v>
                </c:pt>
                <c:pt idx="1577">
                  <c:v>1.0641</c:v>
                </c:pt>
                <c:pt idx="1578">
                  <c:v>1.0577000000000001</c:v>
                </c:pt>
                <c:pt idx="1579">
                  <c:v>1.44</c:v>
                </c:pt>
                <c:pt idx="1580">
                  <c:v>1.7141</c:v>
                </c:pt>
                <c:pt idx="1581">
                  <c:v>1.8213999999999999</c:v>
                </c:pt>
                <c:pt idx="1582">
                  <c:v>1.9769000000000001</c:v>
                </c:pt>
                <c:pt idx="1583">
                  <c:v>2.2069999999999999</c:v>
                </c:pt>
                <c:pt idx="1584">
                  <c:v>2.4569000000000001</c:v>
                </c:pt>
                <c:pt idx="1585">
                  <c:v>2.6661999999999999</c:v>
                </c:pt>
                <c:pt idx="1586">
                  <c:v>2.8157000000000001</c:v>
                </c:pt>
                <c:pt idx="1587">
                  <c:v>2.9493999999999998</c:v>
                </c:pt>
                <c:pt idx="1588">
                  <c:v>3.1074999999999999</c:v>
                </c:pt>
                <c:pt idx="1589">
                  <c:v>3.3149000000000002</c:v>
                </c:pt>
                <c:pt idx="1590">
                  <c:v>3.5640999999999998</c:v>
                </c:pt>
                <c:pt idx="1591">
                  <c:v>3.8206000000000002</c:v>
                </c:pt>
                <c:pt idx="1592">
                  <c:v>4.0495999999999999</c:v>
                </c:pt>
                <c:pt idx="1593">
                  <c:v>4.2263000000000002</c:v>
                </c:pt>
                <c:pt idx="1594">
                  <c:v>4.3567999999999998</c:v>
                </c:pt>
                <c:pt idx="1595">
                  <c:v>4.4439000000000002</c:v>
                </c:pt>
                <c:pt idx="1596">
                  <c:v>4.5320999999999998</c:v>
                </c:pt>
                <c:pt idx="1597">
                  <c:v>4.5926</c:v>
                </c:pt>
                <c:pt idx="1598">
                  <c:v>4.6475</c:v>
                </c:pt>
                <c:pt idx="1599">
                  <c:v>4.7267999999999999</c:v>
                </c:pt>
                <c:pt idx="1600">
                  <c:v>4.8197999999999999</c:v>
                </c:pt>
                <c:pt idx="1601">
                  <c:v>4.8906000000000001</c:v>
                </c:pt>
                <c:pt idx="1602">
                  <c:v>4.9653</c:v>
                </c:pt>
                <c:pt idx="1603">
                  <c:v>5.0533000000000001</c:v>
                </c:pt>
                <c:pt idx="1604">
                  <c:v>5.1022999999999996</c:v>
                </c:pt>
                <c:pt idx="1605">
                  <c:v>5.1416000000000004</c:v>
                </c:pt>
                <c:pt idx="1606">
                  <c:v>5.1311</c:v>
                </c:pt>
                <c:pt idx="1607">
                  <c:v>5.1128999999999998</c:v>
                </c:pt>
                <c:pt idx="1608">
                  <c:v>5.0983999999999998</c:v>
                </c:pt>
                <c:pt idx="1609">
                  <c:v>5.0980999999999996</c:v>
                </c:pt>
                <c:pt idx="1610">
                  <c:v>5.0795000000000003</c:v>
                </c:pt>
                <c:pt idx="1611">
                  <c:v>5.0646000000000004</c:v>
                </c:pt>
                <c:pt idx="1612">
                  <c:v>5.0340999999999996</c:v>
                </c:pt>
                <c:pt idx="1613">
                  <c:v>5.0472000000000001</c:v>
                </c:pt>
                <c:pt idx="1614">
                  <c:v>5.0438999999999998</c:v>
                </c:pt>
                <c:pt idx="1615">
                  <c:v>5.0141999999999998</c:v>
                </c:pt>
                <c:pt idx="1616">
                  <c:v>4.9977999999999998</c:v>
                </c:pt>
                <c:pt idx="1617">
                  <c:v>5.0107999999999997</c:v>
                </c:pt>
                <c:pt idx="1618">
                  <c:v>5.0115999999999996</c:v>
                </c:pt>
                <c:pt idx="1619">
                  <c:v>5.0095999999999998</c:v>
                </c:pt>
                <c:pt idx="1620">
                  <c:v>5.0189000000000004</c:v>
                </c:pt>
                <c:pt idx="1621">
                  <c:v>5.0484</c:v>
                </c:pt>
                <c:pt idx="1622">
                  <c:v>5.0768000000000004</c:v>
                </c:pt>
                <c:pt idx="1623">
                  <c:v>5.0609999999999999</c:v>
                </c:pt>
                <c:pt idx="1624">
                  <c:v>5.0255000000000001</c:v>
                </c:pt>
                <c:pt idx="1625">
                  <c:v>5.0324999999999998</c:v>
                </c:pt>
                <c:pt idx="1626">
                  <c:v>5.0068000000000001</c:v>
                </c:pt>
                <c:pt idx="1627">
                  <c:v>4.9953000000000003</c:v>
                </c:pt>
                <c:pt idx="1628">
                  <c:v>4.9551999999999996</c:v>
                </c:pt>
                <c:pt idx="1629">
                  <c:v>4.9309000000000003</c:v>
                </c:pt>
                <c:pt idx="1630">
                  <c:v>4.9273999999999996</c:v>
                </c:pt>
                <c:pt idx="1631">
                  <c:v>4.9459999999999997</c:v>
                </c:pt>
                <c:pt idx="1632">
                  <c:v>4.9405999999999999</c:v>
                </c:pt>
                <c:pt idx="1633">
                  <c:v>4.9419000000000004</c:v>
                </c:pt>
                <c:pt idx="1634">
                  <c:v>4.9302000000000001</c:v>
                </c:pt>
                <c:pt idx="1635">
                  <c:v>4.9204999999999997</c:v>
                </c:pt>
                <c:pt idx="1636">
                  <c:v>4.8884999999999996</c:v>
                </c:pt>
                <c:pt idx="1637">
                  <c:v>4.8818999999999999</c:v>
                </c:pt>
                <c:pt idx="1638">
                  <c:v>4.8716999999999997</c:v>
                </c:pt>
                <c:pt idx="1639">
                  <c:v>4.8845000000000001</c:v>
                </c:pt>
                <c:pt idx="1640">
                  <c:v>4.8691000000000004</c:v>
                </c:pt>
                <c:pt idx="1641">
                  <c:v>4.8559000000000001</c:v>
                </c:pt>
                <c:pt idx="1642">
                  <c:v>4.8563000000000001</c:v>
                </c:pt>
                <c:pt idx="1643">
                  <c:v>4.8545999999999996</c:v>
                </c:pt>
                <c:pt idx="1644">
                  <c:v>4.8413000000000004</c:v>
                </c:pt>
                <c:pt idx="1645">
                  <c:v>4.8402000000000003</c:v>
                </c:pt>
                <c:pt idx="1646">
                  <c:v>4.8411</c:v>
                </c:pt>
                <c:pt idx="1647">
                  <c:v>4.8223000000000003</c:v>
                </c:pt>
                <c:pt idx="1648">
                  <c:v>4.7984999999999998</c:v>
                </c:pt>
                <c:pt idx="1649">
                  <c:v>4.7956000000000003</c:v>
                </c:pt>
                <c:pt idx="1650">
                  <c:v>4.7828999999999997</c:v>
                </c:pt>
                <c:pt idx="1651">
                  <c:v>4.7969999999999997</c:v>
                </c:pt>
                <c:pt idx="1652">
                  <c:v>4.7888999999999999</c:v>
                </c:pt>
                <c:pt idx="1653">
                  <c:v>4.7413999999999996</c:v>
                </c:pt>
                <c:pt idx="1654">
                  <c:v>4.7488999999999999</c:v>
                </c:pt>
                <c:pt idx="1655">
                  <c:v>4.7510000000000003</c:v>
                </c:pt>
                <c:pt idx="1656">
                  <c:v>4.7683999999999997</c:v>
                </c:pt>
                <c:pt idx="1657">
                  <c:v>4.7840999999999996</c:v>
                </c:pt>
                <c:pt idx="1658">
                  <c:v>4.7887000000000004</c:v>
                </c:pt>
                <c:pt idx="1659">
                  <c:v>4.8278999999999996</c:v>
                </c:pt>
                <c:pt idx="1660">
                  <c:v>4.9055</c:v>
                </c:pt>
                <c:pt idx="1661">
                  <c:v>4.9766000000000004</c:v>
                </c:pt>
                <c:pt idx="1662">
                  <c:v>5.1433</c:v>
                </c:pt>
                <c:pt idx="1663">
                  <c:v>5.3773999999999997</c:v>
                </c:pt>
                <c:pt idx="1664">
                  <c:v>5.7077</c:v>
                </c:pt>
                <c:pt idx="1665">
                  <c:v>5.9943999999999997</c:v>
                </c:pt>
                <c:pt idx="1666">
                  <c:v>6.1487999999999996</c:v>
                </c:pt>
                <c:pt idx="1667">
                  <c:v>6.1978</c:v>
                </c:pt>
                <c:pt idx="1668">
                  <c:v>6.1786000000000003</c:v>
                </c:pt>
                <c:pt idx="1669">
                  <c:v>6.1119000000000003</c:v>
                </c:pt>
                <c:pt idx="1670">
                  <c:v>6.0160999999999998</c:v>
                </c:pt>
                <c:pt idx="1671">
                  <c:v>5.8788999999999998</c:v>
                </c:pt>
                <c:pt idx="1672">
                  <c:v>5.7221000000000002</c:v>
                </c:pt>
                <c:pt idx="1673">
                  <c:v>5.5620000000000003</c:v>
                </c:pt>
                <c:pt idx="1674">
                  <c:v>5.4333999999999998</c:v>
                </c:pt>
                <c:pt idx="1675">
                  <c:v>5.3445999999999998</c:v>
                </c:pt>
                <c:pt idx="1676">
                  <c:v>5.3193999999999999</c:v>
                </c:pt>
                <c:pt idx="1677">
                  <c:v>5.2546999999999997</c:v>
                </c:pt>
                <c:pt idx="1678">
                  <c:v>5.2134999999999998</c:v>
                </c:pt>
                <c:pt idx="1679">
                  <c:v>5.1835000000000004</c:v>
                </c:pt>
                <c:pt idx="1680">
                  <c:v>5.1567999999999996</c:v>
                </c:pt>
                <c:pt idx="1681">
                  <c:v>5.1502999999999997</c:v>
                </c:pt>
                <c:pt idx="1682">
                  <c:v>5.1189999999999998</c:v>
                </c:pt>
                <c:pt idx="1683">
                  <c:v>5.0648</c:v>
                </c:pt>
                <c:pt idx="1684">
                  <c:v>4.9915000000000003</c:v>
                </c:pt>
                <c:pt idx="1685">
                  <c:v>4.9363999999999999</c:v>
                </c:pt>
                <c:pt idx="1686">
                  <c:v>4.8853999999999997</c:v>
                </c:pt>
                <c:pt idx="1687">
                  <c:v>4.8421000000000003</c:v>
                </c:pt>
                <c:pt idx="1688">
                  <c:v>4.8056000000000001</c:v>
                </c:pt>
                <c:pt idx="1689">
                  <c:v>4.7596999999999996</c:v>
                </c:pt>
                <c:pt idx="1690">
                  <c:v>4.7443999999999997</c:v>
                </c:pt>
                <c:pt idx="1691">
                  <c:v>4.7244000000000002</c:v>
                </c:pt>
                <c:pt idx="1692">
                  <c:v>4.7382</c:v>
                </c:pt>
                <c:pt idx="1693">
                  <c:v>4.7550999999999997</c:v>
                </c:pt>
                <c:pt idx="1694">
                  <c:v>4.7469000000000001</c:v>
                </c:pt>
                <c:pt idx="1695">
                  <c:v>4.7497999999999996</c:v>
                </c:pt>
                <c:pt idx="1696">
                  <c:v>4.7671999999999999</c:v>
                </c:pt>
                <c:pt idx="1697">
                  <c:v>4.7751999999999999</c:v>
                </c:pt>
                <c:pt idx="1698">
                  <c:v>4.8006000000000002</c:v>
                </c:pt>
                <c:pt idx="1699">
                  <c:v>4.8308999999999997</c:v>
                </c:pt>
                <c:pt idx="1700">
                  <c:v>4.835</c:v>
                </c:pt>
                <c:pt idx="1701">
                  <c:v>4.8670999999999998</c:v>
                </c:pt>
                <c:pt idx="1702">
                  <c:v>4.8921000000000001</c:v>
                </c:pt>
                <c:pt idx="1703">
                  <c:v>4.9221000000000004</c:v>
                </c:pt>
                <c:pt idx="1704">
                  <c:v>4.9814999999999996</c:v>
                </c:pt>
                <c:pt idx="1705">
                  <c:v>5.0765000000000002</c:v>
                </c:pt>
                <c:pt idx="1706">
                  <c:v>5.165</c:v>
                </c:pt>
                <c:pt idx="1707">
                  <c:v>5.2991000000000001</c:v>
                </c:pt>
                <c:pt idx="1708">
                  <c:v>5.3832000000000004</c:v>
                </c:pt>
                <c:pt idx="1709">
                  <c:v>5.4805999999999999</c:v>
                </c:pt>
                <c:pt idx="1710">
                  <c:v>5.5316999999999998</c:v>
                </c:pt>
                <c:pt idx="1711">
                  <c:v>5.6157000000000004</c:v>
                </c:pt>
                <c:pt idx="1712">
                  <c:v>5.6703000000000001</c:v>
                </c:pt>
                <c:pt idx="1713">
                  <c:v>5.4032</c:v>
                </c:pt>
                <c:pt idx="1714">
                  <c:v>4.5092999999999996</c:v>
                </c:pt>
                <c:pt idx="1715">
                  <c:v>3.5280999999999998</c:v>
                </c:pt>
                <c:pt idx="1716">
                  <c:v>2.6474000000000002</c:v>
                </c:pt>
                <c:pt idx="1717">
                  <c:v>1.9716</c:v>
                </c:pt>
                <c:pt idx="1718">
                  <c:v>2.3973</c:v>
                </c:pt>
                <c:pt idx="1719">
                  <c:v>2.9887999999999999</c:v>
                </c:pt>
                <c:pt idx="1720">
                  <c:v>3.3412999999999999</c:v>
                </c:pt>
                <c:pt idx="1721">
                  <c:v>3.3519000000000001</c:v>
                </c:pt>
                <c:pt idx="1722">
                  <c:v>3.3588</c:v>
                </c:pt>
                <c:pt idx="1723">
                  <c:v>3.3445999999999998</c:v>
                </c:pt>
                <c:pt idx="1724">
                  <c:v>3.3224</c:v>
                </c:pt>
                <c:pt idx="1725">
                  <c:v>3.327</c:v>
                </c:pt>
                <c:pt idx="1726">
                  <c:v>3.3347000000000002</c:v>
                </c:pt>
                <c:pt idx="1727">
                  <c:v>3.3285999999999998</c:v>
                </c:pt>
                <c:pt idx="1728">
                  <c:v>3.4198</c:v>
                </c:pt>
                <c:pt idx="1729">
                  <c:v>3.6732</c:v>
                </c:pt>
                <c:pt idx="1730">
                  <c:v>4.0453999999999999</c:v>
                </c:pt>
                <c:pt idx="1731">
                  <c:v>4.4694000000000003</c:v>
                </c:pt>
                <c:pt idx="1732">
                  <c:v>4.7885</c:v>
                </c:pt>
                <c:pt idx="1733">
                  <c:v>5.0995999999999997</c:v>
                </c:pt>
                <c:pt idx="1734">
                  <c:v>5.2206000000000001</c:v>
                </c:pt>
                <c:pt idx="1735">
                  <c:v>5.1662999999999997</c:v>
                </c:pt>
                <c:pt idx="1736">
                  <c:v>5.0555000000000003</c:v>
                </c:pt>
                <c:pt idx="1737">
                  <c:v>4.9433999999999996</c:v>
                </c:pt>
                <c:pt idx="1738">
                  <c:v>4.7590000000000003</c:v>
                </c:pt>
                <c:pt idx="1739">
                  <c:v>4.593</c:v>
                </c:pt>
                <c:pt idx="1740">
                  <c:v>4.4420999999999999</c:v>
                </c:pt>
                <c:pt idx="1741">
                  <c:v>4.3545999999999996</c:v>
                </c:pt>
                <c:pt idx="1742">
                  <c:v>4.3384</c:v>
                </c:pt>
                <c:pt idx="1743">
                  <c:v>4.3874000000000004</c:v>
                </c:pt>
                <c:pt idx="1744">
                  <c:v>4.4804000000000004</c:v>
                </c:pt>
                <c:pt idx="1745">
                  <c:v>4.6029999999999998</c:v>
                </c:pt>
                <c:pt idx="1746">
                  <c:v>4.7229000000000001</c:v>
                </c:pt>
                <c:pt idx="1747">
                  <c:v>4.8383000000000003</c:v>
                </c:pt>
                <c:pt idx="1748">
                  <c:v>4.8872999999999998</c:v>
                </c:pt>
                <c:pt idx="1749">
                  <c:v>4.8928000000000003</c:v>
                </c:pt>
                <c:pt idx="1750">
                  <c:v>4.8833000000000002</c:v>
                </c:pt>
                <c:pt idx="1751">
                  <c:v>4.8659999999999997</c:v>
                </c:pt>
                <c:pt idx="1752">
                  <c:v>4.8510999999999997</c:v>
                </c:pt>
                <c:pt idx="1753">
                  <c:v>4.8585000000000003</c:v>
                </c:pt>
                <c:pt idx="1754">
                  <c:v>4.9302999999999999</c:v>
                </c:pt>
                <c:pt idx="1755">
                  <c:v>5.0179999999999998</c:v>
                </c:pt>
                <c:pt idx="1756">
                  <c:v>6.4317000000000002</c:v>
                </c:pt>
                <c:pt idx="1757">
                  <c:v>8.9596999999999998</c:v>
                </c:pt>
                <c:pt idx="1758">
                  <c:v>9.1898</c:v>
                </c:pt>
                <c:pt idx="1759">
                  <c:v>7.9791999999999996</c:v>
                </c:pt>
                <c:pt idx="1760">
                  <c:v>6.4036999999999997</c:v>
                </c:pt>
                <c:pt idx="1761">
                  <c:v>4.9419000000000004</c:v>
                </c:pt>
                <c:pt idx="1762">
                  <c:v>3.7330000000000001</c:v>
                </c:pt>
                <c:pt idx="1763">
                  <c:v>4.0968</c:v>
                </c:pt>
                <c:pt idx="1764">
                  <c:v>5.1951999999999998</c:v>
                </c:pt>
                <c:pt idx="1765">
                  <c:v>5.0240999999999998</c:v>
                </c:pt>
                <c:pt idx="1766">
                  <c:v>4.2778999999999998</c:v>
                </c:pt>
                <c:pt idx="1767">
                  <c:v>3.7968999999999999</c:v>
                </c:pt>
                <c:pt idx="1768">
                  <c:v>3.7761</c:v>
                </c:pt>
                <c:pt idx="1769">
                  <c:v>3.8256999999999999</c:v>
                </c:pt>
                <c:pt idx="1770">
                  <c:v>4.2789000000000001</c:v>
                </c:pt>
                <c:pt idx="1771">
                  <c:v>7.1932999999999998</c:v>
                </c:pt>
                <c:pt idx="1772">
                  <c:v>7.2381000000000002</c:v>
                </c:pt>
                <c:pt idx="1773">
                  <c:v>6.2515999999999998</c:v>
                </c:pt>
                <c:pt idx="1774">
                  <c:v>5.0315000000000003</c:v>
                </c:pt>
                <c:pt idx="1775">
                  <c:v>3.9215</c:v>
                </c:pt>
                <c:pt idx="1776">
                  <c:v>3.0004</c:v>
                </c:pt>
                <c:pt idx="1777">
                  <c:v>3.7511999999999999</c:v>
                </c:pt>
                <c:pt idx="1778">
                  <c:v>5.8754999999999997</c:v>
                </c:pt>
                <c:pt idx="1779">
                  <c:v>6.0079000000000002</c:v>
                </c:pt>
                <c:pt idx="1780">
                  <c:v>5.202</c:v>
                </c:pt>
                <c:pt idx="1781">
                  <c:v>4.6516000000000002</c:v>
                </c:pt>
                <c:pt idx="1782">
                  <c:v>7.1840999999999999</c:v>
                </c:pt>
                <c:pt idx="1783">
                  <c:v>7.2778</c:v>
                </c:pt>
                <c:pt idx="1784">
                  <c:v>6.3535000000000004</c:v>
                </c:pt>
                <c:pt idx="1785">
                  <c:v>5.1364999999999998</c:v>
                </c:pt>
                <c:pt idx="1786">
                  <c:v>3.9866000000000001</c:v>
                </c:pt>
                <c:pt idx="1787">
                  <c:v>3.0198</c:v>
                </c:pt>
                <c:pt idx="1788">
                  <c:v>2.6295999999999999</c:v>
                </c:pt>
                <c:pt idx="1789">
                  <c:v>3.1833</c:v>
                </c:pt>
                <c:pt idx="1790">
                  <c:v>3.6366000000000001</c:v>
                </c:pt>
                <c:pt idx="1791">
                  <c:v>3.8698999999999999</c:v>
                </c:pt>
                <c:pt idx="1792">
                  <c:v>3.9373999999999998</c:v>
                </c:pt>
                <c:pt idx="1793">
                  <c:v>4.0704000000000002</c:v>
                </c:pt>
                <c:pt idx="1794">
                  <c:v>3.9971999999999999</c:v>
                </c:pt>
                <c:pt idx="1795">
                  <c:v>3.9091999999999998</c:v>
                </c:pt>
                <c:pt idx="1796">
                  <c:v>3.8025000000000002</c:v>
                </c:pt>
                <c:pt idx="1797">
                  <c:v>3.7448999999999999</c:v>
                </c:pt>
                <c:pt idx="1798">
                  <c:v>3.9666999999999999</c:v>
                </c:pt>
                <c:pt idx="1799">
                  <c:v>4.4500999999999999</c:v>
                </c:pt>
                <c:pt idx="1800">
                  <c:v>4.9885999999999999</c:v>
                </c:pt>
                <c:pt idx="1801">
                  <c:v>5.3384</c:v>
                </c:pt>
                <c:pt idx="1802">
                  <c:v>5.7008000000000001</c:v>
                </c:pt>
                <c:pt idx="1803">
                  <c:v>5.7157999999999998</c:v>
                </c:pt>
                <c:pt idx="1804">
                  <c:v>5.7601000000000004</c:v>
                </c:pt>
                <c:pt idx="1805">
                  <c:v>5.4617000000000004</c:v>
                </c:pt>
                <c:pt idx="1806">
                  <c:v>5.3305999999999996</c:v>
                </c:pt>
                <c:pt idx="1807">
                  <c:v>5.0563000000000002</c:v>
                </c:pt>
                <c:pt idx="1808">
                  <c:v>4.9189999999999996</c:v>
                </c:pt>
                <c:pt idx="1809">
                  <c:v>4.7148000000000003</c:v>
                </c:pt>
                <c:pt idx="1810">
                  <c:v>4.6154000000000002</c:v>
                </c:pt>
                <c:pt idx="1811">
                  <c:v>4.4325000000000001</c:v>
                </c:pt>
                <c:pt idx="1812">
                  <c:v>4.3402000000000003</c:v>
                </c:pt>
                <c:pt idx="1813">
                  <c:v>4.2556000000000003</c:v>
                </c:pt>
                <c:pt idx="1814">
                  <c:v>4.1914999999999996</c:v>
                </c:pt>
                <c:pt idx="1815">
                  <c:v>4.1882999999999999</c:v>
                </c:pt>
                <c:pt idx="1816">
                  <c:v>4.2981999999999996</c:v>
                </c:pt>
                <c:pt idx="1817">
                  <c:v>4.4054000000000002</c:v>
                </c:pt>
                <c:pt idx="1818">
                  <c:v>4.4949000000000003</c:v>
                </c:pt>
                <c:pt idx="1819">
                  <c:v>4.5793999999999997</c:v>
                </c:pt>
                <c:pt idx="1820">
                  <c:v>4.6128999999999998</c:v>
                </c:pt>
                <c:pt idx="1821">
                  <c:v>4.6349</c:v>
                </c:pt>
                <c:pt idx="1822">
                  <c:v>4.5726000000000004</c:v>
                </c:pt>
                <c:pt idx="1823">
                  <c:v>4.4554999999999998</c:v>
                </c:pt>
                <c:pt idx="1824">
                  <c:v>4.3398000000000003</c:v>
                </c:pt>
                <c:pt idx="1825">
                  <c:v>4.2312000000000003</c:v>
                </c:pt>
                <c:pt idx="1826">
                  <c:v>4.1207000000000003</c:v>
                </c:pt>
                <c:pt idx="1827">
                  <c:v>4.0063000000000004</c:v>
                </c:pt>
                <c:pt idx="1828">
                  <c:v>3.8931</c:v>
                </c:pt>
                <c:pt idx="1829">
                  <c:v>3.7875000000000001</c:v>
                </c:pt>
                <c:pt idx="1830">
                  <c:v>3.7061000000000002</c:v>
                </c:pt>
                <c:pt idx="1831">
                  <c:v>3.2970999999999999</c:v>
                </c:pt>
                <c:pt idx="1832">
                  <c:v>2.8654000000000002</c:v>
                </c:pt>
                <c:pt idx="1833">
                  <c:v>3.1486999999999998</c:v>
                </c:pt>
                <c:pt idx="1834">
                  <c:v>3.3815</c:v>
                </c:pt>
                <c:pt idx="1835">
                  <c:v>3.5506000000000002</c:v>
                </c:pt>
                <c:pt idx="1836">
                  <c:v>3.6404999999999998</c:v>
                </c:pt>
                <c:pt idx="1837">
                  <c:v>3.6795</c:v>
                </c:pt>
                <c:pt idx="1838">
                  <c:v>3.7444000000000002</c:v>
                </c:pt>
                <c:pt idx="1839">
                  <c:v>4.7140000000000004</c:v>
                </c:pt>
                <c:pt idx="1840">
                  <c:v>6.7904999999999998</c:v>
                </c:pt>
                <c:pt idx="1841">
                  <c:v>9.0251999999999999</c:v>
                </c:pt>
                <c:pt idx="1842">
                  <c:v>10.050000000000001</c:v>
                </c:pt>
                <c:pt idx="1843">
                  <c:v>9.2062000000000008</c:v>
                </c:pt>
                <c:pt idx="1844">
                  <c:v>7.6405000000000003</c:v>
                </c:pt>
                <c:pt idx="1845">
                  <c:v>6.1273</c:v>
                </c:pt>
                <c:pt idx="1846">
                  <c:v>6.3319999999999999</c:v>
                </c:pt>
                <c:pt idx="1847">
                  <c:v>6.6931000000000003</c:v>
                </c:pt>
                <c:pt idx="1848">
                  <c:v>6.6858000000000004</c:v>
                </c:pt>
                <c:pt idx="1849">
                  <c:v>5.8038999999999996</c:v>
                </c:pt>
                <c:pt idx="1850">
                  <c:v>4.8821000000000003</c:v>
                </c:pt>
                <c:pt idx="1851">
                  <c:v>4.7619999999999996</c:v>
                </c:pt>
                <c:pt idx="1852">
                  <c:v>4.7770999999999999</c:v>
                </c:pt>
                <c:pt idx="1853">
                  <c:v>4.6574999999999998</c:v>
                </c:pt>
                <c:pt idx="1854">
                  <c:v>4.4691000000000001</c:v>
                </c:pt>
                <c:pt idx="1855">
                  <c:v>4.2611999999999997</c:v>
                </c:pt>
                <c:pt idx="1856">
                  <c:v>4.1538000000000004</c:v>
                </c:pt>
                <c:pt idx="1857">
                  <c:v>4.2770000000000001</c:v>
                </c:pt>
                <c:pt idx="1858">
                  <c:v>4.6826999999999996</c:v>
                </c:pt>
                <c:pt idx="1859">
                  <c:v>5.2514000000000003</c:v>
                </c:pt>
                <c:pt idx="1860">
                  <c:v>5.6875999999999998</c:v>
                </c:pt>
                <c:pt idx="1861">
                  <c:v>5.9217000000000004</c:v>
                </c:pt>
                <c:pt idx="1862">
                  <c:v>6.0269000000000004</c:v>
                </c:pt>
                <c:pt idx="1863">
                  <c:v>5.7793000000000001</c:v>
                </c:pt>
                <c:pt idx="1864">
                  <c:v>5.5776000000000003</c:v>
                </c:pt>
                <c:pt idx="1865">
                  <c:v>5.2708000000000004</c:v>
                </c:pt>
                <c:pt idx="1866">
                  <c:v>5.0915999999999997</c:v>
                </c:pt>
                <c:pt idx="1867">
                  <c:v>4.8083999999999998</c:v>
                </c:pt>
                <c:pt idx="1868">
                  <c:v>4.649</c:v>
                </c:pt>
                <c:pt idx="1869">
                  <c:v>4.4856999999999996</c:v>
                </c:pt>
                <c:pt idx="1870">
                  <c:v>4.3167</c:v>
                </c:pt>
                <c:pt idx="1871">
                  <c:v>4.2085999999999997</c:v>
                </c:pt>
                <c:pt idx="1872">
                  <c:v>4.2107000000000001</c:v>
                </c:pt>
                <c:pt idx="1873">
                  <c:v>4.2628000000000004</c:v>
                </c:pt>
                <c:pt idx="1874">
                  <c:v>4.3209</c:v>
                </c:pt>
                <c:pt idx="1875">
                  <c:v>4.4322999999999997</c:v>
                </c:pt>
                <c:pt idx="1876">
                  <c:v>4.5237999999999996</c:v>
                </c:pt>
                <c:pt idx="1877">
                  <c:v>4.5780000000000003</c:v>
                </c:pt>
                <c:pt idx="1878">
                  <c:v>4.6139999999999999</c:v>
                </c:pt>
                <c:pt idx="1879">
                  <c:v>4.6043000000000003</c:v>
                </c:pt>
                <c:pt idx="1880">
                  <c:v>4.5721999999999996</c:v>
                </c:pt>
                <c:pt idx="1881">
                  <c:v>4.4943</c:v>
                </c:pt>
                <c:pt idx="1882">
                  <c:v>4.4040999999999997</c:v>
                </c:pt>
                <c:pt idx="1883">
                  <c:v>4.3224</c:v>
                </c:pt>
                <c:pt idx="1884">
                  <c:v>4.2683</c:v>
                </c:pt>
                <c:pt idx="1885">
                  <c:v>4.2477999999999998</c:v>
                </c:pt>
                <c:pt idx="1886">
                  <c:v>4.2567000000000004</c:v>
                </c:pt>
                <c:pt idx="1887">
                  <c:v>4.3193000000000001</c:v>
                </c:pt>
                <c:pt idx="1888">
                  <c:v>4.3635999999999999</c:v>
                </c:pt>
                <c:pt idx="1889">
                  <c:v>4.4321000000000002</c:v>
                </c:pt>
                <c:pt idx="1890">
                  <c:v>4.4546999999999999</c:v>
                </c:pt>
                <c:pt idx="1891">
                  <c:v>4.4984000000000002</c:v>
                </c:pt>
                <c:pt idx="1892">
                  <c:v>4.5496999999999996</c:v>
                </c:pt>
                <c:pt idx="1893">
                  <c:v>4.5746000000000002</c:v>
                </c:pt>
                <c:pt idx="1894">
                  <c:v>4.5891000000000002</c:v>
                </c:pt>
                <c:pt idx="1895">
                  <c:v>4.6086999999999998</c:v>
                </c:pt>
                <c:pt idx="1896">
                  <c:v>4.6501000000000001</c:v>
                </c:pt>
                <c:pt idx="1897">
                  <c:v>4.6615000000000002</c:v>
                </c:pt>
                <c:pt idx="1898">
                  <c:v>4.6994999999999996</c:v>
                </c:pt>
                <c:pt idx="1899">
                  <c:v>4.8179999999999996</c:v>
                </c:pt>
                <c:pt idx="1900">
                  <c:v>5.0648</c:v>
                </c:pt>
                <c:pt idx="1901">
                  <c:v>5.4489000000000001</c:v>
                </c:pt>
                <c:pt idx="1902">
                  <c:v>5.8817000000000004</c:v>
                </c:pt>
                <c:pt idx="1903">
                  <c:v>6.2462</c:v>
                </c:pt>
                <c:pt idx="1904">
                  <c:v>6.4813000000000001</c:v>
                </c:pt>
                <c:pt idx="1905">
                  <c:v>6.4715999999999996</c:v>
                </c:pt>
                <c:pt idx="1906">
                  <c:v>6.3846999999999996</c:v>
                </c:pt>
                <c:pt idx="1907">
                  <c:v>6.2061999999999999</c:v>
                </c:pt>
                <c:pt idx="1908">
                  <c:v>5.9029999999999996</c:v>
                </c:pt>
                <c:pt idx="1909">
                  <c:v>5.6505999999999998</c:v>
                </c:pt>
                <c:pt idx="1910">
                  <c:v>5.4343000000000004</c:v>
                </c:pt>
                <c:pt idx="1911">
                  <c:v>5.2214999999999998</c:v>
                </c:pt>
                <c:pt idx="1912">
                  <c:v>5.0877999999999997</c:v>
                </c:pt>
                <c:pt idx="1913">
                  <c:v>5.0170000000000003</c:v>
                </c:pt>
                <c:pt idx="1914">
                  <c:v>5.0252999999999997</c:v>
                </c:pt>
                <c:pt idx="1915">
                  <c:v>5.0277000000000003</c:v>
                </c:pt>
                <c:pt idx="1916">
                  <c:v>5.0359999999999996</c:v>
                </c:pt>
                <c:pt idx="1917">
                  <c:v>5.0904999999999996</c:v>
                </c:pt>
                <c:pt idx="1918">
                  <c:v>5.1243999999999996</c:v>
                </c:pt>
                <c:pt idx="1919">
                  <c:v>5.1501999999999999</c:v>
                </c:pt>
                <c:pt idx="1920">
                  <c:v>5.1086</c:v>
                </c:pt>
                <c:pt idx="1921">
                  <c:v>4.9996</c:v>
                </c:pt>
                <c:pt idx="1922">
                  <c:v>4.8936999999999999</c:v>
                </c:pt>
                <c:pt idx="1923">
                  <c:v>4.8164999999999996</c:v>
                </c:pt>
                <c:pt idx="1924">
                  <c:v>4.7599</c:v>
                </c:pt>
                <c:pt idx="1925">
                  <c:v>4.6917999999999997</c:v>
                </c:pt>
                <c:pt idx="1926">
                  <c:v>4.6565000000000003</c:v>
                </c:pt>
                <c:pt idx="1927">
                  <c:v>4.6459000000000001</c:v>
                </c:pt>
                <c:pt idx="1928">
                  <c:v>4.6477000000000004</c:v>
                </c:pt>
                <c:pt idx="1929">
                  <c:v>4.6848999999999998</c:v>
                </c:pt>
                <c:pt idx="1930">
                  <c:v>4.6996000000000002</c:v>
                </c:pt>
                <c:pt idx="1931">
                  <c:v>4.7264999999999997</c:v>
                </c:pt>
                <c:pt idx="1932">
                  <c:v>4.7319000000000004</c:v>
                </c:pt>
                <c:pt idx="1933">
                  <c:v>4.7464000000000004</c:v>
                </c:pt>
                <c:pt idx="1934">
                  <c:v>4.7552000000000003</c:v>
                </c:pt>
                <c:pt idx="1935">
                  <c:v>4.7584</c:v>
                </c:pt>
                <c:pt idx="1936">
                  <c:v>4.7632000000000003</c:v>
                </c:pt>
                <c:pt idx="1937">
                  <c:v>4.7609000000000004</c:v>
                </c:pt>
                <c:pt idx="1938">
                  <c:v>4.7634999999999996</c:v>
                </c:pt>
                <c:pt idx="1939">
                  <c:v>4.7610999999999999</c:v>
                </c:pt>
                <c:pt idx="1940">
                  <c:v>4.7870999999999997</c:v>
                </c:pt>
                <c:pt idx="1941">
                  <c:v>4.8600000000000003</c:v>
                </c:pt>
                <c:pt idx="1942">
                  <c:v>4.9801000000000002</c:v>
                </c:pt>
                <c:pt idx="1943">
                  <c:v>5.1474000000000002</c:v>
                </c:pt>
                <c:pt idx="1944">
                  <c:v>5.3112000000000004</c:v>
                </c:pt>
                <c:pt idx="1945">
                  <c:v>5.4958999999999998</c:v>
                </c:pt>
                <c:pt idx="1946">
                  <c:v>5.6365999999999996</c:v>
                </c:pt>
                <c:pt idx="1947">
                  <c:v>5.7842000000000002</c:v>
                </c:pt>
                <c:pt idx="1948">
                  <c:v>5.8029000000000002</c:v>
                </c:pt>
                <c:pt idx="1949">
                  <c:v>5.7606999999999999</c:v>
                </c:pt>
                <c:pt idx="1950">
                  <c:v>5.6722999999999999</c:v>
                </c:pt>
                <c:pt idx="1951">
                  <c:v>5.5537999999999998</c:v>
                </c:pt>
                <c:pt idx="1952">
                  <c:v>5.4093999999999998</c:v>
                </c:pt>
                <c:pt idx="1953">
                  <c:v>5.3129999999999997</c:v>
                </c:pt>
                <c:pt idx="1954">
                  <c:v>5.2407000000000004</c:v>
                </c:pt>
                <c:pt idx="1955">
                  <c:v>5.1040999999999999</c:v>
                </c:pt>
                <c:pt idx="1956">
                  <c:v>5.0054999999999996</c:v>
                </c:pt>
                <c:pt idx="1957">
                  <c:v>4.9798999999999998</c:v>
                </c:pt>
                <c:pt idx="1958">
                  <c:v>5.0312000000000001</c:v>
                </c:pt>
                <c:pt idx="1959">
                  <c:v>5.0145999999999997</c:v>
                </c:pt>
                <c:pt idx="1960">
                  <c:v>5.0297999999999998</c:v>
                </c:pt>
                <c:pt idx="1961">
                  <c:v>5.0496999999999996</c:v>
                </c:pt>
                <c:pt idx="1962">
                  <c:v>5.0902000000000003</c:v>
                </c:pt>
                <c:pt idx="1963">
                  <c:v>5.0815000000000001</c:v>
                </c:pt>
                <c:pt idx="1964">
                  <c:v>5.0507</c:v>
                </c:pt>
                <c:pt idx="1965">
                  <c:v>5.0307000000000004</c:v>
                </c:pt>
                <c:pt idx="1966">
                  <c:v>4.9842000000000004</c:v>
                </c:pt>
                <c:pt idx="1967">
                  <c:v>4.8952</c:v>
                </c:pt>
                <c:pt idx="1968">
                  <c:v>4.8246000000000002</c:v>
                </c:pt>
                <c:pt idx="1969">
                  <c:v>4.7732999999999999</c:v>
                </c:pt>
                <c:pt idx="1970">
                  <c:v>4.7554999999999996</c:v>
                </c:pt>
                <c:pt idx="1971">
                  <c:v>4.7226999999999997</c:v>
                </c:pt>
                <c:pt idx="1972">
                  <c:v>4.7004000000000001</c:v>
                </c:pt>
                <c:pt idx="1973">
                  <c:v>4.7220000000000004</c:v>
                </c:pt>
                <c:pt idx="1974">
                  <c:v>4.7226999999999997</c:v>
                </c:pt>
                <c:pt idx="1975">
                  <c:v>4.766</c:v>
                </c:pt>
                <c:pt idx="1976">
                  <c:v>4.7804000000000002</c:v>
                </c:pt>
                <c:pt idx="1977">
                  <c:v>4.7881999999999998</c:v>
                </c:pt>
                <c:pt idx="1978">
                  <c:v>4.7664999999999997</c:v>
                </c:pt>
                <c:pt idx="1979">
                  <c:v>4.7468000000000004</c:v>
                </c:pt>
                <c:pt idx="1980">
                  <c:v>4.7221000000000002</c:v>
                </c:pt>
                <c:pt idx="1981">
                  <c:v>4.6913</c:v>
                </c:pt>
                <c:pt idx="1982">
                  <c:v>4.6588000000000003</c:v>
                </c:pt>
                <c:pt idx="1983">
                  <c:v>4.6387999999999998</c:v>
                </c:pt>
                <c:pt idx="1984">
                  <c:v>4.617</c:v>
                </c:pt>
                <c:pt idx="1985">
                  <c:v>4.5811999999999999</c:v>
                </c:pt>
                <c:pt idx="1986">
                  <c:v>4.6029999999999998</c:v>
                </c:pt>
                <c:pt idx="1987">
                  <c:v>4.6262999999999996</c:v>
                </c:pt>
                <c:pt idx="1988">
                  <c:v>4.6547999999999998</c:v>
                </c:pt>
                <c:pt idx="1989">
                  <c:v>4.6970000000000001</c:v>
                </c:pt>
                <c:pt idx="1990">
                  <c:v>4.7655000000000003</c:v>
                </c:pt>
                <c:pt idx="1991">
                  <c:v>4.8070000000000004</c:v>
                </c:pt>
                <c:pt idx="1992">
                  <c:v>4.9486999999999997</c:v>
                </c:pt>
                <c:pt idx="1993">
                  <c:v>5.1097999999999999</c:v>
                </c:pt>
                <c:pt idx="1994">
                  <c:v>5.3155999999999999</c:v>
                </c:pt>
                <c:pt idx="1995">
                  <c:v>5.5621</c:v>
                </c:pt>
                <c:pt idx="1996">
                  <c:v>5.7514000000000003</c:v>
                </c:pt>
                <c:pt idx="1997">
                  <c:v>5.8944999999999999</c:v>
                </c:pt>
                <c:pt idx="1998">
                  <c:v>6.0118</c:v>
                </c:pt>
                <c:pt idx="1999">
                  <c:v>5.9474</c:v>
                </c:pt>
                <c:pt idx="2000">
                  <c:v>5.8033999999999999</c:v>
                </c:pt>
                <c:pt idx="2001">
                  <c:v>5.7339000000000002</c:v>
                </c:pt>
                <c:pt idx="2002">
                  <c:v>5.5561999999999996</c:v>
                </c:pt>
                <c:pt idx="2003">
                  <c:v>5.3994</c:v>
                </c:pt>
                <c:pt idx="2004">
                  <c:v>5.3083</c:v>
                </c:pt>
                <c:pt idx="2005">
                  <c:v>5.1238999999999999</c:v>
                </c:pt>
                <c:pt idx="2006">
                  <c:v>5.0256999999999996</c:v>
                </c:pt>
                <c:pt idx="2007">
                  <c:v>5.0389999999999997</c:v>
                </c:pt>
                <c:pt idx="2008">
                  <c:v>5.0091999999999999</c:v>
                </c:pt>
                <c:pt idx="2009">
                  <c:v>4.9965999999999999</c:v>
                </c:pt>
                <c:pt idx="2010">
                  <c:v>5.0598000000000001</c:v>
                </c:pt>
                <c:pt idx="2011">
                  <c:v>5.1185999999999998</c:v>
                </c:pt>
                <c:pt idx="2012">
                  <c:v>5.0814000000000004</c:v>
                </c:pt>
                <c:pt idx="2013">
                  <c:v>5.0648999999999997</c:v>
                </c:pt>
                <c:pt idx="2014">
                  <c:v>5.0808</c:v>
                </c:pt>
                <c:pt idx="2015">
                  <c:v>5.0518999999999998</c:v>
                </c:pt>
                <c:pt idx="2016">
                  <c:v>4.9573</c:v>
                </c:pt>
                <c:pt idx="2017">
                  <c:v>4.8724999999999996</c:v>
                </c:pt>
                <c:pt idx="2018">
                  <c:v>4.8380000000000001</c:v>
                </c:pt>
                <c:pt idx="2019">
                  <c:v>4.7723000000000004</c:v>
                </c:pt>
                <c:pt idx="2020">
                  <c:v>4.7278000000000002</c:v>
                </c:pt>
                <c:pt idx="2021">
                  <c:v>4.6928999999999998</c:v>
                </c:pt>
                <c:pt idx="2022">
                  <c:v>4.6866000000000003</c:v>
                </c:pt>
                <c:pt idx="2023">
                  <c:v>4.7257999999999996</c:v>
                </c:pt>
                <c:pt idx="2024">
                  <c:v>4.7039999999999997</c:v>
                </c:pt>
                <c:pt idx="2025">
                  <c:v>4.7087000000000003</c:v>
                </c:pt>
                <c:pt idx="2026">
                  <c:v>4.7647000000000004</c:v>
                </c:pt>
                <c:pt idx="2027">
                  <c:v>4.7712000000000003</c:v>
                </c:pt>
                <c:pt idx="2028">
                  <c:v>4.7850000000000001</c:v>
                </c:pt>
                <c:pt idx="2029">
                  <c:v>4.7359999999999998</c:v>
                </c:pt>
                <c:pt idx="2030">
                  <c:v>4.6897000000000002</c:v>
                </c:pt>
                <c:pt idx="2031">
                  <c:v>4.6612</c:v>
                </c:pt>
                <c:pt idx="2032">
                  <c:v>4.6414999999999997</c:v>
                </c:pt>
                <c:pt idx="2033">
                  <c:v>4.6463000000000001</c:v>
                </c:pt>
                <c:pt idx="2034">
                  <c:v>4.6661000000000001</c:v>
                </c:pt>
                <c:pt idx="2035">
                  <c:v>4.6683000000000003</c:v>
                </c:pt>
                <c:pt idx="2036">
                  <c:v>4.6943999999999999</c:v>
                </c:pt>
                <c:pt idx="2037">
                  <c:v>4.7310999999999996</c:v>
                </c:pt>
                <c:pt idx="2038">
                  <c:v>4.7526000000000002</c:v>
                </c:pt>
                <c:pt idx="2039">
                  <c:v>4.7915999999999999</c:v>
                </c:pt>
                <c:pt idx="2040">
                  <c:v>4.8376000000000001</c:v>
                </c:pt>
                <c:pt idx="2041">
                  <c:v>4.9173</c:v>
                </c:pt>
                <c:pt idx="2042">
                  <c:v>5.0697000000000001</c:v>
                </c:pt>
                <c:pt idx="2043">
                  <c:v>5.2850000000000001</c:v>
                </c:pt>
                <c:pt idx="2044">
                  <c:v>5.5198</c:v>
                </c:pt>
                <c:pt idx="2045">
                  <c:v>5.7838000000000003</c:v>
                </c:pt>
                <c:pt idx="2046">
                  <c:v>5.9457000000000004</c:v>
                </c:pt>
                <c:pt idx="2047">
                  <c:v>5.9297000000000004</c:v>
                </c:pt>
                <c:pt idx="2048">
                  <c:v>5.8674999999999997</c:v>
                </c:pt>
                <c:pt idx="2049">
                  <c:v>5.8061999999999996</c:v>
                </c:pt>
                <c:pt idx="2050">
                  <c:v>5.6376999999999997</c:v>
                </c:pt>
                <c:pt idx="2051">
                  <c:v>5.5472999999999999</c:v>
                </c:pt>
                <c:pt idx="2052">
                  <c:v>5.4089999999999998</c:v>
                </c:pt>
                <c:pt idx="2053">
                  <c:v>5.2176999999999998</c:v>
                </c:pt>
                <c:pt idx="2054">
                  <c:v>5.1443000000000003</c:v>
                </c:pt>
                <c:pt idx="2055">
                  <c:v>5.0147000000000004</c:v>
                </c:pt>
                <c:pt idx="2056">
                  <c:v>4.9363000000000001</c:v>
                </c:pt>
                <c:pt idx="2057">
                  <c:v>4.9386000000000001</c:v>
                </c:pt>
                <c:pt idx="2058">
                  <c:v>4.9527000000000001</c:v>
                </c:pt>
                <c:pt idx="2059">
                  <c:v>4.9268999999999998</c:v>
                </c:pt>
                <c:pt idx="2060">
                  <c:v>4.9596999999999998</c:v>
                </c:pt>
                <c:pt idx="2061">
                  <c:v>5.0431999999999997</c:v>
                </c:pt>
                <c:pt idx="2062">
                  <c:v>5.0467000000000004</c:v>
                </c:pt>
                <c:pt idx="2063">
                  <c:v>5.0385</c:v>
                </c:pt>
                <c:pt idx="2064">
                  <c:v>5.0670999999999999</c:v>
                </c:pt>
                <c:pt idx="2065">
                  <c:v>5.0179</c:v>
                </c:pt>
                <c:pt idx="2066">
                  <c:v>4.9263000000000003</c:v>
                </c:pt>
                <c:pt idx="2067">
                  <c:v>4.8593000000000002</c:v>
                </c:pt>
                <c:pt idx="2068">
                  <c:v>4.7885999999999997</c:v>
                </c:pt>
                <c:pt idx="2069">
                  <c:v>4.7034000000000002</c:v>
                </c:pt>
                <c:pt idx="2070">
                  <c:v>4.6459000000000001</c:v>
                </c:pt>
                <c:pt idx="2071">
                  <c:v>4.6421000000000001</c:v>
                </c:pt>
                <c:pt idx="2072">
                  <c:v>4.6715</c:v>
                </c:pt>
                <c:pt idx="2073">
                  <c:v>4.6711999999999998</c:v>
                </c:pt>
                <c:pt idx="2074">
                  <c:v>4.6783999999999999</c:v>
                </c:pt>
                <c:pt idx="2075">
                  <c:v>4.7377000000000002</c:v>
                </c:pt>
                <c:pt idx="2076">
                  <c:v>4.7610999999999999</c:v>
                </c:pt>
                <c:pt idx="2077">
                  <c:v>4.8169000000000004</c:v>
                </c:pt>
                <c:pt idx="2078">
                  <c:v>6.3095999999999997</c:v>
                </c:pt>
                <c:pt idx="2079">
                  <c:v>8.5655000000000001</c:v>
                </c:pt>
                <c:pt idx="2080">
                  <c:v>8.3016000000000005</c:v>
                </c:pt>
                <c:pt idx="2081">
                  <c:v>7.0579999999999998</c:v>
                </c:pt>
                <c:pt idx="2082">
                  <c:v>5.5773000000000001</c:v>
                </c:pt>
                <c:pt idx="2083">
                  <c:v>4.2667000000000002</c:v>
                </c:pt>
                <c:pt idx="2084">
                  <c:v>3.3914</c:v>
                </c:pt>
                <c:pt idx="2085">
                  <c:v>2.9605999999999999</c:v>
                </c:pt>
                <c:pt idx="2086">
                  <c:v>3.7999000000000001</c:v>
                </c:pt>
                <c:pt idx="2087">
                  <c:v>4.0568</c:v>
                </c:pt>
                <c:pt idx="2088">
                  <c:v>3.9072</c:v>
                </c:pt>
                <c:pt idx="2089">
                  <c:v>3.5935999999999999</c:v>
                </c:pt>
                <c:pt idx="2090">
                  <c:v>3.2757000000000001</c:v>
                </c:pt>
                <c:pt idx="2091">
                  <c:v>3.0518999999999998</c:v>
                </c:pt>
                <c:pt idx="2092">
                  <c:v>2.9243000000000001</c:v>
                </c:pt>
                <c:pt idx="2093">
                  <c:v>2.8555999999999999</c:v>
                </c:pt>
                <c:pt idx="2094">
                  <c:v>3.2623000000000002</c:v>
                </c:pt>
                <c:pt idx="2095">
                  <c:v>4.7542999999999997</c:v>
                </c:pt>
                <c:pt idx="2096">
                  <c:v>6.4816000000000003</c:v>
                </c:pt>
                <c:pt idx="2097">
                  <c:v>7.5609000000000002</c:v>
                </c:pt>
                <c:pt idx="2098">
                  <c:v>7.1742999999999997</c:v>
                </c:pt>
                <c:pt idx="2099">
                  <c:v>5.9683999999999999</c:v>
                </c:pt>
                <c:pt idx="2100">
                  <c:v>4.7893999999999997</c:v>
                </c:pt>
                <c:pt idx="2101">
                  <c:v>4.7035</c:v>
                </c:pt>
                <c:pt idx="2102">
                  <c:v>5.4836</c:v>
                </c:pt>
                <c:pt idx="2103">
                  <c:v>5.7564000000000002</c:v>
                </c:pt>
                <c:pt idx="2104">
                  <c:v>5.5819999999999999</c:v>
                </c:pt>
                <c:pt idx="2105">
                  <c:v>5.1233000000000004</c:v>
                </c:pt>
                <c:pt idx="2106">
                  <c:v>4.8323</c:v>
                </c:pt>
                <c:pt idx="2107">
                  <c:v>4.4927999999999999</c:v>
                </c:pt>
                <c:pt idx="2108">
                  <c:v>4.2565</c:v>
                </c:pt>
                <c:pt idx="2109">
                  <c:v>4.0594999999999999</c:v>
                </c:pt>
                <c:pt idx="2110">
                  <c:v>3.8713000000000002</c:v>
                </c:pt>
                <c:pt idx="2111">
                  <c:v>3.7978000000000001</c:v>
                </c:pt>
                <c:pt idx="2112">
                  <c:v>3.8772000000000002</c:v>
                </c:pt>
                <c:pt idx="2113">
                  <c:v>4.1570999999999998</c:v>
                </c:pt>
                <c:pt idx="2114">
                  <c:v>4.5587999999999997</c:v>
                </c:pt>
                <c:pt idx="2115">
                  <c:v>4.9297000000000004</c:v>
                </c:pt>
                <c:pt idx="2116">
                  <c:v>5.1650999999999998</c:v>
                </c:pt>
                <c:pt idx="2117">
                  <c:v>5.2252999999999998</c:v>
                </c:pt>
                <c:pt idx="2118">
                  <c:v>5.2252000000000001</c:v>
                </c:pt>
                <c:pt idx="2119">
                  <c:v>5.1287000000000003</c:v>
                </c:pt>
                <c:pt idx="2120">
                  <c:v>4.9272999999999998</c:v>
                </c:pt>
                <c:pt idx="2121">
                  <c:v>4.7656999999999998</c:v>
                </c:pt>
                <c:pt idx="2122">
                  <c:v>4.6745999999999999</c:v>
                </c:pt>
                <c:pt idx="2123">
                  <c:v>4.4928999999999997</c:v>
                </c:pt>
                <c:pt idx="2124">
                  <c:v>4.3323999999999998</c:v>
                </c:pt>
                <c:pt idx="2125">
                  <c:v>4.2157</c:v>
                </c:pt>
                <c:pt idx="2126">
                  <c:v>4.1631</c:v>
                </c:pt>
                <c:pt idx="2127">
                  <c:v>4.1523000000000003</c:v>
                </c:pt>
                <c:pt idx="2128">
                  <c:v>4.1898999999999997</c:v>
                </c:pt>
                <c:pt idx="2129">
                  <c:v>4.2671999999999999</c:v>
                </c:pt>
                <c:pt idx="2130">
                  <c:v>4.3727999999999998</c:v>
                </c:pt>
                <c:pt idx="2131">
                  <c:v>4.4554999999999998</c:v>
                </c:pt>
                <c:pt idx="2132">
                  <c:v>4.5392000000000001</c:v>
                </c:pt>
                <c:pt idx="2133">
                  <c:v>4.6368999999999998</c:v>
                </c:pt>
                <c:pt idx="2134">
                  <c:v>4.7457000000000003</c:v>
                </c:pt>
                <c:pt idx="2135">
                  <c:v>4.8963000000000001</c:v>
                </c:pt>
                <c:pt idx="2136">
                  <c:v>5.1722999999999999</c:v>
                </c:pt>
                <c:pt idx="2137">
                  <c:v>5.5434999999999999</c:v>
                </c:pt>
                <c:pt idx="2138">
                  <c:v>5.9377000000000004</c:v>
                </c:pt>
                <c:pt idx="2139">
                  <c:v>6.3574000000000002</c:v>
                </c:pt>
                <c:pt idx="2140">
                  <c:v>6.5046999999999997</c:v>
                </c:pt>
                <c:pt idx="2141">
                  <c:v>6.4958</c:v>
                </c:pt>
                <c:pt idx="2142">
                  <c:v>6.327</c:v>
                </c:pt>
                <c:pt idx="2143">
                  <c:v>6.0899000000000001</c:v>
                </c:pt>
                <c:pt idx="2144">
                  <c:v>5.8514999999999997</c:v>
                </c:pt>
                <c:pt idx="2145">
                  <c:v>5.5499000000000001</c:v>
                </c:pt>
                <c:pt idx="2146">
                  <c:v>5.4218999999999999</c:v>
                </c:pt>
                <c:pt idx="2147">
                  <c:v>5.7740999999999998</c:v>
                </c:pt>
                <c:pt idx="2148">
                  <c:v>5.4886999999999997</c:v>
                </c:pt>
                <c:pt idx="2149">
                  <c:v>4.5709999999999997</c:v>
                </c:pt>
                <c:pt idx="2150">
                  <c:v>3.5914999999999999</c:v>
                </c:pt>
                <c:pt idx="2151">
                  <c:v>2.7168999999999999</c:v>
                </c:pt>
                <c:pt idx="2152">
                  <c:v>2.0066000000000002</c:v>
                </c:pt>
                <c:pt idx="2153">
                  <c:v>2.1495000000000002</c:v>
                </c:pt>
                <c:pt idx="2154">
                  <c:v>3.3182999999999998</c:v>
                </c:pt>
                <c:pt idx="2155">
                  <c:v>3.9529999999999998</c:v>
                </c:pt>
                <c:pt idx="2156">
                  <c:v>4.3099999999999996</c:v>
                </c:pt>
                <c:pt idx="2157">
                  <c:v>4.0518000000000001</c:v>
                </c:pt>
                <c:pt idx="2158">
                  <c:v>3.4931000000000001</c:v>
                </c:pt>
                <c:pt idx="2159">
                  <c:v>3.5358999999999998</c:v>
                </c:pt>
                <c:pt idx="2160">
                  <c:v>3.7290000000000001</c:v>
                </c:pt>
                <c:pt idx="2161">
                  <c:v>3.7858999999999998</c:v>
                </c:pt>
                <c:pt idx="2162">
                  <c:v>3.677</c:v>
                </c:pt>
                <c:pt idx="2163">
                  <c:v>3.5337000000000001</c:v>
                </c:pt>
                <c:pt idx="2164">
                  <c:v>3.4518</c:v>
                </c:pt>
                <c:pt idx="2165">
                  <c:v>3.3944999999999999</c:v>
                </c:pt>
                <c:pt idx="2166">
                  <c:v>3.4417</c:v>
                </c:pt>
                <c:pt idx="2167">
                  <c:v>3.7185000000000001</c:v>
                </c:pt>
                <c:pt idx="2168">
                  <c:v>4.2671000000000001</c:v>
                </c:pt>
                <c:pt idx="2169">
                  <c:v>5.0481999999999996</c:v>
                </c:pt>
                <c:pt idx="2170">
                  <c:v>6.9530000000000003</c:v>
                </c:pt>
                <c:pt idx="2171">
                  <c:v>6.6090999999999998</c:v>
                </c:pt>
                <c:pt idx="2172">
                  <c:v>5.5048000000000004</c:v>
                </c:pt>
                <c:pt idx="2173">
                  <c:v>4.3465999999999996</c:v>
                </c:pt>
                <c:pt idx="2174">
                  <c:v>3.3370000000000002</c:v>
                </c:pt>
                <c:pt idx="2175">
                  <c:v>2.5303</c:v>
                </c:pt>
                <c:pt idx="2176">
                  <c:v>2.7721</c:v>
                </c:pt>
                <c:pt idx="2177">
                  <c:v>4.1148999999999996</c:v>
                </c:pt>
                <c:pt idx="2178">
                  <c:v>4.4596999999999998</c:v>
                </c:pt>
                <c:pt idx="2179">
                  <c:v>4.0153999999999996</c:v>
                </c:pt>
                <c:pt idx="2180">
                  <c:v>3.5238</c:v>
                </c:pt>
                <c:pt idx="2181">
                  <c:v>3.3256999999999999</c:v>
                </c:pt>
                <c:pt idx="2182">
                  <c:v>3.2873000000000001</c:v>
                </c:pt>
                <c:pt idx="2183">
                  <c:v>3.2147999999999999</c:v>
                </c:pt>
                <c:pt idx="2184">
                  <c:v>3.1541000000000001</c:v>
                </c:pt>
                <c:pt idx="2185">
                  <c:v>3.1396999999999999</c:v>
                </c:pt>
                <c:pt idx="2186">
                  <c:v>3.1061000000000001</c:v>
                </c:pt>
                <c:pt idx="2187">
                  <c:v>3.0312000000000001</c:v>
                </c:pt>
                <c:pt idx="2188">
                  <c:v>2.9567999999999999</c:v>
                </c:pt>
                <c:pt idx="2189">
                  <c:v>3.0082</c:v>
                </c:pt>
                <c:pt idx="2190">
                  <c:v>3.3212999999999999</c:v>
                </c:pt>
                <c:pt idx="2191">
                  <c:v>3.9882</c:v>
                </c:pt>
                <c:pt idx="2192">
                  <c:v>4.7728999999999999</c:v>
                </c:pt>
                <c:pt idx="2193">
                  <c:v>5.4226999999999999</c:v>
                </c:pt>
                <c:pt idx="2194">
                  <c:v>5.7278000000000002</c:v>
                </c:pt>
                <c:pt idx="2195">
                  <c:v>5.7591000000000001</c:v>
                </c:pt>
                <c:pt idx="2196">
                  <c:v>5.6226000000000003</c:v>
                </c:pt>
                <c:pt idx="2197">
                  <c:v>5.3822999999999999</c:v>
                </c:pt>
                <c:pt idx="2198">
                  <c:v>5.0483000000000002</c:v>
                </c:pt>
                <c:pt idx="2199">
                  <c:v>4.7663000000000002</c:v>
                </c:pt>
                <c:pt idx="2200">
                  <c:v>4.5567000000000002</c:v>
                </c:pt>
                <c:pt idx="2201">
                  <c:v>4.5050999999999997</c:v>
                </c:pt>
                <c:pt idx="2202">
                  <c:v>4.7638999999999996</c:v>
                </c:pt>
                <c:pt idx="2203">
                  <c:v>5.2881999999999998</c:v>
                </c:pt>
                <c:pt idx="2204">
                  <c:v>5.8539000000000003</c:v>
                </c:pt>
                <c:pt idx="2205">
                  <c:v>6.3669000000000002</c:v>
                </c:pt>
                <c:pt idx="2206">
                  <c:v>6.4802</c:v>
                </c:pt>
                <c:pt idx="2207">
                  <c:v>6.3842999999999996</c:v>
                </c:pt>
                <c:pt idx="2208">
                  <c:v>6.0961999999999996</c:v>
                </c:pt>
                <c:pt idx="2209">
                  <c:v>5.7934999999999999</c:v>
                </c:pt>
                <c:pt idx="2210">
                  <c:v>5.5053999999999998</c:v>
                </c:pt>
                <c:pt idx="2211">
                  <c:v>5.1896000000000004</c:v>
                </c:pt>
                <c:pt idx="2212">
                  <c:v>5.0202999999999998</c:v>
                </c:pt>
                <c:pt idx="2213">
                  <c:v>4.7839</c:v>
                </c:pt>
                <c:pt idx="2214">
                  <c:v>4.6492000000000004</c:v>
                </c:pt>
                <c:pt idx="2215">
                  <c:v>4.5625999999999998</c:v>
                </c:pt>
                <c:pt idx="2216">
                  <c:v>4.5221999999999998</c:v>
                </c:pt>
                <c:pt idx="2217">
                  <c:v>4.5616000000000003</c:v>
                </c:pt>
                <c:pt idx="2218">
                  <c:v>4.6947999999999999</c:v>
                </c:pt>
                <c:pt idx="2219">
                  <c:v>4.9097</c:v>
                </c:pt>
                <c:pt idx="2220">
                  <c:v>5.0556999999999999</c:v>
                </c:pt>
                <c:pt idx="2221">
                  <c:v>5.1173999999999999</c:v>
                </c:pt>
                <c:pt idx="2222">
                  <c:v>5.1620999999999997</c:v>
                </c:pt>
                <c:pt idx="2223">
                  <c:v>5.1471</c:v>
                </c:pt>
                <c:pt idx="2224">
                  <c:v>5.0324</c:v>
                </c:pt>
                <c:pt idx="2225">
                  <c:v>4.9348999999999998</c:v>
                </c:pt>
                <c:pt idx="2226">
                  <c:v>4.8733000000000004</c:v>
                </c:pt>
                <c:pt idx="2227">
                  <c:v>4.7294999999999998</c:v>
                </c:pt>
                <c:pt idx="2228">
                  <c:v>4.6359000000000004</c:v>
                </c:pt>
                <c:pt idx="2229">
                  <c:v>4.5742000000000003</c:v>
                </c:pt>
                <c:pt idx="2230">
                  <c:v>4.5639000000000003</c:v>
                </c:pt>
                <c:pt idx="2231">
                  <c:v>4.5582000000000003</c:v>
                </c:pt>
                <c:pt idx="2232">
                  <c:v>4.5811999999999999</c:v>
                </c:pt>
                <c:pt idx="2233">
                  <c:v>4.6170999999999998</c:v>
                </c:pt>
                <c:pt idx="2234">
                  <c:v>4.6902999999999997</c:v>
                </c:pt>
                <c:pt idx="2235">
                  <c:v>4.7686000000000002</c:v>
                </c:pt>
                <c:pt idx="2236">
                  <c:v>4.8547000000000002</c:v>
                </c:pt>
                <c:pt idx="2237">
                  <c:v>4.8681999999999999</c:v>
                </c:pt>
                <c:pt idx="2238">
                  <c:v>4.8773</c:v>
                </c:pt>
                <c:pt idx="2239">
                  <c:v>4.8989000000000003</c:v>
                </c:pt>
                <c:pt idx="2240">
                  <c:v>4.8678999999999997</c:v>
                </c:pt>
                <c:pt idx="2241">
                  <c:v>4.8657000000000004</c:v>
                </c:pt>
                <c:pt idx="2242">
                  <c:v>4.9100999999999999</c:v>
                </c:pt>
                <c:pt idx="2243">
                  <c:v>4.9592000000000001</c:v>
                </c:pt>
                <c:pt idx="2244">
                  <c:v>5.0106000000000002</c:v>
                </c:pt>
                <c:pt idx="2245">
                  <c:v>5.1623000000000001</c:v>
                </c:pt>
                <c:pt idx="2246">
                  <c:v>5.3516000000000004</c:v>
                </c:pt>
                <c:pt idx="2247">
                  <c:v>5.5925000000000002</c:v>
                </c:pt>
                <c:pt idx="2248">
                  <c:v>5.8506</c:v>
                </c:pt>
                <c:pt idx="2249">
                  <c:v>5.8777999999999997</c:v>
                </c:pt>
                <c:pt idx="2250">
                  <c:v>5.8685999999999998</c:v>
                </c:pt>
                <c:pt idx="2251">
                  <c:v>5.8281999999999998</c:v>
                </c:pt>
                <c:pt idx="2252">
                  <c:v>5.6477000000000004</c:v>
                </c:pt>
                <c:pt idx="2253">
                  <c:v>5.5576999999999996</c:v>
                </c:pt>
                <c:pt idx="2254">
                  <c:v>5.3166000000000002</c:v>
                </c:pt>
                <c:pt idx="2255">
                  <c:v>5.1913</c:v>
                </c:pt>
                <c:pt idx="2256">
                  <c:v>5.0171999999999999</c:v>
                </c:pt>
                <c:pt idx="2257">
                  <c:v>4.9302000000000001</c:v>
                </c:pt>
                <c:pt idx="2258">
                  <c:v>4.9553000000000003</c:v>
                </c:pt>
                <c:pt idx="2259">
                  <c:v>4.9074999999999998</c:v>
                </c:pt>
                <c:pt idx="2260">
                  <c:v>4.9461000000000004</c:v>
                </c:pt>
                <c:pt idx="2261">
                  <c:v>5.0598000000000001</c:v>
                </c:pt>
                <c:pt idx="2262">
                  <c:v>5.0819999999999999</c:v>
                </c:pt>
                <c:pt idx="2263">
                  <c:v>5.1219000000000001</c:v>
                </c:pt>
                <c:pt idx="2264">
                  <c:v>5.1654999999999998</c:v>
                </c:pt>
                <c:pt idx="2265">
                  <c:v>5.1115000000000004</c:v>
                </c:pt>
                <c:pt idx="2266">
                  <c:v>5.0820999999999996</c:v>
                </c:pt>
                <c:pt idx="2267">
                  <c:v>5.0114999999999998</c:v>
                </c:pt>
                <c:pt idx="2268">
                  <c:v>4.9093</c:v>
                </c:pt>
                <c:pt idx="2269">
                  <c:v>4.8901000000000003</c:v>
                </c:pt>
                <c:pt idx="2270">
                  <c:v>4.7956000000000003</c:v>
                </c:pt>
                <c:pt idx="2271">
                  <c:v>4.6992000000000003</c:v>
                </c:pt>
                <c:pt idx="2272">
                  <c:v>4.6893000000000002</c:v>
                </c:pt>
                <c:pt idx="2273">
                  <c:v>4.6558999999999999</c:v>
                </c:pt>
                <c:pt idx="2274">
                  <c:v>4.6769999999999996</c:v>
                </c:pt>
                <c:pt idx="2275">
                  <c:v>4.7003000000000004</c:v>
                </c:pt>
                <c:pt idx="2276">
                  <c:v>4.7675999999999998</c:v>
                </c:pt>
                <c:pt idx="2277">
                  <c:v>4.7502000000000004</c:v>
                </c:pt>
                <c:pt idx="2278">
                  <c:v>4.7466999999999997</c:v>
                </c:pt>
                <c:pt idx="2279">
                  <c:v>4.7213000000000003</c:v>
                </c:pt>
                <c:pt idx="2280">
                  <c:v>4.7882999999999996</c:v>
                </c:pt>
                <c:pt idx="2281">
                  <c:v>4.7777000000000003</c:v>
                </c:pt>
                <c:pt idx="2282">
                  <c:v>4.7350000000000003</c:v>
                </c:pt>
                <c:pt idx="2283">
                  <c:v>4.7065000000000001</c:v>
                </c:pt>
                <c:pt idx="2284">
                  <c:v>4.7008000000000001</c:v>
                </c:pt>
                <c:pt idx="2285">
                  <c:v>4.7142999999999997</c:v>
                </c:pt>
                <c:pt idx="2286">
                  <c:v>4.7064000000000004</c:v>
                </c:pt>
                <c:pt idx="2287">
                  <c:v>4.6938000000000004</c:v>
                </c:pt>
                <c:pt idx="2288">
                  <c:v>4.6943000000000001</c:v>
                </c:pt>
                <c:pt idx="2289">
                  <c:v>4.7015000000000002</c:v>
                </c:pt>
                <c:pt idx="2290">
                  <c:v>4.7123999999999997</c:v>
                </c:pt>
                <c:pt idx="2291">
                  <c:v>4.6913999999999998</c:v>
                </c:pt>
                <c:pt idx="2292">
                  <c:v>4.7084000000000001</c:v>
                </c:pt>
                <c:pt idx="2293">
                  <c:v>4.7039999999999997</c:v>
                </c:pt>
                <c:pt idx="2294">
                  <c:v>4.7309999999999999</c:v>
                </c:pt>
                <c:pt idx="2295">
                  <c:v>4.7716000000000003</c:v>
                </c:pt>
                <c:pt idx="2296">
                  <c:v>4.8742999999999999</c:v>
                </c:pt>
                <c:pt idx="2297">
                  <c:v>4.9888000000000003</c:v>
                </c:pt>
                <c:pt idx="2298">
                  <c:v>5.1567999999999996</c:v>
                </c:pt>
                <c:pt idx="2299">
                  <c:v>5.3358999999999996</c:v>
                </c:pt>
                <c:pt idx="2300">
                  <c:v>5.5037000000000003</c:v>
                </c:pt>
                <c:pt idx="2301">
                  <c:v>5.6478000000000002</c:v>
                </c:pt>
                <c:pt idx="2302">
                  <c:v>5.7784000000000004</c:v>
                </c:pt>
                <c:pt idx="2303">
                  <c:v>5.8501000000000003</c:v>
                </c:pt>
                <c:pt idx="2304">
                  <c:v>5.7511000000000001</c:v>
                </c:pt>
                <c:pt idx="2305">
                  <c:v>5.6704999999999997</c:v>
                </c:pt>
                <c:pt idx="2306">
                  <c:v>5.5651999999999999</c:v>
                </c:pt>
                <c:pt idx="2307">
                  <c:v>5.4218999999999999</c:v>
                </c:pt>
                <c:pt idx="2308">
                  <c:v>5.3318000000000003</c:v>
                </c:pt>
                <c:pt idx="2309">
                  <c:v>5.1651999999999996</c:v>
                </c:pt>
                <c:pt idx="2310">
                  <c:v>5.0675999999999997</c:v>
                </c:pt>
                <c:pt idx="2311">
                  <c:v>5.0336999999999996</c:v>
                </c:pt>
                <c:pt idx="2312">
                  <c:v>4.9743000000000004</c:v>
                </c:pt>
                <c:pt idx="2313">
                  <c:v>4.9482999999999997</c:v>
                </c:pt>
                <c:pt idx="2314">
                  <c:v>4.9973999999999998</c:v>
                </c:pt>
                <c:pt idx="2315">
                  <c:v>5.0053999999999998</c:v>
                </c:pt>
                <c:pt idx="2316">
                  <c:v>5.0456000000000003</c:v>
                </c:pt>
                <c:pt idx="2317">
                  <c:v>5.1448999999999998</c:v>
                </c:pt>
                <c:pt idx="2318">
                  <c:v>5.101</c:v>
                </c:pt>
                <c:pt idx="2319">
                  <c:v>5.0865</c:v>
                </c:pt>
                <c:pt idx="2320">
                  <c:v>5.0631000000000004</c:v>
                </c:pt>
                <c:pt idx="2321">
                  <c:v>4.9455999999999998</c:v>
                </c:pt>
                <c:pt idx="2322">
                  <c:v>4.8799000000000001</c:v>
                </c:pt>
                <c:pt idx="2323">
                  <c:v>4.8426</c:v>
                </c:pt>
                <c:pt idx="2324">
                  <c:v>4.7397999999999998</c:v>
                </c:pt>
                <c:pt idx="2325">
                  <c:v>4.6951000000000001</c:v>
                </c:pt>
                <c:pt idx="2326">
                  <c:v>4.7042999999999999</c:v>
                </c:pt>
                <c:pt idx="2327">
                  <c:v>4.6748000000000003</c:v>
                </c:pt>
                <c:pt idx="2328">
                  <c:v>4.6639999999999997</c:v>
                </c:pt>
                <c:pt idx="2329">
                  <c:v>4.6786000000000003</c:v>
                </c:pt>
                <c:pt idx="2330">
                  <c:v>4.7206000000000001</c:v>
                </c:pt>
                <c:pt idx="2331">
                  <c:v>4.7754000000000003</c:v>
                </c:pt>
                <c:pt idx="2332">
                  <c:v>4.7614000000000001</c:v>
                </c:pt>
                <c:pt idx="2333">
                  <c:v>4.7629000000000001</c:v>
                </c:pt>
                <c:pt idx="2334">
                  <c:v>4.7935999999999996</c:v>
                </c:pt>
                <c:pt idx="2335">
                  <c:v>4.8018000000000001</c:v>
                </c:pt>
                <c:pt idx="2336">
                  <c:v>4.7633000000000001</c:v>
                </c:pt>
                <c:pt idx="2337">
                  <c:v>4.7268999999999997</c:v>
                </c:pt>
                <c:pt idx="2338">
                  <c:v>4.6967999999999996</c:v>
                </c:pt>
                <c:pt idx="2339">
                  <c:v>4.6718000000000002</c:v>
                </c:pt>
                <c:pt idx="2340">
                  <c:v>4.6753</c:v>
                </c:pt>
                <c:pt idx="2341">
                  <c:v>4.6666999999999996</c:v>
                </c:pt>
                <c:pt idx="2342">
                  <c:v>4.6463999999999999</c:v>
                </c:pt>
                <c:pt idx="2343">
                  <c:v>4.6337999999999999</c:v>
                </c:pt>
                <c:pt idx="2344">
                  <c:v>4.6750999999999996</c:v>
                </c:pt>
                <c:pt idx="2345">
                  <c:v>4.7225999999999999</c:v>
                </c:pt>
                <c:pt idx="2346">
                  <c:v>4.7987000000000002</c:v>
                </c:pt>
                <c:pt idx="2347">
                  <c:v>4.9363999999999999</c:v>
                </c:pt>
                <c:pt idx="2348">
                  <c:v>5.1798000000000002</c:v>
                </c:pt>
                <c:pt idx="2349">
                  <c:v>5.4485000000000001</c:v>
                </c:pt>
                <c:pt idx="2350">
                  <c:v>5.7007000000000003</c:v>
                </c:pt>
                <c:pt idx="2351">
                  <c:v>5.8581000000000003</c:v>
                </c:pt>
                <c:pt idx="2352">
                  <c:v>5.9901</c:v>
                </c:pt>
                <c:pt idx="2353">
                  <c:v>6.0500999999999996</c:v>
                </c:pt>
                <c:pt idx="2354">
                  <c:v>5.8865999999999996</c:v>
                </c:pt>
                <c:pt idx="2355">
                  <c:v>5.7992999999999997</c:v>
                </c:pt>
                <c:pt idx="2356">
                  <c:v>5.5635000000000003</c:v>
                </c:pt>
                <c:pt idx="2357">
                  <c:v>5.4039999999999999</c:v>
                </c:pt>
                <c:pt idx="2358">
                  <c:v>5.2685000000000004</c:v>
                </c:pt>
                <c:pt idx="2359">
                  <c:v>5.0990000000000002</c:v>
                </c:pt>
                <c:pt idx="2360">
                  <c:v>5.0686</c:v>
                </c:pt>
                <c:pt idx="2361">
                  <c:v>4.9450000000000003</c:v>
                </c:pt>
                <c:pt idx="2362">
                  <c:v>4.9191000000000003</c:v>
                </c:pt>
                <c:pt idx="2363">
                  <c:v>5.2641999999999998</c:v>
                </c:pt>
                <c:pt idx="2364">
                  <c:v>5.1093000000000002</c:v>
                </c:pt>
                <c:pt idx="2365">
                  <c:v>5.0610999999999997</c:v>
                </c:pt>
                <c:pt idx="2366">
                  <c:v>5.0720999999999998</c:v>
                </c:pt>
                <c:pt idx="2367">
                  <c:v>4.9802</c:v>
                </c:pt>
                <c:pt idx="2368">
                  <c:v>4.9915000000000003</c:v>
                </c:pt>
                <c:pt idx="2369">
                  <c:v>4.9447999999999999</c:v>
                </c:pt>
                <c:pt idx="2370">
                  <c:v>4.9222000000000001</c:v>
                </c:pt>
                <c:pt idx="2371">
                  <c:v>4.9501999999999997</c:v>
                </c:pt>
                <c:pt idx="2372">
                  <c:v>4.8441000000000001</c:v>
                </c:pt>
                <c:pt idx="2373">
                  <c:v>4.8169000000000004</c:v>
                </c:pt>
                <c:pt idx="2374">
                  <c:v>4.8479000000000001</c:v>
                </c:pt>
                <c:pt idx="2375">
                  <c:v>4.7766999999999999</c:v>
                </c:pt>
                <c:pt idx="2376">
                  <c:v>4.7134</c:v>
                </c:pt>
                <c:pt idx="2377">
                  <c:v>4.7145000000000001</c:v>
                </c:pt>
                <c:pt idx="2378">
                  <c:v>4.7096999999999998</c:v>
                </c:pt>
                <c:pt idx="2379">
                  <c:v>4.6810999999999998</c:v>
                </c:pt>
                <c:pt idx="2380">
                  <c:v>4.7092000000000001</c:v>
                </c:pt>
                <c:pt idx="2381">
                  <c:v>4.7464000000000004</c:v>
                </c:pt>
                <c:pt idx="2382">
                  <c:v>4.7607999999999997</c:v>
                </c:pt>
                <c:pt idx="2383">
                  <c:v>4.7324999999999999</c:v>
                </c:pt>
                <c:pt idx="2384">
                  <c:v>7.3144999999999998</c:v>
                </c:pt>
                <c:pt idx="2385">
                  <c:v>9.1882000000000001</c:v>
                </c:pt>
                <c:pt idx="2386">
                  <c:v>10.689</c:v>
                </c:pt>
                <c:pt idx="2387">
                  <c:v>13.863</c:v>
                </c:pt>
                <c:pt idx="2388">
                  <c:v>46.081000000000003</c:v>
                </c:pt>
                <c:pt idx="2389">
                  <c:v>85.498000000000005</c:v>
                </c:pt>
                <c:pt idx="2390">
                  <c:v>109.76</c:v>
                </c:pt>
                <c:pt idx="2391">
                  <c:v>110</c:v>
                </c:pt>
                <c:pt idx="2392">
                  <c:v>110</c:v>
                </c:pt>
                <c:pt idx="2393">
                  <c:v>110</c:v>
                </c:pt>
                <c:pt idx="2394">
                  <c:v>100.01</c:v>
                </c:pt>
                <c:pt idx="2395">
                  <c:v>84.891999999999996</c:v>
                </c:pt>
                <c:pt idx="2396">
                  <c:v>69.935000000000002</c:v>
                </c:pt>
                <c:pt idx="2397">
                  <c:v>57.081000000000003</c:v>
                </c:pt>
                <c:pt idx="2398">
                  <c:v>47.978999999999999</c:v>
                </c:pt>
                <c:pt idx="2399">
                  <c:v>42.968000000000004</c:v>
                </c:pt>
                <c:pt idx="2400">
                  <c:v>39.948999999999998</c:v>
                </c:pt>
                <c:pt idx="2401">
                  <c:v>36.107999999999997</c:v>
                </c:pt>
                <c:pt idx="2402">
                  <c:v>31.378</c:v>
                </c:pt>
                <c:pt idx="2403">
                  <c:v>26.346</c:v>
                </c:pt>
                <c:pt idx="2404">
                  <c:v>22.338999999999999</c:v>
                </c:pt>
                <c:pt idx="2405">
                  <c:v>19.013000000000002</c:v>
                </c:pt>
                <c:pt idx="2406">
                  <c:v>16.507000000000001</c:v>
                </c:pt>
                <c:pt idx="2407">
                  <c:v>14.647</c:v>
                </c:pt>
                <c:pt idx="2408">
                  <c:v>13.493</c:v>
                </c:pt>
                <c:pt idx="2409">
                  <c:v>12.62</c:v>
                </c:pt>
                <c:pt idx="2410">
                  <c:v>11.893000000000001</c:v>
                </c:pt>
                <c:pt idx="2411">
                  <c:v>11.151</c:v>
                </c:pt>
                <c:pt idx="2412">
                  <c:v>10.374000000000001</c:v>
                </c:pt>
                <c:pt idx="2413">
                  <c:v>7.9261999999999997</c:v>
                </c:pt>
                <c:pt idx="2414">
                  <c:v>8.452</c:v>
                </c:pt>
                <c:pt idx="2415">
                  <c:v>8.6256000000000004</c:v>
                </c:pt>
                <c:pt idx="2416">
                  <c:v>8.5587</c:v>
                </c:pt>
                <c:pt idx="2417">
                  <c:v>8.1867000000000001</c:v>
                </c:pt>
                <c:pt idx="2418">
                  <c:v>7.6738999999999997</c:v>
                </c:pt>
                <c:pt idx="2419">
                  <c:v>7.1654999999999998</c:v>
                </c:pt>
                <c:pt idx="2420">
                  <c:v>6.6055000000000001</c:v>
                </c:pt>
                <c:pt idx="2421">
                  <c:v>6.1205999999999996</c:v>
                </c:pt>
                <c:pt idx="2422">
                  <c:v>5.702</c:v>
                </c:pt>
                <c:pt idx="2423">
                  <c:v>5.4367000000000001</c:v>
                </c:pt>
                <c:pt idx="2424">
                  <c:v>5.2858000000000001</c:v>
                </c:pt>
                <c:pt idx="2425">
                  <c:v>5.1722000000000001</c:v>
                </c:pt>
                <c:pt idx="2426">
                  <c:v>5.1327999999999996</c:v>
                </c:pt>
                <c:pt idx="2427">
                  <c:v>5.1326999999999998</c:v>
                </c:pt>
                <c:pt idx="2428">
                  <c:v>5.1524999999999999</c:v>
                </c:pt>
                <c:pt idx="2429">
                  <c:v>5.1951999999999998</c:v>
                </c:pt>
                <c:pt idx="2430">
                  <c:v>6.6612999999999998</c:v>
                </c:pt>
                <c:pt idx="2431">
                  <c:v>6.2135999999999996</c:v>
                </c:pt>
                <c:pt idx="2432">
                  <c:v>5.1131000000000002</c:v>
                </c:pt>
                <c:pt idx="2433">
                  <c:v>3.9573</c:v>
                </c:pt>
                <c:pt idx="2434">
                  <c:v>3.0129999999999999</c:v>
                </c:pt>
                <c:pt idx="2435">
                  <c:v>2.3607</c:v>
                </c:pt>
                <c:pt idx="2436">
                  <c:v>2.3359000000000001</c:v>
                </c:pt>
                <c:pt idx="2437">
                  <c:v>2.9594999999999998</c:v>
                </c:pt>
                <c:pt idx="2438">
                  <c:v>3.1171000000000002</c:v>
                </c:pt>
                <c:pt idx="2439">
                  <c:v>2.9933000000000001</c:v>
                </c:pt>
                <c:pt idx="2440">
                  <c:v>2.7932000000000001</c:v>
                </c:pt>
                <c:pt idx="2441">
                  <c:v>2.5876999999999999</c:v>
                </c:pt>
                <c:pt idx="2442">
                  <c:v>2.4424999999999999</c:v>
                </c:pt>
                <c:pt idx="2443">
                  <c:v>2.3626</c:v>
                </c:pt>
                <c:pt idx="2444">
                  <c:v>2.3424999999999998</c:v>
                </c:pt>
                <c:pt idx="2445">
                  <c:v>2.3769</c:v>
                </c:pt>
                <c:pt idx="2446">
                  <c:v>2.6061000000000001</c:v>
                </c:pt>
                <c:pt idx="2447">
                  <c:v>3.1158000000000001</c:v>
                </c:pt>
                <c:pt idx="2448">
                  <c:v>3.7109999999999999</c:v>
                </c:pt>
                <c:pt idx="2449">
                  <c:v>4.2698999999999998</c:v>
                </c:pt>
                <c:pt idx="2450">
                  <c:v>4.7343999999999999</c:v>
                </c:pt>
                <c:pt idx="2451">
                  <c:v>5.0351999999999997</c:v>
                </c:pt>
                <c:pt idx="2452">
                  <c:v>5.1384999999999996</c:v>
                </c:pt>
                <c:pt idx="2453">
                  <c:v>5.1087999999999996</c:v>
                </c:pt>
                <c:pt idx="2454">
                  <c:v>5.0388000000000002</c:v>
                </c:pt>
                <c:pt idx="2455">
                  <c:v>4.9676</c:v>
                </c:pt>
                <c:pt idx="2456">
                  <c:v>4.9127999999999998</c:v>
                </c:pt>
                <c:pt idx="2457">
                  <c:v>4.9695999999999998</c:v>
                </c:pt>
                <c:pt idx="2458">
                  <c:v>5.1543999999999999</c:v>
                </c:pt>
                <c:pt idx="2459">
                  <c:v>5.4760999999999997</c:v>
                </c:pt>
                <c:pt idx="2460">
                  <c:v>5.9321999999999999</c:v>
                </c:pt>
                <c:pt idx="2461">
                  <c:v>6.3952</c:v>
                </c:pt>
                <c:pt idx="2462">
                  <c:v>6.6600999999999999</c:v>
                </c:pt>
                <c:pt idx="2463">
                  <c:v>6.6661999999999999</c:v>
                </c:pt>
                <c:pt idx="2464">
                  <c:v>6.59</c:v>
                </c:pt>
                <c:pt idx="2465">
                  <c:v>6.2840999999999996</c:v>
                </c:pt>
                <c:pt idx="2466">
                  <c:v>6.0053000000000001</c:v>
                </c:pt>
                <c:pt idx="2467">
                  <c:v>5.7601000000000004</c:v>
                </c:pt>
                <c:pt idx="2468">
                  <c:v>5.4927999999999999</c:v>
                </c:pt>
                <c:pt idx="2469">
                  <c:v>5.3289</c:v>
                </c:pt>
                <c:pt idx="2470">
                  <c:v>5.1101000000000001</c:v>
                </c:pt>
                <c:pt idx="2471">
                  <c:v>4.9721000000000002</c:v>
                </c:pt>
                <c:pt idx="2472">
                  <c:v>4.9539</c:v>
                </c:pt>
                <c:pt idx="2473">
                  <c:v>4.9462999999999999</c:v>
                </c:pt>
                <c:pt idx="2474">
                  <c:v>4.9863999999999997</c:v>
                </c:pt>
                <c:pt idx="2475">
                  <c:v>5.0646000000000004</c:v>
                </c:pt>
                <c:pt idx="2476">
                  <c:v>5.1661999999999999</c:v>
                </c:pt>
                <c:pt idx="2477">
                  <c:v>5.1635999999999997</c:v>
                </c:pt>
                <c:pt idx="2478">
                  <c:v>5.1483999999999996</c:v>
                </c:pt>
                <c:pt idx="2479">
                  <c:v>5.1288</c:v>
                </c:pt>
                <c:pt idx="2480">
                  <c:v>4.9930000000000003</c:v>
                </c:pt>
                <c:pt idx="2481">
                  <c:v>4.8956</c:v>
                </c:pt>
                <c:pt idx="2482">
                  <c:v>4.8436000000000003</c:v>
                </c:pt>
                <c:pt idx="2483">
                  <c:v>4.7138</c:v>
                </c:pt>
                <c:pt idx="2484">
                  <c:v>4.6215999999999999</c:v>
                </c:pt>
                <c:pt idx="2485">
                  <c:v>4.5575999999999999</c:v>
                </c:pt>
                <c:pt idx="2486">
                  <c:v>4.5486000000000004</c:v>
                </c:pt>
                <c:pt idx="2487">
                  <c:v>4.5098000000000003</c:v>
                </c:pt>
                <c:pt idx="2488">
                  <c:v>4.4923000000000002</c:v>
                </c:pt>
                <c:pt idx="2489">
                  <c:v>4.4896000000000003</c:v>
                </c:pt>
                <c:pt idx="2490">
                  <c:v>4.5327999999999999</c:v>
                </c:pt>
                <c:pt idx="2491">
                  <c:v>4.5476000000000001</c:v>
                </c:pt>
                <c:pt idx="2492">
                  <c:v>4.5785999999999998</c:v>
                </c:pt>
                <c:pt idx="2493">
                  <c:v>4.5709999999999997</c:v>
                </c:pt>
                <c:pt idx="2494">
                  <c:v>4.5357000000000003</c:v>
                </c:pt>
                <c:pt idx="2495">
                  <c:v>4.5152999999999999</c:v>
                </c:pt>
                <c:pt idx="2496">
                  <c:v>4.4817</c:v>
                </c:pt>
                <c:pt idx="2497">
                  <c:v>4.4503000000000004</c:v>
                </c:pt>
                <c:pt idx="2498">
                  <c:v>4.4465000000000003</c:v>
                </c:pt>
                <c:pt idx="2499">
                  <c:v>4.4561000000000002</c:v>
                </c:pt>
                <c:pt idx="2500">
                  <c:v>4.4584000000000001</c:v>
                </c:pt>
                <c:pt idx="2501">
                  <c:v>4.4930000000000003</c:v>
                </c:pt>
                <c:pt idx="2502">
                  <c:v>4.5534999999999997</c:v>
                </c:pt>
                <c:pt idx="2503">
                  <c:v>4.5883000000000003</c:v>
                </c:pt>
                <c:pt idx="2504">
                  <c:v>4.6577000000000002</c:v>
                </c:pt>
                <c:pt idx="2505">
                  <c:v>4.7319000000000004</c:v>
                </c:pt>
                <c:pt idx="2506">
                  <c:v>4.8605999999999998</c:v>
                </c:pt>
                <c:pt idx="2507">
                  <c:v>5.0006000000000004</c:v>
                </c:pt>
                <c:pt idx="2508">
                  <c:v>5.1864999999999997</c:v>
                </c:pt>
                <c:pt idx="2509">
                  <c:v>5.4325000000000001</c:v>
                </c:pt>
                <c:pt idx="2510">
                  <c:v>5.7065999999999999</c:v>
                </c:pt>
                <c:pt idx="2511">
                  <c:v>5.9604999999999997</c:v>
                </c:pt>
                <c:pt idx="2512">
                  <c:v>6.1031000000000004</c:v>
                </c:pt>
                <c:pt idx="2513">
                  <c:v>6.1538000000000004</c:v>
                </c:pt>
                <c:pt idx="2514">
                  <c:v>6.1189</c:v>
                </c:pt>
                <c:pt idx="2515">
                  <c:v>6.0382999999999996</c:v>
                </c:pt>
                <c:pt idx="2516">
                  <c:v>5.8329000000000004</c:v>
                </c:pt>
                <c:pt idx="2517">
                  <c:v>5.7065000000000001</c:v>
                </c:pt>
                <c:pt idx="2518">
                  <c:v>5.5561999999999996</c:v>
                </c:pt>
                <c:pt idx="2519">
                  <c:v>5.3582000000000001</c:v>
                </c:pt>
                <c:pt idx="2520">
                  <c:v>5.2404000000000002</c:v>
                </c:pt>
                <c:pt idx="2521">
                  <c:v>5.1346999999999996</c:v>
                </c:pt>
                <c:pt idx="2522">
                  <c:v>5.0361000000000002</c:v>
                </c:pt>
                <c:pt idx="2523">
                  <c:v>5.0400999999999998</c:v>
                </c:pt>
                <c:pt idx="2524">
                  <c:v>5.4724000000000004</c:v>
                </c:pt>
                <c:pt idx="2525">
                  <c:v>4.9962999999999997</c:v>
                </c:pt>
                <c:pt idx="2526">
                  <c:v>4.1146000000000003</c:v>
                </c:pt>
                <c:pt idx="2527">
                  <c:v>3.1930999999999998</c:v>
                </c:pt>
                <c:pt idx="2528">
                  <c:v>2.4043000000000001</c:v>
                </c:pt>
                <c:pt idx="2529">
                  <c:v>1.8865000000000001</c:v>
                </c:pt>
                <c:pt idx="2530">
                  <c:v>2.7866</c:v>
                </c:pt>
                <c:pt idx="2531">
                  <c:v>3.5539999999999998</c:v>
                </c:pt>
                <c:pt idx="2532">
                  <c:v>3.9070999999999998</c:v>
                </c:pt>
                <c:pt idx="2533">
                  <c:v>3.7450999999999999</c:v>
                </c:pt>
                <c:pt idx="2534">
                  <c:v>3.2833999999999999</c:v>
                </c:pt>
                <c:pt idx="2535">
                  <c:v>3.2589999999999999</c:v>
                </c:pt>
                <c:pt idx="2536">
                  <c:v>3.3195000000000001</c:v>
                </c:pt>
                <c:pt idx="2537">
                  <c:v>3.3664000000000001</c:v>
                </c:pt>
                <c:pt idx="2538">
                  <c:v>3.2793999999999999</c:v>
                </c:pt>
                <c:pt idx="2539">
                  <c:v>3.2031999999999998</c:v>
                </c:pt>
                <c:pt idx="2540">
                  <c:v>3.1225000000000001</c:v>
                </c:pt>
                <c:pt idx="2541">
                  <c:v>3.0499000000000001</c:v>
                </c:pt>
                <c:pt idx="2542">
                  <c:v>3.0691000000000002</c:v>
                </c:pt>
                <c:pt idx="2543">
                  <c:v>3.2368999999999999</c:v>
                </c:pt>
                <c:pt idx="2544">
                  <c:v>3.5855999999999999</c:v>
                </c:pt>
                <c:pt idx="2545">
                  <c:v>4.0298999999999996</c:v>
                </c:pt>
                <c:pt idx="2546">
                  <c:v>4.4615</c:v>
                </c:pt>
                <c:pt idx="2547">
                  <c:v>4.7775999999999996</c:v>
                </c:pt>
                <c:pt idx="2548">
                  <c:v>4.9638999999999998</c:v>
                </c:pt>
                <c:pt idx="2549">
                  <c:v>5.0152999999999999</c:v>
                </c:pt>
                <c:pt idx="2550">
                  <c:v>4.9493999999999998</c:v>
                </c:pt>
                <c:pt idx="2551">
                  <c:v>4.8597999999999999</c:v>
                </c:pt>
                <c:pt idx="2552">
                  <c:v>4.7378999999999998</c:v>
                </c:pt>
                <c:pt idx="2553">
                  <c:v>4.633</c:v>
                </c:pt>
                <c:pt idx="2554">
                  <c:v>4.5578000000000003</c:v>
                </c:pt>
                <c:pt idx="2555">
                  <c:v>4.5145</c:v>
                </c:pt>
                <c:pt idx="2556">
                  <c:v>4.5030999999999999</c:v>
                </c:pt>
                <c:pt idx="2557">
                  <c:v>4.5243000000000002</c:v>
                </c:pt>
                <c:pt idx="2558">
                  <c:v>4.59</c:v>
                </c:pt>
                <c:pt idx="2559">
                  <c:v>4.6723999999999997</c:v>
                </c:pt>
                <c:pt idx="2560">
                  <c:v>4.7450000000000001</c:v>
                </c:pt>
                <c:pt idx="2561">
                  <c:v>4.7888999999999999</c:v>
                </c:pt>
                <c:pt idx="2562">
                  <c:v>4.7942</c:v>
                </c:pt>
                <c:pt idx="2563">
                  <c:v>4.7704000000000004</c:v>
                </c:pt>
                <c:pt idx="2564">
                  <c:v>4.7424999999999997</c:v>
                </c:pt>
                <c:pt idx="2565">
                  <c:v>4.7356999999999996</c:v>
                </c:pt>
                <c:pt idx="2566">
                  <c:v>4.7183000000000002</c:v>
                </c:pt>
                <c:pt idx="2567">
                  <c:v>4.7561</c:v>
                </c:pt>
                <c:pt idx="2568">
                  <c:v>4.8075999999999999</c:v>
                </c:pt>
                <c:pt idx="2569">
                  <c:v>4.8918999999999997</c:v>
                </c:pt>
                <c:pt idx="2570">
                  <c:v>4.9850000000000003</c:v>
                </c:pt>
                <c:pt idx="2571">
                  <c:v>5.0819999999999999</c:v>
                </c:pt>
                <c:pt idx="2572">
                  <c:v>5.1315</c:v>
                </c:pt>
                <c:pt idx="2573">
                  <c:v>5.1695000000000002</c:v>
                </c:pt>
                <c:pt idx="2574">
                  <c:v>5.2111999999999998</c:v>
                </c:pt>
                <c:pt idx="2575">
                  <c:v>5.2385999999999999</c:v>
                </c:pt>
                <c:pt idx="2576">
                  <c:v>5.2591000000000001</c:v>
                </c:pt>
                <c:pt idx="2577">
                  <c:v>5.2881999999999998</c:v>
                </c:pt>
                <c:pt idx="2578">
                  <c:v>5.3327999999999998</c:v>
                </c:pt>
                <c:pt idx="2579">
                  <c:v>5.3684000000000003</c:v>
                </c:pt>
                <c:pt idx="2580">
                  <c:v>5.3788</c:v>
                </c:pt>
                <c:pt idx="2581">
                  <c:v>5.3648999999999996</c:v>
                </c:pt>
                <c:pt idx="2582">
                  <c:v>5.3295000000000003</c:v>
                </c:pt>
                <c:pt idx="2583">
                  <c:v>5.5636999999999999</c:v>
                </c:pt>
                <c:pt idx="2584">
                  <c:v>4.8860999999999999</c:v>
                </c:pt>
                <c:pt idx="2585">
                  <c:v>3.9394999999999998</c:v>
                </c:pt>
                <c:pt idx="2586">
                  <c:v>3.2065000000000001</c:v>
                </c:pt>
                <c:pt idx="2587">
                  <c:v>2.4188999999999998</c:v>
                </c:pt>
                <c:pt idx="2588">
                  <c:v>1.8766</c:v>
                </c:pt>
                <c:pt idx="2590">
                  <c:v>3.1030000000000002</c:v>
                </c:pt>
                <c:pt idx="2591">
                  <c:v>3.3033999999999999</c:v>
                </c:pt>
                <c:pt idx="2592">
                  <c:v>2.9037000000000002</c:v>
                </c:pt>
                <c:pt idx="2593">
                  <c:v>2.3464</c:v>
                </c:pt>
                <c:pt idx="2594">
                  <c:v>1.8128</c:v>
                </c:pt>
                <c:pt idx="2595">
                  <c:v>1.3662000000000001</c:v>
                </c:pt>
                <c:pt idx="2596">
                  <c:v>1.1353</c:v>
                </c:pt>
                <c:pt idx="2597">
                  <c:v>1.6849000000000001</c:v>
                </c:pt>
                <c:pt idx="2598">
                  <c:v>2.2382</c:v>
                </c:pt>
                <c:pt idx="2599">
                  <c:v>2.3995000000000002</c:v>
                </c:pt>
                <c:pt idx="2600">
                  <c:v>2.3782999999999999</c:v>
                </c:pt>
                <c:pt idx="2601">
                  <c:v>2.3281999999999998</c:v>
                </c:pt>
                <c:pt idx="2602">
                  <c:v>2.3302999999999998</c:v>
                </c:pt>
                <c:pt idx="2603">
                  <c:v>2.3932000000000002</c:v>
                </c:pt>
                <c:pt idx="2604">
                  <c:v>2.4310999999999998</c:v>
                </c:pt>
                <c:pt idx="2605">
                  <c:v>2.4516</c:v>
                </c:pt>
                <c:pt idx="2606">
                  <c:v>2.5005000000000002</c:v>
                </c:pt>
                <c:pt idx="2607">
                  <c:v>2.7402000000000002</c:v>
                </c:pt>
                <c:pt idx="2608">
                  <c:v>3.1657000000000002</c:v>
                </c:pt>
                <c:pt idx="2609">
                  <c:v>3.6806999999999999</c:v>
                </c:pt>
                <c:pt idx="2610">
                  <c:v>4.1944999999999997</c:v>
                </c:pt>
                <c:pt idx="2611">
                  <c:v>4.9973999999999998</c:v>
                </c:pt>
                <c:pt idx="2612">
                  <c:v>4.7064000000000004</c:v>
                </c:pt>
                <c:pt idx="2613">
                  <c:v>3.9262000000000001</c:v>
                </c:pt>
                <c:pt idx="2614">
                  <c:v>3.0680999999999998</c:v>
                </c:pt>
                <c:pt idx="2615">
                  <c:v>2.3037000000000001</c:v>
                </c:pt>
                <c:pt idx="2616">
                  <c:v>1.6968000000000001</c:v>
                </c:pt>
                <c:pt idx="2617">
                  <c:v>1.6486000000000001</c:v>
                </c:pt>
                <c:pt idx="2618">
                  <c:v>2.2223999999999999</c:v>
                </c:pt>
                <c:pt idx="2619">
                  <c:v>2.5076999999999998</c:v>
                </c:pt>
                <c:pt idx="2620">
                  <c:v>2.5908000000000002</c:v>
                </c:pt>
                <c:pt idx="2621">
                  <c:v>2.6385000000000001</c:v>
                </c:pt>
                <c:pt idx="2622">
                  <c:v>2.6688999999999998</c:v>
                </c:pt>
                <c:pt idx="2623">
                  <c:v>2.6922999999999999</c:v>
                </c:pt>
                <c:pt idx="2624">
                  <c:v>2.6907999999999999</c:v>
                </c:pt>
                <c:pt idx="2625">
                  <c:v>2.6526999999999998</c:v>
                </c:pt>
                <c:pt idx="2626">
                  <c:v>2.6012</c:v>
                </c:pt>
                <c:pt idx="2627">
                  <c:v>2.6154999999999999</c:v>
                </c:pt>
                <c:pt idx="2628">
                  <c:v>2.7719</c:v>
                </c:pt>
                <c:pt idx="2629">
                  <c:v>3.0895999999999999</c:v>
                </c:pt>
                <c:pt idx="2630">
                  <c:v>3.4990000000000001</c:v>
                </c:pt>
                <c:pt idx="2631">
                  <c:v>3.9407000000000001</c:v>
                </c:pt>
                <c:pt idx="2632">
                  <c:v>4.2694000000000001</c:v>
                </c:pt>
                <c:pt idx="2633">
                  <c:v>4.4786000000000001</c:v>
                </c:pt>
                <c:pt idx="2634">
                  <c:v>4.5762</c:v>
                </c:pt>
                <c:pt idx="2635">
                  <c:v>4.6097999999999999</c:v>
                </c:pt>
                <c:pt idx="2636">
                  <c:v>4.5964</c:v>
                </c:pt>
                <c:pt idx="2637">
                  <c:v>4.5612000000000004</c:v>
                </c:pt>
                <c:pt idx="2638">
                  <c:v>4.5418000000000003</c:v>
                </c:pt>
                <c:pt idx="2639">
                  <c:v>4.5628000000000002</c:v>
                </c:pt>
                <c:pt idx="2640">
                  <c:v>4.6205999999999996</c:v>
                </c:pt>
                <c:pt idx="2641">
                  <c:v>4.6916000000000002</c:v>
                </c:pt>
                <c:pt idx="2642">
                  <c:v>4.7614000000000001</c:v>
                </c:pt>
                <c:pt idx="2643">
                  <c:v>4.8400999999999996</c:v>
                </c:pt>
                <c:pt idx="2644">
                  <c:v>4.9032</c:v>
                </c:pt>
                <c:pt idx="2645">
                  <c:v>4.9622999999999999</c:v>
                </c:pt>
                <c:pt idx="2646">
                  <c:v>5.0048000000000004</c:v>
                </c:pt>
                <c:pt idx="2647">
                  <c:v>5.0077999999999996</c:v>
                </c:pt>
                <c:pt idx="2648">
                  <c:v>5.0254000000000003</c:v>
                </c:pt>
                <c:pt idx="2649">
                  <c:v>5.0216000000000003</c:v>
                </c:pt>
                <c:pt idx="2650">
                  <c:v>5.0423999999999998</c:v>
                </c:pt>
                <c:pt idx="2651">
                  <c:v>5.0513000000000003</c:v>
                </c:pt>
                <c:pt idx="2652">
                  <c:v>5.0909000000000004</c:v>
                </c:pt>
                <c:pt idx="2653">
                  <c:v>5.0885999999999996</c:v>
                </c:pt>
                <c:pt idx="2654">
                  <c:v>5.1228999999999996</c:v>
                </c:pt>
                <c:pt idx="2655">
                  <c:v>5.157</c:v>
                </c:pt>
                <c:pt idx="2656">
                  <c:v>5.1482000000000001</c:v>
                </c:pt>
                <c:pt idx="2657">
                  <c:v>5.1604999999999999</c:v>
                </c:pt>
                <c:pt idx="2658">
                  <c:v>5.1680999999999999</c:v>
                </c:pt>
                <c:pt idx="2659">
                  <c:v>5.1547999999999998</c:v>
                </c:pt>
                <c:pt idx="2660">
                  <c:v>5.1237000000000004</c:v>
                </c:pt>
                <c:pt idx="2661">
                  <c:v>5.0993000000000004</c:v>
                </c:pt>
                <c:pt idx="2662">
                  <c:v>5.0594999999999999</c:v>
                </c:pt>
                <c:pt idx="2663">
                  <c:v>5.0454999999999997</c:v>
                </c:pt>
                <c:pt idx="2664">
                  <c:v>5.0246000000000004</c:v>
                </c:pt>
                <c:pt idx="2665">
                  <c:v>5.0125000000000002</c:v>
                </c:pt>
                <c:pt idx="2666">
                  <c:v>4.9829999999999997</c:v>
                </c:pt>
                <c:pt idx="2667">
                  <c:v>4.9654999999999996</c:v>
                </c:pt>
                <c:pt idx="2668">
                  <c:v>4.9332000000000003</c:v>
                </c:pt>
                <c:pt idx="2669">
                  <c:v>4.891</c:v>
                </c:pt>
                <c:pt idx="2670">
                  <c:v>4.8685</c:v>
                </c:pt>
                <c:pt idx="2671">
                  <c:v>4.8771000000000004</c:v>
                </c:pt>
                <c:pt idx="2672">
                  <c:v>4.9288999999999996</c:v>
                </c:pt>
                <c:pt idx="2673">
                  <c:v>5.0105000000000004</c:v>
                </c:pt>
                <c:pt idx="2674">
                  <c:v>5.1238000000000001</c:v>
                </c:pt>
                <c:pt idx="2675">
                  <c:v>5.3154000000000003</c:v>
                </c:pt>
                <c:pt idx="2676">
                  <c:v>5.5141999999999998</c:v>
                </c:pt>
                <c:pt idx="2677">
                  <c:v>5.7329999999999997</c:v>
                </c:pt>
                <c:pt idx="2678">
                  <c:v>5.8825000000000003</c:v>
                </c:pt>
                <c:pt idx="2679">
                  <c:v>5.9951999999999996</c:v>
                </c:pt>
                <c:pt idx="2680">
                  <c:v>6.5141</c:v>
                </c:pt>
                <c:pt idx="2681">
                  <c:v>6.3341000000000003</c:v>
                </c:pt>
                <c:pt idx="2682">
                  <c:v>5.3452000000000002</c:v>
                </c:pt>
                <c:pt idx="2683">
                  <c:v>4.2207999999999997</c:v>
                </c:pt>
                <c:pt idx="2684">
                  <c:v>3.2042999999999999</c:v>
                </c:pt>
                <c:pt idx="2685">
                  <c:v>2.3679000000000001</c:v>
                </c:pt>
                <c:pt idx="2686">
                  <c:v>2.2633999999999999</c:v>
                </c:pt>
                <c:pt idx="2687">
                  <c:v>2.9853999999999998</c:v>
                </c:pt>
                <c:pt idx="2688">
                  <c:v>3.5455000000000001</c:v>
                </c:pt>
                <c:pt idx="2689">
                  <c:v>3.7702</c:v>
                </c:pt>
                <c:pt idx="2690">
                  <c:v>3.7418999999999998</c:v>
                </c:pt>
                <c:pt idx="2691">
                  <c:v>3.6785999999999999</c:v>
                </c:pt>
                <c:pt idx="2692">
                  <c:v>3.7618</c:v>
                </c:pt>
                <c:pt idx="2693">
                  <c:v>3.4350000000000001</c:v>
                </c:pt>
                <c:pt idx="2694">
                  <c:v>2.8445999999999998</c:v>
                </c:pt>
                <c:pt idx="2695">
                  <c:v>2.2277999999999998</c:v>
                </c:pt>
                <c:pt idx="2696">
                  <c:v>1.6887000000000001</c:v>
                </c:pt>
                <c:pt idx="2697">
                  <c:v>1.2896000000000001</c:v>
                </c:pt>
                <c:pt idx="2698">
                  <c:v>1.5327999999999999</c:v>
                </c:pt>
                <c:pt idx="2699">
                  <c:v>1.8607</c:v>
                </c:pt>
                <c:pt idx="2700">
                  <c:v>2.0230000000000001</c:v>
                </c:pt>
                <c:pt idx="2701">
                  <c:v>2.1741999999999999</c:v>
                </c:pt>
                <c:pt idx="2702">
                  <c:v>2.3835999999999999</c:v>
                </c:pt>
                <c:pt idx="2703">
                  <c:v>2.6324999999999998</c:v>
                </c:pt>
                <c:pt idx="2704">
                  <c:v>2.8492999999999999</c:v>
                </c:pt>
                <c:pt idx="2705">
                  <c:v>2.9819</c:v>
                </c:pt>
                <c:pt idx="2706">
                  <c:v>3.0895000000000001</c:v>
                </c:pt>
                <c:pt idx="2707">
                  <c:v>3.2823000000000002</c:v>
                </c:pt>
                <c:pt idx="2708">
                  <c:v>3.5867</c:v>
                </c:pt>
                <c:pt idx="2709">
                  <c:v>3.9598</c:v>
                </c:pt>
                <c:pt idx="2710">
                  <c:v>4.3407</c:v>
                </c:pt>
                <c:pt idx="2711">
                  <c:v>4.6696</c:v>
                </c:pt>
                <c:pt idx="2712">
                  <c:v>4.8685</c:v>
                </c:pt>
                <c:pt idx="2713">
                  <c:v>4.9401000000000002</c:v>
                </c:pt>
                <c:pt idx="2714">
                  <c:v>4.9318999999999997</c:v>
                </c:pt>
                <c:pt idx="2715">
                  <c:v>4.8284000000000002</c:v>
                </c:pt>
                <c:pt idx="2716">
                  <c:v>4.6840999999999999</c:v>
                </c:pt>
                <c:pt idx="2717">
                  <c:v>4.5675999999999997</c:v>
                </c:pt>
                <c:pt idx="2718">
                  <c:v>4.4390999999999998</c:v>
                </c:pt>
                <c:pt idx="2719">
                  <c:v>4.3605999999999998</c:v>
                </c:pt>
                <c:pt idx="2720">
                  <c:v>4.3163999999999998</c:v>
                </c:pt>
                <c:pt idx="2721">
                  <c:v>4.3373999999999997</c:v>
                </c:pt>
                <c:pt idx="2722">
                  <c:v>4.3738999999999999</c:v>
                </c:pt>
                <c:pt idx="2723">
                  <c:v>7.1925999999999997</c:v>
                </c:pt>
                <c:pt idx="2724">
                  <c:v>8.5068999999999999</c:v>
                </c:pt>
                <c:pt idx="2725">
                  <c:v>7.8491</c:v>
                </c:pt>
                <c:pt idx="2726">
                  <c:v>6.4124999999999996</c:v>
                </c:pt>
                <c:pt idx="2727">
                  <c:v>4.9686000000000003</c:v>
                </c:pt>
                <c:pt idx="2728">
                  <c:v>3.6829999999999998</c:v>
                </c:pt>
                <c:pt idx="2729">
                  <c:v>2.9470999999999998</c:v>
                </c:pt>
                <c:pt idx="2730">
                  <c:v>3.5341999999999998</c:v>
                </c:pt>
                <c:pt idx="2731">
                  <c:v>3.7940999999999998</c:v>
                </c:pt>
                <c:pt idx="2732">
                  <c:v>3.7109999999999999</c:v>
                </c:pt>
                <c:pt idx="2733">
                  <c:v>3.4925999999999999</c:v>
                </c:pt>
                <c:pt idx="2734">
                  <c:v>3.2240000000000002</c:v>
                </c:pt>
                <c:pt idx="2735">
                  <c:v>3.0289999999999999</c:v>
                </c:pt>
                <c:pt idx="2736">
                  <c:v>3.1101000000000001</c:v>
                </c:pt>
                <c:pt idx="2737">
                  <c:v>4.1093000000000002</c:v>
                </c:pt>
                <c:pt idx="2738">
                  <c:v>6.3044000000000002</c:v>
                </c:pt>
                <c:pt idx="2739">
                  <c:v>7.7354000000000003</c:v>
                </c:pt>
                <c:pt idx="2740">
                  <c:v>7.4139999999999997</c:v>
                </c:pt>
                <c:pt idx="2741">
                  <c:v>6.2571000000000003</c:v>
                </c:pt>
                <c:pt idx="2742">
                  <c:v>4.9832999999999998</c:v>
                </c:pt>
                <c:pt idx="2743">
                  <c:v>4.3243</c:v>
                </c:pt>
                <c:pt idx="2744">
                  <c:v>5.4855</c:v>
                </c:pt>
                <c:pt idx="2745">
                  <c:v>6.3627000000000002</c:v>
                </c:pt>
                <c:pt idx="2746">
                  <c:v>5.8994999999999997</c:v>
                </c:pt>
                <c:pt idx="2747">
                  <c:v>4.9157999999999999</c:v>
                </c:pt>
                <c:pt idx="2748">
                  <c:v>3.9447000000000001</c:v>
                </c:pt>
                <c:pt idx="2749">
                  <c:v>4.1239999999999997</c:v>
                </c:pt>
                <c:pt idx="2750">
                  <c:v>4.6148999999999996</c:v>
                </c:pt>
                <c:pt idx="2751">
                  <c:v>4.7119</c:v>
                </c:pt>
                <c:pt idx="2752">
                  <c:v>4.5502000000000002</c:v>
                </c:pt>
                <c:pt idx="2753">
                  <c:v>4.2618</c:v>
                </c:pt>
                <c:pt idx="2754">
                  <c:v>4.0945</c:v>
                </c:pt>
                <c:pt idx="2755">
                  <c:v>3.8881000000000001</c:v>
                </c:pt>
                <c:pt idx="2756">
                  <c:v>3.7578</c:v>
                </c:pt>
                <c:pt idx="2757">
                  <c:v>3.7097000000000002</c:v>
                </c:pt>
                <c:pt idx="2758">
                  <c:v>3.8132999999999999</c:v>
                </c:pt>
                <c:pt idx="2759">
                  <c:v>4.1250999999999998</c:v>
                </c:pt>
                <c:pt idx="2760">
                  <c:v>4.5872000000000002</c:v>
                </c:pt>
                <c:pt idx="2761">
                  <c:v>5.0115999999999996</c:v>
                </c:pt>
                <c:pt idx="2762">
                  <c:v>5.3250000000000002</c:v>
                </c:pt>
                <c:pt idx="2763">
                  <c:v>5.4695</c:v>
                </c:pt>
                <c:pt idx="2764">
                  <c:v>5.3574000000000002</c:v>
                </c:pt>
                <c:pt idx="2765">
                  <c:v>5.2252999999999998</c:v>
                </c:pt>
                <c:pt idx="2766">
                  <c:v>5.0381</c:v>
                </c:pt>
                <c:pt idx="2767">
                  <c:v>4.8148</c:v>
                </c:pt>
                <c:pt idx="2768">
                  <c:v>4.6506999999999996</c:v>
                </c:pt>
                <c:pt idx="2769">
                  <c:v>4.5067000000000004</c:v>
                </c:pt>
                <c:pt idx="2770">
                  <c:v>4.3670999999999998</c:v>
                </c:pt>
                <c:pt idx="2771">
                  <c:v>4.2598000000000003</c:v>
                </c:pt>
                <c:pt idx="2772">
                  <c:v>4.2058999999999997</c:v>
                </c:pt>
                <c:pt idx="2773">
                  <c:v>4.5167999999999999</c:v>
                </c:pt>
                <c:pt idx="2774">
                  <c:v>5.5042</c:v>
                </c:pt>
                <c:pt idx="2775">
                  <c:v>5</c:v>
                </c:pt>
                <c:pt idx="2776">
                  <c:v>4.1123000000000003</c:v>
                </c:pt>
                <c:pt idx="2777">
                  <c:v>3.2212000000000001</c:v>
                </c:pt>
                <c:pt idx="2778">
                  <c:v>2.4649000000000001</c:v>
                </c:pt>
                <c:pt idx="2779">
                  <c:v>1.9374</c:v>
                </c:pt>
                <c:pt idx="2780">
                  <c:v>2.4207999999999998</c:v>
                </c:pt>
                <c:pt idx="2781">
                  <c:v>3.0415999999999999</c:v>
                </c:pt>
                <c:pt idx="2782">
                  <c:v>3.8992</c:v>
                </c:pt>
                <c:pt idx="2783">
                  <c:v>4.1039000000000003</c:v>
                </c:pt>
                <c:pt idx="2784">
                  <c:v>3.5689000000000002</c:v>
                </c:pt>
                <c:pt idx="2785">
                  <c:v>2.8647</c:v>
                </c:pt>
                <c:pt idx="2786">
                  <c:v>2.214</c:v>
                </c:pt>
                <c:pt idx="2787">
                  <c:v>1.7361</c:v>
                </c:pt>
                <c:pt idx="2788">
                  <c:v>1.3478000000000001</c:v>
                </c:pt>
                <c:pt idx="2789">
                  <c:v>1.526</c:v>
                </c:pt>
                <c:pt idx="2790">
                  <c:v>1.7625999999999999</c:v>
                </c:pt>
                <c:pt idx="2791">
                  <c:v>1.8797999999999999</c:v>
                </c:pt>
                <c:pt idx="2792">
                  <c:v>1.8755999999999999</c:v>
                </c:pt>
                <c:pt idx="2793">
                  <c:v>1.8178000000000001</c:v>
                </c:pt>
                <c:pt idx="2794">
                  <c:v>1.7795000000000001</c:v>
                </c:pt>
                <c:pt idx="2795">
                  <c:v>1.8010999999999999</c:v>
                </c:pt>
                <c:pt idx="2796">
                  <c:v>1.8675999999999999</c:v>
                </c:pt>
                <c:pt idx="2797">
                  <c:v>2.1686000000000001</c:v>
                </c:pt>
                <c:pt idx="2798">
                  <c:v>3.2223999999999999</c:v>
                </c:pt>
                <c:pt idx="2799">
                  <c:v>4.7906000000000004</c:v>
                </c:pt>
                <c:pt idx="2800">
                  <c:v>6.2915999999999999</c:v>
                </c:pt>
                <c:pt idx="2801">
                  <c:v>7.2443999999999997</c:v>
                </c:pt>
                <c:pt idx="2802">
                  <c:v>7.1817000000000002</c:v>
                </c:pt>
                <c:pt idx="2803">
                  <c:v>6.3930999999999996</c:v>
                </c:pt>
                <c:pt idx="2804">
                  <c:v>5.6136999999999997</c:v>
                </c:pt>
                <c:pt idx="2805">
                  <c:v>5.2038000000000002</c:v>
                </c:pt>
                <c:pt idx="2806">
                  <c:v>5.0925000000000002</c:v>
                </c:pt>
                <c:pt idx="2807">
                  <c:v>4.8925999999999998</c:v>
                </c:pt>
                <c:pt idx="2808">
                  <c:v>4.6433</c:v>
                </c:pt>
                <c:pt idx="2809">
                  <c:v>4.4617000000000004</c:v>
                </c:pt>
                <c:pt idx="2810">
                  <c:v>4.2870999999999997</c:v>
                </c:pt>
                <c:pt idx="2811">
                  <c:v>4.0922999999999998</c:v>
                </c:pt>
                <c:pt idx="2812">
                  <c:v>4.0476000000000001</c:v>
                </c:pt>
                <c:pt idx="2813">
                  <c:v>4.1441999999999997</c:v>
                </c:pt>
                <c:pt idx="2814">
                  <c:v>4.3803000000000001</c:v>
                </c:pt>
                <c:pt idx="2815">
                  <c:v>4.6528999999999998</c:v>
                </c:pt>
                <c:pt idx="2816">
                  <c:v>4.8845999999999998</c:v>
                </c:pt>
                <c:pt idx="2817">
                  <c:v>5.0347</c:v>
                </c:pt>
                <c:pt idx="2818">
                  <c:v>5.1120999999999999</c:v>
                </c:pt>
                <c:pt idx="2819">
                  <c:v>5.1086</c:v>
                </c:pt>
                <c:pt idx="2820">
                  <c:v>5.0125999999999999</c:v>
                </c:pt>
                <c:pt idx="2821">
                  <c:v>4.944</c:v>
                </c:pt>
                <c:pt idx="2822">
                  <c:v>4.8624000000000001</c:v>
                </c:pt>
                <c:pt idx="2823">
                  <c:v>4.7826000000000004</c:v>
                </c:pt>
                <c:pt idx="2824">
                  <c:v>4.7504999999999997</c:v>
                </c:pt>
                <c:pt idx="2825">
                  <c:v>4.7630999999999997</c:v>
                </c:pt>
                <c:pt idx="2826">
                  <c:v>4.7732999999999999</c:v>
                </c:pt>
                <c:pt idx="2827">
                  <c:v>4.8005000000000004</c:v>
                </c:pt>
                <c:pt idx="2828">
                  <c:v>4.8220000000000001</c:v>
                </c:pt>
                <c:pt idx="2829">
                  <c:v>4.8547000000000002</c:v>
                </c:pt>
                <c:pt idx="2830">
                  <c:v>4.8874000000000004</c:v>
                </c:pt>
                <c:pt idx="2831">
                  <c:v>4.8669000000000002</c:v>
                </c:pt>
                <c:pt idx="2832">
                  <c:v>4.8630000000000004</c:v>
                </c:pt>
                <c:pt idx="2833">
                  <c:v>4.8464999999999998</c:v>
                </c:pt>
                <c:pt idx="2834">
                  <c:v>4.8318000000000003</c:v>
                </c:pt>
                <c:pt idx="2835">
                  <c:v>4.8231999999999999</c:v>
                </c:pt>
                <c:pt idx="2836">
                  <c:v>4.7583000000000002</c:v>
                </c:pt>
                <c:pt idx="2837">
                  <c:v>4.7306999999999997</c:v>
                </c:pt>
                <c:pt idx="2838">
                  <c:v>4.7070999999999996</c:v>
                </c:pt>
                <c:pt idx="2839">
                  <c:v>4.6782000000000004</c:v>
                </c:pt>
                <c:pt idx="2840">
                  <c:v>4.6532</c:v>
                </c:pt>
                <c:pt idx="2841">
                  <c:v>4.6345000000000001</c:v>
                </c:pt>
                <c:pt idx="2842">
                  <c:v>4.6261000000000001</c:v>
                </c:pt>
                <c:pt idx="2843">
                  <c:v>4.6147</c:v>
                </c:pt>
                <c:pt idx="2844">
                  <c:v>4.6242000000000001</c:v>
                </c:pt>
                <c:pt idx="2845">
                  <c:v>4.6153000000000004</c:v>
                </c:pt>
                <c:pt idx="2846">
                  <c:v>4.6304999999999996</c:v>
                </c:pt>
                <c:pt idx="2847">
                  <c:v>4.6481000000000003</c:v>
                </c:pt>
                <c:pt idx="2848">
                  <c:v>4.6994999999999996</c:v>
                </c:pt>
                <c:pt idx="2849">
                  <c:v>4.8009000000000004</c:v>
                </c:pt>
                <c:pt idx="2850">
                  <c:v>4.9382000000000001</c:v>
                </c:pt>
                <c:pt idx="2851">
                  <c:v>5.1234000000000002</c:v>
                </c:pt>
                <c:pt idx="2852">
                  <c:v>5.2835999999999999</c:v>
                </c:pt>
                <c:pt idx="2853">
                  <c:v>5.4036</c:v>
                </c:pt>
                <c:pt idx="2854">
                  <c:v>5.516</c:v>
                </c:pt>
                <c:pt idx="2855">
                  <c:v>5.6021999999999998</c:v>
                </c:pt>
                <c:pt idx="2856">
                  <c:v>5.6055000000000001</c:v>
                </c:pt>
                <c:pt idx="2857">
                  <c:v>5.5864000000000003</c:v>
                </c:pt>
                <c:pt idx="2858">
                  <c:v>5.5430999999999999</c:v>
                </c:pt>
                <c:pt idx="2859">
                  <c:v>5.4664000000000001</c:v>
                </c:pt>
                <c:pt idx="2860">
                  <c:v>5.4138999999999999</c:v>
                </c:pt>
                <c:pt idx="2861">
                  <c:v>5.3281000000000001</c:v>
                </c:pt>
                <c:pt idx="2862">
                  <c:v>5.2389999999999999</c:v>
                </c:pt>
                <c:pt idx="2863">
                  <c:v>5.1859000000000002</c:v>
                </c:pt>
                <c:pt idx="2864">
                  <c:v>5.1764999999999999</c:v>
                </c:pt>
                <c:pt idx="2865">
                  <c:v>5.1646000000000001</c:v>
                </c:pt>
                <c:pt idx="2866">
                  <c:v>5.1485000000000003</c:v>
                </c:pt>
                <c:pt idx="2867">
                  <c:v>5.15</c:v>
                </c:pt>
                <c:pt idx="2868">
                  <c:v>5.1352000000000002</c:v>
                </c:pt>
                <c:pt idx="2869">
                  <c:v>5.0964999999999998</c:v>
                </c:pt>
                <c:pt idx="2870">
                  <c:v>5.0377000000000001</c:v>
                </c:pt>
                <c:pt idx="2871">
                  <c:v>4.9748999999999999</c:v>
                </c:pt>
                <c:pt idx="2872">
                  <c:v>4.9408000000000003</c:v>
                </c:pt>
                <c:pt idx="2873">
                  <c:v>4.9084000000000003</c:v>
                </c:pt>
                <c:pt idx="2874">
                  <c:v>4.8655999999999997</c:v>
                </c:pt>
                <c:pt idx="2875">
                  <c:v>4.8506</c:v>
                </c:pt>
                <c:pt idx="2876">
                  <c:v>4.8323</c:v>
                </c:pt>
                <c:pt idx="2877">
                  <c:v>4.8234000000000004</c:v>
                </c:pt>
                <c:pt idx="2878">
                  <c:v>4.8166000000000002</c:v>
                </c:pt>
                <c:pt idx="2879">
                  <c:v>4.8419999999999996</c:v>
                </c:pt>
                <c:pt idx="2880">
                  <c:v>4.8494000000000002</c:v>
                </c:pt>
                <c:pt idx="2881">
                  <c:v>4.851</c:v>
                </c:pt>
                <c:pt idx="2882">
                  <c:v>4.8510999999999997</c:v>
                </c:pt>
                <c:pt idx="2883">
                  <c:v>4.8179999999999996</c:v>
                </c:pt>
                <c:pt idx="2884">
                  <c:v>4.7796000000000003</c:v>
                </c:pt>
                <c:pt idx="2885">
                  <c:v>4.7548000000000004</c:v>
                </c:pt>
                <c:pt idx="2886">
                  <c:v>4.7319000000000004</c:v>
                </c:pt>
                <c:pt idx="2887">
                  <c:v>4.7466999999999997</c:v>
                </c:pt>
                <c:pt idx="2888">
                  <c:v>4.7252999999999998</c:v>
                </c:pt>
                <c:pt idx="2889">
                  <c:v>4.7068000000000003</c:v>
                </c:pt>
                <c:pt idx="2890">
                  <c:v>4.7301000000000002</c:v>
                </c:pt>
                <c:pt idx="2891">
                  <c:v>4.7690999999999999</c:v>
                </c:pt>
                <c:pt idx="2892">
                  <c:v>4.8292000000000002</c:v>
                </c:pt>
                <c:pt idx="2893">
                  <c:v>4.8560999999999996</c:v>
                </c:pt>
                <c:pt idx="2894">
                  <c:v>4.8620000000000001</c:v>
                </c:pt>
                <c:pt idx="2895">
                  <c:v>4.8693</c:v>
                </c:pt>
                <c:pt idx="2896">
                  <c:v>4.9013</c:v>
                </c:pt>
                <c:pt idx="2897">
                  <c:v>4.9401999999999999</c:v>
                </c:pt>
                <c:pt idx="2898">
                  <c:v>5.0011999999999999</c:v>
                </c:pt>
                <c:pt idx="2899">
                  <c:v>5.0941999999999998</c:v>
                </c:pt>
                <c:pt idx="2900">
                  <c:v>5.1630000000000003</c:v>
                </c:pt>
                <c:pt idx="2901">
                  <c:v>5.2550999999999997</c:v>
                </c:pt>
                <c:pt idx="2902">
                  <c:v>5.3373999999999997</c:v>
                </c:pt>
                <c:pt idx="2903">
                  <c:v>5.4169999999999998</c:v>
                </c:pt>
                <c:pt idx="2904">
                  <c:v>5.4717000000000002</c:v>
                </c:pt>
                <c:pt idx="2905">
                  <c:v>5.4966999999999997</c:v>
                </c:pt>
                <c:pt idx="2906">
                  <c:v>5.4832000000000001</c:v>
                </c:pt>
                <c:pt idx="2907">
                  <c:v>5.4229000000000003</c:v>
                </c:pt>
                <c:pt idx="2908">
                  <c:v>5.3817000000000004</c:v>
                </c:pt>
                <c:pt idx="2909">
                  <c:v>5.3230000000000004</c:v>
                </c:pt>
                <c:pt idx="2910">
                  <c:v>5.2881999999999998</c:v>
                </c:pt>
                <c:pt idx="2911">
                  <c:v>5.2549999999999999</c:v>
                </c:pt>
                <c:pt idx="2912">
                  <c:v>5.1772</c:v>
                </c:pt>
                <c:pt idx="2913">
                  <c:v>5.1241000000000003</c:v>
                </c:pt>
                <c:pt idx="2914">
                  <c:v>5.0845000000000002</c:v>
                </c:pt>
                <c:pt idx="2915">
                  <c:v>5.0789</c:v>
                </c:pt>
                <c:pt idx="2916">
                  <c:v>5.0755999999999997</c:v>
                </c:pt>
                <c:pt idx="2917">
                  <c:v>5.069</c:v>
                </c:pt>
                <c:pt idx="2918">
                  <c:v>5.0105000000000004</c:v>
                </c:pt>
                <c:pt idx="2919">
                  <c:v>4.9836999999999998</c:v>
                </c:pt>
                <c:pt idx="2920">
                  <c:v>4.9320000000000004</c:v>
                </c:pt>
                <c:pt idx="2921">
                  <c:v>4.9259000000000004</c:v>
                </c:pt>
                <c:pt idx="2922">
                  <c:v>4.9147999999999996</c:v>
                </c:pt>
                <c:pt idx="2923">
                  <c:v>4.9196999999999997</c:v>
                </c:pt>
                <c:pt idx="2924">
                  <c:v>4.9123000000000001</c:v>
                </c:pt>
                <c:pt idx="2925">
                  <c:v>4.8734999999999999</c:v>
                </c:pt>
                <c:pt idx="2926">
                  <c:v>4.8304999999999998</c:v>
                </c:pt>
                <c:pt idx="2927">
                  <c:v>4.7934999999999999</c:v>
                </c:pt>
                <c:pt idx="2928">
                  <c:v>4.7907999999999999</c:v>
                </c:pt>
                <c:pt idx="2929">
                  <c:v>4.7794999999999996</c:v>
                </c:pt>
                <c:pt idx="2930">
                  <c:v>4.7610000000000001</c:v>
                </c:pt>
                <c:pt idx="2931">
                  <c:v>4.7630999999999997</c:v>
                </c:pt>
                <c:pt idx="2932">
                  <c:v>4.7850999999999999</c:v>
                </c:pt>
                <c:pt idx="2933">
                  <c:v>4.7678000000000003</c:v>
                </c:pt>
                <c:pt idx="2934">
                  <c:v>4.7595000000000001</c:v>
                </c:pt>
                <c:pt idx="2935">
                  <c:v>4.7986000000000004</c:v>
                </c:pt>
                <c:pt idx="2936">
                  <c:v>4.8068</c:v>
                </c:pt>
                <c:pt idx="2937">
                  <c:v>4.8455000000000004</c:v>
                </c:pt>
                <c:pt idx="2938">
                  <c:v>4.8776000000000002</c:v>
                </c:pt>
                <c:pt idx="2939">
                  <c:v>4.9447999999999999</c:v>
                </c:pt>
                <c:pt idx="2940">
                  <c:v>5.0164</c:v>
                </c:pt>
                <c:pt idx="2941">
                  <c:v>5.1204999999999998</c:v>
                </c:pt>
                <c:pt idx="2942">
                  <c:v>5.2393999999999998</c:v>
                </c:pt>
                <c:pt idx="2943">
                  <c:v>5.3541999999999996</c:v>
                </c:pt>
                <c:pt idx="2944">
                  <c:v>5.4375</c:v>
                </c:pt>
                <c:pt idx="2945">
                  <c:v>5.5114000000000001</c:v>
                </c:pt>
                <c:pt idx="2946">
                  <c:v>5.5507999999999997</c:v>
                </c:pt>
                <c:pt idx="2947">
                  <c:v>5.5782999999999996</c:v>
                </c:pt>
                <c:pt idx="2948">
                  <c:v>5.5412999999999997</c:v>
                </c:pt>
                <c:pt idx="2949">
                  <c:v>5.5101000000000004</c:v>
                </c:pt>
                <c:pt idx="2950">
                  <c:v>5.4345999999999997</c:v>
                </c:pt>
                <c:pt idx="2951">
                  <c:v>5.3906000000000001</c:v>
                </c:pt>
                <c:pt idx="2952">
                  <c:v>5.2651000000000003</c:v>
                </c:pt>
                <c:pt idx="2953">
                  <c:v>5.2054999999999998</c:v>
                </c:pt>
                <c:pt idx="2954">
                  <c:v>5.1730999999999998</c:v>
                </c:pt>
                <c:pt idx="2955">
                  <c:v>5.1794000000000002</c:v>
                </c:pt>
                <c:pt idx="2956">
                  <c:v>5.1306000000000003</c:v>
                </c:pt>
                <c:pt idx="2957">
                  <c:v>5.0726000000000004</c:v>
                </c:pt>
                <c:pt idx="2958">
                  <c:v>5.0533999999999999</c:v>
                </c:pt>
                <c:pt idx="2959">
                  <c:v>5.0769000000000002</c:v>
                </c:pt>
                <c:pt idx="2960">
                  <c:v>5.0468999999999999</c:v>
                </c:pt>
                <c:pt idx="2961">
                  <c:v>5.0030000000000001</c:v>
                </c:pt>
                <c:pt idx="2962">
                  <c:v>4.9744000000000002</c:v>
                </c:pt>
                <c:pt idx="2963">
                  <c:v>4.9718</c:v>
                </c:pt>
                <c:pt idx="2964">
                  <c:v>4.9619</c:v>
                </c:pt>
                <c:pt idx="2965">
                  <c:v>4.9016000000000002</c:v>
                </c:pt>
                <c:pt idx="2966">
                  <c:v>4.8620000000000001</c:v>
                </c:pt>
                <c:pt idx="2967">
                  <c:v>4.8482000000000003</c:v>
                </c:pt>
                <c:pt idx="2968">
                  <c:v>4.8503999999999996</c:v>
                </c:pt>
                <c:pt idx="2969">
                  <c:v>4.8547000000000002</c:v>
                </c:pt>
                <c:pt idx="2970">
                  <c:v>4.8075999999999999</c:v>
                </c:pt>
                <c:pt idx="2971">
                  <c:v>4.7870999999999997</c:v>
                </c:pt>
                <c:pt idx="2972">
                  <c:v>4.7981999999999996</c:v>
                </c:pt>
                <c:pt idx="2973">
                  <c:v>4.7831000000000001</c:v>
                </c:pt>
                <c:pt idx="2974">
                  <c:v>4.8036000000000003</c:v>
                </c:pt>
                <c:pt idx="2975">
                  <c:v>4.8182</c:v>
                </c:pt>
                <c:pt idx="2976">
                  <c:v>4.7953999999999999</c:v>
                </c:pt>
                <c:pt idx="2977">
                  <c:v>4.7679999999999998</c:v>
                </c:pt>
                <c:pt idx="2978">
                  <c:v>4.7587999999999999</c:v>
                </c:pt>
                <c:pt idx="2979">
                  <c:v>4.7530999999999999</c:v>
                </c:pt>
                <c:pt idx="2980">
                  <c:v>4.7496999999999998</c:v>
                </c:pt>
                <c:pt idx="2981">
                  <c:v>4.7671000000000001</c:v>
                </c:pt>
                <c:pt idx="2982">
                  <c:v>4.7915999999999999</c:v>
                </c:pt>
                <c:pt idx="2983">
                  <c:v>4.8388</c:v>
                </c:pt>
                <c:pt idx="2984">
                  <c:v>4.8693</c:v>
                </c:pt>
                <c:pt idx="2985">
                  <c:v>4.93</c:v>
                </c:pt>
                <c:pt idx="2986">
                  <c:v>4.9912999999999998</c:v>
                </c:pt>
                <c:pt idx="2987">
                  <c:v>5.0693999999999999</c:v>
                </c:pt>
                <c:pt idx="2988">
                  <c:v>5.1220999999999997</c:v>
                </c:pt>
                <c:pt idx="2989">
                  <c:v>5.2179000000000002</c:v>
                </c:pt>
                <c:pt idx="2990">
                  <c:v>5.3360000000000003</c:v>
                </c:pt>
                <c:pt idx="2991">
                  <c:v>5.4238</c:v>
                </c:pt>
                <c:pt idx="2992">
                  <c:v>5.4833999999999996</c:v>
                </c:pt>
                <c:pt idx="2993">
                  <c:v>5.4829999999999997</c:v>
                </c:pt>
                <c:pt idx="2994">
                  <c:v>5.5129000000000001</c:v>
                </c:pt>
                <c:pt idx="2995">
                  <c:v>5.5365000000000002</c:v>
                </c:pt>
                <c:pt idx="2996">
                  <c:v>5.4532999999999996</c:v>
                </c:pt>
                <c:pt idx="2997">
                  <c:v>5.3526999999999996</c:v>
                </c:pt>
                <c:pt idx="2998">
                  <c:v>5.2522000000000002</c:v>
                </c:pt>
                <c:pt idx="2999">
                  <c:v>5.2236000000000002</c:v>
                </c:pt>
                <c:pt idx="3000">
                  <c:v>5.1527000000000003</c:v>
                </c:pt>
                <c:pt idx="3001">
                  <c:v>5.093</c:v>
                </c:pt>
                <c:pt idx="3002">
                  <c:v>5.0960000000000001</c:v>
                </c:pt>
                <c:pt idx="3003">
                  <c:v>6.2439999999999998</c:v>
                </c:pt>
                <c:pt idx="3004">
                  <c:v>6.7953000000000001</c:v>
                </c:pt>
                <c:pt idx="3005">
                  <c:v>6.0201000000000002</c:v>
                </c:pt>
                <c:pt idx="3006">
                  <c:v>4.9302999999999999</c:v>
                </c:pt>
                <c:pt idx="3007">
                  <c:v>3.8287</c:v>
                </c:pt>
                <c:pt idx="3008">
                  <c:v>2.9312999999999998</c:v>
                </c:pt>
                <c:pt idx="3009">
                  <c:v>2.5022000000000002</c:v>
                </c:pt>
                <c:pt idx="3010">
                  <c:v>3.4535999999999998</c:v>
                </c:pt>
                <c:pt idx="3011">
                  <c:v>4.4953000000000003</c:v>
                </c:pt>
                <c:pt idx="3012">
                  <c:v>4.3977000000000004</c:v>
                </c:pt>
                <c:pt idx="3013">
                  <c:v>3.7254</c:v>
                </c:pt>
                <c:pt idx="3014">
                  <c:v>3.3460000000000001</c:v>
                </c:pt>
                <c:pt idx="3015">
                  <c:v>3.3485999999999998</c:v>
                </c:pt>
                <c:pt idx="3016">
                  <c:v>3.3614999999999999</c:v>
                </c:pt>
                <c:pt idx="3017">
                  <c:v>3.2951999999999999</c:v>
                </c:pt>
                <c:pt idx="3018">
                  <c:v>3.2290999999999999</c:v>
                </c:pt>
                <c:pt idx="3019">
                  <c:v>3.1728000000000001</c:v>
                </c:pt>
                <c:pt idx="3020">
                  <c:v>3.0981000000000001</c:v>
                </c:pt>
                <c:pt idx="3021">
                  <c:v>2.9988000000000001</c:v>
                </c:pt>
                <c:pt idx="3022">
                  <c:v>3.0261999999999998</c:v>
                </c:pt>
                <c:pt idx="3023">
                  <c:v>3.4436</c:v>
                </c:pt>
                <c:pt idx="3024">
                  <c:v>4.2595000000000001</c:v>
                </c:pt>
                <c:pt idx="3025">
                  <c:v>5.1901000000000002</c:v>
                </c:pt>
                <c:pt idx="3026">
                  <c:v>5.9043000000000001</c:v>
                </c:pt>
                <c:pt idx="3027">
                  <c:v>6.2424999999999997</c:v>
                </c:pt>
                <c:pt idx="3028">
                  <c:v>6.1908000000000003</c:v>
                </c:pt>
                <c:pt idx="3029">
                  <c:v>5.8796999999999997</c:v>
                </c:pt>
                <c:pt idx="3030">
                  <c:v>5.5171999999999999</c:v>
                </c:pt>
                <c:pt idx="3031">
                  <c:v>5.1132</c:v>
                </c:pt>
                <c:pt idx="3032">
                  <c:v>4.8068</c:v>
                </c:pt>
                <c:pt idx="3033">
                  <c:v>4.5715000000000003</c:v>
                </c:pt>
                <c:pt idx="3034">
                  <c:v>4.3727</c:v>
                </c:pt>
                <c:pt idx="3035">
                  <c:v>4.2393000000000001</c:v>
                </c:pt>
                <c:pt idx="3036">
                  <c:v>4.1021000000000001</c:v>
                </c:pt>
                <c:pt idx="3037">
                  <c:v>4.1238000000000001</c:v>
                </c:pt>
                <c:pt idx="3038">
                  <c:v>4.2267999999999999</c:v>
                </c:pt>
                <c:pt idx="3039">
                  <c:v>4.4066999999999998</c:v>
                </c:pt>
                <c:pt idx="3040">
                  <c:v>4.6067999999999998</c:v>
                </c:pt>
                <c:pt idx="3041">
                  <c:v>4.806</c:v>
                </c:pt>
                <c:pt idx="3042">
                  <c:v>4.9084000000000003</c:v>
                </c:pt>
                <c:pt idx="3043">
                  <c:v>4.9683000000000002</c:v>
                </c:pt>
                <c:pt idx="3044">
                  <c:v>5.0138999999999996</c:v>
                </c:pt>
                <c:pt idx="3045">
                  <c:v>5.0648</c:v>
                </c:pt>
                <c:pt idx="3046">
                  <c:v>5.1085000000000003</c:v>
                </c:pt>
                <c:pt idx="3047">
                  <c:v>5.1367000000000003</c:v>
                </c:pt>
                <c:pt idx="3048">
                  <c:v>5.1458000000000004</c:v>
                </c:pt>
                <c:pt idx="3049">
                  <c:v>5.1520999999999999</c:v>
                </c:pt>
                <c:pt idx="3050">
                  <c:v>5.1936</c:v>
                </c:pt>
                <c:pt idx="3051">
                  <c:v>5.2226999999999997</c:v>
                </c:pt>
                <c:pt idx="3052">
                  <c:v>5.2542</c:v>
                </c:pt>
                <c:pt idx="3053">
                  <c:v>5.2864000000000004</c:v>
                </c:pt>
                <c:pt idx="3054">
                  <c:v>5.3170999999999999</c:v>
                </c:pt>
                <c:pt idx="3055">
                  <c:v>5.3960999999999997</c:v>
                </c:pt>
                <c:pt idx="3056">
                  <c:v>5.4763999999999999</c:v>
                </c:pt>
                <c:pt idx="3057">
                  <c:v>5.4832999999999998</c:v>
                </c:pt>
                <c:pt idx="3058">
                  <c:v>5.4702999999999999</c:v>
                </c:pt>
                <c:pt idx="3059">
                  <c:v>5.4759000000000002</c:v>
                </c:pt>
                <c:pt idx="3060">
                  <c:v>5.4078999999999997</c:v>
                </c:pt>
                <c:pt idx="3061">
                  <c:v>5.2866</c:v>
                </c:pt>
                <c:pt idx="3062">
                  <c:v>6.4345999999999997</c:v>
                </c:pt>
                <c:pt idx="3063">
                  <c:v>8.9489000000000001</c:v>
                </c:pt>
                <c:pt idx="3064">
                  <c:v>9.0550999999999995</c:v>
                </c:pt>
                <c:pt idx="3065">
                  <c:v>7.7782</c:v>
                </c:pt>
                <c:pt idx="3066">
                  <c:v>6.2126000000000001</c:v>
                </c:pt>
                <c:pt idx="3067">
                  <c:v>4.7908999999999997</c:v>
                </c:pt>
                <c:pt idx="3068">
                  <c:v>3.6414</c:v>
                </c:pt>
                <c:pt idx="3069">
                  <c:v>4.1776</c:v>
                </c:pt>
                <c:pt idx="3070">
                  <c:v>5.0320999999999998</c:v>
                </c:pt>
                <c:pt idx="3071">
                  <c:v>4.9284999999999997</c:v>
                </c:pt>
                <c:pt idx="3072">
                  <c:v>4.1882999999999999</c:v>
                </c:pt>
                <c:pt idx="3073">
                  <c:v>3.7092000000000001</c:v>
                </c:pt>
                <c:pt idx="3074">
                  <c:v>3.4746999999999999</c:v>
                </c:pt>
                <c:pt idx="3075">
                  <c:v>3.3530000000000002</c:v>
                </c:pt>
                <c:pt idx="3076">
                  <c:v>3.2601</c:v>
                </c:pt>
                <c:pt idx="3077">
                  <c:v>3.1903999999999999</c:v>
                </c:pt>
                <c:pt idx="3078">
                  <c:v>3.1276999999999999</c:v>
                </c:pt>
                <c:pt idx="3079">
                  <c:v>3.0958000000000001</c:v>
                </c:pt>
                <c:pt idx="3080">
                  <c:v>3.7040999999999999</c:v>
                </c:pt>
                <c:pt idx="3081">
                  <c:v>5.2735000000000003</c:v>
                </c:pt>
                <c:pt idx="3082">
                  <c:v>6.8662999999999998</c:v>
                </c:pt>
                <c:pt idx="3083">
                  <c:v>7.4264999999999999</c:v>
                </c:pt>
                <c:pt idx="3084">
                  <c:v>6.7690000000000001</c:v>
                </c:pt>
                <c:pt idx="3085">
                  <c:v>5.5355999999999996</c:v>
                </c:pt>
                <c:pt idx="3086">
                  <c:v>4.9661999999999997</c:v>
                </c:pt>
                <c:pt idx="3087">
                  <c:v>5.5629</c:v>
                </c:pt>
                <c:pt idx="3088">
                  <c:v>5.8280000000000003</c:v>
                </c:pt>
                <c:pt idx="3089">
                  <c:v>5.7519999999999998</c:v>
                </c:pt>
                <c:pt idx="3090">
                  <c:v>4.9461000000000004</c:v>
                </c:pt>
                <c:pt idx="3091">
                  <c:v>4.6292999999999997</c:v>
                </c:pt>
                <c:pt idx="3092">
                  <c:v>4.5557999999999996</c:v>
                </c:pt>
                <c:pt idx="3093">
                  <c:v>4.4588999999999999</c:v>
                </c:pt>
                <c:pt idx="3094">
                  <c:v>4.2504999999999997</c:v>
                </c:pt>
                <c:pt idx="3095">
                  <c:v>4.0537000000000001</c:v>
                </c:pt>
                <c:pt idx="3096">
                  <c:v>3.9188000000000001</c:v>
                </c:pt>
                <c:pt idx="3097">
                  <c:v>3.8660999999999999</c:v>
                </c:pt>
                <c:pt idx="3098">
                  <c:v>3.9693999999999998</c:v>
                </c:pt>
                <c:pt idx="3099">
                  <c:v>4.2294</c:v>
                </c:pt>
                <c:pt idx="3100">
                  <c:v>4.5692000000000004</c:v>
                </c:pt>
                <c:pt idx="3101">
                  <c:v>4.875</c:v>
                </c:pt>
                <c:pt idx="3102">
                  <c:v>5.1079999999999997</c:v>
                </c:pt>
                <c:pt idx="3103">
                  <c:v>5.2282999999999999</c:v>
                </c:pt>
                <c:pt idx="3104">
                  <c:v>5.1817000000000002</c:v>
                </c:pt>
                <c:pt idx="3105">
                  <c:v>5.0677000000000003</c:v>
                </c:pt>
                <c:pt idx="3106">
                  <c:v>4.9448999999999996</c:v>
                </c:pt>
                <c:pt idx="3107">
                  <c:v>4.8186999999999998</c:v>
                </c:pt>
                <c:pt idx="3108">
                  <c:v>4.6660000000000004</c:v>
                </c:pt>
                <c:pt idx="3109">
                  <c:v>4.5194999999999999</c:v>
                </c:pt>
                <c:pt idx="3110">
                  <c:v>4.4229000000000003</c:v>
                </c:pt>
                <c:pt idx="3111">
                  <c:v>4.3825000000000003</c:v>
                </c:pt>
                <c:pt idx="3112">
                  <c:v>4.3948</c:v>
                </c:pt>
                <c:pt idx="3113">
                  <c:v>4.4332000000000003</c:v>
                </c:pt>
                <c:pt idx="3114">
                  <c:v>4.5308000000000002</c:v>
                </c:pt>
                <c:pt idx="3115">
                  <c:v>4.66</c:v>
                </c:pt>
                <c:pt idx="3116">
                  <c:v>4.8015999999999996</c:v>
                </c:pt>
                <c:pt idx="3117">
                  <c:v>4.9238999999999997</c:v>
                </c:pt>
                <c:pt idx="3118">
                  <c:v>5.0330000000000004</c:v>
                </c:pt>
                <c:pt idx="3119">
                  <c:v>5.1421000000000001</c:v>
                </c:pt>
                <c:pt idx="3120">
                  <c:v>5.2266000000000004</c:v>
                </c:pt>
                <c:pt idx="3121">
                  <c:v>5.3190999999999997</c:v>
                </c:pt>
                <c:pt idx="3122">
                  <c:v>5.4073000000000002</c:v>
                </c:pt>
                <c:pt idx="3123">
                  <c:v>5.4843000000000002</c:v>
                </c:pt>
                <c:pt idx="3124">
                  <c:v>5.5496999999999996</c:v>
                </c:pt>
                <c:pt idx="3125">
                  <c:v>5.5415000000000001</c:v>
                </c:pt>
                <c:pt idx="3126">
                  <c:v>5.5069999999999997</c:v>
                </c:pt>
                <c:pt idx="3127">
                  <c:v>5.4678000000000004</c:v>
                </c:pt>
                <c:pt idx="3128">
                  <c:v>5.4728000000000003</c:v>
                </c:pt>
                <c:pt idx="3129">
                  <c:v>5.4236000000000004</c:v>
                </c:pt>
                <c:pt idx="3130">
                  <c:v>5.3821000000000003</c:v>
                </c:pt>
                <c:pt idx="3131">
                  <c:v>5.3596000000000004</c:v>
                </c:pt>
                <c:pt idx="3132">
                  <c:v>5.2727000000000004</c:v>
                </c:pt>
                <c:pt idx="3133">
                  <c:v>5.2365000000000004</c:v>
                </c:pt>
                <c:pt idx="3134">
                  <c:v>5.2544000000000004</c:v>
                </c:pt>
                <c:pt idx="3135">
                  <c:v>5.1729000000000003</c:v>
                </c:pt>
                <c:pt idx="3136">
                  <c:v>5.1456999999999997</c:v>
                </c:pt>
                <c:pt idx="3137">
                  <c:v>5.1349999999999998</c:v>
                </c:pt>
                <c:pt idx="3138">
                  <c:v>5.0294999999999996</c:v>
                </c:pt>
                <c:pt idx="3139">
                  <c:v>4.9805999999999999</c:v>
                </c:pt>
                <c:pt idx="3140">
                  <c:v>4.9489000000000001</c:v>
                </c:pt>
                <c:pt idx="3141">
                  <c:v>4.9012000000000002</c:v>
                </c:pt>
                <c:pt idx="3142">
                  <c:v>4.8978000000000002</c:v>
                </c:pt>
                <c:pt idx="3143">
                  <c:v>4.9306000000000001</c:v>
                </c:pt>
                <c:pt idx="3144">
                  <c:v>4.9097</c:v>
                </c:pt>
                <c:pt idx="3145">
                  <c:v>4.8792</c:v>
                </c:pt>
                <c:pt idx="3146">
                  <c:v>4.8883999999999999</c:v>
                </c:pt>
                <c:pt idx="3147">
                  <c:v>4.8853</c:v>
                </c:pt>
                <c:pt idx="3148">
                  <c:v>4.8293999999999997</c:v>
                </c:pt>
                <c:pt idx="3149">
                  <c:v>4.7961</c:v>
                </c:pt>
                <c:pt idx="3150">
                  <c:v>4.8102</c:v>
                </c:pt>
                <c:pt idx="3151">
                  <c:v>4.8037000000000001</c:v>
                </c:pt>
                <c:pt idx="3152">
                  <c:v>4.7565</c:v>
                </c:pt>
                <c:pt idx="3153">
                  <c:v>4.726</c:v>
                </c:pt>
                <c:pt idx="3154">
                  <c:v>4.7077</c:v>
                </c:pt>
                <c:pt idx="3155">
                  <c:v>4.7206999999999999</c:v>
                </c:pt>
                <c:pt idx="3156">
                  <c:v>4.7257999999999996</c:v>
                </c:pt>
                <c:pt idx="3157">
                  <c:v>4.7149999999999999</c:v>
                </c:pt>
                <c:pt idx="3158">
                  <c:v>4.7225999999999999</c:v>
                </c:pt>
                <c:pt idx="3159">
                  <c:v>4.7140000000000004</c:v>
                </c:pt>
                <c:pt idx="3160">
                  <c:v>4.7214</c:v>
                </c:pt>
                <c:pt idx="3161">
                  <c:v>4.7241</c:v>
                </c:pt>
                <c:pt idx="3162">
                  <c:v>4.7365000000000004</c:v>
                </c:pt>
                <c:pt idx="3163">
                  <c:v>4.6965000000000003</c:v>
                </c:pt>
                <c:pt idx="3164">
                  <c:v>4.6452999999999998</c:v>
                </c:pt>
                <c:pt idx="3165">
                  <c:v>4.6616</c:v>
                </c:pt>
                <c:pt idx="3166">
                  <c:v>4.6551</c:v>
                </c:pt>
                <c:pt idx="3167">
                  <c:v>4.6802000000000001</c:v>
                </c:pt>
                <c:pt idx="3168">
                  <c:v>4.6966999999999999</c:v>
                </c:pt>
                <c:pt idx="3169">
                  <c:v>4.726</c:v>
                </c:pt>
                <c:pt idx="3170">
                  <c:v>4.7763</c:v>
                </c:pt>
                <c:pt idx="3171">
                  <c:v>4.8371000000000004</c:v>
                </c:pt>
                <c:pt idx="3172">
                  <c:v>4.9424000000000001</c:v>
                </c:pt>
                <c:pt idx="3173">
                  <c:v>5.1447000000000003</c:v>
                </c:pt>
                <c:pt idx="3174">
                  <c:v>5.41</c:v>
                </c:pt>
                <c:pt idx="3175">
                  <c:v>5.6959999999999997</c:v>
                </c:pt>
                <c:pt idx="3176">
                  <c:v>5.8987999999999996</c:v>
                </c:pt>
                <c:pt idx="3177">
                  <c:v>5.3091999999999997</c:v>
                </c:pt>
                <c:pt idx="3178">
                  <c:v>5.1726000000000001</c:v>
                </c:pt>
                <c:pt idx="3179">
                  <c:v>6.8263999999999996</c:v>
                </c:pt>
                <c:pt idx="3180">
                  <c:v>8.8560999999999996</c:v>
                </c:pt>
                <c:pt idx="3181">
                  <c:v>9.5475999999999992</c:v>
                </c:pt>
                <c:pt idx="3182">
                  <c:v>8.3895</c:v>
                </c:pt>
                <c:pt idx="3183">
                  <c:v>7.1147999999999998</c:v>
                </c:pt>
                <c:pt idx="3184">
                  <c:v>5.5632999999999999</c:v>
                </c:pt>
                <c:pt idx="3185">
                  <c:v>4.2135999999999996</c:v>
                </c:pt>
                <c:pt idx="3186">
                  <c:v>3.7869999999999999</c:v>
                </c:pt>
                <c:pt idx="3187">
                  <c:v>5.1525999999999996</c:v>
                </c:pt>
                <c:pt idx="3188">
                  <c:v>5.5731999999999999</c:v>
                </c:pt>
                <c:pt idx="3189">
                  <c:v>4.9470000000000001</c:v>
                </c:pt>
                <c:pt idx="3190">
                  <c:v>4.0509000000000004</c:v>
                </c:pt>
                <c:pt idx="3191">
                  <c:v>3.5813000000000001</c:v>
                </c:pt>
                <c:pt idx="3192">
                  <c:v>3.5884</c:v>
                </c:pt>
                <c:pt idx="3193">
                  <c:v>3.5165999999999999</c:v>
                </c:pt>
                <c:pt idx="3194">
                  <c:v>3.4180000000000001</c:v>
                </c:pt>
                <c:pt idx="3195">
                  <c:v>3.3075000000000001</c:v>
                </c:pt>
                <c:pt idx="3196">
                  <c:v>3.2176999999999998</c:v>
                </c:pt>
                <c:pt idx="3197">
                  <c:v>3.46</c:v>
                </c:pt>
                <c:pt idx="3198">
                  <c:v>4.9055</c:v>
                </c:pt>
                <c:pt idx="3199">
                  <c:v>6.8353000000000002</c:v>
                </c:pt>
                <c:pt idx="3200">
                  <c:v>7.5861000000000001</c:v>
                </c:pt>
                <c:pt idx="3201">
                  <c:v>6.8441999999999998</c:v>
                </c:pt>
                <c:pt idx="3202">
                  <c:v>5.6208</c:v>
                </c:pt>
                <c:pt idx="3203">
                  <c:v>4.7676999999999996</c:v>
                </c:pt>
                <c:pt idx="3204">
                  <c:v>5.8688000000000002</c:v>
                </c:pt>
                <c:pt idx="3205">
                  <c:v>6.1435000000000004</c:v>
                </c:pt>
                <c:pt idx="3206">
                  <c:v>5.4790000000000001</c:v>
                </c:pt>
                <c:pt idx="3207">
                  <c:v>4.4836</c:v>
                </c:pt>
                <c:pt idx="3208">
                  <c:v>4.4813999999999998</c:v>
                </c:pt>
                <c:pt idx="3209">
                  <c:v>4.7522000000000002</c:v>
                </c:pt>
                <c:pt idx="3210">
                  <c:v>4.9062000000000001</c:v>
                </c:pt>
                <c:pt idx="3211">
                  <c:v>4.6551</c:v>
                </c:pt>
                <c:pt idx="3212">
                  <c:v>4.4440999999999997</c:v>
                </c:pt>
                <c:pt idx="3213">
                  <c:v>4.1951000000000001</c:v>
                </c:pt>
                <c:pt idx="3214">
                  <c:v>3.9935</c:v>
                </c:pt>
                <c:pt idx="3215">
                  <c:v>3.8511000000000002</c:v>
                </c:pt>
                <c:pt idx="3216">
                  <c:v>3.7570999999999999</c:v>
                </c:pt>
                <c:pt idx="3217">
                  <c:v>3.7765</c:v>
                </c:pt>
                <c:pt idx="3218">
                  <c:v>3.9813000000000001</c:v>
                </c:pt>
                <c:pt idx="3219">
                  <c:v>4.3954000000000004</c:v>
                </c:pt>
                <c:pt idx="3220">
                  <c:v>4.8776999999999999</c:v>
                </c:pt>
                <c:pt idx="3221">
                  <c:v>5.3216000000000001</c:v>
                </c:pt>
                <c:pt idx="3222">
                  <c:v>5.5826000000000002</c:v>
                </c:pt>
                <c:pt idx="3223">
                  <c:v>5.5183999999999997</c:v>
                </c:pt>
                <c:pt idx="3224">
                  <c:v>5.3841999999999999</c:v>
                </c:pt>
                <c:pt idx="3225">
                  <c:v>5.2211999999999996</c:v>
                </c:pt>
                <c:pt idx="3226">
                  <c:v>5.0030000000000001</c:v>
                </c:pt>
                <c:pt idx="3227">
                  <c:v>4.8228</c:v>
                </c:pt>
                <c:pt idx="3228">
                  <c:v>4.6672000000000002</c:v>
                </c:pt>
                <c:pt idx="3229">
                  <c:v>4.4810999999999996</c:v>
                </c:pt>
                <c:pt idx="3230">
                  <c:v>4.3464</c:v>
                </c:pt>
                <c:pt idx="3231">
                  <c:v>4.2550999999999997</c:v>
                </c:pt>
                <c:pt idx="3232">
                  <c:v>4.1954000000000002</c:v>
                </c:pt>
                <c:pt idx="3233">
                  <c:v>4.2050000000000001</c:v>
                </c:pt>
                <c:pt idx="3234">
                  <c:v>4.2275999999999998</c:v>
                </c:pt>
                <c:pt idx="3235">
                  <c:v>4.2683999999999997</c:v>
                </c:pt>
                <c:pt idx="3236">
                  <c:v>4.3577000000000004</c:v>
                </c:pt>
                <c:pt idx="3237">
                  <c:v>4.4471999999999996</c:v>
                </c:pt>
                <c:pt idx="3238">
                  <c:v>4.5418000000000003</c:v>
                </c:pt>
                <c:pt idx="3239">
                  <c:v>4.6119000000000003</c:v>
                </c:pt>
                <c:pt idx="3240">
                  <c:v>4.7389999999999999</c:v>
                </c:pt>
                <c:pt idx="3241">
                  <c:v>4.9333</c:v>
                </c:pt>
                <c:pt idx="3242">
                  <c:v>5.1776999999999997</c:v>
                </c:pt>
                <c:pt idx="3243">
                  <c:v>5.41</c:v>
                </c:pt>
                <c:pt idx="3244">
                  <c:v>5.6775000000000002</c:v>
                </c:pt>
                <c:pt idx="3245">
                  <c:v>5.8710000000000004</c:v>
                </c:pt>
                <c:pt idx="3246">
                  <c:v>6.0021000000000004</c:v>
                </c:pt>
                <c:pt idx="3247">
                  <c:v>5.3391999999999999</c:v>
                </c:pt>
                <c:pt idx="3248">
                  <c:v>4.3421000000000003</c:v>
                </c:pt>
                <c:pt idx="3249">
                  <c:v>3.3700999999999999</c:v>
                </c:pt>
                <c:pt idx="3250">
                  <c:v>2.5821000000000001</c:v>
                </c:pt>
                <c:pt idx="3251">
                  <c:v>2.1960000000000002</c:v>
                </c:pt>
                <c:pt idx="3252">
                  <c:v>3.2621000000000002</c:v>
                </c:pt>
                <c:pt idx="3253">
                  <c:v>3.8614000000000002</c:v>
                </c:pt>
                <c:pt idx="3254">
                  <c:v>3.9798</c:v>
                </c:pt>
                <c:pt idx="3255">
                  <c:v>3.6</c:v>
                </c:pt>
                <c:pt idx="3256">
                  <c:v>3.2829000000000002</c:v>
                </c:pt>
                <c:pt idx="3257">
                  <c:v>3.3877999999999999</c:v>
                </c:pt>
                <c:pt idx="3258">
                  <c:v>3.4097</c:v>
                </c:pt>
                <c:pt idx="3259">
                  <c:v>3.4298999999999999</c:v>
                </c:pt>
                <c:pt idx="3260">
                  <c:v>3.4243999999999999</c:v>
                </c:pt>
                <c:pt idx="3261">
                  <c:v>3.3839000000000001</c:v>
                </c:pt>
                <c:pt idx="3262">
                  <c:v>3.3574000000000002</c:v>
                </c:pt>
                <c:pt idx="3263">
                  <c:v>3.5667</c:v>
                </c:pt>
                <c:pt idx="3264">
                  <c:v>4.1077000000000004</c:v>
                </c:pt>
                <c:pt idx="3265">
                  <c:v>4.8185000000000002</c:v>
                </c:pt>
                <c:pt idx="3266">
                  <c:v>5.4947999999999997</c:v>
                </c:pt>
                <c:pt idx="3267">
                  <c:v>5.9173</c:v>
                </c:pt>
                <c:pt idx="3268">
                  <c:v>5.9711999999999996</c:v>
                </c:pt>
                <c:pt idx="3269">
                  <c:v>5.8266999999999998</c:v>
                </c:pt>
                <c:pt idx="3270">
                  <c:v>8.218</c:v>
                </c:pt>
                <c:pt idx="3271">
                  <c:v>9.5286000000000008</c:v>
                </c:pt>
                <c:pt idx="3272">
                  <c:v>8.7056000000000004</c:v>
                </c:pt>
                <c:pt idx="3273">
                  <c:v>7.1938000000000004</c:v>
                </c:pt>
                <c:pt idx="3274">
                  <c:v>5.6394000000000002</c:v>
                </c:pt>
                <c:pt idx="3275">
                  <c:v>4.3030999999999997</c:v>
                </c:pt>
                <c:pt idx="3276">
                  <c:v>3.6053000000000002</c:v>
                </c:pt>
                <c:pt idx="3277">
                  <c:v>4.8197000000000001</c:v>
                </c:pt>
                <c:pt idx="3278">
                  <c:v>5.2629000000000001</c:v>
                </c:pt>
                <c:pt idx="3279">
                  <c:v>4.7992999999999997</c:v>
                </c:pt>
                <c:pt idx="3280">
                  <c:v>4.0338000000000003</c:v>
                </c:pt>
                <c:pt idx="3281">
                  <c:v>3.7645</c:v>
                </c:pt>
                <c:pt idx="3282">
                  <c:v>3.6200999999999999</c:v>
                </c:pt>
                <c:pt idx="3283">
                  <c:v>3.4918999999999998</c:v>
                </c:pt>
                <c:pt idx="3284">
                  <c:v>2.9398</c:v>
                </c:pt>
                <c:pt idx="3285">
                  <c:v>2.3262999999999998</c:v>
                </c:pt>
                <c:pt idx="3286">
                  <c:v>1.7710999999999999</c:v>
                </c:pt>
                <c:pt idx="3287">
                  <c:v>1.3118000000000001</c:v>
                </c:pt>
                <c:pt idx="3288">
                  <c:v>1.4248000000000001</c:v>
                </c:pt>
                <c:pt idx="3289">
                  <c:v>1.8010999999999999</c:v>
                </c:pt>
                <c:pt idx="3290">
                  <c:v>2.0032000000000001</c:v>
                </c:pt>
                <c:pt idx="3291">
                  <c:v>2.0085000000000002</c:v>
                </c:pt>
                <c:pt idx="3292">
                  <c:v>1.9603999999999999</c:v>
                </c:pt>
                <c:pt idx="3293">
                  <c:v>1.9147000000000001</c:v>
                </c:pt>
                <c:pt idx="3294">
                  <c:v>1.9267000000000001</c:v>
                </c:pt>
                <c:pt idx="3295">
                  <c:v>2.5110000000000001</c:v>
                </c:pt>
                <c:pt idx="3296">
                  <c:v>4.2861000000000002</c:v>
                </c:pt>
                <c:pt idx="3297">
                  <c:v>6.2846000000000002</c:v>
                </c:pt>
                <c:pt idx="3298">
                  <c:v>7.4131999999999998</c:v>
                </c:pt>
                <c:pt idx="3299">
                  <c:v>6.8718000000000004</c:v>
                </c:pt>
                <c:pt idx="3300">
                  <c:v>5.6966000000000001</c:v>
                </c:pt>
                <c:pt idx="3301">
                  <c:v>4.5339</c:v>
                </c:pt>
                <c:pt idx="3302">
                  <c:v>4.4272999999999998</c:v>
                </c:pt>
                <c:pt idx="3303">
                  <c:v>5.3411</c:v>
                </c:pt>
                <c:pt idx="3304">
                  <c:v>5.5582000000000003</c:v>
                </c:pt>
                <c:pt idx="3305">
                  <c:v>5.3815999999999997</c:v>
                </c:pt>
                <c:pt idx="3306">
                  <c:v>4.6901999999999999</c:v>
                </c:pt>
                <c:pt idx="3307">
                  <c:v>4.1985000000000001</c:v>
                </c:pt>
                <c:pt idx="3308">
                  <c:v>4.1936</c:v>
                </c:pt>
                <c:pt idx="3309">
                  <c:v>4.1333000000000002</c:v>
                </c:pt>
                <c:pt idx="3310">
                  <c:v>3.9927999999999999</c:v>
                </c:pt>
                <c:pt idx="3311">
                  <c:v>3.8851</c:v>
                </c:pt>
                <c:pt idx="3312">
                  <c:v>3.7955000000000001</c:v>
                </c:pt>
                <c:pt idx="3313">
                  <c:v>3.7905000000000002</c:v>
                </c:pt>
                <c:pt idx="3314">
                  <c:v>3.8986000000000001</c:v>
                </c:pt>
                <c:pt idx="3315">
                  <c:v>4.1254999999999997</c:v>
                </c:pt>
                <c:pt idx="3316">
                  <c:v>4.4455</c:v>
                </c:pt>
                <c:pt idx="3317">
                  <c:v>4.7416</c:v>
                </c:pt>
                <c:pt idx="3318">
                  <c:v>4.9217000000000004</c:v>
                </c:pt>
                <c:pt idx="3319">
                  <c:v>5.1111000000000004</c:v>
                </c:pt>
                <c:pt idx="3320">
                  <c:v>6.6534000000000004</c:v>
                </c:pt>
                <c:pt idx="3321">
                  <c:v>6.1325000000000003</c:v>
                </c:pt>
                <c:pt idx="3322">
                  <c:v>5.0785999999999998</c:v>
                </c:pt>
                <c:pt idx="3323">
                  <c:v>3.9826999999999999</c:v>
                </c:pt>
                <c:pt idx="3324">
                  <c:v>3.0287000000000002</c:v>
                </c:pt>
                <c:pt idx="3325">
                  <c:v>2.3452000000000002</c:v>
                </c:pt>
                <c:pt idx="3326">
                  <c:v>2.6560999999999999</c:v>
                </c:pt>
                <c:pt idx="3327">
                  <c:v>3.4784999999999999</c:v>
                </c:pt>
                <c:pt idx="3328">
                  <c:v>3.6227999999999998</c:v>
                </c:pt>
                <c:pt idx="3329">
                  <c:v>3.4285999999999999</c:v>
                </c:pt>
                <c:pt idx="3330">
                  <c:v>3.1076999999999999</c:v>
                </c:pt>
                <c:pt idx="3331">
                  <c:v>2.911</c:v>
                </c:pt>
                <c:pt idx="3332">
                  <c:v>2.7644000000000002</c:v>
                </c:pt>
                <c:pt idx="3333">
                  <c:v>2.7345000000000002</c:v>
                </c:pt>
                <c:pt idx="3334">
                  <c:v>2.7290000000000001</c:v>
                </c:pt>
                <c:pt idx="3335">
                  <c:v>2.7307000000000001</c:v>
                </c:pt>
                <c:pt idx="3336">
                  <c:v>2.7132999999999998</c:v>
                </c:pt>
                <c:pt idx="3337">
                  <c:v>3.1238000000000001</c:v>
                </c:pt>
                <c:pt idx="3338">
                  <c:v>4.3476999999999997</c:v>
                </c:pt>
                <c:pt idx="3339">
                  <c:v>5.7672999999999996</c:v>
                </c:pt>
                <c:pt idx="3340">
                  <c:v>6.8019999999999996</c:v>
                </c:pt>
                <c:pt idx="3341">
                  <c:v>7.2130000000000001</c:v>
                </c:pt>
                <c:pt idx="3342">
                  <c:v>6.64</c:v>
                </c:pt>
                <c:pt idx="3343">
                  <c:v>5.5894000000000004</c:v>
                </c:pt>
                <c:pt idx="3344">
                  <c:v>5.3846999999999996</c:v>
                </c:pt>
                <c:pt idx="3345">
                  <c:v>5.2774999999999999</c:v>
                </c:pt>
                <c:pt idx="3346">
                  <c:v>5.1798000000000002</c:v>
                </c:pt>
                <c:pt idx="3347">
                  <c:v>4.9142000000000001</c:v>
                </c:pt>
                <c:pt idx="3348">
                  <c:v>4.6477000000000004</c:v>
                </c:pt>
                <c:pt idx="3349">
                  <c:v>4.4696999999999996</c:v>
                </c:pt>
                <c:pt idx="3350">
                  <c:v>4.2771999999999997</c:v>
                </c:pt>
                <c:pt idx="3351">
                  <c:v>4.1280999999999999</c:v>
                </c:pt>
                <c:pt idx="3352">
                  <c:v>4.1169000000000002</c:v>
                </c:pt>
                <c:pt idx="3353">
                  <c:v>4.3063000000000002</c:v>
                </c:pt>
                <c:pt idx="3354">
                  <c:v>4.6966000000000001</c:v>
                </c:pt>
                <c:pt idx="3355">
                  <c:v>5.2622999999999998</c:v>
                </c:pt>
                <c:pt idx="3356">
                  <c:v>5.7590000000000003</c:v>
                </c:pt>
                <c:pt idx="3357">
                  <c:v>5.9668999999999999</c:v>
                </c:pt>
                <c:pt idx="3358">
                  <c:v>5.9650999999999996</c:v>
                </c:pt>
                <c:pt idx="3359">
                  <c:v>5.8470000000000004</c:v>
                </c:pt>
                <c:pt idx="3360">
                  <c:v>5.5895999999999999</c:v>
                </c:pt>
                <c:pt idx="3361">
                  <c:v>5.3803999999999998</c:v>
                </c:pt>
                <c:pt idx="3362">
                  <c:v>5.0743</c:v>
                </c:pt>
                <c:pt idx="3363">
                  <c:v>4.8966000000000003</c:v>
                </c:pt>
                <c:pt idx="3364">
                  <c:v>4.7027000000000001</c:v>
                </c:pt>
                <c:pt idx="3365">
                  <c:v>4.5353000000000003</c:v>
                </c:pt>
                <c:pt idx="3366">
                  <c:v>4.4604999999999997</c:v>
                </c:pt>
                <c:pt idx="3367">
                  <c:v>4.4511000000000003</c:v>
                </c:pt>
                <c:pt idx="3368">
                  <c:v>4.4550000000000001</c:v>
                </c:pt>
                <c:pt idx="3369">
                  <c:v>4.5419999999999998</c:v>
                </c:pt>
                <c:pt idx="3370">
                  <c:v>4.6600999999999999</c:v>
                </c:pt>
                <c:pt idx="3371">
                  <c:v>4.8179999999999996</c:v>
                </c:pt>
                <c:pt idx="3372">
                  <c:v>4.9341999999999997</c:v>
                </c:pt>
                <c:pt idx="3373">
                  <c:v>4.9587000000000003</c:v>
                </c:pt>
                <c:pt idx="3374">
                  <c:v>4.8921999999999999</c:v>
                </c:pt>
                <c:pt idx="3375">
                  <c:v>4.8323999999999998</c:v>
                </c:pt>
                <c:pt idx="3376">
                  <c:v>4.7847</c:v>
                </c:pt>
                <c:pt idx="3377">
                  <c:v>4.7298</c:v>
                </c:pt>
                <c:pt idx="3378">
                  <c:v>4.6464999999999996</c:v>
                </c:pt>
                <c:pt idx="3379">
                  <c:v>4.5591999999999997</c:v>
                </c:pt>
                <c:pt idx="3380">
                  <c:v>4.5364000000000004</c:v>
                </c:pt>
                <c:pt idx="3381">
                  <c:v>4.5388999999999999</c:v>
                </c:pt>
                <c:pt idx="3382">
                  <c:v>4.5429000000000004</c:v>
                </c:pt>
                <c:pt idx="3383">
                  <c:v>4.5926</c:v>
                </c:pt>
                <c:pt idx="3384">
                  <c:v>4.6177000000000001</c:v>
                </c:pt>
                <c:pt idx="3385">
                  <c:v>4.6845999999999997</c:v>
                </c:pt>
                <c:pt idx="3386">
                  <c:v>4.7081999999999997</c:v>
                </c:pt>
                <c:pt idx="3387">
                  <c:v>4.7468000000000004</c:v>
                </c:pt>
                <c:pt idx="3388">
                  <c:v>4.7869000000000002</c:v>
                </c:pt>
                <c:pt idx="3389">
                  <c:v>4.8559999999999999</c:v>
                </c:pt>
                <c:pt idx="3390">
                  <c:v>4.9348999999999998</c:v>
                </c:pt>
                <c:pt idx="3391">
                  <c:v>4.9939</c:v>
                </c:pt>
                <c:pt idx="3392">
                  <c:v>5.0895999999999999</c:v>
                </c:pt>
                <c:pt idx="3393">
                  <c:v>5.2050000000000001</c:v>
                </c:pt>
                <c:pt idx="3394">
                  <c:v>5.2813999999999997</c:v>
                </c:pt>
                <c:pt idx="3395">
                  <c:v>5.4089999999999998</c:v>
                </c:pt>
                <c:pt idx="3396">
                  <c:v>5.4964000000000004</c:v>
                </c:pt>
                <c:pt idx="3397">
                  <c:v>5.5500999999999996</c:v>
                </c:pt>
                <c:pt idx="3398">
                  <c:v>5.5594000000000001</c:v>
                </c:pt>
                <c:pt idx="3399">
                  <c:v>5.6121999999999996</c:v>
                </c:pt>
                <c:pt idx="3400">
                  <c:v>5.5772000000000004</c:v>
                </c:pt>
                <c:pt idx="3401">
                  <c:v>5.4732000000000003</c:v>
                </c:pt>
                <c:pt idx="3402">
                  <c:v>5.4138000000000002</c:v>
                </c:pt>
                <c:pt idx="3403">
                  <c:v>5.3715000000000002</c:v>
                </c:pt>
                <c:pt idx="3404">
                  <c:v>5.3061999999999996</c:v>
                </c:pt>
                <c:pt idx="3405">
                  <c:v>5.2575000000000003</c:v>
                </c:pt>
                <c:pt idx="3406">
                  <c:v>5.2370000000000001</c:v>
                </c:pt>
                <c:pt idx="3407">
                  <c:v>5.1437999999999997</c:v>
                </c:pt>
                <c:pt idx="3408">
                  <c:v>5.093</c:v>
                </c:pt>
                <c:pt idx="3409">
                  <c:v>5.1139000000000001</c:v>
                </c:pt>
                <c:pt idx="3410">
                  <c:v>5.0796000000000001</c:v>
                </c:pt>
                <c:pt idx="3411">
                  <c:v>5.0296000000000003</c:v>
                </c:pt>
                <c:pt idx="3412">
                  <c:v>5.0384000000000002</c:v>
                </c:pt>
                <c:pt idx="3413">
                  <c:v>5.0442999999999998</c:v>
                </c:pt>
                <c:pt idx="3414">
                  <c:v>4.9931999999999999</c:v>
                </c:pt>
                <c:pt idx="3415">
                  <c:v>4.9802</c:v>
                </c:pt>
                <c:pt idx="3416">
                  <c:v>4.9820000000000002</c:v>
                </c:pt>
                <c:pt idx="3417">
                  <c:v>4.9198000000000004</c:v>
                </c:pt>
                <c:pt idx="3418">
                  <c:v>4.8662000000000001</c:v>
                </c:pt>
                <c:pt idx="3419">
                  <c:v>4.8345000000000002</c:v>
                </c:pt>
                <c:pt idx="3420">
                  <c:v>4.8242000000000003</c:v>
                </c:pt>
                <c:pt idx="3421">
                  <c:v>4.8094000000000001</c:v>
                </c:pt>
                <c:pt idx="3422">
                  <c:v>4.7937000000000003</c:v>
                </c:pt>
                <c:pt idx="3423">
                  <c:v>4.7588999999999997</c:v>
                </c:pt>
                <c:pt idx="3424">
                  <c:v>4.7725999999999997</c:v>
                </c:pt>
                <c:pt idx="3425">
                  <c:v>4.7801</c:v>
                </c:pt>
                <c:pt idx="3426">
                  <c:v>4.7561999999999998</c:v>
                </c:pt>
                <c:pt idx="3427">
                  <c:v>4.7228000000000003</c:v>
                </c:pt>
                <c:pt idx="3428">
                  <c:v>4.7244000000000002</c:v>
                </c:pt>
                <c:pt idx="3429">
                  <c:v>4.7359</c:v>
                </c:pt>
                <c:pt idx="3430">
                  <c:v>4.1200999999999999</c:v>
                </c:pt>
                <c:pt idx="3431">
                  <c:v>3.3039000000000001</c:v>
                </c:pt>
                <c:pt idx="3432">
                  <c:v>2.6854</c:v>
                </c:pt>
                <c:pt idx="3433">
                  <c:v>1.8985000000000001</c:v>
                </c:pt>
                <c:pt idx="3434">
                  <c:v>1.5683</c:v>
                </c:pt>
                <c:pt idx="3435">
                  <c:v>2.1999</c:v>
                </c:pt>
                <c:pt idx="3436">
                  <c:v>2.7326000000000001</c:v>
                </c:pt>
                <c:pt idx="3437">
                  <c:v>2.9603999999999999</c:v>
                </c:pt>
                <c:pt idx="3438">
                  <c:v>2.9058999999999999</c:v>
                </c:pt>
                <c:pt idx="3439">
                  <c:v>2.8628999999999998</c:v>
                </c:pt>
                <c:pt idx="3440">
                  <c:v>2.8853</c:v>
                </c:pt>
                <c:pt idx="3441">
                  <c:v>2.9129999999999998</c:v>
                </c:pt>
                <c:pt idx="3442">
                  <c:v>2.9584999999999999</c:v>
                </c:pt>
                <c:pt idx="3443">
                  <c:v>2.9681000000000002</c:v>
                </c:pt>
                <c:pt idx="3444">
                  <c:v>2.9872000000000001</c:v>
                </c:pt>
                <c:pt idx="3445">
                  <c:v>3.0684</c:v>
                </c:pt>
                <c:pt idx="3446">
                  <c:v>3.3161999999999998</c:v>
                </c:pt>
                <c:pt idx="3447">
                  <c:v>3.7383000000000002</c:v>
                </c:pt>
                <c:pt idx="3448">
                  <c:v>4.3219000000000003</c:v>
                </c:pt>
                <c:pt idx="3449">
                  <c:v>4.9070999999999998</c:v>
                </c:pt>
                <c:pt idx="3450">
                  <c:v>5.3498000000000001</c:v>
                </c:pt>
                <c:pt idx="3451">
                  <c:v>5.6140999999999996</c:v>
                </c:pt>
                <c:pt idx="3452">
                  <c:v>5.7413999999999996</c:v>
                </c:pt>
                <c:pt idx="3453">
                  <c:v>5.7286999999999999</c:v>
                </c:pt>
                <c:pt idx="3454">
                  <c:v>5.5441000000000003</c:v>
                </c:pt>
                <c:pt idx="3455">
                  <c:v>5.3429000000000002</c:v>
                </c:pt>
                <c:pt idx="3456">
                  <c:v>5.1985000000000001</c:v>
                </c:pt>
                <c:pt idx="3457">
                  <c:v>5.0410000000000004</c:v>
                </c:pt>
                <c:pt idx="3458">
                  <c:v>4.9714</c:v>
                </c:pt>
                <c:pt idx="3459">
                  <c:v>5.0124000000000004</c:v>
                </c:pt>
                <c:pt idx="3460">
                  <c:v>5.1726000000000001</c:v>
                </c:pt>
                <c:pt idx="3461">
                  <c:v>5.2923999999999998</c:v>
                </c:pt>
                <c:pt idx="3462">
                  <c:v>5.4187000000000003</c:v>
                </c:pt>
                <c:pt idx="3463">
                  <c:v>5.5602999999999998</c:v>
                </c:pt>
                <c:pt idx="3464">
                  <c:v>5.5693999999999999</c:v>
                </c:pt>
                <c:pt idx="3465">
                  <c:v>5.5101000000000004</c:v>
                </c:pt>
                <c:pt idx="3466">
                  <c:v>5.4608999999999996</c:v>
                </c:pt>
                <c:pt idx="3467">
                  <c:v>6.8070000000000004</c:v>
                </c:pt>
                <c:pt idx="3468">
                  <c:v>6.3323999999999998</c:v>
                </c:pt>
                <c:pt idx="3469">
                  <c:v>5.2853000000000003</c:v>
                </c:pt>
                <c:pt idx="3470">
                  <c:v>4.1241000000000003</c:v>
                </c:pt>
                <c:pt idx="3471">
                  <c:v>3.1410999999999998</c:v>
                </c:pt>
                <c:pt idx="3472">
                  <c:v>2.4026000000000001</c:v>
                </c:pt>
                <c:pt idx="3473">
                  <c:v>2.9129999999999998</c:v>
                </c:pt>
                <c:pt idx="3474">
                  <c:v>4.1508000000000003</c:v>
                </c:pt>
                <c:pt idx="3475">
                  <c:v>4.4714999999999998</c:v>
                </c:pt>
                <c:pt idx="3476">
                  <c:v>4.0050999999999997</c:v>
                </c:pt>
                <c:pt idx="3477">
                  <c:v>3.5049000000000001</c:v>
                </c:pt>
                <c:pt idx="3478">
                  <c:v>3.4965999999999999</c:v>
                </c:pt>
                <c:pt idx="3479">
                  <c:v>3.7008000000000001</c:v>
                </c:pt>
                <c:pt idx="3480">
                  <c:v>3.6652999999999998</c:v>
                </c:pt>
                <c:pt idx="3481">
                  <c:v>3.5992999999999999</c:v>
                </c:pt>
                <c:pt idx="3482">
                  <c:v>3.4691000000000001</c:v>
                </c:pt>
                <c:pt idx="3483">
                  <c:v>3.3384</c:v>
                </c:pt>
                <c:pt idx="3484">
                  <c:v>3.2128999999999999</c:v>
                </c:pt>
                <c:pt idx="3485">
                  <c:v>3.0912999999999999</c:v>
                </c:pt>
                <c:pt idx="3486">
                  <c:v>3.0998999999999999</c:v>
                </c:pt>
                <c:pt idx="3487">
                  <c:v>3.5232999999999999</c:v>
                </c:pt>
                <c:pt idx="3488">
                  <c:v>4.3741000000000003</c:v>
                </c:pt>
                <c:pt idx="3489">
                  <c:v>5.3609999999999998</c:v>
                </c:pt>
                <c:pt idx="3490">
                  <c:v>5.9737999999999998</c:v>
                </c:pt>
                <c:pt idx="3491">
                  <c:v>6.2436999999999996</c:v>
                </c:pt>
                <c:pt idx="3492">
                  <c:v>6.1212</c:v>
                </c:pt>
                <c:pt idx="3493">
                  <c:v>5.7779999999999996</c:v>
                </c:pt>
                <c:pt idx="3494">
                  <c:v>5.4347000000000003</c:v>
                </c:pt>
                <c:pt idx="3495">
                  <c:v>5.0751999999999997</c:v>
                </c:pt>
                <c:pt idx="3496">
                  <c:v>4.8178000000000001</c:v>
                </c:pt>
                <c:pt idx="3497">
                  <c:v>4.5454999999999997</c:v>
                </c:pt>
                <c:pt idx="3498">
                  <c:v>4.3273999999999999</c:v>
                </c:pt>
                <c:pt idx="3499">
                  <c:v>4.1900000000000004</c:v>
                </c:pt>
                <c:pt idx="3500">
                  <c:v>4.1150000000000002</c:v>
                </c:pt>
                <c:pt idx="3501">
                  <c:v>4.1120000000000001</c:v>
                </c:pt>
                <c:pt idx="3502">
                  <c:v>4.2142999999999997</c:v>
                </c:pt>
                <c:pt idx="3503">
                  <c:v>4.4107000000000003</c:v>
                </c:pt>
                <c:pt idx="3504">
                  <c:v>4.6407999999999996</c:v>
                </c:pt>
                <c:pt idx="3505">
                  <c:v>4.8749000000000002</c:v>
                </c:pt>
                <c:pt idx="3506">
                  <c:v>5.0587</c:v>
                </c:pt>
                <c:pt idx="3507">
                  <c:v>5.1871999999999998</c:v>
                </c:pt>
                <c:pt idx="3508">
                  <c:v>5.2948000000000004</c:v>
                </c:pt>
                <c:pt idx="3509">
                  <c:v>5.3468</c:v>
                </c:pt>
                <c:pt idx="3510">
                  <c:v>5.4009999999999998</c:v>
                </c:pt>
                <c:pt idx="3511">
                  <c:v>5.4337999999999997</c:v>
                </c:pt>
                <c:pt idx="3512">
                  <c:v>5.3868999999999998</c:v>
                </c:pt>
                <c:pt idx="3513">
                  <c:v>5.3452999999999999</c:v>
                </c:pt>
                <c:pt idx="3514">
                  <c:v>5.3068999999999997</c:v>
                </c:pt>
                <c:pt idx="3515">
                  <c:v>5.2770999999999999</c:v>
                </c:pt>
                <c:pt idx="3516">
                  <c:v>5.2373000000000003</c:v>
                </c:pt>
                <c:pt idx="3517">
                  <c:v>5.3731999999999998</c:v>
                </c:pt>
                <c:pt idx="3518">
                  <c:v>5.891</c:v>
                </c:pt>
                <c:pt idx="3519">
                  <c:v>5.2168999999999999</c:v>
                </c:pt>
                <c:pt idx="3520">
                  <c:v>4.2012</c:v>
                </c:pt>
                <c:pt idx="3521">
                  <c:v>3.2153999999999998</c:v>
                </c:pt>
                <c:pt idx="3522">
                  <c:v>2.4140999999999999</c:v>
                </c:pt>
                <c:pt idx="3523">
                  <c:v>1.9350000000000001</c:v>
                </c:pt>
                <c:pt idx="3524">
                  <c:v>3.1699000000000002</c:v>
                </c:pt>
                <c:pt idx="3525">
                  <c:v>4.1909000000000001</c:v>
                </c:pt>
                <c:pt idx="3526">
                  <c:v>4.2832999999999997</c:v>
                </c:pt>
                <c:pt idx="3527">
                  <c:v>3.7604000000000002</c:v>
                </c:pt>
                <c:pt idx="3528">
                  <c:v>3.4239000000000002</c:v>
                </c:pt>
                <c:pt idx="3529">
                  <c:v>3.5508999999999999</c:v>
                </c:pt>
                <c:pt idx="3530">
                  <c:v>3.7603</c:v>
                </c:pt>
                <c:pt idx="3531">
                  <c:v>3.7027000000000001</c:v>
                </c:pt>
                <c:pt idx="3532">
                  <c:v>3.5724</c:v>
                </c:pt>
                <c:pt idx="3533">
                  <c:v>3.4565000000000001</c:v>
                </c:pt>
                <c:pt idx="3534">
                  <c:v>3.3113000000000001</c:v>
                </c:pt>
                <c:pt idx="3535">
                  <c:v>3.1861000000000002</c:v>
                </c:pt>
                <c:pt idx="3536">
                  <c:v>3.1175999999999999</c:v>
                </c:pt>
                <c:pt idx="3537">
                  <c:v>3.3555000000000001</c:v>
                </c:pt>
                <c:pt idx="3538">
                  <c:v>4.0758000000000001</c:v>
                </c:pt>
                <c:pt idx="3539">
                  <c:v>5.0914999999999999</c:v>
                </c:pt>
                <c:pt idx="3540">
                  <c:v>5.9424000000000001</c:v>
                </c:pt>
                <c:pt idx="3541">
                  <c:v>6.2313000000000001</c:v>
                </c:pt>
                <c:pt idx="3542">
                  <c:v>6.1639999999999997</c:v>
                </c:pt>
                <c:pt idx="3543">
                  <c:v>5.8602999999999996</c:v>
                </c:pt>
                <c:pt idx="3544">
                  <c:v>5.4866999999999999</c:v>
                </c:pt>
                <c:pt idx="3545">
                  <c:v>5.1349999999999998</c:v>
                </c:pt>
                <c:pt idx="3546">
                  <c:v>6.2182000000000004</c:v>
                </c:pt>
                <c:pt idx="3547">
                  <c:v>5.9695999999999998</c:v>
                </c:pt>
                <c:pt idx="3548">
                  <c:v>5.0316000000000001</c:v>
                </c:pt>
                <c:pt idx="3549">
                  <c:v>3.9483999999999999</c:v>
                </c:pt>
                <c:pt idx="3550">
                  <c:v>3.008</c:v>
                </c:pt>
                <c:pt idx="3551">
                  <c:v>2.2399</c:v>
                </c:pt>
                <c:pt idx="3552">
                  <c:v>2.5162</c:v>
                </c:pt>
                <c:pt idx="3553">
                  <c:v>3.645</c:v>
                </c:pt>
                <c:pt idx="3554">
                  <c:v>4.0152999999999999</c:v>
                </c:pt>
                <c:pt idx="3555">
                  <c:v>3.9460000000000002</c:v>
                </c:pt>
                <c:pt idx="3556">
                  <c:v>3.6459999999999999</c:v>
                </c:pt>
                <c:pt idx="3557">
                  <c:v>3.4630999999999998</c:v>
                </c:pt>
                <c:pt idx="3558">
                  <c:v>3.2709999999999999</c:v>
                </c:pt>
                <c:pt idx="3559">
                  <c:v>3.1103999999999998</c:v>
                </c:pt>
                <c:pt idx="3560">
                  <c:v>2.9914000000000001</c:v>
                </c:pt>
                <c:pt idx="3561">
                  <c:v>2.8872</c:v>
                </c:pt>
                <c:pt idx="3562">
                  <c:v>2.7742</c:v>
                </c:pt>
                <c:pt idx="3563">
                  <c:v>2.6695000000000002</c:v>
                </c:pt>
                <c:pt idx="3564">
                  <c:v>2.7204999999999999</c:v>
                </c:pt>
                <c:pt idx="3565">
                  <c:v>3.2532999999999999</c:v>
                </c:pt>
                <c:pt idx="3566">
                  <c:v>4.2778999999999998</c:v>
                </c:pt>
                <c:pt idx="3567">
                  <c:v>5.4596999999999998</c:v>
                </c:pt>
                <c:pt idx="3568">
                  <c:v>6.2499000000000002</c:v>
                </c:pt>
                <c:pt idx="3569">
                  <c:v>6.4950999999999999</c:v>
                </c:pt>
                <c:pt idx="3570">
                  <c:v>6.2930000000000001</c:v>
                </c:pt>
                <c:pt idx="3571">
                  <c:v>5.8651</c:v>
                </c:pt>
                <c:pt idx="3572">
                  <c:v>5.8196000000000003</c:v>
                </c:pt>
                <c:pt idx="3573">
                  <c:v>5.1007999999999996</c:v>
                </c:pt>
                <c:pt idx="3574">
                  <c:v>4.0506000000000002</c:v>
                </c:pt>
                <c:pt idx="3575">
                  <c:v>3.0636000000000001</c:v>
                </c:pt>
                <c:pt idx="3576">
                  <c:v>2.2810000000000001</c:v>
                </c:pt>
                <c:pt idx="3577">
                  <c:v>2.0686</c:v>
                </c:pt>
                <c:pt idx="3578">
                  <c:v>2.6970000000000001</c:v>
                </c:pt>
                <c:pt idx="3579">
                  <c:v>2.9914999999999998</c:v>
                </c:pt>
                <c:pt idx="3580">
                  <c:v>3.0657000000000001</c:v>
                </c:pt>
                <c:pt idx="3581">
                  <c:v>3.1206999999999998</c:v>
                </c:pt>
                <c:pt idx="3582">
                  <c:v>3.1187999999999998</c:v>
                </c:pt>
                <c:pt idx="3583">
                  <c:v>3.1753999999999998</c:v>
                </c:pt>
                <c:pt idx="3584">
                  <c:v>3.2084000000000001</c:v>
                </c:pt>
                <c:pt idx="3585">
                  <c:v>3.1781999999999999</c:v>
                </c:pt>
                <c:pt idx="3586">
                  <c:v>3.1095000000000002</c:v>
                </c:pt>
                <c:pt idx="3587">
                  <c:v>3.1764000000000001</c:v>
                </c:pt>
                <c:pt idx="3588">
                  <c:v>3.5939999999999999</c:v>
                </c:pt>
                <c:pt idx="3589">
                  <c:v>4.3970000000000002</c:v>
                </c:pt>
                <c:pt idx="3590">
                  <c:v>5.2953000000000001</c:v>
                </c:pt>
                <c:pt idx="3591">
                  <c:v>5.9077999999999999</c:v>
                </c:pt>
                <c:pt idx="3592">
                  <c:v>6.1887999999999996</c:v>
                </c:pt>
                <c:pt idx="3593">
                  <c:v>6.0042</c:v>
                </c:pt>
                <c:pt idx="3594">
                  <c:v>5.7683999999999997</c:v>
                </c:pt>
                <c:pt idx="3595">
                  <c:v>5.3611000000000004</c:v>
                </c:pt>
                <c:pt idx="3596">
                  <c:v>5.0937999999999999</c:v>
                </c:pt>
                <c:pt idx="3597">
                  <c:v>4.8396999999999997</c:v>
                </c:pt>
                <c:pt idx="3598">
                  <c:v>4.5759999999999996</c:v>
                </c:pt>
                <c:pt idx="3599">
                  <c:v>4.3993000000000002</c:v>
                </c:pt>
                <c:pt idx="3600">
                  <c:v>4.2454999999999998</c:v>
                </c:pt>
                <c:pt idx="3601">
                  <c:v>4.1265000000000001</c:v>
                </c:pt>
                <c:pt idx="3602">
                  <c:v>4.1127000000000002</c:v>
                </c:pt>
                <c:pt idx="3603">
                  <c:v>4.1967999999999996</c:v>
                </c:pt>
                <c:pt idx="3604">
                  <c:v>4.4127000000000001</c:v>
                </c:pt>
                <c:pt idx="3605">
                  <c:v>4.6455000000000002</c:v>
                </c:pt>
                <c:pt idx="3606">
                  <c:v>4.8851000000000004</c:v>
                </c:pt>
                <c:pt idx="3607">
                  <c:v>5.0660999999999996</c:v>
                </c:pt>
                <c:pt idx="3608">
                  <c:v>5.1532999999999998</c:v>
                </c:pt>
                <c:pt idx="3609">
                  <c:v>5.1638000000000002</c:v>
                </c:pt>
                <c:pt idx="3610">
                  <c:v>5.1353</c:v>
                </c:pt>
                <c:pt idx="3611">
                  <c:v>5.1317000000000004</c:v>
                </c:pt>
                <c:pt idx="3612">
                  <c:v>5.0552000000000001</c:v>
                </c:pt>
                <c:pt idx="3613">
                  <c:v>4.9454000000000002</c:v>
                </c:pt>
                <c:pt idx="3614">
                  <c:v>4.9019000000000004</c:v>
                </c:pt>
                <c:pt idx="3615">
                  <c:v>4.9015000000000004</c:v>
                </c:pt>
                <c:pt idx="3616">
                  <c:v>4.9450000000000003</c:v>
                </c:pt>
                <c:pt idx="3617">
                  <c:v>4.9371</c:v>
                </c:pt>
                <c:pt idx="3618">
                  <c:v>4.9741999999999997</c:v>
                </c:pt>
                <c:pt idx="3619">
                  <c:v>5.0304000000000002</c:v>
                </c:pt>
                <c:pt idx="3620">
                  <c:v>5.1257000000000001</c:v>
                </c:pt>
                <c:pt idx="3621">
                  <c:v>5.2610999999999999</c:v>
                </c:pt>
                <c:pt idx="3622">
                  <c:v>5.3231999999999999</c:v>
                </c:pt>
                <c:pt idx="3623">
                  <c:v>5.3620000000000001</c:v>
                </c:pt>
                <c:pt idx="3624">
                  <c:v>5.4120999999999997</c:v>
                </c:pt>
                <c:pt idx="3625">
                  <c:v>5.4526000000000003</c:v>
                </c:pt>
                <c:pt idx="3626">
                  <c:v>5.3803000000000001</c:v>
                </c:pt>
                <c:pt idx="3627">
                  <c:v>5.3258000000000001</c:v>
                </c:pt>
                <c:pt idx="3628">
                  <c:v>5.2625000000000002</c:v>
                </c:pt>
                <c:pt idx="3629">
                  <c:v>5.1555999999999997</c:v>
                </c:pt>
                <c:pt idx="3630">
                  <c:v>5.1295999999999999</c:v>
                </c:pt>
                <c:pt idx="3631">
                  <c:v>5.0796000000000001</c:v>
                </c:pt>
                <c:pt idx="3632">
                  <c:v>4.9916999999999998</c:v>
                </c:pt>
                <c:pt idx="3633">
                  <c:v>4.9917999999999996</c:v>
                </c:pt>
                <c:pt idx="3634">
                  <c:v>5.0187999999999997</c:v>
                </c:pt>
                <c:pt idx="3635">
                  <c:v>4.9942000000000002</c:v>
                </c:pt>
                <c:pt idx="3636">
                  <c:v>5.0061999999999998</c:v>
                </c:pt>
                <c:pt idx="3637">
                  <c:v>5.0663999999999998</c:v>
                </c:pt>
                <c:pt idx="3638">
                  <c:v>5.0364000000000004</c:v>
                </c:pt>
                <c:pt idx="3639">
                  <c:v>5.0274000000000001</c:v>
                </c:pt>
                <c:pt idx="3640">
                  <c:v>5.0583999999999998</c:v>
                </c:pt>
                <c:pt idx="3641">
                  <c:v>5.0018000000000002</c:v>
                </c:pt>
                <c:pt idx="3642">
                  <c:v>4.9619999999999997</c:v>
                </c:pt>
                <c:pt idx="3643">
                  <c:v>4.9808000000000003</c:v>
                </c:pt>
                <c:pt idx="3644">
                  <c:v>4.9261999999999997</c:v>
                </c:pt>
                <c:pt idx="3645">
                  <c:v>4.8811</c:v>
                </c:pt>
                <c:pt idx="3646">
                  <c:v>4.8798000000000004</c:v>
                </c:pt>
                <c:pt idx="3647">
                  <c:v>4.8891</c:v>
                </c:pt>
                <c:pt idx="3648">
                  <c:v>4.8433000000000002</c:v>
                </c:pt>
                <c:pt idx="3649">
                  <c:v>4.8441000000000001</c:v>
                </c:pt>
                <c:pt idx="3650">
                  <c:v>4.8680000000000003</c:v>
                </c:pt>
                <c:pt idx="3651">
                  <c:v>4.8518999999999997</c:v>
                </c:pt>
                <c:pt idx="3652">
                  <c:v>4.8177000000000003</c:v>
                </c:pt>
                <c:pt idx="3653">
                  <c:v>4.8041</c:v>
                </c:pt>
                <c:pt idx="3654">
                  <c:v>4.8384</c:v>
                </c:pt>
                <c:pt idx="3655">
                  <c:v>4.8159000000000001</c:v>
                </c:pt>
                <c:pt idx="3656">
                  <c:v>4.8023999999999996</c:v>
                </c:pt>
                <c:pt idx="3657">
                  <c:v>4.8155000000000001</c:v>
                </c:pt>
                <c:pt idx="3658">
                  <c:v>4.8410000000000002</c:v>
                </c:pt>
                <c:pt idx="3659">
                  <c:v>4.8651</c:v>
                </c:pt>
                <c:pt idx="3660">
                  <c:v>4.8684000000000003</c:v>
                </c:pt>
                <c:pt idx="3661">
                  <c:v>4.8654000000000002</c:v>
                </c:pt>
                <c:pt idx="3662">
                  <c:v>4.8598999999999997</c:v>
                </c:pt>
                <c:pt idx="3663">
                  <c:v>4.8704999999999998</c:v>
                </c:pt>
                <c:pt idx="3664">
                  <c:v>4.9176000000000002</c:v>
                </c:pt>
                <c:pt idx="3665">
                  <c:v>4.9678000000000004</c:v>
                </c:pt>
                <c:pt idx="3666">
                  <c:v>5.0236999999999998</c:v>
                </c:pt>
                <c:pt idx="3667">
                  <c:v>5.1041999999999996</c:v>
                </c:pt>
                <c:pt idx="3668">
                  <c:v>5.2061000000000002</c:v>
                </c:pt>
                <c:pt idx="3669">
                  <c:v>5.2888000000000002</c:v>
                </c:pt>
                <c:pt idx="3670">
                  <c:v>5.2743000000000002</c:v>
                </c:pt>
                <c:pt idx="3671">
                  <c:v>5.2995000000000001</c:v>
                </c:pt>
                <c:pt idx="3672">
                  <c:v>5.3528000000000002</c:v>
                </c:pt>
                <c:pt idx="3673">
                  <c:v>5.3327</c:v>
                </c:pt>
                <c:pt idx="3674">
                  <c:v>5.2663000000000002</c:v>
                </c:pt>
                <c:pt idx="3675">
                  <c:v>5.2727000000000004</c:v>
                </c:pt>
                <c:pt idx="3676">
                  <c:v>5.2279</c:v>
                </c:pt>
                <c:pt idx="3677">
                  <c:v>5.1761999999999997</c:v>
                </c:pt>
                <c:pt idx="3678">
                  <c:v>5.1779000000000002</c:v>
                </c:pt>
                <c:pt idx="3679">
                  <c:v>5.1369999999999996</c:v>
                </c:pt>
                <c:pt idx="3680">
                  <c:v>5.0770999999999997</c:v>
                </c:pt>
                <c:pt idx="3681">
                  <c:v>5.0891000000000002</c:v>
                </c:pt>
                <c:pt idx="3682">
                  <c:v>5.0693999999999999</c:v>
                </c:pt>
                <c:pt idx="3683">
                  <c:v>5.0502000000000002</c:v>
                </c:pt>
                <c:pt idx="3684">
                  <c:v>5.0994000000000002</c:v>
                </c:pt>
                <c:pt idx="3685">
                  <c:v>5.0712999999999999</c:v>
                </c:pt>
                <c:pt idx="3686">
                  <c:v>5.0354000000000001</c:v>
                </c:pt>
                <c:pt idx="3687">
                  <c:v>5.0763999999999996</c:v>
                </c:pt>
                <c:pt idx="3688">
                  <c:v>5.0183999999999997</c:v>
                </c:pt>
                <c:pt idx="3689">
                  <c:v>4.984</c:v>
                </c:pt>
                <c:pt idx="3690">
                  <c:v>4.9999000000000002</c:v>
                </c:pt>
                <c:pt idx="3691">
                  <c:v>4.9082999999999997</c:v>
                </c:pt>
                <c:pt idx="3692">
                  <c:v>4.8705999999999996</c:v>
                </c:pt>
                <c:pt idx="3693">
                  <c:v>4.8964999999999996</c:v>
                </c:pt>
                <c:pt idx="3694">
                  <c:v>4.8661000000000003</c:v>
                </c:pt>
                <c:pt idx="3695">
                  <c:v>4.8448000000000002</c:v>
                </c:pt>
                <c:pt idx="3696">
                  <c:v>4.8262</c:v>
                </c:pt>
                <c:pt idx="3697">
                  <c:v>4.8555999999999999</c:v>
                </c:pt>
                <c:pt idx="3698">
                  <c:v>4.8379000000000003</c:v>
                </c:pt>
                <c:pt idx="3699">
                  <c:v>4.8129999999999997</c:v>
                </c:pt>
                <c:pt idx="3700">
                  <c:v>4.8483999999999998</c:v>
                </c:pt>
                <c:pt idx="3701">
                  <c:v>4.8337000000000003</c:v>
                </c:pt>
                <c:pt idx="3702">
                  <c:v>4.8174000000000001</c:v>
                </c:pt>
                <c:pt idx="3703">
                  <c:v>4.8231999999999999</c:v>
                </c:pt>
                <c:pt idx="3704">
                  <c:v>4.8125</c:v>
                </c:pt>
                <c:pt idx="3705">
                  <c:v>4.8179999999999996</c:v>
                </c:pt>
                <c:pt idx="3706">
                  <c:v>4.7743000000000002</c:v>
                </c:pt>
                <c:pt idx="3707">
                  <c:v>4.7633999999999999</c:v>
                </c:pt>
                <c:pt idx="3708">
                  <c:v>4.758</c:v>
                </c:pt>
                <c:pt idx="3709">
                  <c:v>4.7858999999999998</c:v>
                </c:pt>
                <c:pt idx="3710">
                  <c:v>4.7953000000000001</c:v>
                </c:pt>
                <c:pt idx="3711">
                  <c:v>4.7908999999999997</c:v>
                </c:pt>
                <c:pt idx="3712">
                  <c:v>4.7662000000000004</c:v>
                </c:pt>
                <c:pt idx="3713">
                  <c:v>4.7624000000000004</c:v>
                </c:pt>
                <c:pt idx="3714">
                  <c:v>4.7798999999999996</c:v>
                </c:pt>
                <c:pt idx="3715">
                  <c:v>4.8528000000000002</c:v>
                </c:pt>
                <c:pt idx="3716">
                  <c:v>4.9127999999999998</c:v>
                </c:pt>
                <c:pt idx="3717">
                  <c:v>4.9737999999999998</c:v>
                </c:pt>
                <c:pt idx="3718">
                  <c:v>5.0335999999999999</c:v>
                </c:pt>
                <c:pt idx="3719">
                  <c:v>5.4493</c:v>
                </c:pt>
                <c:pt idx="3720">
                  <c:v>6.3186</c:v>
                </c:pt>
                <c:pt idx="3721">
                  <c:v>5.6779000000000002</c:v>
                </c:pt>
                <c:pt idx="3722">
                  <c:v>4.6455000000000002</c:v>
                </c:pt>
                <c:pt idx="3723">
                  <c:v>3.6225999999999998</c:v>
                </c:pt>
                <c:pt idx="3724">
                  <c:v>2.7692999999999999</c:v>
                </c:pt>
                <c:pt idx="3725">
                  <c:v>2.3715999999999999</c:v>
                </c:pt>
                <c:pt idx="3726">
                  <c:v>3.8022</c:v>
                </c:pt>
                <c:pt idx="3727">
                  <c:v>4.4071999999999996</c:v>
                </c:pt>
                <c:pt idx="3728">
                  <c:v>4.0670999999999999</c:v>
                </c:pt>
                <c:pt idx="3729">
                  <c:v>3.4003999999999999</c:v>
                </c:pt>
                <c:pt idx="3730">
                  <c:v>3.3325</c:v>
                </c:pt>
                <c:pt idx="3731">
                  <c:v>3.5405000000000002</c:v>
                </c:pt>
                <c:pt idx="3732">
                  <c:v>3.6492</c:v>
                </c:pt>
                <c:pt idx="3733">
                  <c:v>3.5625</c:v>
                </c:pt>
                <c:pt idx="3734">
                  <c:v>3.4697</c:v>
                </c:pt>
                <c:pt idx="3735">
                  <c:v>3.3713000000000002</c:v>
                </c:pt>
                <c:pt idx="3736">
                  <c:v>3.2694999999999999</c:v>
                </c:pt>
                <c:pt idx="3737">
                  <c:v>3.1551</c:v>
                </c:pt>
                <c:pt idx="3738">
                  <c:v>3.1067999999999998</c:v>
                </c:pt>
                <c:pt idx="3739">
                  <c:v>3.6315</c:v>
                </c:pt>
                <c:pt idx="3740">
                  <c:v>4.8467000000000002</c:v>
                </c:pt>
                <c:pt idx="3741">
                  <c:v>6.1029</c:v>
                </c:pt>
                <c:pt idx="3742">
                  <c:v>6.8768000000000002</c:v>
                </c:pt>
                <c:pt idx="3743">
                  <c:v>6.5388000000000002</c:v>
                </c:pt>
                <c:pt idx="3744">
                  <c:v>6.0061</c:v>
                </c:pt>
                <c:pt idx="3745">
                  <c:v>6.9478</c:v>
                </c:pt>
                <c:pt idx="3746">
                  <c:v>6.2618</c:v>
                </c:pt>
                <c:pt idx="3747">
                  <c:v>5.1169000000000002</c:v>
                </c:pt>
                <c:pt idx="3748">
                  <c:v>4.0004999999999997</c:v>
                </c:pt>
                <c:pt idx="3749">
                  <c:v>3.0697000000000001</c:v>
                </c:pt>
                <c:pt idx="3750">
                  <c:v>3.6951999999999998</c:v>
                </c:pt>
                <c:pt idx="3751">
                  <c:v>7.3080999999999996</c:v>
                </c:pt>
                <c:pt idx="3752">
                  <c:v>9.5497999999999994</c:v>
                </c:pt>
                <c:pt idx="3753">
                  <c:v>10.183999999999999</c:v>
                </c:pt>
                <c:pt idx="3754">
                  <c:v>9.0360999999999994</c:v>
                </c:pt>
                <c:pt idx="3755">
                  <c:v>7.4268999999999998</c:v>
                </c:pt>
                <c:pt idx="3756">
                  <c:v>5.8795000000000002</c:v>
                </c:pt>
                <c:pt idx="3757">
                  <c:v>4.6154000000000002</c:v>
                </c:pt>
                <c:pt idx="3758">
                  <c:v>4.5472999999999999</c:v>
                </c:pt>
                <c:pt idx="3759">
                  <c:v>7.5838999999999999</c:v>
                </c:pt>
                <c:pt idx="3760">
                  <c:v>8.2159999999999993</c:v>
                </c:pt>
                <c:pt idx="3761">
                  <c:v>7.4283999999999999</c:v>
                </c:pt>
                <c:pt idx="3762">
                  <c:v>6.0852000000000004</c:v>
                </c:pt>
                <c:pt idx="3763">
                  <c:v>4.8274999999999997</c:v>
                </c:pt>
                <c:pt idx="3764">
                  <c:v>3.8277000000000001</c:v>
                </c:pt>
                <c:pt idx="3765">
                  <c:v>3.0411000000000001</c:v>
                </c:pt>
                <c:pt idx="3766">
                  <c:v>4.5213000000000001</c:v>
                </c:pt>
                <c:pt idx="3767">
                  <c:v>5.8160999999999996</c:v>
                </c:pt>
                <c:pt idx="3768">
                  <c:v>5.4907000000000004</c:v>
                </c:pt>
                <c:pt idx="3769">
                  <c:v>4.6597999999999997</c:v>
                </c:pt>
                <c:pt idx="3770">
                  <c:v>3.6850000000000001</c:v>
                </c:pt>
                <c:pt idx="3771">
                  <c:v>3.1634000000000002</c:v>
                </c:pt>
                <c:pt idx="3772">
                  <c:v>3.5756999999999999</c:v>
                </c:pt>
                <c:pt idx="3773">
                  <c:v>3.7519</c:v>
                </c:pt>
                <c:pt idx="3774">
                  <c:v>3.71</c:v>
                </c:pt>
                <c:pt idx="3775">
                  <c:v>3.8186</c:v>
                </c:pt>
                <c:pt idx="3776">
                  <c:v>4.7302</c:v>
                </c:pt>
                <c:pt idx="3777">
                  <c:v>6.7206999999999999</c:v>
                </c:pt>
                <c:pt idx="3778">
                  <c:v>7.0575000000000001</c:v>
                </c:pt>
                <c:pt idx="3779">
                  <c:v>6.2649999999999997</c:v>
                </c:pt>
                <c:pt idx="3780">
                  <c:v>5.1706000000000003</c:v>
                </c:pt>
                <c:pt idx="3781">
                  <c:v>4.1677999999999997</c:v>
                </c:pt>
                <c:pt idx="3782">
                  <c:v>4.6942000000000004</c:v>
                </c:pt>
                <c:pt idx="3783">
                  <c:v>7.8704000000000001</c:v>
                </c:pt>
                <c:pt idx="3784">
                  <c:v>8.6068999999999996</c:v>
                </c:pt>
                <c:pt idx="3785">
                  <c:v>7.7393999999999998</c:v>
                </c:pt>
                <c:pt idx="3786">
                  <c:v>6.3464999999999998</c:v>
                </c:pt>
                <c:pt idx="3787">
                  <c:v>5.0141999999999998</c:v>
                </c:pt>
                <c:pt idx="3788">
                  <c:v>3.9134000000000002</c:v>
                </c:pt>
                <c:pt idx="3789">
                  <c:v>3.6111</c:v>
                </c:pt>
                <c:pt idx="3790">
                  <c:v>5.4375</c:v>
                </c:pt>
                <c:pt idx="3791">
                  <c:v>5.7557</c:v>
                </c:pt>
                <c:pt idx="3792">
                  <c:v>5.1010999999999997</c:v>
                </c:pt>
                <c:pt idx="3793">
                  <c:v>4.1959999999999997</c:v>
                </c:pt>
                <c:pt idx="3794">
                  <c:v>3.508</c:v>
                </c:pt>
                <c:pt idx="3795">
                  <c:v>3.7823000000000002</c:v>
                </c:pt>
                <c:pt idx="3796">
                  <c:v>4.0026999999999999</c:v>
                </c:pt>
                <c:pt idx="3797">
                  <c:v>4.1025</c:v>
                </c:pt>
                <c:pt idx="3798">
                  <c:v>4.0236999999999998</c:v>
                </c:pt>
                <c:pt idx="3799">
                  <c:v>3.9498000000000002</c:v>
                </c:pt>
                <c:pt idx="3800">
                  <c:v>3.9297</c:v>
                </c:pt>
                <c:pt idx="3801">
                  <c:v>3.8412000000000002</c:v>
                </c:pt>
                <c:pt idx="3802">
                  <c:v>3.7816999999999998</c:v>
                </c:pt>
                <c:pt idx="3803">
                  <c:v>3.7311999999999999</c:v>
                </c:pt>
                <c:pt idx="3804">
                  <c:v>3.9573</c:v>
                </c:pt>
                <c:pt idx="3805">
                  <c:v>4.6651999999999996</c:v>
                </c:pt>
                <c:pt idx="3806">
                  <c:v>5.5571999999999999</c:v>
                </c:pt>
                <c:pt idx="3807">
                  <c:v>6.2214</c:v>
                </c:pt>
                <c:pt idx="3808">
                  <c:v>6.4005999999999998</c:v>
                </c:pt>
                <c:pt idx="3809">
                  <c:v>5.7389000000000001</c:v>
                </c:pt>
                <c:pt idx="3810">
                  <c:v>4.88</c:v>
                </c:pt>
                <c:pt idx="3811">
                  <c:v>4.7807000000000004</c:v>
                </c:pt>
                <c:pt idx="3812">
                  <c:v>5.2027000000000001</c:v>
                </c:pt>
                <c:pt idx="3813">
                  <c:v>5.1852999999999998</c:v>
                </c:pt>
                <c:pt idx="3814">
                  <c:v>5.1178999999999997</c:v>
                </c:pt>
                <c:pt idx="3815">
                  <c:v>4.8540000000000001</c:v>
                </c:pt>
                <c:pt idx="3816">
                  <c:v>4.6623999999999999</c:v>
                </c:pt>
                <c:pt idx="3817">
                  <c:v>4.4672000000000001</c:v>
                </c:pt>
                <c:pt idx="3818">
                  <c:v>4.2691999999999997</c:v>
                </c:pt>
                <c:pt idx="3819">
                  <c:v>4.1384999999999996</c:v>
                </c:pt>
                <c:pt idx="3820">
                  <c:v>4.0814000000000004</c:v>
                </c:pt>
                <c:pt idx="3821">
                  <c:v>4.0629999999999997</c:v>
                </c:pt>
                <c:pt idx="3822">
                  <c:v>4.1958000000000002</c:v>
                </c:pt>
                <c:pt idx="3823">
                  <c:v>3.827</c:v>
                </c:pt>
                <c:pt idx="3824">
                  <c:v>3.1448999999999998</c:v>
                </c:pt>
                <c:pt idx="3825">
                  <c:v>2.4302000000000001</c:v>
                </c:pt>
                <c:pt idx="3826">
                  <c:v>1.8373999999999999</c:v>
                </c:pt>
                <c:pt idx="3827">
                  <c:v>1.4172</c:v>
                </c:pt>
                <c:pt idx="3828">
                  <c:v>1.8381000000000001</c:v>
                </c:pt>
                <c:pt idx="3829">
                  <c:v>2.6114000000000002</c:v>
                </c:pt>
                <c:pt idx="3830">
                  <c:v>2.9325000000000001</c:v>
                </c:pt>
                <c:pt idx="3831">
                  <c:v>2.9655999999999998</c:v>
                </c:pt>
                <c:pt idx="3832">
                  <c:v>2.8601999999999999</c:v>
                </c:pt>
                <c:pt idx="3833">
                  <c:v>2.8622999999999998</c:v>
                </c:pt>
                <c:pt idx="3834">
                  <c:v>2.8757000000000001</c:v>
                </c:pt>
                <c:pt idx="3835">
                  <c:v>2.9171999999999998</c:v>
                </c:pt>
                <c:pt idx="3836">
                  <c:v>2.9590999999999998</c:v>
                </c:pt>
                <c:pt idx="3837">
                  <c:v>2.9975000000000001</c:v>
                </c:pt>
                <c:pt idx="3838">
                  <c:v>3.0108000000000001</c:v>
                </c:pt>
                <c:pt idx="3839">
                  <c:v>2.968</c:v>
                </c:pt>
                <c:pt idx="3840">
                  <c:v>2.9474</c:v>
                </c:pt>
                <c:pt idx="3841">
                  <c:v>3.0981000000000001</c:v>
                </c:pt>
                <c:pt idx="3842">
                  <c:v>3.6351</c:v>
                </c:pt>
                <c:pt idx="3843">
                  <c:v>4.4199000000000002</c:v>
                </c:pt>
                <c:pt idx="3844">
                  <c:v>5.2449000000000003</c:v>
                </c:pt>
                <c:pt idx="3845">
                  <c:v>5.9402999999999997</c:v>
                </c:pt>
                <c:pt idx="3846">
                  <c:v>6.2793999999999999</c:v>
                </c:pt>
                <c:pt idx="3847">
                  <c:v>6.2973999999999997</c:v>
                </c:pt>
                <c:pt idx="3848">
                  <c:v>6.1551</c:v>
                </c:pt>
                <c:pt idx="3849">
                  <c:v>5.9177999999999997</c:v>
                </c:pt>
                <c:pt idx="3850">
                  <c:v>5.6265999999999998</c:v>
                </c:pt>
                <c:pt idx="3851">
                  <c:v>5.4607999999999999</c:v>
                </c:pt>
                <c:pt idx="3852">
                  <c:v>5.2442000000000002</c:v>
                </c:pt>
                <c:pt idx="3853">
                  <c:v>5.0963000000000003</c:v>
                </c:pt>
                <c:pt idx="3854">
                  <c:v>5.0701999999999998</c:v>
                </c:pt>
                <c:pt idx="3855">
                  <c:v>5.0622999999999996</c:v>
                </c:pt>
                <c:pt idx="3856">
                  <c:v>5.1086</c:v>
                </c:pt>
                <c:pt idx="3857">
                  <c:v>5.2590000000000003</c:v>
                </c:pt>
                <c:pt idx="3858">
                  <c:v>5.4626999999999999</c:v>
                </c:pt>
                <c:pt idx="3859">
                  <c:v>5.4935999999999998</c:v>
                </c:pt>
                <c:pt idx="3860">
                  <c:v>5.5621999999999998</c:v>
                </c:pt>
                <c:pt idx="3861">
                  <c:v>5.53</c:v>
                </c:pt>
                <c:pt idx="3862">
                  <c:v>5.4156000000000004</c:v>
                </c:pt>
                <c:pt idx="3863">
                  <c:v>5.3063000000000002</c:v>
                </c:pt>
                <c:pt idx="3864">
                  <c:v>5.1047000000000002</c:v>
                </c:pt>
                <c:pt idx="3865">
                  <c:v>5.0140000000000002</c:v>
                </c:pt>
                <c:pt idx="3866">
                  <c:v>4.8463000000000003</c:v>
                </c:pt>
                <c:pt idx="3867">
                  <c:v>4.7679</c:v>
                </c:pt>
                <c:pt idx="3868">
                  <c:v>4.7472000000000003</c:v>
                </c:pt>
                <c:pt idx="3869">
                  <c:v>4.6737000000000002</c:v>
                </c:pt>
                <c:pt idx="3870">
                  <c:v>4.6999000000000004</c:v>
                </c:pt>
                <c:pt idx="3871">
                  <c:v>4.7385999999999999</c:v>
                </c:pt>
                <c:pt idx="3872">
                  <c:v>4.7435</c:v>
                </c:pt>
                <c:pt idx="3873">
                  <c:v>4.7586000000000004</c:v>
                </c:pt>
                <c:pt idx="3874">
                  <c:v>4.8121999999999998</c:v>
                </c:pt>
                <c:pt idx="3875">
                  <c:v>4.8639000000000001</c:v>
                </c:pt>
                <c:pt idx="3876">
                  <c:v>4.8331999999999997</c:v>
                </c:pt>
                <c:pt idx="3877">
                  <c:v>4.8220999999999998</c:v>
                </c:pt>
                <c:pt idx="3878">
                  <c:v>4.8022999999999998</c:v>
                </c:pt>
                <c:pt idx="3879">
                  <c:v>4.7830000000000004</c:v>
                </c:pt>
                <c:pt idx="3880">
                  <c:v>4.6938000000000004</c:v>
                </c:pt>
                <c:pt idx="3881">
                  <c:v>4.6227999999999998</c:v>
                </c:pt>
                <c:pt idx="3882">
                  <c:v>4.5948000000000002</c:v>
                </c:pt>
                <c:pt idx="3883">
                  <c:v>4.6134000000000004</c:v>
                </c:pt>
                <c:pt idx="3884">
                  <c:v>4.6032999999999999</c:v>
                </c:pt>
                <c:pt idx="3885">
                  <c:v>4.5721999999999996</c:v>
                </c:pt>
                <c:pt idx="3886">
                  <c:v>4.5529000000000002</c:v>
                </c:pt>
                <c:pt idx="3887">
                  <c:v>4.5270999999999999</c:v>
                </c:pt>
                <c:pt idx="3888">
                  <c:v>4.5491000000000001</c:v>
                </c:pt>
                <c:pt idx="3889">
                  <c:v>4.5597000000000003</c:v>
                </c:pt>
                <c:pt idx="3890">
                  <c:v>4.5605000000000002</c:v>
                </c:pt>
                <c:pt idx="3891">
                  <c:v>4.5705</c:v>
                </c:pt>
                <c:pt idx="3892">
                  <c:v>4.5782999999999996</c:v>
                </c:pt>
                <c:pt idx="3893">
                  <c:v>4.5933999999999999</c:v>
                </c:pt>
                <c:pt idx="3894">
                  <c:v>4.6106999999999996</c:v>
                </c:pt>
                <c:pt idx="3895">
                  <c:v>4.6117999999999997</c:v>
                </c:pt>
                <c:pt idx="3896">
                  <c:v>4.6210000000000004</c:v>
                </c:pt>
                <c:pt idx="3897">
                  <c:v>4.6321000000000003</c:v>
                </c:pt>
                <c:pt idx="3898">
                  <c:v>4.6543999999999999</c:v>
                </c:pt>
                <c:pt idx="3899">
                  <c:v>4.7252000000000001</c:v>
                </c:pt>
                <c:pt idx="3900">
                  <c:v>4.8821000000000003</c:v>
                </c:pt>
                <c:pt idx="3901">
                  <c:v>5.1680999999999999</c:v>
                </c:pt>
                <c:pt idx="3902">
                  <c:v>5.6154000000000002</c:v>
                </c:pt>
                <c:pt idx="3903">
                  <c:v>6.0385</c:v>
                </c:pt>
                <c:pt idx="3904">
                  <c:v>6.4016000000000002</c:v>
                </c:pt>
                <c:pt idx="3905">
                  <c:v>6.6292</c:v>
                </c:pt>
                <c:pt idx="3906">
                  <c:v>6.4725000000000001</c:v>
                </c:pt>
                <c:pt idx="3907">
                  <c:v>6.2821999999999996</c:v>
                </c:pt>
                <c:pt idx="3908">
                  <c:v>6.0194000000000001</c:v>
                </c:pt>
                <c:pt idx="3909">
                  <c:v>5.7853000000000003</c:v>
                </c:pt>
                <c:pt idx="3910">
                  <c:v>5.5152000000000001</c:v>
                </c:pt>
                <c:pt idx="3911">
                  <c:v>5.2785000000000002</c:v>
                </c:pt>
                <c:pt idx="3912">
                  <c:v>5.1356999999999999</c:v>
                </c:pt>
                <c:pt idx="3913">
                  <c:v>4.9549000000000003</c:v>
                </c:pt>
                <c:pt idx="3914">
                  <c:v>4.8872999999999998</c:v>
                </c:pt>
                <c:pt idx="3915">
                  <c:v>4.8865999999999996</c:v>
                </c:pt>
                <c:pt idx="3916">
                  <c:v>4.8864999999999998</c:v>
                </c:pt>
                <c:pt idx="3917">
                  <c:v>5.0225999999999997</c:v>
                </c:pt>
                <c:pt idx="3918">
                  <c:v>5.1761999999999997</c:v>
                </c:pt>
                <c:pt idx="3919">
                  <c:v>5.2363</c:v>
                </c:pt>
                <c:pt idx="3920">
                  <c:v>5.3181000000000003</c:v>
                </c:pt>
                <c:pt idx="3921">
                  <c:v>5.2481999999999998</c:v>
                </c:pt>
                <c:pt idx="3922">
                  <c:v>5.1418999999999997</c:v>
                </c:pt>
                <c:pt idx="3923">
                  <c:v>5.1142000000000003</c:v>
                </c:pt>
                <c:pt idx="3924">
                  <c:v>5.0027999999999997</c:v>
                </c:pt>
                <c:pt idx="3925">
                  <c:v>4.9497999999999998</c:v>
                </c:pt>
                <c:pt idx="3926">
                  <c:v>4.8146000000000004</c:v>
                </c:pt>
                <c:pt idx="3927">
                  <c:v>4.6814</c:v>
                </c:pt>
                <c:pt idx="3928">
                  <c:v>4.6651999999999996</c:v>
                </c:pt>
                <c:pt idx="3929">
                  <c:v>4.6167999999999996</c:v>
                </c:pt>
                <c:pt idx="3930">
                  <c:v>4.6028000000000002</c:v>
                </c:pt>
                <c:pt idx="3931">
                  <c:v>4.609</c:v>
                </c:pt>
                <c:pt idx="3932">
                  <c:v>4.6544999999999996</c:v>
                </c:pt>
                <c:pt idx="3933">
                  <c:v>4.6390000000000002</c:v>
                </c:pt>
                <c:pt idx="3934">
                  <c:v>4.6683000000000003</c:v>
                </c:pt>
                <c:pt idx="3935">
                  <c:v>4.7389999999999999</c:v>
                </c:pt>
                <c:pt idx="3936">
                  <c:v>4.7530999999999999</c:v>
                </c:pt>
                <c:pt idx="3937">
                  <c:v>4.7335000000000003</c:v>
                </c:pt>
                <c:pt idx="3938">
                  <c:v>4.7108999999999996</c:v>
                </c:pt>
                <c:pt idx="3939">
                  <c:v>4.7069999999999999</c:v>
                </c:pt>
                <c:pt idx="3940">
                  <c:v>4.6795</c:v>
                </c:pt>
                <c:pt idx="3941">
                  <c:v>6.8696000000000002</c:v>
                </c:pt>
                <c:pt idx="3942">
                  <c:v>8.6694999999999993</c:v>
                </c:pt>
                <c:pt idx="3943">
                  <c:v>8.2743000000000002</c:v>
                </c:pt>
                <c:pt idx="3944">
                  <c:v>6.8933999999999997</c:v>
                </c:pt>
                <c:pt idx="3945">
                  <c:v>5.4165999999999999</c:v>
                </c:pt>
                <c:pt idx="3946">
                  <c:v>4.0951000000000004</c:v>
                </c:pt>
                <c:pt idx="3947">
                  <c:v>3.1791999999999998</c:v>
                </c:pt>
                <c:pt idx="3948">
                  <c:v>3.3279999999999998</c:v>
                </c:pt>
                <c:pt idx="3949">
                  <c:v>3.9689999999999999</c:v>
                </c:pt>
                <c:pt idx="3950">
                  <c:v>4.0822000000000003</c:v>
                </c:pt>
                <c:pt idx="3951">
                  <c:v>3.8220999999999998</c:v>
                </c:pt>
                <c:pt idx="3952">
                  <c:v>3.5068000000000001</c:v>
                </c:pt>
                <c:pt idx="3953">
                  <c:v>3.2618999999999998</c:v>
                </c:pt>
                <c:pt idx="3954">
                  <c:v>3.1616</c:v>
                </c:pt>
                <c:pt idx="3955">
                  <c:v>4.1227</c:v>
                </c:pt>
                <c:pt idx="3956">
                  <c:v>6.0724</c:v>
                </c:pt>
                <c:pt idx="3957">
                  <c:v>7.7538</c:v>
                </c:pt>
                <c:pt idx="3958">
                  <c:v>7.5534999999999997</c:v>
                </c:pt>
                <c:pt idx="3959">
                  <c:v>6.4023000000000003</c:v>
                </c:pt>
                <c:pt idx="3960">
                  <c:v>5.0766999999999998</c:v>
                </c:pt>
                <c:pt idx="3961">
                  <c:v>4.0926999999999998</c:v>
                </c:pt>
                <c:pt idx="3962">
                  <c:v>4.9861000000000004</c:v>
                </c:pt>
                <c:pt idx="3963">
                  <c:v>6.7234999999999996</c:v>
                </c:pt>
                <c:pt idx="3964">
                  <c:v>6.5930999999999997</c:v>
                </c:pt>
                <c:pt idx="3965">
                  <c:v>5.6585999999999999</c:v>
                </c:pt>
                <c:pt idx="3966">
                  <c:v>4.5076000000000001</c:v>
                </c:pt>
                <c:pt idx="3967">
                  <c:v>3.6084000000000001</c:v>
                </c:pt>
                <c:pt idx="3968">
                  <c:v>3.9714999999999998</c:v>
                </c:pt>
                <c:pt idx="3969">
                  <c:v>4.7068000000000003</c:v>
                </c:pt>
                <c:pt idx="3970">
                  <c:v>4.8899999999999997</c:v>
                </c:pt>
                <c:pt idx="3971">
                  <c:v>4.6402999999999999</c:v>
                </c:pt>
                <c:pt idx="3972">
                  <c:v>4.3186999999999998</c:v>
                </c:pt>
                <c:pt idx="3973">
                  <c:v>4.0564</c:v>
                </c:pt>
                <c:pt idx="3974">
                  <c:v>3.9060999999999999</c:v>
                </c:pt>
                <c:pt idx="3975">
                  <c:v>3.7633999999999999</c:v>
                </c:pt>
                <c:pt idx="3976">
                  <c:v>3.6882999999999999</c:v>
                </c:pt>
                <c:pt idx="3977">
                  <c:v>3.7324000000000002</c:v>
                </c:pt>
                <c:pt idx="3978">
                  <c:v>4.0747999999999998</c:v>
                </c:pt>
                <c:pt idx="3979">
                  <c:v>4.6763000000000003</c:v>
                </c:pt>
                <c:pt idx="3980">
                  <c:v>5.3989000000000003</c:v>
                </c:pt>
                <c:pt idx="3981">
                  <c:v>5.9733000000000001</c:v>
                </c:pt>
                <c:pt idx="3982">
                  <c:v>6.1117999999999997</c:v>
                </c:pt>
                <c:pt idx="3983">
                  <c:v>6.0422000000000002</c:v>
                </c:pt>
                <c:pt idx="3984">
                  <c:v>5.4309000000000003</c:v>
                </c:pt>
                <c:pt idx="3985">
                  <c:v>4.6534000000000004</c:v>
                </c:pt>
                <c:pt idx="3986">
                  <c:v>4.7676999999999996</c:v>
                </c:pt>
                <c:pt idx="3987">
                  <c:v>4.8432000000000004</c:v>
                </c:pt>
                <c:pt idx="3988">
                  <c:v>4.8356000000000003</c:v>
                </c:pt>
                <c:pt idx="3989">
                  <c:v>4.7384000000000004</c:v>
                </c:pt>
                <c:pt idx="3990">
                  <c:v>4.5435999999999996</c:v>
                </c:pt>
                <c:pt idx="3991">
                  <c:v>4.4260999999999999</c:v>
                </c:pt>
                <c:pt idx="3992">
                  <c:v>4.2950999999999997</c:v>
                </c:pt>
                <c:pt idx="3993">
                  <c:v>4.1906999999999996</c:v>
                </c:pt>
                <c:pt idx="3994">
                  <c:v>4.2073999999999998</c:v>
                </c:pt>
                <c:pt idx="3995">
                  <c:v>4.2946</c:v>
                </c:pt>
                <c:pt idx="3996">
                  <c:v>4.4142999999999999</c:v>
                </c:pt>
                <c:pt idx="3997">
                  <c:v>4.5369999999999999</c:v>
                </c:pt>
                <c:pt idx="3998">
                  <c:v>4.5667999999999997</c:v>
                </c:pt>
                <c:pt idx="3999">
                  <c:v>4.5707000000000004</c:v>
                </c:pt>
                <c:pt idx="4000">
                  <c:v>4.9574999999999996</c:v>
                </c:pt>
                <c:pt idx="4001">
                  <c:v>4.4199000000000002</c:v>
                </c:pt>
                <c:pt idx="4002">
                  <c:v>3.5975999999999999</c:v>
                </c:pt>
                <c:pt idx="4003">
                  <c:v>2.7621000000000002</c:v>
                </c:pt>
                <c:pt idx="4004">
                  <c:v>2.0714999999999999</c:v>
                </c:pt>
                <c:pt idx="4005">
                  <c:v>1.6442000000000001</c:v>
                </c:pt>
                <c:pt idx="4006">
                  <c:v>2.0895000000000001</c:v>
                </c:pt>
                <c:pt idx="4007">
                  <c:v>2.6644000000000001</c:v>
                </c:pt>
                <c:pt idx="4008">
                  <c:v>2.8687</c:v>
                </c:pt>
                <c:pt idx="4009">
                  <c:v>2.9432</c:v>
                </c:pt>
                <c:pt idx="4010">
                  <c:v>2.9781</c:v>
                </c:pt>
                <c:pt idx="4011">
                  <c:v>3.0129000000000001</c:v>
                </c:pt>
                <c:pt idx="4012">
                  <c:v>3.0705</c:v>
                </c:pt>
                <c:pt idx="4013">
                  <c:v>3.0947</c:v>
                </c:pt>
                <c:pt idx="4014">
                  <c:v>3.0630999999999999</c:v>
                </c:pt>
                <c:pt idx="4015">
                  <c:v>2.9767000000000001</c:v>
                </c:pt>
                <c:pt idx="4016">
                  <c:v>2.9036</c:v>
                </c:pt>
                <c:pt idx="4017">
                  <c:v>3.1951999999999998</c:v>
                </c:pt>
                <c:pt idx="4018">
                  <c:v>4.1801000000000004</c:v>
                </c:pt>
                <c:pt idx="4019">
                  <c:v>5.5039999999999996</c:v>
                </c:pt>
                <c:pt idx="4020">
                  <c:v>6.6357999999999997</c:v>
                </c:pt>
                <c:pt idx="4021">
                  <c:v>6.9884000000000004</c:v>
                </c:pt>
                <c:pt idx="4022">
                  <c:v>6.8448000000000002</c:v>
                </c:pt>
                <c:pt idx="4023">
                  <c:v>5.8716999999999997</c:v>
                </c:pt>
                <c:pt idx="4024">
                  <c:v>4.9459999999999997</c:v>
                </c:pt>
                <c:pt idx="4025">
                  <c:v>5.0388000000000002</c:v>
                </c:pt>
                <c:pt idx="4026">
                  <c:v>5.1848999999999998</c:v>
                </c:pt>
                <c:pt idx="4027">
                  <c:v>5.1718999999999999</c:v>
                </c:pt>
                <c:pt idx="4028">
                  <c:v>4.9768999999999997</c:v>
                </c:pt>
                <c:pt idx="4029">
                  <c:v>4.7666000000000004</c:v>
                </c:pt>
                <c:pt idx="4030">
                  <c:v>4.569</c:v>
                </c:pt>
                <c:pt idx="4031">
                  <c:v>4.3497000000000003</c:v>
                </c:pt>
                <c:pt idx="4032">
                  <c:v>4.3</c:v>
                </c:pt>
                <c:pt idx="4033">
                  <c:v>4.4711999999999996</c:v>
                </c:pt>
                <c:pt idx="4034">
                  <c:v>4.8346999999999998</c:v>
                </c:pt>
                <c:pt idx="4035">
                  <c:v>5.2987000000000002</c:v>
                </c:pt>
                <c:pt idx="4036">
                  <c:v>5.5351999999999997</c:v>
                </c:pt>
                <c:pt idx="4037">
                  <c:v>5.8053999999999997</c:v>
                </c:pt>
                <c:pt idx="4038">
                  <c:v>5.7232000000000003</c:v>
                </c:pt>
                <c:pt idx="4039">
                  <c:v>5.7134999999999998</c:v>
                </c:pt>
                <c:pt idx="4040">
                  <c:v>5.4146000000000001</c:v>
                </c:pt>
                <c:pt idx="4041">
                  <c:v>5.2835000000000001</c:v>
                </c:pt>
                <c:pt idx="4042">
                  <c:v>6.1429999999999998</c:v>
                </c:pt>
                <c:pt idx="4043">
                  <c:v>6.9829999999999997</c:v>
                </c:pt>
                <c:pt idx="4044">
                  <c:v>6.3143000000000002</c:v>
                </c:pt>
                <c:pt idx="4045">
                  <c:v>5.141</c:v>
                </c:pt>
                <c:pt idx="4046">
                  <c:v>4.0006000000000004</c:v>
                </c:pt>
                <c:pt idx="4047">
                  <c:v>3.0541999999999998</c:v>
                </c:pt>
                <c:pt idx="4048">
                  <c:v>2.6375999999999999</c:v>
                </c:pt>
                <c:pt idx="4049">
                  <c:v>3.8195999999999999</c:v>
                </c:pt>
                <c:pt idx="4050">
                  <c:v>5.0119999999999996</c:v>
                </c:pt>
                <c:pt idx="4051">
                  <c:v>4.7695999999999996</c:v>
                </c:pt>
                <c:pt idx="4052">
                  <c:v>4.0231000000000003</c:v>
                </c:pt>
                <c:pt idx="4053">
                  <c:v>3.2397999999999998</c:v>
                </c:pt>
                <c:pt idx="4054">
                  <c:v>3.0101</c:v>
                </c:pt>
                <c:pt idx="4055">
                  <c:v>3.0705</c:v>
                </c:pt>
                <c:pt idx="4056">
                  <c:v>3.0764999999999998</c:v>
                </c:pt>
                <c:pt idx="4057">
                  <c:v>3.2254</c:v>
                </c:pt>
                <c:pt idx="4058">
                  <c:v>2.8555999999999999</c:v>
                </c:pt>
                <c:pt idx="4059">
                  <c:v>2.3050999999999999</c:v>
                </c:pt>
                <c:pt idx="4060">
                  <c:v>1.7865</c:v>
                </c:pt>
                <c:pt idx="4061">
                  <c:v>1.3461000000000001</c:v>
                </c:pt>
                <c:pt idx="4062">
                  <c:v>1.0472999999999999</c:v>
                </c:pt>
                <c:pt idx="4063">
                  <c:v>1.2799</c:v>
                </c:pt>
                <c:pt idx="4064">
                  <c:v>1.7039</c:v>
                </c:pt>
                <c:pt idx="4065">
                  <c:v>1.9193</c:v>
                </c:pt>
                <c:pt idx="4066">
                  <c:v>2.0821999999999998</c:v>
                </c:pt>
                <c:pt idx="4067">
                  <c:v>2.3376999999999999</c:v>
                </c:pt>
                <c:pt idx="4068">
                  <c:v>2.6126</c:v>
                </c:pt>
                <c:pt idx="4069">
                  <c:v>2.8458999999999999</c:v>
                </c:pt>
                <c:pt idx="4070">
                  <c:v>3.0709</c:v>
                </c:pt>
                <c:pt idx="4071">
                  <c:v>3.4026999999999998</c:v>
                </c:pt>
                <c:pt idx="4072">
                  <c:v>3.9426000000000001</c:v>
                </c:pt>
                <c:pt idx="4073">
                  <c:v>4.5496999999999996</c:v>
                </c:pt>
                <c:pt idx="4074">
                  <c:v>5.0605000000000002</c:v>
                </c:pt>
                <c:pt idx="4075">
                  <c:v>5.3802000000000003</c:v>
                </c:pt>
                <c:pt idx="4076">
                  <c:v>5.3891</c:v>
                </c:pt>
                <c:pt idx="4077">
                  <c:v>5.3098000000000001</c:v>
                </c:pt>
                <c:pt idx="4078">
                  <c:v>5.0933000000000002</c:v>
                </c:pt>
                <c:pt idx="4079">
                  <c:v>4.8520000000000003</c:v>
                </c:pt>
                <c:pt idx="4080">
                  <c:v>4.6619999999999999</c:v>
                </c:pt>
                <c:pt idx="4081">
                  <c:v>4.4756</c:v>
                </c:pt>
                <c:pt idx="4082">
                  <c:v>4.3026</c:v>
                </c:pt>
                <c:pt idx="4083">
                  <c:v>4.1868999999999996</c:v>
                </c:pt>
                <c:pt idx="4084">
                  <c:v>4.0876999999999999</c:v>
                </c:pt>
                <c:pt idx="4085">
                  <c:v>4.0347999999999997</c:v>
                </c:pt>
                <c:pt idx="4086">
                  <c:v>4.0704000000000002</c:v>
                </c:pt>
                <c:pt idx="4087">
                  <c:v>4.1565000000000003</c:v>
                </c:pt>
                <c:pt idx="4088">
                  <c:v>4.2625000000000002</c:v>
                </c:pt>
                <c:pt idx="4089">
                  <c:v>4.3235000000000001</c:v>
                </c:pt>
                <c:pt idx="4090">
                  <c:v>4.3700999999999999</c:v>
                </c:pt>
                <c:pt idx="4091">
                  <c:v>4.4134000000000002</c:v>
                </c:pt>
                <c:pt idx="4092">
                  <c:v>4.4695</c:v>
                </c:pt>
                <c:pt idx="4093">
                  <c:v>4.5529999999999999</c:v>
                </c:pt>
                <c:pt idx="4094">
                  <c:v>4.7634999999999996</c:v>
                </c:pt>
                <c:pt idx="4095">
                  <c:v>5.1379999999999999</c:v>
                </c:pt>
                <c:pt idx="4096">
                  <c:v>5.665</c:v>
                </c:pt>
                <c:pt idx="4097">
                  <c:v>6.2335000000000003</c:v>
                </c:pt>
                <c:pt idx="4098">
                  <c:v>6.7016</c:v>
                </c:pt>
                <c:pt idx="4099">
                  <c:v>6.8796999999999997</c:v>
                </c:pt>
                <c:pt idx="4100">
                  <c:v>6.7237</c:v>
                </c:pt>
                <c:pt idx="4101">
                  <c:v>6.4865000000000004</c:v>
                </c:pt>
                <c:pt idx="4102">
                  <c:v>6.125</c:v>
                </c:pt>
                <c:pt idx="4103">
                  <c:v>5.8117000000000001</c:v>
                </c:pt>
                <c:pt idx="4104">
                  <c:v>5.5223000000000004</c:v>
                </c:pt>
                <c:pt idx="4105">
                  <c:v>5.3213999999999997</c:v>
                </c:pt>
                <c:pt idx="4106">
                  <c:v>5.0934999999999997</c:v>
                </c:pt>
                <c:pt idx="4107">
                  <c:v>4.9762000000000004</c:v>
                </c:pt>
                <c:pt idx="4108">
                  <c:v>4.8094999999999999</c:v>
                </c:pt>
                <c:pt idx="4109">
                  <c:v>4.7271999999999998</c:v>
                </c:pt>
                <c:pt idx="4110">
                  <c:v>4.8158000000000003</c:v>
                </c:pt>
                <c:pt idx="4111">
                  <c:v>4.9168000000000003</c:v>
                </c:pt>
                <c:pt idx="4112">
                  <c:v>5.1276000000000002</c:v>
                </c:pt>
                <c:pt idx="4113">
                  <c:v>5.3377999999999997</c:v>
                </c:pt>
                <c:pt idx="4114">
                  <c:v>5.3434999999999997</c:v>
                </c:pt>
                <c:pt idx="4115">
                  <c:v>5.3997000000000002</c:v>
                </c:pt>
                <c:pt idx="4116">
                  <c:v>5.2723000000000004</c:v>
                </c:pt>
                <c:pt idx="4117">
                  <c:v>5.1928000000000001</c:v>
                </c:pt>
                <c:pt idx="4118">
                  <c:v>5.0585000000000004</c:v>
                </c:pt>
                <c:pt idx="4119">
                  <c:v>4.9457000000000004</c:v>
                </c:pt>
                <c:pt idx="4120">
                  <c:v>4.8784000000000001</c:v>
                </c:pt>
                <c:pt idx="4121">
                  <c:v>4.7065999999999999</c:v>
                </c:pt>
                <c:pt idx="4122">
                  <c:v>4.6409000000000002</c:v>
                </c:pt>
                <c:pt idx="4123">
                  <c:v>4.5975999999999999</c:v>
                </c:pt>
                <c:pt idx="4124">
                  <c:v>4.5171000000000001</c:v>
                </c:pt>
                <c:pt idx="4125">
                  <c:v>4.5231000000000003</c:v>
                </c:pt>
                <c:pt idx="4126">
                  <c:v>4.6269</c:v>
                </c:pt>
                <c:pt idx="4127">
                  <c:v>4.6521999999999997</c:v>
                </c:pt>
                <c:pt idx="4128">
                  <c:v>4.6810999999999998</c:v>
                </c:pt>
                <c:pt idx="4129">
                  <c:v>4.7835000000000001</c:v>
                </c:pt>
                <c:pt idx="4130">
                  <c:v>4.7847999999999997</c:v>
                </c:pt>
                <c:pt idx="4131">
                  <c:v>4.7519999999999998</c:v>
                </c:pt>
                <c:pt idx="4132">
                  <c:v>4.6951000000000001</c:v>
                </c:pt>
                <c:pt idx="4133">
                  <c:v>4.6712999999999996</c:v>
                </c:pt>
                <c:pt idx="4134">
                  <c:v>4.6829999999999998</c:v>
                </c:pt>
                <c:pt idx="4135">
                  <c:v>4.6233000000000004</c:v>
                </c:pt>
                <c:pt idx="4136">
                  <c:v>4.5888</c:v>
                </c:pt>
                <c:pt idx="4137">
                  <c:v>4.5425000000000004</c:v>
                </c:pt>
                <c:pt idx="4138">
                  <c:v>4.5326000000000004</c:v>
                </c:pt>
                <c:pt idx="4139">
                  <c:v>4.5553999999999997</c:v>
                </c:pt>
                <c:pt idx="4140">
                  <c:v>4.5963000000000003</c:v>
                </c:pt>
                <c:pt idx="4141">
                  <c:v>4.6212999999999997</c:v>
                </c:pt>
                <c:pt idx="4142">
                  <c:v>4.6656000000000004</c:v>
                </c:pt>
                <c:pt idx="4143">
                  <c:v>4.6967999999999996</c:v>
                </c:pt>
                <c:pt idx="4144">
                  <c:v>4.7164999999999999</c:v>
                </c:pt>
                <c:pt idx="4145">
                  <c:v>4.7981999999999996</c:v>
                </c:pt>
                <c:pt idx="4146">
                  <c:v>4.9596999999999998</c:v>
                </c:pt>
                <c:pt idx="4147">
                  <c:v>5.2504999999999997</c:v>
                </c:pt>
                <c:pt idx="4148">
                  <c:v>5.6543999999999999</c:v>
                </c:pt>
                <c:pt idx="4149">
                  <c:v>6.0582000000000003</c:v>
                </c:pt>
                <c:pt idx="4150">
                  <c:v>7.6368</c:v>
                </c:pt>
                <c:pt idx="4151">
                  <c:v>7.2115999999999998</c:v>
                </c:pt>
                <c:pt idx="4152">
                  <c:v>6.0350999999999999</c:v>
                </c:pt>
                <c:pt idx="4153">
                  <c:v>4.7416</c:v>
                </c:pt>
                <c:pt idx="4154">
                  <c:v>3.6377000000000002</c:v>
                </c:pt>
                <c:pt idx="4155">
                  <c:v>2.8626999999999998</c:v>
                </c:pt>
                <c:pt idx="4156">
                  <c:v>4.2485999999999997</c:v>
                </c:pt>
                <c:pt idx="4157">
                  <c:v>5.4907000000000004</c:v>
                </c:pt>
                <c:pt idx="4158">
                  <c:v>5.1628999999999996</c:v>
                </c:pt>
                <c:pt idx="4159">
                  <c:v>4.3265000000000002</c:v>
                </c:pt>
                <c:pt idx="4160">
                  <c:v>3.4255</c:v>
                </c:pt>
                <c:pt idx="4161">
                  <c:v>3.2225000000000001</c:v>
                </c:pt>
                <c:pt idx="4162">
                  <c:v>3.7915000000000001</c:v>
                </c:pt>
                <c:pt idx="4163">
                  <c:v>4.056</c:v>
                </c:pt>
                <c:pt idx="4164">
                  <c:v>3.9626000000000001</c:v>
                </c:pt>
                <c:pt idx="4165">
                  <c:v>3.7866</c:v>
                </c:pt>
                <c:pt idx="4166">
                  <c:v>3.5606</c:v>
                </c:pt>
                <c:pt idx="4167">
                  <c:v>3.3879000000000001</c:v>
                </c:pt>
                <c:pt idx="4168">
                  <c:v>3.2511000000000001</c:v>
                </c:pt>
                <c:pt idx="4169">
                  <c:v>3.1793</c:v>
                </c:pt>
                <c:pt idx="4170">
                  <c:v>3.6261999999999999</c:v>
                </c:pt>
                <c:pt idx="4171">
                  <c:v>4.8623000000000003</c:v>
                </c:pt>
                <c:pt idx="4172">
                  <c:v>6.2412000000000001</c:v>
                </c:pt>
                <c:pt idx="4173">
                  <c:v>6.8756000000000004</c:v>
                </c:pt>
                <c:pt idx="4174">
                  <c:v>6.3658000000000001</c:v>
                </c:pt>
                <c:pt idx="4175">
                  <c:v>5.2748999999999997</c:v>
                </c:pt>
                <c:pt idx="4176">
                  <c:v>4.9683000000000002</c:v>
                </c:pt>
                <c:pt idx="4177">
                  <c:v>5.3404999999999996</c:v>
                </c:pt>
                <c:pt idx="4178">
                  <c:v>5.6384999999999996</c:v>
                </c:pt>
                <c:pt idx="4179">
                  <c:v>5.4362000000000004</c:v>
                </c:pt>
                <c:pt idx="4180">
                  <c:v>5.1790000000000003</c:v>
                </c:pt>
                <c:pt idx="4181">
                  <c:v>4.8285</c:v>
                </c:pt>
                <c:pt idx="4182">
                  <c:v>4.5739000000000001</c:v>
                </c:pt>
                <c:pt idx="4183">
                  <c:v>4.2920999999999996</c:v>
                </c:pt>
                <c:pt idx="4184">
                  <c:v>4.0694999999999997</c:v>
                </c:pt>
                <c:pt idx="4185">
                  <c:v>3.9220999999999999</c:v>
                </c:pt>
                <c:pt idx="4186">
                  <c:v>5.1437999999999997</c:v>
                </c:pt>
                <c:pt idx="4187">
                  <c:v>5.3761000000000001</c:v>
                </c:pt>
                <c:pt idx="4188">
                  <c:v>4.6942000000000004</c:v>
                </c:pt>
                <c:pt idx="4189">
                  <c:v>3.7605</c:v>
                </c:pt>
                <c:pt idx="4190">
                  <c:v>2.9152</c:v>
                </c:pt>
                <c:pt idx="4191">
                  <c:v>2.2195</c:v>
                </c:pt>
                <c:pt idx="4192">
                  <c:v>2.0966999999999998</c:v>
                </c:pt>
                <c:pt idx="4193">
                  <c:v>3.4590000000000001</c:v>
                </c:pt>
                <c:pt idx="4194">
                  <c:v>4.1334999999999997</c:v>
                </c:pt>
                <c:pt idx="4195">
                  <c:v>3.8210999999999999</c:v>
                </c:pt>
                <c:pt idx="4196">
                  <c:v>3.2170000000000001</c:v>
                </c:pt>
                <c:pt idx="4197">
                  <c:v>3.0165000000000002</c:v>
                </c:pt>
                <c:pt idx="4198">
                  <c:v>3.0390999999999999</c:v>
                </c:pt>
                <c:pt idx="4199">
                  <c:v>3.0276999999999998</c:v>
                </c:pt>
                <c:pt idx="4200">
                  <c:v>2.9701</c:v>
                </c:pt>
                <c:pt idx="4201">
                  <c:v>2.9653</c:v>
                </c:pt>
                <c:pt idx="4202">
                  <c:v>2.9474999999999998</c:v>
                </c:pt>
                <c:pt idx="4203">
                  <c:v>2.9117999999999999</c:v>
                </c:pt>
                <c:pt idx="4204">
                  <c:v>2.8714</c:v>
                </c:pt>
                <c:pt idx="4205">
                  <c:v>2.8304999999999998</c:v>
                </c:pt>
                <c:pt idx="4206">
                  <c:v>3.0261</c:v>
                </c:pt>
                <c:pt idx="4207">
                  <c:v>3.6932</c:v>
                </c:pt>
                <c:pt idx="4208">
                  <c:v>4.8284000000000002</c:v>
                </c:pt>
                <c:pt idx="4209">
                  <c:v>5.8276000000000003</c:v>
                </c:pt>
                <c:pt idx="4210">
                  <c:v>6.4509999999999996</c:v>
                </c:pt>
                <c:pt idx="4211">
                  <c:v>6.6281999999999996</c:v>
                </c:pt>
                <c:pt idx="4212">
                  <c:v>6.3696999999999999</c:v>
                </c:pt>
                <c:pt idx="4213">
                  <c:v>6.1367000000000003</c:v>
                </c:pt>
                <c:pt idx="4214">
                  <c:v>5.7488000000000001</c:v>
                </c:pt>
                <c:pt idx="4215">
                  <c:v>5.6294000000000004</c:v>
                </c:pt>
                <c:pt idx="4216">
                  <c:v>5.3808999999999996</c:v>
                </c:pt>
                <c:pt idx="4217">
                  <c:v>5.2750000000000004</c:v>
                </c:pt>
                <c:pt idx="4218">
                  <c:v>5.2154999999999996</c:v>
                </c:pt>
                <c:pt idx="4219">
                  <c:v>5.1013999999999999</c:v>
                </c:pt>
                <c:pt idx="4220">
                  <c:v>5.2004000000000001</c:v>
                </c:pt>
                <c:pt idx="4221">
                  <c:v>5.2290000000000001</c:v>
                </c:pt>
                <c:pt idx="4222">
                  <c:v>5.3166000000000002</c:v>
                </c:pt>
                <c:pt idx="4223">
                  <c:v>5.4377000000000004</c:v>
                </c:pt>
                <c:pt idx="4224">
                  <c:v>5.3844000000000003</c:v>
                </c:pt>
                <c:pt idx="4225">
                  <c:v>5.4539</c:v>
                </c:pt>
                <c:pt idx="4226">
                  <c:v>5.3246000000000002</c:v>
                </c:pt>
                <c:pt idx="4227">
                  <c:v>5.7389999999999999</c:v>
                </c:pt>
                <c:pt idx="4228">
                  <c:v>5.1662999999999997</c:v>
                </c:pt>
                <c:pt idx="4229">
                  <c:v>4.2225000000000001</c:v>
                </c:pt>
                <c:pt idx="4230">
                  <c:v>3.2854999999999999</c:v>
                </c:pt>
                <c:pt idx="4231">
                  <c:v>2.4762</c:v>
                </c:pt>
                <c:pt idx="4232">
                  <c:v>1.8779999999999999</c:v>
                </c:pt>
                <c:pt idx="4233">
                  <c:v>2.6688000000000001</c:v>
                </c:pt>
                <c:pt idx="4234">
                  <c:v>3.7261000000000002</c:v>
                </c:pt>
                <c:pt idx="4235">
                  <c:v>4.2394999999999996</c:v>
                </c:pt>
                <c:pt idx="4236">
                  <c:v>4.0412999999999997</c:v>
                </c:pt>
                <c:pt idx="4237">
                  <c:v>3.5798000000000001</c:v>
                </c:pt>
                <c:pt idx="4238">
                  <c:v>3.3077999999999999</c:v>
                </c:pt>
                <c:pt idx="4239">
                  <c:v>3.6884999999999999</c:v>
                </c:pt>
                <c:pt idx="4240">
                  <c:v>3.8058000000000001</c:v>
                </c:pt>
                <c:pt idx="4241">
                  <c:v>3.7856999999999998</c:v>
                </c:pt>
                <c:pt idx="4242">
                  <c:v>3.6804000000000001</c:v>
                </c:pt>
                <c:pt idx="4243">
                  <c:v>3.5514999999999999</c:v>
                </c:pt>
                <c:pt idx="4244">
                  <c:v>3.4424999999999999</c:v>
                </c:pt>
                <c:pt idx="4245">
                  <c:v>3.3616999999999999</c:v>
                </c:pt>
                <c:pt idx="4246">
                  <c:v>3.4077999999999999</c:v>
                </c:pt>
                <c:pt idx="4247">
                  <c:v>3.641</c:v>
                </c:pt>
                <c:pt idx="4248">
                  <c:v>4.1318000000000001</c:v>
                </c:pt>
                <c:pt idx="4249">
                  <c:v>4.6581000000000001</c:v>
                </c:pt>
                <c:pt idx="4250">
                  <c:v>4.2122000000000002</c:v>
                </c:pt>
                <c:pt idx="4251">
                  <c:v>3.5041000000000002</c:v>
                </c:pt>
                <c:pt idx="4252">
                  <c:v>2.7467000000000001</c:v>
                </c:pt>
                <c:pt idx="4253">
                  <c:v>2.0926</c:v>
                </c:pt>
                <c:pt idx="4254">
                  <c:v>1.6529</c:v>
                </c:pt>
                <c:pt idx="4255">
                  <c:v>2.8296000000000001</c:v>
                </c:pt>
                <c:pt idx="4256">
                  <c:v>3.0508000000000002</c:v>
                </c:pt>
                <c:pt idx="4257">
                  <c:v>2.7250999999999999</c:v>
                </c:pt>
                <c:pt idx="4258">
                  <c:v>2.2467999999999999</c:v>
                </c:pt>
                <c:pt idx="4259">
                  <c:v>1.7767999999999999</c:v>
                </c:pt>
                <c:pt idx="4260">
                  <c:v>1.3844000000000001</c:v>
                </c:pt>
                <c:pt idx="4261">
                  <c:v>1.1431</c:v>
                </c:pt>
                <c:pt idx="4262">
                  <c:v>1.8186</c:v>
                </c:pt>
                <c:pt idx="4263">
                  <c:v>2.5354999999999999</c:v>
                </c:pt>
                <c:pt idx="4264">
                  <c:v>2.7991000000000001</c:v>
                </c:pt>
                <c:pt idx="4265">
                  <c:v>2.7616999999999998</c:v>
                </c:pt>
                <c:pt idx="4266">
                  <c:v>2.5992000000000002</c:v>
                </c:pt>
                <c:pt idx="4267">
                  <c:v>2.4923999999999999</c:v>
                </c:pt>
                <c:pt idx="4268">
                  <c:v>2.4581</c:v>
                </c:pt>
                <c:pt idx="4269">
                  <c:v>2.4823</c:v>
                </c:pt>
                <c:pt idx="4270">
                  <c:v>2.5510999999999999</c:v>
                </c:pt>
                <c:pt idx="4271">
                  <c:v>2.5952999999999999</c:v>
                </c:pt>
                <c:pt idx="4272">
                  <c:v>2.6234000000000002</c:v>
                </c:pt>
                <c:pt idx="4273">
                  <c:v>2.7553000000000001</c:v>
                </c:pt>
                <c:pt idx="4274">
                  <c:v>3.2305000000000001</c:v>
                </c:pt>
                <c:pt idx="4275">
                  <c:v>3.9620000000000002</c:v>
                </c:pt>
                <c:pt idx="4276">
                  <c:v>4.8</c:v>
                </c:pt>
                <c:pt idx="4277">
                  <c:v>5.5122</c:v>
                </c:pt>
                <c:pt idx="4278">
                  <c:v>5.9143999999999997</c:v>
                </c:pt>
                <c:pt idx="4279">
                  <c:v>6.0247000000000002</c:v>
                </c:pt>
                <c:pt idx="4280">
                  <c:v>5.8869999999999996</c:v>
                </c:pt>
                <c:pt idx="4281">
                  <c:v>5.7442000000000002</c:v>
                </c:pt>
                <c:pt idx="4282">
                  <c:v>5.6844999999999999</c:v>
                </c:pt>
                <c:pt idx="4283">
                  <c:v>5.5471000000000004</c:v>
                </c:pt>
                <c:pt idx="4284">
                  <c:v>5.5259999999999998</c:v>
                </c:pt>
                <c:pt idx="4285">
                  <c:v>5.5350000000000001</c:v>
                </c:pt>
                <c:pt idx="4286">
                  <c:v>5.5769000000000002</c:v>
                </c:pt>
                <c:pt idx="4287">
                  <c:v>5.6897000000000002</c:v>
                </c:pt>
                <c:pt idx="4288">
                  <c:v>5.6315</c:v>
                </c:pt>
                <c:pt idx="4289">
                  <c:v>5.6466000000000003</c:v>
                </c:pt>
                <c:pt idx="4290">
                  <c:v>5.5827999999999998</c:v>
                </c:pt>
                <c:pt idx="4291">
                  <c:v>5.5039999999999996</c:v>
                </c:pt>
                <c:pt idx="4292">
                  <c:v>5.3929999999999998</c:v>
                </c:pt>
                <c:pt idx="4293">
                  <c:v>5.2586000000000004</c:v>
                </c:pt>
                <c:pt idx="4294">
                  <c:v>5.1765999999999996</c:v>
                </c:pt>
                <c:pt idx="4295">
                  <c:v>5.0338000000000003</c:v>
                </c:pt>
                <c:pt idx="4296">
                  <c:v>5.0042</c:v>
                </c:pt>
                <c:pt idx="4297">
                  <c:v>4.8593000000000002</c:v>
                </c:pt>
                <c:pt idx="4298">
                  <c:v>4.8207000000000004</c:v>
                </c:pt>
                <c:pt idx="4299">
                  <c:v>4.8239999999999998</c:v>
                </c:pt>
                <c:pt idx="4300">
                  <c:v>4.8007</c:v>
                </c:pt>
                <c:pt idx="4301">
                  <c:v>4.8780999999999999</c:v>
                </c:pt>
                <c:pt idx="4302">
                  <c:v>4.8689999999999998</c:v>
                </c:pt>
                <c:pt idx="4303">
                  <c:v>4.8201000000000001</c:v>
                </c:pt>
                <c:pt idx="4304">
                  <c:v>4.9031000000000002</c:v>
                </c:pt>
                <c:pt idx="4305">
                  <c:v>4.8562000000000003</c:v>
                </c:pt>
                <c:pt idx="4306">
                  <c:v>4.8118999999999996</c:v>
                </c:pt>
                <c:pt idx="4308">
                  <c:v>6.4093999999999998</c:v>
                </c:pt>
                <c:pt idx="4309">
                  <c:v>8.9829000000000008</c:v>
                </c:pt>
                <c:pt idx="4310">
                  <c:v>9.2573000000000008</c:v>
                </c:pt>
                <c:pt idx="4311">
                  <c:v>8.0997000000000003</c:v>
                </c:pt>
                <c:pt idx="4312">
                  <c:v>6.5488</c:v>
                </c:pt>
                <c:pt idx="4313">
                  <c:v>5.0335000000000001</c:v>
                </c:pt>
                <c:pt idx="4314">
                  <c:v>3.7980999999999998</c:v>
                </c:pt>
                <c:pt idx="4315">
                  <c:v>3.4476</c:v>
                </c:pt>
                <c:pt idx="4316">
                  <c:v>4.3246000000000002</c:v>
                </c:pt>
                <c:pt idx="4317">
                  <c:v>4.59</c:v>
                </c:pt>
                <c:pt idx="4318">
                  <c:v>4.3728999999999996</c:v>
                </c:pt>
                <c:pt idx="4319">
                  <c:v>3.9491000000000001</c:v>
                </c:pt>
                <c:pt idx="4320">
                  <c:v>3.6415999999999999</c:v>
                </c:pt>
                <c:pt idx="4321">
                  <c:v>3.3917999999999999</c:v>
                </c:pt>
                <c:pt idx="4322">
                  <c:v>3.2494000000000001</c:v>
                </c:pt>
                <c:pt idx="4323">
                  <c:v>3.1554000000000002</c:v>
                </c:pt>
                <c:pt idx="4324">
                  <c:v>3.1025999999999998</c:v>
                </c:pt>
                <c:pt idx="4325">
                  <c:v>3.4731999999999998</c:v>
                </c:pt>
                <c:pt idx="4326">
                  <c:v>4.8433000000000002</c:v>
                </c:pt>
                <c:pt idx="4327">
                  <c:v>6.4396000000000004</c:v>
                </c:pt>
                <c:pt idx="4328">
                  <c:v>7.5369999999999999</c:v>
                </c:pt>
                <c:pt idx="4329">
                  <c:v>7.0530999999999997</c:v>
                </c:pt>
                <c:pt idx="4330">
                  <c:v>5.8369999999999997</c:v>
                </c:pt>
                <c:pt idx="4331">
                  <c:v>4.6478999999999999</c:v>
                </c:pt>
                <c:pt idx="4332">
                  <c:v>5.0724</c:v>
                </c:pt>
                <c:pt idx="4333">
                  <c:v>5.6112000000000002</c:v>
                </c:pt>
                <c:pt idx="4334">
                  <c:v>5.7504</c:v>
                </c:pt>
                <c:pt idx="4335">
                  <c:v>5.3796999999999997</c:v>
                </c:pt>
                <c:pt idx="4336">
                  <c:v>5.0385999999999997</c:v>
                </c:pt>
                <c:pt idx="4337">
                  <c:v>4.7107000000000001</c:v>
                </c:pt>
                <c:pt idx="4338">
                  <c:v>4.4916</c:v>
                </c:pt>
                <c:pt idx="4339">
                  <c:v>4.2586000000000004</c:v>
                </c:pt>
                <c:pt idx="4340">
                  <c:v>4.0888999999999998</c:v>
                </c:pt>
                <c:pt idx="4341">
                  <c:v>3.903</c:v>
                </c:pt>
                <c:pt idx="4342">
                  <c:v>3.8348</c:v>
                </c:pt>
                <c:pt idx="4343">
                  <c:v>3.8931</c:v>
                </c:pt>
                <c:pt idx="4344">
                  <c:v>4.2266000000000004</c:v>
                </c:pt>
                <c:pt idx="4345">
                  <c:v>4.8691000000000004</c:v>
                </c:pt>
                <c:pt idx="4346">
                  <c:v>5.6467999999999998</c:v>
                </c:pt>
                <c:pt idx="4347">
                  <c:v>6.1018999999999997</c:v>
                </c:pt>
                <c:pt idx="4348">
                  <c:v>6.3228</c:v>
                </c:pt>
                <c:pt idx="4349">
                  <c:v>6.1200999999999999</c:v>
                </c:pt>
                <c:pt idx="4350">
                  <c:v>5.9492000000000003</c:v>
                </c:pt>
                <c:pt idx="4351">
                  <c:v>5.4832999999999998</c:v>
                </c:pt>
                <c:pt idx="4352">
                  <c:v>5.2554999999999996</c:v>
                </c:pt>
                <c:pt idx="4353">
                  <c:v>4.9848999999999997</c:v>
                </c:pt>
                <c:pt idx="4354">
                  <c:v>4.8518999999999997</c:v>
                </c:pt>
                <c:pt idx="4355">
                  <c:v>4.6581999999999999</c:v>
                </c:pt>
                <c:pt idx="4356">
                  <c:v>4.5373000000000001</c:v>
                </c:pt>
                <c:pt idx="4357">
                  <c:v>4.3638000000000003</c:v>
                </c:pt>
                <c:pt idx="4358">
                  <c:v>4.2331000000000003</c:v>
                </c:pt>
                <c:pt idx="4359">
                  <c:v>4.2300000000000004</c:v>
                </c:pt>
                <c:pt idx="4360">
                  <c:v>4.3840000000000003</c:v>
                </c:pt>
                <c:pt idx="4361">
                  <c:v>4.5526999999999997</c:v>
                </c:pt>
                <c:pt idx="4362">
                  <c:v>4.7492999999999999</c:v>
                </c:pt>
                <c:pt idx="4363">
                  <c:v>4.9733999999999998</c:v>
                </c:pt>
                <c:pt idx="4364">
                  <c:v>5.1319999999999997</c:v>
                </c:pt>
                <c:pt idx="4365">
                  <c:v>5.1489000000000003</c:v>
                </c:pt>
                <c:pt idx="4366">
                  <c:v>5.0781999999999998</c:v>
                </c:pt>
                <c:pt idx="4367">
                  <c:v>4.9995000000000003</c:v>
                </c:pt>
                <c:pt idx="4368">
                  <c:v>4.8628</c:v>
                </c:pt>
                <c:pt idx="4369">
                  <c:v>4.7394999999999996</c:v>
                </c:pt>
                <c:pt idx="4370">
                  <c:v>4.6677</c:v>
                </c:pt>
                <c:pt idx="4371">
                  <c:v>4.5746000000000002</c:v>
                </c:pt>
                <c:pt idx="4372">
                  <c:v>4.5004999999999997</c:v>
                </c:pt>
                <c:pt idx="4373">
                  <c:v>4.4984999999999999</c:v>
                </c:pt>
                <c:pt idx="4374">
                  <c:v>4.54</c:v>
                </c:pt>
                <c:pt idx="4375">
                  <c:v>4.6432000000000002</c:v>
                </c:pt>
                <c:pt idx="4376">
                  <c:v>4.7888000000000002</c:v>
                </c:pt>
                <c:pt idx="4377">
                  <c:v>4.3501000000000003</c:v>
                </c:pt>
                <c:pt idx="4378">
                  <c:v>3.5727000000000002</c:v>
                </c:pt>
                <c:pt idx="4379">
                  <c:v>2.8041999999999998</c:v>
                </c:pt>
                <c:pt idx="4380">
                  <c:v>2.1366000000000001</c:v>
                </c:pt>
                <c:pt idx="4381">
                  <c:v>1.6662999999999999</c:v>
                </c:pt>
                <c:pt idx="4382">
                  <c:v>2.2884000000000002</c:v>
                </c:pt>
                <c:pt idx="4383">
                  <c:v>2.9756999999999998</c:v>
                </c:pt>
                <c:pt idx="4384">
                  <c:v>3.2604000000000002</c:v>
                </c:pt>
                <c:pt idx="4385">
                  <c:v>3.2368999999999999</c:v>
                </c:pt>
                <c:pt idx="4386">
                  <c:v>3.1686999999999999</c:v>
                </c:pt>
                <c:pt idx="4387">
                  <c:v>3.1025999999999998</c:v>
                </c:pt>
                <c:pt idx="4388">
                  <c:v>3.1252</c:v>
                </c:pt>
                <c:pt idx="4389">
                  <c:v>3.1202999999999999</c:v>
                </c:pt>
                <c:pt idx="4390">
                  <c:v>3.1332</c:v>
                </c:pt>
                <c:pt idx="4391">
                  <c:v>3.161</c:v>
                </c:pt>
                <c:pt idx="4392">
                  <c:v>3.2481</c:v>
                </c:pt>
                <c:pt idx="4393">
                  <c:v>3.7921999999999998</c:v>
                </c:pt>
                <c:pt idx="4394">
                  <c:v>3.3965999999999998</c:v>
                </c:pt>
                <c:pt idx="4395">
                  <c:v>3.1667999999999998</c:v>
                </c:pt>
                <c:pt idx="4396">
                  <c:v>2.9100999999999999</c:v>
                </c:pt>
                <c:pt idx="4397">
                  <c:v>2.4693999999999998</c:v>
                </c:pt>
                <c:pt idx="4398">
                  <c:v>2.0024999999999999</c:v>
                </c:pt>
                <c:pt idx="4399">
                  <c:v>1.6086</c:v>
                </c:pt>
                <c:pt idx="4400">
                  <c:v>1.6960999999999999</c:v>
                </c:pt>
                <c:pt idx="4401">
                  <c:v>3.3077999999999999</c:v>
                </c:pt>
                <c:pt idx="4402">
                  <c:v>3.7584</c:v>
                </c:pt>
                <c:pt idx="4403">
                  <c:v>3.4843000000000002</c:v>
                </c:pt>
                <c:pt idx="4404">
                  <c:v>2.9388000000000001</c:v>
                </c:pt>
                <c:pt idx="4405">
                  <c:v>2.9138000000000002</c:v>
                </c:pt>
                <c:pt idx="4406">
                  <c:v>3.2566000000000002</c:v>
                </c:pt>
                <c:pt idx="4407">
                  <c:v>3.3315000000000001</c:v>
                </c:pt>
                <c:pt idx="4408">
                  <c:v>3.2088000000000001</c:v>
                </c:pt>
                <c:pt idx="4409">
                  <c:v>3.0939999999999999</c:v>
                </c:pt>
                <c:pt idx="4410">
                  <c:v>3.0021</c:v>
                </c:pt>
                <c:pt idx="4411">
                  <c:v>2.9519000000000002</c:v>
                </c:pt>
                <c:pt idx="4412">
                  <c:v>2.9037999999999999</c:v>
                </c:pt>
                <c:pt idx="4413">
                  <c:v>2.8849</c:v>
                </c:pt>
                <c:pt idx="4414">
                  <c:v>2.9621</c:v>
                </c:pt>
                <c:pt idx="4415">
                  <c:v>3.5653000000000001</c:v>
                </c:pt>
                <c:pt idx="4416">
                  <c:v>4.8097000000000003</c:v>
                </c:pt>
                <c:pt idx="4417">
                  <c:v>6.1740000000000004</c:v>
                </c:pt>
                <c:pt idx="4418">
                  <c:v>5.7576000000000001</c:v>
                </c:pt>
                <c:pt idx="4419">
                  <c:v>4.7782</c:v>
                </c:pt>
                <c:pt idx="4420">
                  <c:v>3.7155999999999998</c:v>
                </c:pt>
                <c:pt idx="4421">
                  <c:v>2.8079000000000001</c:v>
                </c:pt>
                <c:pt idx="4422">
                  <c:v>2.2515999999999998</c:v>
                </c:pt>
                <c:pt idx="4423">
                  <c:v>3.5089000000000001</c:v>
                </c:pt>
                <c:pt idx="4424">
                  <c:v>4.3247999999999998</c:v>
                </c:pt>
                <c:pt idx="4425">
                  <c:v>4.0738000000000003</c:v>
                </c:pt>
                <c:pt idx="4426">
                  <c:v>3.4396</c:v>
                </c:pt>
                <c:pt idx="4427">
                  <c:v>3.4152999999999998</c:v>
                </c:pt>
                <c:pt idx="4428">
                  <c:v>3.6474000000000002</c:v>
                </c:pt>
                <c:pt idx="4429">
                  <c:v>3.7435999999999998</c:v>
                </c:pt>
                <c:pt idx="4430">
                  <c:v>3.6274000000000002</c:v>
                </c:pt>
                <c:pt idx="4431">
                  <c:v>3.4883000000000002</c:v>
                </c:pt>
                <c:pt idx="4432">
                  <c:v>3.3443000000000001</c:v>
                </c:pt>
                <c:pt idx="4433">
                  <c:v>3.2246999999999999</c:v>
                </c:pt>
                <c:pt idx="4434">
                  <c:v>3.125</c:v>
                </c:pt>
                <c:pt idx="4435">
                  <c:v>3.0105</c:v>
                </c:pt>
                <c:pt idx="4436">
                  <c:v>2.9359999999999999</c:v>
                </c:pt>
                <c:pt idx="4437">
                  <c:v>3.0019999999999998</c:v>
                </c:pt>
                <c:pt idx="4438">
                  <c:v>3.4386999999999999</c:v>
                </c:pt>
                <c:pt idx="4439">
                  <c:v>4.3540999999999999</c:v>
                </c:pt>
                <c:pt idx="4440">
                  <c:v>5.3582999999999998</c:v>
                </c:pt>
                <c:pt idx="4441">
                  <c:v>6.0514000000000001</c:v>
                </c:pt>
                <c:pt idx="4442">
                  <c:v>6.4166999999999996</c:v>
                </c:pt>
                <c:pt idx="4443">
                  <c:v>6.2651000000000003</c:v>
                </c:pt>
                <c:pt idx="4444">
                  <c:v>5.9741</c:v>
                </c:pt>
                <c:pt idx="4445">
                  <c:v>5.6017000000000001</c:v>
                </c:pt>
                <c:pt idx="4446">
                  <c:v>5.2312000000000003</c:v>
                </c:pt>
                <c:pt idx="4447">
                  <c:v>4.9859999999999998</c:v>
                </c:pt>
                <c:pt idx="4448">
                  <c:v>4.7275999999999998</c:v>
                </c:pt>
                <c:pt idx="4449">
                  <c:v>4.5061999999999998</c:v>
                </c:pt>
                <c:pt idx="4450">
                  <c:v>4.3821000000000003</c:v>
                </c:pt>
                <c:pt idx="4451">
                  <c:v>4.3760000000000003</c:v>
                </c:pt>
                <c:pt idx="4452">
                  <c:v>4.5567000000000002</c:v>
                </c:pt>
                <c:pt idx="4453">
                  <c:v>4.8609</c:v>
                </c:pt>
                <c:pt idx="4454">
                  <c:v>5.2427000000000001</c:v>
                </c:pt>
                <c:pt idx="4455">
                  <c:v>5.6105</c:v>
                </c:pt>
                <c:pt idx="4456">
                  <c:v>5.8970000000000002</c:v>
                </c:pt>
                <c:pt idx="4457">
                  <c:v>5.8589000000000002</c:v>
                </c:pt>
                <c:pt idx="4458">
                  <c:v>5.7996999999999996</c:v>
                </c:pt>
                <c:pt idx="4459">
                  <c:v>5.5827999999999998</c:v>
                </c:pt>
                <c:pt idx="4460">
                  <c:v>5.3346</c:v>
                </c:pt>
                <c:pt idx="4461">
                  <c:v>5.1247999999999996</c:v>
                </c:pt>
                <c:pt idx="4462">
                  <c:v>4.9076000000000004</c:v>
                </c:pt>
                <c:pt idx="4463">
                  <c:v>4.7823000000000002</c:v>
                </c:pt>
                <c:pt idx="4464">
                  <c:v>4.6356000000000002</c:v>
                </c:pt>
                <c:pt idx="4465">
                  <c:v>4.5326000000000004</c:v>
                </c:pt>
                <c:pt idx="4466">
                  <c:v>5.4236000000000004</c:v>
                </c:pt>
                <c:pt idx="4467">
                  <c:v>8.3415999999999997</c:v>
                </c:pt>
                <c:pt idx="4468">
                  <c:v>8.6287000000000003</c:v>
                </c:pt>
                <c:pt idx="4469">
                  <c:v>7.4322999999999997</c:v>
                </c:pt>
                <c:pt idx="4470">
                  <c:v>5.9846000000000004</c:v>
                </c:pt>
                <c:pt idx="4471">
                  <c:v>4.6425000000000001</c:v>
                </c:pt>
                <c:pt idx="4472">
                  <c:v>3.5363000000000002</c:v>
                </c:pt>
                <c:pt idx="4473">
                  <c:v>3.9014000000000002</c:v>
                </c:pt>
                <c:pt idx="4474">
                  <c:v>4.8143000000000002</c:v>
                </c:pt>
                <c:pt idx="4475">
                  <c:v>4.7407000000000004</c:v>
                </c:pt>
                <c:pt idx="4476">
                  <c:v>4.0522999999999998</c:v>
                </c:pt>
                <c:pt idx="4477">
                  <c:v>3.6802000000000001</c:v>
                </c:pt>
                <c:pt idx="4478">
                  <c:v>3.53</c:v>
                </c:pt>
                <c:pt idx="4479">
                  <c:v>3.4388000000000001</c:v>
                </c:pt>
                <c:pt idx="4480">
                  <c:v>3.3361000000000001</c:v>
                </c:pt>
                <c:pt idx="4481">
                  <c:v>3.2469000000000001</c:v>
                </c:pt>
                <c:pt idx="4482">
                  <c:v>3.2162000000000002</c:v>
                </c:pt>
                <c:pt idx="4483">
                  <c:v>3.2250000000000001</c:v>
                </c:pt>
                <c:pt idx="4484">
                  <c:v>4.0427</c:v>
                </c:pt>
                <c:pt idx="4485">
                  <c:v>5.2583000000000002</c:v>
                </c:pt>
                <c:pt idx="4486">
                  <c:v>6.9641999999999999</c:v>
                </c:pt>
                <c:pt idx="4487">
                  <c:v>7.1978</c:v>
                </c:pt>
                <c:pt idx="4488">
                  <c:v>6.5266000000000002</c:v>
                </c:pt>
                <c:pt idx="4489">
                  <c:v>5.3482000000000003</c:v>
                </c:pt>
                <c:pt idx="4490">
                  <c:v>5.0014000000000003</c:v>
                </c:pt>
                <c:pt idx="4491">
                  <c:v>5.5666000000000002</c:v>
                </c:pt>
                <c:pt idx="4492">
                  <c:v>5.9813000000000001</c:v>
                </c:pt>
                <c:pt idx="4493">
                  <c:v>5.5412999999999997</c:v>
                </c:pt>
                <c:pt idx="4494">
                  <c:v>4.609</c:v>
                </c:pt>
                <c:pt idx="4495">
                  <c:v>4.1635999999999997</c:v>
                </c:pt>
                <c:pt idx="4496">
                  <c:v>4.3887</c:v>
                </c:pt>
                <c:pt idx="4497">
                  <c:v>4.4702000000000002</c:v>
                </c:pt>
                <c:pt idx="4498">
                  <c:v>4.3444000000000003</c:v>
                </c:pt>
                <c:pt idx="4499">
                  <c:v>4.1974999999999998</c:v>
                </c:pt>
                <c:pt idx="4500">
                  <c:v>4.0955000000000004</c:v>
                </c:pt>
                <c:pt idx="4501">
                  <c:v>4.7310999999999996</c:v>
                </c:pt>
                <c:pt idx="4502">
                  <c:v>4.4189999999999996</c:v>
                </c:pt>
                <c:pt idx="4503">
                  <c:v>3.6787000000000001</c:v>
                </c:pt>
                <c:pt idx="4505">
                  <c:v>4.7</c:v>
                </c:pt>
                <c:pt idx="4506">
                  <c:v>7.9340999999999999</c:v>
                </c:pt>
                <c:pt idx="4507">
                  <c:v>9.8572000000000006</c:v>
                </c:pt>
                <c:pt idx="4508">
                  <c:v>9.5871999999999993</c:v>
                </c:pt>
                <c:pt idx="4509">
                  <c:v>8.2276000000000007</c:v>
                </c:pt>
                <c:pt idx="4510">
                  <c:v>6.5751999999999997</c:v>
                </c:pt>
                <c:pt idx="4511">
                  <c:v>5.0697000000000001</c:v>
                </c:pt>
                <c:pt idx="4512">
                  <c:v>3.9348999999999998</c:v>
                </c:pt>
                <c:pt idx="4513">
                  <c:v>5.7211999999999996</c:v>
                </c:pt>
                <c:pt idx="4514">
                  <c:v>7.9645999999999999</c:v>
                </c:pt>
                <c:pt idx="4515">
                  <c:v>7.73</c:v>
                </c:pt>
                <c:pt idx="4516">
                  <c:v>6.6001000000000003</c:v>
                </c:pt>
                <c:pt idx="4517">
                  <c:v>5.2083000000000004</c:v>
                </c:pt>
                <c:pt idx="4518">
                  <c:v>4.0214999999999996</c:v>
                </c:pt>
                <c:pt idx="4519">
                  <c:v>3.1080000000000001</c:v>
                </c:pt>
                <c:pt idx="4520">
                  <c:v>3.58</c:v>
                </c:pt>
                <c:pt idx="4521">
                  <c:v>4.6887999999999996</c:v>
                </c:pt>
                <c:pt idx="4522">
                  <c:v>4.6924999999999999</c:v>
                </c:pt>
                <c:pt idx="4523">
                  <c:v>4.0575999999999999</c:v>
                </c:pt>
                <c:pt idx="4524">
                  <c:v>3.5586000000000002</c:v>
                </c:pt>
                <c:pt idx="4525">
                  <c:v>3.4034</c:v>
                </c:pt>
                <c:pt idx="4526">
                  <c:v>3.3105000000000002</c:v>
                </c:pt>
                <c:pt idx="4527">
                  <c:v>3.1497999999999999</c:v>
                </c:pt>
                <c:pt idx="4528">
                  <c:v>3.5167999999999999</c:v>
                </c:pt>
                <c:pt idx="4529">
                  <c:v>5.8330000000000002</c:v>
                </c:pt>
                <c:pt idx="4530">
                  <c:v>8.5076999999999998</c:v>
                </c:pt>
                <c:pt idx="4531">
                  <c:v>8.6134000000000004</c:v>
                </c:pt>
                <c:pt idx="4532">
                  <c:v>7.5682</c:v>
                </c:pt>
                <c:pt idx="4533">
                  <c:v>6.1142000000000003</c:v>
                </c:pt>
                <c:pt idx="4534">
                  <c:v>4.8498999999999999</c:v>
                </c:pt>
                <c:pt idx="4535">
                  <c:v>3.8734999999999999</c:v>
                </c:pt>
                <c:pt idx="4536">
                  <c:v>3.9714</c:v>
                </c:pt>
                <c:pt idx="4537">
                  <c:v>6.0739000000000001</c:v>
                </c:pt>
                <c:pt idx="4538">
                  <c:v>7.5364000000000004</c:v>
                </c:pt>
                <c:pt idx="4539">
                  <c:v>7.1166999999999998</c:v>
                </c:pt>
                <c:pt idx="4540">
                  <c:v>6.0353000000000003</c:v>
                </c:pt>
                <c:pt idx="4541">
                  <c:v>4.8802000000000003</c:v>
                </c:pt>
                <c:pt idx="4542">
                  <c:v>3.8868</c:v>
                </c:pt>
                <c:pt idx="4543">
                  <c:v>3.0836999999999999</c:v>
                </c:pt>
                <c:pt idx="4544">
                  <c:v>3.6722000000000001</c:v>
                </c:pt>
                <c:pt idx="4545">
                  <c:v>4.7229999999999999</c:v>
                </c:pt>
                <c:pt idx="4546">
                  <c:v>4.7430000000000003</c:v>
                </c:pt>
                <c:pt idx="4547">
                  <c:v>4.1597999999999997</c:v>
                </c:pt>
                <c:pt idx="4548">
                  <c:v>3.5407000000000002</c:v>
                </c:pt>
                <c:pt idx="4549">
                  <c:v>3.5283000000000002</c:v>
                </c:pt>
                <c:pt idx="4550">
                  <c:v>3.6688999999999998</c:v>
                </c:pt>
                <c:pt idx="4551">
                  <c:v>3.6859999999999999</c:v>
                </c:pt>
                <c:pt idx="4552">
                  <c:v>3.6566999999999998</c:v>
                </c:pt>
                <c:pt idx="4553">
                  <c:v>3.6314000000000002</c:v>
                </c:pt>
                <c:pt idx="4554">
                  <c:v>3.6594000000000002</c:v>
                </c:pt>
                <c:pt idx="4555">
                  <c:v>3.7328000000000001</c:v>
                </c:pt>
                <c:pt idx="4556">
                  <c:v>3.8056999999999999</c:v>
                </c:pt>
                <c:pt idx="4557">
                  <c:v>4.3925000000000001</c:v>
                </c:pt>
                <c:pt idx="4558">
                  <c:v>5.3207000000000004</c:v>
                </c:pt>
                <c:pt idx="4559">
                  <c:v>6.1534000000000004</c:v>
                </c:pt>
                <c:pt idx="4560">
                  <c:v>6.6406999999999998</c:v>
                </c:pt>
                <c:pt idx="4561">
                  <c:v>6.0640000000000001</c:v>
                </c:pt>
                <c:pt idx="4562">
                  <c:v>5.0289000000000001</c:v>
                </c:pt>
                <c:pt idx="4563">
                  <c:v>4.5004</c:v>
                </c:pt>
                <c:pt idx="4564">
                  <c:v>5.1852999999999998</c:v>
                </c:pt>
                <c:pt idx="4565">
                  <c:v>5.4044999999999996</c:v>
                </c:pt>
                <c:pt idx="4566">
                  <c:v>5.4204999999999997</c:v>
                </c:pt>
                <c:pt idx="4567">
                  <c:v>5.056</c:v>
                </c:pt>
                <c:pt idx="4568">
                  <c:v>4.8552</c:v>
                </c:pt>
                <c:pt idx="4569">
                  <c:v>4.5574000000000003</c:v>
                </c:pt>
                <c:pt idx="4570">
                  <c:v>4.3712999999999997</c:v>
                </c:pt>
                <c:pt idx="4571">
                  <c:v>4.1886999999999999</c:v>
                </c:pt>
                <c:pt idx="4572">
                  <c:v>4.0380000000000003</c:v>
                </c:pt>
                <c:pt idx="4573">
                  <c:v>3.9723000000000002</c:v>
                </c:pt>
                <c:pt idx="4574">
                  <c:v>4.0316000000000001</c:v>
                </c:pt>
                <c:pt idx="4575">
                  <c:v>4.1856</c:v>
                </c:pt>
                <c:pt idx="4576">
                  <c:v>4.4265999999999996</c:v>
                </c:pt>
                <c:pt idx="4577">
                  <c:v>4.6963999999999997</c:v>
                </c:pt>
                <c:pt idx="4578">
                  <c:v>4.9032999999999998</c:v>
                </c:pt>
                <c:pt idx="4579">
                  <c:v>5.0747999999999998</c:v>
                </c:pt>
                <c:pt idx="4580">
                  <c:v>5.1661000000000001</c:v>
                </c:pt>
                <c:pt idx="4581">
                  <c:v>5.1265000000000001</c:v>
                </c:pt>
                <c:pt idx="4582">
                  <c:v>5.0980999999999996</c:v>
                </c:pt>
                <c:pt idx="4583">
                  <c:v>5.0980999999999996</c:v>
                </c:pt>
                <c:pt idx="4584">
                  <c:v>4.9962</c:v>
                </c:pt>
                <c:pt idx="4585">
                  <c:v>4.8992000000000004</c:v>
                </c:pt>
                <c:pt idx="4586">
                  <c:v>4.8457999999999997</c:v>
                </c:pt>
                <c:pt idx="4587">
                  <c:v>4.8114999999999997</c:v>
                </c:pt>
                <c:pt idx="4588">
                  <c:v>4.7870999999999997</c:v>
                </c:pt>
                <c:pt idx="4589">
                  <c:v>4.8429000000000002</c:v>
                </c:pt>
                <c:pt idx="4590">
                  <c:v>4.9119000000000002</c:v>
                </c:pt>
                <c:pt idx="4591">
                  <c:v>4.91</c:v>
                </c:pt>
                <c:pt idx="4592">
                  <c:v>4.8952</c:v>
                </c:pt>
                <c:pt idx="4593">
                  <c:v>4.9314</c:v>
                </c:pt>
                <c:pt idx="4594">
                  <c:v>4.9486999999999997</c:v>
                </c:pt>
                <c:pt idx="4595">
                  <c:v>4.9478</c:v>
                </c:pt>
                <c:pt idx="4596">
                  <c:v>5.0975999999999999</c:v>
                </c:pt>
                <c:pt idx="4597">
                  <c:v>6.3093000000000004</c:v>
                </c:pt>
                <c:pt idx="4598">
                  <c:v>5.7153999999999998</c:v>
                </c:pt>
                <c:pt idx="4599">
                  <c:v>4.6660000000000004</c:v>
                </c:pt>
                <c:pt idx="4600">
                  <c:v>3.6099000000000001</c:v>
                </c:pt>
                <c:pt idx="4601">
                  <c:v>2.7317999999999998</c:v>
                </c:pt>
                <c:pt idx="4602">
                  <c:v>2.298</c:v>
                </c:pt>
                <c:pt idx="4603">
                  <c:v>3.1892</c:v>
                </c:pt>
                <c:pt idx="4604">
                  <c:v>4.2496</c:v>
                </c:pt>
                <c:pt idx="4605">
                  <c:v>4.3917000000000002</c:v>
                </c:pt>
                <c:pt idx="4606">
                  <c:v>3.8113000000000001</c:v>
                </c:pt>
                <c:pt idx="4607">
                  <c:v>3.1383999999999999</c:v>
                </c:pt>
                <c:pt idx="4608">
                  <c:v>4.3049999999999997</c:v>
                </c:pt>
                <c:pt idx="4609">
                  <c:v>4.6778000000000004</c:v>
                </c:pt>
                <c:pt idx="4610">
                  <c:v>4.2256</c:v>
                </c:pt>
                <c:pt idx="4611">
                  <c:v>3.4228000000000001</c:v>
                </c:pt>
                <c:pt idx="4612">
                  <c:v>2.6192000000000002</c:v>
                </c:pt>
                <c:pt idx="4613">
                  <c:v>1.9604999999999999</c:v>
                </c:pt>
                <c:pt idx="4614">
                  <c:v>3.1913</c:v>
                </c:pt>
                <c:pt idx="4615">
                  <c:v>5.3060999999999998</c:v>
                </c:pt>
                <c:pt idx="4616">
                  <c:v>5.3357999999999999</c:v>
                </c:pt>
                <c:pt idx="4617">
                  <c:v>4.6087999999999996</c:v>
                </c:pt>
                <c:pt idx="4618">
                  <c:v>3.6579999999999999</c:v>
                </c:pt>
                <c:pt idx="4619">
                  <c:v>2.7715000000000001</c:v>
                </c:pt>
                <c:pt idx="4620">
                  <c:v>2.0341999999999998</c:v>
                </c:pt>
                <c:pt idx="4621">
                  <c:v>1.9113</c:v>
                </c:pt>
                <c:pt idx="4622">
                  <c:v>3.4613</c:v>
                </c:pt>
                <c:pt idx="4623">
                  <c:v>4.1398999999999999</c:v>
                </c:pt>
                <c:pt idx="4624">
                  <c:v>3.9123000000000001</c:v>
                </c:pt>
                <c:pt idx="4625">
                  <c:v>3.3227000000000002</c:v>
                </c:pt>
                <c:pt idx="4626">
                  <c:v>3.3932000000000002</c:v>
                </c:pt>
                <c:pt idx="4627">
                  <c:v>3.6158000000000001</c:v>
                </c:pt>
                <c:pt idx="4628">
                  <c:v>3.7416</c:v>
                </c:pt>
                <c:pt idx="4629">
                  <c:v>3.7014999999999998</c:v>
                </c:pt>
                <c:pt idx="4630">
                  <c:v>3.5543999999999998</c:v>
                </c:pt>
                <c:pt idx="4632">
                  <c:v>6.5141</c:v>
                </c:pt>
                <c:pt idx="4633">
                  <c:v>9.0771999999999995</c:v>
                </c:pt>
                <c:pt idx="4634">
                  <c:v>9.1838999999999995</c:v>
                </c:pt>
                <c:pt idx="4635">
                  <c:v>7.9355000000000002</c:v>
                </c:pt>
                <c:pt idx="4636">
                  <c:v>6.7003000000000004</c:v>
                </c:pt>
                <c:pt idx="4637">
                  <c:v>5.0281000000000002</c:v>
                </c:pt>
                <c:pt idx="4638">
                  <c:v>3.8980999999999999</c:v>
                </c:pt>
                <c:pt idx="4639">
                  <c:v>4.5967000000000002</c:v>
                </c:pt>
                <c:pt idx="4640">
                  <c:v>7.282</c:v>
                </c:pt>
                <c:pt idx="4641">
                  <c:v>8.5976999999999997</c:v>
                </c:pt>
                <c:pt idx="4642">
                  <c:v>8.1268999999999991</c:v>
                </c:pt>
                <c:pt idx="4643">
                  <c:v>6.8243999999999998</c:v>
                </c:pt>
                <c:pt idx="4644">
                  <c:v>7.3236999999999997</c:v>
                </c:pt>
                <c:pt idx="4645">
                  <c:v>7.1261000000000001</c:v>
                </c:pt>
                <c:pt idx="4646">
                  <c:v>6.0429000000000004</c:v>
                </c:pt>
                <c:pt idx="4647">
                  <c:v>4.8731999999999998</c:v>
                </c:pt>
                <c:pt idx="4648">
                  <c:v>3.8155000000000001</c:v>
                </c:pt>
                <c:pt idx="4649">
                  <c:v>2.9525000000000001</c:v>
                </c:pt>
                <c:pt idx="4650">
                  <c:v>3.1078999999999999</c:v>
                </c:pt>
                <c:pt idx="4651">
                  <c:v>4.0064000000000002</c:v>
                </c:pt>
                <c:pt idx="4652">
                  <c:v>4.3061999999999996</c:v>
                </c:pt>
                <c:pt idx="4653">
                  <c:v>3.9679000000000002</c:v>
                </c:pt>
                <c:pt idx="4654">
                  <c:v>3.5371000000000001</c:v>
                </c:pt>
                <c:pt idx="4655">
                  <c:v>3.1751999999999998</c:v>
                </c:pt>
                <c:pt idx="4656">
                  <c:v>2.915</c:v>
                </c:pt>
                <c:pt idx="4657">
                  <c:v>2.7663000000000002</c:v>
                </c:pt>
                <c:pt idx="4658">
                  <c:v>2.6970000000000001</c:v>
                </c:pt>
                <c:pt idx="4659">
                  <c:v>2.7465999999999999</c:v>
                </c:pt>
                <c:pt idx="4660">
                  <c:v>2.8544999999999998</c:v>
                </c:pt>
                <c:pt idx="4661">
                  <c:v>3.4236</c:v>
                </c:pt>
                <c:pt idx="4662">
                  <c:v>4.6677</c:v>
                </c:pt>
                <c:pt idx="4663">
                  <c:v>6.0915999999999997</c:v>
                </c:pt>
                <c:pt idx="4664">
                  <c:v>6.9409000000000001</c:v>
                </c:pt>
                <c:pt idx="4665">
                  <c:v>6.9279000000000002</c:v>
                </c:pt>
                <c:pt idx="4666">
                  <c:v>5.9218000000000002</c:v>
                </c:pt>
                <c:pt idx="4667">
                  <c:v>5.2319000000000004</c:v>
                </c:pt>
                <c:pt idx="4668">
                  <c:v>5.2957000000000001</c:v>
                </c:pt>
                <c:pt idx="4669">
                  <c:v>5.2298999999999998</c:v>
                </c:pt>
                <c:pt idx="4670">
                  <c:v>5.0190000000000001</c:v>
                </c:pt>
                <c:pt idx="4671">
                  <c:v>4.7698999999999998</c:v>
                </c:pt>
                <c:pt idx="4672">
                  <c:v>4.5006000000000004</c:v>
                </c:pt>
                <c:pt idx="4673">
                  <c:v>4.3009000000000004</c:v>
                </c:pt>
                <c:pt idx="4674">
                  <c:v>4.1288</c:v>
                </c:pt>
                <c:pt idx="4675">
                  <c:v>3.9662999999999999</c:v>
                </c:pt>
                <c:pt idx="4676">
                  <c:v>3.8622999999999998</c:v>
                </c:pt>
                <c:pt idx="4677">
                  <c:v>3.8845999999999998</c:v>
                </c:pt>
                <c:pt idx="4678">
                  <c:v>4.0450999999999997</c:v>
                </c:pt>
                <c:pt idx="4679">
                  <c:v>4.4625000000000004</c:v>
                </c:pt>
                <c:pt idx="4680">
                  <c:v>5.1182999999999996</c:v>
                </c:pt>
                <c:pt idx="4681">
                  <c:v>5.7812999999999999</c:v>
                </c:pt>
                <c:pt idx="4682">
                  <c:v>6.2816000000000001</c:v>
                </c:pt>
                <c:pt idx="4683">
                  <c:v>6.4097999999999997</c:v>
                </c:pt>
                <c:pt idx="4684">
                  <c:v>6.2061000000000002</c:v>
                </c:pt>
                <c:pt idx="4685">
                  <c:v>5.9664999999999999</c:v>
                </c:pt>
                <c:pt idx="4686">
                  <c:v>5.6928999999999998</c:v>
                </c:pt>
                <c:pt idx="4687">
                  <c:v>5.2958999999999996</c:v>
                </c:pt>
                <c:pt idx="4688">
                  <c:v>5.0086000000000004</c:v>
                </c:pt>
                <c:pt idx="4689">
                  <c:v>4.8570000000000002</c:v>
                </c:pt>
                <c:pt idx="4690">
                  <c:v>4.6528999999999998</c:v>
                </c:pt>
                <c:pt idx="4691">
                  <c:v>4.5010000000000003</c:v>
                </c:pt>
                <c:pt idx="4692">
                  <c:v>4.3974000000000002</c:v>
                </c:pt>
                <c:pt idx="4693">
                  <c:v>4.3151999999999999</c:v>
                </c:pt>
                <c:pt idx="4694">
                  <c:v>4.3933</c:v>
                </c:pt>
                <c:pt idx="4695">
                  <c:v>4.5441000000000003</c:v>
                </c:pt>
                <c:pt idx="4696">
                  <c:v>4.8101000000000003</c:v>
                </c:pt>
                <c:pt idx="4697">
                  <c:v>5.0303000000000004</c:v>
                </c:pt>
                <c:pt idx="4698">
                  <c:v>5.1694000000000004</c:v>
                </c:pt>
                <c:pt idx="4699">
                  <c:v>5.2855999999999996</c:v>
                </c:pt>
                <c:pt idx="4700">
                  <c:v>5.3757000000000001</c:v>
                </c:pt>
                <c:pt idx="4701">
                  <c:v>5.3558000000000003</c:v>
                </c:pt>
                <c:pt idx="4702">
                  <c:v>5.2878999999999996</c:v>
                </c:pt>
                <c:pt idx="4703">
                  <c:v>5.2209000000000003</c:v>
                </c:pt>
                <c:pt idx="4704">
                  <c:v>5.0876000000000001</c:v>
                </c:pt>
                <c:pt idx="4705">
                  <c:v>4.9570999999999996</c:v>
                </c:pt>
                <c:pt idx="4706">
                  <c:v>6.6755000000000004</c:v>
                </c:pt>
                <c:pt idx="4707">
                  <c:v>6.4451000000000001</c:v>
                </c:pt>
                <c:pt idx="4708">
                  <c:v>5.5621</c:v>
                </c:pt>
                <c:pt idx="4709">
                  <c:v>4.415</c:v>
                </c:pt>
                <c:pt idx="4710">
                  <c:v>3.3502000000000001</c:v>
                </c:pt>
                <c:pt idx="4711">
                  <c:v>2.4748000000000001</c:v>
                </c:pt>
                <c:pt idx="4712">
                  <c:v>2.4701</c:v>
                </c:pt>
                <c:pt idx="4713">
                  <c:v>4.1111000000000004</c:v>
                </c:pt>
                <c:pt idx="4714">
                  <c:v>4.7092999999999998</c:v>
                </c:pt>
                <c:pt idx="4715">
                  <c:v>4.2720000000000002</c:v>
                </c:pt>
                <c:pt idx="4716">
                  <c:v>3.4958</c:v>
                </c:pt>
                <c:pt idx="4717">
                  <c:v>3.1907999999999999</c:v>
                </c:pt>
                <c:pt idx="4718">
                  <c:v>3.2465000000000002</c:v>
                </c:pt>
                <c:pt idx="4719">
                  <c:v>3.2925</c:v>
                </c:pt>
                <c:pt idx="4720">
                  <c:v>3.2555000000000001</c:v>
                </c:pt>
                <c:pt idx="4721">
                  <c:v>3.2166000000000001</c:v>
                </c:pt>
                <c:pt idx="4722">
                  <c:v>3.1943999999999999</c:v>
                </c:pt>
                <c:pt idx="4723">
                  <c:v>3.2117</c:v>
                </c:pt>
                <c:pt idx="4724">
                  <c:v>3.1735000000000002</c:v>
                </c:pt>
                <c:pt idx="4725">
                  <c:v>3.2166000000000001</c:v>
                </c:pt>
                <c:pt idx="4726">
                  <c:v>3.5876000000000001</c:v>
                </c:pt>
                <c:pt idx="4727">
                  <c:v>4.3441999999999998</c:v>
                </c:pt>
                <c:pt idx="4728">
                  <c:v>5.2638999999999996</c:v>
                </c:pt>
                <c:pt idx="4729">
                  <c:v>5.9938000000000002</c:v>
                </c:pt>
                <c:pt idx="4730">
                  <c:v>6.3529</c:v>
                </c:pt>
                <c:pt idx="4731">
                  <c:v>6.1778000000000004</c:v>
                </c:pt>
                <c:pt idx="4732">
                  <c:v>5.9080000000000004</c:v>
                </c:pt>
                <c:pt idx="4733">
                  <c:v>5.4903000000000004</c:v>
                </c:pt>
                <c:pt idx="4734">
                  <c:v>5.13</c:v>
                </c:pt>
                <c:pt idx="4735">
                  <c:v>4.8349000000000002</c:v>
                </c:pt>
                <c:pt idx="4736">
                  <c:v>4.5894000000000004</c:v>
                </c:pt>
                <c:pt idx="4737">
                  <c:v>4.3433000000000002</c:v>
                </c:pt>
                <c:pt idx="4738">
                  <c:v>4.2462</c:v>
                </c:pt>
                <c:pt idx="4739">
                  <c:v>4.1348000000000003</c:v>
                </c:pt>
                <c:pt idx="4740">
                  <c:v>4.1045999999999996</c:v>
                </c:pt>
                <c:pt idx="4741">
                  <c:v>4.1993</c:v>
                </c:pt>
                <c:pt idx="4742">
                  <c:v>4.3761999999999999</c:v>
                </c:pt>
                <c:pt idx="4743">
                  <c:v>4.5781000000000001</c:v>
                </c:pt>
                <c:pt idx="4744">
                  <c:v>4.7275999999999998</c:v>
                </c:pt>
                <c:pt idx="4745">
                  <c:v>4.8441999999999998</c:v>
                </c:pt>
                <c:pt idx="4746">
                  <c:v>4.9015000000000004</c:v>
                </c:pt>
                <c:pt idx="4747">
                  <c:v>4.9565999999999999</c:v>
                </c:pt>
                <c:pt idx="4748">
                  <c:v>4.9671000000000003</c:v>
                </c:pt>
                <c:pt idx="4749">
                  <c:v>4.9842000000000004</c:v>
                </c:pt>
                <c:pt idx="4750">
                  <c:v>5.0010000000000003</c:v>
                </c:pt>
                <c:pt idx="4751">
                  <c:v>5.0011999999999999</c:v>
                </c:pt>
                <c:pt idx="4752">
                  <c:v>5.0106999999999999</c:v>
                </c:pt>
                <c:pt idx="4753">
                  <c:v>5.0157999999999996</c:v>
                </c:pt>
                <c:pt idx="4754">
                  <c:v>5.0182000000000002</c:v>
                </c:pt>
                <c:pt idx="4755">
                  <c:v>5.0278999999999998</c:v>
                </c:pt>
                <c:pt idx="4756">
                  <c:v>5.0391000000000004</c:v>
                </c:pt>
                <c:pt idx="4757">
                  <c:v>5.0879000000000003</c:v>
                </c:pt>
                <c:pt idx="4758">
                  <c:v>5.5461999999999998</c:v>
                </c:pt>
                <c:pt idx="4759">
                  <c:v>4.8849999999999998</c:v>
                </c:pt>
                <c:pt idx="4760">
                  <c:v>3.9426000000000001</c:v>
                </c:pt>
                <c:pt idx="4761">
                  <c:v>3.0204</c:v>
                </c:pt>
                <c:pt idx="4762">
                  <c:v>2.234</c:v>
                </c:pt>
                <c:pt idx="4763">
                  <c:v>2.0424000000000002</c:v>
                </c:pt>
                <c:pt idx="4764">
                  <c:v>2.9763999999999999</c:v>
                </c:pt>
                <c:pt idx="4765">
                  <c:v>3.4540000000000002</c:v>
                </c:pt>
                <c:pt idx="4766">
                  <c:v>3.5952999999999999</c:v>
                </c:pt>
                <c:pt idx="4767">
                  <c:v>3.4264000000000001</c:v>
                </c:pt>
                <c:pt idx="4768">
                  <c:v>3.3</c:v>
                </c:pt>
                <c:pt idx="4769">
                  <c:v>3.1265000000000001</c:v>
                </c:pt>
                <c:pt idx="4770">
                  <c:v>2.9994999999999998</c:v>
                </c:pt>
                <c:pt idx="4771">
                  <c:v>2.9352</c:v>
                </c:pt>
                <c:pt idx="4772">
                  <c:v>2.8765000000000001</c:v>
                </c:pt>
                <c:pt idx="4773">
                  <c:v>2.819</c:v>
                </c:pt>
                <c:pt idx="4774">
                  <c:v>2.7837000000000001</c:v>
                </c:pt>
                <c:pt idx="4775">
                  <c:v>2.8978000000000002</c:v>
                </c:pt>
                <c:pt idx="4776">
                  <c:v>3.3692000000000002</c:v>
                </c:pt>
                <c:pt idx="4777">
                  <c:v>4.1977000000000002</c:v>
                </c:pt>
                <c:pt idx="4778">
                  <c:v>5.0843999999999996</c:v>
                </c:pt>
                <c:pt idx="4779">
                  <c:v>5.7327000000000004</c:v>
                </c:pt>
                <c:pt idx="4780">
                  <c:v>6.0377000000000001</c:v>
                </c:pt>
                <c:pt idx="4781">
                  <c:v>5.9942000000000002</c:v>
                </c:pt>
                <c:pt idx="4782">
                  <c:v>5.7268999999999997</c:v>
                </c:pt>
                <c:pt idx="4783">
                  <c:v>5.4481999999999999</c:v>
                </c:pt>
                <c:pt idx="4784">
                  <c:v>5.1268000000000002</c:v>
                </c:pt>
                <c:pt idx="4785">
                  <c:v>4.8532000000000002</c:v>
                </c:pt>
                <c:pt idx="4786">
                  <c:v>4.6528999999999998</c:v>
                </c:pt>
                <c:pt idx="4787">
                  <c:v>4.5254000000000003</c:v>
                </c:pt>
                <c:pt idx="4788">
                  <c:v>4.3948999999999998</c:v>
                </c:pt>
                <c:pt idx="4789">
                  <c:v>4.3505000000000003</c:v>
                </c:pt>
                <c:pt idx="4790">
                  <c:v>4.4375</c:v>
                </c:pt>
                <c:pt idx="4791">
                  <c:v>4.6631</c:v>
                </c:pt>
                <c:pt idx="4792">
                  <c:v>5.0395000000000003</c:v>
                </c:pt>
                <c:pt idx="4793">
                  <c:v>5.4203000000000001</c:v>
                </c:pt>
                <c:pt idx="4794">
                  <c:v>5.7651000000000003</c:v>
                </c:pt>
                <c:pt idx="4795">
                  <c:v>5.9194000000000004</c:v>
                </c:pt>
                <c:pt idx="4796">
                  <c:v>5.9279000000000002</c:v>
                </c:pt>
                <c:pt idx="4797">
                  <c:v>5.8890000000000002</c:v>
                </c:pt>
                <c:pt idx="4798">
                  <c:v>5.6383000000000001</c:v>
                </c:pt>
                <c:pt idx="4799">
                  <c:v>5.4661999999999997</c:v>
                </c:pt>
                <c:pt idx="4800">
                  <c:v>5.2611999999999997</c:v>
                </c:pt>
                <c:pt idx="4801">
                  <c:v>5.0763999999999996</c:v>
                </c:pt>
                <c:pt idx="4802">
                  <c:v>4.8827999999999996</c:v>
                </c:pt>
                <c:pt idx="4803">
                  <c:v>4.0946999999999996</c:v>
                </c:pt>
                <c:pt idx="4804">
                  <c:v>3.2477</c:v>
                </c:pt>
                <c:pt idx="4805">
                  <c:v>2.4775</c:v>
                </c:pt>
                <c:pt idx="4806">
                  <c:v>1.8492999999999999</c:v>
                </c:pt>
                <c:pt idx="4807">
                  <c:v>1.9370000000000001</c:v>
                </c:pt>
                <c:pt idx="4808">
                  <c:v>2.9302999999999999</c:v>
                </c:pt>
                <c:pt idx="4809">
                  <c:v>3.3451</c:v>
                </c:pt>
                <c:pt idx="4810">
                  <c:v>3.5186000000000002</c:v>
                </c:pt>
                <c:pt idx="4811">
                  <c:v>3.5204</c:v>
                </c:pt>
                <c:pt idx="4812">
                  <c:v>3.6339999999999999</c:v>
                </c:pt>
                <c:pt idx="4813">
                  <c:v>3.6354000000000002</c:v>
                </c:pt>
                <c:pt idx="4814">
                  <c:v>3.6387999999999998</c:v>
                </c:pt>
                <c:pt idx="4815">
                  <c:v>3.6078999999999999</c:v>
                </c:pt>
                <c:pt idx="4816">
                  <c:v>3.5253999999999999</c:v>
                </c:pt>
                <c:pt idx="4817">
                  <c:v>3.4979</c:v>
                </c:pt>
                <c:pt idx="4818">
                  <c:v>3.6366999999999998</c:v>
                </c:pt>
                <c:pt idx="4819">
                  <c:v>4.0030000000000001</c:v>
                </c:pt>
                <c:pt idx="4820">
                  <c:v>4.5601000000000003</c:v>
                </c:pt>
                <c:pt idx="4821">
                  <c:v>5.1083999999999996</c:v>
                </c:pt>
                <c:pt idx="4822">
                  <c:v>5.4683000000000002</c:v>
                </c:pt>
                <c:pt idx="4823">
                  <c:v>5.6825999999999999</c:v>
                </c:pt>
                <c:pt idx="4824">
                  <c:v>5.5258000000000003</c:v>
                </c:pt>
                <c:pt idx="4825">
                  <c:v>5.4107000000000003</c:v>
                </c:pt>
                <c:pt idx="4826">
                  <c:v>5.0849000000000002</c:v>
                </c:pt>
                <c:pt idx="4827">
                  <c:v>4.8910999999999998</c:v>
                </c:pt>
                <c:pt idx="4828">
                  <c:v>4.6665999999999999</c:v>
                </c:pt>
                <c:pt idx="4829">
                  <c:v>4.4645000000000001</c:v>
                </c:pt>
                <c:pt idx="4830">
                  <c:v>4.3509000000000002</c:v>
                </c:pt>
                <c:pt idx="4831">
                  <c:v>4.2138999999999998</c:v>
                </c:pt>
                <c:pt idx="4832">
                  <c:v>4.1238000000000001</c:v>
                </c:pt>
                <c:pt idx="4833">
                  <c:v>4.1254999999999997</c:v>
                </c:pt>
                <c:pt idx="4834">
                  <c:v>4.2320000000000002</c:v>
                </c:pt>
                <c:pt idx="4835">
                  <c:v>4.3947000000000003</c:v>
                </c:pt>
                <c:pt idx="4836">
                  <c:v>4.5697999999999999</c:v>
                </c:pt>
                <c:pt idx="4837">
                  <c:v>4.7362000000000002</c:v>
                </c:pt>
                <c:pt idx="4838">
                  <c:v>4.8250000000000002</c:v>
                </c:pt>
                <c:pt idx="4839">
                  <c:v>4.8327</c:v>
                </c:pt>
                <c:pt idx="4840">
                  <c:v>4.8532000000000002</c:v>
                </c:pt>
                <c:pt idx="4841">
                  <c:v>4.8140999999999998</c:v>
                </c:pt>
                <c:pt idx="4842">
                  <c:v>4.7984999999999998</c:v>
                </c:pt>
                <c:pt idx="4843">
                  <c:v>4.7215999999999996</c:v>
                </c:pt>
                <c:pt idx="4844">
                  <c:v>5.8625999999999996</c:v>
                </c:pt>
                <c:pt idx="4845">
                  <c:v>8.5061</c:v>
                </c:pt>
                <c:pt idx="4846">
                  <c:v>8.5797000000000008</c:v>
                </c:pt>
                <c:pt idx="4847">
                  <c:v>7.3681000000000001</c:v>
                </c:pt>
                <c:pt idx="4848">
                  <c:v>5.8811999999999998</c:v>
                </c:pt>
                <c:pt idx="4849">
                  <c:v>4.5016999999999996</c:v>
                </c:pt>
                <c:pt idx="4850">
                  <c:v>3.3666</c:v>
                </c:pt>
                <c:pt idx="4851">
                  <c:v>3.3071000000000002</c:v>
                </c:pt>
                <c:pt idx="4852">
                  <c:v>4.3613999999999997</c:v>
                </c:pt>
                <c:pt idx="4853">
                  <c:v>4.5190000000000001</c:v>
                </c:pt>
                <c:pt idx="4854">
                  <c:v>4.2956000000000003</c:v>
                </c:pt>
                <c:pt idx="4855">
                  <c:v>3.8855</c:v>
                </c:pt>
                <c:pt idx="4856">
                  <c:v>3.6284000000000001</c:v>
                </c:pt>
                <c:pt idx="4857">
                  <c:v>3.6819999999999999</c:v>
                </c:pt>
                <c:pt idx="4858">
                  <c:v>3.1758999999999999</c:v>
                </c:pt>
                <c:pt idx="4859">
                  <c:v>2.5266000000000002</c:v>
                </c:pt>
                <c:pt idx="4860">
                  <c:v>1.9386000000000001</c:v>
                </c:pt>
                <c:pt idx="4861">
                  <c:v>1.4573</c:v>
                </c:pt>
                <c:pt idx="4862">
                  <c:v>1.3121</c:v>
                </c:pt>
                <c:pt idx="4863">
                  <c:v>2.9085999999999999</c:v>
                </c:pt>
                <c:pt idx="4864">
                  <c:v>4.3765999999999998</c:v>
                </c:pt>
                <c:pt idx="4865">
                  <c:v>4.3434999999999997</c:v>
                </c:pt>
                <c:pt idx="4866">
                  <c:v>3.7191000000000001</c:v>
                </c:pt>
                <c:pt idx="4867">
                  <c:v>2.9741</c:v>
                </c:pt>
                <c:pt idx="4868">
                  <c:v>3.6625000000000001</c:v>
                </c:pt>
                <c:pt idx="4869">
                  <c:v>4.5359999999999996</c:v>
                </c:pt>
                <c:pt idx="4870">
                  <c:v>4.4893000000000001</c:v>
                </c:pt>
                <c:pt idx="4871">
                  <c:v>3.8437999999999999</c:v>
                </c:pt>
                <c:pt idx="4872">
                  <c:v>3.6665000000000001</c:v>
                </c:pt>
                <c:pt idx="4873">
                  <c:v>3.6200999999999999</c:v>
                </c:pt>
                <c:pt idx="4874">
                  <c:v>3.5527000000000002</c:v>
                </c:pt>
                <c:pt idx="4875">
                  <c:v>3.4157000000000002</c:v>
                </c:pt>
                <c:pt idx="4876">
                  <c:v>3.3428</c:v>
                </c:pt>
                <c:pt idx="4877">
                  <c:v>3.3294000000000001</c:v>
                </c:pt>
                <c:pt idx="4878">
                  <c:v>3.6473</c:v>
                </c:pt>
                <c:pt idx="4879">
                  <c:v>4.8712</c:v>
                </c:pt>
                <c:pt idx="4880">
                  <c:v>6.3163999999999998</c:v>
                </c:pt>
                <c:pt idx="4881">
                  <c:v>6.9892000000000003</c:v>
                </c:pt>
                <c:pt idx="4882">
                  <c:v>6.3494999999999999</c:v>
                </c:pt>
                <c:pt idx="4883">
                  <c:v>5.2337999999999996</c:v>
                </c:pt>
                <c:pt idx="4884">
                  <c:v>4.6791999999999998</c:v>
                </c:pt>
                <c:pt idx="4885">
                  <c:v>5.6702000000000004</c:v>
                </c:pt>
                <c:pt idx="4886">
                  <c:v>5.82</c:v>
                </c:pt>
                <c:pt idx="4887">
                  <c:v>5.0938999999999997</c:v>
                </c:pt>
                <c:pt idx="4888">
                  <c:v>4.4397000000000002</c:v>
                </c:pt>
                <c:pt idx="4889">
                  <c:v>4.5754999999999999</c:v>
                </c:pt>
                <c:pt idx="4890">
                  <c:v>4.6550000000000002</c:v>
                </c:pt>
                <c:pt idx="4891">
                  <c:v>4.6108000000000002</c:v>
                </c:pt>
                <c:pt idx="4892">
                  <c:v>4.4291999999999998</c:v>
                </c:pt>
                <c:pt idx="4893">
                  <c:v>4.2199</c:v>
                </c:pt>
                <c:pt idx="4894">
                  <c:v>4.0823</c:v>
                </c:pt>
                <c:pt idx="4895">
                  <c:v>3.9209999999999998</c:v>
                </c:pt>
                <c:pt idx="4896">
                  <c:v>3.8031000000000001</c:v>
                </c:pt>
                <c:pt idx="4897">
                  <c:v>3.7652000000000001</c:v>
                </c:pt>
                <c:pt idx="4898">
                  <c:v>3.8658999999999999</c:v>
                </c:pt>
                <c:pt idx="4899">
                  <c:v>4.1002999999999998</c:v>
                </c:pt>
                <c:pt idx="4900">
                  <c:v>4.4229000000000003</c:v>
                </c:pt>
                <c:pt idx="4901">
                  <c:v>4.7286999999999999</c:v>
                </c:pt>
                <c:pt idx="4902">
                  <c:v>4.9183000000000003</c:v>
                </c:pt>
                <c:pt idx="4903">
                  <c:v>4.9672000000000001</c:v>
                </c:pt>
                <c:pt idx="4904">
                  <c:v>4.9432</c:v>
                </c:pt>
                <c:pt idx="4905">
                  <c:v>4.8442999999999996</c:v>
                </c:pt>
                <c:pt idx="4906">
                  <c:v>4.7393000000000001</c:v>
                </c:pt>
                <c:pt idx="4907">
                  <c:v>4.6388999999999996</c:v>
                </c:pt>
                <c:pt idx="4908">
                  <c:v>4.5128000000000004</c:v>
                </c:pt>
                <c:pt idx="4909">
                  <c:v>4.4047999999999998</c:v>
                </c:pt>
                <c:pt idx="4910">
                  <c:v>4.3110999999999997</c:v>
                </c:pt>
                <c:pt idx="4911">
                  <c:v>4.2961999999999998</c:v>
                </c:pt>
                <c:pt idx="4912">
                  <c:v>4.3901000000000003</c:v>
                </c:pt>
                <c:pt idx="4913">
                  <c:v>4.7705000000000002</c:v>
                </c:pt>
                <c:pt idx="4914">
                  <c:v>5.5518000000000001</c:v>
                </c:pt>
                <c:pt idx="4915">
                  <c:v>6.3883000000000001</c:v>
                </c:pt>
                <c:pt idx="4916">
                  <c:v>7.0004999999999997</c:v>
                </c:pt>
                <c:pt idx="4917">
                  <c:v>7.1177999999999999</c:v>
                </c:pt>
                <c:pt idx="4918">
                  <c:v>6.6978999999999997</c:v>
                </c:pt>
                <c:pt idx="4919">
                  <c:v>5.7108999999999996</c:v>
                </c:pt>
                <c:pt idx="4920">
                  <c:v>5.2130000000000001</c:v>
                </c:pt>
                <c:pt idx="4921">
                  <c:v>5.6185</c:v>
                </c:pt>
                <c:pt idx="4922">
                  <c:v>5.6475999999999997</c:v>
                </c:pt>
                <c:pt idx="4923">
                  <c:v>5.5533000000000001</c:v>
                </c:pt>
                <c:pt idx="4924">
                  <c:v>5.2152000000000003</c:v>
                </c:pt>
                <c:pt idx="4925">
                  <c:v>4.9756</c:v>
                </c:pt>
                <c:pt idx="4926">
                  <c:v>4.7247000000000003</c:v>
                </c:pt>
                <c:pt idx="4927">
                  <c:v>4.5694999999999997</c:v>
                </c:pt>
                <c:pt idx="4928">
                  <c:v>4.5980999999999996</c:v>
                </c:pt>
                <c:pt idx="4929">
                  <c:v>4.6860999999999997</c:v>
                </c:pt>
                <c:pt idx="4930">
                  <c:v>4.9035000000000002</c:v>
                </c:pt>
                <c:pt idx="4931">
                  <c:v>5.2507999999999999</c:v>
                </c:pt>
                <c:pt idx="4932">
                  <c:v>5.4574999999999996</c:v>
                </c:pt>
                <c:pt idx="4933">
                  <c:v>5.5827999999999998</c:v>
                </c:pt>
                <c:pt idx="4934">
                  <c:v>5.5708000000000002</c:v>
                </c:pt>
                <c:pt idx="4935">
                  <c:v>5.5065999999999997</c:v>
                </c:pt>
                <c:pt idx="4936">
                  <c:v>5.3636999999999997</c:v>
                </c:pt>
                <c:pt idx="4937">
                  <c:v>5.1957000000000004</c:v>
                </c:pt>
                <c:pt idx="4938">
                  <c:v>4.9916</c:v>
                </c:pt>
                <c:pt idx="4939">
                  <c:v>4.9073000000000002</c:v>
                </c:pt>
                <c:pt idx="4940">
                  <c:v>4.7350000000000003</c:v>
                </c:pt>
                <c:pt idx="4941">
                  <c:v>4.6086999999999998</c:v>
                </c:pt>
                <c:pt idx="4942">
                  <c:v>4.4912000000000001</c:v>
                </c:pt>
                <c:pt idx="4943">
                  <c:v>4.3628999999999998</c:v>
                </c:pt>
                <c:pt idx="4944">
                  <c:v>4.3526999999999996</c:v>
                </c:pt>
                <c:pt idx="4945">
                  <c:v>4.3948999999999998</c:v>
                </c:pt>
                <c:pt idx="4946">
                  <c:v>4.4546999999999999</c:v>
                </c:pt>
                <c:pt idx="4947">
                  <c:v>4.6551</c:v>
                </c:pt>
                <c:pt idx="4948">
                  <c:v>4.1123000000000003</c:v>
                </c:pt>
                <c:pt idx="4949">
                  <c:v>3.3525</c:v>
                </c:pt>
                <c:pt idx="4950">
                  <c:v>2.6194000000000002</c:v>
                </c:pt>
                <c:pt idx="4951">
                  <c:v>1.9772000000000001</c:v>
                </c:pt>
                <c:pt idx="4952">
                  <c:v>1.6782999999999999</c:v>
                </c:pt>
                <c:pt idx="4953">
                  <c:v>2.5417000000000001</c:v>
                </c:pt>
                <c:pt idx="4954">
                  <c:v>3.1194999999999999</c:v>
                </c:pt>
                <c:pt idx="4955">
                  <c:v>3.3081999999999998</c:v>
                </c:pt>
                <c:pt idx="4956">
                  <c:v>3.2187999999999999</c:v>
                </c:pt>
                <c:pt idx="4957">
                  <c:v>3.1374</c:v>
                </c:pt>
                <c:pt idx="4958">
                  <c:v>3.117</c:v>
                </c:pt>
                <c:pt idx="4959">
                  <c:v>3.1257000000000001</c:v>
                </c:pt>
                <c:pt idx="4960">
                  <c:v>3.1579999999999999</c:v>
                </c:pt>
                <c:pt idx="4961">
                  <c:v>3.1732</c:v>
                </c:pt>
                <c:pt idx="4962">
                  <c:v>3.165</c:v>
                </c:pt>
                <c:pt idx="4963">
                  <c:v>3.14</c:v>
                </c:pt>
                <c:pt idx="4964">
                  <c:v>3.1776</c:v>
                </c:pt>
                <c:pt idx="4965">
                  <c:v>3.3573</c:v>
                </c:pt>
                <c:pt idx="4966">
                  <c:v>3.7206000000000001</c:v>
                </c:pt>
                <c:pt idx="4967">
                  <c:v>4.1413000000000002</c:v>
                </c:pt>
                <c:pt idx="4968">
                  <c:v>4.54</c:v>
                </c:pt>
                <c:pt idx="4969">
                  <c:v>4.8606999999999996</c:v>
                </c:pt>
                <c:pt idx="4970">
                  <c:v>5.0381999999999998</c:v>
                </c:pt>
                <c:pt idx="4971">
                  <c:v>5.0979000000000001</c:v>
                </c:pt>
                <c:pt idx="4972">
                  <c:v>5.0555000000000003</c:v>
                </c:pt>
                <c:pt idx="4973">
                  <c:v>4.9817</c:v>
                </c:pt>
                <c:pt idx="4974">
                  <c:v>4.8686999999999996</c:v>
                </c:pt>
                <c:pt idx="4975">
                  <c:v>4.7567000000000004</c:v>
                </c:pt>
                <c:pt idx="4976">
                  <c:v>4.6574</c:v>
                </c:pt>
                <c:pt idx="4977">
                  <c:v>4.6006</c:v>
                </c:pt>
                <c:pt idx="4978">
                  <c:v>4.5846999999999998</c:v>
                </c:pt>
                <c:pt idx="4979">
                  <c:v>4.6147</c:v>
                </c:pt>
                <c:pt idx="4980">
                  <c:v>4.7171000000000003</c:v>
                </c:pt>
                <c:pt idx="4981">
                  <c:v>4.8787000000000003</c:v>
                </c:pt>
                <c:pt idx="4982">
                  <c:v>5.1767000000000003</c:v>
                </c:pt>
                <c:pt idx="4983">
                  <c:v>5.4417</c:v>
                </c:pt>
                <c:pt idx="4984">
                  <c:v>5.7194000000000003</c:v>
                </c:pt>
                <c:pt idx="4985">
                  <c:v>5.9173999999999998</c:v>
                </c:pt>
                <c:pt idx="4986">
                  <c:v>6.0532000000000004</c:v>
                </c:pt>
                <c:pt idx="4987">
                  <c:v>5.9668000000000001</c:v>
                </c:pt>
                <c:pt idx="4988">
                  <c:v>5.8958000000000004</c:v>
                </c:pt>
                <c:pt idx="4989">
                  <c:v>5.7965999999999998</c:v>
                </c:pt>
                <c:pt idx="4990">
                  <c:v>5.5633999999999997</c:v>
                </c:pt>
                <c:pt idx="4991">
                  <c:v>5.4223999999999997</c:v>
                </c:pt>
                <c:pt idx="4992">
                  <c:v>5.2023000000000001</c:v>
                </c:pt>
                <c:pt idx="4993">
                  <c:v>5.0808999999999997</c:v>
                </c:pt>
                <c:pt idx="4994">
                  <c:v>5.05</c:v>
                </c:pt>
                <c:pt idx="4995">
                  <c:v>5.7408999999999999</c:v>
                </c:pt>
                <c:pt idx="4996">
                  <c:v>5.2157999999999998</c:v>
                </c:pt>
                <c:pt idx="4997">
                  <c:v>4.2866</c:v>
                </c:pt>
                <c:pt idx="4998">
                  <c:v>3.3370000000000002</c:v>
                </c:pt>
                <c:pt idx="4999">
                  <c:v>2.5234999999999999</c:v>
                </c:pt>
                <c:pt idx="5000">
                  <c:v>2.0264000000000002</c:v>
                </c:pt>
                <c:pt idx="5001">
                  <c:v>2.7130999999999998</c:v>
                </c:pt>
                <c:pt idx="5002">
                  <c:v>3.9632999999999998</c:v>
                </c:pt>
                <c:pt idx="5003">
                  <c:v>4.1757999999999997</c:v>
                </c:pt>
                <c:pt idx="5004">
                  <c:v>3.6951000000000001</c:v>
                </c:pt>
                <c:pt idx="5005">
                  <c:v>3.3898999999999999</c:v>
                </c:pt>
                <c:pt idx="5006">
                  <c:v>3.5994000000000002</c:v>
                </c:pt>
                <c:pt idx="5007">
                  <c:v>3.7488000000000001</c:v>
                </c:pt>
                <c:pt idx="5008">
                  <c:v>3.7406999999999999</c:v>
                </c:pt>
                <c:pt idx="5009">
                  <c:v>3.653</c:v>
                </c:pt>
                <c:pt idx="5010">
                  <c:v>3.4878999999999998</c:v>
                </c:pt>
                <c:pt idx="5011">
                  <c:v>3.3397999999999999</c:v>
                </c:pt>
                <c:pt idx="5012">
                  <c:v>3.2107000000000001</c:v>
                </c:pt>
                <c:pt idx="5013">
                  <c:v>3.0912000000000002</c:v>
                </c:pt>
                <c:pt idx="5014">
                  <c:v>3.0821999999999998</c:v>
                </c:pt>
                <c:pt idx="5015">
                  <c:v>3.4283999999999999</c:v>
                </c:pt>
                <c:pt idx="5016">
                  <c:v>4.1913999999999998</c:v>
                </c:pt>
                <c:pt idx="5017">
                  <c:v>5.1524000000000001</c:v>
                </c:pt>
                <c:pt idx="5018">
                  <c:v>7.3305999999999996</c:v>
                </c:pt>
                <c:pt idx="5019">
                  <c:v>6.9539</c:v>
                </c:pt>
                <c:pt idx="5020">
                  <c:v>5.7727000000000004</c:v>
                </c:pt>
                <c:pt idx="5021">
                  <c:v>4.5156999999999998</c:v>
                </c:pt>
                <c:pt idx="5022">
                  <c:v>3.4005999999999998</c:v>
                </c:pt>
                <c:pt idx="5023">
                  <c:v>2.6937000000000002</c:v>
                </c:pt>
                <c:pt idx="5024">
                  <c:v>3.6621999999999999</c:v>
                </c:pt>
                <c:pt idx="5025">
                  <c:v>4.3704999999999998</c:v>
                </c:pt>
                <c:pt idx="5026">
                  <c:v>4.3765000000000001</c:v>
                </c:pt>
                <c:pt idx="5027">
                  <c:v>3.7530000000000001</c:v>
                </c:pt>
                <c:pt idx="5028">
                  <c:v>3.3264</c:v>
                </c:pt>
                <c:pt idx="5029">
                  <c:v>3.2134999999999998</c:v>
                </c:pt>
                <c:pt idx="5030">
                  <c:v>3.1499000000000001</c:v>
                </c:pt>
                <c:pt idx="5031">
                  <c:v>3.0922999999999998</c:v>
                </c:pt>
                <c:pt idx="5032">
                  <c:v>3.0659999999999998</c:v>
                </c:pt>
                <c:pt idx="5033">
                  <c:v>3.05</c:v>
                </c:pt>
                <c:pt idx="5034">
                  <c:v>3.0063</c:v>
                </c:pt>
                <c:pt idx="5035">
                  <c:v>2.9556</c:v>
                </c:pt>
                <c:pt idx="5036">
                  <c:v>2.9611999999999998</c:v>
                </c:pt>
                <c:pt idx="5037">
                  <c:v>3.2637999999999998</c:v>
                </c:pt>
                <c:pt idx="5038">
                  <c:v>4.0698999999999996</c:v>
                </c:pt>
                <c:pt idx="5039">
                  <c:v>5.6055000000000001</c:v>
                </c:pt>
                <c:pt idx="5040">
                  <c:v>7.9493</c:v>
                </c:pt>
                <c:pt idx="5041">
                  <c:v>7.9728000000000003</c:v>
                </c:pt>
                <c:pt idx="5042">
                  <c:v>6.9329000000000001</c:v>
                </c:pt>
                <c:pt idx="5043">
                  <c:v>5.5227000000000004</c:v>
                </c:pt>
                <c:pt idx="5044">
                  <c:v>4.1939000000000002</c:v>
                </c:pt>
                <c:pt idx="5045">
                  <c:v>3.0731999999999999</c:v>
                </c:pt>
                <c:pt idx="5046">
                  <c:v>3.4274</c:v>
                </c:pt>
                <c:pt idx="5047">
                  <c:v>5.1706000000000003</c:v>
                </c:pt>
                <c:pt idx="5048">
                  <c:v>5.2529000000000003</c:v>
                </c:pt>
                <c:pt idx="5049">
                  <c:v>4.5635000000000003</c:v>
                </c:pt>
                <c:pt idx="5050">
                  <c:v>3.6743999999999999</c:v>
                </c:pt>
                <c:pt idx="5051">
                  <c:v>3.4521999999999999</c:v>
                </c:pt>
                <c:pt idx="5052">
                  <c:v>3.4762</c:v>
                </c:pt>
                <c:pt idx="5053">
                  <c:v>3.4630000000000001</c:v>
                </c:pt>
                <c:pt idx="5054">
                  <c:v>3.3553999999999999</c:v>
                </c:pt>
                <c:pt idx="5055">
                  <c:v>3.2513000000000001</c:v>
                </c:pt>
                <c:pt idx="5056">
                  <c:v>3.1375000000000002</c:v>
                </c:pt>
                <c:pt idx="5057">
                  <c:v>2.6229</c:v>
                </c:pt>
                <c:pt idx="5058">
                  <c:v>2.0289000000000001</c:v>
                </c:pt>
                <c:pt idx="5059">
                  <c:v>1.5368999999999999</c:v>
                </c:pt>
                <c:pt idx="5060">
                  <c:v>1.1488</c:v>
                </c:pt>
                <c:pt idx="5061">
                  <c:v>1.8648</c:v>
                </c:pt>
                <c:pt idx="5062">
                  <c:v>3.2240000000000002</c:v>
                </c:pt>
                <c:pt idx="5063">
                  <c:v>3.79</c:v>
                </c:pt>
                <c:pt idx="5064">
                  <c:v>3.5297000000000001</c:v>
                </c:pt>
                <c:pt idx="5065">
                  <c:v>2.9514</c:v>
                </c:pt>
                <c:pt idx="5066">
                  <c:v>3.4655999999999998</c:v>
                </c:pt>
                <c:pt idx="5067">
                  <c:v>4.0803000000000003</c:v>
                </c:pt>
                <c:pt idx="5068">
                  <c:v>4.4020999999999999</c:v>
                </c:pt>
                <c:pt idx="5069">
                  <c:v>4.0946999999999996</c:v>
                </c:pt>
                <c:pt idx="5070">
                  <c:v>3.5636999999999999</c:v>
                </c:pt>
                <c:pt idx="5071">
                  <c:v>3.4849000000000001</c:v>
                </c:pt>
                <c:pt idx="5072">
                  <c:v>3.4298000000000002</c:v>
                </c:pt>
                <c:pt idx="5073">
                  <c:v>3.3685999999999998</c:v>
                </c:pt>
                <c:pt idx="5074">
                  <c:v>3.3450000000000002</c:v>
                </c:pt>
                <c:pt idx="5075">
                  <c:v>3.4257</c:v>
                </c:pt>
                <c:pt idx="5076">
                  <c:v>3.7507000000000001</c:v>
                </c:pt>
                <c:pt idx="5077">
                  <c:v>4.4587000000000003</c:v>
                </c:pt>
                <c:pt idx="5078">
                  <c:v>5.3259999999999996</c:v>
                </c:pt>
                <c:pt idx="5079">
                  <c:v>6.0464000000000002</c:v>
                </c:pt>
                <c:pt idx="5080">
                  <c:v>6.2481999999999998</c:v>
                </c:pt>
                <c:pt idx="5081">
                  <c:v>5.9265999999999996</c:v>
                </c:pt>
                <c:pt idx="5082">
                  <c:v>5.0521000000000003</c:v>
                </c:pt>
                <c:pt idx="5083">
                  <c:v>4.6180000000000003</c:v>
                </c:pt>
                <c:pt idx="5084">
                  <c:v>4.9416000000000002</c:v>
                </c:pt>
                <c:pt idx="5085">
                  <c:v>4.9664999999999999</c:v>
                </c:pt>
                <c:pt idx="5086">
                  <c:v>4.8738000000000001</c:v>
                </c:pt>
                <c:pt idx="5087">
                  <c:v>4.6694000000000004</c:v>
                </c:pt>
                <c:pt idx="5088">
                  <c:v>4.4683999999999999</c:v>
                </c:pt>
                <c:pt idx="5089">
                  <c:v>4.3506</c:v>
                </c:pt>
                <c:pt idx="5090">
                  <c:v>4.2049000000000003</c:v>
                </c:pt>
                <c:pt idx="5091">
                  <c:v>4.0814000000000004</c:v>
                </c:pt>
                <c:pt idx="5092">
                  <c:v>4.0641999999999996</c:v>
                </c:pt>
                <c:pt idx="5093">
                  <c:v>4.1199000000000003</c:v>
                </c:pt>
                <c:pt idx="5094">
                  <c:v>4.2367999999999997</c:v>
                </c:pt>
                <c:pt idx="5095">
                  <c:v>4.3836000000000004</c:v>
                </c:pt>
                <c:pt idx="5096">
                  <c:v>4.5198999999999998</c:v>
                </c:pt>
                <c:pt idx="5097">
                  <c:v>4.6087999999999996</c:v>
                </c:pt>
                <c:pt idx="5098">
                  <c:v>4.6234999999999999</c:v>
                </c:pt>
                <c:pt idx="5099">
                  <c:v>4.6058000000000003</c:v>
                </c:pt>
                <c:pt idx="5100">
                  <c:v>4.5853999999999999</c:v>
                </c:pt>
                <c:pt idx="5101">
                  <c:v>4.5564999999999998</c:v>
                </c:pt>
                <c:pt idx="5102">
                  <c:v>4.4824999999999999</c:v>
                </c:pt>
                <c:pt idx="5103">
                  <c:v>4.4261999999999997</c:v>
                </c:pt>
                <c:pt idx="5104">
                  <c:v>4.41</c:v>
                </c:pt>
                <c:pt idx="5105">
                  <c:v>4.4066999999999998</c:v>
                </c:pt>
                <c:pt idx="5106">
                  <c:v>4.4371</c:v>
                </c:pt>
                <c:pt idx="5107">
                  <c:v>4.4923999999999999</c:v>
                </c:pt>
                <c:pt idx="5108">
                  <c:v>4.5631000000000004</c:v>
                </c:pt>
                <c:pt idx="5109">
                  <c:v>4.7312000000000003</c:v>
                </c:pt>
                <c:pt idx="5110">
                  <c:v>5.0753000000000004</c:v>
                </c:pt>
                <c:pt idx="5111">
                  <c:v>5.6111000000000004</c:v>
                </c:pt>
                <c:pt idx="5112">
                  <c:v>6.1806000000000001</c:v>
                </c:pt>
                <c:pt idx="5113">
                  <c:v>6.6017000000000001</c:v>
                </c:pt>
                <c:pt idx="5114">
                  <c:v>6.7584999999999997</c:v>
                </c:pt>
                <c:pt idx="5115">
                  <c:v>6.7752999999999997</c:v>
                </c:pt>
                <c:pt idx="5116">
                  <c:v>6.4713000000000003</c:v>
                </c:pt>
                <c:pt idx="5117">
                  <c:v>6.1688999999999998</c:v>
                </c:pt>
                <c:pt idx="5118">
                  <c:v>5.7788000000000004</c:v>
                </c:pt>
                <c:pt idx="5119">
                  <c:v>5.5171999999999999</c:v>
                </c:pt>
                <c:pt idx="5120">
                  <c:v>5.2686000000000002</c:v>
                </c:pt>
                <c:pt idx="5121">
                  <c:v>5.1050000000000004</c:v>
                </c:pt>
                <c:pt idx="5122">
                  <c:v>4.8815999999999997</c:v>
                </c:pt>
                <c:pt idx="5123">
                  <c:v>4.7610999999999999</c:v>
                </c:pt>
                <c:pt idx="5124">
                  <c:v>4.6920999999999999</c:v>
                </c:pt>
                <c:pt idx="5125">
                  <c:v>4.6744000000000003</c:v>
                </c:pt>
                <c:pt idx="5126">
                  <c:v>4.8217999999999996</c:v>
                </c:pt>
                <c:pt idx="5127">
                  <c:v>5.0369999999999999</c:v>
                </c:pt>
                <c:pt idx="5128">
                  <c:v>5.1752000000000002</c:v>
                </c:pt>
                <c:pt idx="5129">
                  <c:v>5.3150000000000004</c:v>
                </c:pt>
                <c:pt idx="5130">
                  <c:v>5.4050000000000002</c:v>
                </c:pt>
                <c:pt idx="5131">
                  <c:v>5.3026</c:v>
                </c:pt>
                <c:pt idx="5132">
                  <c:v>5.3127000000000004</c:v>
                </c:pt>
                <c:pt idx="5133">
                  <c:v>5.1003999999999996</c:v>
                </c:pt>
                <c:pt idx="5134">
                  <c:v>5.0073999999999996</c:v>
                </c:pt>
                <c:pt idx="5135">
                  <c:v>4.8525</c:v>
                </c:pt>
                <c:pt idx="5136">
                  <c:v>4.6984000000000004</c:v>
                </c:pt>
                <c:pt idx="5137">
                  <c:v>4.6271000000000004</c:v>
                </c:pt>
                <c:pt idx="5138">
                  <c:v>4.5220000000000002</c:v>
                </c:pt>
                <c:pt idx="5139">
                  <c:v>4.4729000000000001</c:v>
                </c:pt>
                <c:pt idx="5140">
                  <c:v>4.5057</c:v>
                </c:pt>
                <c:pt idx="5141">
                  <c:v>4.5167000000000002</c:v>
                </c:pt>
                <c:pt idx="5142">
                  <c:v>4.5580999999999996</c:v>
                </c:pt>
                <c:pt idx="5143">
                  <c:v>4.6318000000000001</c:v>
                </c:pt>
                <c:pt idx="5144">
                  <c:v>4.7252000000000001</c:v>
                </c:pt>
                <c:pt idx="5145">
                  <c:v>4.7873999999999999</c:v>
                </c:pt>
                <c:pt idx="5146">
                  <c:v>4.7899000000000003</c:v>
                </c:pt>
                <c:pt idx="5147">
                  <c:v>4.7412999999999998</c:v>
                </c:pt>
                <c:pt idx="5148">
                  <c:v>4.7183000000000002</c:v>
                </c:pt>
                <c:pt idx="5149">
                  <c:v>4.6940999999999997</c:v>
                </c:pt>
                <c:pt idx="5150">
                  <c:v>4.6582999999999997</c:v>
                </c:pt>
                <c:pt idx="5151">
                  <c:v>4.6048999999999998</c:v>
                </c:pt>
                <c:pt idx="5152">
                  <c:v>4.5753000000000004</c:v>
                </c:pt>
                <c:pt idx="5153">
                  <c:v>4.5511999999999997</c:v>
                </c:pt>
                <c:pt idx="5154">
                  <c:v>4.5488999999999997</c:v>
                </c:pt>
                <c:pt idx="5155">
                  <c:v>4.6284000000000001</c:v>
                </c:pt>
                <c:pt idx="5156">
                  <c:v>4.7527999999999997</c:v>
                </c:pt>
                <c:pt idx="5157">
                  <c:v>5.0248999999999997</c:v>
                </c:pt>
                <c:pt idx="5158">
                  <c:v>5.4432999999999998</c:v>
                </c:pt>
                <c:pt idx="5159">
                  <c:v>5.8305999999999996</c:v>
                </c:pt>
                <c:pt idx="5160">
                  <c:v>6.1741000000000001</c:v>
                </c:pt>
                <c:pt idx="5161">
                  <c:v>6.4339000000000004</c:v>
                </c:pt>
                <c:pt idx="5162">
                  <c:v>6.2866</c:v>
                </c:pt>
                <c:pt idx="5163">
                  <c:v>6.1904000000000003</c:v>
                </c:pt>
                <c:pt idx="5164">
                  <c:v>5.8322000000000003</c:v>
                </c:pt>
                <c:pt idx="5165">
                  <c:v>5.6862000000000004</c:v>
                </c:pt>
                <c:pt idx="5166">
                  <c:v>5.3845000000000001</c:v>
                </c:pt>
                <c:pt idx="5167">
                  <c:v>5.3019999999999996</c:v>
                </c:pt>
                <c:pt idx="5168">
                  <c:v>5.0651999999999999</c:v>
                </c:pt>
                <c:pt idx="5169">
                  <c:v>4.9593999999999996</c:v>
                </c:pt>
                <c:pt idx="5170">
                  <c:v>4.79</c:v>
                </c:pt>
                <c:pt idx="5171">
                  <c:v>4.7553000000000001</c:v>
                </c:pt>
                <c:pt idx="5172">
                  <c:v>4.8372999999999999</c:v>
                </c:pt>
                <c:pt idx="5173">
                  <c:v>4.8810000000000002</c:v>
                </c:pt>
                <c:pt idx="5174">
                  <c:v>5.0553999999999997</c:v>
                </c:pt>
                <c:pt idx="5175">
                  <c:v>5.2182000000000004</c:v>
                </c:pt>
                <c:pt idx="5176">
                  <c:v>5.3177000000000003</c:v>
                </c:pt>
                <c:pt idx="5177">
                  <c:v>5.4379</c:v>
                </c:pt>
                <c:pt idx="5178">
                  <c:v>5.3076999999999996</c:v>
                </c:pt>
                <c:pt idx="5179">
                  <c:v>5.2972000000000001</c:v>
                </c:pt>
                <c:pt idx="5180">
                  <c:v>6.3330000000000002</c:v>
                </c:pt>
                <c:pt idx="5181">
                  <c:v>6.3884999999999996</c:v>
                </c:pt>
                <c:pt idx="5182">
                  <c:v>5.4196999999999997</c:v>
                </c:pt>
                <c:pt idx="5183">
                  <c:v>4.3289999999999997</c:v>
                </c:pt>
                <c:pt idx="5184">
                  <c:v>3.3088000000000002</c:v>
                </c:pt>
                <c:pt idx="5185">
                  <c:v>2.9171</c:v>
                </c:pt>
                <c:pt idx="5186">
                  <c:v>3.2467999999999999</c:v>
                </c:pt>
                <c:pt idx="5187">
                  <c:v>2.9062000000000001</c:v>
                </c:pt>
                <c:pt idx="5188">
                  <c:v>2.4089999999999998</c:v>
                </c:pt>
                <c:pt idx="5189">
                  <c:v>1.9063000000000001</c:v>
                </c:pt>
                <c:pt idx="5190">
                  <c:v>1.5571999999999999</c:v>
                </c:pt>
                <c:pt idx="5191">
                  <c:v>1.6813</c:v>
                </c:pt>
                <c:pt idx="5192">
                  <c:v>3.6882000000000001</c:v>
                </c:pt>
                <c:pt idx="5193">
                  <c:v>4.0914000000000001</c:v>
                </c:pt>
                <c:pt idx="5194">
                  <c:v>3.7132999999999998</c:v>
                </c:pt>
                <c:pt idx="5195">
                  <c:v>3.07</c:v>
                </c:pt>
                <c:pt idx="5196">
                  <c:v>2.5869</c:v>
                </c:pt>
                <c:pt idx="5197">
                  <c:v>2.9386000000000001</c:v>
                </c:pt>
                <c:pt idx="5198">
                  <c:v>3.0442999999999998</c:v>
                </c:pt>
                <c:pt idx="5199">
                  <c:v>2.9481000000000002</c:v>
                </c:pt>
                <c:pt idx="5200">
                  <c:v>4.2474999999999996</c:v>
                </c:pt>
                <c:pt idx="5201">
                  <c:v>4.2999000000000001</c:v>
                </c:pt>
                <c:pt idx="5202">
                  <c:v>3.722</c:v>
                </c:pt>
                <c:pt idx="5203">
                  <c:v>2.9954999999999998</c:v>
                </c:pt>
                <c:pt idx="5204">
                  <c:v>2.2955000000000001</c:v>
                </c:pt>
                <c:pt idx="5205">
                  <c:v>1.7169000000000001</c:v>
                </c:pt>
                <c:pt idx="5206">
                  <c:v>1.6165</c:v>
                </c:pt>
                <c:pt idx="5207">
                  <c:v>2.7399</c:v>
                </c:pt>
                <c:pt idx="5208">
                  <c:v>3.2355999999999998</c:v>
                </c:pt>
                <c:pt idx="5209">
                  <c:v>3.2953000000000001</c:v>
                </c:pt>
                <c:pt idx="5210">
                  <c:v>3.0444</c:v>
                </c:pt>
                <c:pt idx="5211">
                  <c:v>2.8687</c:v>
                </c:pt>
                <c:pt idx="5212">
                  <c:v>2.7387000000000001</c:v>
                </c:pt>
                <c:pt idx="5213">
                  <c:v>2.7115999999999998</c:v>
                </c:pt>
                <c:pt idx="5214">
                  <c:v>2.7597999999999998</c:v>
                </c:pt>
                <c:pt idx="5215">
                  <c:v>2.8376999999999999</c:v>
                </c:pt>
                <c:pt idx="5216">
                  <c:v>3.1032999999999999</c:v>
                </c:pt>
                <c:pt idx="5217">
                  <c:v>3.8666999999999998</c:v>
                </c:pt>
                <c:pt idx="5218">
                  <c:v>5.0673000000000004</c:v>
                </c:pt>
                <c:pt idx="5219">
                  <c:v>6.0762999999999998</c:v>
                </c:pt>
                <c:pt idx="5220">
                  <c:v>6.4673999999999996</c:v>
                </c:pt>
                <c:pt idx="5221">
                  <c:v>6.1486999999999998</c:v>
                </c:pt>
                <c:pt idx="5222">
                  <c:v>5.1772999999999998</c:v>
                </c:pt>
                <c:pt idx="5223">
                  <c:v>4.9343000000000004</c:v>
                </c:pt>
                <c:pt idx="5224">
                  <c:v>5.1185999999999998</c:v>
                </c:pt>
                <c:pt idx="5225">
                  <c:v>5.1871999999999998</c:v>
                </c:pt>
                <c:pt idx="5226">
                  <c:v>5.0218999999999996</c:v>
                </c:pt>
                <c:pt idx="5227">
                  <c:v>4.7789000000000001</c:v>
                </c:pt>
                <c:pt idx="5228">
                  <c:v>4.5926</c:v>
                </c:pt>
                <c:pt idx="5229">
                  <c:v>4.3609</c:v>
                </c:pt>
                <c:pt idx="5230">
                  <c:v>4.1665999999999999</c:v>
                </c:pt>
                <c:pt idx="5231">
                  <c:v>4.0331999999999999</c:v>
                </c:pt>
                <c:pt idx="5232">
                  <c:v>3.9735999999999998</c:v>
                </c:pt>
                <c:pt idx="5233">
                  <c:v>4.0431999999999997</c:v>
                </c:pt>
                <c:pt idx="5234">
                  <c:v>4.2492000000000001</c:v>
                </c:pt>
                <c:pt idx="5235">
                  <c:v>4.51</c:v>
                </c:pt>
                <c:pt idx="5236">
                  <c:v>4.7786999999999997</c:v>
                </c:pt>
                <c:pt idx="5237">
                  <c:v>4.9892000000000003</c:v>
                </c:pt>
                <c:pt idx="5238">
                  <c:v>5.1260000000000003</c:v>
                </c:pt>
                <c:pt idx="5239">
                  <c:v>5.1359000000000004</c:v>
                </c:pt>
                <c:pt idx="5240">
                  <c:v>5.1264000000000003</c:v>
                </c:pt>
                <c:pt idx="5241">
                  <c:v>5.0942999999999996</c:v>
                </c:pt>
                <c:pt idx="5242">
                  <c:v>5.0044000000000004</c:v>
                </c:pt>
                <c:pt idx="5243">
                  <c:v>4.9249000000000001</c:v>
                </c:pt>
                <c:pt idx="5244">
                  <c:v>4.9005999999999998</c:v>
                </c:pt>
                <c:pt idx="5245">
                  <c:v>4.9393000000000002</c:v>
                </c:pt>
                <c:pt idx="5246">
                  <c:v>4.9637000000000002</c:v>
                </c:pt>
                <c:pt idx="5247">
                  <c:v>4.9836</c:v>
                </c:pt>
                <c:pt idx="5248">
                  <c:v>5.0000999999999998</c:v>
                </c:pt>
                <c:pt idx="5249">
                  <c:v>5.0269000000000004</c:v>
                </c:pt>
                <c:pt idx="5250">
                  <c:v>5.0815999999999999</c:v>
                </c:pt>
                <c:pt idx="5251">
                  <c:v>5.0656999999999996</c:v>
                </c:pt>
                <c:pt idx="5252">
                  <c:v>5.0408999999999997</c:v>
                </c:pt>
                <c:pt idx="5253">
                  <c:v>5.0358999999999998</c:v>
                </c:pt>
                <c:pt idx="5254">
                  <c:v>5.0148999999999999</c:v>
                </c:pt>
                <c:pt idx="5255">
                  <c:v>4.9153000000000002</c:v>
                </c:pt>
                <c:pt idx="5256">
                  <c:v>4.8358999999999996</c:v>
                </c:pt>
                <c:pt idx="5257">
                  <c:v>4.8204000000000002</c:v>
                </c:pt>
                <c:pt idx="5258">
                  <c:v>4.8686999999999996</c:v>
                </c:pt>
                <c:pt idx="5259">
                  <c:v>4.8998999999999997</c:v>
                </c:pt>
                <c:pt idx="5260">
                  <c:v>4.9278000000000004</c:v>
                </c:pt>
                <c:pt idx="5261">
                  <c:v>4.9401999999999999</c:v>
                </c:pt>
                <c:pt idx="5262">
                  <c:v>4.9869000000000003</c:v>
                </c:pt>
                <c:pt idx="5263">
                  <c:v>5.0928000000000004</c:v>
                </c:pt>
                <c:pt idx="5264">
                  <c:v>5.1612999999999998</c:v>
                </c:pt>
                <c:pt idx="5265">
                  <c:v>5.1769999999999996</c:v>
                </c:pt>
                <c:pt idx="5266">
                  <c:v>5.1909000000000001</c:v>
                </c:pt>
                <c:pt idx="5267">
                  <c:v>5.2072000000000003</c:v>
                </c:pt>
                <c:pt idx="5268">
                  <c:v>5.2020999999999997</c:v>
                </c:pt>
                <c:pt idx="5269">
                  <c:v>5.1333000000000002</c:v>
                </c:pt>
                <c:pt idx="5270">
                  <c:v>5.1162000000000001</c:v>
                </c:pt>
                <c:pt idx="5271">
                  <c:v>5.1337999999999999</c:v>
                </c:pt>
                <c:pt idx="5272">
                  <c:v>5.0636000000000001</c:v>
                </c:pt>
                <c:pt idx="5273">
                  <c:v>5.0227000000000004</c:v>
                </c:pt>
                <c:pt idx="5274">
                  <c:v>5.0133000000000001</c:v>
                </c:pt>
                <c:pt idx="5275">
                  <c:v>5.0460000000000003</c:v>
                </c:pt>
                <c:pt idx="5276">
                  <c:v>5.0431999999999997</c:v>
                </c:pt>
                <c:pt idx="5277">
                  <c:v>5.0067000000000004</c:v>
                </c:pt>
                <c:pt idx="5278">
                  <c:v>5.0437000000000003</c:v>
                </c:pt>
                <c:pt idx="5279">
                  <c:v>5.0753000000000004</c:v>
                </c:pt>
                <c:pt idx="5280">
                  <c:v>5.0250000000000004</c:v>
                </c:pt>
                <c:pt idx="5281">
                  <c:v>5.0061</c:v>
                </c:pt>
                <c:pt idx="5282">
                  <c:v>5.0393999999999997</c:v>
                </c:pt>
                <c:pt idx="5283">
                  <c:v>5.0242000000000004</c:v>
                </c:pt>
                <c:pt idx="5284">
                  <c:v>4.9718</c:v>
                </c:pt>
                <c:pt idx="5285">
                  <c:v>4.9329000000000001</c:v>
                </c:pt>
                <c:pt idx="5286">
                  <c:v>4.9462000000000002</c:v>
                </c:pt>
                <c:pt idx="5287">
                  <c:v>4.8730000000000002</c:v>
                </c:pt>
                <c:pt idx="5288">
                  <c:v>4.8712999999999997</c:v>
                </c:pt>
                <c:pt idx="5289">
                  <c:v>4.8726000000000003</c:v>
                </c:pt>
                <c:pt idx="5290">
                  <c:v>4.9081999999999999</c:v>
                </c:pt>
                <c:pt idx="5291">
                  <c:v>4.8856000000000002</c:v>
                </c:pt>
                <c:pt idx="5292">
                  <c:v>4.8898000000000001</c:v>
                </c:pt>
                <c:pt idx="5293">
                  <c:v>4.9088000000000003</c:v>
                </c:pt>
                <c:pt idx="5294">
                  <c:v>4.9249999999999998</c:v>
                </c:pt>
                <c:pt idx="5295">
                  <c:v>4.9127999999999998</c:v>
                </c:pt>
                <c:pt idx="5296">
                  <c:v>4.8940000000000001</c:v>
                </c:pt>
                <c:pt idx="5297">
                  <c:v>4.8719000000000001</c:v>
                </c:pt>
                <c:pt idx="5298">
                  <c:v>4.9050000000000002</c:v>
                </c:pt>
                <c:pt idx="5299">
                  <c:v>4.9042000000000003</c:v>
                </c:pt>
                <c:pt idx="5300">
                  <c:v>4.8933</c:v>
                </c:pt>
                <c:pt idx="5301">
                  <c:v>4.9204999999999997</c:v>
                </c:pt>
                <c:pt idx="5302">
                  <c:v>4.9771999999999998</c:v>
                </c:pt>
                <c:pt idx="5303">
                  <c:v>5.0635000000000003</c:v>
                </c:pt>
                <c:pt idx="5304">
                  <c:v>5.0811000000000002</c:v>
                </c:pt>
                <c:pt idx="5305">
                  <c:v>5.0880000000000001</c:v>
                </c:pt>
                <c:pt idx="5306">
                  <c:v>5.1119000000000003</c:v>
                </c:pt>
                <c:pt idx="5307">
                  <c:v>5.1371000000000002</c:v>
                </c:pt>
                <c:pt idx="5308">
                  <c:v>5.1653000000000002</c:v>
                </c:pt>
                <c:pt idx="5309">
                  <c:v>5.1504000000000003</c:v>
                </c:pt>
                <c:pt idx="5310">
                  <c:v>5.1715999999999998</c:v>
                </c:pt>
                <c:pt idx="5311">
                  <c:v>5.1925999999999997</c:v>
                </c:pt>
                <c:pt idx="5312">
                  <c:v>5.1646999999999998</c:v>
                </c:pt>
                <c:pt idx="5313">
                  <c:v>5.1214000000000004</c:v>
                </c:pt>
                <c:pt idx="5314">
                  <c:v>5.1665000000000001</c:v>
                </c:pt>
                <c:pt idx="5315">
                  <c:v>5.1829999999999998</c:v>
                </c:pt>
                <c:pt idx="5316">
                  <c:v>5.1048999999999998</c:v>
                </c:pt>
                <c:pt idx="5317">
                  <c:v>5.0937999999999999</c:v>
                </c:pt>
                <c:pt idx="5318">
                  <c:v>5.0967000000000002</c:v>
                </c:pt>
                <c:pt idx="5319">
                  <c:v>5.0669000000000004</c:v>
                </c:pt>
                <c:pt idx="5320">
                  <c:v>5.0570000000000004</c:v>
                </c:pt>
                <c:pt idx="5321">
                  <c:v>5.0979999999999999</c:v>
                </c:pt>
                <c:pt idx="5322">
                  <c:v>5.1276000000000002</c:v>
                </c:pt>
                <c:pt idx="5323">
                  <c:v>5.0938999999999997</c:v>
                </c:pt>
                <c:pt idx="5324">
                  <c:v>5.0769000000000002</c:v>
                </c:pt>
                <c:pt idx="5325">
                  <c:v>5.0888</c:v>
                </c:pt>
                <c:pt idx="5326">
                  <c:v>4.9843999999999999</c:v>
                </c:pt>
                <c:pt idx="5327">
                  <c:v>4.9646999999999997</c:v>
                </c:pt>
                <c:pt idx="5328">
                  <c:v>4.9874999999999998</c:v>
                </c:pt>
                <c:pt idx="5329">
                  <c:v>4.931</c:v>
                </c:pt>
                <c:pt idx="5330">
                  <c:v>4.8635999999999999</c:v>
                </c:pt>
                <c:pt idx="5331">
                  <c:v>4.8837999999999999</c:v>
                </c:pt>
                <c:pt idx="5332">
                  <c:v>4.9069000000000003</c:v>
                </c:pt>
                <c:pt idx="5333">
                  <c:v>4.8826999999999998</c:v>
                </c:pt>
                <c:pt idx="5334">
                  <c:v>4.8659999999999997</c:v>
                </c:pt>
                <c:pt idx="5335">
                  <c:v>4.8891999999999998</c:v>
                </c:pt>
                <c:pt idx="5336">
                  <c:v>4.915</c:v>
                </c:pt>
                <c:pt idx="5337">
                  <c:v>4.8864000000000001</c:v>
                </c:pt>
                <c:pt idx="5338">
                  <c:v>4.8750999999999998</c:v>
                </c:pt>
                <c:pt idx="5339">
                  <c:v>4.8895</c:v>
                </c:pt>
                <c:pt idx="5340">
                  <c:v>4.9311999999999996</c:v>
                </c:pt>
                <c:pt idx="5341">
                  <c:v>4.8898000000000001</c:v>
                </c:pt>
                <c:pt idx="5342">
                  <c:v>4.859</c:v>
                </c:pt>
                <c:pt idx="5343">
                  <c:v>4.8708999999999998</c:v>
                </c:pt>
                <c:pt idx="5344">
                  <c:v>4.8539000000000003</c:v>
                </c:pt>
                <c:pt idx="5345">
                  <c:v>4.8327</c:v>
                </c:pt>
                <c:pt idx="5346">
                  <c:v>4.8440000000000003</c:v>
                </c:pt>
                <c:pt idx="5347">
                  <c:v>4.9291</c:v>
                </c:pt>
                <c:pt idx="5348">
                  <c:v>4.9565000000000001</c:v>
                </c:pt>
                <c:pt idx="5349">
                  <c:v>4.9367999999999999</c:v>
                </c:pt>
                <c:pt idx="5350">
                  <c:v>4.9196</c:v>
                </c:pt>
                <c:pt idx="5351">
                  <c:v>4.9508999999999999</c:v>
                </c:pt>
                <c:pt idx="5352">
                  <c:v>5.0008999999999997</c:v>
                </c:pt>
                <c:pt idx="5353">
                  <c:v>5.0804</c:v>
                </c:pt>
                <c:pt idx="5354">
                  <c:v>5.1589999999999998</c:v>
                </c:pt>
                <c:pt idx="5355">
                  <c:v>5.2465000000000002</c:v>
                </c:pt>
                <c:pt idx="5356">
                  <c:v>5.34</c:v>
                </c:pt>
                <c:pt idx="5357">
                  <c:v>5.4073000000000002</c:v>
                </c:pt>
                <c:pt idx="5358">
                  <c:v>5.3762999999999996</c:v>
                </c:pt>
                <c:pt idx="5359">
                  <c:v>5.3939000000000004</c:v>
                </c:pt>
                <c:pt idx="5360">
                  <c:v>5.4141000000000004</c:v>
                </c:pt>
                <c:pt idx="5361">
                  <c:v>5.3333000000000004</c:v>
                </c:pt>
                <c:pt idx="5362">
                  <c:v>5.3268000000000004</c:v>
                </c:pt>
                <c:pt idx="5363">
                  <c:v>5.2599</c:v>
                </c:pt>
                <c:pt idx="5364">
                  <c:v>5.2210999999999999</c:v>
                </c:pt>
                <c:pt idx="5365">
                  <c:v>5.1971999999999996</c:v>
                </c:pt>
                <c:pt idx="5366">
                  <c:v>5.0839999999999996</c:v>
                </c:pt>
                <c:pt idx="5367">
                  <c:v>5.0187999999999997</c:v>
                </c:pt>
                <c:pt idx="5368">
                  <c:v>5.0739000000000001</c:v>
                </c:pt>
                <c:pt idx="5369">
                  <c:v>5.0585000000000004</c:v>
                </c:pt>
                <c:pt idx="5370">
                  <c:v>5.0884999999999998</c:v>
                </c:pt>
                <c:pt idx="5371">
                  <c:v>5.1078000000000001</c:v>
                </c:pt>
                <c:pt idx="5372">
                  <c:v>5.0533000000000001</c:v>
                </c:pt>
                <c:pt idx="5373">
                  <c:v>5.0861999999999998</c:v>
                </c:pt>
                <c:pt idx="5374">
                  <c:v>5.0651999999999999</c:v>
                </c:pt>
                <c:pt idx="5375">
                  <c:v>4.9935999999999998</c:v>
                </c:pt>
                <c:pt idx="5376">
                  <c:v>5.0263999999999998</c:v>
                </c:pt>
                <c:pt idx="5377">
                  <c:v>4.9448999999999996</c:v>
                </c:pt>
                <c:pt idx="5378">
                  <c:v>4.8845000000000001</c:v>
                </c:pt>
                <c:pt idx="5379">
                  <c:v>4.9058999999999999</c:v>
                </c:pt>
                <c:pt idx="5380">
                  <c:v>4.8487999999999998</c:v>
                </c:pt>
                <c:pt idx="5381">
                  <c:v>4.8018999999999998</c:v>
                </c:pt>
                <c:pt idx="5382">
                  <c:v>4.8513000000000002</c:v>
                </c:pt>
                <c:pt idx="5383">
                  <c:v>4.8368000000000002</c:v>
                </c:pt>
                <c:pt idx="5384">
                  <c:v>4.8254000000000001</c:v>
                </c:pt>
                <c:pt idx="5385">
                  <c:v>4.8720999999999997</c:v>
                </c:pt>
                <c:pt idx="5386">
                  <c:v>4.8646000000000003</c:v>
                </c:pt>
                <c:pt idx="5387">
                  <c:v>4.8018000000000001</c:v>
                </c:pt>
                <c:pt idx="5388">
                  <c:v>4.7968999999999999</c:v>
                </c:pt>
                <c:pt idx="5389">
                  <c:v>4.8029000000000002</c:v>
                </c:pt>
                <c:pt idx="5390">
                  <c:v>4.7644000000000002</c:v>
                </c:pt>
                <c:pt idx="5391">
                  <c:v>4.7552000000000003</c:v>
                </c:pt>
                <c:pt idx="5392">
                  <c:v>4.8102999999999998</c:v>
                </c:pt>
                <c:pt idx="5393">
                  <c:v>4.7896000000000001</c:v>
                </c:pt>
                <c:pt idx="5394">
                  <c:v>4.7553000000000001</c:v>
                </c:pt>
                <c:pt idx="5395">
                  <c:v>4.7630999999999997</c:v>
                </c:pt>
                <c:pt idx="5396">
                  <c:v>4.8045999999999998</c:v>
                </c:pt>
                <c:pt idx="5397">
                  <c:v>4.8262</c:v>
                </c:pt>
                <c:pt idx="5398">
                  <c:v>4.7895000000000003</c:v>
                </c:pt>
                <c:pt idx="5399">
                  <c:v>4.8033000000000001</c:v>
                </c:pt>
                <c:pt idx="5400">
                  <c:v>4.8301999999999996</c:v>
                </c:pt>
                <c:pt idx="5401">
                  <c:v>4.8792999999999997</c:v>
                </c:pt>
                <c:pt idx="5402">
                  <c:v>4.9272</c:v>
                </c:pt>
                <c:pt idx="5403">
                  <c:v>4.9673999999999996</c:v>
                </c:pt>
                <c:pt idx="5404">
                  <c:v>5.0091999999999999</c:v>
                </c:pt>
                <c:pt idx="5405">
                  <c:v>5.0517000000000003</c:v>
                </c:pt>
                <c:pt idx="5406">
                  <c:v>5.1433</c:v>
                </c:pt>
                <c:pt idx="5407">
                  <c:v>5.1772</c:v>
                </c:pt>
                <c:pt idx="5408">
                  <c:v>5.2046000000000001</c:v>
                </c:pt>
                <c:pt idx="5409">
                  <c:v>5.2282999999999999</c:v>
                </c:pt>
                <c:pt idx="5410">
                  <c:v>5.319</c:v>
                </c:pt>
                <c:pt idx="5411">
                  <c:v>5.3178000000000001</c:v>
                </c:pt>
                <c:pt idx="5412">
                  <c:v>5.3198999999999996</c:v>
                </c:pt>
                <c:pt idx="5413">
                  <c:v>5.3731</c:v>
                </c:pt>
                <c:pt idx="5414">
                  <c:v>5.3707000000000003</c:v>
                </c:pt>
                <c:pt idx="5415">
                  <c:v>5.2823000000000002</c:v>
                </c:pt>
                <c:pt idx="5416">
                  <c:v>5.327</c:v>
                </c:pt>
                <c:pt idx="5417">
                  <c:v>5.2361000000000004</c:v>
                </c:pt>
                <c:pt idx="5418">
                  <c:v>5.1604999999999999</c:v>
                </c:pt>
                <c:pt idx="5419">
                  <c:v>5.1961000000000004</c:v>
                </c:pt>
                <c:pt idx="5420">
                  <c:v>5.1029999999999998</c:v>
                </c:pt>
                <c:pt idx="5421">
                  <c:v>5.0865999999999998</c:v>
                </c:pt>
                <c:pt idx="5422">
                  <c:v>5.077</c:v>
                </c:pt>
                <c:pt idx="5423">
                  <c:v>5.0141999999999998</c:v>
                </c:pt>
                <c:pt idx="5424">
                  <c:v>5.0343999999999998</c:v>
                </c:pt>
                <c:pt idx="5425">
                  <c:v>5.0526999999999997</c:v>
                </c:pt>
                <c:pt idx="5426">
                  <c:v>4.9736000000000002</c:v>
                </c:pt>
                <c:pt idx="5427">
                  <c:v>4.9934000000000003</c:v>
                </c:pt>
                <c:pt idx="5428">
                  <c:v>4.9819000000000004</c:v>
                </c:pt>
                <c:pt idx="5429">
                  <c:v>4.9261999999999997</c:v>
                </c:pt>
                <c:pt idx="5430">
                  <c:v>4.9485999999999999</c:v>
                </c:pt>
                <c:pt idx="5431">
                  <c:v>4.9253999999999998</c:v>
                </c:pt>
                <c:pt idx="5432">
                  <c:v>4.8601000000000001</c:v>
                </c:pt>
                <c:pt idx="5433">
                  <c:v>4.8334000000000001</c:v>
                </c:pt>
                <c:pt idx="5434">
                  <c:v>4.8202999999999996</c:v>
                </c:pt>
                <c:pt idx="5435">
                  <c:v>4.7710999999999997</c:v>
                </c:pt>
                <c:pt idx="5436">
                  <c:v>4.8056000000000001</c:v>
                </c:pt>
                <c:pt idx="5437">
                  <c:v>4.843</c:v>
                </c:pt>
                <c:pt idx="5438">
                  <c:v>4.8067000000000002</c:v>
                </c:pt>
                <c:pt idx="5439">
                  <c:v>4.7648999999999999</c:v>
                </c:pt>
                <c:pt idx="5440">
                  <c:v>4.7656999999999998</c:v>
                </c:pt>
                <c:pt idx="5441">
                  <c:v>4.8056999999999999</c:v>
                </c:pt>
                <c:pt idx="5442">
                  <c:v>4.7678000000000003</c:v>
                </c:pt>
                <c:pt idx="5443">
                  <c:v>4.7483000000000004</c:v>
                </c:pt>
                <c:pt idx="5444">
                  <c:v>4.7588999999999997</c:v>
                </c:pt>
                <c:pt idx="5445">
                  <c:v>4.7533000000000003</c:v>
                </c:pt>
                <c:pt idx="5446">
                  <c:v>4.7359999999999998</c:v>
                </c:pt>
                <c:pt idx="5447">
                  <c:v>4.7161</c:v>
                </c:pt>
                <c:pt idx="5448">
                  <c:v>4.7377000000000002</c:v>
                </c:pt>
                <c:pt idx="5449">
                  <c:v>4.7770000000000001</c:v>
                </c:pt>
                <c:pt idx="5450">
                  <c:v>4.7964000000000002</c:v>
                </c:pt>
                <c:pt idx="5451">
                  <c:v>4.7953999999999999</c:v>
                </c:pt>
                <c:pt idx="5452">
                  <c:v>4.7725999999999997</c:v>
                </c:pt>
                <c:pt idx="5453">
                  <c:v>4.7455999999999996</c:v>
                </c:pt>
                <c:pt idx="5454">
                  <c:v>4.7885</c:v>
                </c:pt>
                <c:pt idx="5455">
                  <c:v>4.8207000000000004</c:v>
                </c:pt>
                <c:pt idx="5456">
                  <c:v>4.8842999999999996</c:v>
                </c:pt>
                <c:pt idx="5457">
                  <c:v>4.9462999999999999</c:v>
                </c:pt>
                <c:pt idx="5458">
                  <c:v>5.0472000000000001</c:v>
                </c:pt>
                <c:pt idx="5459">
                  <c:v>5.1665000000000001</c:v>
                </c:pt>
                <c:pt idx="5460">
                  <c:v>5.2976999999999999</c:v>
                </c:pt>
                <c:pt idx="5461">
                  <c:v>5.4813999999999998</c:v>
                </c:pt>
                <c:pt idx="5462">
                  <c:v>5.5834000000000001</c:v>
                </c:pt>
                <c:pt idx="5463">
                  <c:v>5.5891000000000002</c:v>
                </c:pt>
                <c:pt idx="5464">
                  <c:v>5.6357999999999997</c:v>
                </c:pt>
                <c:pt idx="5465">
                  <c:v>5.6318000000000001</c:v>
                </c:pt>
                <c:pt idx="5466">
                  <c:v>5.5124000000000004</c:v>
                </c:pt>
                <c:pt idx="5467">
                  <c:v>5.4283999999999999</c:v>
                </c:pt>
                <c:pt idx="5468">
                  <c:v>5.3232999999999997</c:v>
                </c:pt>
                <c:pt idx="5469">
                  <c:v>5.2504999999999997</c:v>
                </c:pt>
                <c:pt idx="5470">
                  <c:v>5.1962000000000002</c:v>
                </c:pt>
                <c:pt idx="5471">
                  <c:v>5.0677000000000003</c:v>
                </c:pt>
                <c:pt idx="5472">
                  <c:v>5.0667999999999997</c:v>
                </c:pt>
                <c:pt idx="5473">
                  <c:v>5.0427</c:v>
                </c:pt>
                <c:pt idx="5474">
                  <c:v>5.0039999999999996</c:v>
                </c:pt>
                <c:pt idx="5475">
                  <c:v>5.0369999999999999</c:v>
                </c:pt>
                <c:pt idx="5476">
                  <c:v>5.0551000000000004</c:v>
                </c:pt>
                <c:pt idx="5477">
                  <c:v>5.0278</c:v>
                </c:pt>
                <c:pt idx="5478">
                  <c:v>5.0716000000000001</c:v>
                </c:pt>
                <c:pt idx="5479">
                  <c:v>5.0422000000000002</c:v>
                </c:pt>
                <c:pt idx="5480">
                  <c:v>4.9920999999999998</c:v>
                </c:pt>
                <c:pt idx="5481">
                  <c:v>5.0143000000000004</c:v>
                </c:pt>
                <c:pt idx="5482">
                  <c:v>4.9229000000000003</c:v>
                </c:pt>
                <c:pt idx="5483">
                  <c:v>4.8685999999999998</c:v>
                </c:pt>
                <c:pt idx="5484">
                  <c:v>4.8658000000000001</c:v>
                </c:pt>
                <c:pt idx="5485">
                  <c:v>4.8122999999999996</c:v>
                </c:pt>
                <c:pt idx="5486">
                  <c:v>4.7553000000000001</c:v>
                </c:pt>
                <c:pt idx="5487">
                  <c:v>4.7851999999999997</c:v>
                </c:pt>
                <c:pt idx="5488">
                  <c:v>4.8236999999999997</c:v>
                </c:pt>
                <c:pt idx="5489">
                  <c:v>4.8041</c:v>
                </c:pt>
                <c:pt idx="5490">
                  <c:v>4.7782</c:v>
                </c:pt>
                <c:pt idx="5491">
                  <c:v>4.8129</c:v>
                </c:pt>
                <c:pt idx="5492">
                  <c:v>4.7680999999999996</c:v>
                </c:pt>
                <c:pt idx="5493">
                  <c:v>4.7576000000000001</c:v>
                </c:pt>
                <c:pt idx="5494">
                  <c:v>4.7671000000000001</c:v>
                </c:pt>
                <c:pt idx="5495">
                  <c:v>4.7529000000000003</c:v>
                </c:pt>
                <c:pt idx="5496">
                  <c:v>4.7084000000000001</c:v>
                </c:pt>
                <c:pt idx="5497">
                  <c:v>4.6618000000000004</c:v>
                </c:pt>
                <c:pt idx="5498">
                  <c:v>4.6439000000000004</c:v>
                </c:pt>
                <c:pt idx="5499">
                  <c:v>4.6760000000000002</c:v>
                </c:pt>
                <c:pt idx="5500">
                  <c:v>4.7100999999999997</c:v>
                </c:pt>
                <c:pt idx="5501">
                  <c:v>4.6963999999999997</c:v>
                </c:pt>
                <c:pt idx="5502">
                  <c:v>4.6835000000000004</c:v>
                </c:pt>
                <c:pt idx="5503">
                  <c:v>4.6989999999999998</c:v>
                </c:pt>
                <c:pt idx="5504">
                  <c:v>4.6929999999999996</c:v>
                </c:pt>
                <c:pt idx="5505">
                  <c:v>4.7076000000000002</c:v>
                </c:pt>
                <c:pt idx="5506">
                  <c:v>4.7755000000000001</c:v>
                </c:pt>
                <c:pt idx="5507">
                  <c:v>4.8554000000000004</c:v>
                </c:pt>
                <c:pt idx="5508">
                  <c:v>4.9429999999999996</c:v>
                </c:pt>
                <c:pt idx="5509">
                  <c:v>5.0419999999999998</c:v>
                </c:pt>
                <c:pt idx="5510">
                  <c:v>5.1814999999999998</c:v>
                </c:pt>
                <c:pt idx="5511">
                  <c:v>5.3710000000000004</c:v>
                </c:pt>
                <c:pt idx="5512">
                  <c:v>5.5633999999999997</c:v>
                </c:pt>
                <c:pt idx="5513">
                  <c:v>5.7731000000000003</c:v>
                </c:pt>
                <c:pt idx="5514">
                  <c:v>5.8360000000000003</c:v>
                </c:pt>
                <c:pt idx="5515">
                  <c:v>5.8634000000000004</c:v>
                </c:pt>
                <c:pt idx="5516">
                  <c:v>5.8254000000000001</c:v>
                </c:pt>
                <c:pt idx="5517">
                  <c:v>5.6258999999999997</c:v>
                </c:pt>
                <c:pt idx="5518">
                  <c:v>5.5579000000000001</c:v>
                </c:pt>
                <c:pt idx="5519">
                  <c:v>5.35</c:v>
                </c:pt>
                <c:pt idx="5520">
                  <c:v>5.2492999999999999</c:v>
                </c:pt>
                <c:pt idx="5521">
                  <c:v>5.1075999999999997</c:v>
                </c:pt>
                <c:pt idx="5522">
                  <c:v>4.9461000000000004</c:v>
                </c:pt>
                <c:pt idx="5523">
                  <c:v>4.9362000000000004</c:v>
                </c:pt>
                <c:pt idx="5524">
                  <c:v>4.8943000000000003</c:v>
                </c:pt>
                <c:pt idx="5525">
                  <c:v>4.9423000000000004</c:v>
                </c:pt>
                <c:pt idx="5526">
                  <c:v>5.0467000000000004</c:v>
                </c:pt>
                <c:pt idx="5527">
                  <c:v>5.0686</c:v>
                </c:pt>
                <c:pt idx="5528">
                  <c:v>5.0941999999999998</c:v>
                </c:pt>
                <c:pt idx="5529">
                  <c:v>5.1867000000000001</c:v>
                </c:pt>
                <c:pt idx="5530">
                  <c:v>5.1303999999999998</c:v>
                </c:pt>
                <c:pt idx="5531">
                  <c:v>5.1204999999999998</c:v>
                </c:pt>
                <c:pt idx="5532">
                  <c:v>5.0679999999999996</c:v>
                </c:pt>
                <c:pt idx="5533">
                  <c:v>4.9516999999999998</c:v>
                </c:pt>
                <c:pt idx="5534">
                  <c:v>4.9104999999999999</c:v>
                </c:pt>
                <c:pt idx="5535">
                  <c:v>4.8280000000000003</c:v>
                </c:pt>
                <c:pt idx="5536">
                  <c:v>4.7435999999999998</c:v>
                </c:pt>
                <c:pt idx="5537">
                  <c:v>4.6959999999999997</c:v>
                </c:pt>
                <c:pt idx="5538">
                  <c:v>4.6978999999999997</c:v>
                </c:pt>
                <c:pt idx="5539">
                  <c:v>4.6474000000000002</c:v>
                </c:pt>
                <c:pt idx="5540">
                  <c:v>4.6593999999999998</c:v>
                </c:pt>
                <c:pt idx="5541">
                  <c:v>4.7099000000000002</c:v>
                </c:pt>
                <c:pt idx="5542">
                  <c:v>4.6947000000000001</c:v>
                </c:pt>
                <c:pt idx="5543">
                  <c:v>4.7153999999999998</c:v>
                </c:pt>
                <c:pt idx="5544">
                  <c:v>4.7443</c:v>
                </c:pt>
                <c:pt idx="5545">
                  <c:v>4.7759</c:v>
                </c:pt>
                <c:pt idx="5546">
                  <c:v>4.7539999999999996</c:v>
                </c:pt>
                <c:pt idx="5547">
                  <c:v>4.7453000000000003</c:v>
                </c:pt>
                <c:pt idx="5548">
                  <c:v>4.7359999999999998</c:v>
                </c:pt>
                <c:pt idx="5549">
                  <c:v>4.7504</c:v>
                </c:pt>
                <c:pt idx="5550">
                  <c:v>4.7302999999999997</c:v>
                </c:pt>
                <c:pt idx="5551">
                  <c:v>4.6756000000000002</c:v>
                </c:pt>
                <c:pt idx="5552">
                  <c:v>4.6241000000000003</c:v>
                </c:pt>
                <c:pt idx="5553">
                  <c:v>4.6207000000000003</c:v>
                </c:pt>
                <c:pt idx="5554">
                  <c:v>4.6231</c:v>
                </c:pt>
                <c:pt idx="5555">
                  <c:v>4.6642000000000001</c:v>
                </c:pt>
                <c:pt idx="5556">
                  <c:v>4.7161999999999997</c:v>
                </c:pt>
                <c:pt idx="5557">
                  <c:v>4.8048000000000002</c:v>
                </c:pt>
                <c:pt idx="5558">
                  <c:v>4.9627999999999997</c:v>
                </c:pt>
                <c:pt idx="5559">
                  <c:v>5.1593</c:v>
                </c:pt>
                <c:pt idx="5560">
                  <c:v>5.4572000000000003</c:v>
                </c:pt>
                <c:pt idx="5561">
                  <c:v>5.7728000000000002</c:v>
                </c:pt>
                <c:pt idx="5562">
                  <c:v>6.0292000000000003</c:v>
                </c:pt>
                <c:pt idx="5563">
                  <c:v>6.0583</c:v>
                </c:pt>
                <c:pt idx="5564">
                  <c:v>6.0061</c:v>
                </c:pt>
                <c:pt idx="5565">
                  <c:v>5.8105000000000002</c:v>
                </c:pt>
                <c:pt idx="5566">
                  <c:v>5.6204999999999998</c:v>
                </c:pt>
                <c:pt idx="5567">
                  <c:v>5.4772999999999996</c:v>
                </c:pt>
                <c:pt idx="5568">
                  <c:v>5.2927</c:v>
                </c:pt>
                <c:pt idx="5569">
                  <c:v>5.1897000000000002</c:v>
                </c:pt>
                <c:pt idx="5571">
                  <c:v>6.7647000000000004</c:v>
                </c:pt>
                <c:pt idx="5572">
                  <c:v>9.2142999999999997</c:v>
                </c:pt>
                <c:pt idx="5573">
                  <c:v>10.054</c:v>
                </c:pt>
                <c:pt idx="5574">
                  <c:v>9.0436999999999994</c:v>
                </c:pt>
                <c:pt idx="5575">
                  <c:v>7.3432000000000004</c:v>
                </c:pt>
                <c:pt idx="5576">
                  <c:v>5.7022000000000004</c:v>
                </c:pt>
                <c:pt idx="5577">
                  <c:v>4.3101000000000003</c:v>
                </c:pt>
                <c:pt idx="5578">
                  <c:v>4.5094000000000003</c:v>
                </c:pt>
                <c:pt idx="5579">
                  <c:v>5.9985999999999997</c:v>
                </c:pt>
                <c:pt idx="5580">
                  <c:v>6.0077999999999996</c:v>
                </c:pt>
                <c:pt idx="5581">
                  <c:v>5.1689999999999996</c:v>
                </c:pt>
                <c:pt idx="5582">
                  <c:v>4.1454000000000004</c:v>
                </c:pt>
                <c:pt idx="5583">
                  <c:v>3.7898000000000001</c:v>
                </c:pt>
                <c:pt idx="5584">
                  <c:v>3.9100999999999999</c:v>
                </c:pt>
                <c:pt idx="5585">
                  <c:v>3.9049</c:v>
                </c:pt>
                <c:pt idx="5586">
                  <c:v>3.7023999999999999</c:v>
                </c:pt>
                <c:pt idx="5587">
                  <c:v>3.4761000000000002</c:v>
                </c:pt>
                <c:pt idx="5588">
                  <c:v>3.3012000000000001</c:v>
                </c:pt>
                <c:pt idx="5589">
                  <c:v>3.3555999999999999</c:v>
                </c:pt>
                <c:pt idx="5590">
                  <c:v>4.5449999999999999</c:v>
                </c:pt>
                <c:pt idx="5591">
                  <c:v>6.7026000000000003</c:v>
                </c:pt>
                <c:pt idx="5592">
                  <c:v>7.5464000000000002</c:v>
                </c:pt>
                <c:pt idx="5593">
                  <c:v>7.0932000000000004</c:v>
                </c:pt>
                <c:pt idx="5594">
                  <c:v>5.8944999999999999</c:v>
                </c:pt>
                <c:pt idx="5595">
                  <c:v>4.6203000000000003</c:v>
                </c:pt>
                <c:pt idx="5596">
                  <c:v>5.3907999999999996</c:v>
                </c:pt>
                <c:pt idx="5597">
                  <c:v>6.7629000000000001</c:v>
                </c:pt>
                <c:pt idx="5598">
                  <c:v>6.3648999999999996</c:v>
                </c:pt>
                <c:pt idx="5599">
                  <c:v>5.3072999999999997</c:v>
                </c:pt>
                <c:pt idx="5600">
                  <c:v>4.1645000000000003</c:v>
                </c:pt>
                <c:pt idx="5601">
                  <c:v>3.1730999999999998</c:v>
                </c:pt>
                <c:pt idx="5602">
                  <c:v>2.5129000000000001</c:v>
                </c:pt>
                <c:pt idx="5603">
                  <c:v>3.7616999999999998</c:v>
                </c:pt>
                <c:pt idx="5604">
                  <c:v>4.4455999999999998</c:v>
                </c:pt>
                <c:pt idx="5605">
                  <c:v>4.1070000000000002</c:v>
                </c:pt>
                <c:pt idx="5606">
                  <c:v>3.4415</c:v>
                </c:pt>
                <c:pt idx="5607">
                  <c:v>3.4007999999999998</c:v>
                </c:pt>
                <c:pt idx="5608">
                  <c:v>3.4443999999999999</c:v>
                </c:pt>
                <c:pt idx="5609">
                  <c:v>3.4152</c:v>
                </c:pt>
                <c:pt idx="5610">
                  <c:v>3.2814999999999999</c:v>
                </c:pt>
                <c:pt idx="5611">
                  <c:v>3.2191000000000001</c:v>
                </c:pt>
                <c:pt idx="5612">
                  <c:v>3.2425000000000002</c:v>
                </c:pt>
                <c:pt idx="5613">
                  <c:v>3.3107000000000002</c:v>
                </c:pt>
                <c:pt idx="5614">
                  <c:v>3.4264999999999999</c:v>
                </c:pt>
                <c:pt idx="5615">
                  <c:v>3.8105000000000002</c:v>
                </c:pt>
                <c:pt idx="5616">
                  <c:v>4.6746999999999996</c:v>
                </c:pt>
                <c:pt idx="5617">
                  <c:v>5.5971000000000002</c:v>
                </c:pt>
                <c:pt idx="5618">
                  <c:v>6.1702000000000004</c:v>
                </c:pt>
                <c:pt idx="5619">
                  <c:v>6.3982999999999999</c:v>
                </c:pt>
                <c:pt idx="5620">
                  <c:v>6.0255999999999998</c:v>
                </c:pt>
                <c:pt idx="5621">
                  <c:v>5.2316000000000003</c:v>
                </c:pt>
                <c:pt idx="5622">
                  <c:v>5.1563999999999997</c:v>
                </c:pt>
                <c:pt idx="5623">
                  <c:v>5.0587</c:v>
                </c:pt>
                <c:pt idx="5624">
                  <c:v>5.0243000000000002</c:v>
                </c:pt>
                <c:pt idx="5625">
                  <c:v>4.8173000000000004</c:v>
                </c:pt>
                <c:pt idx="5626">
                  <c:v>4.6044</c:v>
                </c:pt>
                <c:pt idx="5627">
                  <c:v>4.4541000000000004</c:v>
                </c:pt>
                <c:pt idx="5628">
                  <c:v>4.2537000000000003</c:v>
                </c:pt>
                <c:pt idx="5629">
                  <c:v>4.1395</c:v>
                </c:pt>
                <c:pt idx="5630">
                  <c:v>4.1519000000000004</c:v>
                </c:pt>
                <c:pt idx="5631">
                  <c:v>4.2862999999999998</c:v>
                </c:pt>
                <c:pt idx="5632">
                  <c:v>4.5171000000000001</c:v>
                </c:pt>
                <c:pt idx="5633">
                  <c:v>4.7656999999999998</c:v>
                </c:pt>
                <c:pt idx="5634">
                  <c:v>5.0403000000000002</c:v>
                </c:pt>
                <c:pt idx="5635">
                  <c:v>5.2927</c:v>
                </c:pt>
                <c:pt idx="5636">
                  <c:v>5.5096999999999996</c:v>
                </c:pt>
                <c:pt idx="5637">
                  <c:v>5.5589000000000004</c:v>
                </c:pt>
                <c:pt idx="5638">
                  <c:v>5.5063000000000004</c:v>
                </c:pt>
                <c:pt idx="5639">
                  <c:v>5.48</c:v>
                </c:pt>
                <c:pt idx="5640">
                  <c:v>5.2827000000000002</c:v>
                </c:pt>
                <c:pt idx="5641">
                  <c:v>5.1779999999999999</c:v>
                </c:pt>
                <c:pt idx="5642">
                  <c:v>5.0545</c:v>
                </c:pt>
                <c:pt idx="5643">
                  <c:v>4.9390000000000001</c:v>
                </c:pt>
                <c:pt idx="5644">
                  <c:v>4.8742000000000001</c:v>
                </c:pt>
                <c:pt idx="5645">
                  <c:v>4.7545000000000002</c:v>
                </c:pt>
                <c:pt idx="5646">
                  <c:v>4.7323000000000004</c:v>
                </c:pt>
                <c:pt idx="5647">
                  <c:v>4.7824999999999998</c:v>
                </c:pt>
                <c:pt idx="5648">
                  <c:v>4.8255999999999997</c:v>
                </c:pt>
                <c:pt idx="5649">
                  <c:v>4.8704999999999998</c:v>
                </c:pt>
                <c:pt idx="5650">
                  <c:v>4.9428999999999998</c:v>
                </c:pt>
                <c:pt idx="5651">
                  <c:v>5.0967000000000002</c:v>
                </c:pt>
                <c:pt idx="5652">
                  <c:v>5.1176000000000004</c:v>
                </c:pt>
                <c:pt idx="5653">
                  <c:v>5.1508000000000003</c:v>
                </c:pt>
                <c:pt idx="5654">
                  <c:v>5.2432999999999996</c:v>
                </c:pt>
                <c:pt idx="5655">
                  <c:v>5.2161999999999997</c:v>
                </c:pt>
                <c:pt idx="5656">
                  <c:v>5.1581000000000001</c:v>
                </c:pt>
                <c:pt idx="5657">
                  <c:v>5.1566999999999998</c:v>
                </c:pt>
                <c:pt idx="5658">
                  <c:v>5.0575000000000001</c:v>
                </c:pt>
                <c:pt idx="5659">
                  <c:v>5.0124000000000004</c:v>
                </c:pt>
                <c:pt idx="5660">
                  <c:v>4.9809999999999999</c:v>
                </c:pt>
                <c:pt idx="5661">
                  <c:v>4.8646000000000003</c:v>
                </c:pt>
                <c:pt idx="5662">
                  <c:v>4.8434999999999997</c:v>
                </c:pt>
                <c:pt idx="5663">
                  <c:v>4.8562000000000003</c:v>
                </c:pt>
                <c:pt idx="5664">
                  <c:v>4.8186999999999998</c:v>
                </c:pt>
                <c:pt idx="5665">
                  <c:v>4.8266</c:v>
                </c:pt>
                <c:pt idx="5666">
                  <c:v>4.8933999999999997</c:v>
                </c:pt>
                <c:pt idx="5667">
                  <c:v>4.9074</c:v>
                </c:pt>
                <c:pt idx="5668">
                  <c:v>4.8891</c:v>
                </c:pt>
                <c:pt idx="5669">
                  <c:v>4.9313000000000002</c:v>
                </c:pt>
                <c:pt idx="5670">
                  <c:v>4.9452999999999996</c:v>
                </c:pt>
                <c:pt idx="5671">
                  <c:v>4.8898999999999999</c:v>
                </c:pt>
                <c:pt idx="5672">
                  <c:v>4.8536999999999999</c:v>
                </c:pt>
                <c:pt idx="5673">
                  <c:v>4.8319000000000001</c:v>
                </c:pt>
                <c:pt idx="5674">
                  <c:v>4.7531999999999996</c:v>
                </c:pt>
                <c:pt idx="5675">
                  <c:v>4.6951999999999998</c:v>
                </c:pt>
                <c:pt idx="5676">
                  <c:v>4.6924000000000001</c:v>
                </c:pt>
                <c:pt idx="5677">
                  <c:v>4.7176999999999998</c:v>
                </c:pt>
                <c:pt idx="5678">
                  <c:v>4.7704000000000004</c:v>
                </c:pt>
                <c:pt idx="5679">
                  <c:v>4.7864000000000004</c:v>
                </c:pt>
                <c:pt idx="5680">
                  <c:v>4.7847</c:v>
                </c:pt>
                <c:pt idx="5681">
                  <c:v>4.7911000000000001</c:v>
                </c:pt>
                <c:pt idx="5682">
                  <c:v>4.8090000000000002</c:v>
                </c:pt>
                <c:pt idx="5683">
                  <c:v>4.8444000000000003</c:v>
                </c:pt>
                <c:pt idx="5684">
                  <c:v>4.8544</c:v>
                </c:pt>
                <c:pt idx="5685">
                  <c:v>4.8440000000000003</c:v>
                </c:pt>
                <c:pt idx="5686">
                  <c:v>4.8512000000000004</c:v>
                </c:pt>
                <c:pt idx="5687">
                  <c:v>4.8562000000000003</c:v>
                </c:pt>
                <c:pt idx="5688">
                  <c:v>4.8621999999999996</c:v>
                </c:pt>
                <c:pt idx="5689">
                  <c:v>4.8746</c:v>
                </c:pt>
                <c:pt idx="5690">
                  <c:v>4.8502999999999998</c:v>
                </c:pt>
                <c:pt idx="5691">
                  <c:v>4.8437999999999999</c:v>
                </c:pt>
                <c:pt idx="5692">
                  <c:v>4.8971</c:v>
                </c:pt>
                <c:pt idx="5693">
                  <c:v>4.9032999999999998</c:v>
                </c:pt>
                <c:pt idx="5694">
                  <c:v>4.9282000000000004</c:v>
                </c:pt>
                <c:pt idx="5695">
                  <c:v>4.8997999999999999</c:v>
                </c:pt>
                <c:pt idx="5696">
                  <c:v>4.8982000000000001</c:v>
                </c:pt>
                <c:pt idx="5697">
                  <c:v>4.92</c:v>
                </c:pt>
                <c:pt idx="5698">
                  <c:v>5.0119999999999996</c:v>
                </c:pt>
                <c:pt idx="5699">
                  <c:v>5.1317000000000004</c:v>
                </c:pt>
                <c:pt idx="5700">
                  <c:v>5.3365</c:v>
                </c:pt>
                <c:pt idx="5701">
                  <c:v>5.4644000000000004</c:v>
                </c:pt>
                <c:pt idx="5702">
                  <c:v>5.5552999999999999</c:v>
                </c:pt>
                <c:pt idx="5703">
                  <c:v>5.6669999999999998</c:v>
                </c:pt>
                <c:pt idx="5704">
                  <c:v>5.7347999999999999</c:v>
                </c:pt>
                <c:pt idx="5705">
                  <c:v>5.6345000000000001</c:v>
                </c:pt>
                <c:pt idx="5706">
                  <c:v>5.6043000000000003</c:v>
                </c:pt>
                <c:pt idx="5707">
                  <c:v>5.5015000000000001</c:v>
                </c:pt>
                <c:pt idx="5708">
                  <c:v>5.2984</c:v>
                </c:pt>
                <c:pt idx="5709">
                  <c:v>5.2457000000000003</c:v>
                </c:pt>
                <c:pt idx="5710">
                  <c:v>5.1397000000000004</c:v>
                </c:pt>
                <c:pt idx="5711">
                  <c:v>5.0899000000000001</c:v>
                </c:pt>
                <c:pt idx="5712">
                  <c:v>5.0964</c:v>
                </c:pt>
                <c:pt idx="5713">
                  <c:v>5.0279999999999996</c:v>
                </c:pt>
                <c:pt idx="5714">
                  <c:v>5.0521000000000003</c:v>
                </c:pt>
                <c:pt idx="5715">
                  <c:v>5.1558999999999999</c:v>
                </c:pt>
                <c:pt idx="5716">
                  <c:v>5.1319999999999997</c:v>
                </c:pt>
                <c:pt idx="5717">
                  <c:v>5.1337000000000002</c:v>
                </c:pt>
                <c:pt idx="5718">
                  <c:v>5.1868999999999996</c:v>
                </c:pt>
                <c:pt idx="5719">
                  <c:v>5.1352000000000002</c:v>
                </c:pt>
                <c:pt idx="5720">
                  <c:v>5.1417999999999999</c:v>
                </c:pt>
                <c:pt idx="5721">
                  <c:v>5.0749000000000004</c:v>
                </c:pt>
                <c:pt idx="5722">
                  <c:v>5.0061</c:v>
                </c:pt>
                <c:pt idx="5723">
                  <c:v>5.0221</c:v>
                </c:pt>
                <c:pt idx="5724">
                  <c:v>4.9176000000000002</c:v>
                </c:pt>
                <c:pt idx="5725">
                  <c:v>4.8384999999999998</c:v>
                </c:pt>
                <c:pt idx="5726">
                  <c:v>4.8346</c:v>
                </c:pt>
                <c:pt idx="5727">
                  <c:v>4.8148</c:v>
                </c:pt>
                <c:pt idx="5728">
                  <c:v>4.8258999999999999</c:v>
                </c:pt>
                <c:pt idx="5729">
                  <c:v>4.8764000000000003</c:v>
                </c:pt>
                <c:pt idx="5730">
                  <c:v>4.8728999999999996</c:v>
                </c:pt>
                <c:pt idx="5731">
                  <c:v>4.8753000000000002</c:v>
                </c:pt>
                <c:pt idx="5732">
                  <c:v>4.9340999999999999</c:v>
                </c:pt>
                <c:pt idx="5733">
                  <c:v>4.9181999999999997</c:v>
                </c:pt>
                <c:pt idx="5734">
                  <c:v>4.9097</c:v>
                </c:pt>
                <c:pt idx="5735">
                  <c:v>4.9058999999999999</c:v>
                </c:pt>
                <c:pt idx="5736">
                  <c:v>4.9192999999999998</c:v>
                </c:pt>
                <c:pt idx="5737">
                  <c:v>4.8989000000000003</c:v>
                </c:pt>
                <c:pt idx="5738">
                  <c:v>4.9036999999999997</c:v>
                </c:pt>
                <c:pt idx="5739">
                  <c:v>4.9222000000000001</c:v>
                </c:pt>
                <c:pt idx="5740">
                  <c:v>4.9085999999999999</c:v>
                </c:pt>
                <c:pt idx="5741">
                  <c:v>4.9287999999999998</c:v>
                </c:pt>
                <c:pt idx="5742">
                  <c:v>5.0294999999999996</c:v>
                </c:pt>
                <c:pt idx="5743">
                  <c:v>5.0355999999999996</c:v>
                </c:pt>
                <c:pt idx="5744">
                  <c:v>5.0955000000000004</c:v>
                </c:pt>
                <c:pt idx="5745">
                  <c:v>5.2328000000000001</c:v>
                </c:pt>
                <c:pt idx="5746">
                  <c:v>5.2409999999999997</c:v>
                </c:pt>
                <c:pt idx="5747">
                  <c:v>5.2407000000000004</c:v>
                </c:pt>
                <c:pt idx="5748">
                  <c:v>5.3262999999999998</c:v>
                </c:pt>
                <c:pt idx="5749">
                  <c:v>5.2644000000000002</c:v>
                </c:pt>
                <c:pt idx="5750">
                  <c:v>5.2958999999999996</c:v>
                </c:pt>
                <c:pt idx="5751">
                  <c:v>5.3013000000000003</c:v>
                </c:pt>
                <c:pt idx="5752">
                  <c:v>5.2286999999999999</c:v>
                </c:pt>
                <c:pt idx="5753">
                  <c:v>5.2747999999999999</c:v>
                </c:pt>
                <c:pt idx="5754">
                  <c:v>5.1676000000000002</c:v>
                </c:pt>
                <c:pt idx="5755">
                  <c:v>5.1657999999999999</c:v>
                </c:pt>
                <c:pt idx="5756">
                  <c:v>5.0686</c:v>
                </c:pt>
                <c:pt idx="5757">
                  <c:v>5.0248999999999997</c:v>
                </c:pt>
                <c:pt idx="5758">
                  <c:v>5.0282999999999998</c:v>
                </c:pt>
                <c:pt idx="5759">
                  <c:v>4.9892000000000003</c:v>
                </c:pt>
                <c:pt idx="5760">
                  <c:v>5.0541999999999998</c:v>
                </c:pt>
                <c:pt idx="5761">
                  <c:v>5.0430999999999999</c:v>
                </c:pt>
                <c:pt idx="5762">
                  <c:v>5.0499000000000001</c:v>
                </c:pt>
                <c:pt idx="5763">
                  <c:v>5.0667</c:v>
                </c:pt>
                <c:pt idx="5764">
                  <c:v>4.9877000000000002</c:v>
                </c:pt>
                <c:pt idx="5765">
                  <c:v>5.0678000000000001</c:v>
                </c:pt>
                <c:pt idx="5766">
                  <c:v>4.9962999999999997</c:v>
                </c:pt>
                <c:pt idx="5767">
                  <c:v>4.9782000000000002</c:v>
                </c:pt>
                <c:pt idx="5768">
                  <c:v>4.9580000000000002</c:v>
                </c:pt>
                <c:pt idx="5769">
                  <c:v>4.8944000000000001</c:v>
                </c:pt>
                <c:pt idx="5770">
                  <c:v>4.9184000000000001</c:v>
                </c:pt>
                <c:pt idx="5771">
                  <c:v>5.1539000000000001</c:v>
                </c:pt>
                <c:pt idx="5772">
                  <c:v>4.9595000000000002</c:v>
                </c:pt>
                <c:pt idx="5773">
                  <c:v>4.8761999999999999</c:v>
                </c:pt>
                <c:pt idx="5774">
                  <c:v>4.7569999999999997</c:v>
                </c:pt>
                <c:pt idx="5775">
                  <c:v>4.7390999999999996</c:v>
                </c:pt>
                <c:pt idx="5776">
                  <c:v>4.7264999999999997</c:v>
                </c:pt>
                <c:pt idx="5777">
                  <c:v>4.7103000000000002</c:v>
                </c:pt>
                <c:pt idx="5778">
                  <c:v>4.7370999999999999</c:v>
                </c:pt>
                <c:pt idx="5779">
                  <c:v>4.7779999999999996</c:v>
                </c:pt>
                <c:pt idx="5780">
                  <c:v>4.7732999999999999</c:v>
                </c:pt>
                <c:pt idx="5781">
                  <c:v>4.7900999999999998</c:v>
                </c:pt>
                <c:pt idx="5782">
                  <c:v>4.8727</c:v>
                </c:pt>
                <c:pt idx="5783">
                  <c:v>4.8185000000000002</c:v>
                </c:pt>
                <c:pt idx="5784">
                  <c:v>4.8188000000000004</c:v>
                </c:pt>
                <c:pt idx="5785">
                  <c:v>4.8316999999999997</c:v>
                </c:pt>
                <c:pt idx="5786">
                  <c:v>4.8201000000000001</c:v>
                </c:pt>
                <c:pt idx="5787">
                  <c:v>4.7488000000000001</c:v>
                </c:pt>
                <c:pt idx="5788">
                  <c:v>4.7214</c:v>
                </c:pt>
                <c:pt idx="5789">
                  <c:v>4.7380000000000004</c:v>
                </c:pt>
                <c:pt idx="5790">
                  <c:v>4.7087000000000003</c:v>
                </c:pt>
                <c:pt idx="5791">
                  <c:v>4.6920000000000002</c:v>
                </c:pt>
                <c:pt idx="5792">
                  <c:v>4.7050999999999998</c:v>
                </c:pt>
                <c:pt idx="5793">
                  <c:v>4.7554999999999996</c:v>
                </c:pt>
                <c:pt idx="5794">
                  <c:v>4.7968999999999999</c:v>
                </c:pt>
                <c:pt idx="5795">
                  <c:v>4.8169000000000004</c:v>
                </c:pt>
                <c:pt idx="5796">
                  <c:v>4.8501000000000003</c:v>
                </c:pt>
                <c:pt idx="5797">
                  <c:v>4.9271000000000003</c:v>
                </c:pt>
                <c:pt idx="5798">
                  <c:v>4.9927000000000001</c:v>
                </c:pt>
                <c:pt idx="5799">
                  <c:v>5.0014000000000003</c:v>
                </c:pt>
                <c:pt idx="5800">
                  <c:v>5.0315000000000003</c:v>
                </c:pt>
                <c:pt idx="5801">
                  <c:v>5.1024000000000003</c:v>
                </c:pt>
                <c:pt idx="5802">
                  <c:v>5.1981999999999999</c:v>
                </c:pt>
                <c:pt idx="5803">
                  <c:v>5.2770999999999999</c:v>
                </c:pt>
                <c:pt idx="5804">
                  <c:v>5.2990000000000004</c:v>
                </c:pt>
                <c:pt idx="5805">
                  <c:v>5.3624999999999998</c:v>
                </c:pt>
                <c:pt idx="5806">
                  <c:v>5.4015000000000004</c:v>
                </c:pt>
                <c:pt idx="5807">
                  <c:v>5.3746999999999998</c:v>
                </c:pt>
                <c:pt idx="5808">
                  <c:v>5.4009</c:v>
                </c:pt>
                <c:pt idx="5809">
                  <c:v>5.4196</c:v>
                </c:pt>
                <c:pt idx="5810">
                  <c:v>5.3339999999999996</c:v>
                </c:pt>
                <c:pt idx="5811">
                  <c:v>5.3602999999999996</c:v>
                </c:pt>
                <c:pt idx="5812">
                  <c:v>5.2175000000000002</c:v>
                </c:pt>
                <c:pt idx="5813">
                  <c:v>5.1334</c:v>
                </c:pt>
                <c:pt idx="5814">
                  <c:v>5.1292999999999997</c:v>
                </c:pt>
                <c:pt idx="5815">
                  <c:v>5.0621</c:v>
                </c:pt>
                <c:pt idx="5816">
                  <c:v>5.0888</c:v>
                </c:pt>
                <c:pt idx="5817">
                  <c:v>5.0660999999999996</c:v>
                </c:pt>
                <c:pt idx="5818">
                  <c:v>5.0522</c:v>
                </c:pt>
                <c:pt idx="5819">
                  <c:v>5.1167999999999996</c:v>
                </c:pt>
                <c:pt idx="5820">
                  <c:v>5.0434000000000001</c:v>
                </c:pt>
                <c:pt idx="5821">
                  <c:v>5.0030999999999999</c:v>
                </c:pt>
                <c:pt idx="5822">
                  <c:v>5.0103999999999997</c:v>
                </c:pt>
                <c:pt idx="5823">
                  <c:v>4.9436</c:v>
                </c:pt>
                <c:pt idx="5824">
                  <c:v>4.9649999999999999</c:v>
                </c:pt>
                <c:pt idx="5825">
                  <c:v>4.9046000000000003</c:v>
                </c:pt>
                <c:pt idx="5826">
                  <c:v>4.8455000000000004</c:v>
                </c:pt>
                <c:pt idx="5827">
                  <c:v>4.8940000000000001</c:v>
                </c:pt>
                <c:pt idx="5828">
                  <c:v>4.8456000000000001</c:v>
                </c:pt>
                <c:pt idx="5829">
                  <c:v>4.8207000000000004</c:v>
                </c:pt>
                <c:pt idx="5830">
                  <c:v>4.8632999999999997</c:v>
                </c:pt>
                <c:pt idx="5831">
                  <c:v>4.8422000000000001</c:v>
                </c:pt>
                <c:pt idx="5832">
                  <c:v>4.8257000000000003</c:v>
                </c:pt>
                <c:pt idx="5833">
                  <c:v>4.8124000000000002</c:v>
                </c:pt>
                <c:pt idx="5834">
                  <c:v>4.8028000000000004</c:v>
                </c:pt>
                <c:pt idx="5835">
                  <c:v>4.7586000000000004</c:v>
                </c:pt>
                <c:pt idx="5836">
                  <c:v>4.7544000000000004</c:v>
                </c:pt>
                <c:pt idx="5837">
                  <c:v>4.7704000000000004</c:v>
                </c:pt>
                <c:pt idx="5838">
                  <c:v>4.7491000000000003</c:v>
                </c:pt>
                <c:pt idx="5839">
                  <c:v>4.7236000000000002</c:v>
                </c:pt>
                <c:pt idx="5840">
                  <c:v>4.7500999999999998</c:v>
                </c:pt>
                <c:pt idx="5841">
                  <c:v>4.7939999999999996</c:v>
                </c:pt>
                <c:pt idx="5842">
                  <c:v>4.7748999999999997</c:v>
                </c:pt>
                <c:pt idx="5843">
                  <c:v>4.7577999999999996</c:v>
                </c:pt>
                <c:pt idx="5844">
                  <c:v>4.7525000000000004</c:v>
                </c:pt>
                <c:pt idx="5845">
                  <c:v>4.7910000000000004</c:v>
                </c:pt>
                <c:pt idx="5846">
                  <c:v>4.7923999999999998</c:v>
                </c:pt>
                <c:pt idx="5847">
                  <c:v>4.8113000000000001</c:v>
                </c:pt>
                <c:pt idx="5848">
                  <c:v>4.8440000000000003</c:v>
                </c:pt>
                <c:pt idx="5849">
                  <c:v>5.2373000000000003</c:v>
                </c:pt>
                <c:pt idx="5850">
                  <c:v>5.1929999999999996</c:v>
                </c:pt>
                <c:pt idx="5851">
                  <c:v>5.1497000000000002</c:v>
                </c:pt>
                <c:pt idx="5852">
                  <c:v>5.1802999999999999</c:v>
                </c:pt>
                <c:pt idx="5853">
                  <c:v>5.3265000000000002</c:v>
                </c:pt>
                <c:pt idx="5854">
                  <c:v>5.4839000000000002</c:v>
                </c:pt>
                <c:pt idx="5855">
                  <c:v>5.7717999999999998</c:v>
                </c:pt>
                <c:pt idx="5856">
                  <c:v>8.2927</c:v>
                </c:pt>
                <c:pt idx="5857">
                  <c:v>8.3483000000000001</c:v>
                </c:pt>
                <c:pt idx="5858">
                  <c:v>7.1978999999999997</c:v>
                </c:pt>
                <c:pt idx="5859">
                  <c:v>5.7374999999999998</c:v>
                </c:pt>
                <c:pt idx="5860">
                  <c:v>4.3273000000000001</c:v>
                </c:pt>
                <c:pt idx="5861">
                  <c:v>3.1917</c:v>
                </c:pt>
                <c:pt idx="5862">
                  <c:v>4.1871999999999998</c:v>
                </c:pt>
                <c:pt idx="5863">
                  <c:v>6.0404</c:v>
                </c:pt>
                <c:pt idx="5864">
                  <c:v>5.9264000000000001</c:v>
                </c:pt>
                <c:pt idx="5865">
                  <c:v>5.0571000000000002</c:v>
                </c:pt>
                <c:pt idx="5866">
                  <c:v>4.0197000000000003</c:v>
                </c:pt>
                <c:pt idx="5867">
                  <c:v>3.2160000000000002</c:v>
                </c:pt>
                <c:pt idx="5868">
                  <c:v>3.5276999999999998</c:v>
                </c:pt>
                <c:pt idx="5869">
                  <c:v>3.66</c:v>
                </c:pt>
                <c:pt idx="5870">
                  <c:v>3.5962999999999998</c:v>
                </c:pt>
                <c:pt idx="5871">
                  <c:v>3.3933</c:v>
                </c:pt>
                <c:pt idx="5872">
                  <c:v>3.1781999999999999</c:v>
                </c:pt>
                <c:pt idx="5873">
                  <c:v>3.0592999999999999</c:v>
                </c:pt>
                <c:pt idx="5874">
                  <c:v>3.0181</c:v>
                </c:pt>
                <c:pt idx="5875">
                  <c:v>3.6030000000000002</c:v>
                </c:pt>
                <c:pt idx="5876">
                  <c:v>5.1449999999999996</c:v>
                </c:pt>
                <c:pt idx="5877">
                  <c:v>6.7927999999999997</c:v>
                </c:pt>
                <c:pt idx="5878">
                  <c:v>7.2984</c:v>
                </c:pt>
                <c:pt idx="5879">
                  <c:v>6.4782999999999999</c:v>
                </c:pt>
                <c:pt idx="5880">
                  <c:v>5.2739000000000003</c:v>
                </c:pt>
                <c:pt idx="5881">
                  <c:v>4.8724999999999996</c:v>
                </c:pt>
                <c:pt idx="5882">
                  <c:v>5.3410000000000002</c:v>
                </c:pt>
                <c:pt idx="5883">
                  <c:v>5.8125</c:v>
                </c:pt>
                <c:pt idx="5884">
                  <c:v>5.4054000000000002</c:v>
                </c:pt>
                <c:pt idx="5885">
                  <c:v>4.6787999999999998</c:v>
                </c:pt>
                <c:pt idx="5886">
                  <c:v>4.5495000000000001</c:v>
                </c:pt>
                <c:pt idx="5887">
                  <c:v>4.4394</c:v>
                </c:pt>
                <c:pt idx="5888">
                  <c:v>4.3310000000000004</c:v>
                </c:pt>
                <c:pt idx="5889">
                  <c:v>4.1984000000000004</c:v>
                </c:pt>
                <c:pt idx="5890">
                  <c:v>3.9931000000000001</c:v>
                </c:pt>
                <c:pt idx="5891">
                  <c:v>3.8597000000000001</c:v>
                </c:pt>
                <c:pt idx="5892">
                  <c:v>3.8368000000000002</c:v>
                </c:pt>
                <c:pt idx="5893">
                  <c:v>3.9943</c:v>
                </c:pt>
                <c:pt idx="5894">
                  <c:v>4.2637</c:v>
                </c:pt>
                <c:pt idx="5895">
                  <c:v>4.6665999999999999</c:v>
                </c:pt>
                <c:pt idx="5896">
                  <c:v>5.0521000000000003</c:v>
                </c:pt>
                <c:pt idx="5897">
                  <c:v>5.3291000000000004</c:v>
                </c:pt>
                <c:pt idx="5898">
                  <c:v>5.4695</c:v>
                </c:pt>
                <c:pt idx="5899">
                  <c:v>5.4138999999999999</c:v>
                </c:pt>
                <c:pt idx="5900">
                  <c:v>5.2571000000000003</c:v>
                </c:pt>
                <c:pt idx="5901">
                  <c:v>5.1955</c:v>
                </c:pt>
                <c:pt idx="5902">
                  <c:v>5.0086000000000004</c:v>
                </c:pt>
                <c:pt idx="5903">
                  <c:v>4.8478000000000003</c:v>
                </c:pt>
                <c:pt idx="5904">
                  <c:v>4.7450999999999999</c:v>
                </c:pt>
                <c:pt idx="5905">
                  <c:v>4.6928000000000001</c:v>
                </c:pt>
                <c:pt idx="5906">
                  <c:v>6.5650000000000004</c:v>
                </c:pt>
                <c:pt idx="5907">
                  <c:v>6.8127000000000004</c:v>
                </c:pt>
                <c:pt idx="5908">
                  <c:v>5.9043999999999999</c:v>
                </c:pt>
                <c:pt idx="5909">
                  <c:v>4.7732000000000001</c:v>
                </c:pt>
                <c:pt idx="5910">
                  <c:v>3.6800999999999999</c:v>
                </c:pt>
                <c:pt idx="5911">
                  <c:v>2.8054999999999999</c:v>
                </c:pt>
                <c:pt idx="5912">
                  <c:v>3.0388999999999999</c:v>
                </c:pt>
                <c:pt idx="5913">
                  <c:v>5.3982000000000001</c:v>
                </c:pt>
                <c:pt idx="5914">
                  <c:v>5.431</c:v>
                </c:pt>
                <c:pt idx="5915">
                  <c:v>5.4667000000000003</c:v>
                </c:pt>
                <c:pt idx="5916">
                  <c:v>4.6866000000000003</c:v>
                </c:pt>
                <c:pt idx="5917">
                  <c:v>3.7496999999999998</c:v>
                </c:pt>
                <c:pt idx="5918">
                  <c:v>2.8656999999999999</c:v>
                </c:pt>
                <c:pt idx="5919">
                  <c:v>2.1274999999999999</c:v>
                </c:pt>
                <c:pt idx="5920">
                  <c:v>1.9560999999999999</c:v>
                </c:pt>
                <c:pt idx="5921">
                  <c:v>2.2262</c:v>
                </c:pt>
                <c:pt idx="5922">
                  <c:v>2.3936999999999999</c:v>
                </c:pt>
                <c:pt idx="5923">
                  <c:v>2.4262000000000001</c:v>
                </c:pt>
                <c:pt idx="5924">
                  <c:v>2.4409999999999998</c:v>
                </c:pt>
                <c:pt idx="5925">
                  <c:v>2.7442000000000002</c:v>
                </c:pt>
                <c:pt idx="5926">
                  <c:v>2.7101999999999999</c:v>
                </c:pt>
                <c:pt idx="5927">
                  <c:v>2.3012999999999999</c:v>
                </c:pt>
                <c:pt idx="5928">
                  <c:v>1.8151999999999999</c:v>
                </c:pt>
                <c:pt idx="5929">
                  <c:v>1.3957999999999999</c:v>
                </c:pt>
                <c:pt idx="5930">
                  <c:v>1.0285</c:v>
                </c:pt>
                <c:pt idx="5931">
                  <c:v>0.9335</c:v>
                </c:pt>
                <c:pt idx="5932">
                  <c:v>2.4217</c:v>
                </c:pt>
                <c:pt idx="5933">
                  <c:v>3.4638</c:v>
                </c:pt>
                <c:pt idx="5934">
                  <c:v>3.8357999999999999</c:v>
                </c:pt>
                <c:pt idx="5935">
                  <c:v>3.4321000000000002</c:v>
                </c:pt>
                <c:pt idx="5936">
                  <c:v>3.0188000000000001</c:v>
                </c:pt>
                <c:pt idx="5937">
                  <c:v>3.1905999999999999</c:v>
                </c:pt>
                <c:pt idx="5938">
                  <c:v>3.5743</c:v>
                </c:pt>
                <c:pt idx="5939">
                  <c:v>3.6366999999999998</c:v>
                </c:pt>
                <c:pt idx="5940">
                  <c:v>3.5651000000000002</c:v>
                </c:pt>
                <c:pt idx="5941">
                  <c:v>3.4445999999999999</c:v>
                </c:pt>
                <c:pt idx="5942">
                  <c:v>3.3100999999999998</c:v>
                </c:pt>
                <c:pt idx="5943">
                  <c:v>3.2263000000000002</c:v>
                </c:pt>
                <c:pt idx="5944">
                  <c:v>3.2065999999999999</c:v>
                </c:pt>
                <c:pt idx="5945">
                  <c:v>3.2606000000000002</c:v>
                </c:pt>
                <c:pt idx="5946">
                  <c:v>3.5992999999999999</c:v>
                </c:pt>
                <c:pt idx="5947">
                  <c:v>4.2591999999999999</c:v>
                </c:pt>
                <c:pt idx="5948">
                  <c:v>4.9904000000000002</c:v>
                </c:pt>
                <c:pt idx="5949">
                  <c:v>5.5411000000000001</c:v>
                </c:pt>
                <c:pt idx="5950">
                  <c:v>5.8179999999999996</c:v>
                </c:pt>
                <c:pt idx="5951">
                  <c:v>5.8304999999999998</c:v>
                </c:pt>
                <c:pt idx="5952">
                  <c:v>5.5213000000000001</c:v>
                </c:pt>
                <c:pt idx="5953">
                  <c:v>5.3139000000000003</c:v>
                </c:pt>
                <c:pt idx="5954">
                  <c:v>4.9889999999999999</c:v>
                </c:pt>
                <c:pt idx="5955">
                  <c:v>4.7453000000000003</c:v>
                </c:pt>
                <c:pt idx="5956">
                  <c:v>4.5410000000000004</c:v>
                </c:pt>
                <c:pt idx="5957">
                  <c:v>4.3170999999999999</c:v>
                </c:pt>
                <c:pt idx="5958">
                  <c:v>4.1451000000000002</c:v>
                </c:pt>
                <c:pt idx="5959">
                  <c:v>4.0152000000000001</c:v>
                </c:pt>
                <c:pt idx="5960">
                  <c:v>3.9588999999999999</c:v>
                </c:pt>
                <c:pt idx="5961">
                  <c:v>3.9742999999999999</c:v>
                </c:pt>
                <c:pt idx="5962">
                  <c:v>4.0879000000000003</c:v>
                </c:pt>
                <c:pt idx="5963">
                  <c:v>4.2695999999999996</c:v>
                </c:pt>
                <c:pt idx="5964">
                  <c:v>4.5339</c:v>
                </c:pt>
                <c:pt idx="5965">
                  <c:v>4.8754</c:v>
                </c:pt>
                <c:pt idx="5966">
                  <c:v>5.3760000000000003</c:v>
                </c:pt>
                <c:pt idx="5967">
                  <c:v>5.9377000000000004</c:v>
                </c:pt>
                <c:pt idx="5968">
                  <c:v>6.2686000000000002</c:v>
                </c:pt>
                <c:pt idx="5969">
                  <c:v>6.3567</c:v>
                </c:pt>
                <c:pt idx="5970">
                  <c:v>6.4229000000000003</c:v>
                </c:pt>
                <c:pt idx="5971">
                  <c:v>6.1540999999999997</c:v>
                </c:pt>
                <c:pt idx="5972">
                  <c:v>6.0072999999999999</c:v>
                </c:pt>
                <c:pt idx="5973">
                  <c:v>5.7613000000000003</c:v>
                </c:pt>
                <c:pt idx="5974">
                  <c:v>5.6269999999999998</c:v>
                </c:pt>
                <c:pt idx="5975">
                  <c:v>5.4123999999999999</c:v>
                </c:pt>
                <c:pt idx="5976">
                  <c:v>5.3226000000000004</c:v>
                </c:pt>
                <c:pt idx="5977">
                  <c:v>5.1314000000000002</c:v>
                </c:pt>
                <c:pt idx="5978">
                  <c:v>5.1013999999999999</c:v>
                </c:pt>
                <c:pt idx="5979">
                  <c:v>4.9404000000000003</c:v>
                </c:pt>
                <c:pt idx="5980">
                  <c:v>4.9798</c:v>
                </c:pt>
                <c:pt idx="5981">
                  <c:v>5.0072999999999999</c:v>
                </c:pt>
                <c:pt idx="5982">
                  <c:v>5.0362</c:v>
                </c:pt>
                <c:pt idx="5983">
                  <c:v>5.1661000000000001</c:v>
                </c:pt>
                <c:pt idx="5984">
                  <c:v>5.1421000000000001</c:v>
                </c:pt>
                <c:pt idx="5985">
                  <c:v>5.2853000000000003</c:v>
                </c:pt>
                <c:pt idx="5986">
                  <c:v>5.2125000000000004</c:v>
                </c:pt>
                <c:pt idx="5987">
                  <c:v>5.2614000000000001</c:v>
                </c:pt>
                <c:pt idx="5988">
                  <c:v>5.1032999999999999</c:v>
                </c:pt>
                <c:pt idx="5989">
                  <c:v>5.0923999999999996</c:v>
                </c:pt>
                <c:pt idx="5990">
                  <c:v>4.9128999999999996</c:v>
                </c:pt>
                <c:pt idx="5991">
                  <c:v>4.8624000000000001</c:v>
                </c:pt>
                <c:pt idx="5992">
                  <c:v>4.7832999999999997</c:v>
                </c:pt>
                <c:pt idx="5993">
                  <c:v>5.2054</c:v>
                </c:pt>
                <c:pt idx="5994">
                  <c:v>4.9485999999999999</c:v>
                </c:pt>
                <c:pt idx="5995">
                  <c:v>4.1996000000000002</c:v>
                </c:pt>
                <c:pt idx="5996">
                  <c:v>3.3353000000000002</c:v>
                </c:pt>
                <c:pt idx="5997">
                  <c:v>2.5554999999999999</c:v>
                </c:pt>
                <c:pt idx="5998">
                  <c:v>1.9139999999999999</c:v>
                </c:pt>
                <c:pt idx="5999">
                  <c:v>2.2341000000000002</c:v>
                </c:pt>
                <c:pt idx="6000">
                  <c:v>3.2256999999999998</c:v>
                </c:pt>
                <c:pt idx="6001">
                  <c:v>3.9462999999999999</c:v>
                </c:pt>
                <c:pt idx="6002">
                  <c:v>3.8252000000000002</c:v>
                </c:pt>
                <c:pt idx="6003">
                  <c:v>3.3658999999999999</c:v>
                </c:pt>
                <c:pt idx="6004">
                  <c:v>3.4746999999999999</c:v>
                </c:pt>
                <c:pt idx="6005">
                  <c:v>3.5653999999999999</c:v>
                </c:pt>
                <c:pt idx="6006">
                  <c:v>3.6057000000000001</c:v>
                </c:pt>
                <c:pt idx="6007">
                  <c:v>3.5135999999999998</c:v>
                </c:pt>
                <c:pt idx="6008">
                  <c:v>3.3738000000000001</c:v>
                </c:pt>
                <c:pt idx="6009">
                  <c:v>3.2471000000000001</c:v>
                </c:pt>
                <c:pt idx="6010">
                  <c:v>3.1804000000000001</c:v>
                </c:pt>
                <c:pt idx="6011">
                  <c:v>3.1185999999999998</c:v>
                </c:pt>
                <c:pt idx="6012">
                  <c:v>3.1027999999999998</c:v>
                </c:pt>
                <c:pt idx="6013">
                  <c:v>3.2862</c:v>
                </c:pt>
                <c:pt idx="6014">
                  <c:v>3.8639000000000001</c:v>
                </c:pt>
                <c:pt idx="6015">
                  <c:v>3.4691000000000001</c:v>
                </c:pt>
                <c:pt idx="6016">
                  <c:v>2.8365999999999998</c:v>
                </c:pt>
                <c:pt idx="6017">
                  <c:v>2.2139000000000002</c:v>
                </c:pt>
                <c:pt idx="6018">
                  <c:v>1.6695</c:v>
                </c:pt>
                <c:pt idx="6019">
                  <c:v>1.3842000000000001</c:v>
                </c:pt>
                <c:pt idx="6020">
                  <c:v>2.1591999999999998</c:v>
                </c:pt>
                <c:pt idx="6021">
                  <c:v>3.2168000000000001</c:v>
                </c:pt>
                <c:pt idx="6022">
                  <c:v>3.5154999999999998</c:v>
                </c:pt>
                <c:pt idx="6023">
                  <c:v>3.2119</c:v>
                </c:pt>
                <c:pt idx="6024">
                  <c:v>3.1171000000000002</c:v>
                </c:pt>
                <c:pt idx="6025">
                  <c:v>3.1534</c:v>
                </c:pt>
                <c:pt idx="6026">
                  <c:v>3.2143999999999999</c:v>
                </c:pt>
                <c:pt idx="6027">
                  <c:v>3.1659000000000002</c:v>
                </c:pt>
                <c:pt idx="6028">
                  <c:v>3.1288</c:v>
                </c:pt>
                <c:pt idx="6029">
                  <c:v>3.0912000000000002</c:v>
                </c:pt>
                <c:pt idx="6030">
                  <c:v>3.0406</c:v>
                </c:pt>
                <c:pt idx="6031">
                  <c:v>2.9868999999999999</c:v>
                </c:pt>
                <c:pt idx="6032">
                  <c:v>2.9300999999999999</c:v>
                </c:pt>
                <c:pt idx="6033">
                  <c:v>5.1189999999999998</c:v>
                </c:pt>
                <c:pt idx="6034">
                  <c:v>5.7882999999999996</c:v>
                </c:pt>
                <c:pt idx="6035">
                  <c:v>5.2297000000000002</c:v>
                </c:pt>
                <c:pt idx="6036">
                  <c:v>4.2904</c:v>
                </c:pt>
                <c:pt idx="6037">
                  <c:v>3.33</c:v>
                </c:pt>
                <c:pt idx="6038">
                  <c:v>2.5350000000000001</c:v>
                </c:pt>
                <c:pt idx="6039">
                  <c:v>2.1472000000000002</c:v>
                </c:pt>
                <c:pt idx="6040">
                  <c:v>3.6227</c:v>
                </c:pt>
                <c:pt idx="6041">
                  <c:v>5.1006</c:v>
                </c:pt>
                <c:pt idx="6042">
                  <c:v>4.9922000000000004</c:v>
                </c:pt>
                <c:pt idx="6043">
                  <c:v>4.2786999999999997</c:v>
                </c:pt>
                <c:pt idx="6044">
                  <c:v>3.4205999999999999</c:v>
                </c:pt>
                <c:pt idx="6045">
                  <c:v>2.8717999999999999</c:v>
                </c:pt>
                <c:pt idx="6046">
                  <c:v>2.8864000000000001</c:v>
                </c:pt>
                <c:pt idx="6047">
                  <c:v>3.1457999999999999</c:v>
                </c:pt>
                <c:pt idx="6048">
                  <c:v>3.2134999999999998</c:v>
                </c:pt>
                <c:pt idx="6049">
                  <c:v>3.1490999999999998</c:v>
                </c:pt>
                <c:pt idx="6050">
                  <c:v>3.0908000000000002</c:v>
                </c:pt>
                <c:pt idx="6051">
                  <c:v>3.0914000000000001</c:v>
                </c:pt>
                <c:pt idx="6052">
                  <c:v>3.2368999999999999</c:v>
                </c:pt>
                <c:pt idx="6053">
                  <c:v>4.3630000000000004</c:v>
                </c:pt>
                <c:pt idx="6054">
                  <c:v>6.0246000000000004</c:v>
                </c:pt>
                <c:pt idx="6055">
                  <c:v>7.2640000000000002</c:v>
                </c:pt>
                <c:pt idx="6056">
                  <c:v>7.0157999999999996</c:v>
                </c:pt>
                <c:pt idx="6057">
                  <c:v>5.9085999999999999</c:v>
                </c:pt>
                <c:pt idx="6058">
                  <c:v>4.6908000000000003</c:v>
                </c:pt>
                <c:pt idx="6059">
                  <c:v>4.6398000000000001</c:v>
                </c:pt>
                <c:pt idx="6060">
                  <c:v>5.7251000000000003</c:v>
                </c:pt>
                <c:pt idx="6061">
                  <c:v>5.9429999999999996</c:v>
                </c:pt>
                <c:pt idx="6062">
                  <c:v>5.1614000000000004</c:v>
                </c:pt>
                <c:pt idx="6063">
                  <c:v>4.2112999999999996</c:v>
                </c:pt>
                <c:pt idx="6064">
                  <c:v>4.3621999999999996</c:v>
                </c:pt>
                <c:pt idx="6065">
                  <c:v>4.5622999999999996</c:v>
                </c:pt>
                <c:pt idx="6066">
                  <c:v>4.6185</c:v>
                </c:pt>
                <c:pt idx="6067">
                  <c:v>4.3845999999999998</c:v>
                </c:pt>
                <c:pt idx="6068">
                  <c:v>4.2187000000000001</c:v>
                </c:pt>
                <c:pt idx="6069">
                  <c:v>4.0918999999999999</c:v>
                </c:pt>
                <c:pt idx="6070">
                  <c:v>3.9405999999999999</c:v>
                </c:pt>
                <c:pt idx="6071">
                  <c:v>3.8805999999999998</c:v>
                </c:pt>
                <c:pt idx="6072">
                  <c:v>3.9521000000000002</c:v>
                </c:pt>
                <c:pt idx="6073">
                  <c:v>4.2251000000000003</c:v>
                </c:pt>
                <c:pt idx="6074">
                  <c:v>4.7366999999999999</c:v>
                </c:pt>
                <c:pt idx="6075">
                  <c:v>5.2832999999999997</c:v>
                </c:pt>
                <c:pt idx="6076">
                  <c:v>5.6721000000000004</c:v>
                </c:pt>
                <c:pt idx="6077">
                  <c:v>5.9385000000000003</c:v>
                </c:pt>
                <c:pt idx="6078">
                  <c:v>5.8860000000000001</c:v>
                </c:pt>
                <c:pt idx="6079">
                  <c:v>5.7991000000000001</c:v>
                </c:pt>
                <c:pt idx="6080">
                  <c:v>5.5220000000000002</c:v>
                </c:pt>
                <c:pt idx="6081">
                  <c:v>5.3761000000000001</c:v>
                </c:pt>
                <c:pt idx="6082">
                  <c:v>5.1429999999999998</c:v>
                </c:pt>
                <c:pt idx="6083">
                  <c:v>4.9298000000000002</c:v>
                </c:pt>
                <c:pt idx="6084">
                  <c:v>4.766</c:v>
                </c:pt>
                <c:pt idx="6085">
                  <c:v>4.5594999999999999</c:v>
                </c:pt>
                <c:pt idx="6086">
                  <c:v>4.5015000000000001</c:v>
                </c:pt>
                <c:pt idx="6087">
                  <c:v>4.4237000000000002</c:v>
                </c:pt>
                <c:pt idx="6088">
                  <c:v>4.4344000000000001</c:v>
                </c:pt>
                <c:pt idx="6089">
                  <c:v>4.5301999999999998</c:v>
                </c:pt>
                <c:pt idx="6090">
                  <c:v>4.7724000000000002</c:v>
                </c:pt>
                <c:pt idx="6091">
                  <c:v>4.9410999999999996</c:v>
                </c:pt>
                <c:pt idx="6092">
                  <c:v>5.0936000000000003</c:v>
                </c:pt>
                <c:pt idx="6093">
                  <c:v>5.3216000000000001</c:v>
                </c:pt>
                <c:pt idx="6094">
                  <c:v>5.44</c:v>
                </c:pt>
                <c:pt idx="6095">
                  <c:v>5.4550000000000001</c:v>
                </c:pt>
                <c:pt idx="6096">
                  <c:v>5.4547999999999996</c:v>
                </c:pt>
                <c:pt idx="6097">
                  <c:v>5.3497000000000003</c:v>
                </c:pt>
                <c:pt idx="6098">
                  <c:v>5.3164999999999996</c:v>
                </c:pt>
                <c:pt idx="6099">
                  <c:v>5.1494999999999997</c:v>
                </c:pt>
                <c:pt idx="6100">
                  <c:v>5.1052</c:v>
                </c:pt>
                <c:pt idx="6101">
                  <c:v>4.9602000000000004</c:v>
                </c:pt>
                <c:pt idx="6102">
                  <c:v>4.8819999999999997</c:v>
                </c:pt>
                <c:pt idx="6103">
                  <c:v>4.8624000000000001</c:v>
                </c:pt>
                <c:pt idx="6104">
                  <c:v>4.7830000000000004</c:v>
                </c:pt>
                <c:pt idx="6105">
                  <c:v>4.8067000000000002</c:v>
                </c:pt>
                <c:pt idx="6106">
                  <c:v>4.8364000000000003</c:v>
                </c:pt>
                <c:pt idx="6107">
                  <c:v>4.8662000000000001</c:v>
                </c:pt>
                <c:pt idx="6108">
                  <c:v>4.9989999999999997</c:v>
                </c:pt>
                <c:pt idx="6109">
                  <c:v>5.0439999999999996</c:v>
                </c:pt>
                <c:pt idx="6110">
                  <c:v>6.1395</c:v>
                </c:pt>
                <c:pt idx="6111">
                  <c:v>7.7804000000000002</c:v>
                </c:pt>
                <c:pt idx="6112">
                  <c:v>7.2671000000000001</c:v>
                </c:pt>
                <c:pt idx="6113">
                  <c:v>6.0552999999999999</c:v>
                </c:pt>
                <c:pt idx="6114">
                  <c:v>4.7027000000000001</c:v>
                </c:pt>
                <c:pt idx="6115">
                  <c:v>3.5283000000000002</c:v>
                </c:pt>
                <c:pt idx="6116">
                  <c:v>3.1194000000000002</c:v>
                </c:pt>
                <c:pt idx="6117">
                  <c:v>4.7958999999999996</c:v>
                </c:pt>
                <c:pt idx="6118">
                  <c:v>5.6173999999999999</c:v>
                </c:pt>
                <c:pt idx="6119">
                  <c:v>5.1651999999999996</c:v>
                </c:pt>
                <c:pt idx="6120">
                  <c:v>4.2484999999999999</c:v>
                </c:pt>
                <c:pt idx="6121">
                  <c:v>3.3167</c:v>
                </c:pt>
                <c:pt idx="6122">
                  <c:v>3.5308000000000002</c:v>
                </c:pt>
                <c:pt idx="6123">
                  <c:v>3.7391000000000001</c:v>
                </c:pt>
                <c:pt idx="6124">
                  <c:v>3.7654000000000001</c:v>
                </c:pt>
                <c:pt idx="6125">
                  <c:v>3.5804</c:v>
                </c:pt>
                <c:pt idx="6126">
                  <c:v>3.4011</c:v>
                </c:pt>
                <c:pt idx="6127">
                  <c:v>3.2898999999999998</c:v>
                </c:pt>
                <c:pt idx="6128">
                  <c:v>3.2382</c:v>
                </c:pt>
                <c:pt idx="6129">
                  <c:v>3.1928999999999998</c:v>
                </c:pt>
                <c:pt idx="6130">
                  <c:v>3.2751999999999999</c:v>
                </c:pt>
                <c:pt idx="6131">
                  <c:v>4.0814000000000004</c:v>
                </c:pt>
                <c:pt idx="6132">
                  <c:v>5.4335000000000004</c:v>
                </c:pt>
                <c:pt idx="6133">
                  <c:v>6.6222000000000003</c:v>
                </c:pt>
                <c:pt idx="6134">
                  <c:v>7.15</c:v>
                </c:pt>
                <c:pt idx="6135">
                  <c:v>6.4109999999999996</c:v>
                </c:pt>
                <c:pt idx="6136">
                  <c:v>5.2054</c:v>
                </c:pt>
                <c:pt idx="6137">
                  <c:v>4.5713999999999997</c:v>
                </c:pt>
                <c:pt idx="6138">
                  <c:v>5.2111999999999998</c:v>
                </c:pt>
                <c:pt idx="6139">
                  <c:v>5.4969999999999999</c:v>
                </c:pt>
                <c:pt idx="6140">
                  <c:v>5.3792</c:v>
                </c:pt>
                <c:pt idx="6141">
                  <c:v>5.0858999999999996</c:v>
                </c:pt>
                <c:pt idx="6142">
                  <c:v>4.8163</c:v>
                </c:pt>
                <c:pt idx="6143">
                  <c:v>4.5563000000000002</c:v>
                </c:pt>
                <c:pt idx="6144">
                  <c:v>4.3148</c:v>
                </c:pt>
                <c:pt idx="6145">
                  <c:v>4.1741999999999999</c:v>
                </c:pt>
                <c:pt idx="6146">
                  <c:v>3.9975999999999998</c:v>
                </c:pt>
                <c:pt idx="6147">
                  <c:v>3.9302000000000001</c:v>
                </c:pt>
                <c:pt idx="6148">
                  <c:v>4.0435999999999996</c:v>
                </c:pt>
                <c:pt idx="6149">
                  <c:v>4.3398000000000003</c:v>
                </c:pt>
                <c:pt idx="6150">
                  <c:v>4.7450999999999999</c:v>
                </c:pt>
                <c:pt idx="6151">
                  <c:v>5.1642000000000001</c:v>
                </c:pt>
                <c:pt idx="6152">
                  <c:v>5.4702999999999999</c:v>
                </c:pt>
                <c:pt idx="6153">
                  <c:v>5.6585000000000001</c:v>
                </c:pt>
                <c:pt idx="6154">
                  <c:v>5.7549000000000001</c:v>
                </c:pt>
                <c:pt idx="6155">
                  <c:v>5.5548000000000002</c:v>
                </c:pt>
                <c:pt idx="6156">
                  <c:v>5.4664000000000001</c:v>
                </c:pt>
                <c:pt idx="6157">
                  <c:v>5.2123999999999997</c:v>
                </c:pt>
                <c:pt idx="6158">
                  <c:v>5.0846999999999998</c:v>
                </c:pt>
                <c:pt idx="6159">
                  <c:v>4.9401000000000002</c:v>
                </c:pt>
                <c:pt idx="6160">
                  <c:v>4.7687999999999997</c:v>
                </c:pt>
                <c:pt idx="6161">
                  <c:v>4.6943000000000001</c:v>
                </c:pt>
                <c:pt idx="6162">
                  <c:v>4.6212</c:v>
                </c:pt>
                <c:pt idx="6163">
                  <c:v>4.5777000000000001</c:v>
                </c:pt>
                <c:pt idx="6164">
                  <c:v>4.6238999999999999</c:v>
                </c:pt>
                <c:pt idx="6165">
                  <c:v>4.7648000000000001</c:v>
                </c:pt>
                <c:pt idx="6166">
                  <c:v>4.9808000000000003</c:v>
                </c:pt>
                <c:pt idx="6167">
                  <c:v>4.6067999999999998</c:v>
                </c:pt>
                <c:pt idx="6168">
                  <c:v>3.8007</c:v>
                </c:pt>
                <c:pt idx="6169">
                  <c:v>2.9605999999999999</c:v>
                </c:pt>
                <c:pt idx="6170">
                  <c:v>2.2363</c:v>
                </c:pt>
                <c:pt idx="6171">
                  <c:v>1.734</c:v>
                </c:pt>
                <c:pt idx="6172">
                  <c:v>2.0720999999999998</c:v>
                </c:pt>
                <c:pt idx="6173">
                  <c:v>3.0493000000000001</c:v>
                </c:pt>
                <c:pt idx="6174">
                  <c:v>3.4430000000000001</c:v>
                </c:pt>
                <c:pt idx="6175">
                  <c:v>3.4506000000000001</c:v>
                </c:pt>
                <c:pt idx="6176">
                  <c:v>3.3492999999999999</c:v>
                </c:pt>
                <c:pt idx="6177">
                  <c:v>3.3140999999999998</c:v>
                </c:pt>
                <c:pt idx="6178">
                  <c:v>3.3365999999999998</c:v>
                </c:pt>
                <c:pt idx="6179">
                  <c:v>3.3163999999999998</c:v>
                </c:pt>
                <c:pt idx="6180">
                  <c:v>3.2974999999999999</c:v>
                </c:pt>
                <c:pt idx="6181">
                  <c:v>3.2685</c:v>
                </c:pt>
                <c:pt idx="6182">
                  <c:v>3.2263999999999999</c:v>
                </c:pt>
                <c:pt idx="6183">
                  <c:v>3.2132000000000001</c:v>
                </c:pt>
                <c:pt idx="6184">
                  <c:v>3.3776999999999999</c:v>
                </c:pt>
                <c:pt idx="6185">
                  <c:v>3.8754</c:v>
                </c:pt>
                <c:pt idx="6186">
                  <c:v>4.5796999999999999</c:v>
                </c:pt>
                <c:pt idx="6187">
                  <c:v>5.2500999999999998</c:v>
                </c:pt>
                <c:pt idx="6188">
                  <c:v>5.6464999999999996</c:v>
                </c:pt>
                <c:pt idx="6189">
                  <c:v>5.8118999999999996</c:v>
                </c:pt>
                <c:pt idx="6190">
                  <c:v>5.7649999999999997</c:v>
                </c:pt>
                <c:pt idx="6191">
                  <c:v>5.5343999999999998</c:v>
                </c:pt>
                <c:pt idx="6192">
                  <c:v>5.3620999999999999</c:v>
                </c:pt>
                <c:pt idx="6193">
                  <c:v>5.0749000000000004</c:v>
                </c:pt>
                <c:pt idx="6194">
                  <c:v>4.8482000000000003</c:v>
                </c:pt>
                <c:pt idx="6195">
                  <c:v>4.7356999999999996</c:v>
                </c:pt>
                <c:pt idx="6196">
                  <c:v>4.5617000000000001</c:v>
                </c:pt>
                <c:pt idx="6197">
                  <c:v>4.4710999999999999</c:v>
                </c:pt>
                <c:pt idx="6198">
                  <c:v>4.4598000000000004</c:v>
                </c:pt>
                <c:pt idx="6199">
                  <c:v>4.5803000000000003</c:v>
                </c:pt>
                <c:pt idx="6200">
                  <c:v>4.7957999999999998</c:v>
                </c:pt>
                <c:pt idx="6201">
                  <c:v>5.0670000000000002</c:v>
                </c:pt>
                <c:pt idx="6202">
                  <c:v>5.3220000000000001</c:v>
                </c:pt>
                <c:pt idx="6203">
                  <c:v>5.5095000000000001</c:v>
                </c:pt>
                <c:pt idx="6204">
                  <c:v>5.6539000000000001</c:v>
                </c:pt>
                <c:pt idx="6205">
                  <c:v>5.5987999999999998</c:v>
                </c:pt>
                <c:pt idx="6206">
                  <c:v>5.5823</c:v>
                </c:pt>
                <c:pt idx="6207">
                  <c:v>5.3878000000000004</c:v>
                </c:pt>
                <c:pt idx="6208">
                  <c:v>5.2098000000000004</c:v>
                </c:pt>
                <c:pt idx="6209">
                  <c:v>5.0644999999999998</c:v>
                </c:pt>
                <c:pt idx="6210">
                  <c:v>4.8643000000000001</c:v>
                </c:pt>
                <c:pt idx="6211">
                  <c:v>4.8014000000000001</c:v>
                </c:pt>
                <c:pt idx="6212">
                  <c:v>4.7481</c:v>
                </c:pt>
                <c:pt idx="6213">
                  <c:v>4.6520999999999999</c:v>
                </c:pt>
                <c:pt idx="6214">
                  <c:v>4.6699000000000002</c:v>
                </c:pt>
                <c:pt idx="6215">
                  <c:v>4.7786999999999997</c:v>
                </c:pt>
                <c:pt idx="6216">
                  <c:v>4.9085999999999999</c:v>
                </c:pt>
                <c:pt idx="6217">
                  <c:v>5.0193000000000003</c:v>
                </c:pt>
                <c:pt idx="6218">
                  <c:v>5.1074999999999999</c:v>
                </c:pt>
                <c:pt idx="6219">
                  <c:v>5.2577999999999996</c:v>
                </c:pt>
                <c:pt idx="6220">
                  <c:v>5.2259000000000002</c:v>
                </c:pt>
                <c:pt idx="6221">
                  <c:v>8.1746999999999996</c:v>
                </c:pt>
                <c:pt idx="6222">
                  <c:v>9.2241</c:v>
                </c:pt>
                <c:pt idx="6223">
                  <c:v>8.3218999999999994</c:v>
                </c:pt>
                <c:pt idx="6224">
                  <c:v>6.8216999999999999</c:v>
                </c:pt>
                <c:pt idx="6225">
                  <c:v>5.3129999999999997</c:v>
                </c:pt>
                <c:pt idx="6226">
                  <c:v>4.0328999999999997</c:v>
                </c:pt>
                <c:pt idx="6227">
                  <c:v>3.9744000000000002</c:v>
                </c:pt>
                <c:pt idx="6228">
                  <c:v>5.1947000000000001</c:v>
                </c:pt>
                <c:pt idx="6229">
                  <c:v>5.6235999999999997</c:v>
                </c:pt>
                <c:pt idx="6230">
                  <c:v>5.0042999999999997</c:v>
                </c:pt>
                <c:pt idx="6231">
                  <c:v>4.0560999999999998</c:v>
                </c:pt>
                <c:pt idx="6232">
                  <c:v>3.4544000000000001</c:v>
                </c:pt>
                <c:pt idx="6233">
                  <c:v>3.3816000000000002</c:v>
                </c:pt>
                <c:pt idx="6234">
                  <c:v>3.3906000000000001</c:v>
                </c:pt>
                <c:pt idx="6235">
                  <c:v>3.3769999999999998</c:v>
                </c:pt>
                <c:pt idx="6236">
                  <c:v>2.9182999999999999</c:v>
                </c:pt>
                <c:pt idx="6237">
                  <c:v>2.3416000000000001</c:v>
                </c:pt>
                <c:pt idx="6238">
                  <c:v>1.7994000000000001</c:v>
                </c:pt>
                <c:pt idx="6239">
                  <c:v>1.5098</c:v>
                </c:pt>
                <c:pt idx="6240">
                  <c:v>1.3005</c:v>
                </c:pt>
                <c:pt idx="6241">
                  <c:v>1.0584</c:v>
                </c:pt>
                <c:pt idx="6242">
                  <c:v>0.83230000000000004</c:v>
                </c:pt>
                <c:pt idx="6243">
                  <c:v>0.64970000000000006</c:v>
                </c:pt>
                <c:pt idx="6244">
                  <c:v>1.1944999999999999</c:v>
                </c:pt>
                <c:pt idx="6245">
                  <c:v>1.7093</c:v>
                </c:pt>
                <c:pt idx="6246">
                  <c:v>1.9638</c:v>
                </c:pt>
                <c:pt idx="6247">
                  <c:v>2.0804</c:v>
                </c:pt>
                <c:pt idx="6248">
                  <c:v>2.234</c:v>
                </c:pt>
                <c:pt idx="6249">
                  <c:v>2.4003999999999999</c:v>
                </c:pt>
                <c:pt idx="6250">
                  <c:v>2.617</c:v>
                </c:pt>
                <c:pt idx="6251">
                  <c:v>2.9419</c:v>
                </c:pt>
                <c:pt idx="6252">
                  <c:v>3.9940000000000002</c:v>
                </c:pt>
                <c:pt idx="6253">
                  <c:v>5.4558</c:v>
                </c:pt>
                <c:pt idx="6254">
                  <c:v>6.2061000000000002</c:v>
                </c:pt>
                <c:pt idx="6255">
                  <c:v>5.6395</c:v>
                </c:pt>
                <c:pt idx="6256">
                  <c:v>4.7012</c:v>
                </c:pt>
                <c:pt idx="6257">
                  <c:v>4.4044999999999996</c:v>
                </c:pt>
                <c:pt idx="6258">
                  <c:v>5.4535999999999998</c:v>
                </c:pt>
                <c:pt idx="6259">
                  <c:v>5.5589000000000004</c:v>
                </c:pt>
                <c:pt idx="6260">
                  <c:v>4.7866</c:v>
                </c:pt>
                <c:pt idx="6261">
                  <c:v>4.2407000000000004</c:v>
                </c:pt>
                <c:pt idx="6262">
                  <c:v>4.5346000000000002</c:v>
                </c:pt>
                <c:pt idx="6263">
                  <c:v>4.7949999999999999</c:v>
                </c:pt>
                <c:pt idx="6264">
                  <c:v>4.6784999999999997</c:v>
                </c:pt>
                <c:pt idx="6265">
                  <c:v>4.5305999999999997</c:v>
                </c:pt>
                <c:pt idx="6266">
                  <c:v>4.2713000000000001</c:v>
                </c:pt>
                <c:pt idx="6267">
                  <c:v>4.1071999999999997</c:v>
                </c:pt>
                <c:pt idx="6268">
                  <c:v>3.9398</c:v>
                </c:pt>
                <c:pt idx="6269">
                  <c:v>3.7919</c:v>
                </c:pt>
                <c:pt idx="6270">
                  <c:v>3.7654999999999998</c:v>
                </c:pt>
                <c:pt idx="6271">
                  <c:v>3.9399000000000002</c:v>
                </c:pt>
                <c:pt idx="6272">
                  <c:v>4.2789999999999999</c:v>
                </c:pt>
                <c:pt idx="6273">
                  <c:v>4.7450000000000001</c:v>
                </c:pt>
                <c:pt idx="6274">
                  <c:v>5.1268000000000002</c:v>
                </c:pt>
                <c:pt idx="6275">
                  <c:v>5.3863000000000003</c:v>
                </c:pt>
                <c:pt idx="6276">
                  <c:v>5.5871000000000004</c:v>
                </c:pt>
                <c:pt idx="6277">
                  <c:v>5.5267999999999997</c:v>
                </c:pt>
                <c:pt idx="6278">
                  <c:v>5.4329999999999998</c:v>
                </c:pt>
                <c:pt idx="6279">
                  <c:v>5.3632</c:v>
                </c:pt>
                <c:pt idx="6280">
                  <c:v>5.173</c:v>
                </c:pt>
                <c:pt idx="6281">
                  <c:v>5.0698999999999996</c:v>
                </c:pt>
                <c:pt idx="6282">
                  <c:v>4.9212999999999996</c:v>
                </c:pt>
                <c:pt idx="6283">
                  <c:v>4.8037999999999998</c:v>
                </c:pt>
                <c:pt idx="6284">
                  <c:v>4.7918000000000003</c:v>
                </c:pt>
                <c:pt idx="6285">
                  <c:v>4.7773000000000003</c:v>
                </c:pt>
                <c:pt idx="6286">
                  <c:v>4.7679</c:v>
                </c:pt>
                <c:pt idx="6287">
                  <c:v>4.8255999999999997</c:v>
                </c:pt>
                <c:pt idx="6288">
                  <c:v>4.9414999999999996</c:v>
                </c:pt>
                <c:pt idx="6289">
                  <c:v>4.9714999999999998</c:v>
                </c:pt>
                <c:pt idx="6290">
                  <c:v>5.0473999999999997</c:v>
                </c:pt>
                <c:pt idx="6291">
                  <c:v>5.1683000000000003</c:v>
                </c:pt>
                <c:pt idx="6292">
                  <c:v>5.1582999999999997</c:v>
                </c:pt>
                <c:pt idx="6293">
                  <c:v>5.1947000000000001</c:v>
                </c:pt>
                <c:pt idx="6294">
                  <c:v>5.2533000000000003</c:v>
                </c:pt>
                <c:pt idx="6295">
                  <c:v>5.2202999999999999</c:v>
                </c:pt>
                <c:pt idx="6296">
                  <c:v>5.2793000000000001</c:v>
                </c:pt>
                <c:pt idx="6297">
                  <c:v>5.1635999999999997</c:v>
                </c:pt>
                <c:pt idx="6298">
                  <c:v>5.1463999999999999</c:v>
                </c:pt>
                <c:pt idx="6299">
                  <c:v>5.1294000000000004</c:v>
                </c:pt>
                <c:pt idx="6300">
                  <c:v>5.0236999999999998</c:v>
                </c:pt>
                <c:pt idx="6301">
                  <c:v>5.0613999999999999</c:v>
                </c:pt>
                <c:pt idx="6302">
                  <c:v>4.9621000000000004</c:v>
                </c:pt>
                <c:pt idx="6303">
                  <c:v>4.9208999999999996</c:v>
                </c:pt>
                <c:pt idx="6304">
                  <c:v>4.9328000000000003</c:v>
                </c:pt>
                <c:pt idx="6305">
                  <c:v>4.8571</c:v>
                </c:pt>
                <c:pt idx="6306">
                  <c:v>4.8734999999999999</c:v>
                </c:pt>
                <c:pt idx="6307">
                  <c:v>4.9143999999999997</c:v>
                </c:pt>
                <c:pt idx="6308">
                  <c:v>4.9009</c:v>
                </c:pt>
                <c:pt idx="6309">
                  <c:v>4.9344999999999999</c:v>
                </c:pt>
                <c:pt idx="6310">
                  <c:v>4.9813999999999998</c:v>
                </c:pt>
                <c:pt idx="6311">
                  <c:v>4.9497</c:v>
                </c:pt>
                <c:pt idx="6312">
                  <c:v>5.0118</c:v>
                </c:pt>
                <c:pt idx="6313">
                  <c:v>5.0279999999999996</c:v>
                </c:pt>
                <c:pt idx="6314">
                  <c:v>4.9874000000000001</c:v>
                </c:pt>
                <c:pt idx="6315">
                  <c:v>5.0119999999999996</c:v>
                </c:pt>
                <c:pt idx="6316">
                  <c:v>4.9676999999999998</c:v>
                </c:pt>
                <c:pt idx="6317">
                  <c:v>4.9130000000000003</c:v>
                </c:pt>
                <c:pt idx="6318">
                  <c:v>4.9173999999999998</c:v>
                </c:pt>
                <c:pt idx="6319">
                  <c:v>4.8446999999999996</c:v>
                </c:pt>
                <c:pt idx="6320">
                  <c:v>4.8182</c:v>
                </c:pt>
                <c:pt idx="6321">
                  <c:v>4.8651999999999997</c:v>
                </c:pt>
                <c:pt idx="6322">
                  <c:v>4.8525</c:v>
                </c:pt>
                <c:pt idx="6323">
                  <c:v>4.8125</c:v>
                </c:pt>
                <c:pt idx="6324">
                  <c:v>4.8196000000000003</c:v>
                </c:pt>
                <c:pt idx="6325">
                  <c:v>4.8912000000000004</c:v>
                </c:pt>
                <c:pt idx="6326">
                  <c:v>4.8705999999999996</c:v>
                </c:pt>
                <c:pt idx="6327">
                  <c:v>4.8438999999999997</c:v>
                </c:pt>
                <c:pt idx="6328">
                  <c:v>4.8513000000000002</c:v>
                </c:pt>
                <c:pt idx="6329">
                  <c:v>4.8365999999999998</c:v>
                </c:pt>
                <c:pt idx="6330">
                  <c:v>4.7671000000000001</c:v>
                </c:pt>
                <c:pt idx="6331">
                  <c:v>4.7408000000000001</c:v>
                </c:pt>
                <c:pt idx="6332">
                  <c:v>4.7717999999999998</c:v>
                </c:pt>
                <c:pt idx="6333">
                  <c:v>4.7779999999999996</c:v>
                </c:pt>
                <c:pt idx="6334">
                  <c:v>4.7765000000000004</c:v>
                </c:pt>
                <c:pt idx="6335">
                  <c:v>4.7862999999999998</c:v>
                </c:pt>
                <c:pt idx="6336">
                  <c:v>4.8122999999999996</c:v>
                </c:pt>
                <c:pt idx="6337">
                  <c:v>4.8536999999999999</c:v>
                </c:pt>
                <c:pt idx="6338">
                  <c:v>4.8331</c:v>
                </c:pt>
                <c:pt idx="6339">
                  <c:v>4.8164999999999996</c:v>
                </c:pt>
                <c:pt idx="6340">
                  <c:v>4.8295000000000003</c:v>
                </c:pt>
                <c:pt idx="6341">
                  <c:v>4.8422000000000001</c:v>
                </c:pt>
                <c:pt idx="6342">
                  <c:v>4.8860000000000001</c:v>
                </c:pt>
                <c:pt idx="6343">
                  <c:v>4.8818000000000001</c:v>
                </c:pt>
                <c:pt idx="6344">
                  <c:v>4.8947000000000003</c:v>
                </c:pt>
                <c:pt idx="6345">
                  <c:v>4.9151999999999996</c:v>
                </c:pt>
                <c:pt idx="6346">
                  <c:v>4.9720000000000004</c:v>
                </c:pt>
                <c:pt idx="6347">
                  <c:v>5.0354999999999999</c:v>
                </c:pt>
                <c:pt idx="6348">
                  <c:v>5.1376999999999997</c:v>
                </c:pt>
                <c:pt idx="6349">
                  <c:v>5.3155000000000001</c:v>
                </c:pt>
                <c:pt idx="6350">
                  <c:v>5.4828999999999999</c:v>
                </c:pt>
                <c:pt idx="6351">
                  <c:v>5.6361999999999997</c:v>
                </c:pt>
                <c:pt idx="6352">
                  <c:v>5.6574999999999998</c:v>
                </c:pt>
                <c:pt idx="6353">
                  <c:v>5.6875</c:v>
                </c:pt>
                <c:pt idx="6354">
                  <c:v>5.6120999999999999</c:v>
                </c:pt>
                <c:pt idx="6355">
                  <c:v>5.54</c:v>
                </c:pt>
                <c:pt idx="6356">
                  <c:v>5.4847000000000001</c:v>
                </c:pt>
                <c:pt idx="6357">
                  <c:v>5.2946</c:v>
                </c:pt>
                <c:pt idx="6358">
                  <c:v>5.2930000000000001</c:v>
                </c:pt>
                <c:pt idx="6359">
                  <c:v>5.1383999999999999</c:v>
                </c:pt>
                <c:pt idx="6360">
                  <c:v>5.0388999999999999</c:v>
                </c:pt>
                <c:pt idx="6361">
                  <c:v>5.0385</c:v>
                </c:pt>
                <c:pt idx="6362">
                  <c:v>5.0025000000000004</c:v>
                </c:pt>
                <c:pt idx="6363">
                  <c:v>5.1035000000000004</c:v>
                </c:pt>
                <c:pt idx="6364">
                  <c:v>5.1109</c:v>
                </c:pt>
                <c:pt idx="6365">
                  <c:v>5.1074999999999999</c:v>
                </c:pt>
                <c:pt idx="6366">
                  <c:v>5.1795999999999998</c:v>
                </c:pt>
                <c:pt idx="6367">
                  <c:v>5.0902000000000003</c:v>
                </c:pt>
                <c:pt idx="6368">
                  <c:v>5.1691000000000003</c:v>
                </c:pt>
                <c:pt idx="6369">
                  <c:v>5.0808</c:v>
                </c:pt>
                <c:pt idx="6370">
                  <c:v>5.0425000000000004</c:v>
                </c:pt>
                <c:pt idx="6371">
                  <c:v>5.0106999999999999</c:v>
                </c:pt>
                <c:pt idx="6372">
                  <c:v>4.9196999999999997</c:v>
                </c:pt>
                <c:pt idx="6373">
                  <c:v>4.9238999999999997</c:v>
                </c:pt>
                <c:pt idx="6374">
                  <c:v>4.8213999999999997</c:v>
                </c:pt>
                <c:pt idx="6375">
                  <c:v>4.7801999999999998</c:v>
                </c:pt>
                <c:pt idx="6376">
                  <c:v>4.8183999999999996</c:v>
                </c:pt>
                <c:pt idx="6377">
                  <c:v>4.7618999999999998</c:v>
                </c:pt>
                <c:pt idx="6378">
                  <c:v>4.7942</c:v>
                </c:pt>
                <c:pt idx="6379">
                  <c:v>4.8585000000000003</c:v>
                </c:pt>
                <c:pt idx="6380">
                  <c:v>4.8463000000000003</c:v>
                </c:pt>
                <c:pt idx="6381">
                  <c:v>4.8441000000000001</c:v>
                </c:pt>
                <c:pt idx="6382">
                  <c:v>4.8760000000000003</c:v>
                </c:pt>
                <c:pt idx="6383">
                  <c:v>4.8357000000000001</c:v>
                </c:pt>
                <c:pt idx="6384">
                  <c:v>4.8141999999999996</c:v>
                </c:pt>
                <c:pt idx="6385">
                  <c:v>4.8737000000000004</c:v>
                </c:pt>
                <c:pt idx="6386">
                  <c:v>4.8277999999999999</c:v>
                </c:pt>
                <c:pt idx="6387">
                  <c:v>4.7845000000000004</c:v>
                </c:pt>
                <c:pt idx="6388">
                  <c:v>4.7999000000000001</c:v>
                </c:pt>
                <c:pt idx="6389">
                  <c:v>4.7763</c:v>
                </c:pt>
                <c:pt idx="6390">
                  <c:v>4.7352999999999996</c:v>
                </c:pt>
                <c:pt idx="6391">
                  <c:v>4.7328999999999999</c:v>
                </c:pt>
                <c:pt idx="6392">
                  <c:v>4.7648999999999999</c:v>
                </c:pt>
                <c:pt idx="6393">
                  <c:v>4.7511000000000001</c:v>
                </c:pt>
                <c:pt idx="6394">
                  <c:v>4.7419000000000002</c:v>
                </c:pt>
                <c:pt idx="6395">
                  <c:v>4.7637</c:v>
                </c:pt>
                <c:pt idx="6396">
                  <c:v>4.8414000000000001</c:v>
                </c:pt>
                <c:pt idx="6397">
                  <c:v>4.8903999999999996</c:v>
                </c:pt>
                <c:pt idx="6398">
                  <c:v>4.9396000000000004</c:v>
                </c:pt>
                <c:pt idx="6399">
                  <c:v>5.0164999999999997</c:v>
                </c:pt>
                <c:pt idx="6400">
                  <c:v>5.1064999999999996</c:v>
                </c:pt>
                <c:pt idx="6401">
                  <c:v>5.1673999999999998</c:v>
                </c:pt>
                <c:pt idx="6402">
                  <c:v>5.2556000000000003</c:v>
                </c:pt>
                <c:pt idx="6403">
                  <c:v>5.3403999999999998</c:v>
                </c:pt>
                <c:pt idx="6404">
                  <c:v>5.4093</c:v>
                </c:pt>
                <c:pt idx="6405">
                  <c:v>5.3569000000000004</c:v>
                </c:pt>
                <c:pt idx="6406">
                  <c:v>5.4010999999999996</c:v>
                </c:pt>
                <c:pt idx="6407">
                  <c:v>5.3696000000000002</c:v>
                </c:pt>
                <c:pt idx="6408">
                  <c:v>5.2819000000000003</c:v>
                </c:pt>
                <c:pt idx="6409">
                  <c:v>5.2773000000000003</c:v>
                </c:pt>
                <c:pt idx="6410">
                  <c:v>5.1870000000000003</c:v>
                </c:pt>
                <c:pt idx="6411">
                  <c:v>5.1859000000000002</c:v>
                </c:pt>
                <c:pt idx="6412">
                  <c:v>5.2119</c:v>
                </c:pt>
                <c:pt idx="6413">
                  <c:v>5.1494</c:v>
                </c:pt>
                <c:pt idx="6414">
                  <c:v>5.1843000000000004</c:v>
                </c:pt>
                <c:pt idx="6415">
                  <c:v>5.1047000000000002</c:v>
                </c:pt>
                <c:pt idx="6416">
                  <c:v>5.0635000000000003</c:v>
                </c:pt>
                <c:pt idx="6417">
                  <c:v>5.1036999999999999</c:v>
                </c:pt>
                <c:pt idx="6418">
                  <c:v>5.0145999999999997</c:v>
                </c:pt>
                <c:pt idx="6419">
                  <c:v>5.0278</c:v>
                </c:pt>
                <c:pt idx="6420">
                  <c:v>4.9949000000000003</c:v>
                </c:pt>
                <c:pt idx="6421">
                  <c:v>4.9720000000000004</c:v>
                </c:pt>
                <c:pt idx="6422">
                  <c:v>5.0282</c:v>
                </c:pt>
                <c:pt idx="6423">
                  <c:v>4.9679000000000002</c:v>
                </c:pt>
                <c:pt idx="6424">
                  <c:v>4.9257</c:v>
                </c:pt>
                <c:pt idx="6425">
                  <c:v>4.9160000000000004</c:v>
                </c:pt>
                <c:pt idx="6426">
                  <c:v>4.8516000000000004</c:v>
                </c:pt>
                <c:pt idx="6427">
                  <c:v>4.8585000000000003</c:v>
                </c:pt>
                <c:pt idx="6428">
                  <c:v>4.8356000000000003</c:v>
                </c:pt>
                <c:pt idx="6429">
                  <c:v>4.7858000000000001</c:v>
                </c:pt>
                <c:pt idx="6430">
                  <c:v>4.8240999999999996</c:v>
                </c:pt>
                <c:pt idx="6431">
                  <c:v>4.8281000000000001</c:v>
                </c:pt>
                <c:pt idx="6432">
                  <c:v>4.7828999999999997</c:v>
                </c:pt>
                <c:pt idx="6433">
                  <c:v>4.7895000000000003</c:v>
                </c:pt>
                <c:pt idx="6434">
                  <c:v>4.8258000000000001</c:v>
                </c:pt>
                <c:pt idx="6435">
                  <c:v>4.7530999999999999</c:v>
                </c:pt>
                <c:pt idx="6436">
                  <c:v>6.4333</c:v>
                </c:pt>
                <c:pt idx="6437">
                  <c:v>6.3285</c:v>
                </c:pt>
                <c:pt idx="6438">
                  <c:v>5.3536000000000001</c:v>
                </c:pt>
                <c:pt idx="6439">
                  <c:v>4.2618999999999998</c:v>
                </c:pt>
                <c:pt idx="6440">
                  <c:v>3.2584</c:v>
                </c:pt>
                <c:pt idx="6441">
                  <c:v>2.4371</c:v>
                </c:pt>
                <c:pt idx="6442">
                  <c:v>3.2057000000000002</c:v>
                </c:pt>
                <c:pt idx="6443">
                  <c:v>4.4558999999999997</c:v>
                </c:pt>
                <c:pt idx="6444">
                  <c:v>4.3517999999999999</c:v>
                </c:pt>
                <c:pt idx="6445">
                  <c:v>3.6936</c:v>
                </c:pt>
                <c:pt idx="6446">
                  <c:v>5.5735000000000001</c:v>
                </c:pt>
                <c:pt idx="6447">
                  <c:v>8.4768000000000008</c:v>
                </c:pt>
                <c:pt idx="6448">
                  <c:v>9.9208999999999996</c:v>
                </c:pt>
                <c:pt idx="6449">
                  <c:v>9.3347999999999995</c:v>
                </c:pt>
                <c:pt idx="6450">
                  <c:v>7.8040000000000003</c:v>
                </c:pt>
                <c:pt idx="6451">
                  <c:v>6.2617000000000003</c:v>
                </c:pt>
                <c:pt idx="6452">
                  <c:v>4.9165999999999999</c:v>
                </c:pt>
                <c:pt idx="6453">
                  <c:v>4.0465999999999998</c:v>
                </c:pt>
                <c:pt idx="6454">
                  <c:v>5.3865999999999996</c:v>
                </c:pt>
                <c:pt idx="6455">
                  <c:v>5.2628000000000004</c:v>
                </c:pt>
                <c:pt idx="6456">
                  <c:v>4.5330000000000004</c:v>
                </c:pt>
                <c:pt idx="6457">
                  <c:v>3.5951</c:v>
                </c:pt>
                <c:pt idx="6458">
                  <c:v>2.7271000000000001</c:v>
                </c:pt>
                <c:pt idx="6459">
                  <c:v>4.3467000000000002</c:v>
                </c:pt>
                <c:pt idx="6460">
                  <c:v>7.7142999999999997</c:v>
                </c:pt>
                <c:pt idx="6461">
                  <c:v>9.8002000000000002</c:v>
                </c:pt>
                <c:pt idx="6462">
                  <c:v>10.872</c:v>
                </c:pt>
                <c:pt idx="6463">
                  <c:v>21.783000000000001</c:v>
                </c:pt>
                <c:pt idx="6464">
                  <c:v>70.334000000000003</c:v>
                </c:pt>
                <c:pt idx="6465">
                  <c:v>100.45</c:v>
                </c:pt>
                <c:pt idx="6466">
                  <c:v>110</c:v>
                </c:pt>
                <c:pt idx="6467">
                  <c:v>110</c:v>
                </c:pt>
                <c:pt idx="6468">
                  <c:v>110</c:v>
                </c:pt>
                <c:pt idx="6469">
                  <c:v>110</c:v>
                </c:pt>
                <c:pt idx="6470">
                  <c:v>94.730999999999995</c:v>
                </c:pt>
                <c:pt idx="6471">
                  <c:v>72.926000000000002</c:v>
                </c:pt>
                <c:pt idx="6472">
                  <c:v>72.989000000000004</c:v>
                </c:pt>
                <c:pt idx="6473">
                  <c:v>71.855000000000004</c:v>
                </c:pt>
                <c:pt idx="6474">
                  <c:v>61.569000000000003</c:v>
                </c:pt>
                <c:pt idx="6475">
                  <c:v>48.561999999999998</c:v>
                </c:pt>
                <c:pt idx="6476">
                  <c:v>39.831000000000003</c:v>
                </c:pt>
                <c:pt idx="6477">
                  <c:v>36.463000000000001</c:v>
                </c:pt>
                <c:pt idx="6478">
                  <c:v>32.807000000000002</c:v>
                </c:pt>
                <c:pt idx="6479">
                  <c:v>29.186</c:v>
                </c:pt>
                <c:pt idx="6480">
                  <c:v>25.452999999999999</c:v>
                </c:pt>
                <c:pt idx="6481">
                  <c:v>22.091000000000001</c:v>
                </c:pt>
                <c:pt idx="6482">
                  <c:v>18.992999999999999</c:v>
                </c:pt>
                <c:pt idx="6483">
                  <c:v>16.712</c:v>
                </c:pt>
                <c:pt idx="6484">
                  <c:v>14.743</c:v>
                </c:pt>
                <c:pt idx="6485">
                  <c:v>13.183999999999999</c:v>
                </c:pt>
                <c:pt idx="6486">
                  <c:v>11.928000000000001</c:v>
                </c:pt>
                <c:pt idx="6487">
                  <c:v>11.058999999999999</c:v>
                </c:pt>
                <c:pt idx="6488">
                  <c:v>10.375999999999999</c:v>
                </c:pt>
                <c:pt idx="6489">
                  <c:v>8.6242000000000001</c:v>
                </c:pt>
                <c:pt idx="6490">
                  <c:v>9.1900999999999993</c:v>
                </c:pt>
                <c:pt idx="6491">
                  <c:v>9.1686999999999994</c:v>
                </c:pt>
                <c:pt idx="6492">
                  <c:v>8.7895000000000003</c:v>
                </c:pt>
                <c:pt idx="6493">
                  <c:v>8.0851000000000006</c:v>
                </c:pt>
                <c:pt idx="6494">
                  <c:v>7.3851000000000004</c:v>
                </c:pt>
                <c:pt idx="6495">
                  <c:v>6.7975000000000003</c:v>
                </c:pt>
                <c:pt idx="6496">
                  <c:v>6.2751000000000001</c:v>
                </c:pt>
                <c:pt idx="6497">
                  <c:v>5.9863</c:v>
                </c:pt>
                <c:pt idx="6498">
                  <c:v>5.6090999999999998</c:v>
                </c:pt>
                <c:pt idx="6499">
                  <c:v>5.3837000000000002</c:v>
                </c:pt>
                <c:pt idx="6500">
                  <c:v>5.3136000000000001</c:v>
                </c:pt>
                <c:pt idx="6501">
                  <c:v>5.1910999999999996</c:v>
                </c:pt>
                <c:pt idx="6502">
                  <c:v>5.0223000000000004</c:v>
                </c:pt>
                <c:pt idx="6503">
                  <c:v>4.9516999999999998</c:v>
                </c:pt>
                <c:pt idx="6504">
                  <c:v>4.8703000000000003</c:v>
                </c:pt>
                <c:pt idx="6505">
                  <c:v>5.0107999999999997</c:v>
                </c:pt>
                <c:pt idx="6506">
                  <c:v>5.0053000000000001</c:v>
                </c:pt>
                <c:pt idx="6507">
                  <c:v>4.9444999999999997</c:v>
                </c:pt>
                <c:pt idx="6508">
                  <c:v>4.8270999999999997</c:v>
                </c:pt>
                <c:pt idx="6509">
                  <c:v>4.8384999999999998</c:v>
                </c:pt>
                <c:pt idx="6510">
                  <c:v>4.8045999999999998</c:v>
                </c:pt>
                <c:pt idx="6511">
                  <c:v>4.7030000000000003</c:v>
                </c:pt>
                <c:pt idx="6512">
                  <c:v>4.6490999999999998</c:v>
                </c:pt>
                <c:pt idx="6513">
                  <c:v>4.6379000000000001</c:v>
                </c:pt>
                <c:pt idx="6514">
                  <c:v>4.5804</c:v>
                </c:pt>
                <c:pt idx="6515">
                  <c:v>4.5490000000000004</c:v>
                </c:pt>
                <c:pt idx="6516">
                  <c:v>4.5362999999999998</c:v>
                </c:pt>
                <c:pt idx="6517">
                  <c:v>4.5232000000000001</c:v>
                </c:pt>
                <c:pt idx="6518">
                  <c:v>4.4960000000000004</c:v>
                </c:pt>
                <c:pt idx="6519">
                  <c:v>4.5045999999999999</c:v>
                </c:pt>
                <c:pt idx="6520">
                  <c:v>4.5762999999999998</c:v>
                </c:pt>
                <c:pt idx="6521">
                  <c:v>4.6002000000000001</c:v>
                </c:pt>
                <c:pt idx="6522">
                  <c:v>4.5763999999999996</c:v>
                </c:pt>
                <c:pt idx="6523">
                  <c:v>4.6643999999999997</c:v>
                </c:pt>
                <c:pt idx="6524">
                  <c:v>4.6856</c:v>
                </c:pt>
                <c:pt idx="6525">
                  <c:v>4.7664999999999997</c:v>
                </c:pt>
                <c:pt idx="6526">
                  <c:v>4.7967000000000004</c:v>
                </c:pt>
                <c:pt idx="6527">
                  <c:v>4.8505000000000003</c:v>
                </c:pt>
                <c:pt idx="6528">
                  <c:v>4.8707000000000003</c:v>
                </c:pt>
                <c:pt idx="6529">
                  <c:v>4.8655999999999997</c:v>
                </c:pt>
                <c:pt idx="6530">
                  <c:v>4.9265999999999996</c:v>
                </c:pt>
                <c:pt idx="6531">
                  <c:v>5.1542000000000003</c:v>
                </c:pt>
                <c:pt idx="6532">
                  <c:v>5.9128999999999996</c:v>
                </c:pt>
                <c:pt idx="6533">
                  <c:v>7.0091000000000001</c:v>
                </c:pt>
                <c:pt idx="6534">
                  <c:v>7.6177999999999999</c:v>
                </c:pt>
                <c:pt idx="6535">
                  <c:v>7.8124000000000002</c:v>
                </c:pt>
                <c:pt idx="6536">
                  <c:v>6.9977999999999998</c:v>
                </c:pt>
                <c:pt idx="6537">
                  <c:v>5.6557000000000004</c:v>
                </c:pt>
                <c:pt idx="6538">
                  <c:v>5.3453999999999997</c:v>
                </c:pt>
                <c:pt idx="6539">
                  <c:v>5.8590999999999998</c:v>
                </c:pt>
                <c:pt idx="6540">
                  <c:v>6.0502000000000002</c:v>
                </c:pt>
                <c:pt idx="6541">
                  <c:v>5.8114999999999997</c:v>
                </c:pt>
                <c:pt idx="6542">
                  <c:v>5.5902000000000003</c:v>
                </c:pt>
                <c:pt idx="6543">
                  <c:v>5.2488999999999999</c:v>
                </c:pt>
                <c:pt idx="6544">
                  <c:v>5.0004999999999997</c:v>
                </c:pt>
                <c:pt idx="6545">
                  <c:v>4.8265000000000002</c:v>
                </c:pt>
                <c:pt idx="6546">
                  <c:v>4.9382999999999999</c:v>
                </c:pt>
                <c:pt idx="6547">
                  <c:v>4.9633000000000003</c:v>
                </c:pt>
                <c:pt idx="6548">
                  <c:v>5.1878000000000002</c:v>
                </c:pt>
                <c:pt idx="6549">
                  <c:v>5.3250999999999999</c:v>
                </c:pt>
                <c:pt idx="6550">
                  <c:v>5.4077999999999999</c:v>
                </c:pt>
                <c:pt idx="6551">
                  <c:v>5.4791999999999996</c:v>
                </c:pt>
                <c:pt idx="6552">
                  <c:v>5.4951999999999996</c:v>
                </c:pt>
                <c:pt idx="6553">
                  <c:v>5.3954000000000004</c:v>
                </c:pt>
                <c:pt idx="6554">
                  <c:v>5.3411</c:v>
                </c:pt>
                <c:pt idx="6555">
                  <c:v>5.1254999999999997</c:v>
                </c:pt>
                <c:pt idx="6556">
                  <c:v>5.0407999999999999</c:v>
                </c:pt>
                <c:pt idx="6557">
                  <c:v>4.8483000000000001</c:v>
                </c:pt>
                <c:pt idx="6558">
                  <c:v>4.7257999999999996</c:v>
                </c:pt>
                <c:pt idx="6559">
                  <c:v>4.5720000000000001</c:v>
                </c:pt>
                <c:pt idx="6560">
                  <c:v>4.5007000000000001</c:v>
                </c:pt>
                <c:pt idx="6561">
                  <c:v>4.4763999999999999</c:v>
                </c:pt>
                <c:pt idx="6562">
                  <c:v>4.4469000000000003</c:v>
                </c:pt>
                <c:pt idx="6563">
                  <c:v>4.5</c:v>
                </c:pt>
                <c:pt idx="6564">
                  <c:v>4.5991999999999997</c:v>
                </c:pt>
                <c:pt idx="6565">
                  <c:v>4.6463999999999999</c:v>
                </c:pt>
                <c:pt idx="6566">
                  <c:v>4.7264999999999997</c:v>
                </c:pt>
                <c:pt idx="6567">
                  <c:v>4.8079000000000001</c:v>
                </c:pt>
                <c:pt idx="6568">
                  <c:v>4.7584999999999997</c:v>
                </c:pt>
                <c:pt idx="6569">
                  <c:v>6.0403000000000002</c:v>
                </c:pt>
                <c:pt idx="6570">
                  <c:v>5.5486000000000004</c:v>
                </c:pt>
                <c:pt idx="6571">
                  <c:v>4.5933999999999999</c:v>
                </c:pt>
                <c:pt idx="6572">
                  <c:v>3.5888</c:v>
                </c:pt>
                <c:pt idx="6573">
                  <c:v>2.7130999999999998</c:v>
                </c:pt>
                <c:pt idx="6574">
                  <c:v>2.0903999999999998</c:v>
                </c:pt>
                <c:pt idx="6575">
                  <c:v>2.5064000000000002</c:v>
                </c:pt>
                <c:pt idx="6576">
                  <c:v>3.5024999999999999</c:v>
                </c:pt>
                <c:pt idx="6577">
                  <c:v>3.7728000000000002</c:v>
                </c:pt>
                <c:pt idx="6578">
                  <c:v>3.6991000000000001</c:v>
                </c:pt>
                <c:pt idx="6579">
                  <c:v>3.4148000000000001</c:v>
                </c:pt>
                <c:pt idx="6580">
                  <c:v>3.2185999999999999</c:v>
                </c:pt>
                <c:pt idx="6581">
                  <c:v>3.0743999999999998</c:v>
                </c:pt>
                <c:pt idx="6582">
                  <c:v>2.9742000000000002</c:v>
                </c:pt>
                <c:pt idx="6583">
                  <c:v>2.9073000000000002</c:v>
                </c:pt>
                <c:pt idx="6584">
                  <c:v>2.8426999999999998</c:v>
                </c:pt>
                <c:pt idx="6585">
                  <c:v>2.7949999999999999</c:v>
                </c:pt>
                <c:pt idx="6586">
                  <c:v>2.8267000000000002</c:v>
                </c:pt>
                <c:pt idx="6587">
                  <c:v>3.0339</c:v>
                </c:pt>
                <c:pt idx="6588">
                  <c:v>3.3910999999999998</c:v>
                </c:pt>
                <c:pt idx="6589">
                  <c:v>3.8365</c:v>
                </c:pt>
                <c:pt idx="6590">
                  <c:v>4.2968000000000002</c:v>
                </c:pt>
                <c:pt idx="6591">
                  <c:v>4.7046000000000001</c:v>
                </c:pt>
                <c:pt idx="6592">
                  <c:v>4.9988000000000001</c:v>
                </c:pt>
                <c:pt idx="6593">
                  <c:v>5.1162000000000001</c:v>
                </c:pt>
                <c:pt idx="6594">
                  <c:v>5.1536999999999997</c:v>
                </c:pt>
                <c:pt idx="6595">
                  <c:v>5.1563999999999997</c:v>
                </c:pt>
                <c:pt idx="6596">
                  <c:v>5.1044999999999998</c:v>
                </c:pt>
                <c:pt idx="6597">
                  <c:v>5.1192000000000002</c:v>
                </c:pt>
                <c:pt idx="6598">
                  <c:v>5.0641999999999996</c:v>
                </c:pt>
                <c:pt idx="6599">
                  <c:v>5.1048</c:v>
                </c:pt>
                <c:pt idx="6600">
                  <c:v>5.2453000000000003</c:v>
                </c:pt>
                <c:pt idx="6601">
                  <c:v>5.4781000000000004</c:v>
                </c:pt>
                <c:pt idx="6602">
                  <c:v>5.7544000000000004</c:v>
                </c:pt>
                <c:pt idx="6603">
                  <c:v>5.9837999999999996</c:v>
                </c:pt>
                <c:pt idx="6604">
                  <c:v>6.2119</c:v>
                </c:pt>
                <c:pt idx="6605">
                  <c:v>6.2276999999999996</c:v>
                </c:pt>
                <c:pt idx="6606">
                  <c:v>6.0754999999999999</c:v>
                </c:pt>
                <c:pt idx="6607">
                  <c:v>5.9679000000000002</c:v>
                </c:pt>
                <c:pt idx="6608">
                  <c:v>5.6319999999999997</c:v>
                </c:pt>
                <c:pt idx="6609">
                  <c:v>5.4207999999999998</c:v>
                </c:pt>
                <c:pt idx="6610">
                  <c:v>5.1684000000000001</c:v>
                </c:pt>
                <c:pt idx="6611">
                  <c:v>4.9661999999999997</c:v>
                </c:pt>
                <c:pt idx="6612">
                  <c:v>4.8337000000000003</c:v>
                </c:pt>
                <c:pt idx="6613">
                  <c:v>4.7874999999999996</c:v>
                </c:pt>
                <c:pt idx="6614">
                  <c:v>4.7550999999999997</c:v>
                </c:pt>
                <c:pt idx="6615">
                  <c:v>4.8307000000000002</c:v>
                </c:pt>
                <c:pt idx="6616">
                  <c:v>4.9584000000000001</c:v>
                </c:pt>
                <c:pt idx="6617">
                  <c:v>5.0593000000000004</c:v>
                </c:pt>
                <c:pt idx="6618">
                  <c:v>5.0812999999999997</c:v>
                </c:pt>
                <c:pt idx="6619">
                  <c:v>5.1336000000000004</c:v>
                </c:pt>
                <c:pt idx="6620">
                  <c:v>5.1275000000000004</c:v>
                </c:pt>
                <c:pt idx="6621">
                  <c:v>5.0316000000000001</c:v>
                </c:pt>
                <c:pt idx="6622">
                  <c:v>4.9099000000000004</c:v>
                </c:pt>
                <c:pt idx="6623">
                  <c:v>4.8087999999999997</c:v>
                </c:pt>
                <c:pt idx="6624">
                  <c:v>4.7215999999999996</c:v>
                </c:pt>
                <c:pt idx="6625">
                  <c:v>4.6055000000000001</c:v>
                </c:pt>
                <c:pt idx="6626">
                  <c:v>4.5073999999999996</c:v>
                </c:pt>
                <c:pt idx="6627">
                  <c:v>4.4461000000000004</c:v>
                </c:pt>
                <c:pt idx="6628">
                  <c:v>4.4295999999999998</c:v>
                </c:pt>
                <c:pt idx="6629">
                  <c:v>4.4745999999999997</c:v>
                </c:pt>
                <c:pt idx="6630">
                  <c:v>4.5347</c:v>
                </c:pt>
                <c:pt idx="6631">
                  <c:v>4.5671999999999997</c:v>
                </c:pt>
                <c:pt idx="6632">
                  <c:v>4.5998000000000001</c:v>
                </c:pt>
                <c:pt idx="6633">
                  <c:v>4.6445999999999996</c:v>
                </c:pt>
                <c:pt idx="6634">
                  <c:v>4.6155999999999997</c:v>
                </c:pt>
                <c:pt idx="6635">
                  <c:v>4.6025999999999998</c:v>
                </c:pt>
                <c:pt idx="6636">
                  <c:v>4.5739999999999998</c:v>
                </c:pt>
                <c:pt idx="6637">
                  <c:v>4.5377000000000001</c:v>
                </c:pt>
                <c:pt idx="6638">
                  <c:v>4.5015000000000001</c:v>
                </c:pt>
                <c:pt idx="6639">
                  <c:v>4.4965000000000002</c:v>
                </c:pt>
                <c:pt idx="6640">
                  <c:v>4.4935999999999998</c:v>
                </c:pt>
                <c:pt idx="6641">
                  <c:v>4.4790000000000001</c:v>
                </c:pt>
                <c:pt idx="6642">
                  <c:v>4.5014000000000003</c:v>
                </c:pt>
                <c:pt idx="6643">
                  <c:v>4.5340999999999996</c:v>
                </c:pt>
                <c:pt idx="6644">
                  <c:v>4.5603999999999996</c:v>
                </c:pt>
                <c:pt idx="6645">
                  <c:v>4.6185</c:v>
                </c:pt>
                <c:pt idx="6646">
                  <c:v>4.6891999999999996</c:v>
                </c:pt>
                <c:pt idx="6647">
                  <c:v>4.7333999999999996</c:v>
                </c:pt>
                <c:pt idx="6648">
                  <c:v>4.7694999999999999</c:v>
                </c:pt>
                <c:pt idx="6649">
                  <c:v>4.8345000000000002</c:v>
                </c:pt>
                <c:pt idx="6650">
                  <c:v>4.9621000000000004</c:v>
                </c:pt>
                <c:pt idx="6651">
                  <c:v>5.1106999999999996</c:v>
                </c:pt>
                <c:pt idx="6652">
                  <c:v>5.2643000000000004</c:v>
                </c:pt>
                <c:pt idx="6653">
                  <c:v>5.4626999999999999</c:v>
                </c:pt>
                <c:pt idx="6654">
                  <c:v>5.6208</c:v>
                </c:pt>
                <c:pt idx="6655">
                  <c:v>5.7614000000000001</c:v>
                </c:pt>
                <c:pt idx="6656">
                  <c:v>5.8391000000000002</c:v>
                </c:pt>
                <c:pt idx="6657">
                  <c:v>5.8463000000000003</c:v>
                </c:pt>
                <c:pt idx="6658">
                  <c:v>5.7944000000000004</c:v>
                </c:pt>
                <c:pt idx="6659">
                  <c:v>5.7221000000000002</c:v>
                </c:pt>
                <c:pt idx="6660">
                  <c:v>5.5792000000000002</c:v>
                </c:pt>
                <c:pt idx="6661">
                  <c:v>5.5147000000000004</c:v>
                </c:pt>
                <c:pt idx="6662">
                  <c:v>5.3872999999999998</c:v>
                </c:pt>
                <c:pt idx="6663">
                  <c:v>5.2881</c:v>
                </c:pt>
                <c:pt idx="6664">
                  <c:v>5.1961000000000004</c:v>
                </c:pt>
                <c:pt idx="6665">
                  <c:v>5.1650999999999998</c:v>
                </c:pt>
                <c:pt idx="6666">
                  <c:v>5.1463999999999999</c:v>
                </c:pt>
                <c:pt idx="6667">
                  <c:v>5.0856000000000003</c:v>
                </c:pt>
                <c:pt idx="6668">
                  <c:v>5.0480999999999998</c:v>
                </c:pt>
                <c:pt idx="6669">
                  <c:v>5.0332999999999997</c:v>
                </c:pt>
                <c:pt idx="6670">
                  <c:v>5.0248999999999997</c:v>
                </c:pt>
                <c:pt idx="6671">
                  <c:v>5.0162000000000004</c:v>
                </c:pt>
                <c:pt idx="6672">
                  <c:v>4.9744000000000002</c:v>
                </c:pt>
                <c:pt idx="6673">
                  <c:v>4.8921999999999999</c:v>
                </c:pt>
                <c:pt idx="6674">
                  <c:v>4.8055000000000003</c:v>
                </c:pt>
                <c:pt idx="6675">
                  <c:v>4.7430000000000003</c:v>
                </c:pt>
                <c:pt idx="6676">
                  <c:v>4.6970999999999998</c:v>
                </c:pt>
                <c:pt idx="6677">
                  <c:v>4.6554000000000002</c:v>
                </c:pt>
                <c:pt idx="6678">
                  <c:v>4.6341999999999999</c:v>
                </c:pt>
                <c:pt idx="6679">
                  <c:v>4.6379000000000001</c:v>
                </c:pt>
                <c:pt idx="6680">
                  <c:v>4.6308999999999996</c:v>
                </c:pt>
                <c:pt idx="6681">
                  <c:v>4.6120999999999999</c:v>
                </c:pt>
                <c:pt idx="6682">
                  <c:v>4.5960999999999999</c:v>
                </c:pt>
                <c:pt idx="6683">
                  <c:v>4.6071</c:v>
                </c:pt>
                <c:pt idx="6684">
                  <c:v>4.6105</c:v>
                </c:pt>
                <c:pt idx="6685">
                  <c:v>4.5758999999999999</c:v>
                </c:pt>
                <c:pt idx="6686">
                  <c:v>4.5586000000000002</c:v>
                </c:pt>
                <c:pt idx="6687">
                  <c:v>4.5407999999999999</c:v>
                </c:pt>
                <c:pt idx="6688">
                  <c:v>4.5452000000000004</c:v>
                </c:pt>
                <c:pt idx="6689">
                  <c:v>4.53</c:v>
                </c:pt>
                <c:pt idx="6690">
                  <c:v>4.5304000000000002</c:v>
                </c:pt>
                <c:pt idx="6691">
                  <c:v>4.5369000000000002</c:v>
                </c:pt>
                <c:pt idx="6692">
                  <c:v>4.5495000000000001</c:v>
                </c:pt>
                <c:pt idx="6693">
                  <c:v>4.5755999999999997</c:v>
                </c:pt>
                <c:pt idx="6694">
                  <c:v>4.6047000000000002</c:v>
                </c:pt>
                <c:pt idx="6695">
                  <c:v>4.6242999999999999</c:v>
                </c:pt>
                <c:pt idx="6696">
                  <c:v>4.6429</c:v>
                </c:pt>
                <c:pt idx="6697">
                  <c:v>4.6307999999999998</c:v>
                </c:pt>
                <c:pt idx="6698">
                  <c:v>4.6497999999999999</c:v>
                </c:pt>
                <c:pt idx="6699">
                  <c:v>4.6544999999999996</c:v>
                </c:pt>
                <c:pt idx="6700">
                  <c:v>4.6494</c:v>
                </c:pt>
                <c:pt idx="6701">
                  <c:v>4.7161999999999997</c:v>
                </c:pt>
                <c:pt idx="6702">
                  <c:v>4.7443999999999997</c:v>
                </c:pt>
                <c:pt idx="6703">
                  <c:v>4.7782</c:v>
                </c:pt>
                <c:pt idx="6704">
                  <c:v>4.7927999999999997</c:v>
                </c:pt>
                <c:pt idx="6705">
                  <c:v>4.7992999999999997</c:v>
                </c:pt>
                <c:pt idx="6706">
                  <c:v>4.8137999999999996</c:v>
                </c:pt>
                <c:pt idx="6707">
                  <c:v>4.8529</c:v>
                </c:pt>
                <c:pt idx="6708">
                  <c:v>5.1806000000000001</c:v>
                </c:pt>
                <c:pt idx="6709">
                  <c:v>4.6653000000000002</c:v>
                </c:pt>
                <c:pt idx="6710">
                  <c:v>3.7965</c:v>
                </c:pt>
                <c:pt idx="6711">
                  <c:v>2.9154</c:v>
                </c:pt>
                <c:pt idx="6712">
                  <c:v>2.1705999999999999</c:v>
                </c:pt>
                <c:pt idx="6713">
                  <c:v>2.4102999999999999</c:v>
                </c:pt>
                <c:pt idx="6714">
                  <c:v>2.2315</c:v>
                </c:pt>
                <c:pt idx="6715">
                  <c:v>1.8442000000000001</c:v>
                </c:pt>
                <c:pt idx="6716">
                  <c:v>1.4318</c:v>
                </c:pt>
                <c:pt idx="6717">
                  <c:v>1.1921999999999999</c:v>
                </c:pt>
                <c:pt idx="6718">
                  <c:v>1.0989</c:v>
                </c:pt>
                <c:pt idx="6719">
                  <c:v>1.4422999999999999</c:v>
                </c:pt>
                <c:pt idx="6720">
                  <c:v>1.8593999999999999</c:v>
                </c:pt>
                <c:pt idx="6721">
                  <c:v>1.9334</c:v>
                </c:pt>
                <c:pt idx="6722">
                  <c:v>1.9117999999999999</c:v>
                </c:pt>
                <c:pt idx="6723">
                  <c:v>1.8736999999999999</c:v>
                </c:pt>
                <c:pt idx="6724">
                  <c:v>1.8533999999999999</c:v>
                </c:pt>
                <c:pt idx="6725">
                  <c:v>1.8888</c:v>
                </c:pt>
                <c:pt idx="6726">
                  <c:v>1.9481999999999999</c:v>
                </c:pt>
                <c:pt idx="6727">
                  <c:v>2.0203000000000002</c:v>
                </c:pt>
                <c:pt idx="6728">
                  <c:v>2.1606000000000001</c:v>
                </c:pt>
                <c:pt idx="6729">
                  <c:v>2.4499</c:v>
                </c:pt>
                <c:pt idx="6730">
                  <c:v>2.9165999999999999</c:v>
                </c:pt>
                <c:pt idx="6731">
                  <c:v>3.4266000000000001</c:v>
                </c:pt>
                <c:pt idx="6732">
                  <c:v>3.9171</c:v>
                </c:pt>
                <c:pt idx="6733">
                  <c:v>4.3129</c:v>
                </c:pt>
                <c:pt idx="6734">
                  <c:v>4.5739999999999998</c:v>
                </c:pt>
                <c:pt idx="6735">
                  <c:v>4.6932999999999998</c:v>
                </c:pt>
                <c:pt idx="6736">
                  <c:v>4.7430000000000003</c:v>
                </c:pt>
                <c:pt idx="6737">
                  <c:v>4.7504</c:v>
                </c:pt>
                <c:pt idx="6738">
                  <c:v>4.7267000000000001</c:v>
                </c:pt>
                <c:pt idx="6739">
                  <c:v>4.6627000000000001</c:v>
                </c:pt>
                <c:pt idx="6740">
                  <c:v>4.6439000000000004</c:v>
                </c:pt>
                <c:pt idx="6741">
                  <c:v>4.6748000000000003</c:v>
                </c:pt>
                <c:pt idx="6742">
                  <c:v>4.7041000000000004</c:v>
                </c:pt>
                <c:pt idx="6743">
                  <c:v>4.7190000000000003</c:v>
                </c:pt>
                <c:pt idx="6744">
                  <c:v>5.2671000000000001</c:v>
                </c:pt>
                <c:pt idx="6745">
                  <c:v>7.5743</c:v>
                </c:pt>
                <c:pt idx="6746">
                  <c:v>7.3757000000000001</c:v>
                </c:pt>
                <c:pt idx="6747">
                  <c:v>6.2952000000000004</c:v>
                </c:pt>
                <c:pt idx="6748">
                  <c:v>5.2319000000000004</c:v>
                </c:pt>
                <c:pt idx="6749">
                  <c:v>3.9740000000000002</c:v>
                </c:pt>
                <c:pt idx="6750">
                  <c:v>4.2874999999999996</c:v>
                </c:pt>
                <c:pt idx="6751">
                  <c:v>4.4547999999999996</c:v>
                </c:pt>
                <c:pt idx="6752">
                  <c:v>3.9015</c:v>
                </c:pt>
                <c:pt idx="6753">
                  <c:v>3.1516000000000002</c:v>
                </c:pt>
                <c:pt idx="6754">
                  <c:v>2.4161000000000001</c:v>
                </c:pt>
                <c:pt idx="6755">
                  <c:v>1.8048</c:v>
                </c:pt>
                <c:pt idx="6756">
                  <c:v>1.4736</c:v>
                </c:pt>
                <c:pt idx="6757">
                  <c:v>1.7729999999999999</c:v>
                </c:pt>
                <c:pt idx="6758">
                  <c:v>2.1596000000000002</c:v>
                </c:pt>
                <c:pt idx="6759">
                  <c:v>2.3401999999999998</c:v>
                </c:pt>
                <c:pt idx="6760">
                  <c:v>2.3462000000000001</c:v>
                </c:pt>
                <c:pt idx="6761">
                  <c:v>2.3422000000000001</c:v>
                </c:pt>
                <c:pt idx="6762">
                  <c:v>2.3805999999999998</c:v>
                </c:pt>
                <c:pt idx="6763">
                  <c:v>2.5282</c:v>
                </c:pt>
                <c:pt idx="6764">
                  <c:v>3.2694000000000001</c:v>
                </c:pt>
                <c:pt idx="6765">
                  <c:v>4.6669</c:v>
                </c:pt>
                <c:pt idx="6766">
                  <c:v>6.1459000000000001</c:v>
                </c:pt>
                <c:pt idx="6767">
                  <c:v>6.9709000000000003</c:v>
                </c:pt>
                <c:pt idx="6768">
                  <c:v>6.5167999999999999</c:v>
                </c:pt>
                <c:pt idx="6769">
                  <c:v>5.4196999999999997</c:v>
                </c:pt>
                <c:pt idx="6770">
                  <c:v>4.5716999999999999</c:v>
                </c:pt>
                <c:pt idx="6771">
                  <c:v>4.8830999999999998</c:v>
                </c:pt>
                <c:pt idx="6772">
                  <c:v>5.3242000000000003</c:v>
                </c:pt>
                <c:pt idx="6773">
                  <c:v>5.3571999999999997</c:v>
                </c:pt>
                <c:pt idx="6774">
                  <c:v>5.0682999999999998</c:v>
                </c:pt>
                <c:pt idx="6775">
                  <c:v>4.7671999999999999</c:v>
                </c:pt>
                <c:pt idx="6776">
                  <c:v>4.4778000000000002</c:v>
                </c:pt>
                <c:pt idx="6777">
                  <c:v>4.2666000000000004</c:v>
                </c:pt>
                <c:pt idx="6778">
                  <c:v>4.0571999999999999</c:v>
                </c:pt>
                <c:pt idx="6779">
                  <c:v>3.8654000000000002</c:v>
                </c:pt>
                <c:pt idx="6780">
                  <c:v>3.7591000000000001</c:v>
                </c:pt>
                <c:pt idx="6781">
                  <c:v>3.7907999999999999</c:v>
                </c:pt>
                <c:pt idx="6782">
                  <c:v>3.9813999999999998</c:v>
                </c:pt>
                <c:pt idx="6783">
                  <c:v>4.3315999999999999</c:v>
                </c:pt>
                <c:pt idx="6784">
                  <c:v>4.6387</c:v>
                </c:pt>
                <c:pt idx="6785">
                  <c:v>4.8886000000000003</c:v>
                </c:pt>
                <c:pt idx="6786">
                  <c:v>4.9965999999999999</c:v>
                </c:pt>
                <c:pt idx="6787">
                  <c:v>4.9736000000000002</c:v>
                </c:pt>
                <c:pt idx="6788">
                  <c:v>4.8852000000000002</c:v>
                </c:pt>
                <c:pt idx="6789">
                  <c:v>4.694</c:v>
                </c:pt>
                <c:pt idx="6790">
                  <c:v>4.4828999999999999</c:v>
                </c:pt>
                <c:pt idx="6791">
                  <c:v>4.2834000000000003</c:v>
                </c:pt>
                <c:pt idx="6792">
                  <c:v>4.1121999999999996</c:v>
                </c:pt>
                <c:pt idx="6793">
                  <c:v>3.9990999999999999</c:v>
                </c:pt>
                <c:pt idx="6794">
                  <c:v>3.9125999999999999</c:v>
                </c:pt>
                <c:pt idx="6795">
                  <c:v>3.8748999999999998</c:v>
                </c:pt>
                <c:pt idx="6796">
                  <c:v>3.8557999999999999</c:v>
                </c:pt>
                <c:pt idx="6797">
                  <c:v>3.9036</c:v>
                </c:pt>
                <c:pt idx="6798">
                  <c:v>3.9716</c:v>
                </c:pt>
                <c:pt idx="6799">
                  <c:v>4.0315000000000003</c:v>
                </c:pt>
                <c:pt idx="6800">
                  <c:v>4.0639000000000003</c:v>
                </c:pt>
                <c:pt idx="6801">
                  <c:v>4.0911999999999997</c:v>
                </c:pt>
                <c:pt idx="6802">
                  <c:v>4.16</c:v>
                </c:pt>
                <c:pt idx="6803">
                  <c:v>4.3285</c:v>
                </c:pt>
                <c:pt idx="6804">
                  <c:v>4.7950999999999997</c:v>
                </c:pt>
                <c:pt idx="6805">
                  <c:v>5.5903</c:v>
                </c:pt>
                <c:pt idx="6806">
                  <c:v>6.4862000000000002</c:v>
                </c:pt>
                <c:pt idx="6807">
                  <c:v>7.1509999999999998</c:v>
                </c:pt>
                <c:pt idx="6808">
                  <c:v>7.3975</c:v>
                </c:pt>
                <c:pt idx="6809">
                  <c:v>7.3265000000000002</c:v>
                </c:pt>
                <c:pt idx="6810">
                  <c:v>6.9398</c:v>
                </c:pt>
                <c:pt idx="6811">
                  <c:v>6.5021000000000004</c:v>
                </c:pt>
                <c:pt idx="6812">
                  <c:v>6.0540000000000003</c:v>
                </c:pt>
                <c:pt idx="6813">
                  <c:v>5.6308999999999996</c:v>
                </c:pt>
                <c:pt idx="6814">
                  <c:v>5.3404999999999996</c:v>
                </c:pt>
                <c:pt idx="6815">
                  <c:v>5.0206999999999997</c:v>
                </c:pt>
                <c:pt idx="6816">
                  <c:v>4.8423999999999996</c:v>
                </c:pt>
                <c:pt idx="6817">
                  <c:v>4.7416</c:v>
                </c:pt>
                <c:pt idx="6818">
                  <c:v>4.7826000000000004</c:v>
                </c:pt>
                <c:pt idx="6819">
                  <c:v>4.8929999999999998</c:v>
                </c:pt>
                <c:pt idx="6820">
                  <c:v>5.048</c:v>
                </c:pt>
                <c:pt idx="6821">
                  <c:v>5.2076000000000002</c:v>
                </c:pt>
                <c:pt idx="6822">
                  <c:v>5.3754</c:v>
                </c:pt>
                <c:pt idx="6823">
                  <c:v>5.3902000000000001</c:v>
                </c:pt>
                <c:pt idx="6824">
                  <c:v>5.2956000000000003</c:v>
                </c:pt>
                <c:pt idx="6825">
                  <c:v>5.1936</c:v>
                </c:pt>
                <c:pt idx="6826">
                  <c:v>5.0350999999999999</c:v>
                </c:pt>
                <c:pt idx="6827">
                  <c:v>4.8552999999999997</c:v>
                </c:pt>
                <c:pt idx="6828">
                  <c:v>4.7245999999999997</c:v>
                </c:pt>
                <c:pt idx="6829">
                  <c:v>4.6172000000000004</c:v>
                </c:pt>
                <c:pt idx="6830">
                  <c:v>4.4702999999999999</c:v>
                </c:pt>
                <c:pt idx="6831">
                  <c:v>4.3742000000000001</c:v>
                </c:pt>
                <c:pt idx="6832">
                  <c:v>4.3449</c:v>
                </c:pt>
                <c:pt idx="6833">
                  <c:v>4.3533999999999997</c:v>
                </c:pt>
                <c:pt idx="6834">
                  <c:v>4.3945999999999996</c:v>
                </c:pt>
                <c:pt idx="6835">
                  <c:v>4.4741999999999997</c:v>
                </c:pt>
                <c:pt idx="6836">
                  <c:v>4.5315000000000003</c:v>
                </c:pt>
                <c:pt idx="6837">
                  <c:v>4.5404</c:v>
                </c:pt>
                <c:pt idx="6838">
                  <c:v>4.5465</c:v>
                </c:pt>
                <c:pt idx="6839">
                  <c:v>4.5190000000000001</c:v>
                </c:pt>
                <c:pt idx="6840">
                  <c:v>4.4774000000000003</c:v>
                </c:pt>
                <c:pt idx="6841">
                  <c:v>4.4364999999999997</c:v>
                </c:pt>
                <c:pt idx="6842">
                  <c:v>4.3818999999999999</c:v>
                </c:pt>
                <c:pt idx="6843">
                  <c:v>4.3314000000000004</c:v>
                </c:pt>
                <c:pt idx="6844">
                  <c:v>4.3391999999999999</c:v>
                </c:pt>
                <c:pt idx="6845">
                  <c:v>4.3742000000000001</c:v>
                </c:pt>
                <c:pt idx="6846">
                  <c:v>4.5871000000000004</c:v>
                </c:pt>
                <c:pt idx="6847">
                  <c:v>5.1071</c:v>
                </c:pt>
                <c:pt idx="6848">
                  <c:v>5.6844999999999999</c:v>
                </c:pt>
                <c:pt idx="6849">
                  <c:v>6.4047000000000001</c:v>
                </c:pt>
                <c:pt idx="6850">
                  <c:v>6.9012000000000002</c:v>
                </c:pt>
                <c:pt idx="6851">
                  <c:v>7.1079999999999997</c:v>
                </c:pt>
                <c:pt idx="6852">
                  <c:v>6.8574999999999999</c:v>
                </c:pt>
                <c:pt idx="6853">
                  <c:v>6.6215999999999999</c:v>
                </c:pt>
                <c:pt idx="6854">
                  <c:v>6.15</c:v>
                </c:pt>
                <c:pt idx="6855">
                  <c:v>5.8369999999999997</c:v>
                </c:pt>
                <c:pt idx="6856">
                  <c:v>5.4404000000000003</c:v>
                </c:pt>
                <c:pt idx="6857">
                  <c:v>5.2366000000000001</c:v>
                </c:pt>
                <c:pt idx="6858">
                  <c:v>4.9617000000000004</c:v>
                </c:pt>
                <c:pt idx="6859">
                  <c:v>4.8052999999999999</c:v>
                </c:pt>
                <c:pt idx="6860">
                  <c:v>4.7443999999999997</c:v>
                </c:pt>
                <c:pt idx="6861">
                  <c:v>4.7057000000000002</c:v>
                </c:pt>
                <c:pt idx="6862">
                  <c:v>4.8029000000000002</c:v>
                </c:pt>
                <c:pt idx="6863">
                  <c:v>5.0172999999999996</c:v>
                </c:pt>
                <c:pt idx="6864">
                  <c:v>5.2393000000000001</c:v>
                </c:pt>
                <c:pt idx="6865">
                  <c:v>5.3594999999999997</c:v>
                </c:pt>
                <c:pt idx="6866">
                  <c:v>5.4368999999999996</c:v>
                </c:pt>
                <c:pt idx="6867">
                  <c:v>5.3536999999999999</c:v>
                </c:pt>
                <c:pt idx="6868">
                  <c:v>5.2407000000000004</c:v>
                </c:pt>
                <c:pt idx="6869">
                  <c:v>5.1341000000000001</c:v>
                </c:pt>
                <c:pt idx="6870">
                  <c:v>4.9488000000000003</c:v>
                </c:pt>
                <c:pt idx="6871">
                  <c:v>4.8404999999999996</c:v>
                </c:pt>
                <c:pt idx="6872">
                  <c:v>4.7129000000000003</c:v>
                </c:pt>
                <c:pt idx="6873">
                  <c:v>4.5682</c:v>
                </c:pt>
                <c:pt idx="6874">
                  <c:v>4.4795999999999996</c:v>
                </c:pt>
                <c:pt idx="6875">
                  <c:v>4.4568000000000003</c:v>
                </c:pt>
                <c:pt idx="6876">
                  <c:v>4.4241000000000001</c:v>
                </c:pt>
                <c:pt idx="6877">
                  <c:v>4.4203000000000001</c:v>
                </c:pt>
                <c:pt idx="6878">
                  <c:v>4.4702999999999999</c:v>
                </c:pt>
                <c:pt idx="6879">
                  <c:v>4.5381999999999998</c:v>
                </c:pt>
                <c:pt idx="6880">
                  <c:v>4.6055000000000001</c:v>
                </c:pt>
                <c:pt idx="6881">
                  <c:v>4.6509</c:v>
                </c:pt>
                <c:pt idx="6882">
                  <c:v>4.6615000000000002</c:v>
                </c:pt>
                <c:pt idx="6883">
                  <c:v>4.6333000000000002</c:v>
                </c:pt>
                <c:pt idx="6884">
                  <c:v>4.6012000000000004</c:v>
                </c:pt>
                <c:pt idx="6885">
                  <c:v>4.5583</c:v>
                </c:pt>
                <c:pt idx="6886">
                  <c:v>4.49</c:v>
                </c:pt>
                <c:pt idx="6887">
                  <c:v>4.4363999999999999</c:v>
                </c:pt>
                <c:pt idx="6888">
                  <c:v>4.3804999999999996</c:v>
                </c:pt>
                <c:pt idx="6889">
                  <c:v>4.3369999999999997</c:v>
                </c:pt>
                <c:pt idx="6890">
                  <c:v>4.3177000000000003</c:v>
                </c:pt>
                <c:pt idx="6891">
                  <c:v>4.3240999999999996</c:v>
                </c:pt>
                <c:pt idx="6892">
                  <c:v>4.3353000000000002</c:v>
                </c:pt>
                <c:pt idx="6893">
                  <c:v>4.3928000000000003</c:v>
                </c:pt>
                <c:pt idx="6894">
                  <c:v>4.4626000000000001</c:v>
                </c:pt>
                <c:pt idx="6895">
                  <c:v>4.5076999999999998</c:v>
                </c:pt>
                <c:pt idx="6896">
                  <c:v>4.5857000000000001</c:v>
                </c:pt>
                <c:pt idx="6897">
                  <c:v>4.7251000000000003</c:v>
                </c:pt>
                <c:pt idx="6898">
                  <c:v>4.9584000000000001</c:v>
                </c:pt>
                <c:pt idx="6899">
                  <c:v>5.2461000000000002</c:v>
                </c:pt>
                <c:pt idx="6900">
                  <c:v>5.75</c:v>
                </c:pt>
                <c:pt idx="6901">
                  <c:v>6.2576999999999998</c:v>
                </c:pt>
                <c:pt idx="6902">
                  <c:v>6.5846999999999998</c:v>
                </c:pt>
                <c:pt idx="6903">
                  <c:v>6.7358000000000002</c:v>
                </c:pt>
                <c:pt idx="6904">
                  <c:v>6.5270999999999999</c:v>
                </c:pt>
                <c:pt idx="6905">
                  <c:v>6.3216999999999999</c:v>
                </c:pt>
                <c:pt idx="6906">
                  <c:v>5.9988000000000001</c:v>
                </c:pt>
                <c:pt idx="6907">
                  <c:v>5.6980000000000004</c:v>
                </c:pt>
                <c:pt idx="6908">
                  <c:v>5.4865000000000004</c:v>
                </c:pt>
                <c:pt idx="6909">
                  <c:v>5.2255000000000003</c:v>
                </c:pt>
                <c:pt idx="6910">
                  <c:v>5.0374999999999996</c:v>
                </c:pt>
                <c:pt idx="6911">
                  <c:v>4.9195000000000002</c:v>
                </c:pt>
                <c:pt idx="6912">
                  <c:v>4.8471000000000002</c:v>
                </c:pt>
                <c:pt idx="6913">
                  <c:v>4.9000000000000004</c:v>
                </c:pt>
                <c:pt idx="6914">
                  <c:v>6.2222</c:v>
                </c:pt>
                <c:pt idx="6915">
                  <c:v>8.8787000000000003</c:v>
                </c:pt>
                <c:pt idx="6916">
                  <c:v>9.3965999999999994</c:v>
                </c:pt>
                <c:pt idx="6917">
                  <c:v>8.1988000000000003</c:v>
                </c:pt>
                <c:pt idx="6918">
                  <c:v>6.6241000000000003</c:v>
                </c:pt>
                <c:pt idx="6919">
                  <c:v>5.1283000000000003</c:v>
                </c:pt>
                <c:pt idx="6920">
                  <c:v>3.8557000000000001</c:v>
                </c:pt>
                <c:pt idx="6921">
                  <c:v>3.5131999999999999</c:v>
                </c:pt>
                <c:pt idx="6922">
                  <c:v>4.6631</c:v>
                </c:pt>
                <c:pt idx="6923">
                  <c:v>4.9368999999999996</c:v>
                </c:pt>
                <c:pt idx="6924">
                  <c:v>4.6538000000000004</c:v>
                </c:pt>
                <c:pt idx="6925">
                  <c:v>4.1234999999999999</c:v>
                </c:pt>
                <c:pt idx="6926">
                  <c:v>3.7747000000000002</c:v>
                </c:pt>
                <c:pt idx="6927">
                  <c:v>4.4379999999999997</c:v>
                </c:pt>
                <c:pt idx="6928">
                  <c:v>3.9344000000000001</c:v>
                </c:pt>
                <c:pt idx="6929">
                  <c:v>3.1728999999999998</c:v>
                </c:pt>
                <c:pt idx="6930">
                  <c:v>2.4403000000000001</c:v>
                </c:pt>
                <c:pt idx="6931">
                  <c:v>1.83</c:v>
                </c:pt>
                <c:pt idx="6932">
                  <c:v>1.5257000000000001</c:v>
                </c:pt>
                <c:pt idx="6933">
                  <c:v>2.2534000000000001</c:v>
                </c:pt>
                <c:pt idx="6934">
                  <c:v>2.8879000000000001</c:v>
                </c:pt>
                <c:pt idx="6935">
                  <c:v>3.0962999999999998</c:v>
                </c:pt>
                <c:pt idx="6936">
                  <c:v>3.0960999999999999</c:v>
                </c:pt>
                <c:pt idx="6937">
                  <c:v>2.9756</c:v>
                </c:pt>
                <c:pt idx="6938">
                  <c:v>2.8942000000000001</c:v>
                </c:pt>
                <c:pt idx="6939">
                  <c:v>2.7970999999999999</c:v>
                </c:pt>
                <c:pt idx="6940">
                  <c:v>2.7454000000000001</c:v>
                </c:pt>
                <c:pt idx="6941">
                  <c:v>2.8209</c:v>
                </c:pt>
                <c:pt idx="6942">
                  <c:v>3.2147999999999999</c:v>
                </c:pt>
                <c:pt idx="6943">
                  <c:v>3.9146999999999998</c:v>
                </c:pt>
                <c:pt idx="6944">
                  <c:v>4.7168000000000001</c:v>
                </c:pt>
                <c:pt idx="6945">
                  <c:v>5.2859999999999996</c:v>
                </c:pt>
                <c:pt idx="6946">
                  <c:v>5.577</c:v>
                </c:pt>
                <c:pt idx="6947">
                  <c:v>5.5218999999999996</c:v>
                </c:pt>
                <c:pt idx="6948">
                  <c:v>5.3728999999999996</c:v>
                </c:pt>
                <c:pt idx="6949">
                  <c:v>5.1622000000000003</c:v>
                </c:pt>
                <c:pt idx="6950">
                  <c:v>4.9702999999999999</c:v>
                </c:pt>
                <c:pt idx="6951">
                  <c:v>4.7309000000000001</c:v>
                </c:pt>
                <c:pt idx="6952">
                  <c:v>4.4527999999999999</c:v>
                </c:pt>
                <c:pt idx="6953">
                  <c:v>4.2587000000000002</c:v>
                </c:pt>
                <c:pt idx="6954">
                  <c:v>4.0868000000000002</c:v>
                </c:pt>
                <c:pt idx="6955">
                  <c:v>3.9786999999999999</c:v>
                </c:pt>
                <c:pt idx="6956">
                  <c:v>3.9266999999999999</c:v>
                </c:pt>
                <c:pt idx="6957">
                  <c:v>3.9434999999999998</c:v>
                </c:pt>
                <c:pt idx="6958">
                  <c:v>4.0227000000000004</c:v>
                </c:pt>
                <c:pt idx="6959">
                  <c:v>4.1422999999999996</c:v>
                </c:pt>
                <c:pt idx="6960">
                  <c:v>4.2499000000000002</c:v>
                </c:pt>
                <c:pt idx="6961">
                  <c:v>4.3224</c:v>
                </c:pt>
                <c:pt idx="6962">
                  <c:v>4.3680000000000003</c:v>
                </c:pt>
                <c:pt idx="6963">
                  <c:v>4.3281999999999998</c:v>
                </c:pt>
                <c:pt idx="6964">
                  <c:v>4.2629000000000001</c:v>
                </c:pt>
                <c:pt idx="6965">
                  <c:v>4.1653000000000002</c:v>
                </c:pt>
                <c:pt idx="6966">
                  <c:v>4.0442</c:v>
                </c:pt>
                <c:pt idx="6967">
                  <c:v>3.9169999999999998</c:v>
                </c:pt>
                <c:pt idx="6968">
                  <c:v>3.8159000000000001</c:v>
                </c:pt>
                <c:pt idx="6969">
                  <c:v>3.7681</c:v>
                </c:pt>
                <c:pt idx="6970">
                  <c:v>3.7395</c:v>
                </c:pt>
                <c:pt idx="6971">
                  <c:v>3.8048000000000002</c:v>
                </c:pt>
                <c:pt idx="6972">
                  <c:v>4.0667999999999997</c:v>
                </c:pt>
                <c:pt idx="6973">
                  <c:v>4.8710000000000004</c:v>
                </c:pt>
                <c:pt idx="6974">
                  <c:v>5.9980000000000002</c:v>
                </c:pt>
                <c:pt idx="6975">
                  <c:v>7.1951999999999998</c:v>
                </c:pt>
                <c:pt idx="6976">
                  <c:v>8.0879999999999992</c:v>
                </c:pt>
                <c:pt idx="6977">
                  <c:v>8.2423000000000002</c:v>
                </c:pt>
                <c:pt idx="6978">
                  <c:v>7.9325000000000001</c:v>
                </c:pt>
                <c:pt idx="6979">
                  <c:v>6.7827999999999999</c:v>
                </c:pt>
                <c:pt idx="6980">
                  <c:v>6.0651000000000002</c:v>
                </c:pt>
                <c:pt idx="6981">
                  <c:v>6.0843999999999996</c:v>
                </c:pt>
                <c:pt idx="6982">
                  <c:v>5.3746</c:v>
                </c:pt>
                <c:pt idx="6983">
                  <c:v>4.3410000000000002</c:v>
                </c:pt>
                <c:pt idx="6984">
                  <c:v>3.367</c:v>
                </c:pt>
                <c:pt idx="6985">
                  <c:v>2.5219</c:v>
                </c:pt>
                <c:pt idx="6986">
                  <c:v>2.2662</c:v>
                </c:pt>
                <c:pt idx="6987">
                  <c:v>3.0162</c:v>
                </c:pt>
                <c:pt idx="6988">
                  <c:v>3.3685</c:v>
                </c:pt>
                <c:pt idx="6989">
                  <c:v>3.3736000000000002</c:v>
                </c:pt>
                <c:pt idx="6990">
                  <c:v>3.2357999999999998</c:v>
                </c:pt>
                <c:pt idx="6991">
                  <c:v>3.0958000000000001</c:v>
                </c:pt>
                <c:pt idx="6992">
                  <c:v>3.0903999999999998</c:v>
                </c:pt>
                <c:pt idx="6993">
                  <c:v>3.1408</c:v>
                </c:pt>
                <c:pt idx="6994">
                  <c:v>3.2490999999999999</c:v>
                </c:pt>
                <c:pt idx="6995">
                  <c:v>3.4015</c:v>
                </c:pt>
                <c:pt idx="6996">
                  <c:v>3.6842000000000001</c:v>
                </c:pt>
                <c:pt idx="6997">
                  <c:v>4.1289999999999996</c:v>
                </c:pt>
                <c:pt idx="6998">
                  <c:v>4.6760999999999999</c:v>
                </c:pt>
                <c:pt idx="6999">
                  <c:v>5.0548000000000002</c:v>
                </c:pt>
                <c:pt idx="7000">
                  <c:v>5.3083</c:v>
                </c:pt>
                <c:pt idx="7001">
                  <c:v>5.4138999999999999</c:v>
                </c:pt>
                <c:pt idx="7002">
                  <c:v>5.3844000000000003</c:v>
                </c:pt>
                <c:pt idx="7003">
                  <c:v>5.2020999999999997</c:v>
                </c:pt>
                <c:pt idx="7004">
                  <c:v>5.0618999999999996</c:v>
                </c:pt>
                <c:pt idx="7005">
                  <c:v>4.8453999999999997</c:v>
                </c:pt>
                <c:pt idx="7006">
                  <c:v>4.6186999999999996</c:v>
                </c:pt>
                <c:pt idx="7007">
                  <c:v>4.4526000000000003</c:v>
                </c:pt>
                <c:pt idx="7008">
                  <c:v>4.3155999999999999</c:v>
                </c:pt>
                <c:pt idx="7009">
                  <c:v>4.1802999999999999</c:v>
                </c:pt>
                <c:pt idx="7010">
                  <c:v>4.1181999999999999</c:v>
                </c:pt>
                <c:pt idx="7011">
                  <c:v>4.1227999999999998</c:v>
                </c:pt>
                <c:pt idx="7012">
                  <c:v>4.1449999999999996</c:v>
                </c:pt>
                <c:pt idx="7013">
                  <c:v>4.2518000000000002</c:v>
                </c:pt>
                <c:pt idx="7014">
                  <c:v>4.3292000000000002</c:v>
                </c:pt>
                <c:pt idx="7015">
                  <c:v>4.3861999999999997</c:v>
                </c:pt>
                <c:pt idx="7016">
                  <c:v>4.3996000000000004</c:v>
                </c:pt>
                <c:pt idx="7017">
                  <c:v>4.4229000000000003</c:v>
                </c:pt>
                <c:pt idx="7018">
                  <c:v>4.3981000000000003</c:v>
                </c:pt>
                <c:pt idx="7019">
                  <c:v>4.3472</c:v>
                </c:pt>
                <c:pt idx="7020">
                  <c:v>4.3014000000000001</c:v>
                </c:pt>
                <c:pt idx="7021">
                  <c:v>4.2704000000000004</c:v>
                </c:pt>
                <c:pt idx="7022">
                  <c:v>4.2460000000000004</c:v>
                </c:pt>
                <c:pt idx="7023">
                  <c:v>4.2374999999999998</c:v>
                </c:pt>
                <c:pt idx="7024">
                  <c:v>4.2953000000000001</c:v>
                </c:pt>
                <c:pt idx="7025">
                  <c:v>4.5385</c:v>
                </c:pt>
                <c:pt idx="7026">
                  <c:v>5.0746000000000002</c:v>
                </c:pt>
                <c:pt idx="7027">
                  <c:v>5.8040000000000003</c:v>
                </c:pt>
                <c:pt idx="7028">
                  <c:v>6.5631000000000004</c:v>
                </c:pt>
                <c:pt idx="7029">
                  <c:v>7.0811999999999999</c:v>
                </c:pt>
                <c:pt idx="7030">
                  <c:v>7.2252000000000001</c:v>
                </c:pt>
                <c:pt idx="7031">
                  <c:v>6.9504999999999999</c:v>
                </c:pt>
                <c:pt idx="7032">
                  <c:v>6.5838000000000001</c:v>
                </c:pt>
                <c:pt idx="7033">
                  <c:v>6.1260000000000003</c:v>
                </c:pt>
                <c:pt idx="7034">
                  <c:v>5.7941000000000003</c:v>
                </c:pt>
                <c:pt idx="7035">
                  <c:v>5.4535999999999998</c:v>
                </c:pt>
                <c:pt idx="7036">
                  <c:v>5.2251000000000003</c:v>
                </c:pt>
                <c:pt idx="7037">
                  <c:v>4.9617000000000004</c:v>
                </c:pt>
                <c:pt idx="7038">
                  <c:v>4.7717000000000001</c:v>
                </c:pt>
                <c:pt idx="7039">
                  <c:v>4.7281000000000004</c:v>
                </c:pt>
                <c:pt idx="7040">
                  <c:v>4.6971999999999996</c:v>
                </c:pt>
                <c:pt idx="7041">
                  <c:v>4.8143000000000002</c:v>
                </c:pt>
                <c:pt idx="7042">
                  <c:v>5.0541</c:v>
                </c:pt>
                <c:pt idx="7043">
                  <c:v>5.3220000000000001</c:v>
                </c:pt>
                <c:pt idx="7044">
                  <c:v>5.4108000000000001</c:v>
                </c:pt>
                <c:pt idx="7045">
                  <c:v>5.3966000000000003</c:v>
                </c:pt>
                <c:pt idx="7046">
                  <c:v>5.3680000000000003</c:v>
                </c:pt>
                <c:pt idx="7047">
                  <c:v>5.1989000000000001</c:v>
                </c:pt>
                <c:pt idx="7048">
                  <c:v>5.4431000000000003</c:v>
                </c:pt>
                <c:pt idx="7049">
                  <c:v>5.6647999999999996</c:v>
                </c:pt>
                <c:pt idx="7050">
                  <c:v>5.0298999999999996</c:v>
                </c:pt>
                <c:pt idx="7051">
                  <c:v>4.0494000000000003</c:v>
                </c:pt>
                <c:pt idx="7052">
                  <c:v>3.0935000000000001</c:v>
                </c:pt>
                <c:pt idx="7053">
                  <c:v>2.2997999999999998</c:v>
                </c:pt>
                <c:pt idx="7054">
                  <c:v>2.024</c:v>
                </c:pt>
                <c:pt idx="7055">
                  <c:v>2.7416</c:v>
                </c:pt>
                <c:pt idx="7056">
                  <c:v>3.4670999999999998</c:v>
                </c:pt>
                <c:pt idx="7057">
                  <c:v>3.7206999999999999</c:v>
                </c:pt>
                <c:pt idx="7058">
                  <c:v>3.6486999999999998</c:v>
                </c:pt>
                <c:pt idx="7059">
                  <c:v>3.5034000000000001</c:v>
                </c:pt>
                <c:pt idx="7060">
                  <c:v>3.3732000000000002</c:v>
                </c:pt>
                <c:pt idx="7061">
                  <c:v>3.2955999999999999</c:v>
                </c:pt>
                <c:pt idx="7062">
                  <c:v>3.1886999999999999</c:v>
                </c:pt>
                <c:pt idx="7063">
                  <c:v>3.0983999999999998</c:v>
                </c:pt>
                <c:pt idx="7064">
                  <c:v>3.0285000000000002</c:v>
                </c:pt>
                <c:pt idx="7065">
                  <c:v>2.9621</c:v>
                </c:pt>
                <c:pt idx="7066">
                  <c:v>2.9512</c:v>
                </c:pt>
                <c:pt idx="7067">
                  <c:v>3.0703999999999998</c:v>
                </c:pt>
                <c:pt idx="7068">
                  <c:v>3.3567999999999998</c:v>
                </c:pt>
                <c:pt idx="7069">
                  <c:v>3.7608999999999999</c:v>
                </c:pt>
                <c:pt idx="7070">
                  <c:v>4.2026000000000003</c:v>
                </c:pt>
                <c:pt idx="7071">
                  <c:v>4.5563000000000002</c:v>
                </c:pt>
                <c:pt idx="7072">
                  <c:v>4.7953000000000001</c:v>
                </c:pt>
                <c:pt idx="7073">
                  <c:v>4.9071999999999996</c:v>
                </c:pt>
                <c:pt idx="7074">
                  <c:v>4.9138999999999999</c:v>
                </c:pt>
                <c:pt idx="7075">
                  <c:v>4.8304</c:v>
                </c:pt>
                <c:pt idx="7076">
                  <c:v>4.7239000000000004</c:v>
                </c:pt>
                <c:pt idx="7077">
                  <c:v>4.6958000000000002</c:v>
                </c:pt>
                <c:pt idx="7078">
                  <c:v>4.8268000000000004</c:v>
                </c:pt>
                <c:pt idx="7079">
                  <c:v>5.2401</c:v>
                </c:pt>
                <c:pt idx="7080">
                  <c:v>5.8773999999999997</c:v>
                </c:pt>
                <c:pt idx="7081">
                  <c:v>6.4897</c:v>
                </c:pt>
                <c:pt idx="7082">
                  <c:v>6.819</c:v>
                </c:pt>
                <c:pt idx="7083">
                  <c:v>6.9767000000000001</c:v>
                </c:pt>
                <c:pt idx="7084">
                  <c:v>6.6284999999999998</c:v>
                </c:pt>
                <c:pt idx="7085">
                  <c:v>6.4032999999999998</c:v>
                </c:pt>
                <c:pt idx="7086">
                  <c:v>5.9161999999999999</c:v>
                </c:pt>
                <c:pt idx="7087">
                  <c:v>5.6866000000000003</c:v>
                </c:pt>
                <c:pt idx="7088">
                  <c:v>5.3381999999999996</c:v>
                </c:pt>
                <c:pt idx="7089">
                  <c:v>5.1794000000000002</c:v>
                </c:pt>
                <c:pt idx="7090">
                  <c:v>4.9104999999999999</c:v>
                </c:pt>
                <c:pt idx="7091">
                  <c:v>4.7412000000000001</c:v>
                </c:pt>
                <c:pt idx="7092">
                  <c:v>4.6449999999999996</c:v>
                </c:pt>
                <c:pt idx="7093">
                  <c:v>4.5987999999999998</c:v>
                </c:pt>
                <c:pt idx="7094">
                  <c:v>4.7176999999999998</c:v>
                </c:pt>
                <c:pt idx="7095">
                  <c:v>4.9288999999999996</c:v>
                </c:pt>
                <c:pt idx="7096">
                  <c:v>5.2053000000000003</c:v>
                </c:pt>
                <c:pt idx="7097">
                  <c:v>5.3032000000000004</c:v>
                </c:pt>
                <c:pt idx="7098">
                  <c:v>5.3848000000000003</c:v>
                </c:pt>
                <c:pt idx="7099">
                  <c:v>5.3545999999999996</c:v>
                </c:pt>
                <c:pt idx="7100">
                  <c:v>5.2645999999999997</c:v>
                </c:pt>
                <c:pt idx="7101">
                  <c:v>5.1744000000000003</c:v>
                </c:pt>
                <c:pt idx="7102">
                  <c:v>5.0239000000000003</c:v>
                </c:pt>
                <c:pt idx="7103">
                  <c:v>4.9382999999999999</c:v>
                </c:pt>
                <c:pt idx="7104">
                  <c:v>4.7428999999999997</c:v>
                </c:pt>
                <c:pt idx="7105">
                  <c:v>4.6153000000000004</c:v>
                </c:pt>
                <c:pt idx="7106">
                  <c:v>4.5269000000000004</c:v>
                </c:pt>
                <c:pt idx="7107">
                  <c:v>4.4634</c:v>
                </c:pt>
                <c:pt idx="7108">
                  <c:v>4.4192</c:v>
                </c:pt>
                <c:pt idx="7109">
                  <c:v>4.4212999999999996</c:v>
                </c:pt>
                <c:pt idx="7110">
                  <c:v>4.4854000000000003</c:v>
                </c:pt>
                <c:pt idx="7111">
                  <c:v>4.5544000000000002</c:v>
                </c:pt>
                <c:pt idx="7112">
                  <c:v>4.6003999999999996</c:v>
                </c:pt>
                <c:pt idx="7113">
                  <c:v>4.6436999999999999</c:v>
                </c:pt>
                <c:pt idx="7114">
                  <c:v>4.6742999999999997</c:v>
                </c:pt>
                <c:pt idx="7115">
                  <c:v>4.6853999999999996</c:v>
                </c:pt>
                <c:pt idx="7116">
                  <c:v>4.6816000000000004</c:v>
                </c:pt>
                <c:pt idx="7117">
                  <c:v>4.6279000000000003</c:v>
                </c:pt>
                <c:pt idx="7118">
                  <c:v>4.5664999999999996</c:v>
                </c:pt>
                <c:pt idx="7119">
                  <c:v>4.5114000000000001</c:v>
                </c:pt>
                <c:pt idx="7120">
                  <c:v>4.4488000000000003</c:v>
                </c:pt>
                <c:pt idx="7121">
                  <c:v>4.3863000000000003</c:v>
                </c:pt>
                <c:pt idx="7122">
                  <c:v>4.3601999999999999</c:v>
                </c:pt>
                <c:pt idx="7123">
                  <c:v>4.3761000000000001</c:v>
                </c:pt>
                <c:pt idx="7124">
                  <c:v>4.3897000000000004</c:v>
                </c:pt>
                <c:pt idx="7125">
                  <c:v>4.4230999999999998</c:v>
                </c:pt>
                <c:pt idx="7126">
                  <c:v>4.4877000000000002</c:v>
                </c:pt>
                <c:pt idx="7127">
                  <c:v>4.5603999999999996</c:v>
                </c:pt>
                <c:pt idx="7128">
                  <c:v>4.7291999999999996</c:v>
                </c:pt>
                <c:pt idx="7129">
                  <c:v>5.0880999999999998</c:v>
                </c:pt>
                <c:pt idx="7130">
                  <c:v>5.6303999999999998</c:v>
                </c:pt>
                <c:pt idx="7131">
                  <c:v>6.1679000000000004</c:v>
                </c:pt>
                <c:pt idx="7132">
                  <c:v>6.5929000000000002</c:v>
                </c:pt>
                <c:pt idx="7133">
                  <c:v>6.7840999999999996</c:v>
                </c:pt>
                <c:pt idx="7134">
                  <c:v>6.6605999999999996</c:v>
                </c:pt>
                <c:pt idx="7135">
                  <c:v>6.4195000000000002</c:v>
                </c:pt>
                <c:pt idx="7136">
                  <c:v>6.0461</c:v>
                </c:pt>
                <c:pt idx="7137">
                  <c:v>5.7393999999999998</c:v>
                </c:pt>
                <c:pt idx="7138">
                  <c:v>5.4684999999999997</c:v>
                </c:pt>
                <c:pt idx="7139">
                  <c:v>5.2011000000000003</c:v>
                </c:pt>
                <c:pt idx="7140">
                  <c:v>5.0496999999999996</c:v>
                </c:pt>
                <c:pt idx="7141">
                  <c:v>4.8640999999999996</c:v>
                </c:pt>
                <c:pt idx="7142">
                  <c:v>4.7965</c:v>
                </c:pt>
                <c:pt idx="7143">
                  <c:v>4.8075000000000001</c:v>
                </c:pt>
                <c:pt idx="7144">
                  <c:v>4.8785999999999996</c:v>
                </c:pt>
                <c:pt idx="7145">
                  <c:v>5.0620000000000003</c:v>
                </c:pt>
                <c:pt idx="7146">
                  <c:v>5.3006000000000002</c:v>
                </c:pt>
                <c:pt idx="7147">
                  <c:v>5.3704999999999998</c:v>
                </c:pt>
                <c:pt idx="7148">
                  <c:v>5.4340000000000002</c:v>
                </c:pt>
                <c:pt idx="7149">
                  <c:v>5.3898000000000001</c:v>
                </c:pt>
                <c:pt idx="7150">
                  <c:v>5.2839</c:v>
                </c:pt>
                <c:pt idx="7151">
                  <c:v>5.1650999999999998</c:v>
                </c:pt>
                <c:pt idx="7152">
                  <c:v>4.9865000000000004</c:v>
                </c:pt>
                <c:pt idx="7153">
                  <c:v>4.9090999999999996</c:v>
                </c:pt>
                <c:pt idx="7154">
                  <c:v>4.7210000000000001</c:v>
                </c:pt>
                <c:pt idx="7155">
                  <c:v>4.6357999999999997</c:v>
                </c:pt>
                <c:pt idx="7156">
                  <c:v>4.5990000000000002</c:v>
                </c:pt>
                <c:pt idx="7157">
                  <c:v>4.5190000000000001</c:v>
                </c:pt>
                <c:pt idx="7158">
                  <c:v>4.4626000000000001</c:v>
                </c:pt>
                <c:pt idx="7159">
                  <c:v>4.4695</c:v>
                </c:pt>
                <c:pt idx="7160">
                  <c:v>4.5225</c:v>
                </c:pt>
                <c:pt idx="7161">
                  <c:v>4.5603999999999996</c:v>
                </c:pt>
                <c:pt idx="7162">
                  <c:v>4.5933999999999999</c:v>
                </c:pt>
                <c:pt idx="7163">
                  <c:v>4.6554000000000002</c:v>
                </c:pt>
                <c:pt idx="7164">
                  <c:v>4.6776</c:v>
                </c:pt>
                <c:pt idx="7165">
                  <c:v>4.6917999999999997</c:v>
                </c:pt>
                <c:pt idx="7166">
                  <c:v>4.6509999999999998</c:v>
                </c:pt>
                <c:pt idx="7167">
                  <c:v>4.5868000000000002</c:v>
                </c:pt>
                <c:pt idx="7168">
                  <c:v>4.5293999999999999</c:v>
                </c:pt>
                <c:pt idx="7169">
                  <c:v>4.5038999999999998</c:v>
                </c:pt>
                <c:pt idx="7170">
                  <c:v>4.4753999999999996</c:v>
                </c:pt>
                <c:pt idx="7171">
                  <c:v>4.4278000000000004</c:v>
                </c:pt>
                <c:pt idx="7172">
                  <c:v>4.3791000000000002</c:v>
                </c:pt>
                <c:pt idx="7173">
                  <c:v>4.3611000000000004</c:v>
                </c:pt>
                <c:pt idx="7174">
                  <c:v>4.3780000000000001</c:v>
                </c:pt>
                <c:pt idx="7175">
                  <c:v>4.3929</c:v>
                </c:pt>
                <c:pt idx="7176">
                  <c:v>4.4381000000000004</c:v>
                </c:pt>
                <c:pt idx="7177">
                  <c:v>4.4934000000000003</c:v>
                </c:pt>
                <c:pt idx="7178">
                  <c:v>4.5357000000000003</c:v>
                </c:pt>
                <c:pt idx="7179">
                  <c:v>4.5987999999999998</c:v>
                </c:pt>
                <c:pt idx="7180">
                  <c:v>4.6955</c:v>
                </c:pt>
                <c:pt idx="7181">
                  <c:v>4.8863000000000003</c:v>
                </c:pt>
                <c:pt idx="7182">
                  <c:v>5.2061999999999999</c:v>
                </c:pt>
                <c:pt idx="7183">
                  <c:v>5.6619000000000002</c:v>
                </c:pt>
                <c:pt idx="7184">
                  <c:v>6.2</c:v>
                </c:pt>
                <c:pt idx="7185">
                  <c:v>6.6581999999999999</c:v>
                </c:pt>
                <c:pt idx="7186">
                  <c:v>6.7380000000000004</c:v>
                </c:pt>
                <c:pt idx="7187">
                  <c:v>6.5869</c:v>
                </c:pt>
                <c:pt idx="7188">
                  <c:v>6.3514999999999997</c:v>
                </c:pt>
                <c:pt idx="7189">
                  <c:v>5.9997999999999996</c:v>
                </c:pt>
                <c:pt idx="7190">
                  <c:v>5.7305999999999999</c:v>
                </c:pt>
                <c:pt idx="7191">
                  <c:v>5.4233000000000002</c:v>
                </c:pt>
                <c:pt idx="7192">
                  <c:v>5.2530999999999999</c:v>
                </c:pt>
                <c:pt idx="7193">
                  <c:v>5.0149999999999997</c:v>
                </c:pt>
                <c:pt idx="7194">
                  <c:v>4.8692000000000002</c:v>
                </c:pt>
                <c:pt idx="7195">
                  <c:v>4.8072999999999997</c:v>
                </c:pt>
                <c:pt idx="7196">
                  <c:v>4.7713999999999999</c:v>
                </c:pt>
                <c:pt idx="7197">
                  <c:v>4.8794000000000004</c:v>
                </c:pt>
                <c:pt idx="7198">
                  <c:v>5.0846999999999998</c:v>
                </c:pt>
                <c:pt idx="7199">
                  <c:v>5.1609999999999996</c:v>
                </c:pt>
                <c:pt idx="7200">
                  <c:v>5.2618</c:v>
                </c:pt>
                <c:pt idx="7201">
                  <c:v>5.3482000000000003</c:v>
                </c:pt>
                <c:pt idx="7202">
                  <c:v>5.2527999999999997</c:v>
                </c:pt>
                <c:pt idx="7203">
                  <c:v>5.2022000000000004</c:v>
                </c:pt>
                <c:pt idx="7204">
                  <c:v>5.1006999999999998</c:v>
                </c:pt>
                <c:pt idx="7205">
                  <c:v>4.9519000000000002</c:v>
                </c:pt>
                <c:pt idx="7206">
                  <c:v>4.9062999999999999</c:v>
                </c:pt>
                <c:pt idx="7207">
                  <c:v>4.7521000000000004</c:v>
                </c:pt>
                <c:pt idx="7208">
                  <c:v>4.6292999999999997</c:v>
                </c:pt>
                <c:pt idx="7209">
                  <c:v>4.5397999999999996</c:v>
                </c:pt>
                <c:pt idx="7210">
                  <c:v>4.4790000000000001</c:v>
                </c:pt>
                <c:pt idx="7211">
                  <c:v>4.4657</c:v>
                </c:pt>
                <c:pt idx="7212">
                  <c:v>4.4901999999999997</c:v>
                </c:pt>
                <c:pt idx="7213">
                  <c:v>4.5228999999999999</c:v>
                </c:pt>
                <c:pt idx="7214">
                  <c:v>4.5651999999999999</c:v>
                </c:pt>
                <c:pt idx="7215">
                  <c:v>4.6078000000000001</c:v>
                </c:pt>
                <c:pt idx="7216">
                  <c:v>4.633</c:v>
                </c:pt>
                <c:pt idx="7217">
                  <c:v>4.6314000000000002</c:v>
                </c:pt>
                <c:pt idx="7218">
                  <c:v>4.6261999999999999</c:v>
                </c:pt>
                <c:pt idx="7219">
                  <c:v>4.5976999999999997</c:v>
                </c:pt>
                <c:pt idx="7220">
                  <c:v>4.5831</c:v>
                </c:pt>
                <c:pt idx="7221">
                  <c:v>4.5602</c:v>
                </c:pt>
                <c:pt idx="7222">
                  <c:v>4.5148999999999999</c:v>
                </c:pt>
                <c:pt idx="7223">
                  <c:v>4.4611999999999998</c:v>
                </c:pt>
                <c:pt idx="7224">
                  <c:v>4.4306999999999999</c:v>
                </c:pt>
                <c:pt idx="7225">
                  <c:v>4.4047999999999998</c:v>
                </c:pt>
                <c:pt idx="7226">
                  <c:v>4.41</c:v>
                </c:pt>
                <c:pt idx="7227">
                  <c:v>4.4267000000000003</c:v>
                </c:pt>
                <c:pt idx="7228">
                  <c:v>4.4496000000000002</c:v>
                </c:pt>
                <c:pt idx="7229">
                  <c:v>4.5153999999999996</c:v>
                </c:pt>
                <c:pt idx="7230">
                  <c:v>4.5888999999999998</c:v>
                </c:pt>
                <c:pt idx="7231">
                  <c:v>4.7687999999999997</c:v>
                </c:pt>
                <c:pt idx="7232">
                  <c:v>5.1139000000000001</c:v>
                </c:pt>
                <c:pt idx="7233">
                  <c:v>5.6233000000000004</c:v>
                </c:pt>
                <c:pt idx="7234">
                  <c:v>6.1661000000000001</c:v>
                </c:pt>
                <c:pt idx="7235">
                  <c:v>6.58</c:v>
                </c:pt>
                <c:pt idx="7236">
                  <c:v>6.6883999999999997</c:v>
                </c:pt>
                <c:pt idx="7237">
                  <c:v>6.6478000000000002</c:v>
                </c:pt>
                <c:pt idx="7238">
                  <c:v>6.3273999999999999</c:v>
                </c:pt>
                <c:pt idx="7239">
                  <c:v>6.0461</c:v>
                </c:pt>
                <c:pt idx="7240">
                  <c:v>5.7484999999999999</c:v>
                </c:pt>
                <c:pt idx="7241">
                  <c:v>5.4974999999999996</c:v>
                </c:pt>
                <c:pt idx="7242">
                  <c:v>5.2877000000000001</c:v>
                </c:pt>
                <c:pt idx="7243">
                  <c:v>5.0567000000000002</c:v>
                </c:pt>
                <c:pt idx="7244">
                  <c:v>4.9356</c:v>
                </c:pt>
                <c:pt idx="7245">
                  <c:v>4.8399000000000001</c:v>
                </c:pt>
                <c:pt idx="7246">
                  <c:v>4.7944000000000004</c:v>
                </c:pt>
                <c:pt idx="7247">
                  <c:v>4.8856000000000002</c:v>
                </c:pt>
                <c:pt idx="7248">
                  <c:v>5.0732999999999997</c:v>
                </c:pt>
                <c:pt idx="7249">
                  <c:v>5.1970000000000001</c:v>
                </c:pt>
                <c:pt idx="7250">
                  <c:v>5.3136999999999999</c:v>
                </c:pt>
                <c:pt idx="7251">
                  <c:v>5.3525999999999998</c:v>
                </c:pt>
                <c:pt idx="7252">
                  <c:v>5.2884000000000002</c:v>
                </c:pt>
                <c:pt idx="7253">
                  <c:v>5.2859999999999996</c:v>
                </c:pt>
                <c:pt idx="7254">
                  <c:v>5.1353</c:v>
                </c:pt>
                <c:pt idx="7255">
                  <c:v>5.024</c:v>
                </c:pt>
                <c:pt idx="7256">
                  <c:v>4.8830999999999998</c:v>
                </c:pt>
                <c:pt idx="7257">
                  <c:v>4.7389999999999999</c:v>
                </c:pt>
                <c:pt idx="7258">
                  <c:v>4.6215000000000002</c:v>
                </c:pt>
                <c:pt idx="7259">
                  <c:v>4.5566000000000004</c:v>
                </c:pt>
                <c:pt idx="7260">
                  <c:v>4.4797000000000002</c:v>
                </c:pt>
                <c:pt idx="7261">
                  <c:v>4.4649000000000001</c:v>
                </c:pt>
                <c:pt idx="7262">
                  <c:v>4.5110000000000001</c:v>
                </c:pt>
                <c:pt idx="7263">
                  <c:v>4.5491000000000001</c:v>
                </c:pt>
                <c:pt idx="7264">
                  <c:v>4.5848000000000004</c:v>
                </c:pt>
                <c:pt idx="7265">
                  <c:v>4.6055999999999999</c:v>
                </c:pt>
                <c:pt idx="7266">
                  <c:v>4.6539000000000001</c:v>
                </c:pt>
                <c:pt idx="7267">
                  <c:v>4.6734</c:v>
                </c:pt>
                <c:pt idx="7268">
                  <c:v>4.6875</c:v>
                </c:pt>
                <c:pt idx="7269">
                  <c:v>4.6485000000000003</c:v>
                </c:pt>
                <c:pt idx="7270">
                  <c:v>4.5955000000000004</c:v>
                </c:pt>
                <c:pt idx="7271">
                  <c:v>4.5537999999999998</c:v>
                </c:pt>
                <c:pt idx="7272">
                  <c:v>4.5031999999999996</c:v>
                </c:pt>
                <c:pt idx="7273">
                  <c:v>4.4375999999999998</c:v>
                </c:pt>
                <c:pt idx="7274">
                  <c:v>4.4145000000000003</c:v>
                </c:pt>
                <c:pt idx="7275">
                  <c:v>4.3868</c:v>
                </c:pt>
                <c:pt idx="7276">
                  <c:v>4.4062999999999999</c:v>
                </c:pt>
                <c:pt idx="7277">
                  <c:v>4.4504999999999999</c:v>
                </c:pt>
                <c:pt idx="7278">
                  <c:v>4.4614000000000003</c:v>
                </c:pt>
                <c:pt idx="7279">
                  <c:v>4.5106999999999999</c:v>
                </c:pt>
                <c:pt idx="7280">
                  <c:v>4.5987999999999998</c:v>
                </c:pt>
                <c:pt idx="7281">
                  <c:v>4.8128000000000002</c:v>
                </c:pt>
                <c:pt idx="7282">
                  <c:v>5.2222999999999997</c:v>
                </c:pt>
                <c:pt idx="7283">
                  <c:v>5.7763</c:v>
                </c:pt>
                <c:pt idx="7284">
                  <c:v>6.3209999999999997</c:v>
                </c:pt>
                <c:pt idx="7285">
                  <c:v>6.7649999999999997</c:v>
                </c:pt>
                <c:pt idx="7286">
                  <c:v>6.7984999999999998</c:v>
                </c:pt>
                <c:pt idx="7287">
                  <c:v>6.6957000000000004</c:v>
                </c:pt>
                <c:pt idx="7288">
                  <c:v>6.3007</c:v>
                </c:pt>
                <c:pt idx="7289">
                  <c:v>6.0434999999999999</c:v>
                </c:pt>
                <c:pt idx="7290">
                  <c:v>5.6523000000000003</c:v>
                </c:pt>
                <c:pt idx="7291">
                  <c:v>5.4222000000000001</c:v>
                </c:pt>
                <c:pt idx="7292">
                  <c:v>5.1627000000000001</c:v>
                </c:pt>
                <c:pt idx="7293">
                  <c:v>4.9545000000000003</c:v>
                </c:pt>
                <c:pt idx="7294">
                  <c:v>4.8243</c:v>
                </c:pt>
                <c:pt idx="7295">
                  <c:v>4.6910999999999996</c:v>
                </c:pt>
                <c:pt idx="7296">
                  <c:v>4.6925999999999997</c:v>
                </c:pt>
                <c:pt idx="7297">
                  <c:v>5.1733000000000002</c:v>
                </c:pt>
                <c:pt idx="7298">
                  <c:v>4.6710000000000003</c:v>
                </c:pt>
                <c:pt idx="7299">
                  <c:v>3.8195999999999999</c:v>
                </c:pt>
                <c:pt idx="7300">
                  <c:v>3.1141000000000001</c:v>
                </c:pt>
                <c:pt idx="7301">
                  <c:v>3.8292000000000002</c:v>
                </c:pt>
                <c:pt idx="7302">
                  <c:v>5.5891999999999999</c:v>
                </c:pt>
                <c:pt idx="7303">
                  <c:v>5.3612000000000002</c:v>
                </c:pt>
                <c:pt idx="7304">
                  <c:v>4.6512000000000002</c:v>
                </c:pt>
                <c:pt idx="7305">
                  <c:v>5.1669</c:v>
                </c:pt>
                <c:pt idx="7306">
                  <c:v>4.5389999999999997</c:v>
                </c:pt>
                <c:pt idx="7307">
                  <c:v>3.6998000000000002</c:v>
                </c:pt>
                <c:pt idx="7308">
                  <c:v>2.8675999999999999</c:v>
                </c:pt>
                <c:pt idx="7309">
                  <c:v>2.2010999999999998</c:v>
                </c:pt>
                <c:pt idx="7310">
                  <c:v>2.0286</c:v>
                </c:pt>
                <c:pt idx="7311">
                  <c:v>2.8146</c:v>
                </c:pt>
                <c:pt idx="7312">
                  <c:v>3.3624999999999998</c:v>
                </c:pt>
                <c:pt idx="7313">
                  <c:v>3.3988999999999998</c:v>
                </c:pt>
                <c:pt idx="7314">
                  <c:v>3.2336</c:v>
                </c:pt>
                <c:pt idx="7315">
                  <c:v>3.0585</c:v>
                </c:pt>
                <c:pt idx="7316">
                  <c:v>2.9459</c:v>
                </c:pt>
                <c:pt idx="7317">
                  <c:v>2.8618000000000001</c:v>
                </c:pt>
                <c:pt idx="7318">
                  <c:v>2.8300999999999998</c:v>
                </c:pt>
                <c:pt idx="7319">
                  <c:v>2.8329</c:v>
                </c:pt>
                <c:pt idx="7320">
                  <c:v>2.847</c:v>
                </c:pt>
                <c:pt idx="7321">
                  <c:v>3.0335000000000001</c:v>
                </c:pt>
                <c:pt idx="7322">
                  <c:v>3.5865999999999998</c:v>
                </c:pt>
                <c:pt idx="7323">
                  <c:v>4.4541000000000004</c:v>
                </c:pt>
                <c:pt idx="7324">
                  <c:v>5.3217999999999996</c:v>
                </c:pt>
                <c:pt idx="7325">
                  <c:v>5.9335000000000004</c:v>
                </c:pt>
                <c:pt idx="7326">
                  <c:v>6.1081000000000003</c:v>
                </c:pt>
                <c:pt idx="7327">
                  <c:v>5.8898000000000001</c:v>
                </c:pt>
                <c:pt idx="7328">
                  <c:v>5.6204999999999998</c:v>
                </c:pt>
                <c:pt idx="7329">
                  <c:v>5.2065999999999999</c:v>
                </c:pt>
                <c:pt idx="7330">
                  <c:v>4.8971</c:v>
                </c:pt>
                <c:pt idx="7331">
                  <c:v>4.5726000000000004</c:v>
                </c:pt>
                <c:pt idx="7332">
                  <c:v>4.3170999999999999</c:v>
                </c:pt>
                <c:pt idx="7333">
                  <c:v>4.1116999999999999</c:v>
                </c:pt>
                <c:pt idx="7334">
                  <c:v>3.9798</c:v>
                </c:pt>
                <c:pt idx="7335">
                  <c:v>3.9037999999999999</c:v>
                </c:pt>
                <c:pt idx="7336">
                  <c:v>3.9016999999999999</c:v>
                </c:pt>
                <c:pt idx="7337">
                  <c:v>3.9834000000000001</c:v>
                </c:pt>
                <c:pt idx="7338">
                  <c:v>4.1657999999999999</c:v>
                </c:pt>
                <c:pt idx="7339">
                  <c:v>4.3467000000000002</c:v>
                </c:pt>
                <c:pt idx="7340">
                  <c:v>4.4939</c:v>
                </c:pt>
                <c:pt idx="7341">
                  <c:v>4.5994999999999999</c:v>
                </c:pt>
                <c:pt idx="7342">
                  <c:v>4.7046000000000001</c:v>
                </c:pt>
                <c:pt idx="7343">
                  <c:v>4.8573000000000004</c:v>
                </c:pt>
                <c:pt idx="7344">
                  <c:v>5.0114000000000001</c:v>
                </c:pt>
                <c:pt idx="7345">
                  <c:v>5.2019000000000002</c:v>
                </c:pt>
                <c:pt idx="7346">
                  <c:v>5.3822999999999999</c:v>
                </c:pt>
                <c:pt idx="7347">
                  <c:v>5.6154999999999999</c:v>
                </c:pt>
                <c:pt idx="7348">
                  <c:v>5.8067000000000002</c:v>
                </c:pt>
                <c:pt idx="7349">
                  <c:v>5.9398999999999997</c:v>
                </c:pt>
                <c:pt idx="7350">
                  <c:v>6.0575000000000001</c:v>
                </c:pt>
                <c:pt idx="7351">
                  <c:v>6.1603000000000003</c:v>
                </c:pt>
                <c:pt idx="7352">
                  <c:v>6.1444999999999999</c:v>
                </c:pt>
                <c:pt idx="7353">
                  <c:v>6.1494999999999997</c:v>
                </c:pt>
                <c:pt idx="7354">
                  <c:v>5.8766999999999996</c:v>
                </c:pt>
                <c:pt idx="7355">
                  <c:v>5.7060000000000004</c:v>
                </c:pt>
                <c:pt idx="7356">
                  <c:v>5.4734999999999996</c:v>
                </c:pt>
                <c:pt idx="7357">
                  <c:v>5.3003</c:v>
                </c:pt>
                <c:pt idx="7358">
                  <c:v>5.2050000000000001</c:v>
                </c:pt>
                <c:pt idx="7359">
                  <c:v>5.0267999999999997</c:v>
                </c:pt>
                <c:pt idx="7360">
                  <c:v>4.9542000000000002</c:v>
                </c:pt>
                <c:pt idx="7361">
                  <c:v>4.9134000000000002</c:v>
                </c:pt>
                <c:pt idx="7362">
                  <c:v>4.9131999999999998</c:v>
                </c:pt>
                <c:pt idx="7363">
                  <c:v>4.9888000000000003</c:v>
                </c:pt>
                <c:pt idx="7364">
                  <c:v>5.0308000000000002</c:v>
                </c:pt>
                <c:pt idx="7365">
                  <c:v>5.0545</c:v>
                </c:pt>
                <c:pt idx="7366">
                  <c:v>5.1482000000000001</c:v>
                </c:pt>
                <c:pt idx="7367">
                  <c:v>5.1212999999999997</c:v>
                </c:pt>
                <c:pt idx="7368">
                  <c:v>5.0648999999999997</c:v>
                </c:pt>
                <c:pt idx="7369">
                  <c:v>5.0769000000000002</c:v>
                </c:pt>
                <c:pt idx="7370">
                  <c:v>4.9419000000000004</c:v>
                </c:pt>
                <c:pt idx="7371">
                  <c:v>4.8483999999999998</c:v>
                </c:pt>
                <c:pt idx="7372">
                  <c:v>4.8068</c:v>
                </c:pt>
                <c:pt idx="7373">
                  <c:v>4.6802999999999999</c:v>
                </c:pt>
                <c:pt idx="7374">
                  <c:v>4.6170999999999998</c:v>
                </c:pt>
                <c:pt idx="7375">
                  <c:v>4.5850999999999997</c:v>
                </c:pt>
                <c:pt idx="7376">
                  <c:v>4.5395000000000003</c:v>
                </c:pt>
                <c:pt idx="7377">
                  <c:v>4.5195999999999996</c:v>
                </c:pt>
                <c:pt idx="7378">
                  <c:v>4.516</c:v>
                </c:pt>
                <c:pt idx="7379">
                  <c:v>4.5602</c:v>
                </c:pt>
                <c:pt idx="7380">
                  <c:v>4.6120000000000001</c:v>
                </c:pt>
                <c:pt idx="7381">
                  <c:v>4.6181999999999999</c:v>
                </c:pt>
                <c:pt idx="7382">
                  <c:v>4.6223000000000001</c:v>
                </c:pt>
                <c:pt idx="7383">
                  <c:v>4.5980999999999996</c:v>
                </c:pt>
                <c:pt idx="7384">
                  <c:v>4.5655000000000001</c:v>
                </c:pt>
                <c:pt idx="7385">
                  <c:v>4.5239000000000003</c:v>
                </c:pt>
                <c:pt idx="7386">
                  <c:v>4.5021000000000004</c:v>
                </c:pt>
                <c:pt idx="7387">
                  <c:v>4.4976000000000003</c:v>
                </c:pt>
                <c:pt idx="7388">
                  <c:v>4.4587000000000003</c:v>
                </c:pt>
                <c:pt idx="7389">
                  <c:v>4.4494999999999996</c:v>
                </c:pt>
                <c:pt idx="7390">
                  <c:v>4.4561000000000002</c:v>
                </c:pt>
                <c:pt idx="7391">
                  <c:v>4.4972000000000003</c:v>
                </c:pt>
                <c:pt idx="7392">
                  <c:v>4.5536000000000003</c:v>
                </c:pt>
                <c:pt idx="7393">
                  <c:v>4.6844999999999999</c:v>
                </c:pt>
                <c:pt idx="7394">
                  <c:v>4.9615</c:v>
                </c:pt>
                <c:pt idx="7395">
                  <c:v>5.4625000000000004</c:v>
                </c:pt>
                <c:pt idx="7396">
                  <c:v>6.0777000000000001</c:v>
                </c:pt>
                <c:pt idx="7397">
                  <c:v>6.5609000000000002</c:v>
                </c:pt>
                <c:pt idx="7398">
                  <c:v>6.8522999999999996</c:v>
                </c:pt>
                <c:pt idx="7399">
                  <c:v>6.7495000000000003</c:v>
                </c:pt>
                <c:pt idx="7400">
                  <c:v>6.5175999999999998</c:v>
                </c:pt>
                <c:pt idx="7401">
                  <c:v>6.1551</c:v>
                </c:pt>
                <c:pt idx="7402">
                  <c:v>5.9276</c:v>
                </c:pt>
                <c:pt idx="7403">
                  <c:v>5.5227000000000004</c:v>
                </c:pt>
                <c:pt idx="7404">
                  <c:v>5.3490000000000002</c:v>
                </c:pt>
                <c:pt idx="7405">
                  <c:v>5.0381999999999998</c:v>
                </c:pt>
                <c:pt idx="7406">
                  <c:v>4.8982999999999999</c:v>
                </c:pt>
                <c:pt idx="7407">
                  <c:v>4.7457000000000003</c:v>
                </c:pt>
                <c:pt idx="7408">
                  <c:v>4.6622000000000003</c:v>
                </c:pt>
                <c:pt idx="7409">
                  <c:v>4.7377000000000002</c:v>
                </c:pt>
                <c:pt idx="7410">
                  <c:v>4.8373999999999997</c:v>
                </c:pt>
                <c:pt idx="7411">
                  <c:v>5.0311000000000003</c:v>
                </c:pt>
                <c:pt idx="7412">
                  <c:v>5.3339999999999996</c:v>
                </c:pt>
                <c:pt idx="7413">
                  <c:v>5.4249000000000001</c:v>
                </c:pt>
                <c:pt idx="7414">
                  <c:v>5.4945000000000004</c:v>
                </c:pt>
                <c:pt idx="7415">
                  <c:v>5.4100999999999999</c:v>
                </c:pt>
                <c:pt idx="7416">
                  <c:v>5.2957999999999998</c:v>
                </c:pt>
                <c:pt idx="7417">
                  <c:v>5.1563999999999997</c:v>
                </c:pt>
                <c:pt idx="7418">
                  <c:v>4.9823000000000004</c:v>
                </c:pt>
                <c:pt idx="7419">
                  <c:v>4.8520000000000003</c:v>
                </c:pt>
                <c:pt idx="7420">
                  <c:v>4.6894999999999998</c:v>
                </c:pt>
                <c:pt idx="7421">
                  <c:v>4.5872999999999999</c:v>
                </c:pt>
                <c:pt idx="7422">
                  <c:v>4.5068999999999999</c:v>
                </c:pt>
                <c:pt idx="7423">
                  <c:v>4.4260000000000002</c:v>
                </c:pt>
                <c:pt idx="7424">
                  <c:v>4.3857999999999997</c:v>
                </c:pt>
                <c:pt idx="7425">
                  <c:v>4.4337999999999997</c:v>
                </c:pt>
                <c:pt idx="7426">
                  <c:v>4.4958999999999998</c:v>
                </c:pt>
                <c:pt idx="7427">
                  <c:v>4.5519999999999996</c:v>
                </c:pt>
                <c:pt idx="7428">
                  <c:v>4.6463999999999999</c:v>
                </c:pt>
                <c:pt idx="7429">
                  <c:v>4.7413999999999996</c:v>
                </c:pt>
                <c:pt idx="7430">
                  <c:v>4.7903000000000002</c:v>
                </c:pt>
                <c:pt idx="7431">
                  <c:v>4.7507000000000001</c:v>
                </c:pt>
                <c:pt idx="7432">
                  <c:v>4.7249999999999996</c:v>
                </c:pt>
                <c:pt idx="7433">
                  <c:v>4.6891999999999996</c:v>
                </c:pt>
                <c:pt idx="7434">
                  <c:v>4.6458000000000004</c:v>
                </c:pt>
                <c:pt idx="7435">
                  <c:v>4.5621</c:v>
                </c:pt>
                <c:pt idx="7436">
                  <c:v>4.4846000000000004</c:v>
                </c:pt>
                <c:pt idx="7437">
                  <c:v>4.3985000000000003</c:v>
                </c:pt>
                <c:pt idx="7438">
                  <c:v>4.3838999999999997</c:v>
                </c:pt>
                <c:pt idx="7439">
                  <c:v>4.3791000000000002</c:v>
                </c:pt>
                <c:pt idx="7440">
                  <c:v>4.4065000000000003</c:v>
                </c:pt>
                <c:pt idx="7441">
                  <c:v>4.4367000000000001</c:v>
                </c:pt>
                <c:pt idx="7442">
                  <c:v>4.4821999999999997</c:v>
                </c:pt>
                <c:pt idx="7443">
                  <c:v>4.5765000000000002</c:v>
                </c:pt>
                <c:pt idx="7444">
                  <c:v>4.7390999999999996</c:v>
                </c:pt>
                <c:pt idx="7445">
                  <c:v>5.0197000000000003</c:v>
                </c:pt>
                <c:pt idx="7446">
                  <c:v>5.52</c:v>
                </c:pt>
                <c:pt idx="7447">
                  <c:v>6.1233000000000004</c:v>
                </c:pt>
                <c:pt idx="7448">
                  <c:v>6.5467000000000004</c:v>
                </c:pt>
                <c:pt idx="7449">
                  <c:v>6.6940999999999997</c:v>
                </c:pt>
                <c:pt idx="7450">
                  <c:v>6.6387999999999998</c:v>
                </c:pt>
                <c:pt idx="7451">
                  <c:v>7.3910999999999998</c:v>
                </c:pt>
                <c:pt idx="7452">
                  <c:v>6.8666999999999998</c:v>
                </c:pt>
                <c:pt idx="7453">
                  <c:v>5.6695000000000002</c:v>
                </c:pt>
                <c:pt idx="7454">
                  <c:v>4.4272</c:v>
                </c:pt>
                <c:pt idx="7455">
                  <c:v>3.3248000000000002</c:v>
                </c:pt>
                <c:pt idx="7456">
                  <c:v>2.7706</c:v>
                </c:pt>
                <c:pt idx="7457">
                  <c:v>3.8290999999999999</c:v>
                </c:pt>
                <c:pt idx="7458">
                  <c:v>4.9188999999999998</c:v>
                </c:pt>
                <c:pt idx="7459">
                  <c:v>4.8678999999999997</c:v>
                </c:pt>
                <c:pt idx="7460">
                  <c:v>4.1574</c:v>
                </c:pt>
                <c:pt idx="7461">
                  <c:v>3.5472999999999999</c:v>
                </c:pt>
                <c:pt idx="7462">
                  <c:v>3.6495000000000002</c:v>
                </c:pt>
                <c:pt idx="7463">
                  <c:v>4.133</c:v>
                </c:pt>
                <c:pt idx="7464">
                  <c:v>4.2172999999999998</c:v>
                </c:pt>
                <c:pt idx="7465">
                  <c:v>4.0506000000000002</c:v>
                </c:pt>
                <c:pt idx="7466">
                  <c:v>3.8321000000000001</c:v>
                </c:pt>
                <c:pt idx="7467">
                  <c:v>3.5908000000000002</c:v>
                </c:pt>
                <c:pt idx="7468">
                  <c:v>3.4001999999999999</c:v>
                </c:pt>
                <c:pt idx="7469">
                  <c:v>3.2572000000000001</c:v>
                </c:pt>
                <c:pt idx="7470">
                  <c:v>3.2667000000000002</c:v>
                </c:pt>
                <c:pt idx="7471">
                  <c:v>3.7873999999999999</c:v>
                </c:pt>
                <c:pt idx="7472">
                  <c:v>4.9230999999999998</c:v>
                </c:pt>
                <c:pt idx="7473">
                  <c:v>6.0256999999999996</c:v>
                </c:pt>
                <c:pt idx="7474">
                  <c:v>6.65</c:v>
                </c:pt>
                <c:pt idx="7475">
                  <c:v>7.4797000000000002</c:v>
                </c:pt>
                <c:pt idx="7476">
                  <c:v>8.0381999999999998</c:v>
                </c:pt>
                <c:pt idx="7477">
                  <c:v>7.0221</c:v>
                </c:pt>
                <c:pt idx="7478">
                  <c:v>5.6352000000000002</c:v>
                </c:pt>
                <c:pt idx="7479">
                  <c:v>4.3414000000000001</c:v>
                </c:pt>
                <c:pt idx="7480">
                  <c:v>3.274</c:v>
                </c:pt>
                <c:pt idx="7481">
                  <c:v>3.5851999999999999</c:v>
                </c:pt>
                <c:pt idx="7482">
                  <c:v>4.5338000000000003</c:v>
                </c:pt>
                <c:pt idx="7483">
                  <c:v>4.9000000000000004</c:v>
                </c:pt>
                <c:pt idx="7484">
                  <c:v>4.3815999999999997</c:v>
                </c:pt>
                <c:pt idx="7485">
                  <c:v>3.6797</c:v>
                </c:pt>
                <c:pt idx="7486">
                  <c:v>3.4436</c:v>
                </c:pt>
                <c:pt idx="7487">
                  <c:v>3.4887000000000001</c:v>
                </c:pt>
                <c:pt idx="7488">
                  <c:v>3.4411999999999998</c:v>
                </c:pt>
                <c:pt idx="7489">
                  <c:v>3.3471000000000002</c:v>
                </c:pt>
                <c:pt idx="7490">
                  <c:v>3.2505000000000002</c:v>
                </c:pt>
                <c:pt idx="7491">
                  <c:v>3.1999</c:v>
                </c:pt>
                <c:pt idx="7492">
                  <c:v>3.1625000000000001</c:v>
                </c:pt>
                <c:pt idx="7493">
                  <c:v>3.1509</c:v>
                </c:pt>
                <c:pt idx="7494">
                  <c:v>3.2764000000000002</c:v>
                </c:pt>
                <c:pt idx="7495">
                  <c:v>3.7267999999999999</c:v>
                </c:pt>
                <c:pt idx="7496">
                  <c:v>4.3768000000000002</c:v>
                </c:pt>
                <c:pt idx="7497">
                  <c:v>5.0567000000000002</c:v>
                </c:pt>
                <c:pt idx="7498">
                  <c:v>5.5278999999999998</c:v>
                </c:pt>
                <c:pt idx="7499">
                  <c:v>5.7279</c:v>
                </c:pt>
                <c:pt idx="7500">
                  <c:v>5.7050000000000001</c:v>
                </c:pt>
                <c:pt idx="7501">
                  <c:v>5.5404</c:v>
                </c:pt>
                <c:pt idx="7502">
                  <c:v>5.3022999999999998</c:v>
                </c:pt>
                <c:pt idx="7503">
                  <c:v>5.0274999999999999</c:v>
                </c:pt>
                <c:pt idx="7504">
                  <c:v>4.7877999999999998</c:v>
                </c:pt>
                <c:pt idx="7505">
                  <c:v>4.5591999999999997</c:v>
                </c:pt>
                <c:pt idx="7506">
                  <c:v>4.4398999999999997</c:v>
                </c:pt>
                <c:pt idx="7507">
                  <c:v>4.5410000000000004</c:v>
                </c:pt>
                <c:pt idx="7508">
                  <c:v>4.9447999999999999</c:v>
                </c:pt>
                <c:pt idx="7509">
                  <c:v>5.5178000000000003</c:v>
                </c:pt>
                <c:pt idx="7510">
                  <c:v>6.0903</c:v>
                </c:pt>
                <c:pt idx="7511">
                  <c:v>6.4675000000000002</c:v>
                </c:pt>
                <c:pt idx="7512">
                  <c:v>6.4196</c:v>
                </c:pt>
                <c:pt idx="7513">
                  <c:v>6.2956000000000003</c:v>
                </c:pt>
                <c:pt idx="7514">
                  <c:v>5.9279000000000002</c:v>
                </c:pt>
                <c:pt idx="7515">
                  <c:v>5.6646000000000001</c:v>
                </c:pt>
                <c:pt idx="7516">
                  <c:v>5.3132000000000001</c:v>
                </c:pt>
                <c:pt idx="7517">
                  <c:v>5.0731000000000002</c:v>
                </c:pt>
                <c:pt idx="7518">
                  <c:v>4.8151000000000002</c:v>
                </c:pt>
                <c:pt idx="7519">
                  <c:v>4.6459000000000001</c:v>
                </c:pt>
                <c:pt idx="7520">
                  <c:v>4.5091999999999999</c:v>
                </c:pt>
                <c:pt idx="7521">
                  <c:v>4.3719000000000001</c:v>
                </c:pt>
                <c:pt idx="7522">
                  <c:v>4.3428000000000004</c:v>
                </c:pt>
                <c:pt idx="7523">
                  <c:v>4.6212</c:v>
                </c:pt>
                <c:pt idx="7524">
                  <c:v>4.8455000000000004</c:v>
                </c:pt>
                <c:pt idx="7525">
                  <c:v>4.2310999999999996</c:v>
                </c:pt>
                <c:pt idx="7526">
                  <c:v>3.3963000000000001</c:v>
                </c:pt>
                <c:pt idx="7527">
                  <c:v>2.6057999999999999</c:v>
                </c:pt>
                <c:pt idx="7528">
                  <c:v>1.9609000000000001</c:v>
                </c:pt>
                <c:pt idx="7529">
                  <c:v>1.8957999999999999</c:v>
                </c:pt>
                <c:pt idx="7530">
                  <c:v>2.863</c:v>
                </c:pt>
                <c:pt idx="7531">
                  <c:v>3.6926000000000001</c:v>
                </c:pt>
                <c:pt idx="7532">
                  <c:v>4.8471000000000002</c:v>
                </c:pt>
                <c:pt idx="7533">
                  <c:v>4.6154000000000002</c:v>
                </c:pt>
                <c:pt idx="7534">
                  <c:v>3.8753000000000002</c:v>
                </c:pt>
                <c:pt idx="7535">
                  <c:v>3.0476000000000001</c:v>
                </c:pt>
                <c:pt idx="7536">
                  <c:v>2.3081999999999998</c:v>
                </c:pt>
                <c:pt idx="7537">
                  <c:v>1.7218</c:v>
                </c:pt>
                <c:pt idx="7538">
                  <c:v>1.8656999999999999</c:v>
                </c:pt>
                <c:pt idx="7539">
                  <c:v>2.6675</c:v>
                </c:pt>
                <c:pt idx="7540">
                  <c:v>2.9779</c:v>
                </c:pt>
                <c:pt idx="7541">
                  <c:v>2.9908999999999999</c:v>
                </c:pt>
                <c:pt idx="7542">
                  <c:v>2.9510999999999998</c:v>
                </c:pt>
                <c:pt idx="7543">
                  <c:v>2.9327000000000001</c:v>
                </c:pt>
                <c:pt idx="7544">
                  <c:v>2.9036</c:v>
                </c:pt>
                <c:pt idx="7545">
                  <c:v>2.9081000000000001</c:v>
                </c:pt>
                <c:pt idx="7546">
                  <c:v>2.9032</c:v>
                </c:pt>
                <c:pt idx="7547">
                  <c:v>2.8677999999999999</c:v>
                </c:pt>
                <c:pt idx="7548">
                  <c:v>2.8582000000000001</c:v>
                </c:pt>
                <c:pt idx="7549">
                  <c:v>2.9742999999999999</c:v>
                </c:pt>
                <c:pt idx="7550">
                  <c:v>3.4483000000000001</c:v>
                </c:pt>
                <c:pt idx="7551">
                  <c:v>4.1849999999999996</c:v>
                </c:pt>
                <c:pt idx="7552">
                  <c:v>4.9797000000000002</c:v>
                </c:pt>
                <c:pt idx="7553">
                  <c:v>5.5248999999999997</c:v>
                </c:pt>
                <c:pt idx="7554">
                  <c:v>5.7308000000000003</c:v>
                </c:pt>
                <c:pt idx="7555">
                  <c:v>5.6641000000000004</c:v>
                </c:pt>
                <c:pt idx="7556">
                  <c:v>5.4795999999999996</c:v>
                </c:pt>
                <c:pt idx="7557">
                  <c:v>5.1745000000000001</c:v>
                </c:pt>
                <c:pt idx="7558">
                  <c:v>4.8917999999999999</c:v>
                </c:pt>
                <c:pt idx="7559">
                  <c:v>4.6185</c:v>
                </c:pt>
                <c:pt idx="7560">
                  <c:v>4.3887999999999998</c:v>
                </c:pt>
                <c:pt idx="7561">
                  <c:v>4.2449000000000003</c:v>
                </c:pt>
                <c:pt idx="7562">
                  <c:v>4.1551</c:v>
                </c:pt>
                <c:pt idx="7563">
                  <c:v>4.1901000000000002</c:v>
                </c:pt>
                <c:pt idx="7564">
                  <c:v>4.3975999999999997</c:v>
                </c:pt>
                <c:pt idx="7565">
                  <c:v>4.7647000000000004</c:v>
                </c:pt>
                <c:pt idx="7566">
                  <c:v>6.1760999999999999</c:v>
                </c:pt>
                <c:pt idx="7567">
                  <c:v>5.7135999999999996</c:v>
                </c:pt>
                <c:pt idx="7568">
                  <c:v>4.742</c:v>
                </c:pt>
                <c:pt idx="7569">
                  <c:v>3.7168000000000001</c:v>
                </c:pt>
                <c:pt idx="7570">
                  <c:v>2.8062</c:v>
                </c:pt>
                <c:pt idx="7571">
                  <c:v>2.1724000000000001</c:v>
                </c:pt>
                <c:pt idx="7572">
                  <c:v>3.4792999999999998</c:v>
                </c:pt>
                <c:pt idx="7573">
                  <c:v>4.4752999999999998</c:v>
                </c:pt>
                <c:pt idx="7574">
                  <c:v>4.2377000000000002</c:v>
                </c:pt>
                <c:pt idx="7575">
                  <c:v>3.5284</c:v>
                </c:pt>
                <c:pt idx="7576">
                  <c:v>3.1225000000000001</c:v>
                </c:pt>
                <c:pt idx="7577">
                  <c:v>3.4542999999999999</c:v>
                </c:pt>
                <c:pt idx="7578">
                  <c:v>3.5253999999999999</c:v>
                </c:pt>
                <c:pt idx="7579">
                  <c:v>3.4321000000000002</c:v>
                </c:pt>
                <c:pt idx="7580">
                  <c:v>3.3180999999999998</c:v>
                </c:pt>
                <c:pt idx="7581">
                  <c:v>3.1825999999999999</c:v>
                </c:pt>
                <c:pt idx="7582">
                  <c:v>3.0815999999999999</c:v>
                </c:pt>
                <c:pt idx="7583">
                  <c:v>2.9984999999999999</c:v>
                </c:pt>
                <c:pt idx="7584">
                  <c:v>2.9639000000000002</c:v>
                </c:pt>
                <c:pt idx="7585">
                  <c:v>3.3538999999999999</c:v>
                </c:pt>
                <c:pt idx="7586">
                  <c:v>4.5269000000000004</c:v>
                </c:pt>
                <c:pt idx="7587">
                  <c:v>5.8891</c:v>
                </c:pt>
                <c:pt idx="7588">
                  <c:v>6.8075000000000001</c:v>
                </c:pt>
                <c:pt idx="7589">
                  <c:v>6.9522000000000004</c:v>
                </c:pt>
                <c:pt idx="7590">
                  <c:v>6.1375999999999999</c:v>
                </c:pt>
                <c:pt idx="7591">
                  <c:v>5.0660999999999996</c:v>
                </c:pt>
                <c:pt idx="7592">
                  <c:v>4.9160000000000004</c:v>
                </c:pt>
                <c:pt idx="7593">
                  <c:v>5.2465999999999999</c:v>
                </c:pt>
                <c:pt idx="7594">
                  <c:v>5.1645000000000003</c:v>
                </c:pt>
                <c:pt idx="7595">
                  <c:v>5.0145999999999997</c:v>
                </c:pt>
                <c:pt idx="7596">
                  <c:v>4.7594000000000003</c:v>
                </c:pt>
                <c:pt idx="7597">
                  <c:v>4.4919000000000002</c:v>
                </c:pt>
                <c:pt idx="7598">
                  <c:v>4.4855999999999998</c:v>
                </c:pt>
                <c:pt idx="7599">
                  <c:v>3.9083000000000001</c:v>
                </c:pt>
                <c:pt idx="7600">
                  <c:v>3.2844000000000002</c:v>
                </c:pt>
                <c:pt idx="7601">
                  <c:v>2.548</c:v>
                </c:pt>
                <c:pt idx="7602">
                  <c:v>1.9132</c:v>
                </c:pt>
                <c:pt idx="7603">
                  <c:v>1.5892999999999999</c:v>
                </c:pt>
                <c:pt idx="7604">
                  <c:v>2.2509000000000001</c:v>
                </c:pt>
                <c:pt idx="7605">
                  <c:v>2.7703000000000002</c:v>
                </c:pt>
                <c:pt idx="7606">
                  <c:v>3.0630999999999999</c:v>
                </c:pt>
                <c:pt idx="7607">
                  <c:v>3.1840999999999999</c:v>
                </c:pt>
                <c:pt idx="7608">
                  <c:v>3.2702</c:v>
                </c:pt>
                <c:pt idx="7609">
                  <c:v>3.3879000000000001</c:v>
                </c:pt>
                <c:pt idx="7610">
                  <c:v>3.3786</c:v>
                </c:pt>
                <c:pt idx="7611">
                  <c:v>3.3664000000000001</c:v>
                </c:pt>
                <c:pt idx="7612">
                  <c:v>3.3170999999999999</c:v>
                </c:pt>
                <c:pt idx="7613">
                  <c:v>3.246</c:v>
                </c:pt>
                <c:pt idx="7614">
                  <c:v>3.2082000000000002</c:v>
                </c:pt>
                <c:pt idx="7615">
                  <c:v>3.2791000000000001</c:v>
                </c:pt>
                <c:pt idx="7616">
                  <c:v>3.4948999999999999</c:v>
                </c:pt>
                <c:pt idx="7617">
                  <c:v>3.8224</c:v>
                </c:pt>
                <c:pt idx="7618">
                  <c:v>4.2872000000000003</c:v>
                </c:pt>
                <c:pt idx="7619">
                  <c:v>4.7263999999999999</c:v>
                </c:pt>
                <c:pt idx="7620">
                  <c:v>5.0769000000000002</c:v>
                </c:pt>
                <c:pt idx="7621">
                  <c:v>5.2446999999999999</c:v>
                </c:pt>
                <c:pt idx="7622">
                  <c:v>5.2942</c:v>
                </c:pt>
                <c:pt idx="7623">
                  <c:v>5.2701000000000002</c:v>
                </c:pt>
                <c:pt idx="7624">
                  <c:v>5.1386000000000003</c:v>
                </c:pt>
                <c:pt idx="7625">
                  <c:v>4.9622000000000002</c:v>
                </c:pt>
                <c:pt idx="7626">
                  <c:v>4.8135000000000003</c:v>
                </c:pt>
                <c:pt idx="7627">
                  <c:v>4.7230999999999996</c:v>
                </c:pt>
                <c:pt idx="7628">
                  <c:v>4.7796000000000003</c:v>
                </c:pt>
                <c:pt idx="7629">
                  <c:v>4.9703999999999997</c:v>
                </c:pt>
                <c:pt idx="7630">
                  <c:v>5.2736999999999998</c:v>
                </c:pt>
                <c:pt idx="7631">
                  <c:v>5.5979999999999999</c:v>
                </c:pt>
                <c:pt idx="7632">
                  <c:v>5.8719999999999999</c:v>
                </c:pt>
                <c:pt idx="7633">
                  <c:v>6.0419</c:v>
                </c:pt>
                <c:pt idx="7634">
                  <c:v>5.9375</c:v>
                </c:pt>
                <c:pt idx="7635">
                  <c:v>5.9119000000000002</c:v>
                </c:pt>
                <c:pt idx="7636">
                  <c:v>5.6272000000000002</c:v>
                </c:pt>
                <c:pt idx="7637">
                  <c:v>5.4688999999999997</c:v>
                </c:pt>
                <c:pt idx="7638">
                  <c:v>5.2117000000000004</c:v>
                </c:pt>
                <c:pt idx="7639">
                  <c:v>5.0492999999999997</c:v>
                </c:pt>
                <c:pt idx="7640">
                  <c:v>4.9172000000000002</c:v>
                </c:pt>
                <c:pt idx="7641">
                  <c:v>4.7458</c:v>
                </c:pt>
                <c:pt idx="7642">
                  <c:v>4.6932999999999998</c:v>
                </c:pt>
                <c:pt idx="7643">
                  <c:v>4.7046000000000001</c:v>
                </c:pt>
                <c:pt idx="7644">
                  <c:v>4.7480000000000002</c:v>
                </c:pt>
                <c:pt idx="7645">
                  <c:v>4.8315000000000001</c:v>
                </c:pt>
                <c:pt idx="7646">
                  <c:v>5.0117000000000003</c:v>
                </c:pt>
                <c:pt idx="7647">
                  <c:v>5.1067999999999998</c:v>
                </c:pt>
                <c:pt idx="7648">
                  <c:v>5.1620999999999997</c:v>
                </c:pt>
                <c:pt idx="7649">
                  <c:v>5.2289000000000003</c:v>
                </c:pt>
                <c:pt idx="7650">
                  <c:v>5.1481000000000003</c:v>
                </c:pt>
                <c:pt idx="7651">
                  <c:v>5.0862999999999996</c:v>
                </c:pt>
                <c:pt idx="7652">
                  <c:v>5.0530999999999997</c:v>
                </c:pt>
                <c:pt idx="7653">
                  <c:v>4.9347000000000003</c:v>
                </c:pt>
                <c:pt idx="7654">
                  <c:v>5.1063000000000001</c:v>
                </c:pt>
                <c:pt idx="7655">
                  <c:v>4.7398999999999996</c:v>
                </c:pt>
                <c:pt idx="7656">
                  <c:v>3.9319999999999999</c:v>
                </c:pt>
                <c:pt idx="7657">
                  <c:v>3.0695000000000001</c:v>
                </c:pt>
                <c:pt idx="7658">
                  <c:v>2.3197999999999999</c:v>
                </c:pt>
                <c:pt idx="7659">
                  <c:v>1.7977000000000001</c:v>
                </c:pt>
                <c:pt idx="7660">
                  <c:v>2.3822000000000001</c:v>
                </c:pt>
                <c:pt idx="7661">
                  <c:v>3.01</c:v>
                </c:pt>
                <c:pt idx="7662">
                  <c:v>3.3184999999999998</c:v>
                </c:pt>
                <c:pt idx="7663">
                  <c:v>3.3380999999999998</c:v>
                </c:pt>
                <c:pt idx="7664">
                  <c:v>3.3399000000000001</c:v>
                </c:pt>
                <c:pt idx="7665">
                  <c:v>3.3618999999999999</c:v>
                </c:pt>
                <c:pt idx="7666">
                  <c:v>3.3494000000000002</c:v>
                </c:pt>
                <c:pt idx="7667">
                  <c:v>3.3422999999999998</c:v>
                </c:pt>
                <c:pt idx="7668">
                  <c:v>3.3269000000000002</c:v>
                </c:pt>
                <c:pt idx="7669">
                  <c:v>3.2511000000000001</c:v>
                </c:pt>
                <c:pt idx="7670">
                  <c:v>3.1718000000000002</c:v>
                </c:pt>
                <c:pt idx="7671">
                  <c:v>3.1755</c:v>
                </c:pt>
                <c:pt idx="7672">
                  <c:v>3.3168000000000002</c:v>
                </c:pt>
                <c:pt idx="7673">
                  <c:v>3.649</c:v>
                </c:pt>
                <c:pt idx="7674">
                  <c:v>4.1462000000000003</c:v>
                </c:pt>
                <c:pt idx="7675">
                  <c:v>4.6414</c:v>
                </c:pt>
                <c:pt idx="7676">
                  <c:v>5.0475000000000003</c:v>
                </c:pt>
                <c:pt idx="7677">
                  <c:v>5.2944000000000004</c:v>
                </c:pt>
                <c:pt idx="7678">
                  <c:v>5.3926999999999996</c:v>
                </c:pt>
                <c:pt idx="7679">
                  <c:v>5.2811000000000003</c:v>
                </c:pt>
                <c:pt idx="7680">
                  <c:v>5.1032000000000002</c:v>
                </c:pt>
                <c:pt idx="7681">
                  <c:v>4.9276</c:v>
                </c:pt>
                <c:pt idx="7682">
                  <c:v>4.7827999999999999</c:v>
                </c:pt>
                <c:pt idx="7683">
                  <c:v>4.7077999999999998</c:v>
                </c:pt>
                <c:pt idx="7684">
                  <c:v>4.7854999999999999</c:v>
                </c:pt>
                <c:pt idx="7685">
                  <c:v>5.0107999999999997</c:v>
                </c:pt>
                <c:pt idx="7686">
                  <c:v>5.3817000000000004</c:v>
                </c:pt>
                <c:pt idx="7687">
                  <c:v>5.7754000000000003</c:v>
                </c:pt>
                <c:pt idx="7688">
                  <c:v>6.1146000000000003</c:v>
                </c:pt>
                <c:pt idx="7689">
                  <c:v>6.17</c:v>
                </c:pt>
                <c:pt idx="7690">
                  <c:v>6.2286000000000001</c:v>
                </c:pt>
                <c:pt idx="7691">
                  <c:v>5.9534000000000002</c:v>
                </c:pt>
                <c:pt idx="7692">
                  <c:v>5.7869000000000002</c:v>
                </c:pt>
                <c:pt idx="7693">
                  <c:v>5.4481999999999999</c:v>
                </c:pt>
                <c:pt idx="7694">
                  <c:v>5.3041</c:v>
                </c:pt>
                <c:pt idx="7695">
                  <c:v>5.0523999999999996</c:v>
                </c:pt>
                <c:pt idx="7696">
                  <c:v>4.9593999999999996</c:v>
                </c:pt>
                <c:pt idx="7697">
                  <c:v>4.7739000000000003</c:v>
                </c:pt>
                <c:pt idx="7698">
                  <c:v>4.6269</c:v>
                </c:pt>
                <c:pt idx="7699">
                  <c:v>4.6173999999999999</c:v>
                </c:pt>
                <c:pt idx="7700">
                  <c:v>4.6200999999999999</c:v>
                </c:pt>
                <c:pt idx="7701">
                  <c:v>4.6980000000000004</c:v>
                </c:pt>
                <c:pt idx="7702">
                  <c:v>4.9203000000000001</c:v>
                </c:pt>
                <c:pt idx="7703">
                  <c:v>5.0778999999999996</c:v>
                </c:pt>
                <c:pt idx="7704">
                  <c:v>5.2100999999999997</c:v>
                </c:pt>
                <c:pt idx="7705">
                  <c:v>5.3042999999999996</c:v>
                </c:pt>
                <c:pt idx="7706">
                  <c:v>5.2557999999999998</c:v>
                </c:pt>
                <c:pt idx="7707">
                  <c:v>5.2885</c:v>
                </c:pt>
                <c:pt idx="7708">
                  <c:v>5.1345999999999998</c:v>
                </c:pt>
                <c:pt idx="7709">
                  <c:v>5.0262000000000002</c:v>
                </c:pt>
                <c:pt idx="7710">
                  <c:v>4.9042000000000003</c:v>
                </c:pt>
                <c:pt idx="7711">
                  <c:v>4.7618</c:v>
                </c:pt>
                <c:pt idx="7712">
                  <c:v>4.7087000000000003</c:v>
                </c:pt>
                <c:pt idx="7713">
                  <c:v>4.6215000000000002</c:v>
                </c:pt>
                <c:pt idx="7714">
                  <c:v>4.532</c:v>
                </c:pt>
                <c:pt idx="7715">
                  <c:v>4.5140000000000002</c:v>
                </c:pt>
                <c:pt idx="7716">
                  <c:v>4.5503</c:v>
                </c:pt>
                <c:pt idx="7717">
                  <c:v>4.5704000000000002</c:v>
                </c:pt>
                <c:pt idx="7718">
                  <c:v>4.6459999999999999</c:v>
                </c:pt>
                <c:pt idx="7719">
                  <c:v>4.7523999999999997</c:v>
                </c:pt>
                <c:pt idx="7720">
                  <c:v>4.8739999999999997</c:v>
                </c:pt>
                <c:pt idx="7721">
                  <c:v>4.8674999999999997</c:v>
                </c:pt>
                <c:pt idx="7722">
                  <c:v>4.8566000000000003</c:v>
                </c:pt>
                <c:pt idx="7723">
                  <c:v>4.8418000000000001</c:v>
                </c:pt>
                <c:pt idx="7724">
                  <c:v>4.8112000000000004</c:v>
                </c:pt>
                <c:pt idx="7725">
                  <c:v>4.7192999999999996</c:v>
                </c:pt>
                <c:pt idx="7726">
                  <c:v>4.6661000000000001</c:v>
                </c:pt>
                <c:pt idx="7727">
                  <c:v>4.6307</c:v>
                </c:pt>
                <c:pt idx="7728">
                  <c:v>4.5946999999999996</c:v>
                </c:pt>
                <c:pt idx="7729">
                  <c:v>4.5926999999999998</c:v>
                </c:pt>
                <c:pt idx="7730">
                  <c:v>4.6189</c:v>
                </c:pt>
                <c:pt idx="7731">
                  <c:v>4.6421000000000001</c:v>
                </c:pt>
                <c:pt idx="7732">
                  <c:v>4.6768999999999998</c:v>
                </c:pt>
                <c:pt idx="7733">
                  <c:v>4.7558999999999996</c:v>
                </c:pt>
                <c:pt idx="7734">
                  <c:v>4.8398000000000003</c:v>
                </c:pt>
                <c:pt idx="7735">
                  <c:v>4.9431000000000003</c:v>
                </c:pt>
                <c:pt idx="7736">
                  <c:v>5.1001000000000003</c:v>
                </c:pt>
                <c:pt idx="7737">
                  <c:v>5.3349000000000002</c:v>
                </c:pt>
                <c:pt idx="7738">
                  <c:v>5.5380000000000003</c:v>
                </c:pt>
                <c:pt idx="7739">
                  <c:v>5.6891999999999996</c:v>
                </c:pt>
                <c:pt idx="7740">
                  <c:v>5.8605999999999998</c:v>
                </c:pt>
                <c:pt idx="7741">
                  <c:v>5.8776999999999999</c:v>
                </c:pt>
                <c:pt idx="7742">
                  <c:v>5.8821000000000003</c:v>
                </c:pt>
                <c:pt idx="7743">
                  <c:v>5.0797999999999996</c:v>
                </c:pt>
                <c:pt idx="7744">
                  <c:v>4.0766999999999998</c:v>
                </c:pt>
                <c:pt idx="7745">
                  <c:v>3.1345000000000001</c:v>
                </c:pt>
                <c:pt idx="7746">
                  <c:v>2.3445</c:v>
                </c:pt>
                <c:pt idx="7747">
                  <c:v>2.4782000000000002</c:v>
                </c:pt>
                <c:pt idx="7748">
                  <c:v>3.4651999999999998</c:v>
                </c:pt>
                <c:pt idx="7749">
                  <c:v>3.9853000000000001</c:v>
                </c:pt>
                <c:pt idx="7750">
                  <c:v>3.92</c:v>
                </c:pt>
                <c:pt idx="7751">
                  <c:v>3.3527</c:v>
                </c:pt>
                <c:pt idx="7752">
                  <c:v>3.2202999999999999</c:v>
                </c:pt>
                <c:pt idx="7753">
                  <c:v>3.3475999999999999</c:v>
                </c:pt>
                <c:pt idx="7754">
                  <c:v>3.4596</c:v>
                </c:pt>
                <c:pt idx="7755">
                  <c:v>3.4824000000000002</c:v>
                </c:pt>
                <c:pt idx="7756">
                  <c:v>3.4929000000000001</c:v>
                </c:pt>
                <c:pt idx="7757">
                  <c:v>3.5253000000000001</c:v>
                </c:pt>
                <c:pt idx="7758">
                  <c:v>3.5646</c:v>
                </c:pt>
                <c:pt idx="7759">
                  <c:v>3.7982</c:v>
                </c:pt>
                <c:pt idx="7760">
                  <c:v>4.3213999999999997</c:v>
                </c:pt>
                <c:pt idx="7761">
                  <c:v>5.0563000000000002</c:v>
                </c:pt>
                <c:pt idx="7762">
                  <c:v>5.7309000000000001</c:v>
                </c:pt>
                <c:pt idx="7763">
                  <c:v>6.0084</c:v>
                </c:pt>
                <c:pt idx="7764">
                  <c:v>5.9836</c:v>
                </c:pt>
                <c:pt idx="7765">
                  <c:v>5.6830999999999996</c:v>
                </c:pt>
                <c:pt idx="7766">
                  <c:v>5.4898999999999996</c:v>
                </c:pt>
                <c:pt idx="7767">
                  <c:v>5.1109</c:v>
                </c:pt>
                <c:pt idx="7768">
                  <c:v>4.9279999999999999</c:v>
                </c:pt>
                <c:pt idx="7769">
                  <c:v>4.673</c:v>
                </c:pt>
                <c:pt idx="7770">
                  <c:v>4.4886999999999997</c:v>
                </c:pt>
                <c:pt idx="7771">
                  <c:v>4.3183999999999996</c:v>
                </c:pt>
                <c:pt idx="7772">
                  <c:v>4.1303000000000001</c:v>
                </c:pt>
                <c:pt idx="7773">
                  <c:v>4.0168999999999997</c:v>
                </c:pt>
                <c:pt idx="7774">
                  <c:v>4.0265000000000004</c:v>
                </c:pt>
                <c:pt idx="7775">
                  <c:v>4.1550000000000002</c:v>
                </c:pt>
                <c:pt idx="7776">
                  <c:v>4.3700999999999999</c:v>
                </c:pt>
                <c:pt idx="7777">
                  <c:v>4.6121999999999996</c:v>
                </c:pt>
                <c:pt idx="7778">
                  <c:v>4.8310000000000004</c:v>
                </c:pt>
                <c:pt idx="7779">
                  <c:v>4.9781000000000004</c:v>
                </c:pt>
                <c:pt idx="7780">
                  <c:v>5.0749000000000004</c:v>
                </c:pt>
                <c:pt idx="7781">
                  <c:v>5.0902000000000003</c:v>
                </c:pt>
                <c:pt idx="7782">
                  <c:v>4.9661</c:v>
                </c:pt>
                <c:pt idx="7783">
                  <c:v>4.8453999999999997</c:v>
                </c:pt>
                <c:pt idx="7784">
                  <c:v>4.6997999999999998</c:v>
                </c:pt>
                <c:pt idx="7785">
                  <c:v>4.6067999999999998</c:v>
                </c:pt>
                <c:pt idx="7786">
                  <c:v>4.5061</c:v>
                </c:pt>
                <c:pt idx="7787">
                  <c:v>4.4504999999999999</c:v>
                </c:pt>
                <c:pt idx="7788">
                  <c:v>4.4522000000000004</c:v>
                </c:pt>
                <c:pt idx="7789">
                  <c:v>4.4562999999999997</c:v>
                </c:pt>
                <c:pt idx="7790">
                  <c:v>4.5152000000000001</c:v>
                </c:pt>
                <c:pt idx="7791">
                  <c:v>4.6590999999999996</c:v>
                </c:pt>
                <c:pt idx="7792">
                  <c:v>4.8075999999999999</c:v>
                </c:pt>
                <c:pt idx="7793">
                  <c:v>4.9786000000000001</c:v>
                </c:pt>
                <c:pt idx="7794">
                  <c:v>5.2089999999999996</c:v>
                </c:pt>
                <c:pt idx="7795">
                  <c:v>5.4749999999999996</c:v>
                </c:pt>
                <c:pt idx="7796">
                  <c:v>5.6783999999999999</c:v>
                </c:pt>
                <c:pt idx="7797">
                  <c:v>5.7739000000000003</c:v>
                </c:pt>
                <c:pt idx="7798">
                  <c:v>5.8312999999999997</c:v>
                </c:pt>
                <c:pt idx="7799">
                  <c:v>5.8094999999999999</c:v>
                </c:pt>
                <c:pt idx="7800">
                  <c:v>5.6653000000000002</c:v>
                </c:pt>
                <c:pt idx="7801">
                  <c:v>5.6397000000000004</c:v>
                </c:pt>
                <c:pt idx="7802">
                  <c:v>5.4249000000000001</c:v>
                </c:pt>
                <c:pt idx="7803">
                  <c:v>5.3097000000000003</c:v>
                </c:pt>
                <c:pt idx="7804">
                  <c:v>5.2267999999999999</c:v>
                </c:pt>
                <c:pt idx="7805">
                  <c:v>5.1161000000000003</c:v>
                </c:pt>
                <c:pt idx="7806">
                  <c:v>5.0845000000000002</c:v>
                </c:pt>
                <c:pt idx="7807">
                  <c:v>5.1242000000000001</c:v>
                </c:pt>
                <c:pt idx="7808">
                  <c:v>5.1204000000000001</c:v>
                </c:pt>
                <c:pt idx="7809">
                  <c:v>5.1668000000000003</c:v>
                </c:pt>
                <c:pt idx="7810">
                  <c:v>5.2553000000000001</c:v>
                </c:pt>
                <c:pt idx="7811">
                  <c:v>5.2332999999999998</c:v>
                </c:pt>
                <c:pt idx="7812">
                  <c:v>5.2275</c:v>
                </c:pt>
                <c:pt idx="7813">
                  <c:v>5.16</c:v>
                </c:pt>
                <c:pt idx="7814">
                  <c:v>5.0831999999999997</c:v>
                </c:pt>
                <c:pt idx="7815">
                  <c:v>5.0572999999999997</c:v>
                </c:pt>
                <c:pt idx="7816">
                  <c:v>4.9492000000000003</c:v>
                </c:pt>
                <c:pt idx="7817">
                  <c:v>4.915</c:v>
                </c:pt>
                <c:pt idx="7818">
                  <c:v>4.9028999999999998</c:v>
                </c:pt>
                <c:pt idx="7819">
                  <c:v>4.8002000000000002</c:v>
                </c:pt>
                <c:pt idx="7820">
                  <c:v>4.7381000000000002</c:v>
                </c:pt>
                <c:pt idx="7821">
                  <c:v>4.7413999999999996</c:v>
                </c:pt>
                <c:pt idx="7822">
                  <c:v>4.7218999999999998</c:v>
                </c:pt>
                <c:pt idx="7823">
                  <c:v>4.7042000000000002</c:v>
                </c:pt>
                <c:pt idx="7824">
                  <c:v>4.718</c:v>
                </c:pt>
                <c:pt idx="7825">
                  <c:v>4.7542999999999997</c:v>
                </c:pt>
                <c:pt idx="7826">
                  <c:v>4.7316000000000003</c:v>
                </c:pt>
                <c:pt idx="7827">
                  <c:v>4.7239000000000004</c:v>
                </c:pt>
                <c:pt idx="7828">
                  <c:v>4.7275999999999998</c:v>
                </c:pt>
                <c:pt idx="7829">
                  <c:v>4.7657999999999996</c:v>
                </c:pt>
                <c:pt idx="7830">
                  <c:v>4.7270000000000003</c:v>
                </c:pt>
                <c:pt idx="7831">
                  <c:v>4.8133999999999997</c:v>
                </c:pt>
                <c:pt idx="7832">
                  <c:v>4.7953999999999999</c:v>
                </c:pt>
                <c:pt idx="7833">
                  <c:v>4.0537999999999998</c:v>
                </c:pt>
                <c:pt idx="7834">
                  <c:v>3.2044000000000001</c:v>
                </c:pt>
                <c:pt idx="7835">
                  <c:v>2.4260999999999999</c:v>
                </c:pt>
                <c:pt idx="7836">
                  <c:v>1.7897000000000001</c:v>
                </c:pt>
                <c:pt idx="7837">
                  <c:v>1.9418</c:v>
                </c:pt>
                <c:pt idx="7838">
                  <c:v>2.7035</c:v>
                </c:pt>
                <c:pt idx="7839">
                  <c:v>3.0375999999999999</c:v>
                </c:pt>
                <c:pt idx="7840">
                  <c:v>3.0924</c:v>
                </c:pt>
                <c:pt idx="7841">
                  <c:v>3.1027999999999998</c:v>
                </c:pt>
                <c:pt idx="7842">
                  <c:v>3.0600999999999998</c:v>
                </c:pt>
                <c:pt idx="7843">
                  <c:v>3.0546000000000002</c:v>
                </c:pt>
                <c:pt idx="7844">
                  <c:v>3.0306999999999999</c:v>
                </c:pt>
                <c:pt idx="7845">
                  <c:v>2.9899</c:v>
                </c:pt>
                <c:pt idx="7846">
                  <c:v>2.9281000000000001</c:v>
                </c:pt>
                <c:pt idx="7847">
                  <c:v>2.8717000000000001</c:v>
                </c:pt>
                <c:pt idx="7848">
                  <c:v>2.8843000000000001</c:v>
                </c:pt>
                <c:pt idx="7849">
                  <c:v>3.1438000000000001</c:v>
                </c:pt>
                <c:pt idx="7850">
                  <c:v>3.8576999999999999</c:v>
                </c:pt>
                <c:pt idx="7851">
                  <c:v>4.7100999999999997</c:v>
                </c:pt>
                <c:pt idx="7852">
                  <c:v>5.6797000000000004</c:v>
                </c:pt>
                <c:pt idx="7853">
                  <c:v>6.2491000000000003</c:v>
                </c:pt>
                <c:pt idx="7854">
                  <c:v>6.4767999999999999</c:v>
                </c:pt>
                <c:pt idx="7855">
                  <c:v>6.3636999999999997</c:v>
                </c:pt>
                <c:pt idx="7856">
                  <c:v>5.9729999999999999</c:v>
                </c:pt>
                <c:pt idx="7857">
                  <c:v>5.6269</c:v>
                </c:pt>
                <c:pt idx="7858">
                  <c:v>5.2683999999999997</c:v>
                </c:pt>
                <c:pt idx="7859">
                  <c:v>5.0723000000000003</c:v>
                </c:pt>
                <c:pt idx="7860">
                  <c:v>4.8236999999999997</c:v>
                </c:pt>
                <c:pt idx="7861">
                  <c:v>4.6802999999999999</c:v>
                </c:pt>
                <c:pt idx="7862">
                  <c:v>4.6364999999999998</c:v>
                </c:pt>
                <c:pt idx="7863">
                  <c:v>4.6852</c:v>
                </c:pt>
                <c:pt idx="7864">
                  <c:v>4.8594999999999997</c:v>
                </c:pt>
                <c:pt idx="7865">
                  <c:v>5.1494</c:v>
                </c:pt>
                <c:pt idx="7866">
                  <c:v>5.5388000000000002</c:v>
                </c:pt>
                <c:pt idx="7867">
                  <c:v>5.6542000000000003</c:v>
                </c:pt>
                <c:pt idx="7868">
                  <c:v>5.7765000000000004</c:v>
                </c:pt>
                <c:pt idx="7869">
                  <c:v>5.6874000000000002</c:v>
                </c:pt>
                <c:pt idx="7870">
                  <c:v>5.5415999999999999</c:v>
                </c:pt>
                <c:pt idx="7871">
                  <c:v>5.3182</c:v>
                </c:pt>
                <c:pt idx="7872">
                  <c:v>5.1412000000000004</c:v>
                </c:pt>
                <c:pt idx="7873">
                  <c:v>4.9522000000000004</c:v>
                </c:pt>
                <c:pt idx="7874">
                  <c:v>4.7633999999999999</c:v>
                </c:pt>
                <c:pt idx="7875">
                  <c:v>4.6425000000000001</c:v>
                </c:pt>
                <c:pt idx="7876">
                  <c:v>4.4820000000000002</c:v>
                </c:pt>
                <c:pt idx="7877">
                  <c:v>4.4114000000000004</c:v>
                </c:pt>
                <c:pt idx="7878">
                  <c:v>4.4265999999999996</c:v>
                </c:pt>
                <c:pt idx="7879">
                  <c:v>4.4740000000000002</c:v>
                </c:pt>
                <c:pt idx="7880">
                  <c:v>4.5609000000000002</c:v>
                </c:pt>
                <c:pt idx="7881">
                  <c:v>4.6929999999999996</c:v>
                </c:pt>
                <c:pt idx="7882">
                  <c:v>4.8945999999999996</c:v>
                </c:pt>
                <c:pt idx="7883">
                  <c:v>4.9993999999999996</c:v>
                </c:pt>
                <c:pt idx="7884">
                  <c:v>5.0320999999999998</c:v>
                </c:pt>
                <c:pt idx="7885">
                  <c:v>5.0244</c:v>
                </c:pt>
                <c:pt idx="7886">
                  <c:v>4.9833999999999996</c:v>
                </c:pt>
                <c:pt idx="7887">
                  <c:v>4.8318000000000003</c:v>
                </c:pt>
                <c:pt idx="7888">
                  <c:v>4.6946000000000003</c:v>
                </c:pt>
                <c:pt idx="7889">
                  <c:v>4.6006999999999998</c:v>
                </c:pt>
                <c:pt idx="7890">
                  <c:v>4.5393999999999997</c:v>
                </c:pt>
                <c:pt idx="7891">
                  <c:v>4.7420999999999998</c:v>
                </c:pt>
                <c:pt idx="7892">
                  <c:v>4.4565999999999999</c:v>
                </c:pt>
                <c:pt idx="7893">
                  <c:v>3.7240000000000002</c:v>
                </c:pt>
                <c:pt idx="7894">
                  <c:v>2.9198</c:v>
                </c:pt>
                <c:pt idx="7895">
                  <c:v>2.2103000000000002</c:v>
                </c:pt>
                <c:pt idx="7896">
                  <c:v>1.6318999999999999</c:v>
                </c:pt>
                <c:pt idx="7897">
                  <c:v>1.7304999999999999</c:v>
                </c:pt>
                <c:pt idx="7898">
                  <c:v>2.4337</c:v>
                </c:pt>
                <c:pt idx="7899">
                  <c:v>2.8401999999999998</c:v>
                </c:pt>
                <c:pt idx="7900">
                  <c:v>2.9405999999999999</c:v>
                </c:pt>
                <c:pt idx="7901">
                  <c:v>3.0127000000000002</c:v>
                </c:pt>
                <c:pt idx="7902">
                  <c:v>3.0567000000000002</c:v>
                </c:pt>
                <c:pt idx="7903">
                  <c:v>3.0988000000000002</c:v>
                </c:pt>
                <c:pt idx="7904">
                  <c:v>3.1305000000000001</c:v>
                </c:pt>
                <c:pt idx="7905">
                  <c:v>3.1554000000000002</c:v>
                </c:pt>
                <c:pt idx="7906">
                  <c:v>3.1219999999999999</c:v>
                </c:pt>
                <c:pt idx="7907">
                  <c:v>3.1051000000000002</c:v>
                </c:pt>
                <c:pt idx="7908">
                  <c:v>3.1692</c:v>
                </c:pt>
                <c:pt idx="7909">
                  <c:v>3.4722</c:v>
                </c:pt>
                <c:pt idx="7910">
                  <c:v>3.9940000000000002</c:v>
                </c:pt>
                <c:pt idx="7911">
                  <c:v>4.7112999999999996</c:v>
                </c:pt>
                <c:pt idx="7912">
                  <c:v>5.4095000000000004</c:v>
                </c:pt>
                <c:pt idx="7913">
                  <c:v>5.8753000000000002</c:v>
                </c:pt>
                <c:pt idx="7914">
                  <c:v>6.0418000000000003</c:v>
                </c:pt>
                <c:pt idx="7915">
                  <c:v>6.0021000000000004</c:v>
                </c:pt>
                <c:pt idx="7916">
                  <c:v>5.8166000000000002</c:v>
                </c:pt>
                <c:pt idx="7917">
                  <c:v>5.5376000000000003</c:v>
                </c:pt>
                <c:pt idx="7918">
                  <c:v>5.3461999999999996</c:v>
                </c:pt>
                <c:pt idx="7919">
                  <c:v>5.1028000000000002</c:v>
                </c:pt>
                <c:pt idx="7920">
                  <c:v>4.9644000000000004</c:v>
                </c:pt>
                <c:pt idx="7921">
                  <c:v>4.9330999999999996</c:v>
                </c:pt>
                <c:pt idx="7922">
                  <c:v>4.9306000000000001</c:v>
                </c:pt>
                <c:pt idx="7923">
                  <c:v>5.0293999999999999</c:v>
                </c:pt>
                <c:pt idx="7924">
                  <c:v>5.4512</c:v>
                </c:pt>
                <c:pt idx="7925">
                  <c:v>4.8194999999999997</c:v>
                </c:pt>
                <c:pt idx="7926">
                  <c:v>3.8868</c:v>
                </c:pt>
                <c:pt idx="7927">
                  <c:v>2.9916</c:v>
                </c:pt>
                <c:pt idx="7928">
                  <c:v>2.2315999999999998</c:v>
                </c:pt>
                <c:pt idx="7929">
                  <c:v>2.1057999999999999</c:v>
                </c:pt>
                <c:pt idx="7930">
                  <c:v>3.6838000000000002</c:v>
                </c:pt>
                <c:pt idx="7931">
                  <c:v>4.1410999999999998</c:v>
                </c:pt>
                <c:pt idx="7932">
                  <c:v>3.6996000000000002</c:v>
                </c:pt>
                <c:pt idx="7933">
                  <c:v>3.0981000000000001</c:v>
                </c:pt>
                <c:pt idx="7934">
                  <c:v>3.4891999999999999</c:v>
                </c:pt>
                <c:pt idx="7935">
                  <c:v>3.8551000000000002</c:v>
                </c:pt>
                <c:pt idx="7936">
                  <c:v>3.9777999999999998</c:v>
                </c:pt>
                <c:pt idx="7937">
                  <c:v>3.8407</c:v>
                </c:pt>
                <c:pt idx="7938">
                  <c:v>3.7486999999999999</c:v>
                </c:pt>
                <c:pt idx="7939">
                  <c:v>3.5781000000000001</c:v>
                </c:pt>
                <c:pt idx="7940">
                  <c:v>3.4527000000000001</c:v>
                </c:pt>
                <c:pt idx="7941">
                  <c:v>3.3416999999999999</c:v>
                </c:pt>
                <c:pt idx="7942">
                  <c:v>3.26</c:v>
                </c:pt>
                <c:pt idx="7943">
                  <c:v>3.2376999999999998</c:v>
                </c:pt>
                <c:pt idx="7944">
                  <c:v>3.4876999999999998</c:v>
                </c:pt>
                <c:pt idx="7945">
                  <c:v>4.1298000000000004</c:v>
                </c:pt>
                <c:pt idx="7946">
                  <c:v>4.9958</c:v>
                </c:pt>
                <c:pt idx="7947">
                  <c:v>5.7289000000000003</c:v>
                </c:pt>
                <c:pt idx="7948">
                  <c:v>6.1006999999999998</c:v>
                </c:pt>
                <c:pt idx="7949">
                  <c:v>6.0834999999999999</c:v>
                </c:pt>
                <c:pt idx="7950">
                  <c:v>5.8403999999999998</c:v>
                </c:pt>
                <c:pt idx="7951">
                  <c:v>5.5526</c:v>
                </c:pt>
                <c:pt idx="7952">
                  <c:v>5.2643000000000004</c:v>
                </c:pt>
                <c:pt idx="7953">
                  <c:v>4.9348999999999998</c:v>
                </c:pt>
                <c:pt idx="7954">
                  <c:v>4.6444999999999999</c:v>
                </c:pt>
                <c:pt idx="7955">
                  <c:v>4.4471999999999996</c:v>
                </c:pt>
                <c:pt idx="7956">
                  <c:v>4.2481999999999998</c:v>
                </c:pt>
                <c:pt idx="7957">
                  <c:v>4.0879000000000003</c:v>
                </c:pt>
                <c:pt idx="7958">
                  <c:v>4.0007000000000001</c:v>
                </c:pt>
                <c:pt idx="7959">
                  <c:v>4.0194999999999999</c:v>
                </c:pt>
                <c:pt idx="7960">
                  <c:v>4.1559999999999997</c:v>
                </c:pt>
                <c:pt idx="7961">
                  <c:v>4.423</c:v>
                </c:pt>
                <c:pt idx="7962">
                  <c:v>4.7695999999999996</c:v>
                </c:pt>
                <c:pt idx="7963">
                  <c:v>5.0895000000000001</c:v>
                </c:pt>
                <c:pt idx="7964">
                  <c:v>5.2831000000000001</c:v>
                </c:pt>
                <c:pt idx="7965">
                  <c:v>5.3958000000000004</c:v>
                </c:pt>
                <c:pt idx="7966">
                  <c:v>5.4363000000000001</c:v>
                </c:pt>
                <c:pt idx="7967">
                  <c:v>5.4162999999999997</c:v>
                </c:pt>
                <c:pt idx="7968">
                  <c:v>5.3414000000000001</c:v>
                </c:pt>
                <c:pt idx="7969">
                  <c:v>5.2557999999999998</c:v>
                </c:pt>
                <c:pt idx="7970">
                  <c:v>5.2083000000000004</c:v>
                </c:pt>
                <c:pt idx="7971">
                  <c:v>5.1409000000000002</c:v>
                </c:pt>
                <c:pt idx="7972">
                  <c:v>5.0655999999999999</c:v>
                </c:pt>
                <c:pt idx="7973">
                  <c:v>5.0540000000000003</c:v>
                </c:pt>
                <c:pt idx="7974">
                  <c:v>5.1765999999999996</c:v>
                </c:pt>
                <c:pt idx="7975">
                  <c:v>5.2987000000000002</c:v>
                </c:pt>
                <c:pt idx="7976">
                  <c:v>5.4667000000000003</c:v>
                </c:pt>
                <c:pt idx="7977">
                  <c:v>5.6993999999999998</c:v>
                </c:pt>
                <c:pt idx="7978">
                  <c:v>5.7133000000000003</c:v>
                </c:pt>
                <c:pt idx="7979">
                  <c:v>5.7601000000000004</c:v>
                </c:pt>
                <c:pt idx="7980">
                  <c:v>5.6634000000000002</c:v>
                </c:pt>
                <c:pt idx="7981">
                  <c:v>5.5395000000000003</c:v>
                </c:pt>
                <c:pt idx="7982">
                  <c:v>5.3308</c:v>
                </c:pt>
                <c:pt idx="7983">
                  <c:v>5.1474000000000002</c:v>
                </c:pt>
                <c:pt idx="7984">
                  <c:v>5.0110000000000001</c:v>
                </c:pt>
                <c:pt idx="7985">
                  <c:v>4.8258999999999999</c:v>
                </c:pt>
                <c:pt idx="7986">
                  <c:v>4.7519999999999998</c:v>
                </c:pt>
                <c:pt idx="7987">
                  <c:v>4.6414999999999997</c:v>
                </c:pt>
                <c:pt idx="7988">
                  <c:v>4.6311999999999998</c:v>
                </c:pt>
                <c:pt idx="7989">
                  <c:v>4.7129000000000003</c:v>
                </c:pt>
                <c:pt idx="7990">
                  <c:v>4.76</c:v>
                </c:pt>
                <c:pt idx="7991">
                  <c:v>4.8791000000000002</c:v>
                </c:pt>
                <c:pt idx="7992">
                  <c:v>5.0308000000000002</c:v>
                </c:pt>
                <c:pt idx="7993">
                  <c:v>5.0476000000000001</c:v>
                </c:pt>
                <c:pt idx="7994">
                  <c:v>5.0740999999999996</c:v>
                </c:pt>
                <c:pt idx="7995">
                  <c:v>5.0932000000000004</c:v>
                </c:pt>
                <c:pt idx="7996">
                  <c:v>4.968</c:v>
                </c:pt>
                <c:pt idx="7997">
                  <c:v>4.9326999999999996</c:v>
                </c:pt>
                <c:pt idx="7998">
                  <c:v>4.8373999999999997</c:v>
                </c:pt>
                <c:pt idx="7999">
                  <c:v>4.7117000000000004</c:v>
                </c:pt>
                <c:pt idx="8000">
                  <c:v>4.6872999999999996</c:v>
                </c:pt>
                <c:pt idx="8001">
                  <c:v>4.6017999999999999</c:v>
                </c:pt>
                <c:pt idx="8002">
                  <c:v>4.5130999999999997</c:v>
                </c:pt>
                <c:pt idx="8003">
                  <c:v>4.4988000000000001</c:v>
                </c:pt>
                <c:pt idx="8004">
                  <c:v>4.5202</c:v>
                </c:pt>
                <c:pt idx="8005">
                  <c:v>4.5339999999999998</c:v>
                </c:pt>
                <c:pt idx="8006">
                  <c:v>4.5831</c:v>
                </c:pt>
                <c:pt idx="8007">
                  <c:v>4.6262999999999996</c:v>
                </c:pt>
                <c:pt idx="8008">
                  <c:v>4.6883999999999997</c:v>
                </c:pt>
                <c:pt idx="8009">
                  <c:v>4.7591999999999999</c:v>
                </c:pt>
                <c:pt idx="8010">
                  <c:v>4.7755999999999998</c:v>
                </c:pt>
                <c:pt idx="8011">
                  <c:v>4.7580999999999998</c:v>
                </c:pt>
                <c:pt idx="8012">
                  <c:v>4.7282999999999999</c:v>
                </c:pt>
                <c:pt idx="8013">
                  <c:v>4.7141000000000002</c:v>
                </c:pt>
                <c:pt idx="8014">
                  <c:v>4.7380000000000004</c:v>
                </c:pt>
                <c:pt idx="8015">
                  <c:v>4.7697000000000003</c:v>
                </c:pt>
                <c:pt idx="8016">
                  <c:v>4.8003999999999998</c:v>
                </c:pt>
                <c:pt idx="8017">
                  <c:v>4.8798000000000004</c:v>
                </c:pt>
                <c:pt idx="8018">
                  <c:v>5.0587999999999997</c:v>
                </c:pt>
                <c:pt idx="8019">
                  <c:v>5.3571</c:v>
                </c:pt>
                <c:pt idx="8020">
                  <c:v>5.7375999999999996</c:v>
                </c:pt>
                <c:pt idx="8021">
                  <c:v>6.0633999999999997</c:v>
                </c:pt>
                <c:pt idx="8022">
                  <c:v>6.1307</c:v>
                </c:pt>
                <c:pt idx="8023">
                  <c:v>6.2091000000000003</c:v>
                </c:pt>
                <c:pt idx="8024">
                  <c:v>5.9766000000000004</c:v>
                </c:pt>
                <c:pt idx="8025">
                  <c:v>5.8662999999999998</c:v>
                </c:pt>
                <c:pt idx="8026">
                  <c:v>5.5522999999999998</c:v>
                </c:pt>
                <c:pt idx="8027">
                  <c:v>5.4585999999999997</c:v>
                </c:pt>
                <c:pt idx="8028">
                  <c:v>5.1707999999999998</c:v>
                </c:pt>
                <c:pt idx="8029">
                  <c:v>5.0346000000000002</c:v>
                </c:pt>
                <c:pt idx="8030">
                  <c:v>4.8901000000000003</c:v>
                </c:pt>
                <c:pt idx="8031">
                  <c:v>4.8038999999999996</c:v>
                </c:pt>
                <c:pt idx="8032">
                  <c:v>4.8280000000000003</c:v>
                </c:pt>
                <c:pt idx="8033">
                  <c:v>4.8064</c:v>
                </c:pt>
                <c:pt idx="8034">
                  <c:v>4.8941999999999997</c:v>
                </c:pt>
                <c:pt idx="8035">
                  <c:v>5.0667999999999997</c:v>
                </c:pt>
                <c:pt idx="8036">
                  <c:v>5.1414</c:v>
                </c:pt>
                <c:pt idx="8037">
                  <c:v>5.3261000000000003</c:v>
                </c:pt>
                <c:pt idx="8038">
                  <c:v>5.3636999999999997</c:v>
                </c:pt>
                <c:pt idx="8039">
                  <c:v>5.3137999999999996</c:v>
                </c:pt>
                <c:pt idx="8040">
                  <c:v>5.2218999999999998</c:v>
                </c:pt>
                <c:pt idx="8041">
                  <c:v>5.0766999999999998</c:v>
                </c:pt>
                <c:pt idx="8042">
                  <c:v>5</c:v>
                </c:pt>
                <c:pt idx="8043">
                  <c:v>4.8539000000000003</c:v>
                </c:pt>
                <c:pt idx="8044">
                  <c:v>4.7930999999999999</c:v>
                </c:pt>
                <c:pt idx="8045">
                  <c:v>4.6372999999999998</c:v>
                </c:pt>
                <c:pt idx="8046">
                  <c:v>4.5689000000000002</c:v>
                </c:pt>
                <c:pt idx="8047">
                  <c:v>4.5339</c:v>
                </c:pt>
                <c:pt idx="8048">
                  <c:v>4.4840999999999998</c:v>
                </c:pt>
                <c:pt idx="8049">
                  <c:v>4.4946999999999999</c:v>
                </c:pt>
                <c:pt idx="8050">
                  <c:v>4.5823999999999998</c:v>
                </c:pt>
                <c:pt idx="8051">
                  <c:v>4.6704999999999997</c:v>
                </c:pt>
                <c:pt idx="8052">
                  <c:v>4.7275999999999998</c:v>
                </c:pt>
                <c:pt idx="8053">
                  <c:v>4.8426999999999998</c:v>
                </c:pt>
                <c:pt idx="8054">
                  <c:v>4.8898000000000001</c:v>
                </c:pt>
                <c:pt idx="8055">
                  <c:v>4.8834999999999997</c:v>
                </c:pt>
                <c:pt idx="8056">
                  <c:v>4.8533999999999997</c:v>
                </c:pt>
                <c:pt idx="8057">
                  <c:v>4.8425000000000002</c:v>
                </c:pt>
                <c:pt idx="8058">
                  <c:v>4.7599</c:v>
                </c:pt>
                <c:pt idx="8059">
                  <c:v>4.6589999999999998</c:v>
                </c:pt>
                <c:pt idx="8060">
                  <c:v>4.5888</c:v>
                </c:pt>
                <c:pt idx="8061">
                  <c:v>4.5540000000000003</c:v>
                </c:pt>
                <c:pt idx="8062">
                  <c:v>4.5133000000000001</c:v>
                </c:pt>
                <c:pt idx="8063">
                  <c:v>4.5296000000000003</c:v>
                </c:pt>
                <c:pt idx="8064">
                  <c:v>4.5704000000000002</c:v>
                </c:pt>
                <c:pt idx="8065">
                  <c:v>4.5891000000000002</c:v>
                </c:pt>
                <c:pt idx="8066">
                  <c:v>4.6334999999999997</c:v>
                </c:pt>
                <c:pt idx="8067">
                  <c:v>4.6970000000000001</c:v>
                </c:pt>
                <c:pt idx="8068">
                  <c:v>4.7847999999999997</c:v>
                </c:pt>
                <c:pt idx="8069">
                  <c:v>4.8894000000000002</c:v>
                </c:pt>
                <c:pt idx="8070">
                  <c:v>5.0125000000000002</c:v>
                </c:pt>
                <c:pt idx="8071">
                  <c:v>5.2659000000000002</c:v>
                </c:pt>
                <c:pt idx="8072">
                  <c:v>5.5651999999999999</c:v>
                </c:pt>
                <c:pt idx="8073">
                  <c:v>5.8605</c:v>
                </c:pt>
                <c:pt idx="8074">
                  <c:v>6.6543999999999999</c:v>
                </c:pt>
                <c:pt idx="8075">
                  <c:v>5.9347000000000003</c:v>
                </c:pt>
                <c:pt idx="8076">
                  <c:v>4.8562000000000003</c:v>
                </c:pt>
                <c:pt idx="8077">
                  <c:v>3.7656999999999998</c:v>
                </c:pt>
                <c:pt idx="8078">
                  <c:v>2.8620000000000001</c:v>
                </c:pt>
                <c:pt idx="8079">
                  <c:v>2.4592000000000001</c:v>
                </c:pt>
                <c:pt idx="8080">
                  <c:v>3.4739</c:v>
                </c:pt>
                <c:pt idx="8081">
                  <c:v>4.7370000000000001</c:v>
                </c:pt>
                <c:pt idx="8082">
                  <c:v>4.5810000000000004</c:v>
                </c:pt>
                <c:pt idx="8083">
                  <c:v>3.8832</c:v>
                </c:pt>
                <c:pt idx="8084">
                  <c:v>3.4664999999999999</c:v>
                </c:pt>
                <c:pt idx="8085">
                  <c:v>3.9573</c:v>
                </c:pt>
                <c:pt idx="8086">
                  <c:v>4.1059999999999999</c:v>
                </c:pt>
                <c:pt idx="8087">
                  <c:v>4.0993000000000004</c:v>
                </c:pt>
                <c:pt idx="8088">
                  <c:v>3.8687</c:v>
                </c:pt>
                <c:pt idx="8089">
                  <c:v>3.6821999999999999</c:v>
                </c:pt>
                <c:pt idx="8090">
                  <c:v>3.5388000000000002</c:v>
                </c:pt>
                <c:pt idx="8091">
                  <c:v>3.3843000000000001</c:v>
                </c:pt>
                <c:pt idx="8092">
                  <c:v>3.2816000000000001</c:v>
                </c:pt>
                <c:pt idx="8093">
                  <c:v>3.4020999999999999</c:v>
                </c:pt>
                <c:pt idx="8094">
                  <c:v>4.1421999999999999</c:v>
                </c:pt>
                <c:pt idx="8095">
                  <c:v>5.4183000000000003</c:v>
                </c:pt>
                <c:pt idx="8096">
                  <c:v>6.5180999999999996</c:v>
                </c:pt>
                <c:pt idx="8097">
                  <c:v>6.6501999999999999</c:v>
                </c:pt>
                <c:pt idx="8098">
                  <c:v>5.7987000000000002</c:v>
                </c:pt>
                <c:pt idx="8099">
                  <c:v>5.0227000000000004</c:v>
                </c:pt>
                <c:pt idx="8100">
                  <c:v>5.3788</c:v>
                </c:pt>
                <c:pt idx="8101">
                  <c:v>5.4961000000000002</c:v>
                </c:pt>
                <c:pt idx="8102">
                  <c:v>5.4973000000000001</c:v>
                </c:pt>
                <c:pt idx="8103">
                  <c:v>5.1573000000000002</c:v>
                </c:pt>
                <c:pt idx="8104">
                  <c:v>4.9104999999999999</c:v>
                </c:pt>
                <c:pt idx="8105">
                  <c:v>4.585</c:v>
                </c:pt>
                <c:pt idx="8106">
                  <c:v>4.3818999999999999</c:v>
                </c:pt>
                <c:pt idx="8107">
                  <c:v>4.1380999999999997</c:v>
                </c:pt>
                <c:pt idx="8108">
                  <c:v>3.9361999999999999</c:v>
                </c:pt>
                <c:pt idx="8109">
                  <c:v>3.8081</c:v>
                </c:pt>
                <c:pt idx="8110">
                  <c:v>3.8119999999999998</c:v>
                </c:pt>
                <c:pt idx="8111">
                  <c:v>4.0025000000000004</c:v>
                </c:pt>
                <c:pt idx="8112">
                  <c:v>4.3335999999999997</c:v>
                </c:pt>
                <c:pt idx="8113">
                  <c:v>4.7031000000000001</c:v>
                </c:pt>
                <c:pt idx="8114">
                  <c:v>5.0042999999999997</c:v>
                </c:pt>
                <c:pt idx="8115">
                  <c:v>5.2527999999999997</c:v>
                </c:pt>
                <c:pt idx="8116">
                  <c:v>5.3958000000000004</c:v>
                </c:pt>
                <c:pt idx="8117">
                  <c:v>5.3369999999999997</c:v>
                </c:pt>
                <c:pt idx="8118">
                  <c:v>5.1923000000000004</c:v>
                </c:pt>
                <c:pt idx="8119">
                  <c:v>5.0278</c:v>
                </c:pt>
                <c:pt idx="8120">
                  <c:v>4.8442999999999996</c:v>
                </c:pt>
                <c:pt idx="8121">
                  <c:v>4.6616</c:v>
                </c:pt>
                <c:pt idx="8122">
                  <c:v>4.4953000000000003</c:v>
                </c:pt>
                <c:pt idx="8123">
                  <c:v>4.3845000000000001</c:v>
                </c:pt>
                <c:pt idx="8124">
                  <c:v>4.3208000000000002</c:v>
                </c:pt>
                <c:pt idx="8125">
                  <c:v>4.3285</c:v>
                </c:pt>
                <c:pt idx="8126">
                  <c:v>4.4363000000000001</c:v>
                </c:pt>
                <c:pt idx="8127">
                  <c:v>4.6162999999999998</c:v>
                </c:pt>
                <c:pt idx="8128">
                  <c:v>4.9206000000000003</c:v>
                </c:pt>
                <c:pt idx="8129">
                  <c:v>5.3482000000000003</c:v>
                </c:pt>
                <c:pt idx="8130">
                  <c:v>5.7643000000000004</c:v>
                </c:pt>
                <c:pt idx="8131">
                  <c:v>6.1219999999999999</c:v>
                </c:pt>
                <c:pt idx="8132">
                  <c:v>6.2733999999999996</c:v>
                </c:pt>
                <c:pt idx="8133">
                  <c:v>6.1685999999999996</c:v>
                </c:pt>
                <c:pt idx="8134">
                  <c:v>5.9949000000000003</c:v>
                </c:pt>
                <c:pt idx="8135">
                  <c:v>5.7012999999999998</c:v>
                </c:pt>
                <c:pt idx="8136">
                  <c:v>5.4471999999999996</c:v>
                </c:pt>
                <c:pt idx="8137">
                  <c:v>5.1734</c:v>
                </c:pt>
                <c:pt idx="8138">
                  <c:v>5.03</c:v>
                </c:pt>
                <c:pt idx="8139">
                  <c:v>4.8318000000000003</c:v>
                </c:pt>
                <c:pt idx="8140">
                  <c:v>4.7233999999999998</c:v>
                </c:pt>
                <c:pt idx="8141">
                  <c:v>4.7290000000000001</c:v>
                </c:pt>
                <c:pt idx="8142">
                  <c:v>4.7422000000000004</c:v>
                </c:pt>
                <c:pt idx="8143">
                  <c:v>4.8785999999999996</c:v>
                </c:pt>
                <c:pt idx="8144">
                  <c:v>5.1481000000000003</c:v>
                </c:pt>
                <c:pt idx="8145">
                  <c:v>5.3125</c:v>
                </c:pt>
                <c:pt idx="8146">
                  <c:v>5.4534000000000002</c:v>
                </c:pt>
                <c:pt idx="8147">
                  <c:v>5.5557999999999996</c:v>
                </c:pt>
                <c:pt idx="8148">
                  <c:v>5.4733999999999998</c:v>
                </c:pt>
                <c:pt idx="8149">
                  <c:v>5.4260999999999999</c:v>
                </c:pt>
                <c:pt idx="8150">
                  <c:v>5.2207999999999997</c:v>
                </c:pt>
                <c:pt idx="8151">
                  <c:v>5.1418999999999997</c:v>
                </c:pt>
                <c:pt idx="8152">
                  <c:v>4.8982999999999999</c:v>
                </c:pt>
                <c:pt idx="8153">
                  <c:v>4.8497000000000003</c:v>
                </c:pt>
                <c:pt idx="8154">
                  <c:v>4.6558999999999999</c:v>
                </c:pt>
                <c:pt idx="8155">
                  <c:v>4.5612000000000004</c:v>
                </c:pt>
                <c:pt idx="8156">
                  <c:v>4.5141999999999998</c:v>
                </c:pt>
                <c:pt idx="8157">
                  <c:v>4.4781000000000004</c:v>
                </c:pt>
                <c:pt idx="8158">
                  <c:v>4.5128000000000004</c:v>
                </c:pt>
                <c:pt idx="8159">
                  <c:v>4.6172000000000004</c:v>
                </c:pt>
                <c:pt idx="8160">
                  <c:v>4.7054</c:v>
                </c:pt>
                <c:pt idx="8161">
                  <c:v>4.7525000000000004</c:v>
                </c:pt>
                <c:pt idx="8162">
                  <c:v>4.8209999999999997</c:v>
                </c:pt>
                <c:pt idx="8163">
                  <c:v>4.9173999999999998</c:v>
                </c:pt>
                <c:pt idx="8164">
                  <c:v>4.8860000000000001</c:v>
                </c:pt>
                <c:pt idx="8165">
                  <c:v>4.8296999999999999</c:v>
                </c:pt>
                <c:pt idx="8166">
                  <c:v>4.7778999999999998</c:v>
                </c:pt>
                <c:pt idx="8167">
                  <c:v>4.7365000000000004</c:v>
                </c:pt>
                <c:pt idx="8168">
                  <c:v>4.6399999999999997</c:v>
                </c:pt>
                <c:pt idx="8169">
                  <c:v>4.5917000000000003</c:v>
                </c:pt>
                <c:pt idx="8170">
                  <c:v>4.5260999999999996</c:v>
                </c:pt>
                <c:pt idx="8171">
                  <c:v>4.5095000000000001</c:v>
                </c:pt>
                <c:pt idx="8172">
                  <c:v>4.5130999999999997</c:v>
                </c:pt>
                <c:pt idx="8173">
                  <c:v>4.5175000000000001</c:v>
                </c:pt>
                <c:pt idx="8174">
                  <c:v>4.5370999999999997</c:v>
                </c:pt>
                <c:pt idx="8175">
                  <c:v>4.5625999999999998</c:v>
                </c:pt>
                <c:pt idx="8176">
                  <c:v>4.6186999999999996</c:v>
                </c:pt>
                <c:pt idx="8177">
                  <c:v>4.6596000000000002</c:v>
                </c:pt>
                <c:pt idx="8178">
                  <c:v>4.7610000000000001</c:v>
                </c:pt>
                <c:pt idx="8179">
                  <c:v>4.8913000000000002</c:v>
                </c:pt>
                <c:pt idx="8180">
                  <c:v>5.1456</c:v>
                </c:pt>
                <c:pt idx="8181">
                  <c:v>5.4725999999999999</c:v>
                </c:pt>
                <c:pt idx="8182">
                  <c:v>5.7746000000000004</c:v>
                </c:pt>
                <c:pt idx="8183">
                  <c:v>5.9804000000000004</c:v>
                </c:pt>
                <c:pt idx="8184">
                  <c:v>6.1539000000000001</c:v>
                </c:pt>
                <c:pt idx="8185">
                  <c:v>6.1489000000000003</c:v>
                </c:pt>
                <c:pt idx="8186">
                  <c:v>6.0330000000000004</c:v>
                </c:pt>
                <c:pt idx="8187">
                  <c:v>5.8498000000000001</c:v>
                </c:pt>
                <c:pt idx="8188">
                  <c:v>5.6288</c:v>
                </c:pt>
                <c:pt idx="8189">
                  <c:v>5.4825999999999997</c:v>
                </c:pt>
                <c:pt idx="8190">
                  <c:v>5.2770000000000001</c:v>
                </c:pt>
                <c:pt idx="8191">
                  <c:v>5.1881000000000004</c:v>
                </c:pt>
                <c:pt idx="8192">
                  <c:v>4.9976000000000003</c:v>
                </c:pt>
                <c:pt idx="8193">
                  <c:v>4.9751000000000003</c:v>
                </c:pt>
                <c:pt idx="8194">
                  <c:v>4.8932000000000002</c:v>
                </c:pt>
                <c:pt idx="8195">
                  <c:v>4.9143999999999997</c:v>
                </c:pt>
                <c:pt idx="8196">
                  <c:v>5.0313999999999997</c:v>
                </c:pt>
                <c:pt idx="8197">
                  <c:v>5.0456000000000003</c:v>
                </c:pt>
                <c:pt idx="8198">
                  <c:v>5.1470000000000002</c:v>
                </c:pt>
                <c:pt idx="8199">
                  <c:v>5.2438000000000002</c:v>
                </c:pt>
                <c:pt idx="8200">
                  <c:v>5.1947999999999999</c:v>
                </c:pt>
                <c:pt idx="8201">
                  <c:v>5.2512999999999996</c:v>
                </c:pt>
                <c:pt idx="8202">
                  <c:v>5.1420000000000003</c:v>
                </c:pt>
                <c:pt idx="8203">
                  <c:v>5.1364000000000001</c:v>
                </c:pt>
                <c:pt idx="8204">
                  <c:v>4.9973000000000001</c:v>
                </c:pt>
                <c:pt idx="8205">
                  <c:v>4.9859</c:v>
                </c:pt>
                <c:pt idx="8206">
                  <c:v>4.8135000000000003</c:v>
                </c:pt>
                <c:pt idx="8207">
                  <c:v>4.7304000000000004</c:v>
                </c:pt>
                <c:pt idx="8208">
                  <c:v>4.6806999999999999</c:v>
                </c:pt>
                <c:pt idx="8209">
                  <c:v>4.5785999999999998</c:v>
                </c:pt>
                <c:pt idx="8210">
                  <c:v>4.5640000000000001</c:v>
                </c:pt>
                <c:pt idx="8211">
                  <c:v>4.6013000000000002</c:v>
                </c:pt>
                <c:pt idx="8212">
                  <c:v>4.5831</c:v>
                </c:pt>
                <c:pt idx="8213">
                  <c:v>4.5914000000000001</c:v>
                </c:pt>
                <c:pt idx="8214">
                  <c:v>4.6957000000000004</c:v>
                </c:pt>
                <c:pt idx="8215">
                  <c:v>4.7300000000000004</c:v>
                </c:pt>
                <c:pt idx="8216">
                  <c:v>4.7514000000000003</c:v>
                </c:pt>
                <c:pt idx="8217">
                  <c:v>4.7709999999999999</c:v>
                </c:pt>
                <c:pt idx="8218">
                  <c:v>4.7887000000000004</c:v>
                </c:pt>
                <c:pt idx="8219">
                  <c:v>4.7569999999999997</c:v>
                </c:pt>
                <c:pt idx="8220">
                  <c:v>4.6981999999999999</c:v>
                </c:pt>
                <c:pt idx="8221">
                  <c:v>4.6619999999999999</c:v>
                </c:pt>
                <c:pt idx="8222">
                  <c:v>4.6177999999999999</c:v>
                </c:pt>
                <c:pt idx="8223">
                  <c:v>4.5842000000000001</c:v>
                </c:pt>
                <c:pt idx="8224">
                  <c:v>4.5521000000000003</c:v>
                </c:pt>
                <c:pt idx="8225">
                  <c:v>4.5454999999999997</c:v>
                </c:pt>
                <c:pt idx="8226">
                  <c:v>4.5479000000000003</c:v>
                </c:pt>
                <c:pt idx="8227">
                  <c:v>4.5744999999999996</c:v>
                </c:pt>
                <c:pt idx="8228">
                  <c:v>4.6154999999999999</c:v>
                </c:pt>
                <c:pt idx="8229">
                  <c:v>4.6917</c:v>
                </c:pt>
                <c:pt idx="8230">
                  <c:v>4.8000999999999996</c:v>
                </c:pt>
                <c:pt idx="8231">
                  <c:v>5.0262000000000002</c:v>
                </c:pt>
                <c:pt idx="8232">
                  <c:v>5.5643000000000002</c:v>
                </c:pt>
                <c:pt idx="8233">
                  <c:v>5.3354999999999997</c:v>
                </c:pt>
                <c:pt idx="8234">
                  <c:v>4.4649000000000001</c:v>
                </c:pt>
                <c:pt idx="8235">
                  <c:v>3.5163000000000002</c:v>
                </c:pt>
                <c:pt idx="8236">
                  <c:v>2.6636000000000002</c:v>
                </c:pt>
                <c:pt idx="8237">
                  <c:v>1.9879</c:v>
                </c:pt>
                <c:pt idx="8238">
                  <c:v>2.3426</c:v>
                </c:pt>
                <c:pt idx="8239">
                  <c:v>3.7530000000000001</c:v>
                </c:pt>
                <c:pt idx="8240">
                  <c:v>4.1512000000000002</c:v>
                </c:pt>
                <c:pt idx="8241">
                  <c:v>3.7635000000000001</c:v>
                </c:pt>
                <c:pt idx="8242">
                  <c:v>3.3656999999999999</c:v>
                </c:pt>
                <c:pt idx="8243">
                  <c:v>3.6577999999999999</c:v>
                </c:pt>
                <c:pt idx="8244">
                  <c:v>3.8191999999999999</c:v>
                </c:pt>
                <c:pt idx="8245">
                  <c:v>3.8449</c:v>
                </c:pt>
                <c:pt idx="8246">
                  <c:v>3.7583000000000002</c:v>
                </c:pt>
                <c:pt idx="8247">
                  <c:v>3.5994000000000002</c:v>
                </c:pt>
                <c:pt idx="8248">
                  <c:v>3.4893999999999998</c:v>
                </c:pt>
                <c:pt idx="8249">
                  <c:v>3.3855</c:v>
                </c:pt>
                <c:pt idx="8250">
                  <c:v>3.3971</c:v>
                </c:pt>
                <c:pt idx="8251">
                  <c:v>3.7986</c:v>
                </c:pt>
                <c:pt idx="8252">
                  <c:v>4.7942</c:v>
                </c:pt>
                <c:pt idx="8253">
                  <c:v>5.7286000000000001</c:v>
                </c:pt>
                <c:pt idx="8254">
                  <c:v>6.5797999999999996</c:v>
                </c:pt>
                <c:pt idx="8255">
                  <c:v>6.5895000000000001</c:v>
                </c:pt>
                <c:pt idx="8256">
                  <c:v>5.7018000000000004</c:v>
                </c:pt>
                <c:pt idx="8257">
                  <c:v>4.5735000000000001</c:v>
                </c:pt>
                <c:pt idx="8258">
                  <c:v>4.6510999999999996</c:v>
                </c:pt>
                <c:pt idx="8259">
                  <c:v>5.1867000000000001</c:v>
                </c:pt>
                <c:pt idx="8260">
                  <c:v>5.4157999999999999</c:v>
                </c:pt>
                <c:pt idx="8261">
                  <c:v>5.2186000000000003</c:v>
                </c:pt>
                <c:pt idx="8262">
                  <c:v>5.0095999999999998</c:v>
                </c:pt>
                <c:pt idx="8263">
                  <c:v>4.6981000000000002</c:v>
                </c:pt>
                <c:pt idx="8264">
                  <c:v>4.4863999999999997</c:v>
                </c:pt>
                <c:pt idx="8265">
                  <c:v>4.2251000000000003</c:v>
                </c:pt>
                <c:pt idx="8266">
                  <c:v>4.0189000000000004</c:v>
                </c:pt>
                <c:pt idx="8267">
                  <c:v>3.9346999999999999</c:v>
                </c:pt>
                <c:pt idx="8268">
                  <c:v>3.9441999999999999</c:v>
                </c:pt>
                <c:pt idx="8270">
                  <c:v>5.7144000000000004</c:v>
                </c:pt>
                <c:pt idx="8271">
                  <c:v>6.6092000000000004</c:v>
                </c:pt>
                <c:pt idx="8272">
                  <c:v>5.9885000000000002</c:v>
                </c:pt>
                <c:pt idx="8273">
                  <c:v>4.9090999999999996</c:v>
                </c:pt>
                <c:pt idx="8274">
                  <c:v>3.8264</c:v>
                </c:pt>
                <c:pt idx="8275">
                  <c:v>2.9053</c:v>
                </c:pt>
                <c:pt idx="8276">
                  <c:v>2.5564</c:v>
                </c:pt>
                <c:pt idx="8277">
                  <c:v>3.7176999999999998</c:v>
                </c:pt>
                <c:pt idx="8278">
                  <c:v>4.5662000000000003</c:v>
                </c:pt>
                <c:pt idx="8279">
                  <c:v>4.3216000000000001</c:v>
                </c:pt>
                <c:pt idx="8280">
                  <c:v>3.6594000000000002</c:v>
                </c:pt>
                <c:pt idx="8281">
                  <c:v>3.2345999999999999</c:v>
                </c:pt>
                <c:pt idx="8282">
                  <c:v>3.1676000000000002</c:v>
                </c:pt>
                <c:pt idx="8283">
                  <c:v>3.1804000000000001</c:v>
                </c:pt>
                <c:pt idx="8284">
                  <c:v>3.1377999999999999</c:v>
                </c:pt>
                <c:pt idx="8285">
                  <c:v>3.0588000000000002</c:v>
                </c:pt>
                <c:pt idx="8286">
                  <c:v>2.9933000000000001</c:v>
                </c:pt>
                <c:pt idx="8287">
                  <c:v>2.9725999999999999</c:v>
                </c:pt>
                <c:pt idx="8288">
                  <c:v>2.9304000000000001</c:v>
                </c:pt>
                <c:pt idx="8289">
                  <c:v>2.9268999999999998</c:v>
                </c:pt>
                <c:pt idx="8290">
                  <c:v>3.3742000000000001</c:v>
                </c:pt>
                <c:pt idx="8291">
                  <c:v>4.5435999999999996</c:v>
                </c:pt>
                <c:pt idx="8292">
                  <c:v>5.9531999999999998</c:v>
                </c:pt>
                <c:pt idx="8293">
                  <c:v>6.9019000000000004</c:v>
                </c:pt>
                <c:pt idx="8294">
                  <c:v>7.1031000000000004</c:v>
                </c:pt>
                <c:pt idx="8295">
                  <c:v>6.3587999999999996</c:v>
                </c:pt>
                <c:pt idx="8296">
                  <c:v>5.4664999999999999</c:v>
                </c:pt>
                <c:pt idx="8297">
                  <c:v>5.4593999999999996</c:v>
                </c:pt>
                <c:pt idx="8298">
                  <c:v>5.4694000000000003</c:v>
                </c:pt>
                <c:pt idx="8299">
                  <c:v>5.2834000000000003</c:v>
                </c:pt>
                <c:pt idx="8300">
                  <c:v>5.0476999999999999</c:v>
                </c:pt>
                <c:pt idx="8301">
                  <c:v>4.8007</c:v>
                </c:pt>
                <c:pt idx="8302">
                  <c:v>4.6052999999999997</c:v>
                </c:pt>
                <c:pt idx="8303">
                  <c:v>4.7333999999999996</c:v>
                </c:pt>
                <c:pt idx="8304">
                  <c:v>4.3525</c:v>
                </c:pt>
                <c:pt idx="8305">
                  <c:v>3.5676999999999999</c:v>
                </c:pt>
                <c:pt idx="8306">
                  <c:v>3.1078999999999999</c:v>
                </c:pt>
                <c:pt idx="8307">
                  <c:v>2.5876000000000001</c:v>
                </c:pt>
                <c:pt idx="8308">
                  <c:v>2.0306999999999999</c:v>
                </c:pt>
                <c:pt idx="8309">
                  <c:v>1.5567</c:v>
                </c:pt>
                <c:pt idx="8310">
                  <c:v>1.6346000000000001</c:v>
                </c:pt>
                <c:pt idx="8311">
                  <c:v>3.4102999999999999</c:v>
                </c:pt>
                <c:pt idx="8312">
                  <c:v>3.8893</c:v>
                </c:pt>
                <c:pt idx="8313">
                  <c:v>3.5714999999999999</c:v>
                </c:pt>
                <c:pt idx="8314">
                  <c:v>2.9327999999999999</c:v>
                </c:pt>
                <c:pt idx="8315">
                  <c:v>3.0343</c:v>
                </c:pt>
                <c:pt idx="8316">
                  <c:v>3.7336</c:v>
                </c:pt>
                <c:pt idx="8317">
                  <c:v>3.8950999999999998</c:v>
                </c:pt>
                <c:pt idx="8318">
                  <c:v>3.8169</c:v>
                </c:pt>
                <c:pt idx="8319">
                  <c:v>3.5282</c:v>
                </c:pt>
                <c:pt idx="8320">
                  <c:v>3.3449</c:v>
                </c:pt>
                <c:pt idx="8321">
                  <c:v>3.2050999999999998</c:v>
                </c:pt>
                <c:pt idx="8322">
                  <c:v>3.0785999999999998</c:v>
                </c:pt>
                <c:pt idx="8323">
                  <c:v>3.0497999999999998</c:v>
                </c:pt>
                <c:pt idx="8324">
                  <c:v>3.0440999999999998</c:v>
                </c:pt>
                <c:pt idx="8325">
                  <c:v>3.2271999999999998</c:v>
                </c:pt>
                <c:pt idx="8326">
                  <c:v>3.8898999999999999</c:v>
                </c:pt>
                <c:pt idx="8327">
                  <c:v>4.9715999999999996</c:v>
                </c:pt>
                <c:pt idx="8328">
                  <c:v>6.0065999999999997</c:v>
                </c:pt>
                <c:pt idx="8329">
                  <c:v>6.4637000000000002</c:v>
                </c:pt>
                <c:pt idx="8330">
                  <c:v>6.4671000000000003</c:v>
                </c:pt>
                <c:pt idx="8331">
                  <c:v>5.5892999999999997</c:v>
                </c:pt>
                <c:pt idx="8332">
                  <c:v>4.9871999999999996</c:v>
                </c:pt>
                <c:pt idx="8333">
                  <c:v>5.0890000000000004</c:v>
                </c:pt>
                <c:pt idx="8334">
                  <c:v>5.0065999999999997</c:v>
                </c:pt>
                <c:pt idx="8335">
                  <c:v>4.8045</c:v>
                </c:pt>
                <c:pt idx="8336">
                  <c:v>4.5986000000000002</c:v>
                </c:pt>
                <c:pt idx="8337">
                  <c:v>4.3677000000000001</c:v>
                </c:pt>
                <c:pt idx="8338">
                  <c:v>4.1816000000000004</c:v>
                </c:pt>
                <c:pt idx="8339">
                  <c:v>4.0526999999999997</c:v>
                </c:pt>
                <c:pt idx="8340">
                  <c:v>3.9718</c:v>
                </c:pt>
                <c:pt idx="8341">
                  <c:v>3.9811999999999999</c:v>
                </c:pt>
                <c:pt idx="8342">
                  <c:v>4.1123000000000003</c:v>
                </c:pt>
                <c:pt idx="8343">
                  <c:v>4.3342999999999998</c:v>
                </c:pt>
                <c:pt idx="8344">
                  <c:v>4.5606</c:v>
                </c:pt>
                <c:pt idx="8345">
                  <c:v>4.7340999999999998</c:v>
                </c:pt>
                <c:pt idx="8346">
                  <c:v>4.8912000000000004</c:v>
                </c:pt>
                <c:pt idx="8347">
                  <c:v>4.9797000000000002</c:v>
                </c:pt>
                <c:pt idx="8348">
                  <c:v>5.0129000000000001</c:v>
                </c:pt>
                <c:pt idx="8349">
                  <c:v>5.0400999999999998</c:v>
                </c:pt>
                <c:pt idx="8350">
                  <c:v>5.0385999999999997</c:v>
                </c:pt>
                <c:pt idx="8351">
                  <c:v>5.0296000000000003</c:v>
                </c:pt>
                <c:pt idx="8352">
                  <c:v>5.0285000000000002</c:v>
                </c:pt>
                <c:pt idx="8353">
                  <c:v>5.0720999999999998</c:v>
                </c:pt>
                <c:pt idx="8354">
                  <c:v>5.2386999999999997</c:v>
                </c:pt>
                <c:pt idx="8355">
                  <c:v>5.3832000000000004</c:v>
                </c:pt>
                <c:pt idx="8356">
                  <c:v>5.5899000000000001</c:v>
                </c:pt>
                <c:pt idx="8357">
                  <c:v>5.7953000000000001</c:v>
                </c:pt>
                <c:pt idx="8358">
                  <c:v>5.9881000000000002</c:v>
                </c:pt>
                <c:pt idx="8359">
                  <c:v>5.9202000000000004</c:v>
                </c:pt>
                <c:pt idx="8360">
                  <c:v>5.9309000000000003</c:v>
                </c:pt>
                <c:pt idx="8361">
                  <c:v>5.6634000000000002</c:v>
                </c:pt>
                <c:pt idx="8362">
                  <c:v>5.6002999999999998</c:v>
                </c:pt>
                <c:pt idx="8363">
                  <c:v>5.3662999999999998</c:v>
                </c:pt>
                <c:pt idx="8364">
                  <c:v>5.2251000000000003</c:v>
                </c:pt>
                <c:pt idx="8365">
                  <c:v>5.0848000000000004</c:v>
                </c:pt>
                <c:pt idx="8366">
                  <c:v>4.9406999999999996</c:v>
                </c:pt>
                <c:pt idx="8367">
                  <c:v>4.8849999999999998</c:v>
                </c:pt>
                <c:pt idx="8368">
                  <c:v>4.7755999999999998</c:v>
                </c:pt>
                <c:pt idx="8369">
                  <c:v>4.7899000000000003</c:v>
                </c:pt>
                <c:pt idx="8370">
                  <c:v>4.8869999999999996</c:v>
                </c:pt>
                <c:pt idx="8371">
                  <c:v>4.9309000000000003</c:v>
                </c:pt>
                <c:pt idx="8372">
                  <c:v>5.0038</c:v>
                </c:pt>
                <c:pt idx="8373">
                  <c:v>5.0839999999999996</c:v>
                </c:pt>
                <c:pt idx="8374">
                  <c:v>5.0853000000000002</c:v>
                </c:pt>
                <c:pt idx="8375">
                  <c:v>5.1132999999999997</c:v>
                </c:pt>
                <c:pt idx="8376">
                  <c:v>5.0736999999999997</c:v>
                </c:pt>
                <c:pt idx="8377">
                  <c:v>4.9748999999999999</c:v>
                </c:pt>
                <c:pt idx="8378">
                  <c:v>4.9793000000000003</c:v>
                </c:pt>
                <c:pt idx="8379">
                  <c:v>4.8525</c:v>
                </c:pt>
                <c:pt idx="8380">
                  <c:v>4.7614000000000001</c:v>
                </c:pt>
                <c:pt idx="8381">
                  <c:v>4.7586000000000004</c:v>
                </c:pt>
                <c:pt idx="8382">
                  <c:v>4.6875</c:v>
                </c:pt>
                <c:pt idx="8383">
                  <c:v>4.6184000000000003</c:v>
                </c:pt>
                <c:pt idx="8384">
                  <c:v>4.5974000000000004</c:v>
                </c:pt>
                <c:pt idx="8385">
                  <c:v>4.6227</c:v>
                </c:pt>
                <c:pt idx="8386">
                  <c:v>4.6162000000000001</c:v>
                </c:pt>
                <c:pt idx="8387">
                  <c:v>4.6128</c:v>
                </c:pt>
                <c:pt idx="8388">
                  <c:v>4.6388999999999996</c:v>
                </c:pt>
                <c:pt idx="8389">
                  <c:v>4.6847000000000003</c:v>
                </c:pt>
                <c:pt idx="8390">
                  <c:v>4.7207999999999997</c:v>
                </c:pt>
                <c:pt idx="8391">
                  <c:v>4.7234999999999996</c:v>
                </c:pt>
                <c:pt idx="8392">
                  <c:v>4.7329999999999997</c:v>
                </c:pt>
                <c:pt idx="8393">
                  <c:v>4.6997999999999998</c:v>
                </c:pt>
                <c:pt idx="8394">
                  <c:v>4.7167000000000003</c:v>
                </c:pt>
                <c:pt idx="8395">
                  <c:v>4.7159000000000004</c:v>
                </c:pt>
                <c:pt idx="8396">
                  <c:v>4.6894999999999998</c:v>
                </c:pt>
                <c:pt idx="8397">
                  <c:v>4.6882999999999999</c:v>
                </c:pt>
                <c:pt idx="8398">
                  <c:v>4.7431000000000001</c:v>
                </c:pt>
                <c:pt idx="8399">
                  <c:v>4.9324000000000003</c:v>
                </c:pt>
                <c:pt idx="8400">
                  <c:v>5.2643000000000004</c:v>
                </c:pt>
                <c:pt idx="8401">
                  <c:v>5.7625999999999999</c:v>
                </c:pt>
                <c:pt idx="8402">
                  <c:v>5.9771999999999998</c:v>
                </c:pt>
                <c:pt idx="8403">
                  <c:v>6.2361000000000004</c:v>
                </c:pt>
                <c:pt idx="8404">
                  <c:v>6.2882999999999996</c:v>
                </c:pt>
                <c:pt idx="8405">
                  <c:v>6.1550000000000002</c:v>
                </c:pt>
                <c:pt idx="8406">
                  <c:v>5.9134000000000002</c:v>
                </c:pt>
                <c:pt idx="8407">
                  <c:v>5.7511999999999999</c:v>
                </c:pt>
                <c:pt idx="8408">
                  <c:v>5.4634</c:v>
                </c:pt>
                <c:pt idx="8409">
                  <c:v>5.3198999999999996</c:v>
                </c:pt>
                <c:pt idx="8410">
                  <c:v>5.0758999999999999</c:v>
                </c:pt>
                <c:pt idx="8411">
                  <c:v>4.8851000000000004</c:v>
                </c:pt>
                <c:pt idx="8412">
                  <c:v>4.7706999999999997</c:v>
                </c:pt>
                <c:pt idx="8413">
                  <c:v>4.6627999999999998</c:v>
                </c:pt>
                <c:pt idx="8414">
                  <c:v>4.7431999999999999</c:v>
                </c:pt>
                <c:pt idx="8415">
                  <c:v>4.7769000000000004</c:v>
                </c:pt>
                <c:pt idx="8416">
                  <c:v>4.8959999999999999</c:v>
                </c:pt>
                <c:pt idx="8417">
                  <c:v>5.1712999999999996</c:v>
                </c:pt>
                <c:pt idx="8418">
                  <c:v>5.2477</c:v>
                </c:pt>
                <c:pt idx="8419">
                  <c:v>5.4097999999999997</c:v>
                </c:pt>
                <c:pt idx="8420">
                  <c:v>5.37</c:v>
                </c:pt>
                <c:pt idx="8421">
                  <c:v>5.3609</c:v>
                </c:pt>
                <c:pt idx="8422">
                  <c:v>5.2366999999999999</c:v>
                </c:pt>
                <c:pt idx="8423">
                  <c:v>5.1157000000000004</c:v>
                </c:pt>
                <c:pt idx="8424">
                  <c:v>4.9707999999999997</c:v>
                </c:pt>
                <c:pt idx="8425">
                  <c:v>4.8192000000000004</c:v>
                </c:pt>
                <c:pt idx="8426">
                  <c:v>4.7370000000000001</c:v>
                </c:pt>
                <c:pt idx="8427">
                  <c:v>4.5701000000000001</c:v>
                </c:pt>
                <c:pt idx="8428">
                  <c:v>4.5377000000000001</c:v>
                </c:pt>
                <c:pt idx="8429">
                  <c:v>4.4800000000000004</c:v>
                </c:pt>
                <c:pt idx="8430">
                  <c:v>4.4619</c:v>
                </c:pt>
                <c:pt idx="8431">
                  <c:v>4.5434000000000001</c:v>
                </c:pt>
                <c:pt idx="8432">
                  <c:v>4.6661999999999999</c:v>
                </c:pt>
                <c:pt idx="8433">
                  <c:v>4.7305999999999999</c:v>
                </c:pt>
                <c:pt idx="8434">
                  <c:v>4.7881999999999998</c:v>
                </c:pt>
                <c:pt idx="8435">
                  <c:v>4.8726000000000003</c:v>
                </c:pt>
                <c:pt idx="8436">
                  <c:v>4.8771000000000004</c:v>
                </c:pt>
                <c:pt idx="8437">
                  <c:v>4.8432000000000004</c:v>
                </c:pt>
                <c:pt idx="8438">
                  <c:v>4.8304</c:v>
                </c:pt>
                <c:pt idx="8439">
                  <c:v>4.798</c:v>
                </c:pt>
                <c:pt idx="8440">
                  <c:v>4.7175000000000002</c:v>
                </c:pt>
                <c:pt idx="8441">
                  <c:v>4.6665999999999999</c:v>
                </c:pt>
                <c:pt idx="8442">
                  <c:v>4.6172000000000004</c:v>
                </c:pt>
                <c:pt idx="8443">
                  <c:v>4.5726000000000004</c:v>
                </c:pt>
                <c:pt idx="8444">
                  <c:v>4.5152000000000001</c:v>
                </c:pt>
                <c:pt idx="8445">
                  <c:v>4.4954999999999998</c:v>
                </c:pt>
                <c:pt idx="8446">
                  <c:v>4.7855999999999996</c:v>
                </c:pt>
                <c:pt idx="8447">
                  <c:v>4.5109000000000004</c:v>
                </c:pt>
                <c:pt idx="8448">
                  <c:v>3.7559999999999998</c:v>
                </c:pt>
                <c:pt idx="8449">
                  <c:v>2.9291999999999998</c:v>
                </c:pt>
                <c:pt idx="8450">
                  <c:v>2.2210000000000001</c:v>
                </c:pt>
                <c:pt idx="8451">
                  <c:v>1.6512</c:v>
                </c:pt>
                <c:pt idx="8452">
                  <c:v>1.8895</c:v>
                </c:pt>
                <c:pt idx="8453">
                  <c:v>2.6671</c:v>
                </c:pt>
                <c:pt idx="8454">
                  <c:v>3.2107999999999999</c:v>
                </c:pt>
                <c:pt idx="8455">
                  <c:v>3.4218999999999999</c:v>
                </c:pt>
                <c:pt idx="8456">
                  <c:v>3.4453</c:v>
                </c:pt>
                <c:pt idx="8457">
                  <c:v>3.4489000000000001</c:v>
                </c:pt>
                <c:pt idx="8458">
                  <c:v>3.3477000000000001</c:v>
                </c:pt>
                <c:pt idx="8459">
                  <c:v>2.8222999999999998</c:v>
                </c:pt>
                <c:pt idx="8460">
                  <c:v>2.2155999999999998</c:v>
                </c:pt>
                <c:pt idx="8461">
                  <c:v>1.6831</c:v>
                </c:pt>
                <c:pt idx="8462">
                  <c:v>1.2538</c:v>
                </c:pt>
                <c:pt idx="8463">
                  <c:v>1.5217000000000001</c:v>
                </c:pt>
                <c:pt idx="8464">
                  <c:v>1.9934000000000001</c:v>
                </c:pt>
                <c:pt idx="8465">
                  <c:v>2.2244000000000002</c:v>
                </c:pt>
                <c:pt idx="8466">
                  <c:v>2.2677999999999998</c:v>
                </c:pt>
                <c:pt idx="8467">
                  <c:v>2.3471000000000002</c:v>
                </c:pt>
                <c:pt idx="8468">
                  <c:v>2.5539000000000001</c:v>
                </c:pt>
                <c:pt idx="8469">
                  <c:v>2.8401999999999998</c:v>
                </c:pt>
                <c:pt idx="8470">
                  <c:v>3.3029000000000002</c:v>
                </c:pt>
                <c:pt idx="8471">
                  <c:v>4.1430999999999996</c:v>
                </c:pt>
                <c:pt idx="8472">
                  <c:v>5.2114000000000003</c:v>
                </c:pt>
                <c:pt idx="8473">
                  <c:v>6.1359000000000004</c:v>
                </c:pt>
                <c:pt idx="8474">
                  <c:v>5.9549000000000003</c:v>
                </c:pt>
                <c:pt idx="8475">
                  <c:v>5.0837000000000003</c:v>
                </c:pt>
                <c:pt idx="8476">
                  <c:v>4.7544000000000004</c:v>
                </c:pt>
                <c:pt idx="8477">
                  <c:v>5.2164000000000001</c:v>
                </c:pt>
                <c:pt idx="8478">
                  <c:v>5.42</c:v>
                </c:pt>
                <c:pt idx="8479">
                  <c:v>5.3474000000000004</c:v>
                </c:pt>
                <c:pt idx="8480">
                  <c:v>4.9538000000000002</c:v>
                </c:pt>
                <c:pt idx="8481">
                  <c:v>4.7312000000000003</c:v>
                </c:pt>
                <c:pt idx="8482">
                  <c:v>4.4135999999999997</c:v>
                </c:pt>
                <c:pt idx="8483">
                  <c:v>4.2163000000000004</c:v>
                </c:pt>
                <c:pt idx="8484">
                  <c:v>4.032</c:v>
                </c:pt>
                <c:pt idx="8485">
                  <c:v>3.8502999999999998</c:v>
                </c:pt>
                <c:pt idx="8486">
                  <c:v>3.7852000000000001</c:v>
                </c:pt>
                <c:pt idx="8487">
                  <c:v>3.8879999999999999</c:v>
                </c:pt>
                <c:pt idx="8488">
                  <c:v>4.2198000000000002</c:v>
                </c:pt>
                <c:pt idx="8489">
                  <c:v>4.6449999999999996</c:v>
                </c:pt>
                <c:pt idx="8490">
                  <c:v>5.0255999999999998</c:v>
                </c:pt>
                <c:pt idx="8491">
                  <c:v>5.3121999999999998</c:v>
                </c:pt>
                <c:pt idx="8492">
                  <c:v>7.7088000000000001</c:v>
                </c:pt>
                <c:pt idx="8493">
                  <c:v>9.7034000000000002</c:v>
                </c:pt>
                <c:pt idx="8494">
                  <c:v>9.6175999999999995</c:v>
                </c:pt>
                <c:pt idx="8495">
                  <c:v>8.1633999999999993</c:v>
                </c:pt>
                <c:pt idx="8496">
                  <c:v>6.4604999999999997</c:v>
                </c:pt>
                <c:pt idx="8497">
                  <c:v>4.9394999999999998</c:v>
                </c:pt>
                <c:pt idx="8498">
                  <c:v>3.7746</c:v>
                </c:pt>
                <c:pt idx="8499">
                  <c:v>4.0176999999999996</c:v>
                </c:pt>
                <c:pt idx="8500">
                  <c:v>5.0246000000000004</c:v>
                </c:pt>
                <c:pt idx="8501">
                  <c:v>5.1558000000000002</c:v>
                </c:pt>
                <c:pt idx="8502">
                  <c:v>4.7836999999999996</c:v>
                </c:pt>
                <c:pt idx="8503">
                  <c:v>4.4097</c:v>
                </c:pt>
                <c:pt idx="8504">
                  <c:v>3.9786999999999999</c:v>
                </c:pt>
                <c:pt idx="8505">
                  <c:v>3.7582</c:v>
                </c:pt>
                <c:pt idx="8506">
                  <c:v>3.5005000000000002</c:v>
                </c:pt>
                <c:pt idx="8507">
                  <c:v>3.3330000000000002</c:v>
                </c:pt>
                <c:pt idx="8508">
                  <c:v>3.4068999999999998</c:v>
                </c:pt>
                <c:pt idx="8509">
                  <c:v>4.4481999999999999</c:v>
                </c:pt>
                <c:pt idx="8510">
                  <c:v>6.3066000000000004</c:v>
                </c:pt>
                <c:pt idx="8511">
                  <c:v>7.4378000000000002</c:v>
                </c:pt>
                <c:pt idx="8512">
                  <c:v>7.1161000000000003</c:v>
                </c:pt>
                <c:pt idx="8513">
                  <c:v>5.9888000000000003</c:v>
                </c:pt>
                <c:pt idx="8514">
                  <c:v>4.7633000000000001</c:v>
                </c:pt>
                <c:pt idx="8515">
                  <c:v>4.8650000000000002</c:v>
                </c:pt>
                <c:pt idx="8516">
                  <c:v>5.7713000000000001</c:v>
                </c:pt>
                <c:pt idx="8517">
                  <c:v>6.1462000000000003</c:v>
                </c:pt>
                <c:pt idx="8518">
                  <c:v>5.4657</c:v>
                </c:pt>
                <c:pt idx="8519">
                  <c:v>4.4272999999999998</c:v>
                </c:pt>
                <c:pt idx="8520">
                  <c:v>3.9845999999999999</c:v>
                </c:pt>
                <c:pt idx="8521">
                  <c:v>4.3521999999999998</c:v>
                </c:pt>
                <c:pt idx="8522">
                  <c:v>4.4568000000000003</c:v>
                </c:pt>
                <c:pt idx="8523">
                  <c:v>4.3605</c:v>
                </c:pt>
                <c:pt idx="8524">
                  <c:v>4.2222999999999997</c:v>
                </c:pt>
                <c:pt idx="8525">
                  <c:v>4.1275000000000004</c:v>
                </c:pt>
                <c:pt idx="8526">
                  <c:v>3.5556000000000001</c:v>
                </c:pt>
                <c:pt idx="8527">
                  <c:v>2.8382000000000001</c:v>
                </c:pt>
                <c:pt idx="8528">
                  <c:v>2.1515</c:v>
                </c:pt>
                <c:pt idx="8529">
                  <c:v>1.5988</c:v>
                </c:pt>
                <c:pt idx="8530">
                  <c:v>1.544</c:v>
                </c:pt>
                <c:pt idx="8531">
                  <c:v>1.9942</c:v>
                </c:pt>
                <c:pt idx="8532">
                  <c:v>2.4043000000000001</c:v>
                </c:pt>
                <c:pt idx="8533">
                  <c:v>2.6324000000000001</c:v>
                </c:pt>
                <c:pt idx="8534">
                  <c:v>2.8325999999999998</c:v>
                </c:pt>
                <c:pt idx="8535">
                  <c:v>3.0977000000000001</c:v>
                </c:pt>
                <c:pt idx="8536">
                  <c:v>3.3523999999999998</c:v>
                </c:pt>
                <c:pt idx="8537">
                  <c:v>3.4462999999999999</c:v>
                </c:pt>
                <c:pt idx="8538">
                  <c:v>3.5285000000000002</c:v>
                </c:pt>
                <c:pt idx="8539">
                  <c:v>3.6408</c:v>
                </c:pt>
                <c:pt idx="8540">
                  <c:v>3.8742999999999999</c:v>
                </c:pt>
                <c:pt idx="8541">
                  <c:v>4.2541000000000002</c:v>
                </c:pt>
                <c:pt idx="8542">
                  <c:v>4.7229999999999999</c:v>
                </c:pt>
                <c:pt idx="8543">
                  <c:v>5.1634000000000002</c:v>
                </c:pt>
                <c:pt idx="8544">
                  <c:v>5.4813999999999998</c:v>
                </c:pt>
                <c:pt idx="8545">
                  <c:v>5.5307000000000004</c:v>
                </c:pt>
                <c:pt idx="8546">
                  <c:v>5.4653999999999998</c:v>
                </c:pt>
                <c:pt idx="8547">
                  <c:v>5.3371000000000004</c:v>
                </c:pt>
                <c:pt idx="8548">
                  <c:v>5.1162000000000001</c:v>
                </c:pt>
                <c:pt idx="8549">
                  <c:v>4.9763999999999999</c:v>
                </c:pt>
                <c:pt idx="8550">
                  <c:v>4.7198000000000002</c:v>
                </c:pt>
                <c:pt idx="8551">
                  <c:v>4.6063000000000001</c:v>
                </c:pt>
                <c:pt idx="8552">
                  <c:v>4.4779</c:v>
                </c:pt>
                <c:pt idx="8553">
                  <c:v>4.3611000000000004</c:v>
                </c:pt>
                <c:pt idx="8554">
                  <c:v>4.3273000000000001</c:v>
                </c:pt>
                <c:pt idx="8555">
                  <c:v>4.3449999999999998</c:v>
                </c:pt>
                <c:pt idx="8556">
                  <c:v>4.4084000000000003</c:v>
                </c:pt>
                <c:pt idx="8557">
                  <c:v>4.5488</c:v>
                </c:pt>
                <c:pt idx="8558">
                  <c:v>4.6818</c:v>
                </c:pt>
                <c:pt idx="8559">
                  <c:v>4.8529999999999998</c:v>
                </c:pt>
                <c:pt idx="8560">
                  <c:v>5.0591999999999997</c:v>
                </c:pt>
                <c:pt idx="8561">
                  <c:v>5.1924999999999999</c:v>
                </c:pt>
                <c:pt idx="8562">
                  <c:v>5.298</c:v>
                </c:pt>
                <c:pt idx="8563">
                  <c:v>5.4047999999999998</c:v>
                </c:pt>
                <c:pt idx="8564">
                  <c:v>5.4199000000000002</c:v>
                </c:pt>
                <c:pt idx="8565">
                  <c:v>5.3749000000000002</c:v>
                </c:pt>
                <c:pt idx="8566">
                  <c:v>5.3502999999999998</c:v>
                </c:pt>
                <c:pt idx="8567">
                  <c:v>5.2027000000000001</c:v>
                </c:pt>
                <c:pt idx="8568">
                  <c:v>5.0857999999999999</c:v>
                </c:pt>
                <c:pt idx="8569">
                  <c:v>5.0484</c:v>
                </c:pt>
                <c:pt idx="8570">
                  <c:v>4.9124999999999996</c:v>
                </c:pt>
                <c:pt idx="8571">
                  <c:v>4.8628</c:v>
                </c:pt>
                <c:pt idx="8572">
                  <c:v>4.8949999999999996</c:v>
                </c:pt>
                <c:pt idx="8573">
                  <c:v>4.8616000000000001</c:v>
                </c:pt>
                <c:pt idx="8574">
                  <c:v>4.9095000000000004</c:v>
                </c:pt>
                <c:pt idx="8575">
                  <c:v>5.3312999999999997</c:v>
                </c:pt>
                <c:pt idx="8576">
                  <c:v>5.1425000000000001</c:v>
                </c:pt>
                <c:pt idx="8577">
                  <c:v>4.2839</c:v>
                </c:pt>
                <c:pt idx="8578">
                  <c:v>3.3502999999999998</c:v>
                </c:pt>
                <c:pt idx="8579">
                  <c:v>2.5392000000000001</c:v>
                </c:pt>
                <c:pt idx="8580">
                  <c:v>1.8916999999999999</c:v>
                </c:pt>
                <c:pt idx="8581">
                  <c:v>2.6714000000000002</c:v>
                </c:pt>
                <c:pt idx="8582">
                  <c:v>3.6251000000000002</c:v>
                </c:pt>
                <c:pt idx="8583">
                  <c:v>4.0635000000000003</c:v>
                </c:pt>
                <c:pt idx="8584">
                  <c:v>3.6991000000000001</c:v>
                </c:pt>
                <c:pt idx="8585">
                  <c:v>3.2206000000000001</c:v>
                </c:pt>
                <c:pt idx="8586">
                  <c:v>3.2214</c:v>
                </c:pt>
                <c:pt idx="8587">
                  <c:v>3.5651999999999999</c:v>
                </c:pt>
                <c:pt idx="8588">
                  <c:v>3.6943000000000001</c:v>
                </c:pt>
                <c:pt idx="8589">
                  <c:v>3.6423999999999999</c:v>
                </c:pt>
                <c:pt idx="8590">
                  <c:v>4.0452000000000004</c:v>
                </c:pt>
                <c:pt idx="8591">
                  <c:v>4.1050000000000004</c:v>
                </c:pt>
                <c:pt idx="8592">
                  <c:v>3.5493999999999999</c:v>
                </c:pt>
                <c:pt idx="8593">
                  <c:v>4.5084</c:v>
                </c:pt>
                <c:pt idx="8594">
                  <c:v>4.3796999999999997</c:v>
                </c:pt>
                <c:pt idx="8595">
                  <c:v>3.7271999999999998</c:v>
                </c:pt>
                <c:pt idx="8596">
                  <c:v>2.9535999999999998</c:v>
                </c:pt>
                <c:pt idx="8597">
                  <c:v>2.2698999999999998</c:v>
                </c:pt>
                <c:pt idx="8598">
                  <c:v>1.7252000000000001</c:v>
                </c:pt>
                <c:pt idx="8599">
                  <c:v>1.9471000000000001</c:v>
                </c:pt>
                <c:pt idx="8600">
                  <c:v>2.9554</c:v>
                </c:pt>
                <c:pt idx="8601">
                  <c:v>3.4754999999999998</c:v>
                </c:pt>
                <c:pt idx="8602">
                  <c:v>3.4407000000000001</c:v>
                </c:pt>
                <c:pt idx="8603">
                  <c:v>3.1697000000000002</c:v>
                </c:pt>
                <c:pt idx="8604">
                  <c:v>2.8940000000000001</c:v>
                </c:pt>
                <c:pt idx="8605">
                  <c:v>2.8157000000000001</c:v>
                </c:pt>
                <c:pt idx="8606">
                  <c:v>2.8209</c:v>
                </c:pt>
                <c:pt idx="8607">
                  <c:v>2.8727</c:v>
                </c:pt>
                <c:pt idx="8608">
                  <c:v>2.9672000000000001</c:v>
                </c:pt>
                <c:pt idx="8609">
                  <c:v>3.0728</c:v>
                </c:pt>
                <c:pt idx="8610">
                  <c:v>3.2252000000000001</c:v>
                </c:pt>
                <c:pt idx="8611">
                  <c:v>3.5987</c:v>
                </c:pt>
                <c:pt idx="8612">
                  <c:v>4.1779999999999999</c:v>
                </c:pt>
                <c:pt idx="8613">
                  <c:v>4.8871000000000002</c:v>
                </c:pt>
                <c:pt idx="8614">
                  <c:v>5.4743000000000004</c:v>
                </c:pt>
                <c:pt idx="8615">
                  <c:v>5.7954999999999997</c:v>
                </c:pt>
                <c:pt idx="8616">
                  <c:v>5.7073999999999998</c:v>
                </c:pt>
                <c:pt idx="8617">
                  <c:v>5.6033999999999997</c:v>
                </c:pt>
                <c:pt idx="8618">
                  <c:v>5.3164999999999996</c:v>
                </c:pt>
                <c:pt idx="8619">
                  <c:v>5.0353000000000003</c:v>
                </c:pt>
                <c:pt idx="8620">
                  <c:v>4.8156999999999996</c:v>
                </c:pt>
                <c:pt idx="8621">
                  <c:v>4.5298999999999996</c:v>
                </c:pt>
                <c:pt idx="8622">
                  <c:v>4.3367000000000004</c:v>
                </c:pt>
                <c:pt idx="8623">
                  <c:v>4.2114000000000003</c:v>
                </c:pt>
                <c:pt idx="8624">
                  <c:v>4.1553000000000004</c:v>
                </c:pt>
                <c:pt idx="8625">
                  <c:v>4.1378000000000004</c:v>
                </c:pt>
                <c:pt idx="8626">
                  <c:v>4.2115</c:v>
                </c:pt>
                <c:pt idx="8627">
                  <c:v>4.4238999999999997</c:v>
                </c:pt>
                <c:pt idx="8628">
                  <c:v>4.9062000000000001</c:v>
                </c:pt>
                <c:pt idx="8629">
                  <c:v>8.0539000000000005</c:v>
                </c:pt>
                <c:pt idx="8630">
                  <c:v>9.8523999999999994</c:v>
                </c:pt>
                <c:pt idx="8631">
                  <c:v>9.4238999999999997</c:v>
                </c:pt>
                <c:pt idx="8632">
                  <c:v>7.9984999999999999</c:v>
                </c:pt>
                <c:pt idx="8633">
                  <c:v>6.3258999999999999</c:v>
                </c:pt>
                <c:pt idx="8634">
                  <c:v>4.8395000000000001</c:v>
                </c:pt>
                <c:pt idx="8635">
                  <c:v>3.8466999999999998</c:v>
                </c:pt>
                <c:pt idx="8636">
                  <c:v>5.5175000000000001</c:v>
                </c:pt>
                <c:pt idx="8637">
                  <c:v>6.1276000000000002</c:v>
                </c:pt>
                <c:pt idx="8638">
                  <c:v>5.5217000000000001</c:v>
                </c:pt>
                <c:pt idx="8639">
                  <c:v>4.5194999999999999</c:v>
                </c:pt>
                <c:pt idx="8640">
                  <c:v>3.8641999999999999</c:v>
                </c:pt>
                <c:pt idx="8641">
                  <c:v>4.2222</c:v>
                </c:pt>
                <c:pt idx="8642">
                  <c:v>4.3216999999999999</c:v>
                </c:pt>
                <c:pt idx="8643">
                  <c:v>4.2035</c:v>
                </c:pt>
                <c:pt idx="8644">
                  <c:v>3.8584999999999998</c:v>
                </c:pt>
                <c:pt idx="8645">
                  <c:v>3.5522</c:v>
                </c:pt>
                <c:pt idx="8646">
                  <c:v>3.3214000000000001</c:v>
                </c:pt>
                <c:pt idx="8647">
                  <c:v>3.2061000000000002</c:v>
                </c:pt>
                <c:pt idx="8648">
                  <c:v>4.0900999999999996</c:v>
                </c:pt>
                <c:pt idx="8649">
                  <c:v>6.0339</c:v>
                </c:pt>
                <c:pt idx="8650">
                  <c:v>7.5209000000000001</c:v>
                </c:pt>
                <c:pt idx="8651">
                  <c:v>7.1452999999999998</c:v>
                </c:pt>
                <c:pt idx="8652">
                  <c:v>6.0608000000000004</c:v>
                </c:pt>
                <c:pt idx="8653">
                  <c:v>5.0696000000000003</c:v>
                </c:pt>
                <c:pt idx="8654">
                  <c:v>4.9748999999999999</c:v>
                </c:pt>
                <c:pt idx="8655">
                  <c:v>6.5823999999999998</c:v>
                </c:pt>
                <c:pt idx="8656">
                  <c:v>6.6990999999999996</c:v>
                </c:pt>
                <c:pt idx="8657">
                  <c:v>5.8681000000000001</c:v>
                </c:pt>
                <c:pt idx="8658">
                  <c:v>4.7705000000000002</c:v>
                </c:pt>
                <c:pt idx="8659">
                  <c:v>3.84</c:v>
                </c:pt>
                <c:pt idx="8660">
                  <c:v>4.9931999999999999</c:v>
                </c:pt>
                <c:pt idx="8661">
                  <c:v>5.4486999999999997</c:v>
                </c:pt>
                <c:pt idx="8662">
                  <c:v>4.8365999999999998</c:v>
                </c:pt>
                <c:pt idx="8663">
                  <c:v>4.0429000000000004</c:v>
                </c:pt>
                <c:pt idx="8664">
                  <c:v>4.0528000000000004</c:v>
                </c:pt>
                <c:pt idx="8665">
                  <c:v>4.0293000000000001</c:v>
                </c:pt>
                <c:pt idx="8666">
                  <c:v>3.9590999999999998</c:v>
                </c:pt>
                <c:pt idx="8667">
                  <c:v>3.7703000000000002</c:v>
                </c:pt>
                <c:pt idx="8668">
                  <c:v>3.6415999999999999</c:v>
                </c:pt>
                <c:pt idx="8669">
                  <c:v>3.5672999999999999</c:v>
                </c:pt>
                <c:pt idx="8670">
                  <c:v>3.5491000000000001</c:v>
                </c:pt>
                <c:pt idx="8671">
                  <c:v>3.7121</c:v>
                </c:pt>
                <c:pt idx="8672">
                  <c:v>4.1784999999999997</c:v>
                </c:pt>
                <c:pt idx="8673">
                  <c:v>5.0731999999999999</c:v>
                </c:pt>
                <c:pt idx="8674">
                  <c:v>5.9695999999999998</c:v>
                </c:pt>
                <c:pt idx="8675">
                  <c:v>6.5041000000000002</c:v>
                </c:pt>
                <c:pt idx="8676">
                  <c:v>6.5953999999999997</c:v>
                </c:pt>
                <c:pt idx="8677">
                  <c:v>5.8715000000000002</c:v>
                </c:pt>
                <c:pt idx="8678">
                  <c:v>5.1715</c:v>
                </c:pt>
                <c:pt idx="8679">
                  <c:v>5.0244999999999997</c:v>
                </c:pt>
                <c:pt idx="8680">
                  <c:v>5.2836999999999996</c:v>
                </c:pt>
                <c:pt idx="8681">
                  <c:v>5.2386999999999997</c:v>
                </c:pt>
                <c:pt idx="8682">
                  <c:v>5.0415000000000001</c:v>
                </c:pt>
                <c:pt idx="8683">
                  <c:v>4.8198999999999996</c:v>
                </c:pt>
                <c:pt idx="8684">
                  <c:v>4.5547000000000004</c:v>
                </c:pt>
                <c:pt idx="8685">
                  <c:v>4.4554999999999998</c:v>
                </c:pt>
                <c:pt idx="8686">
                  <c:v>4.3292000000000002</c:v>
                </c:pt>
                <c:pt idx="8687">
                  <c:v>4.4347000000000003</c:v>
                </c:pt>
                <c:pt idx="8688">
                  <c:v>4.8243999999999998</c:v>
                </c:pt>
                <c:pt idx="8689">
                  <c:v>5.7119</c:v>
                </c:pt>
                <c:pt idx="8690">
                  <c:v>5.4207999999999998</c:v>
                </c:pt>
                <c:pt idx="8691">
                  <c:v>4.5557999999999996</c:v>
                </c:pt>
                <c:pt idx="8692">
                  <c:v>3.5985999999999998</c:v>
                </c:pt>
                <c:pt idx="8693">
                  <c:v>2.7353999999999998</c:v>
                </c:pt>
                <c:pt idx="8694">
                  <c:v>2.0688</c:v>
                </c:pt>
                <c:pt idx="8695">
                  <c:v>2.7040999999999999</c:v>
                </c:pt>
                <c:pt idx="8696">
                  <c:v>4.6372</c:v>
                </c:pt>
                <c:pt idx="8697">
                  <c:v>5.0102000000000002</c:v>
                </c:pt>
                <c:pt idx="8698">
                  <c:v>4.4370000000000003</c:v>
                </c:pt>
                <c:pt idx="8699">
                  <c:v>3.6065</c:v>
                </c:pt>
                <c:pt idx="8700">
                  <c:v>2.9094000000000002</c:v>
                </c:pt>
                <c:pt idx="8701">
                  <c:v>3.4912000000000001</c:v>
                </c:pt>
                <c:pt idx="8702">
                  <c:v>4.2110000000000003</c:v>
                </c:pt>
                <c:pt idx="8703">
                  <c:v>4.4794</c:v>
                </c:pt>
                <c:pt idx="8704">
                  <c:v>4.2813999999999997</c:v>
                </c:pt>
                <c:pt idx="8705">
                  <c:v>3.9891999999999999</c:v>
                </c:pt>
                <c:pt idx="8706">
                  <c:v>3.7017000000000002</c:v>
                </c:pt>
                <c:pt idx="8707">
                  <c:v>3.5177999999999998</c:v>
                </c:pt>
                <c:pt idx="8708">
                  <c:v>3.3675999999999999</c:v>
                </c:pt>
                <c:pt idx="8709">
                  <c:v>3.3288000000000002</c:v>
                </c:pt>
                <c:pt idx="8710">
                  <c:v>3.2925</c:v>
                </c:pt>
                <c:pt idx="8711">
                  <c:v>3.4369999999999998</c:v>
                </c:pt>
                <c:pt idx="8712">
                  <c:v>3.9927999999999999</c:v>
                </c:pt>
                <c:pt idx="8713">
                  <c:v>4.9512999999999998</c:v>
                </c:pt>
                <c:pt idx="8714">
                  <c:v>5.8169000000000004</c:v>
                </c:pt>
                <c:pt idx="8715">
                  <c:v>6.2332999999999998</c:v>
                </c:pt>
                <c:pt idx="8716">
                  <c:v>6.4008000000000003</c:v>
                </c:pt>
                <c:pt idx="8717">
                  <c:v>6.0292000000000003</c:v>
                </c:pt>
                <c:pt idx="8718">
                  <c:v>5.0518999999999998</c:v>
                </c:pt>
                <c:pt idx="8719">
                  <c:v>4.577</c:v>
                </c:pt>
                <c:pt idx="8720">
                  <c:v>4.8029999999999999</c:v>
                </c:pt>
                <c:pt idx="8721">
                  <c:v>4.9451999999999998</c:v>
                </c:pt>
                <c:pt idx="8722">
                  <c:v>4.8178000000000001</c:v>
                </c:pt>
                <c:pt idx="8723">
                  <c:v>4.7009999999999996</c:v>
                </c:pt>
                <c:pt idx="8724">
                  <c:v>4.5176999999999996</c:v>
                </c:pt>
                <c:pt idx="8725">
                  <c:v>4.3445</c:v>
                </c:pt>
                <c:pt idx="8726">
                  <c:v>4.2506000000000004</c:v>
                </c:pt>
                <c:pt idx="8727">
                  <c:v>4.3188000000000004</c:v>
                </c:pt>
                <c:pt idx="8728">
                  <c:v>4.4623999999999997</c:v>
                </c:pt>
                <c:pt idx="8729">
                  <c:v>4.6761999999999997</c:v>
                </c:pt>
                <c:pt idx="8730">
                  <c:v>4.9294000000000002</c:v>
                </c:pt>
                <c:pt idx="8731">
                  <c:v>5.2329999999999997</c:v>
                </c:pt>
                <c:pt idx="8732">
                  <c:v>5.4741999999999997</c:v>
                </c:pt>
                <c:pt idx="8733">
                  <c:v>5.5286</c:v>
                </c:pt>
                <c:pt idx="8734">
                  <c:v>5.5540000000000003</c:v>
                </c:pt>
                <c:pt idx="8735">
                  <c:v>5.4809000000000001</c:v>
                </c:pt>
                <c:pt idx="8736">
                  <c:v>5.3018000000000001</c:v>
                </c:pt>
                <c:pt idx="8737">
                  <c:v>5.1974</c:v>
                </c:pt>
                <c:pt idx="8738">
                  <c:v>4.9949000000000003</c:v>
                </c:pt>
                <c:pt idx="8739">
                  <c:v>4.9207000000000001</c:v>
                </c:pt>
                <c:pt idx="8740">
                  <c:v>4.8426999999999998</c:v>
                </c:pt>
                <c:pt idx="8741">
                  <c:v>4.7077</c:v>
                </c:pt>
                <c:pt idx="8742">
                  <c:v>4.6763000000000003</c:v>
                </c:pt>
                <c:pt idx="8743">
                  <c:v>4.6879</c:v>
                </c:pt>
                <c:pt idx="8744">
                  <c:v>4.6879999999999997</c:v>
                </c:pt>
                <c:pt idx="8745">
                  <c:v>4.7194000000000003</c:v>
                </c:pt>
                <c:pt idx="8746">
                  <c:v>4.8213999999999997</c:v>
                </c:pt>
                <c:pt idx="8747">
                  <c:v>4.9044999999999996</c:v>
                </c:pt>
                <c:pt idx="8748">
                  <c:v>4.9462000000000002</c:v>
                </c:pt>
                <c:pt idx="8749">
                  <c:v>4.9983000000000004</c:v>
                </c:pt>
                <c:pt idx="8750">
                  <c:v>5.0220000000000002</c:v>
                </c:pt>
                <c:pt idx="8751">
                  <c:v>4.9393000000000002</c:v>
                </c:pt>
                <c:pt idx="8752">
                  <c:v>4.8647</c:v>
                </c:pt>
                <c:pt idx="8753">
                  <c:v>4.7808000000000002</c:v>
                </c:pt>
                <c:pt idx="8754">
                  <c:v>4.7127999999999997</c:v>
                </c:pt>
                <c:pt idx="8755">
                  <c:v>4.6257999999999999</c:v>
                </c:pt>
                <c:pt idx="8756">
                  <c:v>4.5914000000000001</c:v>
                </c:pt>
                <c:pt idx="8757">
                  <c:v>4.5940000000000003</c:v>
                </c:pt>
                <c:pt idx="8758">
                  <c:v>4.5997000000000003</c:v>
                </c:pt>
                <c:pt idx="8759">
                  <c:v>4.6106999999999996</c:v>
                </c:pt>
                <c:pt idx="8760">
                  <c:v>4.6337000000000002</c:v>
                </c:pt>
                <c:pt idx="8761">
                  <c:v>4.6867000000000001</c:v>
                </c:pt>
                <c:pt idx="8762">
                  <c:v>4.7377000000000002</c:v>
                </c:pt>
                <c:pt idx="8763">
                  <c:v>4.8735999999999997</c:v>
                </c:pt>
                <c:pt idx="8764">
                  <c:v>4.9715999999999996</c:v>
                </c:pt>
                <c:pt idx="8765">
                  <c:v>5.0091999999999999</c:v>
                </c:pt>
                <c:pt idx="8766">
                  <c:v>4.9653</c:v>
                </c:pt>
                <c:pt idx="8767">
                  <c:v>4.9492000000000003</c:v>
                </c:pt>
                <c:pt idx="8768">
                  <c:v>4.9595000000000002</c:v>
                </c:pt>
                <c:pt idx="8769">
                  <c:v>5.0075000000000003</c:v>
                </c:pt>
                <c:pt idx="8770">
                  <c:v>5.1265999999999998</c:v>
                </c:pt>
                <c:pt idx="8771">
                  <c:v>5.3533999999999997</c:v>
                </c:pt>
                <c:pt idx="8772">
                  <c:v>5.6079999999999997</c:v>
                </c:pt>
                <c:pt idx="8773">
                  <c:v>5.9303999999999997</c:v>
                </c:pt>
                <c:pt idx="8774">
                  <c:v>6.2348999999999997</c:v>
                </c:pt>
                <c:pt idx="8775">
                  <c:v>6.1638999999999999</c:v>
                </c:pt>
                <c:pt idx="8776">
                  <c:v>6.2572000000000001</c:v>
                </c:pt>
                <c:pt idx="8777">
                  <c:v>5.9393000000000002</c:v>
                </c:pt>
                <c:pt idx="8778">
                  <c:v>5.8146000000000004</c:v>
                </c:pt>
                <c:pt idx="8779">
                  <c:v>5.5345000000000004</c:v>
                </c:pt>
                <c:pt idx="8780">
                  <c:v>5.4077999999999999</c:v>
                </c:pt>
                <c:pt idx="8781">
                  <c:v>5.1958000000000002</c:v>
                </c:pt>
                <c:pt idx="8782">
                  <c:v>5.1045999999999996</c:v>
                </c:pt>
                <c:pt idx="8783">
                  <c:v>4.9189999999999996</c:v>
                </c:pt>
                <c:pt idx="8784">
                  <c:v>4.8651999999999997</c:v>
                </c:pt>
                <c:pt idx="8785">
                  <c:v>4.7222999999999997</c:v>
                </c:pt>
                <c:pt idx="8786">
                  <c:v>4.7727000000000004</c:v>
                </c:pt>
                <c:pt idx="8787">
                  <c:v>4.8369</c:v>
                </c:pt>
                <c:pt idx="8788">
                  <c:v>4.9469000000000003</c:v>
                </c:pt>
                <c:pt idx="8789">
                  <c:v>5.1318999999999999</c:v>
                </c:pt>
                <c:pt idx="8790">
                  <c:v>5.1477000000000004</c:v>
                </c:pt>
                <c:pt idx="8791">
                  <c:v>5.2542</c:v>
                </c:pt>
                <c:pt idx="8792">
                  <c:v>5.2408999999999999</c:v>
                </c:pt>
                <c:pt idx="8793">
                  <c:v>5.2850999999999999</c:v>
                </c:pt>
                <c:pt idx="8794">
                  <c:v>5.1923000000000004</c:v>
                </c:pt>
                <c:pt idx="8795">
                  <c:v>5.0799000000000003</c:v>
                </c:pt>
                <c:pt idx="8796">
                  <c:v>4.9425999999999997</c:v>
                </c:pt>
                <c:pt idx="8797">
                  <c:v>4.8400999999999996</c:v>
                </c:pt>
                <c:pt idx="8798">
                  <c:v>4.7590000000000003</c:v>
                </c:pt>
                <c:pt idx="8799">
                  <c:v>4.6342999999999996</c:v>
                </c:pt>
                <c:pt idx="8800">
                  <c:v>4.6672000000000002</c:v>
                </c:pt>
                <c:pt idx="8801">
                  <c:v>4.5913000000000004</c:v>
                </c:pt>
                <c:pt idx="8802">
                  <c:v>4.5829000000000004</c:v>
                </c:pt>
                <c:pt idx="8803">
                  <c:v>4.6268000000000002</c:v>
                </c:pt>
                <c:pt idx="8804">
                  <c:v>4.6246999999999998</c:v>
                </c:pt>
                <c:pt idx="8805">
                  <c:v>4.6696</c:v>
                </c:pt>
                <c:pt idx="8806">
                  <c:v>4.7979000000000003</c:v>
                </c:pt>
                <c:pt idx="8807">
                  <c:v>4.7892999999999999</c:v>
                </c:pt>
                <c:pt idx="8808">
                  <c:v>4.8255999999999997</c:v>
                </c:pt>
                <c:pt idx="8809">
                  <c:v>4.88</c:v>
                </c:pt>
                <c:pt idx="8810">
                  <c:v>4.8471000000000002</c:v>
                </c:pt>
                <c:pt idx="8811">
                  <c:v>4.7984</c:v>
                </c:pt>
                <c:pt idx="8812">
                  <c:v>4.8125</c:v>
                </c:pt>
                <c:pt idx="8813">
                  <c:v>4.7454999999999998</c:v>
                </c:pt>
                <c:pt idx="8814">
                  <c:v>4.6802999999999999</c:v>
                </c:pt>
                <c:pt idx="8815">
                  <c:v>4.6692</c:v>
                </c:pt>
                <c:pt idx="8816">
                  <c:v>4.7171000000000003</c:v>
                </c:pt>
                <c:pt idx="8817">
                  <c:v>4.7319000000000004</c:v>
                </c:pt>
                <c:pt idx="8818">
                  <c:v>4.7812000000000001</c:v>
                </c:pt>
                <c:pt idx="8819">
                  <c:v>4.8255999999999997</c:v>
                </c:pt>
                <c:pt idx="8820">
                  <c:v>4.8963999999999999</c:v>
                </c:pt>
                <c:pt idx="8821">
                  <c:v>4.9436999999999998</c:v>
                </c:pt>
                <c:pt idx="8822">
                  <c:v>4.9938000000000002</c:v>
                </c:pt>
                <c:pt idx="8823">
                  <c:v>5.3338999999999999</c:v>
                </c:pt>
                <c:pt idx="8824">
                  <c:v>8.3942999999999994</c:v>
                </c:pt>
                <c:pt idx="8825">
                  <c:v>10.195</c:v>
                </c:pt>
                <c:pt idx="8826">
                  <c:v>10.085000000000001</c:v>
                </c:pt>
                <c:pt idx="8827">
                  <c:v>8.6060999999999996</c:v>
                </c:pt>
                <c:pt idx="8828">
                  <c:v>6.8106</c:v>
                </c:pt>
                <c:pt idx="8829">
                  <c:v>5.2149000000000001</c:v>
                </c:pt>
                <c:pt idx="8830">
                  <c:v>4.1090999999999998</c:v>
                </c:pt>
                <c:pt idx="8831">
                  <c:v>5.6554000000000002</c:v>
                </c:pt>
                <c:pt idx="8832">
                  <c:v>6.3630000000000004</c:v>
                </c:pt>
                <c:pt idx="8833">
                  <c:v>5.7736000000000001</c:v>
                </c:pt>
                <c:pt idx="8834">
                  <c:v>4.7149000000000001</c:v>
                </c:pt>
                <c:pt idx="8835">
                  <c:v>3.8929</c:v>
                </c:pt>
                <c:pt idx="8836">
                  <c:v>4.1573000000000002</c:v>
                </c:pt>
                <c:pt idx="8837">
                  <c:v>4.2492999999999999</c:v>
                </c:pt>
                <c:pt idx="8838">
                  <c:v>4.1089000000000002</c:v>
                </c:pt>
                <c:pt idx="8839">
                  <c:v>3.79</c:v>
                </c:pt>
                <c:pt idx="8840">
                  <c:v>3.4712999999999998</c:v>
                </c:pt>
                <c:pt idx="8841">
                  <c:v>3.3247</c:v>
                </c:pt>
                <c:pt idx="8842">
                  <c:v>4.4476000000000004</c:v>
                </c:pt>
                <c:pt idx="8843">
                  <c:v>6.7554999999999996</c:v>
                </c:pt>
                <c:pt idx="8844">
                  <c:v>7.7850000000000001</c:v>
                </c:pt>
                <c:pt idx="8845">
                  <c:v>7.1279000000000003</c:v>
                </c:pt>
                <c:pt idx="8846">
                  <c:v>5.8754999999999997</c:v>
                </c:pt>
                <c:pt idx="8847">
                  <c:v>4.6227999999999998</c:v>
                </c:pt>
                <c:pt idx="8848">
                  <c:v>4.7256</c:v>
                </c:pt>
                <c:pt idx="8849">
                  <c:v>6.98</c:v>
                </c:pt>
                <c:pt idx="8850">
                  <c:v>6.9669999999999996</c:v>
                </c:pt>
                <c:pt idx="8851">
                  <c:v>6.0419</c:v>
                </c:pt>
                <c:pt idx="8852">
                  <c:v>4.8423999999999996</c:v>
                </c:pt>
                <c:pt idx="8853">
                  <c:v>3.7587999999999999</c:v>
                </c:pt>
                <c:pt idx="8854">
                  <c:v>3.4619</c:v>
                </c:pt>
                <c:pt idx="8855">
                  <c:v>4.5506000000000002</c:v>
                </c:pt>
                <c:pt idx="8856">
                  <c:v>4.9480000000000004</c:v>
                </c:pt>
                <c:pt idx="8857">
                  <c:v>4.9048999999999996</c:v>
                </c:pt>
                <c:pt idx="8858">
                  <c:v>4.2756999999999996</c:v>
                </c:pt>
                <c:pt idx="8859">
                  <c:v>3.7881999999999998</c:v>
                </c:pt>
                <c:pt idx="8860">
                  <c:v>3.7113999999999998</c:v>
                </c:pt>
                <c:pt idx="8861">
                  <c:v>3.6091000000000002</c:v>
                </c:pt>
                <c:pt idx="8862">
                  <c:v>3.5305</c:v>
                </c:pt>
                <c:pt idx="8863">
                  <c:v>3.4914000000000001</c:v>
                </c:pt>
                <c:pt idx="8864">
                  <c:v>3.5316000000000001</c:v>
                </c:pt>
                <c:pt idx="8865">
                  <c:v>3.7292999999999998</c:v>
                </c:pt>
                <c:pt idx="8866">
                  <c:v>4.3543000000000003</c:v>
                </c:pt>
                <c:pt idx="8867">
                  <c:v>5.2511999999999999</c:v>
                </c:pt>
                <c:pt idx="8868">
                  <c:v>6.0132000000000003</c:v>
                </c:pt>
                <c:pt idx="8869">
                  <c:v>6.4112</c:v>
                </c:pt>
                <c:pt idx="8870">
                  <c:v>6.2885</c:v>
                </c:pt>
                <c:pt idx="8871">
                  <c:v>5.6627999999999998</c:v>
                </c:pt>
                <c:pt idx="8872">
                  <c:v>5.1257999999999999</c:v>
                </c:pt>
                <c:pt idx="8873">
                  <c:v>4.9904999999999999</c:v>
                </c:pt>
                <c:pt idx="8874">
                  <c:v>5.0453000000000001</c:v>
                </c:pt>
                <c:pt idx="8875">
                  <c:v>4.8996000000000004</c:v>
                </c:pt>
                <c:pt idx="8876">
                  <c:v>4.6551</c:v>
                </c:pt>
                <c:pt idx="8877">
                  <c:v>4.5278</c:v>
                </c:pt>
                <c:pt idx="8878">
                  <c:v>4.3486000000000002</c:v>
                </c:pt>
                <c:pt idx="8879">
                  <c:v>4.1885000000000003</c:v>
                </c:pt>
                <c:pt idx="8880">
                  <c:v>4.0900999999999996</c:v>
                </c:pt>
                <c:pt idx="8881">
                  <c:v>4.0823999999999998</c:v>
                </c:pt>
                <c:pt idx="8882">
                  <c:v>4.1605999999999996</c:v>
                </c:pt>
                <c:pt idx="8883">
                  <c:v>4.2900999999999998</c:v>
                </c:pt>
                <c:pt idx="8884">
                  <c:v>4.4260999999999999</c:v>
                </c:pt>
                <c:pt idx="8885">
                  <c:v>4.5812999999999997</c:v>
                </c:pt>
                <c:pt idx="8886">
                  <c:v>4.7106000000000003</c:v>
                </c:pt>
                <c:pt idx="8887">
                  <c:v>4.8201000000000001</c:v>
                </c:pt>
                <c:pt idx="8888">
                  <c:v>4.8715000000000002</c:v>
                </c:pt>
                <c:pt idx="8889">
                  <c:v>4.8997000000000002</c:v>
                </c:pt>
                <c:pt idx="8890">
                  <c:v>4.8628999999999998</c:v>
                </c:pt>
                <c:pt idx="8891">
                  <c:v>4.8452999999999999</c:v>
                </c:pt>
                <c:pt idx="8892">
                  <c:v>4.7866999999999997</c:v>
                </c:pt>
                <c:pt idx="8893">
                  <c:v>4.7941000000000003</c:v>
                </c:pt>
                <c:pt idx="8894">
                  <c:v>4.8643999999999998</c:v>
                </c:pt>
                <c:pt idx="8895">
                  <c:v>5.0087000000000002</c:v>
                </c:pt>
                <c:pt idx="8896">
                  <c:v>5.1402999999999999</c:v>
                </c:pt>
                <c:pt idx="8897">
                  <c:v>5.3045999999999998</c:v>
                </c:pt>
                <c:pt idx="8898">
                  <c:v>5.4981</c:v>
                </c:pt>
                <c:pt idx="8899">
                  <c:v>5.7610999999999999</c:v>
                </c:pt>
                <c:pt idx="8900">
                  <c:v>5.9907000000000004</c:v>
                </c:pt>
                <c:pt idx="8901">
                  <c:v>5.9692999999999996</c:v>
                </c:pt>
                <c:pt idx="8902">
                  <c:v>5.9416000000000002</c:v>
                </c:pt>
                <c:pt idx="8903">
                  <c:v>5.8127000000000004</c:v>
                </c:pt>
                <c:pt idx="8904">
                  <c:v>5.5987999999999998</c:v>
                </c:pt>
                <c:pt idx="8905">
                  <c:v>5.4554</c:v>
                </c:pt>
                <c:pt idx="8906">
                  <c:v>5.2191000000000001</c:v>
                </c:pt>
                <c:pt idx="8907">
                  <c:v>5.1109</c:v>
                </c:pt>
                <c:pt idx="8908">
                  <c:v>4.9131999999999998</c:v>
                </c:pt>
                <c:pt idx="8909">
                  <c:v>4.8647</c:v>
                </c:pt>
                <c:pt idx="8910">
                  <c:v>4.7595999999999998</c:v>
                </c:pt>
                <c:pt idx="8911">
                  <c:v>4.7156000000000002</c:v>
                </c:pt>
                <c:pt idx="8912">
                  <c:v>4.7717999999999998</c:v>
                </c:pt>
                <c:pt idx="8913">
                  <c:v>4.8342999999999998</c:v>
                </c:pt>
                <c:pt idx="8914">
                  <c:v>4.8933</c:v>
                </c:pt>
                <c:pt idx="8915">
                  <c:v>4.9779</c:v>
                </c:pt>
                <c:pt idx="8916">
                  <c:v>5.0759999999999996</c:v>
                </c:pt>
                <c:pt idx="8917">
                  <c:v>5.0595999999999997</c:v>
                </c:pt>
                <c:pt idx="8918">
                  <c:v>5.0473999999999997</c:v>
                </c:pt>
                <c:pt idx="8919">
                  <c:v>5.0384000000000002</c:v>
                </c:pt>
                <c:pt idx="8920">
                  <c:v>4.9343000000000004</c:v>
                </c:pt>
                <c:pt idx="8921">
                  <c:v>4.8562000000000003</c:v>
                </c:pt>
                <c:pt idx="8922">
                  <c:v>4.8224</c:v>
                </c:pt>
                <c:pt idx="8923">
                  <c:v>4.7218999999999998</c:v>
                </c:pt>
                <c:pt idx="8924">
                  <c:v>4.6839000000000004</c:v>
                </c:pt>
                <c:pt idx="8925">
                  <c:v>4.6784999999999997</c:v>
                </c:pt>
                <c:pt idx="8926">
                  <c:v>4.6794000000000002</c:v>
                </c:pt>
                <c:pt idx="8927">
                  <c:v>4.6494</c:v>
                </c:pt>
                <c:pt idx="8928">
                  <c:v>4.6810999999999998</c:v>
                </c:pt>
                <c:pt idx="8929">
                  <c:v>4.702</c:v>
                </c:pt>
                <c:pt idx="8930">
                  <c:v>4.7736999999999998</c:v>
                </c:pt>
                <c:pt idx="8931">
                  <c:v>4.7983000000000002</c:v>
                </c:pt>
                <c:pt idx="8932">
                  <c:v>4.8365999999999998</c:v>
                </c:pt>
                <c:pt idx="8933">
                  <c:v>4.8227000000000002</c:v>
                </c:pt>
                <c:pt idx="8934">
                  <c:v>4.8083999999999998</c:v>
                </c:pt>
                <c:pt idx="8935">
                  <c:v>4.8155999999999999</c:v>
                </c:pt>
                <c:pt idx="8936">
                  <c:v>4.7531999999999996</c:v>
                </c:pt>
                <c:pt idx="8937">
                  <c:v>4.7055999999999996</c:v>
                </c:pt>
                <c:pt idx="8938">
                  <c:v>4.6765999999999996</c:v>
                </c:pt>
                <c:pt idx="8939">
                  <c:v>4.6506999999999996</c:v>
                </c:pt>
                <c:pt idx="8940">
                  <c:v>4.6692</c:v>
                </c:pt>
                <c:pt idx="8941">
                  <c:v>4.7050999999999998</c:v>
                </c:pt>
                <c:pt idx="8942">
                  <c:v>4.7214</c:v>
                </c:pt>
                <c:pt idx="8943">
                  <c:v>4.7064000000000004</c:v>
                </c:pt>
                <c:pt idx="8944">
                  <c:v>4.7161999999999997</c:v>
                </c:pt>
                <c:pt idx="8945">
                  <c:v>4.8041</c:v>
                </c:pt>
                <c:pt idx="8946">
                  <c:v>4.9690000000000003</c:v>
                </c:pt>
                <c:pt idx="8947">
                  <c:v>5.2272999999999996</c:v>
                </c:pt>
                <c:pt idx="8948">
                  <c:v>5.54</c:v>
                </c:pt>
                <c:pt idx="8949">
                  <c:v>5.9279000000000002</c:v>
                </c:pt>
                <c:pt idx="8950">
                  <c:v>6.1546000000000003</c:v>
                </c:pt>
                <c:pt idx="8951">
                  <c:v>6.1548999999999996</c:v>
                </c:pt>
                <c:pt idx="8952">
                  <c:v>6.2003000000000004</c:v>
                </c:pt>
                <c:pt idx="8953">
                  <c:v>5.9255000000000004</c:v>
                </c:pt>
                <c:pt idx="8954">
                  <c:v>5.8274999999999997</c:v>
                </c:pt>
                <c:pt idx="8955">
                  <c:v>5.5418000000000003</c:v>
                </c:pt>
                <c:pt idx="8956">
                  <c:v>5.4492000000000003</c:v>
                </c:pt>
                <c:pt idx="8957">
                  <c:v>5.1677999999999997</c:v>
                </c:pt>
                <c:pt idx="8958">
                  <c:v>5.0812999999999997</c:v>
                </c:pt>
                <c:pt idx="8959">
                  <c:v>4.9333</c:v>
                </c:pt>
                <c:pt idx="8960">
                  <c:v>4.8152999999999997</c:v>
                </c:pt>
                <c:pt idx="8961">
                  <c:v>4.8287000000000004</c:v>
                </c:pt>
                <c:pt idx="8962">
                  <c:v>4.7901999999999996</c:v>
                </c:pt>
                <c:pt idx="8963">
                  <c:v>4.8567</c:v>
                </c:pt>
                <c:pt idx="8964">
                  <c:v>5.0327000000000002</c:v>
                </c:pt>
                <c:pt idx="8965">
                  <c:v>5.1025999999999998</c:v>
                </c:pt>
                <c:pt idx="8966">
                  <c:v>5.1398000000000001</c:v>
                </c:pt>
                <c:pt idx="8967">
                  <c:v>5.2495000000000003</c:v>
                </c:pt>
                <c:pt idx="8968">
                  <c:v>5.1585999999999999</c:v>
                </c:pt>
                <c:pt idx="8969">
                  <c:v>5.1638999999999999</c:v>
                </c:pt>
                <c:pt idx="8970">
                  <c:v>5.0567000000000002</c:v>
                </c:pt>
                <c:pt idx="8971">
                  <c:v>4.9424999999999999</c:v>
                </c:pt>
                <c:pt idx="8972">
                  <c:v>4.8912000000000004</c:v>
                </c:pt>
                <c:pt idx="8973">
                  <c:v>4.7522000000000002</c:v>
                </c:pt>
                <c:pt idx="8974">
                  <c:v>4.6881000000000004</c:v>
                </c:pt>
                <c:pt idx="8975">
                  <c:v>4.6555999999999997</c:v>
                </c:pt>
                <c:pt idx="8976">
                  <c:v>4.6105</c:v>
                </c:pt>
                <c:pt idx="8977">
                  <c:v>4.59</c:v>
                </c:pt>
                <c:pt idx="8978">
                  <c:v>4.6332000000000004</c:v>
                </c:pt>
                <c:pt idx="8979">
                  <c:v>4.6577999999999999</c:v>
                </c:pt>
                <c:pt idx="8980">
                  <c:v>4.6677999999999997</c:v>
                </c:pt>
                <c:pt idx="8981">
                  <c:v>4.7504999999999997</c:v>
                </c:pt>
                <c:pt idx="8982">
                  <c:v>4.8425000000000002</c:v>
                </c:pt>
                <c:pt idx="8983">
                  <c:v>5.4641000000000002</c:v>
                </c:pt>
                <c:pt idx="8984">
                  <c:v>5.1582999999999997</c:v>
                </c:pt>
                <c:pt idx="8985">
                  <c:v>4.2659000000000002</c:v>
                </c:pt>
                <c:pt idx="8986">
                  <c:v>3.3340999999999998</c:v>
                </c:pt>
                <c:pt idx="8987">
                  <c:v>2.5122</c:v>
                </c:pt>
                <c:pt idx="8988">
                  <c:v>1.9431</c:v>
                </c:pt>
                <c:pt idx="8989">
                  <c:v>2.8250999999999999</c:v>
                </c:pt>
                <c:pt idx="8990">
                  <c:v>3.6057000000000001</c:v>
                </c:pt>
                <c:pt idx="8991">
                  <c:v>3.9723000000000002</c:v>
                </c:pt>
                <c:pt idx="8992">
                  <c:v>3.5834999999999999</c:v>
                </c:pt>
                <c:pt idx="8993">
                  <c:v>3.1869000000000001</c:v>
                </c:pt>
                <c:pt idx="8994">
                  <c:v>3.1996000000000002</c:v>
                </c:pt>
                <c:pt idx="8995">
                  <c:v>3.2654000000000001</c:v>
                </c:pt>
                <c:pt idx="8996">
                  <c:v>3.2440000000000002</c:v>
                </c:pt>
                <c:pt idx="8997">
                  <c:v>3.1576</c:v>
                </c:pt>
                <c:pt idx="8998">
                  <c:v>3.0903999999999998</c:v>
                </c:pt>
                <c:pt idx="8999">
                  <c:v>3.0825999999999998</c:v>
                </c:pt>
                <c:pt idx="9000">
                  <c:v>3.2673999999999999</c:v>
                </c:pt>
                <c:pt idx="9001">
                  <c:v>4.1497999999999999</c:v>
                </c:pt>
                <c:pt idx="9002">
                  <c:v>5.6069000000000004</c:v>
                </c:pt>
                <c:pt idx="9003">
                  <c:v>6.6909999999999998</c:v>
                </c:pt>
                <c:pt idx="9004">
                  <c:v>6.7079000000000004</c:v>
                </c:pt>
                <c:pt idx="9005">
                  <c:v>5.8959000000000001</c:v>
                </c:pt>
                <c:pt idx="9006">
                  <c:v>5.0541999999999998</c:v>
                </c:pt>
                <c:pt idx="9007">
                  <c:v>5.8178999999999998</c:v>
                </c:pt>
                <c:pt idx="9008">
                  <c:v>5.9191000000000003</c:v>
                </c:pt>
                <c:pt idx="9009">
                  <c:v>5.3192000000000004</c:v>
                </c:pt>
                <c:pt idx="9010">
                  <c:v>4.6849999999999996</c:v>
                </c:pt>
                <c:pt idx="9011">
                  <c:v>4.7222999999999997</c:v>
                </c:pt>
                <c:pt idx="9012">
                  <c:v>4.7527999999999997</c:v>
                </c:pt>
                <c:pt idx="9013">
                  <c:v>4.6054000000000004</c:v>
                </c:pt>
                <c:pt idx="9014">
                  <c:v>4.4374000000000002</c:v>
                </c:pt>
                <c:pt idx="9015">
                  <c:v>4.2117000000000004</c:v>
                </c:pt>
                <c:pt idx="9016">
                  <c:v>4.0035999999999996</c:v>
                </c:pt>
                <c:pt idx="9017">
                  <c:v>3.9001999999999999</c:v>
                </c:pt>
                <c:pt idx="9018">
                  <c:v>3.919</c:v>
                </c:pt>
                <c:pt idx="9019">
                  <c:v>4.1947000000000001</c:v>
                </c:pt>
                <c:pt idx="9020">
                  <c:v>4.7163000000000004</c:v>
                </c:pt>
                <c:pt idx="9021">
                  <c:v>5.4016999999999999</c:v>
                </c:pt>
                <c:pt idx="9022">
                  <c:v>5.9874999999999998</c:v>
                </c:pt>
                <c:pt idx="9023">
                  <c:v>6.1607000000000003</c:v>
                </c:pt>
                <c:pt idx="9024">
                  <c:v>6.1269999999999998</c:v>
                </c:pt>
                <c:pt idx="9025">
                  <c:v>5.7777000000000003</c:v>
                </c:pt>
                <c:pt idx="9026">
                  <c:v>5.6094999999999997</c:v>
                </c:pt>
                <c:pt idx="9027">
                  <c:v>5.2664999999999997</c:v>
                </c:pt>
                <c:pt idx="9028">
                  <c:v>5.0606</c:v>
                </c:pt>
                <c:pt idx="9029">
                  <c:v>4.7747000000000002</c:v>
                </c:pt>
                <c:pt idx="9030">
                  <c:v>4.6554000000000002</c:v>
                </c:pt>
                <c:pt idx="9031">
                  <c:v>4.4310999999999998</c:v>
                </c:pt>
                <c:pt idx="9032">
                  <c:v>4.2824</c:v>
                </c:pt>
                <c:pt idx="9033">
                  <c:v>4.2187999999999999</c:v>
                </c:pt>
                <c:pt idx="9034">
                  <c:v>4.2019000000000002</c:v>
                </c:pt>
                <c:pt idx="9035">
                  <c:v>4.3310000000000004</c:v>
                </c:pt>
                <c:pt idx="9036">
                  <c:v>4.5526999999999997</c:v>
                </c:pt>
                <c:pt idx="9037">
                  <c:v>4.8151000000000002</c:v>
                </c:pt>
                <c:pt idx="9038">
                  <c:v>5.0488999999999997</c:v>
                </c:pt>
                <c:pt idx="9039">
                  <c:v>5.1746999999999996</c:v>
                </c:pt>
                <c:pt idx="9040">
                  <c:v>5.2195999999999998</c:v>
                </c:pt>
                <c:pt idx="9041">
                  <c:v>5.2123999999999997</c:v>
                </c:pt>
                <c:pt idx="9042">
                  <c:v>5.0902000000000003</c:v>
                </c:pt>
                <c:pt idx="9043">
                  <c:v>4.9774000000000003</c:v>
                </c:pt>
                <c:pt idx="9044">
                  <c:v>4.8478000000000003</c:v>
                </c:pt>
                <c:pt idx="9045">
                  <c:v>4.6555999999999997</c:v>
                </c:pt>
                <c:pt idx="9046">
                  <c:v>4.5462999999999996</c:v>
                </c:pt>
                <c:pt idx="9047">
                  <c:v>4.4901</c:v>
                </c:pt>
                <c:pt idx="9048">
                  <c:v>4.5061999999999998</c:v>
                </c:pt>
                <c:pt idx="9049">
                  <c:v>4.5495999999999999</c:v>
                </c:pt>
                <c:pt idx="9050">
                  <c:v>4.6058000000000003</c:v>
                </c:pt>
                <c:pt idx="9051">
                  <c:v>4.7126000000000001</c:v>
                </c:pt>
                <c:pt idx="9052">
                  <c:v>4.8512000000000004</c:v>
                </c:pt>
                <c:pt idx="9053">
                  <c:v>5.0395000000000003</c:v>
                </c:pt>
                <c:pt idx="9054">
                  <c:v>4.5761000000000003</c:v>
                </c:pt>
                <c:pt idx="9055">
                  <c:v>3.5341</c:v>
                </c:pt>
                <c:pt idx="9056">
                  <c:v>2.8628999999999998</c:v>
                </c:pt>
                <c:pt idx="9057">
                  <c:v>2.1486000000000001</c:v>
                </c:pt>
                <c:pt idx="9058">
                  <c:v>1.7563</c:v>
                </c:pt>
                <c:pt idx="9059">
                  <c:v>2.2349999999999999</c:v>
                </c:pt>
                <c:pt idx="9060">
                  <c:v>3.0352000000000001</c:v>
                </c:pt>
                <c:pt idx="9061">
                  <c:v>3.3229000000000002</c:v>
                </c:pt>
                <c:pt idx="9062">
                  <c:v>3.3006000000000002</c:v>
                </c:pt>
                <c:pt idx="9063">
                  <c:v>3.274</c:v>
                </c:pt>
                <c:pt idx="9064">
                  <c:v>3.2522000000000002</c:v>
                </c:pt>
                <c:pt idx="9065">
                  <c:v>3.2559999999999998</c:v>
                </c:pt>
                <c:pt idx="9066">
                  <c:v>3.2707000000000002</c:v>
                </c:pt>
                <c:pt idx="9067">
                  <c:v>3.2259000000000002</c:v>
                </c:pt>
                <c:pt idx="9068">
                  <c:v>3.1730999999999998</c:v>
                </c:pt>
                <c:pt idx="9069">
                  <c:v>3.1457999999999999</c:v>
                </c:pt>
                <c:pt idx="9070">
                  <c:v>3.3614999999999999</c:v>
                </c:pt>
                <c:pt idx="9071">
                  <c:v>3.8921000000000001</c:v>
                </c:pt>
                <c:pt idx="9073">
                  <c:v>6.6214000000000004</c:v>
                </c:pt>
                <c:pt idx="9074">
                  <c:v>9.1257000000000001</c:v>
                </c:pt>
                <c:pt idx="9075">
                  <c:v>9.7896000000000001</c:v>
                </c:pt>
                <c:pt idx="9076">
                  <c:v>8.7074999999999996</c:v>
                </c:pt>
                <c:pt idx="9077">
                  <c:v>7.0380000000000003</c:v>
                </c:pt>
                <c:pt idx="9078">
                  <c:v>5.4192</c:v>
                </c:pt>
                <c:pt idx="9079">
                  <c:v>4.0918999999999999</c:v>
                </c:pt>
                <c:pt idx="9080">
                  <c:v>4.1624999999999996</c:v>
                </c:pt>
                <c:pt idx="9081">
                  <c:v>5.2634999999999996</c:v>
                </c:pt>
                <c:pt idx="9082">
                  <c:v>5.4618000000000002</c:v>
                </c:pt>
                <c:pt idx="9083">
                  <c:v>4.8045</c:v>
                </c:pt>
                <c:pt idx="9084">
                  <c:v>4.0179999999999998</c:v>
                </c:pt>
                <c:pt idx="9085">
                  <c:v>3.6633</c:v>
                </c:pt>
                <c:pt idx="9086">
                  <c:v>3.6374</c:v>
                </c:pt>
                <c:pt idx="9087">
                  <c:v>3.5529000000000002</c:v>
                </c:pt>
                <c:pt idx="9088">
                  <c:v>3.4588999999999999</c:v>
                </c:pt>
                <c:pt idx="9089">
                  <c:v>3.3454000000000002</c:v>
                </c:pt>
                <c:pt idx="9090">
                  <c:v>2.7972000000000001</c:v>
                </c:pt>
                <c:pt idx="9091">
                  <c:v>2.1827999999999999</c:v>
                </c:pt>
                <c:pt idx="9092">
                  <c:v>1.6437999999999999</c:v>
                </c:pt>
                <c:pt idx="9093">
                  <c:v>1.2199</c:v>
                </c:pt>
                <c:pt idx="9094">
                  <c:v>1.2263999999999999</c:v>
                </c:pt>
                <c:pt idx="9095">
                  <c:v>1.9810000000000001</c:v>
                </c:pt>
                <c:pt idx="9096">
                  <c:v>3.0224000000000002</c:v>
                </c:pt>
                <c:pt idx="9097">
                  <c:v>3.7703000000000002</c:v>
                </c:pt>
                <c:pt idx="9098">
                  <c:v>4.3019999999999996</c:v>
                </c:pt>
                <c:pt idx="9099">
                  <c:v>4.1851000000000003</c:v>
                </c:pt>
                <c:pt idx="9100">
                  <c:v>3.5446</c:v>
                </c:pt>
                <c:pt idx="9101">
                  <c:v>3.4249000000000001</c:v>
                </c:pt>
                <c:pt idx="9102">
                  <c:v>3.5836000000000001</c:v>
                </c:pt>
                <c:pt idx="9103">
                  <c:v>3.7048000000000001</c:v>
                </c:pt>
                <c:pt idx="9104">
                  <c:v>3.7778</c:v>
                </c:pt>
                <c:pt idx="9105">
                  <c:v>3.8967999999999998</c:v>
                </c:pt>
                <c:pt idx="9106">
                  <c:v>4.1214000000000004</c:v>
                </c:pt>
                <c:pt idx="9107">
                  <c:v>4.3945999999999996</c:v>
                </c:pt>
                <c:pt idx="9108">
                  <c:v>4.6459999999999999</c:v>
                </c:pt>
                <c:pt idx="9109">
                  <c:v>5.0666000000000002</c:v>
                </c:pt>
                <c:pt idx="9110">
                  <c:v>5.2901999999999996</c:v>
                </c:pt>
                <c:pt idx="9111">
                  <c:v>5.4896000000000003</c:v>
                </c:pt>
                <c:pt idx="9112">
                  <c:v>5.3627000000000002</c:v>
                </c:pt>
                <c:pt idx="9113">
                  <c:v>5.3211000000000004</c:v>
                </c:pt>
                <c:pt idx="9114">
                  <c:v>5.0697999999999999</c:v>
                </c:pt>
                <c:pt idx="9115">
                  <c:v>4.9547999999999996</c:v>
                </c:pt>
                <c:pt idx="9116">
                  <c:v>4.7107999999999999</c:v>
                </c:pt>
                <c:pt idx="9117">
                  <c:v>4.5961999999999996</c:v>
                </c:pt>
                <c:pt idx="9118">
                  <c:v>4.4676</c:v>
                </c:pt>
                <c:pt idx="9119">
                  <c:v>4.3312999999999997</c:v>
                </c:pt>
                <c:pt idx="9120">
                  <c:v>4.2523999999999997</c:v>
                </c:pt>
                <c:pt idx="9121">
                  <c:v>4.2005999999999997</c:v>
                </c:pt>
                <c:pt idx="9122">
                  <c:v>4.1630000000000003</c:v>
                </c:pt>
                <c:pt idx="9123">
                  <c:v>4.2144000000000004</c:v>
                </c:pt>
                <c:pt idx="9124">
                  <c:v>4.3048999999999999</c:v>
                </c:pt>
                <c:pt idx="9125">
                  <c:v>4.4116</c:v>
                </c:pt>
                <c:pt idx="9126">
                  <c:v>4.5077999999999996</c:v>
                </c:pt>
                <c:pt idx="9127">
                  <c:v>4.5762</c:v>
                </c:pt>
                <c:pt idx="9128">
                  <c:v>4.6261000000000001</c:v>
                </c:pt>
                <c:pt idx="9129">
                  <c:v>4.6730999999999998</c:v>
                </c:pt>
                <c:pt idx="9130">
                  <c:v>4.7194000000000003</c:v>
                </c:pt>
                <c:pt idx="9131">
                  <c:v>4.7808999999999999</c:v>
                </c:pt>
                <c:pt idx="9132">
                  <c:v>4.8308</c:v>
                </c:pt>
                <c:pt idx="9133">
                  <c:v>4.8635999999999999</c:v>
                </c:pt>
                <c:pt idx="9134">
                  <c:v>4.8798000000000004</c:v>
                </c:pt>
                <c:pt idx="9135">
                  <c:v>4.883</c:v>
                </c:pt>
                <c:pt idx="9136">
                  <c:v>4.9645000000000001</c:v>
                </c:pt>
                <c:pt idx="9137">
                  <c:v>5.1826999999999996</c:v>
                </c:pt>
                <c:pt idx="9138">
                  <c:v>5.5505000000000004</c:v>
                </c:pt>
                <c:pt idx="9139">
                  <c:v>5.8954000000000004</c:v>
                </c:pt>
                <c:pt idx="9140">
                  <c:v>6.1833999999999998</c:v>
                </c:pt>
                <c:pt idx="9141">
                  <c:v>7.1349999999999998</c:v>
                </c:pt>
                <c:pt idx="9142">
                  <c:v>6.6266999999999996</c:v>
                </c:pt>
                <c:pt idx="9143">
                  <c:v>5.5152999999999999</c:v>
                </c:pt>
                <c:pt idx="9144">
                  <c:v>5.1943000000000001</c:v>
                </c:pt>
                <c:pt idx="9145">
                  <c:v>5.6963999999999997</c:v>
                </c:pt>
                <c:pt idx="9146">
                  <c:v>5.9420999999999999</c:v>
                </c:pt>
                <c:pt idx="9147">
                  <c:v>5.8122999999999996</c:v>
                </c:pt>
                <c:pt idx="9148">
                  <c:v>4.915</c:v>
                </c:pt>
                <c:pt idx="9149">
                  <c:v>5.3033999999999999</c:v>
                </c:pt>
                <c:pt idx="9150">
                  <c:v>5.2670000000000003</c:v>
                </c:pt>
                <c:pt idx="9151">
                  <c:v>5.1473000000000004</c:v>
                </c:pt>
                <c:pt idx="9152">
                  <c:v>4.9832999999999998</c:v>
                </c:pt>
                <c:pt idx="9153">
                  <c:v>5.2362000000000002</c:v>
                </c:pt>
                <c:pt idx="9154">
                  <c:v>5.1776</c:v>
                </c:pt>
                <c:pt idx="9155">
                  <c:v>4.21</c:v>
                </c:pt>
                <c:pt idx="9156">
                  <c:v>4.0000999999999998</c:v>
                </c:pt>
                <c:pt idx="9157">
                  <c:v>3.6947999999999999</c:v>
                </c:pt>
                <c:pt idx="9158">
                  <c:v>3.6181000000000001</c:v>
                </c:pt>
                <c:pt idx="9159">
                  <c:v>4.1910999999999996</c:v>
                </c:pt>
                <c:pt idx="9160">
                  <c:v>4.5644999999999998</c:v>
                </c:pt>
                <c:pt idx="9161">
                  <c:v>4.819</c:v>
                </c:pt>
                <c:pt idx="9162">
                  <c:v>5.4009999999999998</c:v>
                </c:pt>
                <c:pt idx="9163">
                  <c:v>5.6420000000000003</c:v>
                </c:pt>
                <c:pt idx="9164">
                  <c:v>5.9927000000000001</c:v>
                </c:pt>
                <c:pt idx="9165">
                  <c:v>6.3247999999999998</c:v>
                </c:pt>
                <c:pt idx="9166">
                  <c:v>6.2423000000000002</c:v>
                </c:pt>
                <c:pt idx="9167">
                  <c:v>5.2469999999999999</c:v>
                </c:pt>
                <c:pt idx="9168">
                  <c:v>4.4088000000000003</c:v>
                </c:pt>
                <c:pt idx="9169">
                  <c:v>4.6921999999999997</c:v>
                </c:pt>
                <c:pt idx="9170">
                  <c:v>4.5838000000000001</c:v>
                </c:pt>
                <c:pt idx="9171">
                  <c:v>5.85</c:v>
                </c:pt>
                <c:pt idx="9172">
                  <c:v>5.3898999999999999</c:v>
                </c:pt>
                <c:pt idx="9173">
                  <c:v>5.0313999999999997</c:v>
                </c:pt>
                <c:pt idx="9174">
                  <c:v>4.2233000000000001</c:v>
                </c:pt>
                <c:pt idx="9175">
                  <c:v>3.8319999999999999</c:v>
                </c:pt>
                <c:pt idx="9176">
                  <c:v>5.1519000000000004</c:v>
                </c:pt>
                <c:pt idx="9177">
                  <c:v>4.7457000000000003</c:v>
                </c:pt>
                <c:pt idx="9178">
                  <c:v>4.5382999999999996</c:v>
                </c:pt>
                <c:pt idx="9179">
                  <c:v>3.9512999999999998</c:v>
                </c:pt>
                <c:pt idx="9180">
                  <c:v>3.6273</c:v>
                </c:pt>
                <c:pt idx="9181">
                  <c:v>3.6221000000000001</c:v>
                </c:pt>
                <c:pt idx="9182">
                  <c:v>4.2054</c:v>
                </c:pt>
                <c:pt idx="9183">
                  <c:v>4.3373999999999997</c:v>
                </c:pt>
                <c:pt idx="9184">
                  <c:v>4.524</c:v>
                </c:pt>
                <c:pt idx="9185">
                  <c:v>4.7332000000000001</c:v>
                </c:pt>
                <c:pt idx="9186">
                  <c:v>5.3388</c:v>
                </c:pt>
                <c:pt idx="9187">
                  <c:v>5.7670000000000003</c:v>
                </c:pt>
                <c:pt idx="9188">
                  <c:v>6.1623000000000001</c:v>
                </c:pt>
                <c:pt idx="9189">
                  <c:v>6.2534000000000001</c:v>
                </c:pt>
                <c:pt idx="9190">
                  <c:v>5.9116</c:v>
                </c:pt>
                <c:pt idx="9191">
                  <c:v>5.2290999999999999</c:v>
                </c:pt>
                <c:pt idx="9192">
                  <c:v>5.5030000000000001</c:v>
                </c:pt>
                <c:pt idx="9193">
                  <c:v>5.3962000000000003</c:v>
                </c:pt>
                <c:pt idx="9194">
                  <c:v>5.0468999999999999</c:v>
                </c:pt>
                <c:pt idx="9195">
                  <c:v>4.2759</c:v>
                </c:pt>
                <c:pt idx="9196">
                  <c:v>3.9963000000000002</c:v>
                </c:pt>
                <c:pt idx="9197">
                  <c:v>3.6924000000000001</c:v>
                </c:pt>
                <c:pt idx="9198">
                  <c:v>3.8443000000000001</c:v>
                </c:pt>
                <c:pt idx="9199">
                  <c:v>3.9485999999999999</c:v>
                </c:pt>
                <c:pt idx="9200">
                  <c:v>4.3414000000000001</c:v>
                </c:pt>
                <c:pt idx="9201">
                  <c:v>5.1768999999999998</c:v>
                </c:pt>
                <c:pt idx="9202">
                  <c:v>5.9470000000000001</c:v>
                </c:pt>
                <c:pt idx="9203">
                  <c:v>5.5114999999999998</c:v>
                </c:pt>
                <c:pt idx="9204">
                  <c:v>5.9111000000000002</c:v>
                </c:pt>
                <c:pt idx="9205">
                  <c:v>5.9394</c:v>
                </c:pt>
                <c:pt idx="9206">
                  <c:v>5.9829999999999997</c:v>
                </c:pt>
                <c:pt idx="9207">
                  <c:v>4.9119000000000002</c:v>
                </c:pt>
                <c:pt idx="9208">
                  <c:v>4.2957000000000001</c:v>
                </c:pt>
                <c:pt idx="9209">
                  <c:v>3.9028</c:v>
                </c:pt>
                <c:pt idx="9210">
                  <c:v>4.8796999999999997</c:v>
                </c:pt>
                <c:pt idx="9211">
                  <c:v>4.524</c:v>
                </c:pt>
                <c:pt idx="9212">
                  <c:v>4.6151</c:v>
                </c:pt>
                <c:pt idx="9213">
                  <c:v>4.3216000000000001</c:v>
                </c:pt>
                <c:pt idx="9214">
                  <c:v>4.5980999999999996</c:v>
                </c:pt>
                <c:pt idx="9215">
                  <c:v>5.1454000000000004</c:v>
                </c:pt>
                <c:pt idx="9216">
                  <c:v>5.0891000000000002</c:v>
                </c:pt>
                <c:pt idx="9217">
                  <c:v>5.0816999999999997</c:v>
                </c:pt>
                <c:pt idx="9218">
                  <c:v>5.1307999999999998</c:v>
                </c:pt>
                <c:pt idx="9219">
                  <c:v>5.2904</c:v>
                </c:pt>
                <c:pt idx="9220">
                  <c:v>6.1802999999999999</c:v>
                </c:pt>
                <c:pt idx="9221">
                  <c:v>6.3914</c:v>
                </c:pt>
                <c:pt idx="9222">
                  <c:v>6.7645999999999997</c:v>
                </c:pt>
                <c:pt idx="9223">
                  <c:v>5.3800999999999997</c:v>
                </c:pt>
                <c:pt idx="9224">
                  <c:v>4.4579000000000004</c:v>
                </c:pt>
                <c:pt idx="9225">
                  <c:v>4.2096999999999998</c:v>
                </c:pt>
                <c:pt idx="9226">
                  <c:v>4.3997999999999999</c:v>
                </c:pt>
                <c:pt idx="9227">
                  <c:v>4.5788000000000002</c:v>
                </c:pt>
                <c:pt idx="9228">
                  <c:v>4.4978999999999996</c:v>
                </c:pt>
                <c:pt idx="9229">
                  <c:v>4.4229000000000003</c:v>
                </c:pt>
                <c:pt idx="9230">
                  <c:v>4.3849999999999998</c:v>
                </c:pt>
                <c:pt idx="9231">
                  <c:v>4.4562999999999997</c:v>
                </c:pt>
                <c:pt idx="9232">
                  <c:v>4.9116</c:v>
                </c:pt>
                <c:pt idx="9233">
                  <c:v>6.3103999999999996</c:v>
                </c:pt>
                <c:pt idx="9234">
                  <c:v>5.9669999999999996</c:v>
                </c:pt>
                <c:pt idx="9235">
                  <c:v>5.8628</c:v>
                </c:pt>
                <c:pt idx="9236">
                  <c:v>5.8285</c:v>
                </c:pt>
                <c:pt idx="9237">
                  <c:v>5.1974999999999998</c:v>
                </c:pt>
                <c:pt idx="9238">
                  <c:v>5.7233999999999998</c:v>
                </c:pt>
                <c:pt idx="9239">
                  <c:v>5.1680999999999999</c:v>
                </c:pt>
                <c:pt idx="9240">
                  <c:v>5.0898000000000003</c:v>
                </c:pt>
                <c:pt idx="9241">
                  <c:v>4.5523999999999996</c:v>
                </c:pt>
                <c:pt idx="9242">
                  <c:v>4.2401</c:v>
                </c:pt>
                <c:pt idx="9243">
                  <c:v>4.6052999999999997</c:v>
                </c:pt>
                <c:pt idx="9244">
                  <c:v>4.6288999999999998</c:v>
                </c:pt>
                <c:pt idx="9245">
                  <c:v>4.2864000000000004</c:v>
                </c:pt>
                <c:pt idx="9246">
                  <c:v>4.2145000000000001</c:v>
                </c:pt>
                <c:pt idx="9247">
                  <c:v>4.7927</c:v>
                </c:pt>
                <c:pt idx="9248">
                  <c:v>5.7866999999999997</c:v>
                </c:pt>
                <c:pt idx="9249">
                  <c:v>5.4977999999999998</c:v>
                </c:pt>
                <c:pt idx="9250">
                  <c:v>5.1870000000000003</c:v>
                </c:pt>
                <c:pt idx="9251">
                  <c:v>5.9002999999999997</c:v>
                </c:pt>
                <c:pt idx="9252">
                  <c:v>6.4618000000000002</c:v>
                </c:pt>
                <c:pt idx="9253">
                  <c:v>6.0011000000000001</c:v>
                </c:pt>
                <c:pt idx="9254">
                  <c:v>5.4358000000000004</c:v>
                </c:pt>
                <c:pt idx="9255">
                  <c:v>4.3368000000000002</c:v>
                </c:pt>
                <c:pt idx="9256">
                  <c:v>4.7587999999999999</c:v>
                </c:pt>
                <c:pt idx="9257">
                  <c:v>4.6593</c:v>
                </c:pt>
                <c:pt idx="9258">
                  <c:v>5.1410999999999998</c:v>
                </c:pt>
                <c:pt idx="9259">
                  <c:v>5.1647999999999996</c:v>
                </c:pt>
                <c:pt idx="9260">
                  <c:v>4.3833000000000002</c:v>
                </c:pt>
                <c:pt idx="9261">
                  <c:v>3.9788000000000001</c:v>
                </c:pt>
                <c:pt idx="9262">
                  <c:v>2.8679999999999999</c:v>
                </c:pt>
                <c:pt idx="9263">
                  <c:v>3.0213000000000001</c:v>
                </c:pt>
                <c:pt idx="9264">
                  <c:v>2.6623999999999999</c:v>
                </c:pt>
                <c:pt idx="9265">
                  <c:v>2.5203000000000002</c:v>
                </c:pt>
                <c:pt idx="9266">
                  <c:v>2.7669999999999999</c:v>
                </c:pt>
                <c:pt idx="9267">
                  <c:v>3.3530000000000002</c:v>
                </c:pt>
                <c:pt idx="9268">
                  <c:v>4.0838999999999999</c:v>
                </c:pt>
                <c:pt idx="9269">
                  <c:v>4.7443999999999997</c:v>
                </c:pt>
                <c:pt idx="9270">
                  <c:v>3.8972000000000002</c:v>
                </c:pt>
                <c:pt idx="9271">
                  <c:v>3.8481000000000001</c:v>
                </c:pt>
                <c:pt idx="9272">
                  <c:v>4.1760000000000002</c:v>
                </c:pt>
                <c:pt idx="9273">
                  <c:v>3.7724000000000002</c:v>
                </c:pt>
                <c:pt idx="9274">
                  <c:v>4.1971999999999996</c:v>
                </c:pt>
                <c:pt idx="9275">
                  <c:v>3.6217999999999999</c:v>
                </c:pt>
                <c:pt idx="9276">
                  <c:v>3.1901000000000002</c:v>
                </c:pt>
                <c:pt idx="9277">
                  <c:v>2.9823</c:v>
                </c:pt>
                <c:pt idx="9278">
                  <c:v>3.2894000000000001</c:v>
                </c:pt>
                <c:pt idx="9279">
                  <c:v>3.8849999999999998</c:v>
                </c:pt>
                <c:pt idx="9280">
                  <c:v>3.4643999999999999</c:v>
                </c:pt>
                <c:pt idx="9281">
                  <c:v>4.7008999999999999</c:v>
                </c:pt>
                <c:pt idx="9282">
                  <c:v>4.9427000000000003</c:v>
                </c:pt>
                <c:pt idx="9283">
                  <c:v>5.8726000000000003</c:v>
                </c:pt>
                <c:pt idx="9284">
                  <c:v>6.0753000000000004</c:v>
                </c:pt>
                <c:pt idx="9285">
                  <c:v>5.9474</c:v>
                </c:pt>
                <c:pt idx="9286">
                  <c:v>6.1071999999999997</c:v>
                </c:pt>
                <c:pt idx="9287">
                  <c:v>5.3141999999999996</c:v>
                </c:pt>
                <c:pt idx="9288">
                  <c:v>5.7407000000000004</c:v>
                </c:pt>
                <c:pt idx="9289">
                  <c:v>5.4736000000000002</c:v>
                </c:pt>
                <c:pt idx="9290">
                  <c:v>5.1260000000000003</c:v>
                </c:pt>
                <c:pt idx="9291">
                  <c:v>5.1162000000000001</c:v>
                </c:pt>
                <c:pt idx="9292">
                  <c:v>4.8544</c:v>
                </c:pt>
                <c:pt idx="9293">
                  <c:v>4.2858000000000001</c:v>
                </c:pt>
                <c:pt idx="9294">
                  <c:v>3.9763999999999999</c:v>
                </c:pt>
                <c:pt idx="9295">
                  <c:v>3.8418999999999999</c:v>
                </c:pt>
                <c:pt idx="9296">
                  <c:v>4.3479000000000001</c:v>
                </c:pt>
                <c:pt idx="9297">
                  <c:v>4.7466999999999997</c:v>
                </c:pt>
                <c:pt idx="9298">
                  <c:v>4.8605</c:v>
                </c:pt>
                <c:pt idx="9299">
                  <c:v>5.0602</c:v>
                </c:pt>
                <c:pt idx="9300">
                  <c:v>4.9950999999999999</c:v>
                </c:pt>
                <c:pt idx="9301">
                  <c:v>6.0109000000000004</c:v>
                </c:pt>
                <c:pt idx="9302">
                  <c:v>5.5674000000000001</c:v>
                </c:pt>
                <c:pt idx="9303">
                  <c:v>5.4249999999999998</c:v>
                </c:pt>
                <c:pt idx="9304">
                  <c:v>5.0827999999999998</c:v>
                </c:pt>
                <c:pt idx="9305">
                  <c:v>4.7945000000000002</c:v>
                </c:pt>
                <c:pt idx="9306">
                  <c:v>5.3757999999999999</c:v>
                </c:pt>
                <c:pt idx="9307">
                  <c:v>5.6539999999999999</c:v>
                </c:pt>
                <c:pt idx="9308">
                  <c:v>5.5598999999999998</c:v>
                </c:pt>
                <c:pt idx="9309">
                  <c:v>4.7510000000000003</c:v>
                </c:pt>
                <c:pt idx="9310">
                  <c:v>4.2031999999999998</c:v>
                </c:pt>
                <c:pt idx="9311">
                  <c:v>4.7347000000000001</c:v>
                </c:pt>
                <c:pt idx="9312">
                  <c:v>5.5250000000000004</c:v>
                </c:pt>
                <c:pt idx="9313">
                  <c:v>5.5124000000000004</c:v>
                </c:pt>
                <c:pt idx="9314">
                  <c:v>5.2146999999999997</c:v>
                </c:pt>
                <c:pt idx="9315">
                  <c:v>4.6189</c:v>
                </c:pt>
                <c:pt idx="9316">
                  <c:v>4.6001000000000003</c:v>
                </c:pt>
                <c:pt idx="9317">
                  <c:v>4.258</c:v>
                </c:pt>
                <c:pt idx="9318">
                  <c:v>4.1866000000000003</c:v>
                </c:pt>
                <c:pt idx="9319">
                  <c:v>4.1981999999999999</c:v>
                </c:pt>
                <c:pt idx="9320">
                  <c:v>4.2194000000000003</c:v>
                </c:pt>
                <c:pt idx="9321">
                  <c:v>4.5495000000000001</c:v>
                </c:pt>
                <c:pt idx="9322">
                  <c:v>4.5480999999999998</c:v>
                </c:pt>
                <c:pt idx="9323">
                  <c:v>5.0041000000000002</c:v>
                </c:pt>
                <c:pt idx="9324">
                  <c:v>4.9245999999999999</c:v>
                </c:pt>
                <c:pt idx="9325">
                  <c:v>5.3376999999999999</c:v>
                </c:pt>
                <c:pt idx="9326">
                  <c:v>5.1588000000000003</c:v>
                </c:pt>
                <c:pt idx="9327">
                  <c:v>5.4898999999999996</c:v>
                </c:pt>
                <c:pt idx="9328">
                  <c:v>5.1383999999999999</c:v>
                </c:pt>
                <c:pt idx="9329">
                  <c:v>4.8667999999999996</c:v>
                </c:pt>
                <c:pt idx="9330">
                  <c:v>4.6901000000000002</c:v>
                </c:pt>
                <c:pt idx="9331">
                  <c:v>4.9504999999999999</c:v>
                </c:pt>
                <c:pt idx="9332">
                  <c:v>4.7336999999999998</c:v>
                </c:pt>
                <c:pt idx="9333">
                  <c:v>4.5511999999999997</c:v>
                </c:pt>
                <c:pt idx="9334">
                  <c:v>5.0716999999999999</c:v>
                </c:pt>
                <c:pt idx="9335">
                  <c:v>4.8895999999999997</c:v>
                </c:pt>
                <c:pt idx="9336">
                  <c:v>4.9996</c:v>
                </c:pt>
                <c:pt idx="9337">
                  <c:v>4.3552999999999997</c:v>
                </c:pt>
                <c:pt idx="9338">
                  <c:v>3.6358999999999999</c:v>
                </c:pt>
                <c:pt idx="9339">
                  <c:v>3.0831</c:v>
                </c:pt>
                <c:pt idx="9340">
                  <c:v>2.25</c:v>
                </c:pt>
                <c:pt idx="9341">
                  <c:v>2.1987000000000001</c:v>
                </c:pt>
                <c:pt idx="9342">
                  <c:v>2.2755999999999998</c:v>
                </c:pt>
                <c:pt idx="9343">
                  <c:v>2.8243</c:v>
                </c:pt>
                <c:pt idx="9344">
                  <c:v>3.254</c:v>
                </c:pt>
                <c:pt idx="9345">
                  <c:v>3.2218</c:v>
                </c:pt>
                <c:pt idx="9346">
                  <c:v>3.5627</c:v>
                </c:pt>
                <c:pt idx="9347">
                  <c:v>3.4792000000000001</c:v>
                </c:pt>
                <c:pt idx="9348">
                  <c:v>3.7673999999999999</c:v>
                </c:pt>
                <c:pt idx="9349">
                  <c:v>3.7191000000000001</c:v>
                </c:pt>
                <c:pt idx="9350">
                  <c:v>4.3760000000000003</c:v>
                </c:pt>
                <c:pt idx="9351">
                  <c:v>4.4635999999999996</c:v>
                </c:pt>
                <c:pt idx="9352">
                  <c:v>4.4164000000000003</c:v>
                </c:pt>
                <c:pt idx="9353">
                  <c:v>3.7471000000000001</c:v>
                </c:pt>
                <c:pt idx="9354">
                  <c:v>3.8687</c:v>
                </c:pt>
                <c:pt idx="9355">
                  <c:v>3.2450000000000001</c:v>
                </c:pt>
                <c:pt idx="9356">
                  <c:v>3.4264000000000001</c:v>
                </c:pt>
                <c:pt idx="9357">
                  <c:v>3.2694000000000001</c:v>
                </c:pt>
                <c:pt idx="9358">
                  <c:v>3.6389999999999998</c:v>
                </c:pt>
                <c:pt idx="9359">
                  <c:v>4.3480999999999996</c:v>
                </c:pt>
                <c:pt idx="9360">
                  <c:v>5.7538</c:v>
                </c:pt>
                <c:pt idx="9361">
                  <c:v>5.7931999999999997</c:v>
                </c:pt>
                <c:pt idx="9362">
                  <c:v>5.6923000000000004</c:v>
                </c:pt>
                <c:pt idx="9363">
                  <c:v>6.5858999999999996</c:v>
                </c:pt>
                <c:pt idx="9364">
                  <c:v>6.3121999999999998</c:v>
                </c:pt>
                <c:pt idx="9365">
                  <c:v>5.0959000000000003</c:v>
                </c:pt>
                <c:pt idx="9366">
                  <c:v>5.4466000000000001</c:v>
                </c:pt>
                <c:pt idx="9367">
                  <c:v>5.1477000000000004</c:v>
                </c:pt>
                <c:pt idx="9368">
                  <c:v>4.4443999999999999</c:v>
                </c:pt>
                <c:pt idx="9369">
                  <c:v>3.9689000000000001</c:v>
                </c:pt>
                <c:pt idx="9370">
                  <c:v>3.8443999999999998</c:v>
                </c:pt>
                <c:pt idx="9371">
                  <c:v>4.5010000000000003</c:v>
                </c:pt>
                <c:pt idx="9372">
                  <c:v>4.5639000000000003</c:v>
                </c:pt>
                <c:pt idx="9373">
                  <c:v>4.8311999999999999</c:v>
                </c:pt>
                <c:pt idx="9374">
                  <c:v>4.4040999999999997</c:v>
                </c:pt>
                <c:pt idx="9375">
                  <c:v>4.0829000000000004</c:v>
                </c:pt>
                <c:pt idx="9376">
                  <c:v>4.1018999999999997</c:v>
                </c:pt>
                <c:pt idx="9377">
                  <c:v>4.5707000000000004</c:v>
                </c:pt>
                <c:pt idx="9378">
                  <c:v>5.0526999999999997</c:v>
                </c:pt>
                <c:pt idx="9379">
                  <c:v>5.1043000000000003</c:v>
                </c:pt>
                <c:pt idx="9380">
                  <c:v>5.1269999999999998</c:v>
                </c:pt>
                <c:pt idx="9381">
                  <c:v>5.4203000000000001</c:v>
                </c:pt>
                <c:pt idx="9382">
                  <c:v>5.6380999999999997</c:v>
                </c:pt>
                <c:pt idx="9383">
                  <c:v>5.2434000000000003</c:v>
                </c:pt>
                <c:pt idx="9384">
                  <c:v>4.9688999999999997</c:v>
                </c:pt>
                <c:pt idx="9385">
                  <c:v>4.8784000000000001</c:v>
                </c:pt>
                <c:pt idx="9386">
                  <c:v>4.8277999999999999</c:v>
                </c:pt>
                <c:pt idx="9387">
                  <c:v>4.8990999999999998</c:v>
                </c:pt>
                <c:pt idx="9388">
                  <c:v>5.2331000000000003</c:v>
                </c:pt>
                <c:pt idx="9389">
                  <c:v>5.6707000000000001</c:v>
                </c:pt>
                <c:pt idx="9390">
                  <c:v>5.7119999999999997</c:v>
                </c:pt>
                <c:pt idx="9391">
                  <c:v>5.6435000000000004</c:v>
                </c:pt>
                <c:pt idx="9392">
                  <c:v>5.8337000000000003</c:v>
                </c:pt>
                <c:pt idx="9393">
                  <c:v>8.6065000000000005</c:v>
                </c:pt>
                <c:pt idx="9394">
                  <c:v>9.0982000000000003</c:v>
                </c:pt>
                <c:pt idx="9395">
                  <c:v>8.0356000000000005</c:v>
                </c:pt>
                <c:pt idx="9396">
                  <c:v>6.8773999999999997</c:v>
                </c:pt>
                <c:pt idx="9397">
                  <c:v>5.3013000000000003</c:v>
                </c:pt>
                <c:pt idx="9398">
                  <c:v>4.2668999999999997</c:v>
                </c:pt>
                <c:pt idx="9399">
                  <c:v>4.3880999999999997</c:v>
                </c:pt>
                <c:pt idx="9400">
                  <c:v>5.8493000000000004</c:v>
                </c:pt>
                <c:pt idx="9401">
                  <c:v>5.45</c:v>
                </c:pt>
                <c:pt idx="9402">
                  <c:v>4.6677999999999997</c:v>
                </c:pt>
                <c:pt idx="9403">
                  <c:v>3.8176000000000001</c:v>
                </c:pt>
                <c:pt idx="9404">
                  <c:v>3.9805000000000001</c:v>
                </c:pt>
                <c:pt idx="9405">
                  <c:v>5.1315999999999997</c:v>
                </c:pt>
                <c:pt idx="9406">
                  <c:v>4.4062000000000001</c:v>
                </c:pt>
                <c:pt idx="9407">
                  <c:v>5.4008000000000003</c:v>
                </c:pt>
                <c:pt idx="9408">
                  <c:v>4.5932000000000004</c:v>
                </c:pt>
                <c:pt idx="9409">
                  <c:v>4.7548000000000004</c:v>
                </c:pt>
                <c:pt idx="9410">
                  <c:v>4.1338999999999997</c:v>
                </c:pt>
                <c:pt idx="9411">
                  <c:v>3.3980999999999999</c:v>
                </c:pt>
                <c:pt idx="9412">
                  <c:v>3.5177</c:v>
                </c:pt>
                <c:pt idx="9413">
                  <c:v>3.9975000000000001</c:v>
                </c:pt>
                <c:pt idx="9414">
                  <c:v>3.9925000000000002</c:v>
                </c:pt>
                <c:pt idx="9415">
                  <c:v>3.3824999999999998</c:v>
                </c:pt>
                <c:pt idx="9416">
                  <c:v>3.5238999999999998</c:v>
                </c:pt>
                <c:pt idx="9417">
                  <c:v>3.7071000000000001</c:v>
                </c:pt>
                <c:pt idx="9418">
                  <c:v>3.7652999999999999</c:v>
                </c:pt>
                <c:pt idx="9419">
                  <c:v>4.5899000000000001</c:v>
                </c:pt>
                <c:pt idx="9420">
                  <c:v>5.9302999999999999</c:v>
                </c:pt>
                <c:pt idx="9421">
                  <c:v>6.8869999999999996</c:v>
                </c:pt>
                <c:pt idx="9422">
                  <c:v>7.0598000000000001</c:v>
                </c:pt>
                <c:pt idx="9423">
                  <c:v>6.7778</c:v>
                </c:pt>
                <c:pt idx="9424">
                  <c:v>6.2686000000000002</c:v>
                </c:pt>
                <c:pt idx="9425">
                  <c:v>8.2219999999999995</c:v>
                </c:pt>
                <c:pt idx="9426">
                  <c:v>9.7484000000000002</c:v>
                </c:pt>
                <c:pt idx="9427">
                  <c:v>9.4417000000000009</c:v>
                </c:pt>
                <c:pt idx="9428">
                  <c:v>8.173</c:v>
                </c:pt>
                <c:pt idx="9429">
                  <c:v>6.4511000000000003</c:v>
                </c:pt>
                <c:pt idx="9430">
                  <c:v>5.0083000000000002</c:v>
                </c:pt>
                <c:pt idx="9431">
                  <c:v>4.3235999999999999</c:v>
                </c:pt>
                <c:pt idx="9432">
                  <c:v>5.0155000000000003</c:v>
                </c:pt>
                <c:pt idx="9433">
                  <c:v>5.71</c:v>
                </c:pt>
                <c:pt idx="9434">
                  <c:v>6.5498000000000003</c:v>
                </c:pt>
                <c:pt idx="9435">
                  <c:v>5.5944000000000003</c:v>
                </c:pt>
                <c:pt idx="9436">
                  <c:v>4.1125999999999996</c:v>
                </c:pt>
                <c:pt idx="9437">
                  <c:v>4.0598999999999998</c:v>
                </c:pt>
                <c:pt idx="9438">
                  <c:v>4.4874000000000001</c:v>
                </c:pt>
                <c:pt idx="9439">
                  <c:v>4.3840000000000003</c:v>
                </c:pt>
                <c:pt idx="9440">
                  <c:v>4.5077999999999996</c:v>
                </c:pt>
                <c:pt idx="9441">
                  <c:v>4.4348000000000001</c:v>
                </c:pt>
                <c:pt idx="9442">
                  <c:v>3.6707999999999998</c:v>
                </c:pt>
                <c:pt idx="9443">
                  <c:v>3.2425000000000002</c:v>
                </c:pt>
                <c:pt idx="9444">
                  <c:v>4.0159000000000002</c:v>
                </c:pt>
                <c:pt idx="9445">
                  <c:v>4.1631</c:v>
                </c:pt>
                <c:pt idx="9446">
                  <c:v>4.4006999999999996</c:v>
                </c:pt>
                <c:pt idx="9447">
                  <c:v>4.8367000000000004</c:v>
                </c:pt>
                <c:pt idx="9448">
                  <c:v>6.1520000000000001</c:v>
                </c:pt>
                <c:pt idx="9449">
                  <c:v>6.9890999999999996</c:v>
                </c:pt>
                <c:pt idx="9450">
                  <c:v>6.1066000000000003</c:v>
                </c:pt>
                <c:pt idx="9451">
                  <c:v>5.5717999999999996</c:v>
                </c:pt>
                <c:pt idx="9452">
                  <c:v>4.9631999999999996</c:v>
                </c:pt>
                <c:pt idx="9453">
                  <c:v>5.9942000000000002</c:v>
                </c:pt>
                <c:pt idx="9454">
                  <c:v>6.1189</c:v>
                </c:pt>
                <c:pt idx="9455">
                  <c:v>5.9469000000000003</c:v>
                </c:pt>
                <c:pt idx="9456">
                  <c:v>4.9297000000000004</c:v>
                </c:pt>
                <c:pt idx="9457">
                  <c:v>3.8264999999999998</c:v>
                </c:pt>
                <c:pt idx="9458">
                  <c:v>3.9645000000000001</c:v>
                </c:pt>
                <c:pt idx="9459">
                  <c:v>5.0121000000000002</c:v>
                </c:pt>
                <c:pt idx="9460">
                  <c:v>5.3010000000000002</c:v>
                </c:pt>
                <c:pt idx="9461">
                  <c:v>5.4036</c:v>
                </c:pt>
                <c:pt idx="9462">
                  <c:v>5.0244999999999997</c:v>
                </c:pt>
                <c:pt idx="9463">
                  <c:v>3.9491999999999998</c:v>
                </c:pt>
                <c:pt idx="9464">
                  <c:v>3.7544</c:v>
                </c:pt>
                <c:pt idx="9465">
                  <c:v>4.5763999999999996</c:v>
                </c:pt>
                <c:pt idx="9466">
                  <c:v>4.2049000000000003</c:v>
                </c:pt>
                <c:pt idx="9467">
                  <c:v>3.8065000000000002</c:v>
                </c:pt>
                <c:pt idx="9468">
                  <c:v>3.6374</c:v>
                </c:pt>
                <c:pt idx="9469">
                  <c:v>3.5198999999999998</c:v>
                </c:pt>
                <c:pt idx="9470">
                  <c:v>3.6625999999999999</c:v>
                </c:pt>
                <c:pt idx="9471">
                  <c:v>4.2206999999999999</c:v>
                </c:pt>
                <c:pt idx="9472">
                  <c:v>5.5224000000000002</c:v>
                </c:pt>
                <c:pt idx="9473">
                  <c:v>6.8070000000000004</c:v>
                </c:pt>
                <c:pt idx="9474">
                  <c:v>7.1295999999999999</c:v>
                </c:pt>
                <c:pt idx="9475">
                  <c:v>6.5640999999999998</c:v>
                </c:pt>
                <c:pt idx="9476">
                  <c:v>5.2236000000000002</c:v>
                </c:pt>
                <c:pt idx="9477">
                  <c:v>4.8691000000000004</c:v>
                </c:pt>
                <c:pt idx="9478">
                  <c:v>5.5065</c:v>
                </c:pt>
                <c:pt idx="9479">
                  <c:v>6.2356999999999996</c:v>
                </c:pt>
                <c:pt idx="9480">
                  <c:v>5.5544000000000002</c:v>
                </c:pt>
                <c:pt idx="9481">
                  <c:v>5.4934000000000003</c:v>
                </c:pt>
                <c:pt idx="9482">
                  <c:v>5.0404999999999998</c:v>
                </c:pt>
                <c:pt idx="9483">
                  <c:v>4.1128999999999998</c:v>
                </c:pt>
                <c:pt idx="9484">
                  <c:v>4.4257</c:v>
                </c:pt>
                <c:pt idx="9485">
                  <c:v>4.5037000000000003</c:v>
                </c:pt>
                <c:pt idx="9486">
                  <c:v>4.8258999999999999</c:v>
                </c:pt>
                <c:pt idx="9487">
                  <c:v>4.8704999999999998</c:v>
                </c:pt>
                <c:pt idx="9488">
                  <c:v>4.7434000000000003</c:v>
                </c:pt>
                <c:pt idx="9489">
                  <c:v>4.7393000000000001</c:v>
                </c:pt>
                <c:pt idx="9490">
                  <c:v>4.0903999999999998</c:v>
                </c:pt>
                <c:pt idx="9491">
                  <c:v>5.0130999999999997</c:v>
                </c:pt>
                <c:pt idx="9492">
                  <c:v>4.5503999999999998</c:v>
                </c:pt>
                <c:pt idx="9493">
                  <c:v>4.0688000000000004</c:v>
                </c:pt>
                <c:pt idx="9494">
                  <c:v>3.8925000000000001</c:v>
                </c:pt>
                <c:pt idx="9495">
                  <c:v>4.0631000000000004</c:v>
                </c:pt>
                <c:pt idx="9496">
                  <c:v>4.8243999999999998</c:v>
                </c:pt>
                <c:pt idx="9497">
                  <c:v>5.0807000000000002</c:v>
                </c:pt>
                <c:pt idx="9498">
                  <c:v>5.3186</c:v>
                </c:pt>
                <c:pt idx="9499">
                  <c:v>5.38</c:v>
                </c:pt>
                <c:pt idx="9500">
                  <c:v>5.8403999999999998</c:v>
                </c:pt>
                <c:pt idx="9501">
                  <c:v>6.4165999999999999</c:v>
                </c:pt>
                <c:pt idx="9502">
                  <c:v>6.0007999999999999</c:v>
                </c:pt>
                <c:pt idx="9503">
                  <c:v>4.8810000000000002</c:v>
                </c:pt>
                <c:pt idx="9504">
                  <c:v>4.6807999999999996</c:v>
                </c:pt>
                <c:pt idx="9505">
                  <c:v>4.8533999999999997</c:v>
                </c:pt>
                <c:pt idx="9506">
                  <c:v>4.8272000000000004</c:v>
                </c:pt>
                <c:pt idx="9507">
                  <c:v>4.3482000000000003</c:v>
                </c:pt>
                <c:pt idx="9508">
                  <c:v>4.1346999999999996</c:v>
                </c:pt>
                <c:pt idx="9509">
                  <c:v>5.0854999999999997</c:v>
                </c:pt>
                <c:pt idx="9510">
                  <c:v>5.2050999999999998</c:v>
                </c:pt>
                <c:pt idx="9511">
                  <c:v>5.0434999999999999</c:v>
                </c:pt>
                <c:pt idx="9512">
                  <c:v>5.3209</c:v>
                </c:pt>
                <c:pt idx="9513">
                  <c:v>5.0381</c:v>
                </c:pt>
                <c:pt idx="9514">
                  <c:v>4.2534000000000001</c:v>
                </c:pt>
                <c:pt idx="9515">
                  <c:v>4.0193000000000003</c:v>
                </c:pt>
                <c:pt idx="9516">
                  <c:v>3.3220000000000001</c:v>
                </c:pt>
                <c:pt idx="9517">
                  <c:v>3.0611999999999999</c:v>
                </c:pt>
                <c:pt idx="9518">
                  <c:v>2.0510000000000002</c:v>
                </c:pt>
                <c:pt idx="9519">
                  <c:v>1.9513</c:v>
                </c:pt>
                <c:pt idx="9520">
                  <c:v>4.1147</c:v>
                </c:pt>
                <c:pt idx="9521">
                  <c:v>4.3638000000000003</c:v>
                </c:pt>
                <c:pt idx="9522">
                  <c:v>3.5554999999999999</c:v>
                </c:pt>
                <c:pt idx="9523">
                  <c:v>3.0270999999999999</c:v>
                </c:pt>
                <c:pt idx="9524">
                  <c:v>4.1577999999999999</c:v>
                </c:pt>
                <c:pt idx="9525">
                  <c:v>4.5242000000000004</c:v>
                </c:pt>
                <c:pt idx="9526">
                  <c:v>3.9363999999999999</c:v>
                </c:pt>
                <c:pt idx="9527">
                  <c:v>3.3513999999999999</c:v>
                </c:pt>
                <c:pt idx="9528">
                  <c:v>3.0516000000000001</c:v>
                </c:pt>
                <c:pt idx="9529">
                  <c:v>2.9243999999999999</c:v>
                </c:pt>
                <c:pt idx="9530">
                  <c:v>3.4584999999999999</c:v>
                </c:pt>
                <c:pt idx="9531">
                  <c:v>3.6894</c:v>
                </c:pt>
                <c:pt idx="9532">
                  <c:v>3.2936999999999999</c:v>
                </c:pt>
                <c:pt idx="9533">
                  <c:v>3.1513</c:v>
                </c:pt>
                <c:pt idx="9534">
                  <c:v>3.5750999999999999</c:v>
                </c:pt>
                <c:pt idx="9535">
                  <c:v>4.6505000000000001</c:v>
                </c:pt>
                <c:pt idx="9536">
                  <c:v>6.4470999999999998</c:v>
                </c:pt>
                <c:pt idx="9537">
                  <c:v>6.4722</c:v>
                </c:pt>
                <c:pt idx="9538">
                  <c:v>6.5891999999999999</c:v>
                </c:pt>
                <c:pt idx="9539">
                  <c:v>6.125</c:v>
                </c:pt>
                <c:pt idx="9540">
                  <c:v>6.4898999999999996</c:v>
                </c:pt>
                <c:pt idx="9541">
                  <c:v>6.8224</c:v>
                </c:pt>
                <c:pt idx="9542">
                  <c:v>5.5190000000000001</c:v>
                </c:pt>
                <c:pt idx="9543">
                  <c:v>4.5152000000000001</c:v>
                </c:pt>
                <c:pt idx="9544">
                  <c:v>4.9782000000000002</c:v>
                </c:pt>
                <c:pt idx="9545">
                  <c:v>4.5728999999999997</c:v>
                </c:pt>
                <c:pt idx="9546">
                  <c:v>4.5232000000000001</c:v>
                </c:pt>
                <c:pt idx="9547">
                  <c:v>4.4692999999999996</c:v>
                </c:pt>
                <c:pt idx="9548">
                  <c:v>4.5990000000000002</c:v>
                </c:pt>
                <c:pt idx="9549">
                  <c:v>4.0084999999999997</c:v>
                </c:pt>
                <c:pt idx="9550">
                  <c:v>5.1269</c:v>
                </c:pt>
                <c:pt idx="9551">
                  <c:v>4.5810000000000004</c:v>
                </c:pt>
                <c:pt idx="9552">
                  <c:v>3.9424999999999999</c:v>
                </c:pt>
                <c:pt idx="9553">
                  <c:v>4.2484999999999999</c:v>
                </c:pt>
                <c:pt idx="9554">
                  <c:v>3.8891</c:v>
                </c:pt>
                <c:pt idx="9555">
                  <c:v>4.2359999999999998</c:v>
                </c:pt>
                <c:pt idx="9556">
                  <c:v>4.1712999999999996</c:v>
                </c:pt>
                <c:pt idx="9557">
                  <c:v>4.8693</c:v>
                </c:pt>
                <c:pt idx="9558">
                  <c:v>5.6006</c:v>
                </c:pt>
                <c:pt idx="9559">
                  <c:v>5.4669999999999996</c:v>
                </c:pt>
                <c:pt idx="9560">
                  <c:v>5.3559000000000001</c:v>
                </c:pt>
                <c:pt idx="9561">
                  <c:v>6.0804999999999998</c:v>
                </c:pt>
                <c:pt idx="9562">
                  <c:v>6.1946000000000003</c:v>
                </c:pt>
                <c:pt idx="9563">
                  <c:v>6.0808</c:v>
                </c:pt>
                <c:pt idx="9564">
                  <c:v>6.4493</c:v>
                </c:pt>
                <c:pt idx="9565">
                  <c:v>6.2615999999999996</c:v>
                </c:pt>
                <c:pt idx="9566">
                  <c:v>5.0511999999999997</c:v>
                </c:pt>
                <c:pt idx="9567">
                  <c:v>3.9599000000000002</c:v>
                </c:pt>
                <c:pt idx="9568">
                  <c:v>4.4452999999999996</c:v>
                </c:pt>
                <c:pt idx="9569">
                  <c:v>4.3361000000000001</c:v>
                </c:pt>
                <c:pt idx="9570">
                  <c:v>4.2270000000000003</c:v>
                </c:pt>
                <c:pt idx="9571">
                  <c:v>4.9734999999999996</c:v>
                </c:pt>
                <c:pt idx="9572">
                  <c:v>4.9029999999999996</c:v>
                </c:pt>
                <c:pt idx="9573">
                  <c:v>6.2857000000000003</c:v>
                </c:pt>
                <c:pt idx="9574">
                  <c:v>6.1821000000000002</c:v>
                </c:pt>
                <c:pt idx="9575">
                  <c:v>5.7488999999999999</c:v>
                </c:pt>
                <c:pt idx="9576">
                  <c:v>5.0311000000000003</c:v>
                </c:pt>
                <c:pt idx="9577">
                  <c:v>3.6221999999999999</c:v>
                </c:pt>
                <c:pt idx="9578">
                  <c:v>2.6514000000000002</c:v>
                </c:pt>
                <c:pt idx="9579">
                  <c:v>2.754</c:v>
                </c:pt>
                <c:pt idx="9580">
                  <c:v>4.9584999999999999</c:v>
                </c:pt>
                <c:pt idx="9581">
                  <c:v>5.4147999999999996</c:v>
                </c:pt>
                <c:pt idx="9582">
                  <c:v>4.8555000000000001</c:v>
                </c:pt>
                <c:pt idx="9583">
                  <c:v>3.9721000000000002</c:v>
                </c:pt>
                <c:pt idx="9584">
                  <c:v>3.1133999999999999</c:v>
                </c:pt>
                <c:pt idx="9585">
                  <c:v>3.4973000000000001</c:v>
                </c:pt>
                <c:pt idx="9586">
                  <c:v>3.7930999999999999</c:v>
                </c:pt>
                <c:pt idx="9587">
                  <c:v>3.7738</c:v>
                </c:pt>
                <c:pt idx="9588">
                  <c:v>3.5015999999999998</c:v>
                </c:pt>
                <c:pt idx="9589">
                  <c:v>3.2591000000000001</c:v>
                </c:pt>
                <c:pt idx="9590">
                  <c:v>3.0165000000000002</c:v>
                </c:pt>
                <c:pt idx="9591">
                  <c:v>2.8908</c:v>
                </c:pt>
                <c:pt idx="9592">
                  <c:v>2.8740999999999999</c:v>
                </c:pt>
                <c:pt idx="9593">
                  <c:v>2.9397000000000002</c:v>
                </c:pt>
                <c:pt idx="9594">
                  <c:v>3.5657999999999999</c:v>
                </c:pt>
                <c:pt idx="9595">
                  <c:v>5.1432000000000002</c:v>
                </c:pt>
                <c:pt idx="9596">
                  <c:v>6.6725000000000003</c:v>
                </c:pt>
                <c:pt idx="9597">
                  <c:v>7.2786999999999997</c:v>
                </c:pt>
                <c:pt idx="9598">
                  <c:v>6.5885999999999996</c:v>
                </c:pt>
                <c:pt idx="9599">
                  <c:v>5.4006999999999996</c:v>
                </c:pt>
                <c:pt idx="9600">
                  <c:v>4.7331000000000003</c:v>
                </c:pt>
                <c:pt idx="9601">
                  <c:v>5.1936</c:v>
                </c:pt>
                <c:pt idx="9602">
                  <c:v>5.6077000000000004</c:v>
                </c:pt>
                <c:pt idx="9603">
                  <c:v>5.5252999999999997</c:v>
                </c:pt>
                <c:pt idx="9604">
                  <c:v>5.2765000000000004</c:v>
                </c:pt>
                <c:pt idx="9605">
                  <c:v>4.8552999999999997</c:v>
                </c:pt>
                <c:pt idx="9606">
                  <c:v>4.6139999999999999</c:v>
                </c:pt>
                <c:pt idx="9607">
                  <c:v>4.3308</c:v>
                </c:pt>
                <c:pt idx="9608">
                  <c:v>4.0876000000000001</c:v>
                </c:pt>
                <c:pt idx="9609">
                  <c:v>3.9687000000000001</c:v>
                </c:pt>
                <c:pt idx="9610">
                  <c:v>3.8290999999999999</c:v>
                </c:pt>
                <c:pt idx="9611">
                  <c:v>3.8660999999999999</c:v>
                </c:pt>
                <c:pt idx="9612">
                  <c:v>4.2558999999999996</c:v>
                </c:pt>
                <c:pt idx="9613">
                  <c:v>5.0918000000000001</c:v>
                </c:pt>
                <c:pt idx="9614">
                  <c:v>6.0117000000000003</c:v>
                </c:pt>
                <c:pt idx="9615">
                  <c:v>6.4202000000000004</c:v>
                </c:pt>
                <c:pt idx="9616">
                  <c:v>6.4343000000000004</c:v>
                </c:pt>
                <c:pt idx="9617">
                  <c:v>5.5810000000000004</c:v>
                </c:pt>
                <c:pt idx="9618">
                  <c:v>4.8278999999999996</c:v>
                </c:pt>
                <c:pt idx="9619">
                  <c:v>4.9832999999999998</c:v>
                </c:pt>
                <c:pt idx="9620">
                  <c:v>5.3516000000000004</c:v>
                </c:pt>
                <c:pt idx="9621">
                  <c:v>5.3335999999999997</c:v>
                </c:pt>
                <c:pt idx="9622">
                  <c:v>5.1212</c:v>
                </c:pt>
                <c:pt idx="9623">
                  <c:v>4.8621999999999996</c:v>
                </c:pt>
                <c:pt idx="9624">
                  <c:v>4.6414999999999997</c:v>
                </c:pt>
                <c:pt idx="9625">
                  <c:v>4.4511000000000003</c:v>
                </c:pt>
                <c:pt idx="9626">
                  <c:v>4.2028999999999996</c:v>
                </c:pt>
                <c:pt idx="9627">
                  <c:v>4.1069000000000004</c:v>
                </c:pt>
                <c:pt idx="9628">
                  <c:v>4.1285999999999996</c:v>
                </c:pt>
                <c:pt idx="9629">
                  <c:v>6.8441999999999998</c:v>
                </c:pt>
                <c:pt idx="9630">
                  <c:v>8.3757000000000001</c:v>
                </c:pt>
                <c:pt idx="9631">
                  <c:v>7.8132000000000001</c:v>
                </c:pt>
                <c:pt idx="9632">
                  <c:v>6.4730999999999996</c:v>
                </c:pt>
                <c:pt idx="9633">
                  <c:v>5.1146000000000003</c:v>
                </c:pt>
                <c:pt idx="9634">
                  <c:v>3.9506000000000001</c:v>
                </c:pt>
                <c:pt idx="9635">
                  <c:v>3.3207</c:v>
                </c:pt>
                <c:pt idx="9636">
                  <c:v>5.4020000000000001</c:v>
                </c:pt>
                <c:pt idx="9637">
                  <c:v>6.2434000000000003</c:v>
                </c:pt>
                <c:pt idx="9638">
                  <c:v>5.6576000000000004</c:v>
                </c:pt>
                <c:pt idx="9639">
                  <c:v>4.6532999999999998</c:v>
                </c:pt>
                <c:pt idx="9640">
                  <c:v>3.6303000000000001</c:v>
                </c:pt>
                <c:pt idx="9641">
                  <c:v>2.9215</c:v>
                </c:pt>
                <c:pt idx="9642">
                  <c:v>3.2799</c:v>
                </c:pt>
                <c:pt idx="9643">
                  <c:v>3.4853999999999998</c:v>
                </c:pt>
                <c:pt idx="9644">
                  <c:v>3.4744999999999999</c:v>
                </c:pt>
                <c:pt idx="9645">
                  <c:v>3.3990999999999998</c:v>
                </c:pt>
                <c:pt idx="9646">
                  <c:v>3.3336999999999999</c:v>
                </c:pt>
                <c:pt idx="9647">
                  <c:v>3.3046000000000002</c:v>
                </c:pt>
                <c:pt idx="9648">
                  <c:v>3.3849</c:v>
                </c:pt>
                <c:pt idx="9649">
                  <c:v>4.1924999999999999</c:v>
                </c:pt>
                <c:pt idx="9650">
                  <c:v>5.7168000000000001</c:v>
                </c:pt>
                <c:pt idx="9651">
                  <c:v>7.9626000000000001</c:v>
                </c:pt>
                <c:pt idx="9652">
                  <c:v>8.7606999999999999</c:v>
                </c:pt>
                <c:pt idx="9653">
                  <c:v>7.8144999999999998</c:v>
                </c:pt>
                <c:pt idx="9654">
                  <c:v>6.3651</c:v>
                </c:pt>
                <c:pt idx="9655">
                  <c:v>4.9912999999999998</c:v>
                </c:pt>
                <c:pt idx="9656">
                  <c:v>3.8241999999999998</c:v>
                </c:pt>
                <c:pt idx="9657">
                  <c:v>3.8929999999999998</c:v>
                </c:pt>
                <c:pt idx="9658">
                  <c:v>5.6093000000000002</c:v>
                </c:pt>
                <c:pt idx="9659">
                  <c:v>5.9558999999999997</c:v>
                </c:pt>
                <c:pt idx="9660">
                  <c:v>5.4687999999999999</c:v>
                </c:pt>
                <c:pt idx="9661">
                  <c:v>4.5167000000000002</c:v>
                </c:pt>
                <c:pt idx="9662">
                  <c:v>3.5767000000000002</c:v>
                </c:pt>
                <c:pt idx="9663">
                  <c:v>4.0152000000000001</c:v>
                </c:pt>
                <c:pt idx="9664">
                  <c:v>4.4497999999999998</c:v>
                </c:pt>
                <c:pt idx="9665">
                  <c:v>4.5448000000000004</c:v>
                </c:pt>
                <c:pt idx="9666">
                  <c:v>4.2465000000000002</c:v>
                </c:pt>
                <c:pt idx="9667">
                  <c:v>3.9493999999999998</c:v>
                </c:pt>
                <c:pt idx="9668">
                  <c:v>3.6379999999999999</c:v>
                </c:pt>
                <c:pt idx="9669">
                  <c:v>3.4215</c:v>
                </c:pt>
                <c:pt idx="9670">
                  <c:v>3.3266</c:v>
                </c:pt>
                <c:pt idx="9671">
                  <c:v>3.2719999999999998</c:v>
                </c:pt>
                <c:pt idx="9672">
                  <c:v>3.2464</c:v>
                </c:pt>
                <c:pt idx="9673">
                  <c:v>3.5045000000000002</c:v>
                </c:pt>
                <c:pt idx="9674">
                  <c:v>4.5483000000000002</c:v>
                </c:pt>
                <c:pt idx="9675">
                  <c:v>5.9382999999999999</c:v>
                </c:pt>
                <c:pt idx="9676">
                  <c:v>6.8981000000000003</c:v>
                </c:pt>
                <c:pt idx="9677">
                  <c:v>6.8272000000000004</c:v>
                </c:pt>
                <c:pt idx="9678">
                  <c:v>5.8209</c:v>
                </c:pt>
                <c:pt idx="9679">
                  <c:v>4.9401000000000002</c:v>
                </c:pt>
                <c:pt idx="9680">
                  <c:v>5.3753000000000002</c:v>
                </c:pt>
                <c:pt idx="9681">
                  <c:v>5.7484999999999999</c:v>
                </c:pt>
                <c:pt idx="9682">
                  <c:v>5.6313000000000004</c:v>
                </c:pt>
                <c:pt idx="9683">
                  <c:v>5.0395000000000003</c:v>
                </c:pt>
                <c:pt idx="9684">
                  <c:v>4.7694000000000001</c:v>
                </c:pt>
                <c:pt idx="9685">
                  <c:v>4.5529000000000002</c:v>
                </c:pt>
                <c:pt idx="9686">
                  <c:v>4.3940000000000001</c:v>
                </c:pt>
                <c:pt idx="9687">
                  <c:v>4.1395</c:v>
                </c:pt>
                <c:pt idx="9688">
                  <c:v>3.9365000000000001</c:v>
                </c:pt>
                <c:pt idx="9689">
                  <c:v>3.8176999999999999</c:v>
                </c:pt>
                <c:pt idx="9690">
                  <c:v>3.8001999999999998</c:v>
                </c:pt>
                <c:pt idx="9691">
                  <c:v>3.9489000000000001</c:v>
                </c:pt>
                <c:pt idx="9692">
                  <c:v>4.2465000000000002</c:v>
                </c:pt>
                <c:pt idx="9693">
                  <c:v>4.6561000000000003</c:v>
                </c:pt>
                <c:pt idx="9694">
                  <c:v>5.0637999999999996</c:v>
                </c:pt>
                <c:pt idx="9695">
                  <c:v>5.3621999999999996</c:v>
                </c:pt>
                <c:pt idx="9696">
                  <c:v>5.6032999999999999</c:v>
                </c:pt>
                <c:pt idx="9697">
                  <c:v>5.6336000000000004</c:v>
                </c:pt>
                <c:pt idx="9698">
                  <c:v>5.5789</c:v>
                </c:pt>
                <c:pt idx="9699">
                  <c:v>5.5006000000000004</c:v>
                </c:pt>
                <c:pt idx="9700">
                  <c:v>5.2732000000000001</c:v>
                </c:pt>
                <c:pt idx="9701">
                  <c:v>5.0964999999999998</c:v>
                </c:pt>
                <c:pt idx="9702">
                  <c:v>4.9711999999999996</c:v>
                </c:pt>
                <c:pt idx="9703">
                  <c:v>4.8242000000000003</c:v>
                </c:pt>
                <c:pt idx="9704">
                  <c:v>4.7480000000000002</c:v>
                </c:pt>
                <c:pt idx="9705">
                  <c:v>4.7328999999999999</c:v>
                </c:pt>
                <c:pt idx="9706">
                  <c:v>4.6639999999999997</c:v>
                </c:pt>
                <c:pt idx="9707">
                  <c:v>4.6542000000000003</c:v>
                </c:pt>
                <c:pt idx="9708">
                  <c:v>4.7412000000000001</c:v>
                </c:pt>
                <c:pt idx="9709">
                  <c:v>4.8827999999999996</c:v>
                </c:pt>
                <c:pt idx="9710">
                  <c:v>4.9481000000000002</c:v>
                </c:pt>
                <c:pt idx="9711">
                  <c:v>5.0773000000000001</c:v>
                </c:pt>
                <c:pt idx="9712">
                  <c:v>5.2641999999999998</c:v>
                </c:pt>
                <c:pt idx="9713">
                  <c:v>5.3262</c:v>
                </c:pt>
                <c:pt idx="9714">
                  <c:v>5.3535000000000004</c:v>
                </c:pt>
                <c:pt idx="9715">
                  <c:v>5.4160000000000004</c:v>
                </c:pt>
                <c:pt idx="9716">
                  <c:v>5.3254999999999999</c:v>
                </c:pt>
                <c:pt idx="9717">
                  <c:v>5.2450999999999999</c:v>
                </c:pt>
                <c:pt idx="9718">
                  <c:v>5.2145000000000001</c:v>
                </c:pt>
                <c:pt idx="9719">
                  <c:v>5.0590999999999999</c:v>
                </c:pt>
                <c:pt idx="9720">
                  <c:v>5.0034999999999998</c:v>
                </c:pt>
                <c:pt idx="9721">
                  <c:v>4.9318999999999997</c:v>
                </c:pt>
                <c:pt idx="9722">
                  <c:v>4.8345000000000002</c:v>
                </c:pt>
                <c:pt idx="9723">
                  <c:v>4.8403</c:v>
                </c:pt>
                <c:pt idx="9724">
                  <c:v>4.8</c:v>
                </c:pt>
                <c:pt idx="9725">
                  <c:v>4.7511999999999999</c:v>
                </c:pt>
                <c:pt idx="9726">
                  <c:v>4.7949999999999999</c:v>
                </c:pt>
                <c:pt idx="9727">
                  <c:v>4.8733000000000004</c:v>
                </c:pt>
                <c:pt idx="9728">
                  <c:v>4.8535000000000004</c:v>
                </c:pt>
                <c:pt idx="9729">
                  <c:v>4.8287000000000004</c:v>
                </c:pt>
                <c:pt idx="9730">
                  <c:v>4.8521999999999998</c:v>
                </c:pt>
                <c:pt idx="9731">
                  <c:v>4.8926999999999996</c:v>
                </c:pt>
                <c:pt idx="9732">
                  <c:v>4.8720999999999997</c:v>
                </c:pt>
                <c:pt idx="9733">
                  <c:v>4.9253999999999998</c:v>
                </c:pt>
                <c:pt idx="9734">
                  <c:v>4.9600999999999997</c:v>
                </c:pt>
                <c:pt idx="9735">
                  <c:v>4.9912999999999998</c:v>
                </c:pt>
                <c:pt idx="9736">
                  <c:v>4.9631999999999996</c:v>
                </c:pt>
                <c:pt idx="9737">
                  <c:v>4.9809000000000001</c:v>
                </c:pt>
                <c:pt idx="9738">
                  <c:v>5.0113000000000003</c:v>
                </c:pt>
                <c:pt idx="9739">
                  <c:v>4.9847000000000001</c:v>
                </c:pt>
                <c:pt idx="9740">
                  <c:v>4.9573999999999998</c:v>
                </c:pt>
                <c:pt idx="9741">
                  <c:v>4.9523999999999999</c:v>
                </c:pt>
                <c:pt idx="9742">
                  <c:v>4.9908000000000001</c:v>
                </c:pt>
                <c:pt idx="9743">
                  <c:v>4.9301000000000004</c:v>
                </c:pt>
                <c:pt idx="9744">
                  <c:v>4.9261999999999997</c:v>
                </c:pt>
                <c:pt idx="9745">
                  <c:v>4.9572000000000003</c:v>
                </c:pt>
                <c:pt idx="9746">
                  <c:v>4.9859</c:v>
                </c:pt>
                <c:pt idx="9747">
                  <c:v>5.0046999999999997</c:v>
                </c:pt>
                <c:pt idx="9748">
                  <c:v>5.0834999999999999</c:v>
                </c:pt>
                <c:pt idx="9749">
                  <c:v>5.2176</c:v>
                </c:pt>
                <c:pt idx="9750">
                  <c:v>5.3448000000000002</c:v>
                </c:pt>
                <c:pt idx="9751">
                  <c:v>5.4297000000000004</c:v>
                </c:pt>
                <c:pt idx="9752">
                  <c:v>5.6007999999999996</c:v>
                </c:pt>
                <c:pt idx="9753">
                  <c:v>5.5643000000000002</c:v>
                </c:pt>
                <c:pt idx="9754">
                  <c:v>5.5921000000000003</c:v>
                </c:pt>
                <c:pt idx="9755">
                  <c:v>5.5538999999999996</c:v>
                </c:pt>
                <c:pt idx="9756">
                  <c:v>5.4733999999999998</c:v>
                </c:pt>
                <c:pt idx="9757">
                  <c:v>5.4010999999999996</c:v>
                </c:pt>
                <c:pt idx="9758">
                  <c:v>5.2325999999999997</c:v>
                </c:pt>
                <c:pt idx="9759">
                  <c:v>5.1715</c:v>
                </c:pt>
                <c:pt idx="9760">
                  <c:v>5.0327999999999999</c:v>
                </c:pt>
                <c:pt idx="9761">
                  <c:v>4.9977</c:v>
                </c:pt>
                <c:pt idx="9762">
                  <c:v>4.8855000000000004</c:v>
                </c:pt>
                <c:pt idx="9763">
                  <c:v>4.9318</c:v>
                </c:pt>
                <c:pt idx="9764">
                  <c:v>4.8871000000000002</c:v>
                </c:pt>
                <c:pt idx="9765">
                  <c:v>4.9093999999999998</c:v>
                </c:pt>
                <c:pt idx="9766">
                  <c:v>5.0270999999999999</c:v>
                </c:pt>
                <c:pt idx="9767">
                  <c:v>5.0145999999999997</c:v>
                </c:pt>
                <c:pt idx="9768">
                  <c:v>5.1193999999999997</c:v>
                </c:pt>
                <c:pt idx="9769">
                  <c:v>5.1051000000000002</c:v>
                </c:pt>
                <c:pt idx="9770">
                  <c:v>5.1276999999999999</c:v>
                </c:pt>
                <c:pt idx="9771">
                  <c:v>5.1430999999999996</c:v>
                </c:pt>
                <c:pt idx="9772">
                  <c:v>5.0534999999999997</c:v>
                </c:pt>
                <c:pt idx="9773">
                  <c:v>5.0419999999999998</c:v>
                </c:pt>
                <c:pt idx="9774">
                  <c:v>4.8871000000000002</c:v>
                </c:pt>
                <c:pt idx="9775">
                  <c:v>4.8693999999999997</c:v>
                </c:pt>
                <c:pt idx="9776">
                  <c:v>4.7755000000000001</c:v>
                </c:pt>
                <c:pt idx="9777">
                  <c:v>4.7485999999999997</c:v>
                </c:pt>
                <c:pt idx="9778">
                  <c:v>4.7746000000000004</c:v>
                </c:pt>
                <c:pt idx="9779">
                  <c:v>4.7401</c:v>
                </c:pt>
                <c:pt idx="9780">
                  <c:v>4.7144000000000004</c:v>
                </c:pt>
                <c:pt idx="9781">
                  <c:v>4.7679</c:v>
                </c:pt>
                <c:pt idx="9782">
                  <c:v>4.7549999999999999</c:v>
                </c:pt>
                <c:pt idx="9783">
                  <c:v>4.7946</c:v>
                </c:pt>
                <c:pt idx="9784">
                  <c:v>4.8395000000000001</c:v>
                </c:pt>
                <c:pt idx="9785">
                  <c:v>4.8032000000000004</c:v>
                </c:pt>
                <c:pt idx="9786">
                  <c:v>4.7926000000000002</c:v>
                </c:pt>
                <c:pt idx="9787">
                  <c:v>4.8121</c:v>
                </c:pt>
                <c:pt idx="9788">
                  <c:v>4.7912999999999997</c:v>
                </c:pt>
                <c:pt idx="9789">
                  <c:v>4.7762000000000002</c:v>
                </c:pt>
                <c:pt idx="9790">
                  <c:v>4.7689000000000004</c:v>
                </c:pt>
                <c:pt idx="9791">
                  <c:v>4.7920999999999996</c:v>
                </c:pt>
                <c:pt idx="9792">
                  <c:v>4.7808999999999999</c:v>
                </c:pt>
                <c:pt idx="9793">
                  <c:v>4.7725</c:v>
                </c:pt>
                <c:pt idx="9794">
                  <c:v>4.8423999999999996</c:v>
                </c:pt>
                <c:pt idx="9795">
                  <c:v>4.8747999999999996</c:v>
                </c:pt>
                <c:pt idx="9796">
                  <c:v>4.8856999999999999</c:v>
                </c:pt>
                <c:pt idx="9797">
                  <c:v>5.6239999999999997</c:v>
                </c:pt>
                <c:pt idx="9798">
                  <c:v>5.1624999999999996</c:v>
                </c:pt>
                <c:pt idx="9799">
                  <c:v>4.2606000000000002</c:v>
                </c:pt>
                <c:pt idx="9800">
                  <c:v>3.3147000000000002</c:v>
                </c:pt>
                <c:pt idx="9801">
                  <c:v>2.4927000000000001</c:v>
                </c:pt>
                <c:pt idx="9802">
                  <c:v>1.9461999999999999</c:v>
                </c:pt>
                <c:pt idx="9803">
                  <c:v>2.7241</c:v>
                </c:pt>
                <c:pt idx="9804">
                  <c:v>3.8239000000000001</c:v>
                </c:pt>
                <c:pt idx="9805">
                  <c:v>4.3292000000000002</c:v>
                </c:pt>
                <c:pt idx="9806">
                  <c:v>3.91</c:v>
                </c:pt>
                <c:pt idx="9807">
                  <c:v>3.2189000000000001</c:v>
                </c:pt>
                <c:pt idx="9808">
                  <c:v>3.2827999999999999</c:v>
                </c:pt>
                <c:pt idx="9809">
                  <c:v>3.56</c:v>
                </c:pt>
                <c:pt idx="9810">
                  <c:v>3.6598999999999999</c:v>
                </c:pt>
                <c:pt idx="9811">
                  <c:v>3.5743999999999998</c:v>
                </c:pt>
                <c:pt idx="9812">
                  <c:v>3.46</c:v>
                </c:pt>
                <c:pt idx="9813">
                  <c:v>3.3605</c:v>
                </c:pt>
                <c:pt idx="9814">
                  <c:v>3.2662</c:v>
                </c:pt>
                <c:pt idx="9815">
                  <c:v>3.3056000000000001</c:v>
                </c:pt>
                <c:pt idx="9816">
                  <c:v>4.0320999999999998</c:v>
                </c:pt>
                <c:pt idx="9817">
                  <c:v>5.3215000000000003</c:v>
                </c:pt>
                <c:pt idx="9818">
                  <c:v>6.4820000000000002</c:v>
                </c:pt>
                <c:pt idx="9819">
                  <c:v>6.7992999999999997</c:v>
                </c:pt>
                <c:pt idx="9820">
                  <c:v>6.0209999999999999</c:v>
                </c:pt>
                <c:pt idx="9821">
                  <c:v>4.9939</c:v>
                </c:pt>
                <c:pt idx="9822">
                  <c:v>5.1177999999999999</c:v>
                </c:pt>
                <c:pt idx="9823">
                  <c:v>5.5407999999999999</c:v>
                </c:pt>
                <c:pt idx="9824">
                  <c:v>5.6017000000000001</c:v>
                </c:pt>
                <c:pt idx="9825">
                  <c:v>5.3032000000000004</c:v>
                </c:pt>
                <c:pt idx="9826">
                  <c:v>5.0689000000000002</c:v>
                </c:pt>
                <c:pt idx="9827">
                  <c:v>4.6544999999999996</c:v>
                </c:pt>
                <c:pt idx="9828">
                  <c:v>4.4443000000000001</c:v>
                </c:pt>
                <c:pt idx="9829">
                  <c:v>4.1927000000000003</c:v>
                </c:pt>
                <c:pt idx="9830">
                  <c:v>3.9910999999999999</c:v>
                </c:pt>
                <c:pt idx="9831">
                  <c:v>3.8643000000000001</c:v>
                </c:pt>
                <c:pt idx="9832">
                  <c:v>3.8260000000000001</c:v>
                </c:pt>
                <c:pt idx="9833">
                  <c:v>3.9378000000000002</c:v>
                </c:pt>
                <c:pt idx="9834">
                  <c:v>4.2808000000000002</c:v>
                </c:pt>
                <c:pt idx="9835">
                  <c:v>4.7487000000000004</c:v>
                </c:pt>
                <c:pt idx="9836">
                  <c:v>5.2908999999999997</c:v>
                </c:pt>
                <c:pt idx="9837">
                  <c:v>5.7331000000000003</c:v>
                </c:pt>
                <c:pt idx="9838">
                  <c:v>5.8205999999999998</c:v>
                </c:pt>
                <c:pt idx="9839">
                  <c:v>5.8684000000000003</c:v>
                </c:pt>
                <c:pt idx="9840">
                  <c:v>5.6037999999999997</c:v>
                </c:pt>
                <c:pt idx="9841">
                  <c:v>5.4241000000000001</c:v>
                </c:pt>
                <c:pt idx="9842">
                  <c:v>5.1257999999999999</c:v>
                </c:pt>
                <c:pt idx="9843">
                  <c:v>4.9313000000000002</c:v>
                </c:pt>
                <c:pt idx="9844">
                  <c:v>4.7792000000000003</c:v>
                </c:pt>
                <c:pt idx="9845">
                  <c:v>4.6337000000000002</c:v>
                </c:pt>
                <c:pt idx="9846">
                  <c:v>4.5007000000000001</c:v>
                </c:pt>
                <c:pt idx="9847">
                  <c:v>4.4165000000000001</c:v>
                </c:pt>
                <c:pt idx="9848">
                  <c:v>4.3701999999999996</c:v>
                </c:pt>
                <c:pt idx="9849">
                  <c:v>4.4539</c:v>
                </c:pt>
                <c:pt idx="9850">
                  <c:v>4.6394000000000002</c:v>
                </c:pt>
                <c:pt idx="9851">
                  <c:v>4.8817000000000004</c:v>
                </c:pt>
                <c:pt idx="9852">
                  <c:v>5.0359999999999996</c:v>
                </c:pt>
                <c:pt idx="9853">
                  <c:v>5.1239999999999997</c:v>
                </c:pt>
                <c:pt idx="9854">
                  <c:v>5.2614999999999998</c:v>
                </c:pt>
                <c:pt idx="9855">
                  <c:v>5.3037999999999998</c:v>
                </c:pt>
                <c:pt idx="9856">
                  <c:v>5.2561</c:v>
                </c:pt>
                <c:pt idx="9857">
                  <c:v>5.4908000000000001</c:v>
                </c:pt>
                <c:pt idx="9858">
                  <c:v>8.2012999999999998</c:v>
                </c:pt>
                <c:pt idx="9859">
                  <c:v>8.3457000000000008</c:v>
                </c:pt>
                <c:pt idx="9860">
                  <c:v>7.4490999999999996</c:v>
                </c:pt>
                <c:pt idx="9861">
                  <c:v>5.9907000000000004</c:v>
                </c:pt>
                <c:pt idx="9862">
                  <c:v>4.6028000000000002</c:v>
                </c:pt>
                <c:pt idx="9863">
                  <c:v>3.5072999999999999</c:v>
                </c:pt>
                <c:pt idx="9864">
                  <c:v>3.8906000000000001</c:v>
                </c:pt>
                <c:pt idx="9865">
                  <c:v>5.3285999999999998</c:v>
                </c:pt>
                <c:pt idx="9866">
                  <c:v>5.5846</c:v>
                </c:pt>
                <c:pt idx="9867">
                  <c:v>4.8780999999999999</c:v>
                </c:pt>
                <c:pt idx="9868">
                  <c:v>3.9064000000000001</c:v>
                </c:pt>
                <c:pt idx="9869">
                  <c:v>3.3828999999999998</c:v>
                </c:pt>
                <c:pt idx="9870">
                  <c:v>3.3416000000000001</c:v>
                </c:pt>
                <c:pt idx="9871">
                  <c:v>3.3639999999999999</c:v>
                </c:pt>
                <c:pt idx="9872">
                  <c:v>3.3401000000000001</c:v>
                </c:pt>
                <c:pt idx="9873">
                  <c:v>3.2959000000000001</c:v>
                </c:pt>
                <c:pt idx="9874">
                  <c:v>3.2806999999999999</c:v>
                </c:pt>
                <c:pt idx="9875">
                  <c:v>3.3065000000000002</c:v>
                </c:pt>
                <c:pt idx="9876">
                  <c:v>3.5573999999999999</c:v>
                </c:pt>
                <c:pt idx="9877">
                  <c:v>4.617</c:v>
                </c:pt>
                <c:pt idx="9878">
                  <c:v>6.1040000000000001</c:v>
                </c:pt>
                <c:pt idx="9879">
                  <c:v>7.1902999999999997</c:v>
                </c:pt>
                <c:pt idx="9880">
                  <c:v>6.7336999999999998</c:v>
                </c:pt>
                <c:pt idx="9881">
                  <c:v>5.5144000000000002</c:v>
                </c:pt>
                <c:pt idx="9882">
                  <c:v>4.8996000000000004</c:v>
                </c:pt>
                <c:pt idx="9883">
                  <c:v>5.7321999999999997</c:v>
                </c:pt>
                <c:pt idx="9884">
                  <c:v>5.8387000000000002</c:v>
                </c:pt>
                <c:pt idx="9885">
                  <c:v>5.2670000000000003</c:v>
                </c:pt>
                <c:pt idx="9886">
                  <c:v>4.7539999999999996</c:v>
                </c:pt>
                <c:pt idx="9887">
                  <c:v>4.6378000000000004</c:v>
                </c:pt>
                <c:pt idx="9888">
                  <c:v>4.6466000000000003</c:v>
                </c:pt>
                <c:pt idx="9889">
                  <c:v>4.4493</c:v>
                </c:pt>
                <c:pt idx="9890">
                  <c:v>4.2630999999999997</c:v>
                </c:pt>
                <c:pt idx="9891">
                  <c:v>4.1136999999999997</c:v>
                </c:pt>
                <c:pt idx="9892">
                  <c:v>3.9277000000000002</c:v>
                </c:pt>
                <c:pt idx="9893">
                  <c:v>3.8275999999999999</c:v>
                </c:pt>
                <c:pt idx="9894">
                  <c:v>3.8679000000000001</c:v>
                </c:pt>
                <c:pt idx="9895">
                  <c:v>4.1003999999999996</c:v>
                </c:pt>
                <c:pt idx="9896">
                  <c:v>4.5060000000000002</c:v>
                </c:pt>
                <c:pt idx="9897">
                  <c:v>4.9837999999999996</c:v>
                </c:pt>
                <c:pt idx="9898">
                  <c:v>5.3772000000000002</c:v>
                </c:pt>
                <c:pt idx="9899">
                  <c:v>5.5910000000000002</c:v>
                </c:pt>
                <c:pt idx="9900">
                  <c:v>5.6802999999999999</c:v>
                </c:pt>
                <c:pt idx="9901">
                  <c:v>5.5507</c:v>
                </c:pt>
                <c:pt idx="9902">
                  <c:v>5.3558000000000003</c:v>
                </c:pt>
                <c:pt idx="9903">
                  <c:v>5.2187000000000001</c:v>
                </c:pt>
                <c:pt idx="9904">
                  <c:v>4.9690000000000003</c:v>
                </c:pt>
                <c:pt idx="9905">
                  <c:v>4.7830000000000004</c:v>
                </c:pt>
                <c:pt idx="9906">
                  <c:v>4.6631999999999998</c:v>
                </c:pt>
                <c:pt idx="9907">
                  <c:v>6.8890000000000002</c:v>
                </c:pt>
                <c:pt idx="9908">
                  <c:v>6.8465999999999996</c:v>
                </c:pt>
                <c:pt idx="9909">
                  <c:v>5.9112</c:v>
                </c:pt>
                <c:pt idx="9910">
                  <c:v>4.7069999999999999</c:v>
                </c:pt>
                <c:pt idx="9911">
                  <c:v>3.8311999999999999</c:v>
                </c:pt>
                <c:pt idx="9912">
                  <c:v>2.9211999999999998</c:v>
                </c:pt>
                <c:pt idx="9913">
                  <c:v>2.9689000000000001</c:v>
                </c:pt>
                <c:pt idx="9914">
                  <c:v>4.1660000000000004</c:v>
                </c:pt>
                <c:pt idx="9915">
                  <c:v>4.8856000000000002</c:v>
                </c:pt>
                <c:pt idx="9916">
                  <c:v>4.4249999999999998</c:v>
                </c:pt>
                <c:pt idx="9917">
                  <c:v>3.6480999999999999</c:v>
                </c:pt>
                <c:pt idx="9918">
                  <c:v>3.0586000000000002</c:v>
                </c:pt>
                <c:pt idx="9919">
                  <c:v>2.9527000000000001</c:v>
                </c:pt>
                <c:pt idx="9920">
                  <c:v>2.9030999999999998</c:v>
                </c:pt>
                <c:pt idx="9921">
                  <c:v>2.8883999999999999</c:v>
                </c:pt>
                <c:pt idx="9922">
                  <c:v>2.9489000000000001</c:v>
                </c:pt>
                <c:pt idx="9923">
                  <c:v>3.0482</c:v>
                </c:pt>
                <c:pt idx="9924">
                  <c:v>3.1867000000000001</c:v>
                </c:pt>
                <c:pt idx="9925">
                  <c:v>3.4716999999999998</c:v>
                </c:pt>
                <c:pt idx="9926">
                  <c:v>4.4534000000000002</c:v>
                </c:pt>
                <c:pt idx="9927">
                  <c:v>5.8632</c:v>
                </c:pt>
                <c:pt idx="9928">
                  <c:v>6.8221999999999996</c:v>
                </c:pt>
                <c:pt idx="9929">
                  <c:v>6.8029000000000002</c:v>
                </c:pt>
                <c:pt idx="9930">
                  <c:v>5.8316999999999997</c:v>
                </c:pt>
                <c:pt idx="9931">
                  <c:v>5.1154000000000002</c:v>
                </c:pt>
                <c:pt idx="9932">
                  <c:v>5.5260999999999996</c:v>
                </c:pt>
                <c:pt idx="9933">
                  <c:v>5.6210000000000004</c:v>
                </c:pt>
                <c:pt idx="9934">
                  <c:v>5.4953000000000003</c:v>
                </c:pt>
                <c:pt idx="9935">
                  <c:v>5.1024000000000003</c:v>
                </c:pt>
                <c:pt idx="9936">
                  <c:v>4.8750999999999998</c:v>
                </c:pt>
                <c:pt idx="9937">
                  <c:v>4.5448000000000004</c:v>
                </c:pt>
                <c:pt idx="9938">
                  <c:v>4.2923</c:v>
                </c:pt>
                <c:pt idx="9939">
                  <c:v>4.1280999999999999</c:v>
                </c:pt>
                <c:pt idx="9940">
                  <c:v>3.9537</c:v>
                </c:pt>
                <c:pt idx="9941">
                  <c:v>3.8490000000000002</c:v>
                </c:pt>
                <c:pt idx="9942">
                  <c:v>3.8773</c:v>
                </c:pt>
                <c:pt idx="9943">
                  <c:v>4.1706000000000003</c:v>
                </c:pt>
                <c:pt idx="9944">
                  <c:v>4.7298</c:v>
                </c:pt>
                <c:pt idx="9945">
                  <c:v>5.3524000000000003</c:v>
                </c:pt>
                <c:pt idx="9946">
                  <c:v>5.8658999999999999</c:v>
                </c:pt>
                <c:pt idx="9947">
                  <c:v>5.9621000000000004</c:v>
                </c:pt>
                <c:pt idx="9948">
                  <c:v>6.0681000000000003</c:v>
                </c:pt>
                <c:pt idx="9949">
                  <c:v>5.7454000000000001</c:v>
                </c:pt>
                <c:pt idx="9950">
                  <c:v>5.5854999999999997</c:v>
                </c:pt>
                <c:pt idx="9951">
                  <c:v>5.2508999999999997</c:v>
                </c:pt>
                <c:pt idx="9952">
                  <c:v>5.0683999999999996</c:v>
                </c:pt>
                <c:pt idx="9953">
                  <c:v>4.8244999999999996</c:v>
                </c:pt>
                <c:pt idx="9954">
                  <c:v>4.6395999999999997</c:v>
                </c:pt>
                <c:pt idx="9955">
                  <c:v>4.5137999999999998</c:v>
                </c:pt>
                <c:pt idx="9956">
                  <c:v>4.3753000000000002</c:v>
                </c:pt>
                <c:pt idx="9957">
                  <c:v>4.3048000000000002</c:v>
                </c:pt>
                <c:pt idx="9958">
                  <c:v>4.3457999999999997</c:v>
                </c:pt>
                <c:pt idx="9959">
                  <c:v>4.4520999999999997</c:v>
                </c:pt>
                <c:pt idx="9960">
                  <c:v>4.617</c:v>
                </c:pt>
                <c:pt idx="9961">
                  <c:v>4.6867000000000001</c:v>
                </c:pt>
                <c:pt idx="9962">
                  <c:v>4.8071000000000002</c:v>
                </c:pt>
                <c:pt idx="9963">
                  <c:v>4.9645000000000001</c:v>
                </c:pt>
                <c:pt idx="9964">
                  <c:v>5.0628000000000002</c:v>
                </c:pt>
                <c:pt idx="9965">
                  <c:v>5.0429000000000004</c:v>
                </c:pt>
                <c:pt idx="9966">
                  <c:v>5.0662000000000003</c:v>
                </c:pt>
                <c:pt idx="9967">
                  <c:v>5.1158999999999999</c:v>
                </c:pt>
                <c:pt idx="9968">
                  <c:v>5.1135000000000002</c:v>
                </c:pt>
                <c:pt idx="9969">
                  <c:v>5.0109000000000004</c:v>
                </c:pt>
                <c:pt idx="9970">
                  <c:v>4.9823000000000004</c:v>
                </c:pt>
                <c:pt idx="9971">
                  <c:v>5.0023999999999997</c:v>
                </c:pt>
                <c:pt idx="9972">
                  <c:v>5.0247000000000002</c:v>
                </c:pt>
                <c:pt idx="9973">
                  <c:v>5.0244999999999997</c:v>
                </c:pt>
                <c:pt idx="9974">
                  <c:v>4.9999000000000002</c:v>
                </c:pt>
                <c:pt idx="9975">
                  <c:v>5.0228999999999999</c:v>
                </c:pt>
                <c:pt idx="9976">
                  <c:v>5.0382999999999996</c:v>
                </c:pt>
                <c:pt idx="9977">
                  <c:v>5.0774999999999997</c:v>
                </c:pt>
                <c:pt idx="9978">
                  <c:v>5.1555999999999997</c:v>
                </c:pt>
                <c:pt idx="9979">
                  <c:v>5.2518000000000002</c:v>
                </c:pt>
                <c:pt idx="9980">
                  <c:v>5.2504</c:v>
                </c:pt>
                <c:pt idx="9981">
                  <c:v>5.2911999999999999</c:v>
                </c:pt>
                <c:pt idx="9982">
                  <c:v>5.3803999999999998</c:v>
                </c:pt>
                <c:pt idx="9983">
                  <c:v>5.3146000000000004</c:v>
                </c:pt>
                <c:pt idx="9984">
                  <c:v>5.2679</c:v>
                </c:pt>
                <c:pt idx="9985">
                  <c:v>5.2369000000000003</c:v>
                </c:pt>
                <c:pt idx="9986">
                  <c:v>5.1494999999999997</c:v>
                </c:pt>
                <c:pt idx="9987">
                  <c:v>5.1368</c:v>
                </c:pt>
                <c:pt idx="9988">
                  <c:v>5.0458999999999996</c:v>
                </c:pt>
                <c:pt idx="9989">
                  <c:v>4.9767999999999999</c:v>
                </c:pt>
                <c:pt idx="9990">
                  <c:v>5.0095000000000001</c:v>
                </c:pt>
                <c:pt idx="9991">
                  <c:v>4.9527000000000001</c:v>
                </c:pt>
                <c:pt idx="9992">
                  <c:v>4.9341999999999997</c:v>
                </c:pt>
                <c:pt idx="9993">
                  <c:v>5.0050999999999997</c:v>
                </c:pt>
                <c:pt idx="9994">
                  <c:v>5.0111999999999997</c:v>
                </c:pt>
                <c:pt idx="9995">
                  <c:v>5.0278</c:v>
                </c:pt>
                <c:pt idx="9996">
                  <c:v>5.1315999999999997</c:v>
                </c:pt>
                <c:pt idx="9997">
                  <c:v>5.1132</c:v>
                </c:pt>
                <c:pt idx="9998">
                  <c:v>5.1147999999999998</c:v>
                </c:pt>
                <c:pt idx="9999">
                  <c:v>5.1216999999999997</c:v>
                </c:pt>
                <c:pt idx="10000">
                  <c:v>5.0526999999999997</c:v>
                </c:pt>
                <c:pt idx="10001">
                  <c:v>5.0292000000000003</c:v>
                </c:pt>
                <c:pt idx="10002">
                  <c:v>4.9935999999999998</c:v>
                </c:pt>
                <c:pt idx="10003">
                  <c:v>4.9184999999999999</c:v>
                </c:pt>
                <c:pt idx="10004">
                  <c:v>4.9477000000000002</c:v>
                </c:pt>
                <c:pt idx="10005">
                  <c:v>4.9524999999999997</c:v>
                </c:pt>
                <c:pt idx="10006">
                  <c:v>4.9489999999999998</c:v>
                </c:pt>
                <c:pt idx="10007">
                  <c:v>5.0286999999999997</c:v>
                </c:pt>
                <c:pt idx="10008">
                  <c:v>5.0358999999999998</c:v>
                </c:pt>
                <c:pt idx="10009">
                  <c:v>5.0898000000000003</c:v>
                </c:pt>
                <c:pt idx="10010">
                  <c:v>5.2159000000000004</c:v>
                </c:pt>
                <c:pt idx="10011">
                  <c:v>5.1768999999999998</c:v>
                </c:pt>
                <c:pt idx="10012">
                  <c:v>5.3281000000000001</c:v>
                </c:pt>
                <c:pt idx="10013">
                  <c:v>5.3415999999999997</c:v>
                </c:pt>
                <c:pt idx="10014">
                  <c:v>5.3625999999999996</c:v>
                </c:pt>
                <c:pt idx="10015">
                  <c:v>5.3989000000000003</c:v>
                </c:pt>
                <c:pt idx="10016">
                  <c:v>5.3327</c:v>
                </c:pt>
                <c:pt idx="10017">
                  <c:v>5.343</c:v>
                </c:pt>
                <c:pt idx="10018">
                  <c:v>5.2171000000000003</c:v>
                </c:pt>
                <c:pt idx="10019">
                  <c:v>5.1707000000000001</c:v>
                </c:pt>
                <c:pt idx="10020">
                  <c:v>5.0426000000000002</c:v>
                </c:pt>
                <c:pt idx="10021">
                  <c:v>5.0419</c:v>
                </c:pt>
                <c:pt idx="10022">
                  <c:v>4.9058999999999999</c:v>
                </c:pt>
                <c:pt idx="10023">
                  <c:v>4.9668000000000001</c:v>
                </c:pt>
                <c:pt idx="10024">
                  <c:v>4.8963999999999999</c:v>
                </c:pt>
                <c:pt idx="10025">
                  <c:v>4.9340999999999999</c:v>
                </c:pt>
                <c:pt idx="10026">
                  <c:v>4.9542000000000002</c:v>
                </c:pt>
                <c:pt idx="10027">
                  <c:v>4.9673999999999996</c:v>
                </c:pt>
                <c:pt idx="10028">
                  <c:v>5.0542999999999996</c:v>
                </c:pt>
                <c:pt idx="10029">
                  <c:v>5.0232000000000001</c:v>
                </c:pt>
                <c:pt idx="10030">
                  <c:v>5.1459000000000001</c:v>
                </c:pt>
                <c:pt idx="10031">
                  <c:v>5.0427</c:v>
                </c:pt>
                <c:pt idx="10032">
                  <c:v>5.0933999999999999</c:v>
                </c:pt>
                <c:pt idx="10033">
                  <c:v>5.0077999999999996</c:v>
                </c:pt>
                <c:pt idx="10034">
                  <c:v>5.0153999999999996</c:v>
                </c:pt>
                <c:pt idx="10035">
                  <c:v>4.9894999999999996</c:v>
                </c:pt>
                <c:pt idx="10036">
                  <c:v>4.9287000000000001</c:v>
                </c:pt>
                <c:pt idx="10037">
                  <c:v>4.9142000000000001</c:v>
                </c:pt>
                <c:pt idx="10038">
                  <c:v>4.8026</c:v>
                </c:pt>
                <c:pt idx="10039">
                  <c:v>4.8310000000000004</c:v>
                </c:pt>
                <c:pt idx="10040">
                  <c:v>4.7381000000000002</c:v>
                </c:pt>
                <c:pt idx="10041">
                  <c:v>4.7582000000000004</c:v>
                </c:pt>
                <c:pt idx="10042">
                  <c:v>4.8005000000000004</c:v>
                </c:pt>
                <c:pt idx="10043">
                  <c:v>4.75</c:v>
                </c:pt>
                <c:pt idx="10044">
                  <c:v>4.8243999999999998</c:v>
                </c:pt>
                <c:pt idx="10045">
                  <c:v>4.8457999999999997</c:v>
                </c:pt>
                <c:pt idx="10046">
                  <c:v>4.8289</c:v>
                </c:pt>
                <c:pt idx="10047">
                  <c:v>4.8905000000000003</c:v>
                </c:pt>
                <c:pt idx="10048">
                  <c:v>4.8475000000000001</c:v>
                </c:pt>
                <c:pt idx="10049">
                  <c:v>4.8493000000000004</c:v>
                </c:pt>
                <c:pt idx="10050">
                  <c:v>4.8726000000000003</c:v>
                </c:pt>
                <c:pt idx="10051">
                  <c:v>4.8017000000000003</c:v>
                </c:pt>
                <c:pt idx="10052">
                  <c:v>4.7789000000000001</c:v>
                </c:pt>
                <c:pt idx="10053">
                  <c:v>4.8056999999999999</c:v>
                </c:pt>
                <c:pt idx="10054">
                  <c:v>4.7472000000000003</c:v>
                </c:pt>
                <c:pt idx="10055">
                  <c:v>4.7632000000000003</c:v>
                </c:pt>
                <c:pt idx="10056">
                  <c:v>4.8587999999999996</c:v>
                </c:pt>
                <c:pt idx="10057">
                  <c:v>4.8723999999999998</c:v>
                </c:pt>
                <c:pt idx="10058">
                  <c:v>4.8476999999999997</c:v>
                </c:pt>
                <c:pt idx="10059">
                  <c:v>4.8754999999999997</c:v>
                </c:pt>
                <c:pt idx="10060">
                  <c:v>4.9298000000000002</c:v>
                </c:pt>
                <c:pt idx="10061">
                  <c:v>4.9043999999999999</c:v>
                </c:pt>
                <c:pt idx="10062">
                  <c:v>4.9366000000000003</c:v>
                </c:pt>
                <c:pt idx="10063">
                  <c:v>4.9728000000000003</c:v>
                </c:pt>
                <c:pt idx="10064">
                  <c:v>4.9645999999999999</c:v>
                </c:pt>
                <c:pt idx="10065">
                  <c:v>5.0303000000000004</c:v>
                </c:pt>
                <c:pt idx="10066">
                  <c:v>5.2573999999999996</c:v>
                </c:pt>
                <c:pt idx="10067">
                  <c:v>4.7702999999999998</c:v>
                </c:pt>
                <c:pt idx="10068">
                  <c:v>3.9456000000000002</c:v>
                </c:pt>
                <c:pt idx="10069">
                  <c:v>3.0651000000000002</c:v>
                </c:pt>
                <c:pt idx="10070">
                  <c:v>2.3035000000000001</c:v>
                </c:pt>
                <c:pt idx="10071">
                  <c:v>1.7828999999999999</c:v>
                </c:pt>
                <c:pt idx="10072">
                  <c:v>2.7688999999999999</c:v>
                </c:pt>
                <c:pt idx="10073">
                  <c:v>3.5840000000000001</c:v>
                </c:pt>
                <c:pt idx="10074">
                  <c:v>3.8801000000000001</c:v>
                </c:pt>
                <c:pt idx="10075">
                  <c:v>3.5716000000000001</c:v>
                </c:pt>
                <c:pt idx="10076">
                  <c:v>3.2582</c:v>
                </c:pt>
                <c:pt idx="10077">
                  <c:v>3.3163999999999998</c:v>
                </c:pt>
                <c:pt idx="10078">
                  <c:v>3.4058000000000002</c:v>
                </c:pt>
                <c:pt idx="10079">
                  <c:v>3.4514</c:v>
                </c:pt>
                <c:pt idx="10080">
                  <c:v>3.3950999999999998</c:v>
                </c:pt>
                <c:pt idx="10081">
                  <c:v>3.3454999999999999</c:v>
                </c:pt>
                <c:pt idx="10082">
                  <c:v>3.3092999999999999</c:v>
                </c:pt>
                <c:pt idx="10083">
                  <c:v>3.3258999999999999</c:v>
                </c:pt>
                <c:pt idx="10084">
                  <c:v>3.6698</c:v>
                </c:pt>
                <c:pt idx="10085">
                  <c:v>4.5716000000000001</c:v>
                </c:pt>
                <c:pt idx="10086">
                  <c:v>5.6547000000000001</c:v>
                </c:pt>
                <c:pt idx="10087">
                  <c:v>6.2752999999999997</c:v>
                </c:pt>
                <c:pt idx="10088">
                  <c:v>6.5991</c:v>
                </c:pt>
                <c:pt idx="10089">
                  <c:v>5.9203999999999999</c:v>
                </c:pt>
                <c:pt idx="10090">
                  <c:v>4.8295000000000003</c:v>
                </c:pt>
                <c:pt idx="10091">
                  <c:v>4.7618999999999998</c:v>
                </c:pt>
                <c:pt idx="10092">
                  <c:v>5.0812999999999997</c:v>
                </c:pt>
                <c:pt idx="10093">
                  <c:v>5.2084999999999999</c:v>
                </c:pt>
                <c:pt idx="10094">
                  <c:v>5.0105000000000004</c:v>
                </c:pt>
                <c:pt idx="10095">
                  <c:v>4.8403999999999998</c:v>
                </c:pt>
                <c:pt idx="10096">
                  <c:v>4.5724</c:v>
                </c:pt>
                <c:pt idx="10097">
                  <c:v>4.3593999999999999</c:v>
                </c:pt>
                <c:pt idx="10098">
                  <c:v>4.2034000000000002</c:v>
                </c:pt>
                <c:pt idx="10099">
                  <c:v>4.1296999999999997</c:v>
                </c:pt>
                <c:pt idx="10100">
                  <c:v>4.1505000000000001</c:v>
                </c:pt>
                <c:pt idx="10101">
                  <c:v>4.3529</c:v>
                </c:pt>
                <c:pt idx="10102">
                  <c:v>4.6845999999999997</c:v>
                </c:pt>
                <c:pt idx="10103">
                  <c:v>5.1487999999999996</c:v>
                </c:pt>
                <c:pt idx="10104">
                  <c:v>5.4782000000000002</c:v>
                </c:pt>
                <c:pt idx="10105">
                  <c:v>5.6337999999999999</c:v>
                </c:pt>
                <c:pt idx="10106">
                  <c:v>5.7462</c:v>
                </c:pt>
                <c:pt idx="10107">
                  <c:v>5.5708000000000002</c:v>
                </c:pt>
                <c:pt idx="10108">
                  <c:v>5.4969000000000001</c:v>
                </c:pt>
                <c:pt idx="10109">
                  <c:v>5.2294999999999998</c:v>
                </c:pt>
                <c:pt idx="10110">
                  <c:v>5.0762</c:v>
                </c:pt>
                <c:pt idx="10111">
                  <c:v>4.8800999999999997</c:v>
                </c:pt>
                <c:pt idx="10112">
                  <c:v>4.7457000000000003</c:v>
                </c:pt>
                <c:pt idx="10113">
                  <c:v>4.6375000000000002</c:v>
                </c:pt>
                <c:pt idx="10114">
                  <c:v>4.5042999999999997</c:v>
                </c:pt>
                <c:pt idx="10115">
                  <c:v>4.4866999999999999</c:v>
                </c:pt>
                <c:pt idx="10116">
                  <c:v>4.5602</c:v>
                </c:pt>
                <c:pt idx="10117">
                  <c:v>4.6707999999999998</c:v>
                </c:pt>
                <c:pt idx="10118">
                  <c:v>4.8038999999999996</c:v>
                </c:pt>
                <c:pt idx="10119">
                  <c:v>4.9484000000000004</c:v>
                </c:pt>
                <c:pt idx="10120">
                  <c:v>5.1565000000000003</c:v>
                </c:pt>
                <c:pt idx="10121">
                  <c:v>5.2607999999999997</c:v>
                </c:pt>
                <c:pt idx="10122">
                  <c:v>5.3144999999999998</c:v>
                </c:pt>
                <c:pt idx="10123">
                  <c:v>5.3685</c:v>
                </c:pt>
                <c:pt idx="10124">
                  <c:v>5.2732999999999999</c:v>
                </c:pt>
                <c:pt idx="10125">
                  <c:v>5.2100999999999997</c:v>
                </c:pt>
                <c:pt idx="10126">
                  <c:v>5.1639999999999997</c:v>
                </c:pt>
                <c:pt idx="10127">
                  <c:v>5.0468000000000002</c:v>
                </c:pt>
                <c:pt idx="10128">
                  <c:v>5.0473999999999997</c:v>
                </c:pt>
                <c:pt idx="10129">
                  <c:v>4.9257999999999997</c:v>
                </c:pt>
                <c:pt idx="10130">
                  <c:v>4.8296999999999999</c:v>
                </c:pt>
                <c:pt idx="10131">
                  <c:v>4.8552</c:v>
                </c:pt>
                <c:pt idx="10132">
                  <c:v>4.8658000000000001</c:v>
                </c:pt>
                <c:pt idx="10133">
                  <c:v>4.8643999999999998</c:v>
                </c:pt>
                <c:pt idx="10134">
                  <c:v>4.899</c:v>
                </c:pt>
                <c:pt idx="10135">
                  <c:v>4.9063999999999997</c:v>
                </c:pt>
                <c:pt idx="10136">
                  <c:v>4.9297000000000004</c:v>
                </c:pt>
                <c:pt idx="10137">
                  <c:v>4.9627999999999997</c:v>
                </c:pt>
                <c:pt idx="10138">
                  <c:v>4.9924999999999997</c:v>
                </c:pt>
                <c:pt idx="10139">
                  <c:v>4.9603999999999999</c:v>
                </c:pt>
                <c:pt idx="10140">
                  <c:v>4.9987000000000004</c:v>
                </c:pt>
                <c:pt idx="10141">
                  <c:v>5.0148000000000001</c:v>
                </c:pt>
                <c:pt idx="10142">
                  <c:v>4.9417</c:v>
                </c:pt>
                <c:pt idx="10143">
                  <c:v>4.9432</c:v>
                </c:pt>
                <c:pt idx="10144">
                  <c:v>4.9977999999999998</c:v>
                </c:pt>
                <c:pt idx="10145">
                  <c:v>5.1756000000000002</c:v>
                </c:pt>
                <c:pt idx="10146">
                  <c:v>5.0633999999999997</c:v>
                </c:pt>
                <c:pt idx="10147">
                  <c:v>4.9705000000000004</c:v>
                </c:pt>
                <c:pt idx="10148">
                  <c:v>4.8620000000000001</c:v>
                </c:pt>
                <c:pt idx="10149">
                  <c:v>4.8251999999999997</c:v>
                </c:pt>
                <c:pt idx="10150">
                  <c:v>4.8624999999999998</c:v>
                </c:pt>
                <c:pt idx="10151">
                  <c:v>4.8056999999999999</c:v>
                </c:pt>
                <c:pt idx="10152">
                  <c:v>4.7633000000000001</c:v>
                </c:pt>
                <c:pt idx="10153">
                  <c:v>4.8095999999999997</c:v>
                </c:pt>
                <c:pt idx="10154">
                  <c:v>4.8658999999999999</c:v>
                </c:pt>
                <c:pt idx="10155">
                  <c:v>4.8655999999999997</c:v>
                </c:pt>
                <c:pt idx="10156">
                  <c:v>4.9027000000000003</c:v>
                </c:pt>
                <c:pt idx="10157">
                  <c:v>4.9511000000000003</c:v>
                </c:pt>
                <c:pt idx="10158">
                  <c:v>4.9763000000000002</c:v>
                </c:pt>
                <c:pt idx="10159">
                  <c:v>4.9610000000000003</c:v>
                </c:pt>
                <c:pt idx="10160">
                  <c:v>4.9219999999999997</c:v>
                </c:pt>
                <c:pt idx="10161">
                  <c:v>4.9459</c:v>
                </c:pt>
                <c:pt idx="10162">
                  <c:v>4.8891999999999998</c:v>
                </c:pt>
                <c:pt idx="10163">
                  <c:v>4.8998999999999997</c:v>
                </c:pt>
                <c:pt idx="10164">
                  <c:v>4.9074</c:v>
                </c:pt>
                <c:pt idx="10165">
                  <c:v>4.8789999999999996</c:v>
                </c:pt>
                <c:pt idx="10166">
                  <c:v>4.8394000000000004</c:v>
                </c:pt>
                <c:pt idx="10167">
                  <c:v>4.8757999999999999</c:v>
                </c:pt>
                <c:pt idx="10168">
                  <c:v>4.9341999999999997</c:v>
                </c:pt>
                <c:pt idx="10169">
                  <c:v>4.9801000000000002</c:v>
                </c:pt>
                <c:pt idx="10170">
                  <c:v>4.9694000000000003</c:v>
                </c:pt>
                <c:pt idx="10171">
                  <c:v>4.9695</c:v>
                </c:pt>
                <c:pt idx="10172">
                  <c:v>4.9832000000000001</c:v>
                </c:pt>
                <c:pt idx="10173">
                  <c:v>5.0340999999999996</c:v>
                </c:pt>
                <c:pt idx="10174">
                  <c:v>4.9946999999999999</c:v>
                </c:pt>
                <c:pt idx="10175">
                  <c:v>5.0246000000000004</c:v>
                </c:pt>
                <c:pt idx="10176">
                  <c:v>5.0499000000000001</c:v>
                </c:pt>
                <c:pt idx="10177">
                  <c:v>5.0719000000000003</c:v>
                </c:pt>
                <c:pt idx="10178">
                  <c:v>5.0376000000000003</c:v>
                </c:pt>
                <c:pt idx="10179">
                  <c:v>5.0557999999999996</c:v>
                </c:pt>
                <c:pt idx="10180">
                  <c:v>5.1007999999999996</c:v>
                </c:pt>
                <c:pt idx="10181">
                  <c:v>5.1158999999999999</c:v>
                </c:pt>
                <c:pt idx="10182">
                  <c:v>5.0903</c:v>
                </c:pt>
                <c:pt idx="10183">
                  <c:v>5.1051000000000002</c:v>
                </c:pt>
                <c:pt idx="10184">
                  <c:v>5.1195000000000004</c:v>
                </c:pt>
                <c:pt idx="10185">
                  <c:v>5.0705</c:v>
                </c:pt>
                <c:pt idx="10186">
                  <c:v>5.0632999999999999</c:v>
                </c:pt>
                <c:pt idx="10187">
                  <c:v>5.0793999999999997</c:v>
                </c:pt>
                <c:pt idx="10188">
                  <c:v>5.0575999999999999</c:v>
                </c:pt>
                <c:pt idx="10189">
                  <c:v>5.0267999999999997</c:v>
                </c:pt>
                <c:pt idx="10190">
                  <c:v>5.0431999999999997</c:v>
                </c:pt>
                <c:pt idx="10191">
                  <c:v>5.0972999999999997</c:v>
                </c:pt>
                <c:pt idx="10192">
                  <c:v>5.0564999999999998</c:v>
                </c:pt>
                <c:pt idx="10193">
                  <c:v>5.0582000000000003</c:v>
                </c:pt>
                <c:pt idx="10194">
                  <c:v>5.0713999999999997</c:v>
                </c:pt>
                <c:pt idx="10195">
                  <c:v>5.01</c:v>
                </c:pt>
                <c:pt idx="10196">
                  <c:v>4.9729999999999999</c:v>
                </c:pt>
                <c:pt idx="10197">
                  <c:v>4.9654999999999996</c:v>
                </c:pt>
                <c:pt idx="10198">
                  <c:v>4.9779</c:v>
                </c:pt>
                <c:pt idx="10199">
                  <c:v>4.9276999999999997</c:v>
                </c:pt>
                <c:pt idx="10200">
                  <c:v>4.9004000000000003</c:v>
                </c:pt>
                <c:pt idx="10201">
                  <c:v>4.9554</c:v>
                </c:pt>
                <c:pt idx="10202">
                  <c:v>4.9160000000000004</c:v>
                </c:pt>
                <c:pt idx="10203">
                  <c:v>4.9062999999999999</c:v>
                </c:pt>
                <c:pt idx="10204">
                  <c:v>4.9500999999999999</c:v>
                </c:pt>
                <c:pt idx="10205">
                  <c:v>4.9851000000000001</c:v>
                </c:pt>
                <c:pt idx="10206">
                  <c:v>4.9661</c:v>
                </c:pt>
                <c:pt idx="10207">
                  <c:v>4.9646999999999997</c:v>
                </c:pt>
                <c:pt idx="10208">
                  <c:v>4.9672999999999998</c:v>
                </c:pt>
                <c:pt idx="10209">
                  <c:v>4.9348000000000001</c:v>
                </c:pt>
                <c:pt idx="10210">
                  <c:v>4.891</c:v>
                </c:pt>
                <c:pt idx="10211">
                  <c:v>4.8956</c:v>
                </c:pt>
                <c:pt idx="10212">
                  <c:v>4.9471999999999996</c:v>
                </c:pt>
                <c:pt idx="10213">
                  <c:v>5.0338000000000003</c:v>
                </c:pt>
                <c:pt idx="10214">
                  <c:v>6.2809999999999997</c:v>
                </c:pt>
                <c:pt idx="10215">
                  <c:v>5.7542999999999997</c:v>
                </c:pt>
                <c:pt idx="10216">
                  <c:v>4.7487000000000004</c:v>
                </c:pt>
                <c:pt idx="10217">
                  <c:v>3.7084999999999999</c:v>
                </c:pt>
                <c:pt idx="10218">
                  <c:v>2.8104</c:v>
                </c:pt>
                <c:pt idx="10219">
                  <c:v>2.2989999999999999</c:v>
                </c:pt>
                <c:pt idx="10220">
                  <c:v>3.2172999999999998</c:v>
                </c:pt>
                <c:pt idx="10221">
                  <c:v>4.4478999999999997</c:v>
                </c:pt>
                <c:pt idx="10222">
                  <c:v>4.5872000000000002</c:v>
                </c:pt>
                <c:pt idx="10223">
                  <c:v>3.9853000000000001</c:v>
                </c:pt>
                <c:pt idx="10224">
                  <c:v>3.2435</c:v>
                </c:pt>
                <c:pt idx="10225">
                  <c:v>3.1233</c:v>
                </c:pt>
                <c:pt idx="10226">
                  <c:v>3.3927</c:v>
                </c:pt>
                <c:pt idx="10227">
                  <c:v>3.5646</c:v>
                </c:pt>
                <c:pt idx="10228">
                  <c:v>3.5217000000000001</c:v>
                </c:pt>
                <c:pt idx="10229">
                  <c:v>3.4285999999999999</c:v>
                </c:pt>
                <c:pt idx="10230">
                  <c:v>3.3460000000000001</c:v>
                </c:pt>
                <c:pt idx="10231">
                  <c:v>3.2627000000000002</c:v>
                </c:pt>
                <c:pt idx="10232">
                  <c:v>3.2795999999999998</c:v>
                </c:pt>
                <c:pt idx="10233">
                  <c:v>3.8258999999999999</c:v>
                </c:pt>
                <c:pt idx="10234">
                  <c:v>5.1440000000000001</c:v>
                </c:pt>
                <c:pt idx="10235">
                  <c:v>6.4537000000000004</c:v>
                </c:pt>
                <c:pt idx="10236">
                  <c:v>7.0675999999999997</c:v>
                </c:pt>
                <c:pt idx="10237">
                  <c:v>6.3879999999999999</c:v>
                </c:pt>
                <c:pt idx="10238">
                  <c:v>5.2180999999999997</c:v>
                </c:pt>
                <c:pt idx="10239">
                  <c:v>5.1905000000000001</c:v>
                </c:pt>
                <c:pt idx="10240">
                  <c:v>5.6509999999999998</c:v>
                </c:pt>
                <c:pt idx="10241">
                  <c:v>5.7815000000000003</c:v>
                </c:pt>
                <c:pt idx="10242">
                  <c:v>5.4828999999999999</c:v>
                </c:pt>
                <c:pt idx="10243">
                  <c:v>4.6573000000000002</c:v>
                </c:pt>
                <c:pt idx="10244">
                  <c:v>4.3643999999999998</c:v>
                </c:pt>
                <c:pt idx="10245">
                  <c:v>4.3517000000000001</c:v>
                </c:pt>
                <c:pt idx="10246">
                  <c:v>4.2878999999999996</c:v>
                </c:pt>
                <c:pt idx="10247">
                  <c:v>4.1252000000000004</c:v>
                </c:pt>
                <c:pt idx="10248">
                  <c:v>3.9891000000000001</c:v>
                </c:pt>
                <c:pt idx="10249">
                  <c:v>3.9270999999999998</c:v>
                </c:pt>
                <c:pt idx="10250">
                  <c:v>4.0364000000000004</c:v>
                </c:pt>
                <c:pt idx="10251">
                  <c:v>4.3879999999999999</c:v>
                </c:pt>
                <c:pt idx="10252">
                  <c:v>4.9344000000000001</c:v>
                </c:pt>
                <c:pt idx="10253">
                  <c:v>5.5294999999999996</c:v>
                </c:pt>
                <c:pt idx="10254">
                  <c:v>5.9509999999999996</c:v>
                </c:pt>
                <c:pt idx="10255">
                  <c:v>6.1924999999999999</c:v>
                </c:pt>
                <c:pt idx="10256">
                  <c:v>6.1021000000000001</c:v>
                </c:pt>
                <c:pt idx="10257">
                  <c:v>5.8327999999999998</c:v>
                </c:pt>
                <c:pt idx="10258">
                  <c:v>5.5448000000000004</c:v>
                </c:pt>
                <c:pt idx="10259">
                  <c:v>5.22</c:v>
                </c:pt>
                <c:pt idx="10260">
                  <c:v>4.9911000000000003</c:v>
                </c:pt>
                <c:pt idx="10261">
                  <c:v>4.7786</c:v>
                </c:pt>
                <c:pt idx="10262">
                  <c:v>4.6448</c:v>
                </c:pt>
                <c:pt idx="10263">
                  <c:v>4.4908000000000001</c:v>
                </c:pt>
                <c:pt idx="10264">
                  <c:v>4.3311999999999999</c:v>
                </c:pt>
                <c:pt idx="10265">
                  <c:v>4.2423999999999999</c:v>
                </c:pt>
                <c:pt idx="10266">
                  <c:v>4.2632000000000003</c:v>
                </c:pt>
                <c:pt idx="10267">
                  <c:v>4.3734999999999999</c:v>
                </c:pt>
                <c:pt idx="10268">
                  <c:v>4.5880000000000001</c:v>
                </c:pt>
                <c:pt idx="10269">
                  <c:v>4.8272000000000004</c:v>
                </c:pt>
                <c:pt idx="10270">
                  <c:v>5.1428000000000003</c:v>
                </c:pt>
                <c:pt idx="10271">
                  <c:v>5.3047000000000004</c:v>
                </c:pt>
                <c:pt idx="10272">
                  <c:v>5.4032</c:v>
                </c:pt>
                <c:pt idx="10273">
                  <c:v>5.5286999999999997</c:v>
                </c:pt>
                <c:pt idx="10274">
                  <c:v>5.4408000000000003</c:v>
                </c:pt>
                <c:pt idx="10275">
                  <c:v>5.4103000000000003</c:v>
                </c:pt>
                <c:pt idx="10276">
                  <c:v>5.2110000000000003</c:v>
                </c:pt>
                <c:pt idx="10277">
                  <c:v>5.0533000000000001</c:v>
                </c:pt>
                <c:pt idx="10278">
                  <c:v>4.9318999999999997</c:v>
                </c:pt>
                <c:pt idx="10279">
                  <c:v>4.7782</c:v>
                </c:pt>
                <c:pt idx="10280">
                  <c:v>4.7351000000000001</c:v>
                </c:pt>
                <c:pt idx="10281">
                  <c:v>4.7100999999999997</c:v>
                </c:pt>
                <c:pt idx="10282">
                  <c:v>4.6669999999999998</c:v>
                </c:pt>
                <c:pt idx="10283">
                  <c:v>4.7190000000000003</c:v>
                </c:pt>
                <c:pt idx="10284">
                  <c:v>4.8480999999999996</c:v>
                </c:pt>
                <c:pt idx="10285">
                  <c:v>4.8856999999999999</c:v>
                </c:pt>
                <c:pt idx="10286">
                  <c:v>4.9569000000000001</c:v>
                </c:pt>
                <c:pt idx="10287">
                  <c:v>5.0246000000000004</c:v>
                </c:pt>
                <c:pt idx="10288">
                  <c:v>5.0232000000000001</c:v>
                </c:pt>
                <c:pt idx="10289">
                  <c:v>4.9907000000000004</c:v>
                </c:pt>
                <c:pt idx="10290">
                  <c:v>5.0119999999999996</c:v>
                </c:pt>
                <c:pt idx="10291">
                  <c:v>4.9606000000000003</c:v>
                </c:pt>
                <c:pt idx="10292">
                  <c:v>4.9292999999999996</c:v>
                </c:pt>
                <c:pt idx="10293">
                  <c:v>4.9146999999999998</c:v>
                </c:pt>
                <c:pt idx="10294">
                  <c:v>4.899</c:v>
                </c:pt>
                <c:pt idx="10295">
                  <c:v>4.8956999999999997</c:v>
                </c:pt>
                <c:pt idx="10296">
                  <c:v>4.8918999999999997</c:v>
                </c:pt>
                <c:pt idx="10297">
                  <c:v>4.9385000000000003</c:v>
                </c:pt>
                <c:pt idx="10298">
                  <c:v>4.9245999999999999</c:v>
                </c:pt>
                <c:pt idx="10299">
                  <c:v>4.9485000000000001</c:v>
                </c:pt>
                <c:pt idx="10300">
                  <c:v>5.0098000000000003</c:v>
                </c:pt>
                <c:pt idx="10301">
                  <c:v>5.0007999999999999</c:v>
                </c:pt>
                <c:pt idx="10302">
                  <c:v>4.9859</c:v>
                </c:pt>
                <c:pt idx="10303">
                  <c:v>4.9787999999999997</c:v>
                </c:pt>
                <c:pt idx="10304">
                  <c:v>4.9570999999999996</c:v>
                </c:pt>
                <c:pt idx="10305">
                  <c:v>4.8855000000000004</c:v>
                </c:pt>
                <c:pt idx="10306">
                  <c:v>4.8726000000000003</c:v>
                </c:pt>
                <c:pt idx="10307">
                  <c:v>4.8689999999999998</c:v>
                </c:pt>
                <c:pt idx="10308">
                  <c:v>4.8239000000000001</c:v>
                </c:pt>
                <c:pt idx="10309">
                  <c:v>4.8120000000000003</c:v>
                </c:pt>
                <c:pt idx="10310">
                  <c:v>4.8413000000000004</c:v>
                </c:pt>
                <c:pt idx="10311">
                  <c:v>4.9160000000000004</c:v>
                </c:pt>
                <c:pt idx="10312">
                  <c:v>4.9602000000000004</c:v>
                </c:pt>
                <c:pt idx="10313">
                  <c:v>4.9878</c:v>
                </c:pt>
                <c:pt idx="10314">
                  <c:v>5.1022999999999996</c:v>
                </c:pt>
                <c:pt idx="10315">
                  <c:v>5.1555999999999997</c:v>
                </c:pt>
                <c:pt idx="10316">
                  <c:v>5.1676000000000002</c:v>
                </c:pt>
                <c:pt idx="10317">
                  <c:v>5.1783000000000001</c:v>
                </c:pt>
                <c:pt idx="10318">
                  <c:v>5.2111000000000001</c:v>
                </c:pt>
                <c:pt idx="10319">
                  <c:v>5.1637000000000004</c:v>
                </c:pt>
                <c:pt idx="10320">
                  <c:v>5.1951000000000001</c:v>
                </c:pt>
                <c:pt idx="10321">
                  <c:v>5.2377000000000002</c:v>
                </c:pt>
                <c:pt idx="10322">
                  <c:v>5.1737000000000002</c:v>
                </c:pt>
                <c:pt idx="10323">
                  <c:v>5.1879999999999997</c:v>
                </c:pt>
                <c:pt idx="10324">
                  <c:v>5.2084999999999999</c:v>
                </c:pt>
                <c:pt idx="10325">
                  <c:v>5.1779999999999999</c:v>
                </c:pt>
                <c:pt idx="10326">
                  <c:v>5.1950000000000003</c:v>
                </c:pt>
                <c:pt idx="10327">
                  <c:v>5.1784999999999997</c:v>
                </c:pt>
                <c:pt idx="10328">
                  <c:v>5.1909999999999998</c:v>
                </c:pt>
                <c:pt idx="10329">
                  <c:v>5.2408999999999999</c:v>
                </c:pt>
                <c:pt idx="10330">
                  <c:v>5.1759000000000004</c:v>
                </c:pt>
                <c:pt idx="10331">
                  <c:v>5.1730999999999998</c:v>
                </c:pt>
                <c:pt idx="10332">
                  <c:v>5.15</c:v>
                </c:pt>
                <c:pt idx="10333">
                  <c:v>5.0937999999999999</c:v>
                </c:pt>
                <c:pt idx="10334">
                  <c:v>5.1833</c:v>
                </c:pt>
                <c:pt idx="10335">
                  <c:v>5.1009000000000002</c:v>
                </c:pt>
                <c:pt idx="10336">
                  <c:v>5.0719000000000003</c:v>
                </c:pt>
                <c:pt idx="10337">
                  <c:v>5.0594000000000001</c:v>
                </c:pt>
                <c:pt idx="10338">
                  <c:v>5.0106000000000002</c:v>
                </c:pt>
                <c:pt idx="10339">
                  <c:v>5.0720000000000001</c:v>
                </c:pt>
                <c:pt idx="10340">
                  <c:v>4.9936999999999996</c:v>
                </c:pt>
                <c:pt idx="10341">
                  <c:v>5.008</c:v>
                </c:pt>
                <c:pt idx="10342">
                  <c:v>4.9451000000000001</c:v>
                </c:pt>
                <c:pt idx="10343">
                  <c:v>4.867</c:v>
                </c:pt>
                <c:pt idx="10344">
                  <c:v>4.9349999999999996</c:v>
                </c:pt>
                <c:pt idx="10345">
                  <c:v>4.8853</c:v>
                </c:pt>
                <c:pt idx="10346">
                  <c:v>4.9097999999999997</c:v>
                </c:pt>
                <c:pt idx="10347">
                  <c:v>4.9478</c:v>
                </c:pt>
                <c:pt idx="10348">
                  <c:v>4.8532999999999999</c:v>
                </c:pt>
                <c:pt idx="10349">
                  <c:v>4.8867000000000003</c:v>
                </c:pt>
                <c:pt idx="10350">
                  <c:v>4.9029999999999996</c:v>
                </c:pt>
                <c:pt idx="10351">
                  <c:v>4.8502000000000001</c:v>
                </c:pt>
                <c:pt idx="10352">
                  <c:v>4.8913000000000002</c:v>
                </c:pt>
                <c:pt idx="10353">
                  <c:v>4.8761000000000001</c:v>
                </c:pt>
                <c:pt idx="10354">
                  <c:v>4.8776999999999999</c:v>
                </c:pt>
                <c:pt idx="10355">
                  <c:v>4.9123000000000001</c:v>
                </c:pt>
                <c:pt idx="10356">
                  <c:v>4.8974000000000002</c:v>
                </c:pt>
                <c:pt idx="10357">
                  <c:v>4.8813000000000004</c:v>
                </c:pt>
                <c:pt idx="10358">
                  <c:v>4.9153000000000002</c:v>
                </c:pt>
                <c:pt idx="10359">
                  <c:v>4.9023000000000003</c:v>
                </c:pt>
                <c:pt idx="10360">
                  <c:v>4.8400999999999996</c:v>
                </c:pt>
                <c:pt idx="10361">
                  <c:v>4.8276000000000003</c:v>
                </c:pt>
                <c:pt idx="10362">
                  <c:v>4.8400999999999996</c:v>
                </c:pt>
                <c:pt idx="10363">
                  <c:v>4.8133999999999997</c:v>
                </c:pt>
                <c:pt idx="10364">
                  <c:v>4.8413000000000004</c:v>
                </c:pt>
                <c:pt idx="10365">
                  <c:v>4.8815</c:v>
                </c:pt>
                <c:pt idx="10366">
                  <c:v>4.8624999999999998</c:v>
                </c:pt>
                <c:pt idx="10367">
                  <c:v>4.8974000000000002</c:v>
                </c:pt>
                <c:pt idx="10368">
                  <c:v>4.9847999999999999</c:v>
                </c:pt>
                <c:pt idx="10369">
                  <c:v>5.0021000000000004</c:v>
                </c:pt>
                <c:pt idx="10370">
                  <c:v>5.0110000000000001</c:v>
                </c:pt>
                <c:pt idx="10371">
                  <c:v>5.0952999999999999</c:v>
                </c:pt>
                <c:pt idx="10372">
                  <c:v>5.173</c:v>
                </c:pt>
                <c:pt idx="10373">
                  <c:v>5.1666999999999996</c:v>
                </c:pt>
                <c:pt idx="10374">
                  <c:v>5.2188999999999997</c:v>
                </c:pt>
                <c:pt idx="10375">
                  <c:v>5.2747999999999999</c:v>
                </c:pt>
                <c:pt idx="10376">
                  <c:v>5.2588999999999997</c:v>
                </c:pt>
                <c:pt idx="10377">
                  <c:v>5.3224</c:v>
                </c:pt>
                <c:pt idx="10378">
                  <c:v>5.2472000000000003</c:v>
                </c:pt>
                <c:pt idx="10379">
                  <c:v>5.2008000000000001</c:v>
                </c:pt>
                <c:pt idx="10380">
                  <c:v>5.2205000000000004</c:v>
                </c:pt>
                <c:pt idx="10381">
                  <c:v>5.1669</c:v>
                </c:pt>
                <c:pt idx="10382">
                  <c:v>5.2511999999999999</c:v>
                </c:pt>
                <c:pt idx="10383">
                  <c:v>5.1542000000000003</c:v>
                </c:pt>
                <c:pt idx="10384">
                  <c:v>5.1322000000000001</c:v>
                </c:pt>
                <c:pt idx="10385">
                  <c:v>5.1199000000000003</c:v>
                </c:pt>
                <c:pt idx="10386">
                  <c:v>5.0715000000000003</c:v>
                </c:pt>
                <c:pt idx="10387">
                  <c:v>5.1341000000000001</c:v>
                </c:pt>
                <c:pt idx="10388">
                  <c:v>5.0488</c:v>
                </c:pt>
                <c:pt idx="10389">
                  <c:v>5.0921000000000003</c:v>
                </c:pt>
                <c:pt idx="10390">
                  <c:v>5.0641999999999996</c:v>
                </c:pt>
                <c:pt idx="10391">
                  <c:v>5.0415000000000001</c:v>
                </c:pt>
                <c:pt idx="10392">
                  <c:v>5.0533999999999999</c:v>
                </c:pt>
                <c:pt idx="10393">
                  <c:v>4.9177999999999997</c:v>
                </c:pt>
                <c:pt idx="10394">
                  <c:v>4.9775</c:v>
                </c:pt>
                <c:pt idx="10395">
                  <c:v>4.9173999999999998</c:v>
                </c:pt>
                <c:pt idx="10396">
                  <c:v>4.891</c:v>
                </c:pt>
                <c:pt idx="10397">
                  <c:v>4.8935000000000004</c:v>
                </c:pt>
                <c:pt idx="10398">
                  <c:v>4.8360000000000003</c:v>
                </c:pt>
                <c:pt idx="10399">
                  <c:v>4.8993000000000002</c:v>
                </c:pt>
                <c:pt idx="10400">
                  <c:v>4.8787000000000003</c:v>
                </c:pt>
                <c:pt idx="10401">
                  <c:v>4.8296000000000001</c:v>
                </c:pt>
                <c:pt idx="10402">
                  <c:v>4.9048999999999996</c:v>
                </c:pt>
                <c:pt idx="10403">
                  <c:v>4.8678999999999997</c:v>
                </c:pt>
                <c:pt idx="10404">
                  <c:v>4.859</c:v>
                </c:pt>
                <c:pt idx="10405">
                  <c:v>4.8982000000000001</c:v>
                </c:pt>
                <c:pt idx="10406">
                  <c:v>4.8463000000000003</c:v>
                </c:pt>
                <c:pt idx="10407">
                  <c:v>4.8262999999999998</c:v>
                </c:pt>
                <c:pt idx="10408">
                  <c:v>4.8841999999999999</c:v>
                </c:pt>
                <c:pt idx="10409">
                  <c:v>4.8048999999999999</c:v>
                </c:pt>
                <c:pt idx="10410">
                  <c:v>4.7785000000000002</c:v>
                </c:pt>
                <c:pt idx="10411">
                  <c:v>4.8262999999999998</c:v>
                </c:pt>
                <c:pt idx="10412">
                  <c:v>4.8189000000000002</c:v>
                </c:pt>
                <c:pt idx="10413">
                  <c:v>4.7968999999999999</c:v>
                </c:pt>
                <c:pt idx="10414">
                  <c:v>4.8658999999999999</c:v>
                </c:pt>
                <c:pt idx="10415">
                  <c:v>4.8554000000000004</c:v>
                </c:pt>
                <c:pt idx="10416">
                  <c:v>4.8353000000000002</c:v>
                </c:pt>
                <c:pt idx="10417">
                  <c:v>4.8440000000000003</c:v>
                </c:pt>
                <c:pt idx="10418">
                  <c:v>4.8773999999999997</c:v>
                </c:pt>
                <c:pt idx="10419">
                  <c:v>4.8502000000000001</c:v>
                </c:pt>
                <c:pt idx="10420">
                  <c:v>4.8601000000000001</c:v>
                </c:pt>
                <c:pt idx="10421">
                  <c:v>4.9390000000000001</c:v>
                </c:pt>
                <c:pt idx="10422">
                  <c:v>4.9776999999999996</c:v>
                </c:pt>
                <c:pt idx="10423">
                  <c:v>4.9757999999999996</c:v>
                </c:pt>
                <c:pt idx="10424">
                  <c:v>5.0467000000000004</c:v>
                </c:pt>
                <c:pt idx="10425">
                  <c:v>5.1395</c:v>
                </c:pt>
                <c:pt idx="10426">
                  <c:v>5.1577000000000002</c:v>
                </c:pt>
                <c:pt idx="10427">
                  <c:v>5.1816000000000004</c:v>
                </c:pt>
                <c:pt idx="10428">
                  <c:v>5.3007999999999997</c:v>
                </c:pt>
                <c:pt idx="10429">
                  <c:v>5.2767999999999997</c:v>
                </c:pt>
                <c:pt idx="10430">
                  <c:v>5.2927</c:v>
                </c:pt>
                <c:pt idx="10431">
                  <c:v>5.3575999999999997</c:v>
                </c:pt>
                <c:pt idx="10432">
                  <c:v>5.2788000000000004</c:v>
                </c:pt>
                <c:pt idx="10433">
                  <c:v>5.2946</c:v>
                </c:pt>
                <c:pt idx="10434">
                  <c:v>5.2545000000000002</c:v>
                </c:pt>
                <c:pt idx="10435">
                  <c:v>5.2026000000000003</c:v>
                </c:pt>
                <c:pt idx="10436">
                  <c:v>5.1938000000000004</c:v>
                </c:pt>
                <c:pt idx="10437">
                  <c:v>5.0899000000000001</c:v>
                </c:pt>
                <c:pt idx="10438">
                  <c:v>5.0913000000000004</c:v>
                </c:pt>
                <c:pt idx="10439">
                  <c:v>5.0481999999999996</c:v>
                </c:pt>
                <c:pt idx="10440">
                  <c:v>5.0324</c:v>
                </c:pt>
                <c:pt idx="10441">
                  <c:v>5.0867000000000004</c:v>
                </c:pt>
                <c:pt idx="10442">
                  <c:v>5.0129000000000001</c:v>
                </c:pt>
                <c:pt idx="10443">
                  <c:v>5.0735000000000001</c:v>
                </c:pt>
                <c:pt idx="10444">
                  <c:v>5.0606</c:v>
                </c:pt>
                <c:pt idx="10445">
                  <c:v>5.0396000000000001</c:v>
                </c:pt>
                <c:pt idx="10446">
                  <c:v>5.0804</c:v>
                </c:pt>
                <c:pt idx="10447">
                  <c:v>4.9701000000000004</c:v>
                </c:pt>
                <c:pt idx="10448">
                  <c:v>4.9763999999999999</c:v>
                </c:pt>
                <c:pt idx="10449">
                  <c:v>4.9328000000000003</c:v>
                </c:pt>
                <c:pt idx="10450">
                  <c:v>4.9099000000000004</c:v>
                </c:pt>
                <c:pt idx="10451">
                  <c:v>4.9259000000000004</c:v>
                </c:pt>
                <c:pt idx="10452">
                  <c:v>4.8551000000000002</c:v>
                </c:pt>
                <c:pt idx="10453">
                  <c:v>4.8303000000000003</c:v>
                </c:pt>
                <c:pt idx="10454">
                  <c:v>4.8472</c:v>
                </c:pt>
                <c:pt idx="10455">
                  <c:v>4.8052000000000001</c:v>
                </c:pt>
                <c:pt idx="10456">
                  <c:v>4.8082000000000003</c:v>
                </c:pt>
                <c:pt idx="10457">
                  <c:v>4.8209999999999997</c:v>
                </c:pt>
                <c:pt idx="10458">
                  <c:v>4.7912999999999997</c:v>
                </c:pt>
                <c:pt idx="10459">
                  <c:v>4.7984</c:v>
                </c:pt>
                <c:pt idx="10460">
                  <c:v>4.8239000000000001</c:v>
                </c:pt>
                <c:pt idx="10461">
                  <c:v>4.7781000000000002</c:v>
                </c:pt>
                <c:pt idx="10462">
                  <c:v>4.7657999999999996</c:v>
                </c:pt>
                <c:pt idx="10463">
                  <c:v>4.7876000000000003</c:v>
                </c:pt>
                <c:pt idx="10464">
                  <c:v>4.7499000000000002</c:v>
                </c:pt>
                <c:pt idx="10465">
                  <c:v>4.7462999999999997</c:v>
                </c:pt>
                <c:pt idx="10466">
                  <c:v>4.7778999999999998</c:v>
                </c:pt>
                <c:pt idx="10467">
                  <c:v>4.7685000000000004</c:v>
                </c:pt>
                <c:pt idx="10468">
                  <c:v>4.7676999999999996</c:v>
                </c:pt>
                <c:pt idx="10469">
                  <c:v>4.7830000000000004</c:v>
                </c:pt>
                <c:pt idx="10470">
                  <c:v>4.7919999999999998</c:v>
                </c:pt>
                <c:pt idx="10471">
                  <c:v>4.7840999999999996</c:v>
                </c:pt>
                <c:pt idx="10472">
                  <c:v>4.7854000000000001</c:v>
                </c:pt>
                <c:pt idx="10473">
                  <c:v>4.7899000000000003</c:v>
                </c:pt>
                <c:pt idx="10474">
                  <c:v>4.8152999999999997</c:v>
                </c:pt>
                <c:pt idx="10475">
                  <c:v>4.8823999999999996</c:v>
                </c:pt>
                <c:pt idx="10476">
                  <c:v>4.9218000000000002</c:v>
                </c:pt>
                <c:pt idx="10477">
                  <c:v>4.9680999999999997</c:v>
                </c:pt>
                <c:pt idx="10478">
                  <c:v>5.0401999999999996</c:v>
                </c:pt>
                <c:pt idx="10479">
                  <c:v>5.1946000000000003</c:v>
                </c:pt>
                <c:pt idx="10480">
                  <c:v>5.2595000000000001</c:v>
                </c:pt>
                <c:pt idx="10481">
                  <c:v>5.3144</c:v>
                </c:pt>
                <c:pt idx="10482">
                  <c:v>5.4273999999999996</c:v>
                </c:pt>
                <c:pt idx="10483">
                  <c:v>5.5304000000000002</c:v>
                </c:pt>
                <c:pt idx="10484">
                  <c:v>5.5090000000000003</c:v>
                </c:pt>
                <c:pt idx="10485">
                  <c:v>5.5609000000000002</c:v>
                </c:pt>
                <c:pt idx="10486">
                  <c:v>5.4737</c:v>
                </c:pt>
                <c:pt idx="10487">
                  <c:v>5.4112999999999998</c:v>
                </c:pt>
                <c:pt idx="10488">
                  <c:v>5.3353000000000002</c:v>
                </c:pt>
                <c:pt idx="10489">
                  <c:v>5.1822999999999997</c:v>
                </c:pt>
                <c:pt idx="10490">
                  <c:v>5.1566999999999998</c:v>
                </c:pt>
                <c:pt idx="10491">
                  <c:v>5.0137999999999998</c:v>
                </c:pt>
                <c:pt idx="10492">
                  <c:v>4.9957000000000003</c:v>
                </c:pt>
                <c:pt idx="10493">
                  <c:v>5.0209999999999999</c:v>
                </c:pt>
                <c:pt idx="10494">
                  <c:v>4.9840999999999998</c:v>
                </c:pt>
                <c:pt idx="10495">
                  <c:v>5.0496999999999996</c:v>
                </c:pt>
                <c:pt idx="10496">
                  <c:v>5.0358999999999998</c:v>
                </c:pt>
                <c:pt idx="10497">
                  <c:v>5.0477999999999996</c:v>
                </c:pt>
                <c:pt idx="10498">
                  <c:v>5.1269</c:v>
                </c:pt>
                <c:pt idx="10499">
                  <c:v>5.0785</c:v>
                </c:pt>
                <c:pt idx="10500">
                  <c:v>5.0846</c:v>
                </c:pt>
                <c:pt idx="10501">
                  <c:v>5.0149999999999997</c:v>
                </c:pt>
                <c:pt idx="10502">
                  <c:v>4.9368999999999996</c:v>
                </c:pt>
                <c:pt idx="10503">
                  <c:v>4.9717000000000002</c:v>
                </c:pt>
                <c:pt idx="10504">
                  <c:v>4.8948999999999998</c:v>
                </c:pt>
                <c:pt idx="10505">
                  <c:v>4.8510999999999997</c:v>
                </c:pt>
                <c:pt idx="10506">
                  <c:v>4.8272000000000004</c:v>
                </c:pt>
                <c:pt idx="10507">
                  <c:v>4.7447999999999997</c:v>
                </c:pt>
                <c:pt idx="10508">
                  <c:v>4.7439999999999998</c:v>
                </c:pt>
                <c:pt idx="10509">
                  <c:v>4.7725999999999997</c:v>
                </c:pt>
                <c:pt idx="10510">
                  <c:v>4.7106000000000003</c:v>
                </c:pt>
                <c:pt idx="10511">
                  <c:v>4.7194000000000003</c:v>
                </c:pt>
                <c:pt idx="10512">
                  <c:v>4.7877000000000001</c:v>
                </c:pt>
                <c:pt idx="10513">
                  <c:v>4.7972000000000001</c:v>
                </c:pt>
                <c:pt idx="10514">
                  <c:v>4.8217999999999996</c:v>
                </c:pt>
                <c:pt idx="10515">
                  <c:v>4.8693</c:v>
                </c:pt>
                <c:pt idx="10516">
                  <c:v>4.8491</c:v>
                </c:pt>
                <c:pt idx="10517">
                  <c:v>4.8155000000000001</c:v>
                </c:pt>
                <c:pt idx="10518">
                  <c:v>4.7975000000000003</c:v>
                </c:pt>
                <c:pt idx="10519">
                  <c:v>4.7774000000000001</c:v>
                </c:pt>
                <c:pt idx="10520">
                  <c:v>4.7047999999999996</c:v>
                </c:pt>
                <c:pt idx="10521">
                  <c:v>4.6740000000000004</c:v>
                </c:pt>
                <c:pt idx="10522">
                  <c:v>4.6839000000000004</c:v>
                </c:pt>
                <c:pt idx="10523">
                  <c:v>4.7183999999999999</c:v>
                </c:pt>
                <c:pt idx="10524">
                  <c:v>4.7439</c:v>
                </c:pt>
                <c:pt idx="10525">
                  <c:v>4.7355999999999998</c:v>
                </c:pt>
                <c:pt idx="10526">
                  <c:v>4.7417999999999996</c:v>
                </c:pt>
                <c:pt idx="10527">
                  <c:v>4.7690000000000001</c:v>
                </c:pt>
                <c:pt idx="10528">
                  <c:v>4.8526999999999996</c:v>
                </c:pt>
                <c:pt idx="10529">
                  <c:v>4.9383999999999997</c:v>
                </c:pt>
                <c:pt idx="10530">
                  <c:v>5.0133999999999999</c:v>
                </c:pt>
                <c:pt idx="10531">
                  <c:v>5.0971000000000002</c:v>
                </c:pt>
                <c:pt idx="10532">
                  <c:v>5.2771999999999997</c:v>
                </c:pt>
                <c:pt idx="10533">
                  <c:v>5.4705000000000004</c:v>
                </c:pt>
                <c:pt idx="10534">
                  <c:v>5.5956000000000001</c:v>
                </c:pt>
                <c:pt idx="10535">
                  <c:v>5.6829999999999998</c:v>
                </c:pt>
                <c:pt idx="10536">
                  <c:v>5.7975000000000003</c:v>
                </c:pt>
                <c:pt idx="10537">
                  <c:v>5.6778000000000004</c:v>
                </c:pt>
                <c:pt idx="10538">
                  <c:v>5.5674000000000001</c:v>
                </c:pt>
                <c:pt idx="10539">
                  <c:v>5.4600999999999997</c:v>
                </c:pt>
                <c:pt idx="10540">
                  <c:v>5.3563999999999998</c:v>
                </c:pt>
                <c:pt idx="10541">
                  <c:v>5.2914000000000003</c:v>
                </c:pt>
                <c:pt idx="10542">
                  <c:v>5.1234000000000002</c:v>
                </c:pt>
                <c:pt idx="10543">
                  <c:v>5.0671999999999997</c:v>
                </c:pt>
                <c:pt idx="10544">
                  <c:v>5.0053000000000001</c:v>
                </c:pt>
                <c:pt idx="10545">
                  <c:v>7.6094999999999997</c:v>
                </c:pt>
                <c:pt idx="10546">
                  <c:v>7.4715999999999996</c:v>
                </c:pt>
                <c:pt idx="10547">
                  <c:v>6.4036</c:v>
                </c:pt>
                <c:pt idx="10548">
                  <c:v>5.1307999999999998</c:v>
                </c:pt>
                <c:pt idx="10549">
                  <c:v>3.9394999999999998</c:v>
                </c:pt>
                <c:pt idx="10550">
                  <c:v>3.0156999999999998</c:v>
                </c:pt>
                <c:pt idx="10551">
                  <c:v>3.5308999999999999</c:v>
                </c:pt>
                <c:pt idx="10552">
                  <c:v>5.7602000000000002</c:v>
                </c:pt>
                <c:pt idx="10553">
                  <c:v>5.8785999999999996</c:v>
                </c:pt>
                <c:pt idx="10554">
                  <c:v>5.1577999999999999</c:v>
                </c:pt>
                <c:pt idx="10555">
                  <c:v>4.1456999999999997</c:v>
                </c:pt>
                <c:pt idx="10556">
                  <c:v>3.1911</c:v>
                </c:pt>
                <c:pt idx="10557">
                  <c:v>3.4197000000000002</c:v>
                </c:pt>
                <c:pt idx="10558">
                  <c:v>3.7441</c:v>
                </c:pt>
                <c:pt idx="10559">
                  <c:v>3.7662</c:v>
                </c:pt>
                <c:pt idx="10560">
                  <c:v>3.5796000000000001</c:v>
                </c:pt>
                <c:pt idx="10561">
                  <c:v>3.3834</c:v>
                </c:pt>
                <c:pt idx="10562">
                  <c:v>3.2294</c:v>
                </c:pt>
                <c:pt idx="10563">
                  <c:v>3.0977000000000001</c:v>
                </c:pt>
                <c:pt idx="10564">
                  <c:v>3.0308999999999999</c:v>
                </c:pt>
                <c:pt idx="10565">
                  <c:v>3.0200999999999998</c:v>
                </c:pt>
                <c:pt idx="10566">
                  <c:v>3.4184999999999999</c:v>
                </c:pt>
                <c:pt idx="10567">
                  <c:v>4.4564000000000004</c:v>
                </c:pt>
                <c:pt idx="10568">
                  <c:v>5.7613000000000003</c:v>
                </c:pt>
                <c:pt idx="10569">
                  <c:v>6.6193999999999997</c:v>
                </c:pt>
                <c:pt idx="10570">
                  <c:v>6.8890000000000002</c:v>
                </c:pt>
                <c:pt idx="10571">
                  <c:v>6.3295000000000003</c:v>
                </c:pt>
                <c:pt idx="10572">
                  <c:v>5.3442999999999996</c:v>
                </c:pt>
                <c:pt idx="10573">
                  <c:v>4.8472</c:v>
                </c:pt>
                <c:pt idx="10574">
                  <c:v>5.0088999999999997</c:v>
                </c:pt>
                <c:pt idx="10575">
                  <c:v>4.9707999999999997</c:v>
                </c:pt>
                <c:pt idx="10576">
                  <c:v>4.7786999999999997</c:v>
                </c:pt>
                <c:pt idx="10577">
                  <c:v>4.6233000000000004</c:v>
                </c:pt>
                <c:pt idx="10578">
                  <c:v>4.4027000000000003</c:v>
                </c:pt>
                <c:pt idx="10579">
                  <c:v>4.2045000000000003</c:v>
                </c:pt>
                <c:pt idx="10580">
                  <c:v>4.0514000000000001</c:v>
                </c:pt>
                <c:pt idx="10581">
                  <c:v>4.0296000000000003</c:v>
                </c:pt>
                <c:pt idx="10582">
                  <c:v>4.2186000000000003</c:v>
                </c:pt>
                <c:pt idx="10583">
                  <c:v>4.7183999999999999</c:v>
                </c:pt>
                <c:pt idx="10584">
                  <c:v>5.3483000000000001</c:v>
                </c:pt>
                <c:pt idx="10585">
                  <c:v>5.9036999999999997</c:v>
                </c:pt>
                <c:pt idx="10586">
                  <c:v>6.2831999999999999</c:v>
                </c:pt>
                <c:pt idx="10587">
                  <c:v>6.2416</c:v>
                </c:pt>
                <c:pt idx="10588">
                  <c:v>6.1128</c:v>
                </c:pt>
                <c:pt idx="10589">
                  <c:v>5.7004999999999999</c:v>
                </c:pt>
                <c:pt idx="10590">
                  <c:v>5.4989999999999997</c:v>
                </c:pt>
                <c:pt idx="10591">
                  <c:v>7.2171000000000003</c:v>
                </c:pt>
                <c:pt idx="10592">
                  <c:v>7.0065</c:v>
                </c:pt>
                <c:pt idx="10593">
                  <c:v>5.9598000000000004</c:v>
                </c:pt>
                <c:pt idx="10594">
                  <c:v>4.7027000000000001</c:v>
                </c:pt>
                <c:pt idx="10595">
                  <c:v>3.5527000000000002</c:v>
                </c:pt>
                <c:pt idx="10596">
                  <c:v>2.6656</c:v>
                </c:pt>
                <c:pt idx="10597">
                  <c:v>3.8397000000000001</c:v>
                </c:pt>
                <c:pt idx="10598">
                  <c:v>5.1273</c:v>
                </c:pt>
                <c:pt idx="10599">
                  <c:v>5.0118999999999998</c:v>
                </c:pt>
                <c:pt idx="10600">
                  <c:v>4.2495000000000003</c:v>
                </c:pt>
                <c:pt idx="10601">
                  <c:v>3.3837000000000002</c:v>
                </c:pt>
                <c:pt idx="10602">
                  <c:v>3.3521999999999998</c:v>
                </c:pt>
                <c:pt idx="10603">
                  <c:v>3.3994</c:v>
                </c:pt>
                <c:pt idx="10604">
                  <c:v>3.3494000000000002</c:v>
                </c:pt>
                <c:pt idx="10605">
                  <c:v>3.1911</c:v>
                </c:pt>
                <c:pt idx="10606">
                  <c:v>3.0327999999999999</c:v>
                </c:pt>
                <c:pt idx="10607">
                  <c:v>2.9548000000000001</c:v>
                </c:pt>
                <c:pt idx="10608">
                  <c:v>2.9651000000000001</c:v>
                </c:pt>
                <c:pt idx="10609">
                  <c:v>3.3363999999999998</c:v>
                </c:pt>
                <c:pt idx="10610">
                  <c:v>4.6185999999999998</c:v>
                </c:pt>
                <c:pt idx="10611">
                  <c:v>6.2667999999999999</c:v>
                </c:pt>
                <c:pt idx="10612">
                  <c:v>7.2557999999999998</c:v>
                </c:pt>
                <c:pt idx="10613">
                  <c:v>6.6645000000000003</c:v>
                </c:pt>
                <c:pt idx="10614">
                  <c:v>5.6913999999999998</c:v>
                </c:pt>
                <c:pt idx="10615">
                  <c:v>5.0659000000000001</c:v>
                </c:pt>
                <c:pt idx="10616">
                  <c:v>5.8540000000000001</c:v>
                </c:pt>
                <c:pt idx="10617">
                  <c:v>5.9084000000000003</c:v>
                </c:pt>
                <c:pt idx="10618">
                  <c:v>5.2586000000000004</c:v>
                </c:pt>
                <c:pt idx="10619">
                  <c:v>4.6985000000000001</c:v>
                </c:pt>
                <c:pt idx="10620">
                  <c:v>4.6101999999999999</c:v>
                </c:pt>
                <c:pt idx="10621">
                  <c:v>4.5984999999999996</c:v>
                </c:pt>
                <c:pt idx="10622">
                  <c:v>4.3955000000000002</c:v>
                </c:pt>
                <c:pt idx="10623">
                  <c:v>4.1951999999999998</c:v>
                </c:pt>
                <c:pt idx="10624">
                  <c:v>4.0206999999999997</c:v>
                </c:pt>
                <c:pt idx="10625">
                  <c:v>3.8515000000000001</c:v>
                </c:pt>
                <c:pt idx="10626">
                  <c:v>3.7559</c:v>
                </c:pt>
                <c:pt idx="10627">
                  <c:v>3.7938999999999998</c:v>
                </c:pt>
                <c:pt idx="10628">
                  <c:v>4.0285000000000002</c:v>
                </c:pt>
                <c:pt idx="10629">
                  <c:v>4.4211999999999998</c:v>
                </c:pt>
                <c:pt idx="10630">
                  <c:v>4.8975999999999997</c:v>
                </c:pt>
                <c:pt idx="10631">
                  <c:v>5.6204999999999998</c:v>
                </c:pt>
                <c:pt idx="10632">
                  <c:v>5.4946000000000002</c:v>
                </c:pt>
                <c:pt idx="10633">
                  <c:v>4.6737000000000002</c:v>
                </c:pt>
                <c:pt idx="10634">
                  <c:v>3.6743999999999999</c:v>
                </c:pt>
                <c:pt idx="10635">
                  <c:v>2.7892000000000001</c:v>
                </c:pt>
                <c:pt idx="10636">
                  <c:v>2.0903999999999998</c:v>
                </c:pt>
                <c:pt idx="10637">
                  <c:v>2.8166000000000002</c:v>
                </c:pt>
                <c:pt idx="10638">
                  <c:v>3.6694</c:v>
                </c:pt>
                <c:pt idx="10639">
                  <c:v>3.9807999999999999</c:v>
                </c:pt>
                <c:pt idx="10640">
                  <c:v>3.5508999999999999</c:v>
                </c:pt>
                <c:pt idx="10641">
                  <c:v>3.2124999999999999</c:v>
                </c:pt>
                <c:pt idx="10642">
                  <c:v>3.2261000000000002</c:v>
                </c:pt>
                <c:pt idx="10643">
                  <c:v>3.3372999999999999</c:v>
                </c:pt>
                <c:pt idx="10644">
                  <c:v>3.3605</c:v>
                </c:pt>
                <c:pt idx="10645">
                  <c:v>3.3069999999999999</c:v>
                </c:pt>
                <c:pt idx="10646">
                  <c:v>3.2488999999999999</c:v>
                </c:pt>
                <c:pt idx="10647">
                  <c:v>3.2195999999999998</c:v>
                </c:pt>
                <c:pt idx="10648">
                  <c:v>3.2101000000000002</c:v>
                </c:pt>
                <c:pt idx="10649">
                  <c:v>3.2216</c:v>
                </c:pt>
                <c:pt idx="10650">
                  <c:v>3.4253999999999998</c:v>
                </c:pt>
                <c:pt idx="10651">
                  <c:v>4.1364999999999998</c:v>
                </c:pt>
                <c:pt idx="10652">
                  <c:v>5.1505000000000001</c:v>
                </c:pt>
                <c:pt idx="10653">
                  <c:v>6.1513999999999998</c:v>
                </c:pt>
                <c:pt idx="10654">
                  <c:v>6.5370999999999997</c:v>
                </c:pt>
                <c:pt idx="10655">
                  <c:v>6.5183</c:v>
                </c:pt>
                <c:pt idx="10656">
                  <c:v>6.1132999999999997</c:v>
                </c:pt>
                <c:pt idx="10657">
                  <c:v>5.8753000000000002</c:v>
                </c:pt>
                <c:pt idx="10658">
                  <c:v>5.4057000000000004</c:v>
                </c:pt>
                <c:pt idx="10659">
                  <c:v>5.1524000000000001</c:v>
                </c:pt>
                <c:pt idx="10660">
                  <c:v>4.8333000000000004</c:v>
                </c:pt>
                <c:pt idx="10661">
                  <c:v>4.6147</c:v>
                </c:pt>
                <c:pt idx="10662">
                  <c:v>4.3895999999999997</c:v>
                </c:pt>
                <c:pt idx="10663">
                  <c:v>4.2095000000000002</c:v>
                </c:pt>
                <c:pt idx="10664">
                  <c:v>4.1138000000000003</c:v>
                </c:pt>
                <c:pt idx="10665">
                  <c:v>4.1222000000000003</c:v>
                </c:pt>
                <c:pt idx="10666">
                  <c:v>4.2766000000000002</c:v>
                </c:pt>
                <c:pt idx="10667">
                  <c:v>4.6666999999999996</c:v>
                </c:pt>
                <c:pt idx="10668">
                  <c:v>5.1776999999999997</c:v>
                </c:pt>
                <c:pt idx="10669">
                  <c:v>5.8987999999999996</c:v>
                </c:pt>
                <c:pt idx="10670">
                  <c:v>5.4847000000000001</c:v>
                </c:pt>
                <c:pt idx="10671">
                  <c:v>4.5911</c:v>
                </c:pt>
                <c:pt idx="10672">
                  <c:v>3.6038000000000001</c:v>
                </c:pt>
                <c:pt idx="10673">
                  <c:v>2.7176</c:v>
                </c:pt>
                <c:pt idx="10674">
                  <c:v>2.1254</c:v>
                </c:pt>
                <c:pt idx="10675">
                  <c:v>3.464</c:v>
                </c:pt>
                <c:pt idx="10676">
                  <c:v>4.3327</c:v>
                </c:pt>
                <c:pt idx="10677">
                  <c:v>4.0633999999999997</c:v>
                </c:pt>
                <c:pt idx="10678">
                  <c:v>3.3864999999999998</c:v>
                </c:pt>
                <c:pt idx="10679">
                  <c:v>3.2799</c:v>
                </c:pt>
                <c:pt idx="10680">
                  <c:v>3.5693999999999999</c:v>
                </c:pt>
                <c:pt idx="10681">
                  <c:v>3.7326000000000001</c:v>
                </c:pt>
                <c:pt idx="10682">
                  <c:v>3.6867000000000001</c:v>
                </c:pt>
                <c:pt idx="10683">
                  <c:v>3.6187999999999998</c:v>
                </c:pt>
                <c:pt idx="10684">
                  <c:v>3.4826999999999999</c:v>
                </c:pt>
                <c:pt idx="10685">
                  <c:v>3.3569</c:v>
                </c:pt>
                <c:pt idx="10686">
                  <c:v>3.2745000000000002</c:v>
                </c:pt>
                <c:pt idx="10687">
                  <c:v>3.2263999999999999</c:v>
                </c:pt>
                <c:pt idx="10688">
                  <c:v>3.2328999999999999</c:v>
                </c:pt>
                <c:pt idx="10689">
                  <c:v>3.4150999999999998</c:v>
                </c:pt>
                <c:pt idx="10690">
                  <c:v>3.9742999999999999</c:v>
                </c:pt>
                <c:pt idx="10691">
                  <c:v>4.8037999999999998</c:v>
                </c:pt>
                <c:pt idx="10692">
                  <c:v>5.6063000000000001</c:v>
                </c:pt>
                <c:pt idx="10693">
                  <c:v>6.0186999999999999</c:v>
                </c:pt>
                <c:pt idx="10694">
                  <c:v>6.0895000000000001</c:v>
                </c:pt>
                <c:pt idx="10695">
                  <c:v>5.9074999999999998</c:v>
                </c:pt>
                <c:pt idx="10696">
                  <c:v>5.5640999999999998</c:v>
                </c:pt>
                <c:pt idx="10697">
                  <c:v>5.3472999999999997</c:v>
                </c:pt>
                <c:pt idx="10698">
                  <c:v>5.0312000000000001</c:v>
                </c:pt>
                <c:pt idx="10699">
                  <c:v>4.8013000000000003</c:v>
                </c:pt>
                <c:pt idx="10700">
                  <c:v>4.6719999999999997</c:v>
                </c:pt>
                <c:pt idx="10701">
                  <c:v>4.5643000000000002</c:v>
                </c:pt>
                <c:pt idx="10702">
                  <c:v>4.7313999999999998</c:v>
                </c:pt>
                <c:pt idx="10703">
                  <c:v>5.1715</c:v>
                </c:pt>
                <c:pt idx="10704">
                  <c:v>5.6886000000000001</c:v>
                </c:pt>
                <c:pt idx="10705">
                  <c:v>6.07</c:v>
                </c:pt>
                <c:pt idx="10706">
                  <c:v>6.4325999999999999</c:v>
                </c:pt>
                <c:pt idx="10707">
                  <c:v>6.1841999999999997</c:v>
                </c:pt>
                <c:pt idx="10708">
                  <c:v>5.2521000000000004</c:v>
                </c:pt>
                <c:pt idx="10709">
                  <c:v>4.5152000000000001</c:v>
                </c:pt>
                <c:pt idx="10710">
                  <c:v>5.1445999999999996</c:v>
                </c:pt>
                <c:pt idx="10711">
                  <c:v>5.5048000000000004</c:v>
                </c:pt>
                <c:pt idx="10712">
                  <c:v>5.6204999999999998</c:v>
                </c:pt>
                <c:pt idx="10713">
                  <c:v>5.3419999999999996</c:v>
                </c:pt>
                <c:pt idx="10714">
                  <c:v>5.2697000000000003</c:v>
                </c:pt>
                <c:pt idx="10715">
                  <c:v>4.6291000000000002</c:v>
                </c:pt>
                <c:pt idx="10716">
                  <c:v>3.6783999999999999</c:v>
                </c:pt>
                <c:pt idx="10717">
                  <c:v>2.7997000000000001</c:v>
                </c:pt>
                <c:pt idx="10718">
                  <c:v>2.0743999999999998</c:v>
                </c:pt>
                <c:pt idx="10719">
                  <c:v>5.0067000000000004</c:v>
                </c:pt>
                <c:pt idx="10720">
                  <c:v>5.7693000000000003</c:v>
                </c:pt>
                <c:pt idx="10721">
                  <c:v>5.1943999999999999</c:v>
                </c:pt>
                <c:pt idx="10722">
                  <c:v>4.2038000000000002</c:v>
                </c:pt>
                <c:pt idx="10723">
                  <c:v>3.3005</c:v>
                </c:pt>
                <c:pt idx="10724">
                  <c:v>2.5032999999999999</c:v>
                </c:pt>
                <c:pt idx="10725">
                  <c:v>2.2961</c:v>
                </c:pt>
                <c:pt idx="10726">
                  <c:v>3.3658999999999999</c:v>
                </c:pt>
                <c:pt idx="10727">
                  <c:v>4.1093000000000002</c:v>
                </c:pt>
                <c:pt idx="10728">
                  <c:v>3.992</c:v>
                </c:pt>
                <c:pt idx="10729">
                  <c:v>3.3879000000000001</c:v>
                </c:pt>
                <c:pt idx="10730">
                  <c:v>3.1894999999999998</c:v>
                </c:pt>
                <c:pt idx="10731">
                  <c:v>3.3374999999999999</c:v>
                </c:pt>
                <c:pt idx="10732">
                  <c:v>3.4348000000000001</c:v>
                </c:pt>
                <c:pt idx="10733">
                  <c:v>3.4647000000000001</c:v>
                </c:pt>
                <c:pt idx="10734">
                  <c:v>3.4146000000000001</c:v>
                </c:pt>
                <c:pt idx="10735">
                  <c:v>3.3473999999999999</c:v>
                </c:pt>
                <c:pt idx="10736">
                  <c:v>3.3386</c:v>
                </c:pt>
                <c:pt idx="10737">
                  <c:v>3.5573000000000001</c:v>
                </c:pt>
                <c:pt idx="10738">
                  <c:v>4.6257000000000001</c:v>
                </c:pt>
                <c:pt idx="10739">
                  <c:v>6.1207000000000003</c:v>
                </c:pt>
                <c:pt idx="10740">
                  <c:v>6.8090999999999999</c:v>
                </c:pt>
                <c:pt idx="10741">
                  <c:v>6.2507999999999999</c:v>
                </c:pt>
                <c:pt idx="10742">
                  <c:v>5.1390000000000002</c:v>
                </c:pt>
                <c:pt idx="10743">
                  <c:v>5.0766</c:v>
                </c:pt>
                <c:pt idx="10744">
                  <c:v>5.6859999999999999</c:v>
                </c:pt>
                <c:pt idx="10745">
                  <c:v>5.8281000000000001</c:v>
                </c:pt>
                <c:pt idx="10746">
                  <c:v>5.1303999999999998</c:v>
                </c:pt>
                <c:pt idx="10747">
                  <c:v>4.4558999999999997</c:v>
                </c:pt>
                <c:pt idx="10748">
                  <c:v>4.4295999999999998</c:v>
                </c:pt>
                <c:pt idx="10749">
                  <c:v>4.6191000000000004</c:v>
                </c:pt>
                <c:pt idx="10750">
                  <c:v>4.4977999999999998</c:v>
                </c:pt>
                <c:pt idx="10751">
                  <c:v>4.3192000000000004</c:v>
                </c:pt>
                <c:pt idx="10752">
                  <c:v>4.1368</c:v>
                </c:pt>
                <c:pt idx="10753">
                  <c:v>3.9586999999999999</c:v>
                </c:pt>
                <c:pt idx="10754">
                  <c:v>3.8439999999999999</c:v>
                </c:pt>
                <c:pt idx="10755">
                  <c:v>3.8235000000000001</c:v>
                </c:pt>
                <c:pt idx="10756">
                  <c:v>4.1375999999999999</c:v>
                </c:pt>
                <c:pt idx="10757">
                  <c:v>5.0347</c:v>
                </c:pt>
                <c:pt idx="10758">
                  <c:v>6.0709</c:v>
                </c:pt>
                <c:pt idx="10759">
                  <c:v>6.7183999999999999</c:v>
                </c:pt>
                <c:pt idx="10760">
                  <c:v>6.4790000000000001</c:v>
                </c:pt>
                <c:pt idx="10761">
                  <c:v>5.4802</c:v>
                </c:pt>
                <c:pt idx="10762">
                  <c:v>5.0758999999999999</c:v>
                </c:pt>
                <c:pt idx="10763">
                  <c:v>5.4823000000000004</c:v>
                </c:pt>
                <c:pt idx="10764">
                  <c:v>5.8212999999999999</c:v>
                </c:pt>
                <c:pt idx="10765">
                  <c:v>5.6860999999999997</c:v>
                </c:pt>
                <c:pt idx="10766">
                  <c:v>4.8730000000000002</c:v>
                </c:pt>
                <c:pt idx="10767">
                  <c:v>4.6273</c:v>
                </c:pt>
                <c:pt idx="10768">
                  <c:v>4.6303000000000001</c:v>
                </c:pt>
                <c:pt idx="10769">
                  <c:v>4.5366</c:v>
                </c:pt>
                <c:pt idx="10770">
                  <c:v>4.3438999999999997</c:v>
                </c:pt>
                <c:pt idx="10771">
                  <c:v>4.1992000000000003</c:v>
                </c:pt>
                <c:pt idx="10772">
                  <c:v>4.0986000000000002</c:v>
                </c:pt>
                <c:pt idx="10773">
                  <c:v>4.0526</c:v>
                </c:pt>
                <c:pt idx="10774">
                  <c:v>4.1452999999999998</c:v>
                </c:pt>
                <c:pt idx="10775">
                  <c:v>4.4722999999999997</c:v>
                </c:pt>
                <c:pt idx="10776">
                  <c:v>5.0442</c:v>
                </c:pt>
                <c:pt idx="10777">
                  <c:v>5.6590999999999996</c:v>
                </c:pt>
                <c:pt idx="10778">
                  <c:v>6.032</c:v>
                </c:pt>
                <c:pt idx="10779">
                  <c:v>6.2655000000000003</c:v>
                </c:pt>
                <c:pt idx="10780">
                  <c:v>5.8722000000000003</c:v>
                </c:pt>
                <c:pt idx="10781">
                  <c:v>5.0545</c:v>
                </c:pt>
                <c:pt idx="10782">
                  <c:v>5.2149000000000001</c:v>
                </c:pt>
                <c:pt idx="10783">
                  <c:v>5.2865000000000002</c:v>
                </c:pt>
                <c:pt idx="10784">
                  <c:v>5.3064999999999998</c:v>
                </c:pt>
                <c:pt idx="10785">
                  <c:v>5.0411999999999999</c:v>
                </c:pt>
                <c:pt idx="10786">
                  <c:v>4.9086999999999996</c:v>
                </c:pt>
                <c:pt idx="10787">
                  <c:v>4.6393000000000004</c:v>
                </c:pt>
                <c:pt idx="10788">
                  <c:v>4.4877000000000002</c:v>
                </c:pt>
                <c:pt idx="10789">
                  <c:v>4.3632</c:v>
                </c:pt>
                <c:pt idx="10790">
                  <c:v>4.2679999999999998</c:v>
                </c:pt>
                <c:pt idx="10791">
                  <c:v>4.3151999999999999</c:v>
                </c:pt>
                <c:pt idx="10792">
                  <c:v>4.4973999999999998</c:v>
                </c:pt>
                <c:pt idx="10793">
                  <c:v>4.7186000000000003</c:v>
                </c:pt>
                <c:pt idx="10794">
                  <c:v>4.9679000000000002</c:v>
                </c:pt>
                <c:pt idx="10795">
                  <c:v>5.2679</c:v>
                </c:pt>
                <c:pt idx="10796">
                  <c:v>5.4730999999999996</c:v>
                </c:pt>
                <c:pt idx="10797">
                  <c:v>5.4698000000000002</c:v>
                </c:pt>
                <c:pt idx="10798">
                  <c:v>5.5187999999999997</c:v>
                </c:pt>
                <c:pt idx="10799">
                  <c:v>5.3228</c:v>
                </c:pt>
                <c:pt idx="10800">
                  <c:v>5.2922000000000002</c:v>
                </c:pt>
                <c:pt idx="10801">
                  <c:v>5.1218000000000004</c:v>
                </c:pt>
                <c:pt idx="10802">
                  <c:v>4.9855</c:v>
                </c:pt>
                <c:pt idx="10803">
                  <c:v>4.8826000000000001</c:v>
                </c:pt>
                <c:pt idx="10804">
                  <c:v>4.74</c:v>
                </c:pt>
                <c:pt idx="10805">
                  <c:v>4.6875999999999998</c:v>
                </c:pt>
                <c:pt idx="10806">
                  <c:v>4.6216999999999997</c:v>
                </c:pt>
                <c:pt idx="10807">
                  <c:v>4.5846</c:v>
                </c:pt>
                <c:pt idx="10808">
                  <c:v>4.6463999999999999</c:v>
                </c:pt>
                <c:pt idx="10809">
                  <c:v>4.7369000000000003</c:v>
                </c:pt>
                <c:pt idx="10810">
                  <c:v>4.7796000000000003</c:v>
                </c:pt>
                <c:pt idx="10811">
                  <c:v>4.8125</c:v>
                </c:pt>
                <c:pt idx="10812">
                  <c:v>4.9135</c:v>
                </c:pt>
                <c:pt idx="10813">
                  <c:v>4.9134000000000002</c:v>
                </c:pt>
                <c:pt idx="10814">
                  <c:v>4.9138000000000002</c:v>
                </c:pt>
                <c:pt idx="10815">
                  <c:v>4.9653</c:v>
                </c:pt>
                <c:pt idx="10816">
                  <c:v>4.9131</c:v>
                </c:pt>
                <c:pt idx="10817">
                  <c:v>4.8795000000000002</c:v>
                </c:pt>
                <c:pt idx="10818">
                  <c:v>4.9112</c:v>
                </c:pt>
                <c:pt idx="10819">
                  <c:v>4.8657000000000004</c:v>
                </c:pt>
                <c:pt idx="10820">
                  <c:v>4.8430999999999997</c:v>
                </c:pt>
                <c:pt idx="10821">
                  <c:v>4.8517999999999999</c:v>
                </c:pt>
                <c:pt idx="10822">
                  <c:v>4.8968999999999996</c:v>
                </c:pt>
                <c:pt idx="10823">
                  <c:v>4.8673000000000002</c:v>
                </c:pt>
                <c:pt idx="10824">
                  <c:v>4.8830999999999998</c:v>
                </c:pt>
                <c:pt idx="10825">
                  <c:v>4.9337</c:v>
                </c:pt>
                <c:pt idx="10826">
                  <c:v>4.9633000000000003</c:v>
                </c:pt>
                <c:pt idx="10827">
                  <c:v>4.9855999999999998</c:v>
                </c:pt>
                <c:pt idx="10828">
                  <c:v>4.9805999999999999</c:v>
                </c:pt>
                <c:pt idx="10829">
                  <c:v>4.9943</c:v>
                </c:pt>
                <c:pt idx="10830">
                  <c:v>4.9599000000000002</c:v>
                </c:pt>
                <c:pt idx="10831">
                  <c:v>4.9389000000000003</c:v>
                </c:pt>
                <c:pt idx="10832">
                  <c:v>5.4092000000000002</c:v>
                </c:pt>
                <c:pt idx="10833">
                  <c:v>6.5027999999999997</c:v>
                </c:pt>
                <c:pt idx="10834">
                  <c:v>5.9284999999999997</c:v>
                </c:pt>
                <c:pt idx="10835">
                  <c:v>4.8468999999999998</c:v>
                </c:pt>
                <c:pt idx="10836">
                  <c:v>3.7624</c:v>
                </c:pt>
                <c:pt idx="10837">
                  <c:v>2.8466999999999998</c:v>
                </c:pt>
                <c:pt idx="10838">
                  <c:v>2.5013999999999998</c:v>
                </c:pt>
                <c:pt idx="10839">
                  <c:v>4.0758000000000001</c:v>
                </c:pt>
                <c:pt idx="10840">
                  <c:v>4.6837</c:v>
                </c:pt>
                <c:pt idx="10841">
                  <c:v>4.2714999999999996</c:v>
                </c:pt>
                <c:pt idx="10842">
                  <c:v>3.5438000000000001</c:v>
                </c:pt>
                <c:pt idx="10843">
                  <c:v>3.3692000000000002</c:v>
                </c:pt>
                <c:pt idx="10844">
                  <c:v>3.6301999999999999</c:v>
                </c:pt>
                <c:pt idx="10845">
                  <c:v>3.7092000000000001</c:v>
                </c:pt>
                <c:pt idx="10846">
                  <c:v>3.5706000000000002</c:v>
                </c:pt>
                <c:pt idx="10847">
                  <c:v>3.4277000000000002</c:v>
                </c:pt>
                <c:pt idx="10848">
                  <c:v>3.2818999999999998</c:v>
                </c:pt>
                <c:pt idx="10849">
                  <c:v>3.2025000000000001</c:v>
                </c:pt>
                <c:pt idx="10850">
                  <c:v>3.1475</c:v>
                </c:pt>
                <c:pt idx="10851">
                  <c:v>3.1206</c:v>
                </c:pt>
                <c:pt idx="10852">
                  <c:v>3.4394999999999998</c:v>
                </c:pt>
                <c:pt idx="10853">
                  <c:v>4.6502999999999997</c:v>
                </c:pt>
                <c:pt idx="10854">
                  <c:v>6.2111999999999998</c:v>
                </c:pt>
                <c:pt idx="10855">
                  <c:v>7.2607999999999997</c:v>
                </c:pt>
                <c:pt idx="10856">
                  <c:v>7.0593000000000004</c:v>
                </c:pt>
                <c:pt idx="10857">
                  <c:v>5.9715999999999996</c:v>
                </c:pt>
                <c:pt idx="10858">
                  <c:v>4.6904000000000003</c:v>
                </c:pt>
                <c:pt idx="10859">
                  <c:v>4.6332000000000004</c:v>
                </c:pt>
                <c:pt idx="10860">
                  <c:v>5.3583999999999996</c:v>
                </c:pt>
                <c:pt idx="10861">
                  <c:v>5.6646999999999998</c:v>
                </c:pt>
                <c:pt idx="10862">
                  <c:v>5.3811999999999998</c:v>
                </c:pt>
                <c:pt idx="10863">
                  <c:v>5.0717999999999996</c:v>
                </c:pt>
                <c:pt idx="10864">
                  <c:v>4.726</c:v>
                </c:pt>
                <c:pt idx="10865">
                  <c:v>4.4741</c:v>
                </c:pt>
                <c:pt idx="10866">
                  <c:v>4.2793999999999999</c:v>
                </c:pt>
                <c:pt idx="10867">
                  <c:v>4.1166</c:v>
                </c:pt>
                <c:pt idx="10868">
                  <c:v>3.9830999999999999</c:v>
                </c:pt>
                <c:pt idx="10869">
                  <c:v>3.9060000000000001</c:v>
                </c:pt>
                <c:pt idx="10870">
                  <c:v>4.0315000000000003</c:v>
                </c:pt>
                <c:pt idx="10871">
                  <c:v>4.4549000000000003</c:v>
                </c:pt>
                <c:pt idx="10872">
                  <c:v>5.1555999999999997</c:v>
                </c:pt>
                <c:pt idx="10873">
                  <c:v>5.8105000000000002</c:v>
                </c:pt>
                <c:pt idx="10874">
                  <c:v>6.0803000000000003</c:v>
                </c:pt>
                <c:pt idx="10875">
                  <c:v>6.2384000000000004</c:v>
                </c:pt>
                <c:pt idx="10876">
                  <c:v>5.9142000000000001</c:v>
                </c:pt>
                <c:pt idx="10877">
                  <c:v>5.1814</c:v>
                </c:pt>
                <c:pt idx="10878">
                  <c:v>5.15</c:v>
                </c:pt>
                <c:pt idx="10879">
                  <c:v>5.0890000000000004</c:v>
                </c:pt>
                <c:pt idx="10880">
                  <c:v>5.069</c:v>
                </c:pt>
                <c:pt idx="10881">
                  <c:v>4.8093000000000004</c:v>
                </c:pt>
                <c:pt idx="10882">
                  <c:v>4.6292</c:v>
                </c:pt>
                <c:pt idx="10883">
                  <c:v>4.4916999999999998</c:v>
                </c:pt>
                <c:pt idx="10884">
                  <c:v>4.3441000000000001</c:v>
                </c:pt>
                <c:pt idx="10885">
                  <c:v>4.2882999999999996</c:v>
                </c:pt>
                <c:pt idx="10886">
                  <c:v>4.3403999999999998</c:v>
                </c:pt>
                <c:pt idx="10887">
                  <c:v>4.4013</c:v>
                </c:pt>
                <c:pt idx="10888">
                  <c:v>4.5647000000000002</c:v>
                </c:pt>
                <c:pt idx="10889">
                  <c:v>4.7702999999999998</c:v>
                </c:pt>
                <c:pt idx="10890">
                  <c:v>4.9969000000000001</c:v>
                </c:pt>
                <c:pt idx="10891">
                  <c:v>5.1783000000000001</c:v>
                </c:pt>
                <c:pt idx="10892">
                  <c:v>5.3026999999999997</c:v>
                </c:pt>
                <c:pt idx="10893">
                  <c:v>5.4207999999999998</c:v>
                </c:pt>
                <c:pt idx="10894">
                  <c:v>5.4618000000000002</c:v>
                </c:pt>
                <c:pt idx="10895">
                  <c:v>5.3536000000000001</c:v>
                </c:pt>
                <c:pt idx="10896">
                  <c:v>5.3212999999999999</c:v>
                </c:pt>
                <c:pt idx="10897">
                  <c:v>5.1414999999999997</c:v>
                </c:pt>
                <c:pt idx="10898">
                  <c:v>5.0533999999999999</c:v>
                </c:pt>
                <c:pt idx="10899">
                  <c:v>4.9501999999999997</c:v>
                </c:pt>
                <c:pt idx="10900">
                  <c:v>4.8696000000000002</c:v>
                </c:pt>
                <c:pt idx="10901">
                  <c:v>4.8323999999999998</c:v>
                </c:pt>
                <c:pt idx="10902">
                  <c:v>4.7582000000000004</c:v>
                </c:pt>
                <c:pt idx="10903">
                  <c:v>4.7350000000000003</c:v>
                </c:pt>
                <c:pt idx="10904">
                  <c:v>4.7567000000000004</c:v>
                </c:pt>
                <c:pt idx="10905">
                  <c:v>4.798</c:v>
                </c:pt>
                <c:pt idx="10906">
                  <c:v>4.8232999999999997</c:v>
                </c:pt>
                <c:pt idx="10907">
                  <c:v>4.8715000000000002</c:v>
                </c:pt>
                <c:pt idx="10908">
                  <c:v>4.96</c:v>
                </c:pt>
                <c:pt idx="10909">
                  <c:v>4.9724000000000004</c:v>
                </c:pt>
                <c:pt idx="10910">
                  <c:v>5.0293000000000001</c:v>
                </c:pt>
                <c:pt idx="10911">
                  <c:v>5.0751999999999997</c:v>
                </c:pt>
                <c:pt idx="10912">
                  <c:v>5.1584000000000003</c:v>
                </c:pt>
                <c:pt idx="10913">
                  <c:v>4.5792000000000002</c:v>
                </c:pt>
                <c:pt idx="10914">
                  <c:v>3.665</c:v>
                </c:pt>
                <c:pt idx="10915">
                  <c:v>2.8052999999999999</c:v>
                </c:pt>
                <c:pt idx="10916">
                  <c:v>2.2323</c:v>
                </c:pt>
                <c:pt idx="10917">
                  <c:v>1.8458000000000001</c:v>
                </c:pt>
                <c:pt idx="10918">
                  <c:v>2.4741</c:v>
                </c:pt>
                <c:pt idx="10919">
                  <c:v>3.3443000000000001</c:v>
                </c:pt>
                <c:pt idx="10920">
                  <c:v>3.5569999999999999</c:v>
                </c:pt>
                <c:pt idx="10921">
                  <c:v>3.5908000000000002</c:v>
                </c:pt>
                <c:pt idx="10922">
                  <c:v>3.4636999999999998</c:v>
                </c:pt>
                <c:pt idx="10923">
                  <c:v>3.4704000000000002</c:v>
                </c:pt>
                <c:pt idx="10924">
                  <c:v>3.4009</c:v>
                </c:pt>
                <c:pt idx="10925">
                  <c:v>3.3809</c:v>
                </c:pt>
                <c:pt idx="10926">
                  <c:v>3.3662000000000001</c:v>
                </c:pt>
                <c:pt idx="10927">
                  <c:v>3.3169</c:v>
                </c:pt>
                <c:pt idx="10928">
                  <c:v>3.2639999999999998</c:v>
                </c:pt>
                <c:pt idx="10929">
                  <c:v>3.2966000000000002</c:v>
                </c:pt>
                <c:pt idx="10930">
                  <c:v>3.5072999999999999</c:v>
                </c:pt>
                <c:pt idx="10931">
                  <c:v>3.9748999999999999</c:v>
                </c:pt>
                <c:pt idx="10932">
                  <c:v>4.6276999999999999</c:v>
                </c:pt>
                <c:pt idx="10933">
                  <c:v>5.2389000000000001</c:v>
                </c:pt>
                <c:pt idx="10934">
                  <c:v>5.7038000000000002</c:v>
                </c:pt>
                <c:pt idx="10935">
                  <c:v>5.7981999999999996</c:v>
                </c:pt>
                <c:pt idx="10936">
                  <c:v>5.7149000000000001</c:v>
                </c:pt>
                <c:pt idx="10937">
                  <c:v>5.5674999999999999</c:v>
                </c:pt>
                <c:pt idx="10938">
                  <c:v>5.2605000000000004</c:v>
                </c:pt>
                <c:pt idx="10939">
                  <c:v>5.0743999999999998</c:v>
                </c:pt>
                <c:pt idx="10940">
                  <c:v>4.8118999999999996</c:v>
                </c:pt>
                <c:pt idx="10941">
                  <c:v>4.6322000000000001</c:v>
                </c:pt>
                <c:pt idx="10942">
                  <c:v>4.5137</c:v>
                </c:pt>
                <c:pt idx="10943">
                  <c:v>4.4032999999999998</c:v>
                </c:pt>
                <c:pt idx="10944">
                  <c:v>4.343</c:v>
                </c:pt>
                <c:pt idx="10945">
                  <c:v>4.4157000000000002</c:v>
                </c:pt>
                <c:pt idx="10946">
                  <c:v>4.5736999999999997</c:v>
                </c:pt>
                <c:pt idx="10947">
                  <c:v>4.8196000000000003</c:v>
                </c:pt>
                <c:pt idx="10948">
                  <c:v>5.1364999999999998</c:v>
                </c:pt>
                <c:pt idx="10949">
                  <c:v>5.3887999999999998</c:v>
                </c:pt>
                <c:pt idx="10950">
                  <c:v>5.5911999999999997</c:v>
                </c:pt>
                <c:pt idx="10951">
                  <c:v>5.7275</c:v>
                </c:pt>
                <c:pt idx="10952">
                  <c:v>5.6509999999999998</c:v>
                </c:pt>
                <c:pt idx="10953">
                  <c:v>5.5015999999999998</c:v>
                </c:pt>
                <c:pt idx="10954">
                  <c:v>5.3959000000000001</c:v>
                </c:pt>
                <c:pt idx="10955">
                  <c:v>5.1806999999999999</c:v>
                </c:pt>
                <c:pt idx="10956">
                  <c:v>5.0964</c:v>
                </c:pt>
                <c:pt idx="10957">
                  <c:v>4.9359999999999999</c:v>
                </c:pt>
                <c:pt idx="10958">
                  <c:v>4.8761000000000001</c:v>
                </c:pt>
                <c:pt idx="10959">
                  <c:v>4.8834999999999997</c:v>
                </c:pt>
                <c:pt idx="10960">
                  <c:v>4.7441000000000004</c:v>
                </c:pt>
                <c:pt idx="10961">
                  <c:v>4.6563999999999997</c:v>
                </c:pt>
                <c:pt idx="10962">
                  <c:v>4.6916000000000002</c:v>
                </c:pt>
                <c:pt idx="10963">
                  <c:v>4.8315999999999999</c:v>
                </c:pt>
                <c:pt idx="10964">
                  <c:v>4.9295999999999998</c:v>
                </c:pt>
                <c:pt idx="10965">
                  <c:v>6.8643999999999998</c:v>
                </c:pt>
                <c:pt idx="10966">
                  <c:v>8.4933999999999994</c:v>
                </c:pt>
                <c:pt idx="10967">
                  <c:v>8.3519000000000005</c:v>
                </c:pt>
                <c:pt idx="10968">
                  <c:v>7.0841000000000003</c:v>
                </c:pt>
                <c:pt idx="10969">
                  <c:v>5.6496000000000004</c:v>
                </c:pt>
                <c:pt idx="10970">
                  <c:v>4.3440000000000003</c:v>
                </c:pt>
                <c:pt idx="10971">
                  <c:v>3.5091000000000001</c:v>
                </c:pt>
                <c:pt idx="10972">
                  <c:v>4.5282999999999998</c:v>
                </c:pt>
                <c:pt idx="10973">
                  <c:v>5.9588999999999999</c:v>
                </c:pt>
                <c:pt idx="10974">
                  <c:v>5.7321</c:v>
                </c:pt>
                <c:pt idx="10975">
                  <c:v>4.8822000000000001</c:v>
                </c:pt>
                <c:pt idx="10976">
                  <c:v>3.8864999999999998</c:v>
                </c:pt>
                <c:pt idx="10977">
                  <c:v>3.2225999999999999</c:v>
                </c:pt>
                <c:pt idx="10978">
                  <c:v>3.2822</c:v>
                </c:pt>
                <c:pt idx="10979">
                  <c:v>3.4022999999999999</c:v>
                </c:pt>
                <c:pt idx="10980">
                  <c:v>3.3972000000000002</c:v>
                </c:pt>
                <c:pt idx="10981">
                  <c:v>3.3956</c:v>
                </c:pt>
                <c:pt idx="10982">
                  <c:v>3.4009999999999998</c:v>
                </c:pt>
                <c:pt idx="10983">
                  <c:v>3.4453999999999998</c:v>
                </c:pt>
                <c:pt idx="10984">
                  <c:v>3.6823000000000001</c:v>
                </c:pt>
                <c:pt idx="10985">
                  <c:v>4.7522000000000002</c:v>
                </c:pt>
                <c:pt idx="10986">
                  <c:v>6.1694000000000004</c:v>
                </c:pt>
                <c:pt idx="10987">
                  <c:v>7.2827000000000002</c:v>
                </c:pt>
                <c:pt idx="10988">
                  <c:v>6.9390999999999998</c:v>
                </c:pt>
                <c:pt idx="10989">
                  <c:v>5.8426999999999998</c:v>
                </c:pt>
                <c:pt idx="10990">
                  <c:v>4.6363000000000003</c:v>
                </c:pt>
                <c:pt idx="10991">
                  <c:v>4.6647999999999996</c:v>
                </c:pt>
                <c:pt idx="10992">
                  <c:v>5.6795</c:v>
                </c:pt>
                <c:pt idx="10993">
                  <c:v>5.8522999999999996</c:v>
                </c:pt>
                <c:pt idx="10994">
                  <c:v>5.1615000000000002</c:v>
                </c:pt>
                <c:pt idx="10995">
                  <c:v>4.4668000000000001</c:v>
                </c:pt>
                <c:pt idx="10996">
                  <c:v>4.4114000000000004</c:v>
                </c:pt>
                <c:pt idx="10997">
                  <c:v>4.5209000000000001</c:v>
                </c:pt>
                <c:pt idx="10998">
                  <c:v>4.3933</c:v>
                </c:pt>
                <c:pt idx="10999">
                  <c:v>4.2472000000000003</c:v>
                </c:pt>
                <c:pt idx="11000">
                  <c:v>4.1166999999999998</c:v>
                </c:pt>
                <c:pt idx="11001">
                  <c:v>3.9559000000000002</c:v>
                </c:pt>
                <c:pt idx="11002">
                  <c:v>3.9205000000000001</c:v>
                </c:pt>
                <c:pt idx="11003">
                  <c:v>4.1123000000000003</c:v>
                </c:pt>
                <c:pt idx="11004">
                  <c:v>5.9832999999999998</c:v>
                </c:pt>
                <c:pt idx="11005">
                  <c:v>8.7308000000000003</c:v>
                </c:pt>
                <c:pt idx="11006">
                  <c:v>10.379</c:v>
                </c:pt>
                <c:pt idx="11007">
                  <c:v>10.167</c:v>
                </c:pt>
                <c:pt idx="11008">
                  <c:v>8.6547999999999998</c:v>
                </c:pt>
                <c:pt idx="11009">
                  <c:v>6.9546999999999999</c:v>
                </c:pt>
                <c:pt idx="11010">
                  <c:v>5.3945999999999996</c:v>
                </c:pt>
                <c:pt idx="11011">
                  <c:v>4.3217999999999996</c:v>
                </c:pt>
                <c:pt idx="11012">
                  <c:v>6.0242000000000004</c:v>
                </c:pt>
                <c:pt idx="11013">
                  <c:v>6.6566000000000001</c:v>
                </c:pt>
                <c:pt idx="11014">
                  <c:v>5.9047999999999998</c:v>
                </c:pt>
                <c:pt idx="11015">
                  <c:v>4.8109000000000002</c:v>
                </c:pt>
                <c:pt idx="11016">
                  <c:v>3.9443999999999999</c:v>
                </c:pt>
                <c:pt idx="11017">
                  <c:v>4.1877000000000004</c:v>
                </c:pt>
                <c:pt idx="11018">
                  <c:v>4.6939000000000002</c:v>
                </c:pt>
                <c:pt idx="11019">
                  <c:v>4.7370000000000001</c:v>
                </c:pt>
                <c:pt idx="11020">
                  <c:v>4.4508999999999999</c:v>
                </c:pt>
                <c:pt idx="11021">
                  <c:v>4.0495999999999999</c:v>
                </c:pt>
                <c:pt idx="11022">
                  <c:v>3.6766999999999999</c:v>
                </c:pt>
                <c:pt idx="11023">
                  <c:v>3.4293999999999998</c:v>
                </c:pt>
                <c:pt idx="11024">
                  <c:v>3.2847</c:v>
                </c:pt>
                <c:pt idx="11025">
                  <c:v>4.0053000000000001</c:v>
                </c:pt>
                <c:pt idx="11026">
                  <c:v>5.8520000000000003</c:v>
                </c:pt>
                <c:pt idx="11027">
                  <c:v>7.7512999999999996</c:v>
                </c:pt>
                <c:pt idx="11028">
                  <c:v>7.5427</c:v>
                </c:pt>
                <c:pt idx="11029">
                  <c:v>6.3996000000000004</c:v>
                </c:pt>
                <c:pt idx="11030">
                  <c:v>5.0826000000000002</c:v>
                </c:pt>
                <c:pt idx="11031">
                  <c:v>3.8809999999999998</c:v>
                </c:pt>
                <c:pt idx="11032">
                  <c:v>5.2723000000000004</c:v>
                </c:pt>
                <c:pt idx="11033">
                  <c:v>6.8901000000000003</c:v>
                </c:pt>
                <c:pt idx="11034">
                  <c:v>6.5873999999999997</c:v>
                </c:pt>
                <c:pt idx="11035">
                  <c:v>5.5159000000000002</c:v>
                </c:pt>
                <c:pt idx="11036">
                  <c:v>4.3487</c:v>
                </c:pt>
                <c:pt idx="11037">
                  <c:v>3.3748999999999998</c:v>
                </c:pt>
                <c:pt idx="11038">
                  <c:v>4.1246</c:v>
                </c:pt>
                <c:pt idx="11039">
                  <c:v>4.7485999999999997</c:v>
                </c:pt>
                <c:pt idx="11040">
                  <c:v>4.9154999999999998</c:v>
                </c:pt>
                <c:pt idx="11041">
                  <c:v>4.5993000000000004</c:v>
                </c:pt>
                <c:pt idx="11042">
                  <c:v>4.2602000000000002</c:v>
                </c:pt>
                <c:pt idx="11043">
                  <c:v>3.9342000000000001</c:v>
                </c:pt>
                <c:pt idx="11044">
                  <c:v>3.778</c:v>
                </c:pt>
                <c:pt idx="11045">
                  <c:v>3.6358000000000001</c:v>
                </c:pt>
                <c:pt idx="11046">
                  <c:v>3.5655999999999999</c:v>
                </c:pt>
                <c:pt idx="11047">
                  <c:v>3.6391</c:v>
                </c:pt>
                <c:pt idx="11048">
                  <c:v>4.0258000000000003</c:v>
                </c:pt>
                <c:pt idx="11049">
                  <c:v>5.0217000000000001</c:v>
                </c:pt>
                <c:pt idx="11050">
                  <c:v>6.2298</c:v>
                </c:pt>
                <c:pt idx="11051">
                  <c:v>6.7759999999999998</c:v>
                </c:pt>
                <c:pt idx="11052">
                  <c:v>6.1016000000000004</c:v>
                </c:pt>
                <c:pt idx="11053">
                  <c:v>4.9462999999999999</c:v>
                </c:pt>
                <c:pt idx="11054">
                  <c:v>5.3986999999999998</c:v>
                </c:pt>
                <c:pt idx="11055">
                  <c:v>6.0247999999999999</c:v>
                </c:pt>
                <c:pt idx="11056">
                  <c:v>5.6529999999999996</c:v>
                </c:pt>
                <c:pt idx="11057">
                  <c:v>4.74</c:v>
                </c:pt>
                <c:pt idx="11058">
                  <c:v>4.6528</c:v>
                </c:pt>
                <c:pt idx="11059">
                  <c:v>4.8478000000000003</c:v>
                </c:pt>
                <c:pt idx="11060">
                  <c:v>5.1218000000000004</c:v>
                </c:pt>
                <c:pt idx="11061">
                  <c:v>5.8335999999999997</c:v>
                </c:pt>
                <c:pt idx="11062">
                  <c:v>5.2351999999999999</c:v>
                </c:pt>
                <c:pt idx="11063">
                  <c:v>4.2824</c:v>
                </c:pt>
                <c:pt idx="11064">
                  <c:v>3.3029999999999999</c:v>
                </c:pt>
                <c:pt idx="11065">
                  <c:v>2.4641999999999999</c:v>
                </c:pt>
                <c:pt idx="11066">
                  <c:v>2.0377999999999998</c:v>
                </c:pt>
                <c:pt idx="11067">
                  <c:v>2.5516999999999999</c:v>
                </c:pt>
                <c:pt idx="11068">
                  <c:v>3.7511999999999999</c:v>
                </c:pt>
                <c:pt idx="11069">
                  <c:v>4.2808999999999999</c:v>
                </c:pt>
                <c:pt idx="11070">
                  <c:v>3.9908000000000001</c:v>
                </c:pt>
                <c:pt idx="11071">
                  <c:v>3.4771999999999998</c:v>
                </c:pt>
                <c:pt idx="11072">
                  <c:v>3.4125999999999999</c:v>
                </c:pt>
                <c:pt idx="11073">
                  <c:v>3.5808</c:v>
                </c:pt>
                <c:pt idx="11074">
                  <c:v>3.5718000000000001</c:v>
                </c:pt>
                <c:pt idx="11075">
                  <c:v>3.4457</c:v>
                </c:pt>
                <c:pt idx="11076">
                  <c:v>3.3353000000000002</c:v>
                </c:pt>
                <c:pt idx="11077">
                  <c:v>3.1879</c:v>
                </c:pt>
                <c:pt idx="11078">
                  <c:v>3.0994999999999999</c:v>
                </c:pt>
                <c:pt idx="11079">
                  <c:v>3.1017999999999999</c:v>
                </c:pt>
                <c:pt idx="11080">
                  <c:v>3.3919999999999999</c:v>
                </c:pt>
                <c:pt idx="11081">
                  <c:v>4.1352000000000002</c:v>
                </c:pt>
                <c:pt idx="11082">
                  <c:v>5.1515000000000004</c:v>
                </c:pt>
                <c:pt idx="11083">
                  <c:v>6.0209000000000001</c:v>
                </c:pt>
                <c:pt idx="11084">
                  <c:v>6.4663000000000004</c:v>
                </c:pt>
                <c:pt idx="11085">
                  <c:v>6.4013999999999998</c:v>
                </c:pt>
                <c:pt idx="11086">
                  <c:v>6.1666999999999996</c:v>
                </c:pt>
                <c:pt idx="11087">
                  <c:v>5.6776999999999997</c:v>
                </c:pt>
                <c:pt idx="11088">
                  <c:v>5.3791000000000002</c:v>
                </c:pt>
                <c:pt idx="11089">
                  <c:v>4.9790999999999999</c:v>
                </c:pt>
                <c:pt idx="11090">
                  <c:v>4.7126999999999999</c:v>
                </c:pt>
                <c:pt idx="11091">
                  <c:v>4.4768999999999997</c:v>
                </c:pt>
                <c:pt idx="11092">
                  <c:v>4.2499000000000002</c:v>
                </c:pt>
                <c:pt idx="11093">
                  <c:v>4.0880000000000001</c:v>
                </c:pt>
                <c:pt idx="11094">
                  <c:v>3.992</c:v>
                </c:pt>
                <c:pt idx="11095">
                  <c:v>4.0023</c:v>
                </c:pt>
                <c:pt idx="11096">
                  <c:v>4.1908000000000003</c:v>
                </c:pt>
                <c:pt idx="11097">
                  <c:v>4.5540000000000003</c:v>
                </c:pt>
                <c:pt idx="11098">
                  <c:v>5.0826000000000002</c:v>
                </c:pt>
                <c:pt idx="11099">
                  <c:v>5.6074000000000002</c:v>
                </c:pt>
                <c:pt idx="11100">
                  <c:v>6.032</c:v>
                </c:pt>
                <c:pt idx="11101">
                  <c:v>6.1969000000000003</c:v>
                </c:pt>
                <c:pt idx="11102">
                  <c:v>6.0818000000000003</c:v>
                </c:pt>
                <c:pt idx="11103">
                  <c:v>5.8714000000000004</c:v>
                </c:pt>
                <c:pt idx="11104">
                  <c:v>5.5747999999999998</c:v>
                </c:pt>
                <c:pt idx="11105">
                  <c:v>5.3125</c:v>
                </c:pt>
                <c:pt idx="11106">
                  <c:v>5.0529999999999999</c:v>
                </c:pt>
                <c:pt idx="11107">
                  <c:v>4.8674999999999997</c:v>
                </c:pt>
                <c:pt idx="11108">
                  <c:v>4.6332000000000004</c:v>
                </c:pt>
                <c:pt idx="11109">
                  <c:v>4.4987000000000004</c:v>
                </c:pt>
                <c:pt idx="11110">
                  <c:v>4.3930999999999996</c:v>
                </c:pt>
                <c:pt idx="11111">
                  <c:v>4.343</c:v>
                </c:pt>
                <c:pt idx="11112">
                  <c:v>4.3875999999999999</c:v>
                </c:pt>
                <c:pt idx="11113">
                  <c:v>4.5095999999999998</c:v>
                </c:pt>
                <c:pt idx="11114">
                  <c:v>4.7154999999999996</c:v>
                </c:pt>
                <c:pt idx="11115">
                  <c:v>4.8361000000000001</c:v>
                </c:pt>
                <c:pt idx="11116">
                  <c:v>4.9236000000000004</c:v>
                </c:pt>
                <c:pt idx="11117">
                  <c:v>4.9977</c:v>
                </c:pt>
                <c:pt idx="11118">
                  <c:v>4.9203999999999999</c:v>
                </c:pt>
                <c:pt idx="11119">
                  <c:v>4.8330000000000002</c:v>
                </c:pt>
                <c:pt idx="11120">
                  <c:v>4.7629999999999999</c:v>
                </c:pt>
                <c:pt idx="11121">
                  <c:v>4.7031999999999998</c:v>
                </c:pt>
                <c:pt idx="11122">
                  <c:v>4.6307</c:v>
                </c:pt>
                <c:pt idx="11123">
                  <c:v>4.5735000000000001</c:v>
                </c:pt>
                <c:pt idx="11124">
                  <c:v>4.5606</c:v>
                </c:pt>
                <c:pt idx="11125">
                  <c:v>4.6185999999999998</c:v>
                </c:pt>
                <c:pt idx="11126">
                  <c:v>4.7074999999999996</c:v>
                </c:pt>
                <c:pt idx="11127">
                  <c:v>4.8160999999999996</c:v>
                </c:pt>
                <c:pt idx="11128">
                  <c:v>4.9212999999999996</c:v>
                </c:pt>
                <c:pt idx="11129">
                  <c:v>4.9859999999999998</c:v>
                </c:pt>
                <c:pt idx="11130">
                  <c:v>4.9962</c:v>
                </c:pt>
                <c:pt idx="11131">
                  <c:v>4.9618000000000002</c:v>
                </c:pt>
                <c:pt idx="11132">
                  <c:v>4.9766000000000004</c:v>
                </c:pt>
                <c:pt idx="11133">
                  <c:v>5.0430000000000001</c:v>
                </c:pt>
                <c:pt idx="11134">
                  <c:v>5.1970999999999998</c:v>
                </c:pt>
                <c:pt idx="11135">
                  <c:v>5.4035000000000002</c:v>
                </c:pt>
                <c:pt idx="11136">
                  <c:v>5.7511000000000001</c:v>
                </c:pt>
                <c:pt idx="11137">
                  <c:v>6.1756000000000002</c:v>
                </c:pt>
                <c:pt idx="11138">
                  <c:v>6.3385999999999996</c:v>
                </c:pt>
                <c:pt idx="11139">
                  <c:v>6.4438000000000004</c:v>
                </c:pt>
                <c:pt idx="11140">
                  <c:v>6.2394999999999996</c:v>
                </c:pt>
                <c:pt idx="11141">
                  <c:v>6.0991999999999997</c:v>
                </c:pt>
                <c:pt idx="11142">
                  <c:v>5.3604000000000003</c:v>
                </c:pt>
                <c:pt idx="11143">
                  <c:v>4.8116000000000003</c:v>
                </c:pt>
                <c:pt idx="11144">
                  <c:v>5.0994000000000002</c:v>
                </c:pt>
                <c:pt idx="11145">
                  <c:v>5.1440000000000001</c:v>
                </c:pt>
                <c:pt idx="11146">
                  <c:v>5.1638999999999999</c:v>
                </c:pt>
                <c:pt idx="11147">
                  <c:v>4.9587000000000003</c:v>
                </c:pt>
                <c:pt idx="11148">
                  <c:v>4.8179999999999996</c:v>
                </c:pt>
                <c:pt idx="11149">
                  <c:v>4.7050999999999998</c:v>
                </c:pt>
                <c:pt idx="11150">
                  <c:v>4.6618000000000004</c:v>
                </c:pt>
                <c:pt idx="11151">
                  <c:v>4.8574000000000002</c:v>
                </c:pt>
                <c:pt idx="11152">
                  <c:v>4.9913999999999996</c:v>
                </c:pt>
                <c:pt idx="11153">
                  <c:v>5.1917</c:v>
                </c:pt>
                <c:pt idx="11154">
                  <c:v>5.4162999999999997</c:v>
                </c:pt>
                <c:pt idx="11155">
                  <c:v>5.444</c:v>
                </c:pt>
                <c:pt idx="11156">
                  <c:v>5.5189000000000004</c:v>
                </c:pt>
                <c:pt idx="11157">
                  <c:v>5.4200999999999997</c:v>
                </c:pt>
                <c:pt idx="11158">
                  <c:v>5.3620999999999999</c:v>
                </c:pt>
                <c:pt idx="11159">
                  <c:v>5.2127999999999997</c:v>
                </c:pt>
                <c:pt idx="11160">
                  <c:v>5.0187999999999997</c:v>
                </c:pt>
                <c:pt idx="11161">
                  <c:v>4.9078999999999997</c:v>
                </c:pt>
                <c:pt idx="11162">
                  <c:v>4.7637</c:v>
                </c:pt>
                <c:pt idx="11163">
                  <c:v>4.625</c:v>
                </c:pt>
                <c:pt idx="11164">
                  <c:v>4.5511999999999997</c:v>
                </c:pt>
                <c:pt idx="11165">
                  <c:v>4.4398</c:v>
                </c:pt>
                <c:pt idx="11166">
                  <c:v>4.4534000000000002</c:v>
                </c:pt>
                <c:pt idx="11167">
                  <c:v>4.4097999999999997</c:v>
                </c:pt>
                <c:pt idx="11168">
                  <c:v>4.4524999999999997</c:v>
                </c:pt>
                <c:pt idx="11169">
                  <c:v>4.6116000000000001</c:v>
                </c:pt>
                <c:pt idx="11170">
                  <c:v>4.6982999999999997</c:v>
                </c:pt>
                <c:pt idx="11171">
                  <c:v>4.8040000000000003</c:v>
                </c:pt>
                <c:pt idx="11172">
                  <c:v>4.9268000000000001</c:v>
                </c:pt>
                <c:pt idx="11173">
                  <c:v>4.9203999999999999</c:v>
                </c:pt>
                <c:pt idx="11174">
                  <c:v>4.8878000000000004</c:v>
                </c:pt>
                <c:pt idx="11175">
                  <c:v>4.9381000000000004</c:v>
                </c:pt>
                <c:pt idx="11176">
                  <c:v>4.8704000000000001</c:v>
                </c:pt>
                <c:pt idx="11177">
                  <c:v>4.7758000000000003</c:v>
                </c:pt>
                <c:pt idx="11178">
                  <c:v>4.7537000000000003</c:v>
                </c:pt>
                <c:pt idx="11179">
                  <c:v>4.6779000000000002</c:v>
                </c:pt>
                <c:pt idx="11180">
                  <c:v>4.6136999999999997</c:v>
                </c:pt>
                <c:pt idx="11181">
                  <c:v>4.6109999999999998</c:v>
                </c:pt>
                <c:pt idx="11182">
                  <c:v>4.6378000000000004</c:v>
                </c:pt>
                <c:pt idx="11183">
                  <c:v>4.6700999999999997</c:v>
                </c:pt>
                <c:pt idx="11184">
                  <c:v>4.6984000000000004</c:v>
                </c:pt>
                <c:pt idx="11185">
                  <c:v>4.7671999999999999</c:v>
                </c:pt>
                <c:pt idx="11186">
                  <c:v>4.8962000000000003</c:v>
                </c:pt>
                <c:pt idx="11187">
                  <c:v>5.0351999999999997</c:v>
                </c:pt>
                <c:pt idx="11188">
                  <c:v>5.1154999999999999</c:v>
                </c:pt>
                <c:pt idx="11189">
                  <c:v>5.2347999999999999</c:v>
                </c:pt>
                <c:pt idx="11190">
                  <c:v>5.4653</c:v>
                </c:pt>
                <c:pt idx="11191">
                  <c:v>5.6543999999999999</c:v>
                </c:pt>
                <c:pt idx="11192">
                  <c:v>5.6765999999999996</c:v>
                </c:pt>
                <c:pt idx="11193">
                  <c:v>5.7424999999999997</c:v>
                </c:pt>
                <c:pt idx="11194">
                  <c:v>5.5720000000000001</c:v>
                </c:pt>
                <c:pt idx="11195">
                  <c:v>5.5780000000000003</c:v>
                </c:pt>
                <c:pt idx="11196">
                  <c:v>5.3715000000000002</c:v>
                </c:pt>
                <c:pt idx="11197">
                  <c:v>5.3329000000000004</c:v>
                </c:pt>
                <c:pt idx="11198">
                  <c:v>7.2625999999999999</c:v>
                </c:pt>
                <c:pt idx="11199">
                  <c:v>7.5799000000000003</c:v>
                </c:pt>
                <c:pt idx="11200">
                  <c:v>6.5845000000000002</c:v>
                </c:pt>
                <c:pt idx="11201">
                  <c:v>5.306</c:v>
                </c:pt>
                <c:pt idx="11202">
                  <c:v>4.1105</c:v>
                </c:pt>
                <c:pt idx="11203">
                  <c:v>3.1276000000000002</c:v>
                </c:pt>
                <c:pt idx="11204">
                  <c:v>3.8965999999999998</c:v>
                </c:pt>
                <c:pt idx="11205">
                  <c:v>5.5091999999999999</c:v>
                </c:pt>
                <c:pt idx="11206">
                  <c:v>5.5663999999999998</c:v>
                </c:pt>
                <c:pt idx="11207">
                  <c:v>4.8899999999999997</c:v>
                </c:pt>
                <c:pt idx="11208">
                  <c:v>3.9601000000000002</c:v>
                </c:pt>
                <c:pt idx="11209">
                  <c:v>3.4161999999999999</c:v>
                </c:pt>
                <c:pt idx="11210">
                  <c:v>3.9203999999999999</c:v>
                </c:pt>
                <c:pt idx="11211">
                  <c:v>4.1881000000000004</c:v>
                </c:pt>
                <c:pt idx="11212">
                  <c:v>4.0849000000000002</c:v>
                </c:pt>
                <c:pt idx="11213">
                  <c:v>3.8188</c:v>
                </c:pt>
                <c:pt idx="11214">
                  <c:v>3.5324</c:v>
                </c:pt>
                <c:pt idx="11215">
                  <c:v>3.3172000000000001</c:v>
                </c:pt>
                <c:pt idx="11216">
                  <c:v>3.1214</c:v>
                </c:pt>
                <c:pt idx="11217">
                  <c:v>3.0059999999999998</c:v>
                </c:pt>
                <c:pt idx="11218">
                  <c:v>2.9418000000000002</c:v>
                </c:pt>
                <c:pt idx="11219">
                  <c:v>3.2315999999999998</c:v>
                </c:pt>
                <c:pt idx="11220">
                  <c:v>4.4353999999999996</c:v>
                </c:pt>
                <c:pt idx="11221">
                  <c:v>5.9511000000000003</c:v>
                </c:pt>
                <c:pt idx="11222">
                  <c:v>7.1829999999999998</c:v>
                </c:pt>
                <c:pt idx="11223">
                  <c:v>6.8997000000000002</c:v>
                </c:pt>
                <c:pt idx="11224">
                  <c:v>5.7804000000000002</c:v>
                </c:pt>
                <c:pt idx="11225">
                  <c:v>4.6694000000000004</c:v>
                </c:pt>
                <c:pt idx="11226">
                  <c:v>5.3007</c:v>
                </c:pt>
                <c:pt idx="11227">
                  <c:v>5.6295000000000002</c:v>
                </c:pt>
                <c:pt idx="11228">
                  <c:v>5.6311999999999998</c:v>
                </c:pt>
                <c:pt idx="11229">
                  <c:v>5.2157</c:v>
                </c:pt>
                <c:pt idx="11230">
                  <c:v>4.8754</c:v>
                </c:pt>
                <c:pt idx="11231">
                  <c:v>4.5392999999999999</c:v>
                </c:pt>
                <c:pt idx="11232">
                  <c:v>4.3003999999999998</c:v>
                </c:pt>
                <c:pt idx="11233">
                  <c:v>4.0347</c:v>
                </c:pt>
                <c:pt idx="11234">
                  <c:v>3.8504999999999998</c:v>
                </c:pt>
                <c:pt idx="11235">
                  <c:v>3.7221000000000002</c:v>
                </c:pt>
                <c:pt idx="11236">
                  <c:v>3.7109999999999999</c:v>
                </c:pt>
                <c:pt idx="11237">
                  <c:v>3.8761000000000001</c:v>
                </c:pt>
                <c:pt idx="11238">
                  <c:v>4.2009999999999996</c:v>
                </c:pt>
                <c:pt idx="11239">
                  <c:v>4.6521999999999997</c:v>
                </c:pt>
                <c:pt idx="11240">
                  <c:v>5.0681000000000003</c:v>
                </c:pt>
                <c:pt idx="11241">
                  <c:v>5.3644999999999996</c:v>
                </c:pt>
                <c:pt idx="11242">
                  <c:v>5.5667999999999997</c:v>
                </c:pt>
                <c:pt idx="11243">
                  <c:v>5.6680000000000001</c:v>
                </c:pt>
                <c:pt idx="11244">
                  <c:v>5.5191999999999997</c:v>
                </c:pt>
                <c:pt idx="11245">
                  <c:v>5.3860999999999999</c:v>
                </c:pt>
                <c:pt idx="11246">
                  <c:v>5.2195</c:v>
                </c:pt>
                <c:pt idx="11247">
                  <c:v>5.0194000000000001</c:v>
                </c:pt>
                <c:pt idx="11248">
                  <c:v>4.883</c:v>
                </c:pt>
                <c:pt idx="11249">
                  <c:v>4.7812999999999999</c:v>
                </c:pt>
                <c:pt idx="11250">
                  <c:v>4.7108999999999996</c:v>
                </c:pt>
                <c:pt idx="11251">
                  <c:v>4.7260999999999997</c:v>
                </c:pt>
                <c:pt idx="11252">
                  <c:v>4.8917999999999999</c:v>
                </c:pt>
                <c:pt idx="11253">
                  <c:v>5.1993</c:v>
                </c:pt>
                <c:pt idx="11254">
                  <c:v>5.4969999999999999</c:v>
                </c:pt>
                <c:pt idx="11255">
                  <c:v>5.8361000000000001</c:v>
                </c:pt>
                <c:pt idx="11256">
                  <c:v>6.0358000000000001</c:v>
                </c:pt>
                <c:pt idx="11257">
                  <c:v>5.9151999999999996</c:v>
                </c:pt>
                <c:pt idx="11258">
                  <c:v>5.8391999999999999</c:v>
                </c:pt>
                <c:pt idx="11259">
                  <c:v>5.5968999999999998</c:v>
                </c:pt>
                <c:pt idx="11260">
                  <c:v>5.6055000000000001</c:v>
                </c:pt>
                <c:pt idx="11261">
                  <c:v>6.8531000000000004</c:v>
                </c:pt>
                <c:pt idx="11262">
                  <c:v>6.1974999999999998</c:v>
                </c:pt>
                <c:pt idx="11263">
                  <c:v>5.0883000000000003</c:v>
                </c:pt>
                <c:pt idx="11264">
                  <c:v>3.9255</c:v>
                </c:pt>
                <c:pt idx="11265">
                  <c:v>2.9424999999999999</c:v>
                </c:pt>
                <c:pt idx="11266">
                  <c:v>2.6423000000000001</c:v>
                </c:pt>
                <c:pt idx="11267">
                  <c:v>3.5</c:v>
                </c:pt>
                <c:pt idx="11268">
                  <c:v>4.9734999999999996</c:v>
                </c:pt>
                <c:pt idx="11269">
                  <c:v>5.0498000000000003</c:v>
                </c:pt>
                <c:pt idx="11270">
                  <c:v>4.3632</c:v>
                </c:pt>
                <c:pt idx="11271">
                  <c:v>3.5005999999999999</c:v>
                </c:pt>
                <c:pt idx="11272">
                  <c:v>3.1160999999999999</c:v>
                </c:pt>
                <c:pt idx="11273">
                  <c:v>3.5190999999999999</c:v>
                </c:pt>
                <c:pt idx="11274">
                  <c:v>3.6926999999999999</c:v>
                </c:pt>
                <c:pt idx="11275">
                  <c:v>3.6978</c:v>
                </c:pt>
                <c:pt idx="11276">
                  <c:v>3.6044</c:v>
                </c:pt>
                <c:pt idx="11277">
                  <c:v>3.4643999999999999</c:v>
                </c:pt>
                <c:pt idx="11278">
                  <c:v>3.3521999999999998</c:v>
                </c:pt>
                <c:pt idx="11279">
                  <c:v>3.2673000000000001</c:v>
                </c:pt>
                <c:pt idx="11280">
                  <c:v>3.2151000000000001</c:v>
                </c:pt>
                <c:pt idx="11281">
                  <c:v>3.3828999999999998</c:v>
                </c:pt>
                <c:pt idx="11282">
                  <c:v>4.0990000000000002</c:v>
                </c:pt>
                <c:pt idx="11283">
                  <c:v>5.1387</c:v>
                </c:pt>
                <c:pt idx="11284">
                  <c:v>6.1090999999999998</c:v>
                </c:pt>
                <c:pt idx="11285">
                  <c:v>6.6166999999999998</c:v>
                </c:pt>
                <c:pt idx="11286">
                  <c:v>6.5072000000000001</c:v>
                </c:pt>
                <c:pt idx="11287">
                  <c:v>6.1967999999999996</c:v>
                </c:pt>
                <c:pt idx="11288">
                  <c:v>5.8268000000000004</c:v>
                </c:pt>
                <c:pt idx="11289">
                  <c:v>5.3312999999999997</c:v>
                </c:pt>
                <c:pt idx="11290">
                  <c:v>5.0660999999999996</c:v>
                </c:pt>
                <c:pt idx="11291">
                  <c:v>4.7278000000000002</c:v>
                </c:pt>
                <c:pt idx="11292">
                  <c:v>4.4596999999999998</c:v>
                </c:pt>
                <c:pt idx="11293">
                  <c:v>4.2948000000000004</c:v>
                </c:pt>
                <c:pt idx="11294">
                  <c:v>4.1266999999999996</c:v>
                </c:pt>
                <c:pt idx="11295">
                  <c:v>3.4777999999999998</c:v>
                </c:pt>
                <c:pt idx="11296">
                  <c:v>2.7583000000000002</c:v>
                </c:pt>
                <c:pt idx="11297">
                  <c:v>2.0954000000000002</c:v>
                </c:pt>
                <c:pt idx="11298">
                  <c:v>1.5565</c:v>
                </c:pt>
                <c:pt idx="11299">
                  <c:v>1.7710999999999999</c:v>
                </c:pt>
                <c:pt idx="11300">
                  <c:v>2.2599</c:v>
                </c:pt>
                <c:pt idx="11301">
                  <c:v>2.5853000000000002</c:v>
                </c:pt>
                <c:pt idx="11302">
                  <c:v>2.7113999999999998</c:v>
                </c:pt>
                <c:pt idx="11303">
                  <c:v>2.7976999999999999</c:v>
                </c:pt>
                <c:pt idx="11304">
                  <c:v>2.9716999999999998</c:v>
                </c:pt>
                <c:pt idx="11305">
                  <c:v>3.1631999999999998</c:v>
                </c:pt>
                <c:pt idx="11306">
                  <c:v>3.2442000000000002</c:v>
                </c:pt>
                <c:pt idx="11307">
                  <c:v>3.2906</c:v>
                </c:pt>
                <c:pt idx="11308">
                  <c:v>3.2904</c:v>
                </c:pt>
                <c:pt idx="11309">
                  <c:v>3.3168000000000002</c:v>
                </c:pt>
                <c:pt idx="11310">
                  <c:v>3.5257000000000001</c:v>
                </c:pt>
                <c:pt idx="11311">
                  <c:v>4.0175000000000001</c:v>
                </c:pt>
                <c:pt idx="11312">
                  <c:v>4.6738999999999997</c:v>
                </c:pt>
                <c:pt idx="11313">
                  <c:v>5.2645999999999997</c:v>
                </c:pt>
                <c:pt idx="11314">
                  <c:v>5.7207999999999997</c:v>
                </c:pt>
                <c:pt idx="11315">
                  <c:v>5.7561999999999998</c:v>
                </c:pt>
                <c:pt idx="11316">
                  <c:v>5.6292</c:v>
                </c:pt>
                <c:pt idx="11317">
                  <c:v>5.4785000000000004</c:v>
                </c:pt>
                <c:pt idx="11318">
                  <c:v>5.2550999999999997</c:v>
                </c:pt>
                <c:pt idx="11319">
                  <c:v>5.0435999999999996</c:v>
                </c:pt>
                <c:pt idx="11320">
                  <c:v>4.7765000000000004</c:v>
                </c:pt>
                <c:pt idx="11321">
                  <c:v>4.5659999999999998</c:v>
                </c:pt>
                <c:pt idx="11322">
                  <c:v>4.4112999999999998</c:v>
                </c:pt>
                <c:pt idx="11323">
                  <c:v>4.3964999999999996</c:v>
                </c:pt>
                <c:pt idx="11324">
                  <c:v>4.4732000000000003</c:v>
                </c:pt>
                <c:pt idx="11325">
                  <c:v>4.6699000000000002</c:v>
                </c:pt>
                <c:pt idx="11326">
                  <c:v>5.0176999999999996</c:v>
                </c:pt>
                <c:pt idx="11327">
                  <c:v>5.4085999999999999</c:v>
                </c:pt>
                <c:pt idx="11328">
                  <c:v>5.8075000000000001</c:v>
                </c:pt>
                <c:pt idx="11329">
                  <c:v>5.9135</c:v>
                </c:pt>
                <c:pt idx="11330">
                  <c:v>5.9004000000000003</c:v>
                </c:pt>
                <c:pt idx="11331">
                  <c:v>5.7417999999999996</c:v>
                </c:pt>
                <c:pt idx="11332">
                  <c:v>5.5316999999999998</c:v>
                </c:pt>
                <c:pt idx="11333">
                  <c:v>5.3207000000000004</c:v>
                </c:pt>
                <c:pt idx="11334">
                  <c:v>5.0537999999999998</c:v>
                </c:pt>
                <c:pt idx="11335">
                  <c:v>4.9231999999999996</c:v>
                </c:pt>
                <c:pt idx="11336">
                  <c:v>4.7004999999999999</c:v>
                </c:pt>
                <c:pt idx="11337">
                  <c:v>4.5518999999999998</c:v>
                </c:pt>
                <c:pt idx="11338">
                  <c:v>4.492</c:v>
                </c:pt>
                <c:pt idx="11339">
                  <c:v>4.4596999999999998</c:v>
                </c:pt>
                <c:pt idx="11340">
                  <c:v>4.476</c:v>
                </c:pt>
                <c:pt idx="11341">
                  <c:v>4.5949</c:v>
                </c:pt>
                <c:pt idx="11342">
                  <c:v>4.7428999999999997</c:v>
                </c:pt>
                <c:pt idx="11343">
                  <c:v>4.9005999999999998</c:v>
                </c:pt>
                <c:pt idx="11344">
                  <c:v>4.9562999999999997</c:v>
                </c:pt>
                <c:pt idx="11345">
                  <c:v>5.0064000000000002</c:v>
                </c:pt>
                <c:pt idx="11346">
                  <c:v>5.0521000000000003</c:v>
                </c:pt>
                <c:pt idx="11347">
                  <c:v>5.0365000000000002</c:v>
                </c:pt>
                <c:pt idx="11348">
                  <c:v>4.9555999999999996</c:v>
                </c:pt>
                <c:pt idx="11349">
                  <c:v>4.8861999999999997</c:v>
                </c:pt>
                <c:pt idx="11350">
                  <c:v>4.8996000000000004</c:v>
                </c:pt>
                <c:pt idx="11351">
                  <c:v>4.8289</c:v>
                </c:pt>
                <c:pt idx="11352">
                  <c:v>4.7736000000000001</c:v>
                </c:pt>
                <c:pt idx="11353">
                  <c:v>4.7778999999999998</c:v>
                </c:pt>
                <c:pt idx="11354">
                  <c:v>4.8198999999999996</c:v>
                </c:pt>
                <c:pt idx="11355">
                  <c:v>4.8520000000000003</c:v>
                </c:pt>
                <c:pt idx="11356">
                  <c:v>4.8936999999999999</c:v>
                </c:pt>
                <c:pt idx="11357">
                  <c:v>4.9179000000000004</c:v>
                </c:pt>
                <c:pt idx="11358">
                  <c:v>5.0027999999999997</c:v>
                </c:pt>
                <c:pt idx="11359">
                  <c:v>5.1447000000000003</c:v>
                </c:pt>
                <c:pt idx="11360">
                  <c:v>5.2740999999999998</c:v>
                </c:pt>
                <c:pt idx="11361">
                  <c:v>5.4348000000000001</c:v>
                </c:pt>
                <c:pt idx="11362">
                  <c:v>5.6243999999999996</c:v>
                </c:pt>
                <c:pt idx="11363">
                  <c:v>5.7906000000000004</c:v>
                </c:pt>
                <c:pt idx="11364">
                  <c:v>5.8289999999999997</c:v>
                </c:pt>
                <c:pt idx="11365">
                  <c:v>5.9585999999999997</c:v>
                </c:pt>
                <c:pt idx="11366">
                  <c:v>5.7643000000000004</c:v>
                </c:pt>
                <c:pt idx="11367">
                  <c:v>5.7037000000000004</c:v>
                </c:pt>
                <c:pt idx="11368">
                  <c:v>5.5471000000000004</c:v>
                </c:pt>
                <c:pt idx="11369">
                  <c:v>5.5937000000000001</c:v>
                </c:pt>
                <c:pt idx="11370">
                  <c:v>5.4459999999999997</c:v>
                </c:pt>
                <c:pt idx="11371">
                  <c:v>4.5857999999999999</c:v>
                </c:pt>
                <c:pt idx="11372">
                  <c:v>3.6067</c:v>
                </c:pt>
                <c:pt idx="11373">
                  <c:v>2.7456999999999998</c:v>
                </c:pt>
                <c:pt idx="11374">
                  <c:v>2.0436000000000001</c:v>
                </c:pt>
                <c:pt idx="11375">
                  <c:v>2.3161</c:v>
                </c:pt>
                <c:pt idx="11376">
                  <c:v>3.4594</c:v>
                </c:pt>
                <c:pt idx="11377">
                  <c:v>4.0236999999999998</c:v>
                </c:pt>
                <c:pt idx="11378">
                  <c:v>4.1104000000000003</c:v>
                </c:pt>
                <c:pt idx="11379">
                  <c:v>3.6417000000000002</c:v>
                </c:pt>
                <c:pt idx="11380">
                  <c:v>3.4075000000000002</c:v>
                </c:pt>
                <c:pt idx="11381">
                  <c:v>3.7126999999999999</c:v>
                </c:pt>
                <c:pt idx="11382">
                  <c:v>3.8447</c:v>
                </c:pt>
                <c:pt idx="11383">
                  <c:v>3.8027000000000002</c:v>
                </c:pt>
                <c:pt idx="11384">
                  <c:v>3.7667000000000002</c:v>
                </c:pt>
                <c:pt idx="11385">
                  <c:v>4.8926999999999996</c:v>
                </c:pt>
                <c:pt idx="11386">
                  <c:v>4.7602000000000002</c:v>
                </c:pt>
                <c:pt idx="11387">
                  <c:v>4.0072000000000001</c:v>
                </c:pt>
                <c:pt idx="11388">
                  <c:v>3.1602000000000001</c:v>
                </c:pt>
                <c:pt idx="11389">
                  <c:v>2.4094000000000002</c:v>
                </c:pt>
                <c:pt idx="11390">
                  <c:v>1.8322000000000001</c:v>
                </c:pt>
                <c:pt idx="11391">
                  <c:v>3.0461999999999998</c:v>
                </c:pt>
                <c:pt idx="11392">
                  <c:v>5.0034999999999998</c:v>
                </c:pt>
                <c:pt idx="11393">
                  <c:v>4.9599000000000002</c:v>
                </c:pt>
                <c:pt idx="11394">
                  <c:v>4.2855999999999996</c:v>
                </c:pt>
                <c:pt idx="11395">
                  <c:v>3.4165999999999999</c:v>
                </c:pt>
                <c:pt idx="11396">
                  <c:v>2.6808000000000001</c:v>
                </c:pt>
                <c:pt idx="11397">
                  <c:v>3.57</c:v>
                </c:pt>
                <c:pt idx="11398">
                  <c:v>4.2405999999999997</c:v>
                </c:pt>
                <c:pt idx="11399">
                  <c:v>4.0982000000000003</c:v>
                </c:pt>
                <c:pt idx="11400">
                  <c:v>3.6063999999999998</c:v>
                </c:pt>
                <c:pt idx="11401">
                  <c:v>3.3361999999999998</c:v>
                </c:pt>
                <c:pt idx="11402">
                  <c:v>3.17</c:v>
                </c:pt>
                <c:pt idx="11403">
                  <c:v>2.9861</c:v>
                </c:pt>
                <c:pt idx="11404">
                  <c:v>2.8369</c:v>
                </c:pt>
                <c:pt idx="11405">
                  <c:v>2.7465000000000002</c:v>
                </c:pt>
                <c:pt idx="11406">
                  <c:v>2.7408999999999999</c:v>
                </c:pt>
                <c:pt idx="11407">
                  <c:v>2.8730000000000002</c:v>
                </c:pt>
                <c:pt idx="11408">
                  <c:v>3.6996000000000002</c:v>
                </c:pt>
                <c:pt idx="11409">
                  <c:v>5.2081999999999997</c:v>
                </c:pt>
                <c:pt idx="11410">
                  <c:v>6.4002999999999997</c:v>
                </c:pt>
                <c:pt idx="11411">
                  <c:v>7.0216000000000003</c:v>
                </c:pt>
                <c:pt idx="11412">
                  <c:v>7.1116000000000001</c:v>
                </c:pt>
                <c:pt idx="11413">
                  <c:v>6.1253000000000002</c:v>
                </c:pt>
                <c:pt idx="11414">
                  <c:v>4.9017999999999997</c:v>
                </c:pt>
                <c:pt idx="11415">
                  <c:v>3.7292000000000001</c:v>
                </c:pt>
                <c:pt idx="11416">
                  <c:v>2.7793999999999999</c:v>
                </c:pt>
                <c:pt idx="11417">
                  <c:v>3.2307999999999999</c:v>
                </c:pt>
                <c:pt idx="11418">
                  <c:v>3.7947000000000002</c:v>
                </c:pt>
                <c:pt idx="11419">
                  <c:v>4.2412000000000001</c:v>
                </c:pt>
                <c:pt idx="11420">
                  <c:v>4.0834999999999999</c:v>
                </c:pt>
                <c:pt idx="11421">
                  <c:v>3.8504</c:v>
                </c:pt>
                <c:pt idx="11422">
                  <c:v>3.5794000000000001</c:v>
                </c:pt>
                <c:pt idx="11423">
                  <c:v>3.4721000000000002</c:v>
                </c:pt>
                <c:pt idx="11424">
                  <c:v>3.3744000000000001</c:v>
                </c:pt>
                <c:pt idx="11425">
                  <c:v>3.3246000000000002</c:v>
                </c:pt>
                <c:pt idx="11426">
                  <c:v>3.2917000000000001</c:v>
                </c:pt>
                <c:pt idx="11427">
                  <c:v>3.2940999999999998</c:v>
                </c:pt>
                <c:pt idx="11428">
                  <c:v>3.5390999999999999</c:v>
                </c:pt>
                <c:pt idx="11429">
                  <c:v>4.4082999999999997</c:v>
                </c:pt>
                <c:pt idx="11430">
                  <c:v>5.5970000000000004</c:v>
                </c:pt>
                <c:pt idx="11431">
                  <c:v>6.4547999999999996</c:v>
                </c:pt>
                <c:pt idx="11432">
                  <c:v>6.8463000000000003</c:v>
                </c:pt>
                <c:pt idx="11433">
                  <c:v>6.1106999999999996</c:v>
                </c:pt>
                <c:pt idx="11434">
                  <c:v>4.9958999999999998</c:v>
                </c:pt>
                <c:pt idx="11435">
                  <c:v>4.6287000000000003</c:v>
                </c:pt>
                <c:pt idx="11436">
                  <c:v>4.2803000000000004</c:v>
                </c:pt>
                <c:pt idx="11437">
                  <c:v>5.5324</c:v>
                </c:pt>
                <c:pt idx="11438">
                  <c:v>5.0914999999999999</c:v>
                </c:pt>
                <c:pt idx="11439">
                  <c:v>4.2230999999999996</c:v>
                </c:pt>
                <c:pt idx="11440">
                  <c:v>3.3134999999999999</c:v>
                </c:pt>
                <c:pt idx="11441">
                  <c:v>2.4927999999999999</c:v>
                </c:pt>
                <c:pt idx="11442">
                  <c:v>1.8303</c:v>
                </c:pt>
                <c:pt idx="11443">
                  <c:v>2.2949999999999999</c:v>
                </c:pt>
                <c:pt idx="11444">
                  <c:v>3.1577000000000002</c:v>
                </c:pt>
                <c:pt idx="11445">
                  <c:v>3.5030000000000001</c:v>
                </c:pt>
                <c:pt idx="11446">
                  <c:v>3.4908000000000001</c:v>
                </c:pt>
                <c:pt idx="11447">
                  <c:v>3.4980000000000002</c:v>
                </c:pt>
                <c:pt idx="11448">
                  <c:v>3.4369000000000001</c:v>
                </c:pt>
                <c:pt idx="11449">
                  <c:v>3.4438</c:v>
                </c:pt>
                <c:pt idx="11450">
                  <c:v>3.3877000000000002</c:v>
                </c:pt>
                <c:pt idx="11451">
                  <c:v>3.2942</c:v>
                </c:pt>
                <c:pt idx="11452">
                  <c:v>3.2271000000000001</c:v>
                </c:pt>
                <c:pt idx="11453">
                  <c:v>3.1711</c:v>
                </c:pt>
                <c:pt idx="11454">
                  <c:v>3.2871999999999999</c:v>
                </c:pt>
                <c:pt idx="11455">
                  <c:v>3.7359</c:v>
                </c:pt>
                <c:pt idx="11456">
                  <c:v>4.5370999999999997</c:v>
                </c:pt>
                <c:pt idx="11457">
                  <c:v>5.3878000000000004</c:v>
                </c:pt>
                <c:pt idx="11458">
                  <c:v>5.9766000000000004</c:v>
                </c:pt>
                <c:pt idx="11459">
                  <c:v>6.1162999999999998</c:v>
                </c:pt>
                <c:pt idx="11460">
                  <c:v>6.1052</c:v>
                </c:pt>
                <c:pt idx="11461">
                  <c:v>5.7455999999999996</c:v>
                </c:pt>
                <c:pt idx="11462">
                  <c:v>5.5076999999999998</c:v>
                </c:pt>
                <c:pt idx="11463">
                  <c:v>5.1402000000000001</c:v>
                </c:pt>
                <c:pt idx="11464">
                  <c:v>4.9119999999999999</c:v>
                </c:pt>
                <c:pt idx="11465">
                  <c:v>4.6238000000000001</c:v>
                </c:pt>
                <c:pt idx="11466">
                  <c:v>4.4191000000000003</c:v>
                </c:pt>
                <c:pt idx="11467">
                  <c:v>4.2846000000000002</c:v>
                </c:pt>
                <c:pt idx="11468">
                  <c:v>4.1721000000000004</c:v>
                </c:pt>
                <c:pt idx="11469">
                  <c:v>4.1100000000000003</c:v>
                </c:pt>
                <c:pt idx="11470">
                  <c:v>4.1738999999999997</c:v>
                </c:pt>
                <c:pt idx="11471">
                  <c:v>4.3403</c:v>
                </c:pt>
                <c:pt idx="11472">
                  <c:v>4.5583999999999998</c:v>
                </c:pt>
                <c:pt idx="11473">
                  <c:v>4.8377999999999997</c:v>
                </c:pt>
                <c:pt idx="11474">
                  <c:v>5.0575000000000001</c:v>
                </c:pt>
                <c:pt idx="11475">
                  <c:v>5.1917999999999997</c:v>
                </c:pt>
                <c:pt idx="11476">
                  <c:v>5.3162000000000003</c:v>
                </c:pt>
                <c:pt idx="11477">
                  <c:v>5.4406999999999996</c:v>
                </c:pt>
                <c:pt idx="11478">
                  <c:v>5.3856000000000002</c:v>
                </c:pt>
                <c:pt idx="11479">
                  <c:v>5.3261000000000003</c:v>
                </c:pt>
                <c:pt idx="11480">
                  <c:v>5.2675999999999998</c:v>
                </c:pt>
                <c:pt idx="11481">
                  <c:v>5.1596000000000002</c:v>
                </c:pt>
                <c:pt idx="11482">
                  <c:v>5.024</c:v>
                </c:pt>
                <c:pt idx="11483">
                  <c:v>4.9593999999999996</c:v>
                </c:pt>
                <c:pt idx="11484">
                  <c:v>4.8742999999999999</c:v>
                </c:pt>
                <c:pt idx="11485">
                  <c:v>4.8075000000000001</c:v>
                </c:pt>
                <c:pt idx="11486">
                  <c:v>4.8186</c:v>
                </c:pt>
                <c:pt idx="11487">
                  <c:v>4.9062999999999999</c:v>
                </c:pt>
                <c:pt idx="11488">
                  <c:v>5.1026999999999996</c:v>
                </c:pt>
                <c:pt idx="11489">
                  <c:v>5.2533000000000003</c:v>
                </c:pt>
                <c:pt idx="11490">
                  <c:v>5.4283999999999999</c:v>
                </c:pt>
                <c:pt idx="11491">
                  <c:v>5.6623999999999999</c:v>
                </c:pt>
                <c:pt idx="11492">
                  <c:v>5.6501999999999999</c:v>
                </c:pt>
                <c:pt idx="11493">
                  <c:v>7.0026999999999999</c:v>
                </c:pt>
                <c:pt idx="11494">
                  <c:v>7.5464000000000002</c:v>
                </c:pt>
                <c:pt idx="11495">
                  <c:v>6.6841999999999997</c:v>
                </c:pt>
                <c:pt idx="11496">
                  <c:v>5.3935000000000004</c:v>
                </c:pt>
                <c:pt idx="11497">
                  <c:v>4.1467999999999998</c:v>
                </c:pt>
                <c:pt idx="11498">
                  <c:v>3.1061000000000001</c:v>
                </c:pt>
                <c:pt idx="11499">
                  <c:v>3.1825999999999999</c:v>
                </c:pt>
                <c:pt idx="11500">
                  <c:v>5.0521000000000003</c:v>
                </c:pt>
                <c:pt idx="11501">
                  <c:v>5.2427999999999999</c:v>
                </c:pt>
                <c:pt idx="11502">
                  <c:v>4.5599999999999996</c:v>
                </c:pt>
                <c:pt idx="11503">
                  <c:v>3.6454</c:v>
                </c:pt>
                <c:pt idx="11504">
                  <c:v>3.6172</c:v>
                </c:pt>
                <c:pt idx="11505">
                  <c:v>4.0951000000000004</c:v>
                </c:pt>
                <c:pt idx="11506">
                  <c:v>4.1592000000000002</c:v>
                </c:pt>
                <c:pt idx="11507">
                  <c:v>3.9872000000000001</c:v>
                </c:pt>
                <c:pt idx="11508">
                  <c:v>3.7332999999999998</c:v>
                </c:pt>
                <c:pt idx="11509">
                  <c:v>3.4453</c:v>
                </c:pt>
                <c:pt idx="11510">
                  <c:v>3.2138</c:v>
                </c:pt>
                <c:pt idx="11511">
                  <c:v>3.0516000000000001</c:v>
                </c:pt>
                <c:pt idx="11512">
                  <c:v>2.9215</c:v>
                </c:pt>
                <c:pt idx="11513">
                  <c:v>2.8757999999999999</c:v>
                </c:pt>
                <c:pt idx="11514">
                  <c:v>3.4870999999999999</c:v>
                </c:pt>
                <c:pt idx="11515">
                  <c:v>4.9185999999999996</c:v>
                </c:pt>
                <c:pt idx="11516">
                  <c:v>6.4741</c:v>
                </c:pt>
                <c:pt idx="11517">
                  <c:v>7.2643000000000004</c:v>
                </c:pt>
                <c:pt idx="11518">
                  <c:v>7.1105999999999998</c:v>
                </c:pt>
                <c:pt idx="11519">
                  <c:v>6.1043000000000003</c:v>
                </c:pt>
                <c:pt idx="11520">
                  <c:v>5.1139000000000001</c:v>
                </c:pt>
                <c:pt idx="11521">
                  <c:v>5.0010000000000003</c:v>
                </c:pt>
                <c:pt idx="11522">
                  <c:v>5.3662999999999998</c:v>
                </c:pt>
                <c:pt idx="11523">
                  <c:v>5.2567000000000004</c:v>
                </c:pt>
                <c:pt idx="11524">
                  <c:v>5.0437000000000003</c:v>
                </c:pt>
                <c:pt idx="11525">
                  <c:v>4.7226999999999997</c:v>
                </c:pt>
                <c:pt idx="11526">
                  <c:v>4.4523999999999999</c:v>
                </c:pt>
                <c:pt idx="11527">
                  <c:v>4.2382999999999997</c:v>
                </c:pt>
                <c:pt idx="11528">
                  <c:v>4.048</c:v>
                </c:pt>
                <c:pt idx="11529">
                  <c:v>3.9072</c:v>
                </c:pt>
                <c:pt idx="11530">
                  <c:v>3.8813</c:v>
                </c:pt>
                <c:pt idx="11531">
                  <c:v>4.0690999999999997</c:v>
                </c:pt>
                <c:pt idx="11532">
                  <c:v>4.5670000000000002</c:v>
                </c:pt>
                <c:pt idx="11533">
                  <c:v>5.298</c:v>
                </c:pt>
                <c:pt idx="11534">
                  <c:v>5.9946000000000002</c:v>
                </c:pt>
                <c:pt idx="11535">
                  <c:v>6.2335000000000003</c:v>
                </c:pt>
                <c:pt idx="11536">
                  <c:v>6.36</c:v>
                </c:pt>
                <c:pt idx="11537">
                  <c:v>6.0206</c:v>
                </c:pt>
                <c:pt idx="11538">
                  <c:v>5.8293999999999997</c:v>
                </c:pt>
                <c:pt idx="11539">
                  <c:v>5.4596</c:v>
                </c:pt>
                <c:pt idx="11540">
                  <c:v>5.2336999999999998</c:v>
                </c:pt>
                <c:pt idx="11541">
                  <c:v>4.9535</c:v>
                </c:pt>
                <c:pt idx="11542">
                  <c:v>4.7462999999999997</c:v>
                </c:pt>
                <c:pt idx="11543">
                  <c:v>4.4789000000000003</c:v>
                </c:pt>
                <c:pt idx="11544">
                  <c:v>4.3146000000000004</c:v>
                </c:pt>
                <c:pt idx="11545">
                  <c:v>4.2309000000000001</c:v>
                </c:pt>
                <c:pt idx="11546">
                  <c:v>4.1459999999999999</c:v>
                </c:pt>
                <c:pt idx="11547">
                  <c:v>4.2050999999999998</c:v>
                </c:pt>
                <c:pt idx="11548">
                  <c:v>4.3968999999999996</c:v>
                </c:pt>
                <c:pt idx="11549">
                  <c:v>4.6863999999999999</c:v>
                </c:pt>
                <c:pt idx="11550">
                  <c:v>4.9672999999999998</c:v>
                </c:pt>
                <c:pt idx="11551">
                  <c:v>5.1569000000000003</c:v>
                </c:pt>
                <c:pt idx="11552">
                  <c:v>5.3244999999999996</c:v>
                </c:pt>
                <c:pt idx="11553">
                  <c:v>5.5159000000000002</c:v>
                </c:pt>
                <c:pt idx="11554">
                  <c:v>5.5223000000000004</c:v>
                </c:pt>
                <c:pt idx="11555">
                  <c:v>5.4802</c:v>
                </c:pt>
                <c:pt idx="11556">
                  <c:v>5.3948</c:v>
                </c:pt>
                <c:pt idx="11557">
                  <c:v>5.1723999999999997</c:v>
                </c:pt>
                <c:pt idx="11558">
                  <c:v>5.0777999999999999</c:v>
                </c:pt>
                <c:pt idx="11559">
                  <c:v>4.9043999999999999</c:v>
                </c:pt>
                <c:pt idx="11560">
                  <c:v>4.7937000000000003</c:v>
                </c:pt>
                <c:pt idx="11561">
                  <c:v>4.7382999999999997</c:v>
                </c:pt>
                <c:pt idx="11562">
                  <c:v>4.6384999999999996</c:v>
                </c:pt>
                <c:pt idx="11563">
                  <c:v>4.6250999999999998</c:v>
                </c:pt>
                <c:pt idx="11564">
                  <c:v>4.6698000000000004</c:v>
                </c:pt>
                <c:pt idx="11565">
                  <c:v>4.7690999999999999</c:v>
                </c:pt>
                <c:pt idx="11566">
                  <c:v>4.8207000000000004</c:v>
                </c:pt>
                <c:pt idx="11567">
                  <c:v>7.2812999999999999</c:v>
                </c:pt>
                <c:pt idx="11568">
                  <c:v>8.7406000000000006</c:v>
                </c:pt>
                <c:pt idx="11569">
                  <c:v>8.3989999999999991</c:v>
                </c:pt>
                <c:pt idx="11570">
                  <c:v>7.0945999999999998</c:v>
                </c:pt>
                <c:pt idx="11571">
                  <c:v>5.6569000000000003</c:v>
                </c:pt>
                <c:pt idx="11572">
                  <c:v>4.3395999999999999</c:v>
                </c:pt>
                <c:pt idx="11573">
                  <c:v>3.4548999999999999</c:v>
                </c:pt>
                <c:pt idx="11574">
                  <c:v>4.1226000000000003</c:v>
                </c:pt>
                <c:pt idx="11575">
                  <c:v>5.0647000000000002</c:v>
                </c:pt>
                <c:pt idx="11576">
                  <c:v>4.8422000000000001</c:v>
                </c:pt>
                <c:pt idx="11577">
                  <c:v>4.0922000000000001</c:v>
                </c:pt>
                <c:pt idx="11578">
                  <c:v>3.597</c:v>
                </c:pt>
                <c:pt idx="11579">
                  <c:v>3.456</c:v>
                </c:pt>
                <c:pt idx="11580">
                  <c:v>3.4106999999999998</c:v>
                </c:pt>
                <c:pt idx="11581">
                  <c:v>3.3374999999999999</c:v>
                </c:pt>
                <c:pt idx="11582">
                  <c:v>3.3125</c:v>
                </c:pt>
                <c:pt idx="11583">
                  <c:v>3.3246000000000002</c:v>
                </c:pt>
                <c:pt idx="11584">
                  <c:v>3.3632</c:v>
                </c:pt>
                <c:pt idx="11585">
                  <c:v>3.9339</c:v>
                </c:pt>
                <c:pt idx="11586">
                  <c:v>5.3906000000000001</c:v>
                </c:pt>
                <c:pt idx="11587">
                  <c:v>6.9116999999999997</c:v>
                </c:pt>
                <c:pt idx="11588">
                  <c:v>7.0617000000000001</c:v>
                </c:pt>
                <c:pt idx="11589">
                  <c:v>6.1675000000000004</c:v>
                </c:pt>
                <c:pt idx="11590">
                  <c:v>5.0144000000000002</c:v>
                </c:pt>
                <c:pt idx="11591">
                  <c:v>5.4006999999999996</c:v>
                </c:pt>
                <c:pt idx="11592">
                  <c:v>5.9424999999999999</c:v>
                </c:pt>
                <c:pt idx="11593">
                  <c:v>5.8140000000000001</c:v>
                </c:pt>
                <c:pt idx="11594">
                  <c:v>4.9531999999999998</c:v>
                </c:pt>
                <c:pt idx="11595">
                  <c:v>4.5460000000000003</c:v>
                </c:pt>
                <c:pt idx="11596">
                  <c:v>4.5292000000000003</c:v>
                </c:pt>
                <c:pt idx="11597">
                  <c:v>4.5423</c:v>
                </c:pt>
                <c:pt idx="11598">
                  <c:v>4.4298000000000002</c:v>
                </c:pt>
                <c:pt idx="11599">
                  <c:v>4.2077999999999998</c:v>
                </c:pt>
                <c:pt idx="11600">
                  <c:v>4.0194999999999999</c:v>
                </c:pt>
                <c:pt idx="11601">
                  <c:v>3.9142999999999999</c:v>
                </c:pt>
                <c:pt idx="11602">
                  <c:v>3.8713000000000002</c:v>
                </c:pt>
                <c:pt idx="11603">
                  <c:v>4.0876999999999999</c:v>
                </c:pt>
                <c:pt idx="11604">
                  <c:v>4.7873999999999999</c:v>
                </c:pt>
                <c:pt idx="11605">
                  <c:v>5.7218999999999998</c:v>
                </c:pt>
                <c:pt idx="11606">
                  <c:v>6.5673000000000004</c:v>
                </c:pt>
                <c:pt idx="11607">
                  <c:v>6.4755000000000003</c:v>
                </c:pt>
                <c:pt idx="11608">
                  <c:v>5.5923999999999996</c:v>
                </c:pt>
                <c:pt idx="11609">
                  <c:v>5.2537000000000003</c:v>
                </c:pt>
                <c:pt idx="11610">
                  <c:v>5.5274999999999999</c:v>
                </c:pt>
                <c:pt idx="11611">
                  <c:v>5.6721000000000004</c:v>
                </c:pt>
                <c:pt idx="11612">
                  <c:v>5.4656000000000002</c:v>
                </c:pt>
                <c:pt idx="11613">
                  <c:v>5.1345999999999998</c:v>
                </c:pt>
                <c:pt idx="11614">
                  <c:v>4.8894000000000002</c:v>
                </c:pt>
                <c:pt idx="11615">
                  <c:v>4.6250999999999998</c:v>
                </c:pt>
                <c:pt idx="11616">
                  <c:v>4.3715999999999999</c:v>
                </c:pt>
                <c:pt idx="11617">
                  <c:v>4.1863999999999999</c:v>
                </c:pt>
                <c:pt idx="11618">
                  <c:v>3.9815999999999998</c:v>
                </c:pt>
                <c:pt idx="11619">
                  <c:v>3.9159000000000002</c:v>
                </c:pt>
                <c:pt idx="11620">
                  <c:v>3.9655999999999998</c:v>
                </c:pt>
                <c:pt idx="11621">
                  <c:v>4.2198000000000002</c:v>
                </c:pt>
                <c:pt idx="11622">
                  <c:v>4.1130000000000004</c:v>
                </c:pt>
                <c:pt idx="11623">
                  <c:v>3.4592999999999998</c:v>
                </c:pt>
                <c:pt idx="11624">
                  <c:v>2.7023999999999999</c:v>
                </c:pt>
                <c:pt idx="11625">
                  <c:v>2.0369000000000002</c:v>
                </c:pt>
                <c:pt idx="11626">
                  <c:v>1.5298</c:v>
                </c:pt>
                <c:pt idx="11627">
                  <c:v>2.2406000000000001</c:v>
                </c:pt>
                <c:pt idx="11628">
                  <c:v>3.1600999999999999</c:v>
                </c:pt>
                <c:pt idx="11629">
                  <c:v>3.5922999999999998</c:v>
                </c:pt>
                <c:pt idx="11630">
                  <c:v>3.3130000000000002</c:v>
                </c:pt>
                <c:pt idx="11631">
                  <c:v>3.0611000000000002</c:v>
                </c:pt>
                <c:pt idx="11632">
                  <c:v>3.1023999999999998</c:v>
                </c:pt>
                <c:pt idx="11633">
                  <c:v>3.2801</c:v>
                </c:pt>
                <c:pt idx="11634">
                  <c:v>3.3336999999999999</c:v>
                </c:pt>
                <c:pt idx="11635">
                  <c:v>3.3292000000000002</c:v>
                </c:pt>
                <c:pt idx="11636">
                  <c:v>3.3271000000000002</c:v>
                </c:pt>
                <c:pt idx="11637">
                  <c:v>3.3504</c:v>
                </c:pt>
                <c:pt idx="11638">
                  <c:v>3.3656000000000001</c:v>
                </c:pt>
                <c:pt idx="11639">
                  <c:v>3.4550999999999998</c:v>
                </c:pt>
                <c:pt idx="11640">
                  <c:v>3.8094000000000001</c:v>
                </c:pt>
                <c:pt idx="11641">
                  <c:v>4.4983000000000004</c:v>
                </c:pt>
                <c:pt idx="11642">
                  <c:v>5.3052999999999999</c:v>
                </c:pt>
                <c:pt idx="11643">
                  <c:v>5.8815999999999997</c:v>
                </c:pt>
                <c:pt idx="11644">
                  <c:v>6.0944000000000003</c:v>
                </c:pt>
                <c:pt idx="11645">
                  <c:v>6.0039999999999996</c:v>
                </c:pt>
                <c:pt idx="11646">
                  <c:v>5.7031000000000001</c:v>
                </c:pt>
                <c:pt idx="11647">
                  <c:v>5.4421999999999997</c:v>
                </c:pt>
                <c:pt idx="11648">
                  <c:v>5.0541999999999998</c:v>
                </c:pt>
                <c:pt idx="11649">
                  <c:v>4.8257000000000003</c:v>
                </c:pt>
                <c:pt idx="11650">
                  <c:v>4.5837000000000003</c:v>
                </c:pt>
                <c:pt idx="11651">
                  <c:v>4.3837999999999999</c:v>
                </c:pt>
                <c:pt idx="11652">
                  <c:v>4.2348999999999997</c:v>
                </c:pt>
                <c:pt idx="11653">
                  <c:v>4.1284999999999998</c:v>
                </c:pt>
                <c:pt idx="11654">
                  <c:v>4.0593000000000004</c:v>
                </c:pt>
                <c:pt idx="11655">
                  <c:v>4.1333000000000002</c:v>
                </c:pt>
                <c:pt idx="11656">
                  <c:v>4.3414999999999999</c:v>
                </c:pt>
                <c:pt idx="11657">
                  <c:v>4.6150000000000002</c:v>
                </c:pt>
                <c:pt idx="11658">
                  <c:v>4.9273999999999996</c:v>
                </c:pt>
                <c:pt idx="11659">
                  <c:v>5.2992999999999997</c:v>
                </c:pt>
                <c:pt idx="11660">
                  <c:v>5.5126999999999997</c:v>
                </c:pt>
                <c:pt idx="11661">
                  <c:v>5.6736000000000004</c:v>
                </c:pt>
                <c:pt idx="11662">
                  <c:v>5.7191999999999998</c:v>
                </c:pt>
                <c:pt idx="11663">
                  <c:v>5.5708000000000002</c:v>
                </c:pt>
                <c:pt idx="11664">
                  <c:v>5.5148999999999999</c:v>
                </c:pt>
                <c:pt idx="11665">
                  <c:v>5.2728999999999999</c:v>
                </c:pt>
                <c:pt idx="11666">
                  <c:v>5.0945999999999998</c:v>
                </c:pt>
                <c:pt idx="11667">
                  <c:v>4.9322999999999997</c:v>
                </c:pt>
                <c:pt idx="11668">
                  <c:v>4.7576000000000001</c:v>
                </c:pt>
                <c:pt idx="11669">
                  <c:v>5.0011999999999999</c:v>
                </c:pt>
                <c:pt idx="11670">
                  <c:v>4.4515000000000002</c:v>
                </c:pt>
                <c:pt idx="11671">
                  <c:v>3.5737999999999999</c:v>
                </c:pt>
                <c:pt idx="11672">
                  <c:v>2.7408000000000001</c:v>
                </c:pt>
                <c:pt idx="11673">
                  <c:v>2.0453000000000001</c:v>
                </c:pt>
                <c:pt idx="11674">
                  <c:v>1.5992</c:v>
                </c:pt>
                <c:pt idx="11675">
                  <c:v>2.5550000000000002</c:v>
                </c:pt>
                <c:pt idx="11676">
                  <c:v>3.2812999999999999</c:v>
                </c:pt>
                <c:pt idx="11677">
                  <c:v>3.6292</c:v>
                </c:pt>
                <c:pt idx="11678">
                  <c:v>3.5829</c:v>
                </c:pt>
                <c:pt idx="11679">
                  <c:v>3.5871</c:v>
                </c:pt>
                <c:pt idx="11680">
                  <c:v>3.4864999999999999</c:v>
                </c:pt>
                <c:pt idx="11681">
                  <c:v>3.4481000000000002</c:v>
                </c:pt>
                <c:pt idx="11682">
                  <c:v>3.3609</c:v>
                </c:pt>
                <c:pt idx="11683">
                  <c:v>3.2484000000000002</c:v>
                </c:pt>
                <c:pt idx="11684">
                  <c:v>3.1524000000000001</c:v>
                </c:pt>
                <c:pt idx="11685">
                  <c:v>3.0777000000000001</c:v>
                </c:pt>
                <c:pt idx="11686">
                  <c:v>3.0447000000000002</c:v>
                </c:pt>
                <c:pt idx="11687">
                  <c:v>3.1221999999999999</c:v>
                </c:pt>
                <c:pt idx="11688">
                  <c:v>3.4226000000000001</c:v>
                </c:pt>
                <c:pt idx="11689">
                  <c:v>4.4004000000000003</c:v>
                </c:pt>
                <c:pt idx="11690">
                  <c:v>4.1298000000000004</c:v>
                </c:pt>
                <c:pt idx="11691">
                  <c:v>3.4658000000000002</c:v>
                </c:pt>
                <c:pt idx="11692">
                  <c:v>2.7002999999999999</c:v>
                </c:pt>
                <c:pt idx="11693">
                  <c:v>2.0246</c:v>
                </c:pt>
                <c:pt idx="11694">
                  <c:v>1.4971000000000001</c:v>
                </c:pt>
                <c:pt idx="11695">
                  <c:v>1.9241999999999999</c:v>
                </c:pt>
                <c:pt idx="11696">
                  <c:v>3.1644999999999999</c:v>
                </c:pt>
                <c:pt idx="11697">
                  <c:v>3.8031999999999999</c:v>
                </c:pt>
                <c:pt idx="11698">
                  <c:v>3.6726000000000001</c:v>
                </c:pt>
                <c:pt idx="11699">
                  <c:v>3.2172000000000001</c:v>
                </c:pt>
                <c:pt idx="11700">
                  <c:v>3.0587</c:v>
                </c:pt>
                <c:pt idx="11701">
                  <c:v>3.1640000000000001</c:v>
                </c:pt>
                <c:pt idx="11702">
                  <c:v>3.1360000000000001</c:v>
                </c:pt>
                <c:pt idx="11703">
                  <c:v>3.0619999999999998</c:v>
                </c:pt>
                <c:pt idx="11704">
                  <c:v>2.9811999999999999</c:v>
                </c:pt>
                <c:pt idx="11705">
                  <c:v>4.6326000000000001</c:v>
                </c:pt>
                <c:pt idx="11706">
                  <c:v>4.6482000000000001</c:v>
                </c:pt>
                <c:pt idx="11707">
                  <c:v>4.0054999999999996</c:v>
                </c:pt>
                <c:pt idx="11708">
                  <c:v>3.1728000000000001</c:v>
                </c:pt>
                <c:pt idx="11709">
                  <c:v>2.4291</c:v>
                </c:pt>
                <c:pt idx="11710">
                  <c:v>1.8234999999999999</c:v>
                </c:pt>
                <c:pt idx="11711">
                  <c:v>2.2652000000000001</c:v>
                </c:pt>
                <c:pt idx="11712">
                  <c:v>3.6162999999999998</c:v>
                </c:pt>
                <c:pt idx="11713">
                  <c:v>3.9152999999999998</c:v>
                </c:pt>
                <c:pt idx="11714">
                  <c:v>3.5057</c:v>
                </c:pt>
                <c:pt idx="11715">
                  <c:v>2.9870000000000001</c:v>
                </c:pt>
                <c:pt idx="11716">
                  <c:v>2.9935999999999998</c:v>
                </c:pt>
                <c:pt idx="11717">
                  <c:v>2.9390000000000001</c:v>
                </c:pt>
                <c:pt idx="11718">
                  <c:v>2.8953000000000002</c:v>
                </c:pt>
                <c:pt idx="11719">
                  <c:v>2.8512</c:v>
                </c:pt>
                <c:pt idx="11720">
                  <c:v>2.7881</c:v>
                </c:pt>
                <c:pt idx="11721">
                  <c:v>2.8138999999999998</c:v>
                </c:pt>
                <c:pt idx="11722">
                  <c:v>2.8948999999999998</c:v>
                </c:pt>
                <c:pt idx="11723">
                  <c:v>3.5960000000000001</c:v>
                </c:pt>
                <c:pt idx="11724">
                  <c:v>5.2981999999999996</c:v>
                </c:pt>
                <c:pt idx="11725">
                  <c:v>6.8761000000000001</c:v>
                </c:pt>
                <c:pt idx="11726">
                  <c:v>7.3078000000000003</c:v>
                </c:pt>
                <c:pt idx="11727">
                  <c:v>6.4188999999999998</c:v>
                </c:pt>
                <c:pt idx="11728">
                  <c:v>5.1813000000000002</c:v>
                </c:pt>
                <c:pt idx="11729">
                  <c:v>4.7374000000000001</c:v>
                </c:pt>
                <c:pt idx="11730">
                  <c:v>5.6013999999999999</c:v>
                </c:pt>
                <c:pt idx="11731">
                  <c:v>5.0171999999999999</c:v>
                </c:pt>
                <c:pt idx="11732">
                  <c:v>4.16</c:v>
                </c:pt>
                <c:pt idx="11733">
                  <c:v>3.2663000000000002</c:v>
                </c:pt>
                <c:pt idx="11734">
                  <c:v>2.5001000000000002</c:v>
                </c:pt>
                <c:pt idx="11735">
                  <c:v>2.1261999999999999</c:v>
                </c:pt>
                <c:pt idx="11736">
                  <c:v>3.6947999999999999</c:v>
                </c:pt>
                <c:pt idx="11737">
                  <c:v>4.7401999999999997</c:v>
                </c:pt>
                <c:pt idx="11738">
                  <c:v>4.4081000000000001</c:v>
                </c:pt>
                <c:pt idx="11739">
                  <c:v>3.6513</c:v>
                </c:pt>
                <c:pt idx="11740">
                  <c:v>2.8473999999999999</c:v>
                </c:pt>
                <c:pt idx="11741">
                  <c:v>2.1522000000000001</c:v>
                </c:pt>
                <c:pt idx="11742">
                  <c:v>1.6178999999999999</c:v>
                </c:pt>
                <c:pt idx="11743">
                  <c:v>1.9377</c:v>
                </c:pt>
                <c:pt idx="11744">
                  <c:v>2.5594000000000001</c:v>
                </c:pt>
                <c:pt idx="11745">
                  <c:v>2.7559</c:v>
                </c:pt>
                <c:pt idx="11746">
                  <c:v>2.4018000000000002</c:v>
                </c:pt>
                <c:pt idx="11747">
                  <c:v>1.9362999999999999</c:v>
                </c:pt>
                <c:pt idx="11748">
                  <c:v>1.4942</c:v>
                </c:pt>
                <c:pt idx="11749">
                  <c:v>1.1135999999999999</c:v>
                </c:pt>
                <c:pt idx="11750">
                  <c:v>0.97560000000000002</c:v>
                </c:pt>
                <c:pt idx="11751">
                  <c:v>1.4649000000000001</c:v>
                </c:pt>
                <c:pt idx="11752">
                  <c:v>1.7907</c:v>
                </c:pt>
                <c:pt idx="11753">
                  <c:v>1.9817</c:v>
                </c:pt>
                <c:pt idx="11754">
                  <c:v>2.0754999999999999</c:v>
                </c:pt>
                <c:pt idx="11755">
                  <c:v>2.0975000000000001</c:v>
                </c:pt>
                <c:pt idx="11756">
                  <c:v>2.1320000000000001</c:v>
                </c:pt>
                <c:pt idx="11757">
                  <c:v>2.2368000000000001</c:v>
                </c:pt>
                <c:pt idx="11758">
                  <c:v>2.6821000000000002</c:v>
                </c:pt>
                <c:pt idx="11759">
                  <c:v>4.0509000000000004</c:v>
                </c:pt>
                <c:pt idx="11760">
                  <c:v>5.7291999999999996</c:v>
                </c:pt>
                <c:pt idx="11761">
                  <c:v>6.9223999999999997</c:v>
                </c:pt>
                <c:pt idx="11762">
                  <c:v>6.5178000000000003</c:v>
                </c:pt>
                <c:pt idx="11763">
                  <c:v>5.4442000000000004</c:v>
                </c:pt>
                <c:pt idx="11764">
                  <c:v>4.8758999999999997</c:v>
                </c:pt>
                <c:pt idx="11765">
                  <c:v>5.5191999999999997</c:v>
                </c:pt>
                <c:pt idx="11766">
                  <c:v>5.7511000000000001</c:v>
                </c:pt>
                <c:pt idx="11767">
                  <c:v>5.3487</c:v>
                </c:pt>
                <c:pt idx="11768">
                  <c:v>4.6119000000000003</c:v>
                </c:pt>
                <c:pt idx="11769">
                  <c:v>4.2991999999999999</c:v>
                </c:pt>
                <c:pt idx="11770">
                  <c:v>4.3493000000000004</c:v>
                </c:pt>
                <c:pt idx="11771">
                  <c:v>4.2595999999999998</c:v>
                </c:pt>
                <c:pt idx="11772">
                  <c:v>4.1349999999999998</c:v>
                </c:pt>
                <c:pt idx="11773">
                  <c:v>4.0255000000000001</c:v>
                </c:pt>
                <c:pt idx="11774">
                  <c:v>3.8772000000000002</c:v>
                </c:pt>
                <c:pt idx="11775">
                  <c:v>3.7905000000000002</c:v>
                </c:pt>
                <c:pt idx="11776">
                  <c:v>3.83</c:v>
                </c:pt>
                <c:pt idx="11777">
                  <c:v>4.1007999999999996</c:v>
                </c:pt>
                <c:pt idx="11778">
                  <c:v>4.5609999999999999</c:v>
                </c:pt>
                <c:pt idx="11779">
                  <c:v>5.2138</c:v>
                </c:pt>
                <c:pt idx="11780">
                  <c:v>5.8958000000000004</c:v>
                </c:pt>
                <c:pt idx="11781">
                  <c:v>6.1529999999999996</c:v>
                </c:pt>
                <c:pt idx="11782">
                  <c:v>6.2652000000000001</c:v>
                </c:pt>
                <c:pt idx="11783">
                  <c:v>6.0057</c:v>
                </c:pt>
                <c:pt idx="11784">
                  <c:v>5.8327999999999998</c:v>
                </c:pt>
                <c:pt idx="11785">
                  <c:v>5.3975999999999997</c:v>
                </c:pt>
                <c:pt idx="11786">
                  <c:v>5.1828000000000003</c:v>
                </c:pt>
                <c:pt idx="11787">
                  <c:v>4.8856999999999999</c:v>
                </c:pt>
                <c:pt idx="11788">
                  <c:v>4.6970000000000001</c:v>
                </c:pt>
                <c:pt idx="11789">
                  <c:v>4.5235000000000003</c:v>
                </c:pt>
                <c:pt idx="11790">
                  <c:v>4.3529</c:v>
                </c:pt>
                <c:pt idx="11791">
                  <c:v>4.2698</c:v>
                </c:pt>
                <c:pt idx="11792">
                  <c:v>4.2919</c:v>
                </c:pt>
                <c:pt idx="11793">
                  <c:v>4.3562000000000003</c:v>
                </c:pt>
                <c:pt idx="11794">
                  <c:v>4.5079000000000002</c:v>
                </c:pt>
                <c:pt idx="11795">
                  <c:v>4.7081999999999997</c:v>
                </c:pt>
                <c:pt idx="11796">
                  <c:v>4.9020000000000001</c:v>
                </c:pt>
                <c:pt idx="11797">
                  <c:v>5.1379000000000001</c:v>
                </c:pt>
                <c:pt idx="11798">
                  <c:v>5.2343000000000002</c:v>
                </c:pt>
                <c:pt idx="11799">
                  <c:v>5.3489000000000004</c:v>
                </c:pt>
                <c:pt idx="11800">
                  <c:v>5.4404000000000003</c:v>
                </c:pt>
                <c:pt idx="11801">
                  <c:v>5.3563999999999998</c:v>
                </c:pt>
                <c:pt idx="11802">
                  <c:v>5.2918000000000003</c:v>
                </c:pt>
                <c:pt idx="11803">
                  <c:v>5.2293000000000003</c:v>
                </c:pt>
                <c:pt idx="11804">
                  <c:v>5.0378999999999996</c:v>
                </c:pt>
                <c:pt idx="11805">
                  <c:v>4.9592000000000001</c:v>
                </c:pt>
                <c:pt idx="11806">
                  <c:v>4.8718000000000004</c:v>
                </c:pt>
                <c:pt idx="11807">
                  <c:v>4.7949999999999999</c:v>
                </c:pt>
                <c:pt idx="11808">
                  <c:v>4.7655000000000003</c:v>
                </c:pt>
                <c:pt idx="11809">
                  <c:v>4.7523999999999997</c:v>
                </c:pt>
                <c:pt idx="11810">
                  <c:v>4.7140000000000004</c:v>
                </c:pt>
                <c:pt idx="11811">
                  <c:v>4.8010000000000002</c:v>
                </c:pt>
                <c:pt idx="11812">
                  <c:v>4.8140000000000001</c:v>
                </c:pt>
                <c:pt idx="11813">
                  <c:v>4.7988999999999997</c:v>
                </c:pt>
                <c:pt idx="11814">
                  <c:v>4.7807000000000004</c:v>
                </c:pt>
                <c:pt idx="11815">
                  <c:v>4.7721</c:v>
                </c:pt>
                <c:pt idx="11816">
                  <c:v>4.7256999999999998</c:v>
                </c:pt>
                <c:pt idx="11817">
                  <c:v>4.7262000000000004</c:v>
                </c:pt>
                <c:pt idx="11818">
                  <c:v>4.7180999999999997</c:v>
                </c:pt>
                <c:pt idx="11819">
                  <c:v>4.7428999999999997</c:v>
                </c:pt>
                <c:pt idx="11820">
                  <c:v>4.7794999999999996</c:v>
                </c:pt>
                <c:pt idx="11821">
                  <c:v>4.8605999999999998</c:v>
                </c:pt>
                <c:pt idx="11822">
                  <c:v>4.8783000000000003</c:v>
                </c:pt>
                <c:pt idx="11823">
                  <c:v>4.9485000000000001</c:v>
                </c:pt>
                <c:pt idx="11824">
                  <c:v>4.9989999999999997</c:v>
                </c:pt>
                <c:pt idx="11825">
                  <c:v>5.0616000000000003</c:v>
                </c:pt>
                <c:pt idx="11826">
                  <c:v>5.1018999999999997</c:v>
                </c:pt>
                <c:pt idx="11827">
                  <c:v>5.0787000000000004</c:v>
                </c:pt>
                <c:pt idx="11828">
                  <c:v>5.0430999999999999</c:v>
                </c:pt>
                <c:pt idx="11829">
                  <c:v>5.0006000000000004</c:v>
                </c:pt>
                <c:pt idx="11830">
                  <c:v>4.9679000000000002</c:v>
                </c:pt>
                <c:pt idx="11831">
                  <c:v>4.8859000000000004</c:v>
                </c:pt>
                <c:pt idx="11832">
                  <c:v>4.8536999999999999</c:v>
                </c:pt>
                <c:pt idx="11833">
                  <c:v>4.8772000000000002</c:v>
                </c:pt>
                <c:pt idx="11834">
                  <c:v>4.9508000000000001</c:v>
                </c:pt>
                <c:pt idx="11835">
                  <c:v>5.0754999999999999</c:v>
                </c:pt>
                <c:pt idx="11836">
                  <c:v>5.2281000000000004</c:v>
                </c:pt>
                <c:pt idx="11837">
                  <c:v>5.4080000000000004</c:v>
                </c:pt>
                <c:pt idx="11838">
                  <c:v>5.5701000000000001</c:v>
                </c:pt>
                <c:pt idx="11839">
                  <c:v>5.7415000000000003</c:v>
                </c:pt>
                <c:pt idx="11840">
                  <c:v>5.7092999999999998</c:v>
                </c:pt>
                <c:pt idx="11841">
                  <c:v>5.7038000000000002</c:v>
                </c:pt>
                <c:pt idx="11842">
                  <c:v>5.5816999999999997</c:v>
                </c:pt>
                <c:pt idx="11843">
                  <c:v>5.4801000000000002</c:v>
                </c:pt>
                <c:pt idx="11844">
                  <c:v>5.4066000000000001</c:v>
                </c:pt>
                <c:pt idx="11845">
                  <c:v>5.2729999999999997</c:v>
                </c:pt>
                <c:pt idx="11846">
                  <c:v>5.2126999999999999</c:v>
                </c:pt>
                <c:pt idx="11847">
                  <c:v>4.9924999999999997</c:v>
                </c:pt>
                <c:pt idx="11848">
                  <c:v>4.9486999999999997</c:v>
                </c:pt>
                <c:pt idx="11849">
                  <c:v>4.9067999999999996</c:v>
                </c:pt>
                <c:pt idx="11850">
                  <c:v>4.8922999999999996</c:v>
                </c:pt>
                <c:pt idx="11851">
                  <c:v>4.9743000000000004</c:v>
                </c:pt>
                <c:pt idx="11852">
                  <c:v>4.9875999999999996</c:v>
                </c:pt>
                <c:pt idx="11853">
                  <c:v>5.0027999999999997</c:v>
                </c:pt>
                <c:pt idx="11854">
                  <c:v>5.1069000000000004</c:v>
                </c:pt>
                <c:pt idx="11855">
                  <c:v>5.0777999999999999</c:v>
                </c:pt>
                <c:pt idx="11856">
                  <c:v>5.1147</c:v>
                </c:pt>
                <c:pt idx="11857">
                  <c:v>5.1345999999999998</c:v>
                </c:pt>
                <c:pt idx="11858">
                  <c:v>5.0899000000000001</c:v>
                </c:pt>
                <c:pt idx="11859">
                  <c:v>5.1098999999999997</c:v>
                </c:pt>
                <c:pt idx="11860">
                  <c:v>4.9714</c:v>
                </c:pt>
                <c:pt idx="11861">
                  <c:v>4.9519000000000002</c:v>
                </c:pt>
                <c:pt idx="11862">
                  <c:v>4.8966000000000003</c:v>
                </c:pt>
                <c:pt idx="11863">
                  <c:v>4.8346</c:v>
                </c:pt>
                <c:pt idx="11864">
                  <c:v>4.8780000000000001</c:v>
                </c:pt>
                <c:pt idx="11865">
                  <c:v>4.8075000000000001</c:v>
                </c:pt>
                <c:pt idx="11866">
                  <c:v>4.7614000000000001</c:v>
                </c:pt>
                <c:pt idx="11867">
                  <c:v>4.8026</c:v>
                </c:pt>
                <c:pt idx="11868">
                  <c:v>4.7831999999999999</c:v>
                </c:pt>
                <c:pt idx="11869">
                  <c:v>4.7539999999999996</c:v>
                </c:pt>
                <c:pt idx="11870">
                  <c:v>4.7878999999999996</c:v>
                </c:pt>
                <c:pt idx="11871">
                  <c:v>4.7630999999999997</c:v>
                </c:pt>
                <c:pt idx="11872">
                  <c:v>4.7671999999999999</c:v>
                </c:pt>
                <c:pt idx="11873">
                  <c:v>4.8224</c:v>
                </c:pt>
                <c:pt idx="11874">
                  <c:v>4.8186999999999998</c:v>
                </c:pt>
                <c:pt idx="11875">
                  <c:v>4.8310000000000004</c:v>
                </c:pt>
                <c:pt idx="11876">
                  <c:v>4.8794000000000004</c:v>
                </c:pt>
                <c:pt idx="11877">
                  <c:v>4.9457000000000004</c:v>
                </c:pt>
                <c:pt idx="11878">
                  <c:v>4.9355000000000002</c:v>
                </c:pt>
                <c:pt idx="11879">
                  <c:v>4.9919000000000002</c:v>
                </c:pt>
                <c:pt idx="11880">
                  <c:v>5.1066000000000003</c:v>
                </c:pt>
                <c:pt idx="11881">
                  <c:v>5.1345000000000001</c:v>
                </c:pt>
                <c:pt idx="11882">
                  <c:v>5.1273</c:v>
                </c:pt>
                <c:pt idx="11883">
                  <c:v>5.1669999999999998</c:v>
                </c:pt>
                <c:pt idx="11884">
                  <c:v>5.1879999999999997</c:v>
                </c:pt>
                <c:pt idx="11885">
                  <c:v>5.1760000000000002</c:v>
                </c:pt>
                <c:pt idx="11886">
                  <c:v>5.2690999999999999</c:v>
                </c:pt>
                <c:pt idx="11887">
                  <c:v>5.2732000000000001</c:v>
                </c:pt>
                <c:pt idx="11888">
                  <c:v>8.1812000000000005</c:v>
                </c:pt>
                <c:pt idx="11889">
                  <c:v>9.7485999999999997</c:v>
                </c:pt>
                <c:pt idx="11890">
                  <c:v>9.2044999999999995</c:v>
                </c:pt>
                <c:pt idx="11891">
                  <c:v>7.7111999999999998</c:v>
                </c:pt>
                <c:pt idx="11892">
                  <c:v>6.1566000000000001</c:v>
                </c:pt>
                <c:pt idx="11893">
                  <c:v>6.1764999999999999</c:v>
                </c:pt>
                <c:pt idx="11894">
                  <c:v>7.6768999999999998</c:v>
                </c:pt>
                <c:pt idx="11895">
                  <c:v>7.0967000000000002</c:v>
                </c:pt>
                <c:pt idx="11896">
                  <c:v>5.9025999999999996</c:v>
                </c:pt>
                <c:pt idx="11897">
                  <c:v>4.6097999999999999</c:v>
                </c:pt>
                <c:pt idx="11898">
                  <c:v>3.4819</c:v>
                </c:pt>
                <c:pt idx="11899">
                  <c:v>3.0213999999999999</c:v>
                </c:pt>
                <c:pt idx="11900">
                  <c:v>3.7538999999999998</c:v>
                </c:pt>
                <c:pt idx="11901">
                  <c:v>4.4420999999999999</c:v>
                </c:pt>
                <c:pt idx="11902">
                  <c:v>4.2538</c:v>
                </c:pt>
                <c:pt idx="11903">
                  <c:v>3.7059000000000002</c:v>
                </c:pt>
                <c:pt idx="11904">
                  <c:v>3.4529000000000001</c:v>
                </c:pt>
                <c:pt idx="11905">
                  <c:v>3.2063000000000001</c:v>
                </c:pt>
                <c:pt idx="11906">
                  <c:v>3.0447000000000002</c:v>
                </c:pt>
                <c:pt idx="11907">
                  <c:v>2.9457</c:v>
                </c:pt>
                <c:pt idx="11908">
                  <c:v>3.2130000000000001</c:v>
                </c:pt>
                <c:pt idx="11909">
                  <c:v>4.8380999999999998</c:v>
                </c:pt>
                <c:pt idx="11910">
                  <c:v>7.0968</c:v>
                </c:pt>
                <c:pt idx="11911">
                  <c:v>8.0670000000000002</c:v>
                </c:pt>
                <c:pt idx="11912">
                  <c:v>7.3171999999999997</c:v>
                </c:pt>
                <c:pt idx="11913">
                  <c:v>5.9972000000000003</c:v>
                </c:pt>
                <c:pt idx="11914">
                  <c:v>4.6757</c:v>
                </c:pt>
                <c:pt idx="11915">
                  <c:v>3.6970999999999998</c:v>
                </c:pt>
                <c:pt idx="11916">
                  <c:v>5.1783000000000001</c:v>
                </c:pt>
                <c:pt idx="11917">
                  <c:v>6.3662999999999998</c:v>
                </c:pt>
                <c:pt idx="11918">
                  <c:v>5.8921999999999999</c:v>
                </c:pt>
                <c:pt idx="11919">
                  <c:v>4.8773</c:v>
                </c:pt>
                <c:pt idx="11920">
                  <c:v>4</c:v>
                </c:pt>
                <c:pt idx="11921">
                  <c:v>4.0426000000000002</c:v>
                </c:pt>
                <c:pt idx="11922">
                  <c:v>4.673</c:v>
                </c:pt>
                <c:pt idx="11923">
                  <c:v>4.7579000000000002</c:v>
                </c:pt>
                <c:pt idx="11924">
                  <c:v>4.5438000000000001</c:v>
                </c:pt>
                <c:pt idx="11925">
                  <c:v>4.2018000000000004</c:v>
                </c:pt>
                <c:pt idx="11926">
                  <c:v>3.8967999999999998</c:v>
                </c:pt>
                <c:pt idx="11927">
                  <c:v>3.9868999999999999</c:v>
                </c:pt>
                <c:pt idx="11928">
                  <c:v>3.5230999999999999</c:v>
                </c:pt>
                <c:pt idx="11929">
                  <c:v>2.8631000000000002</c:v>
                </c:pt>
                <c:pt idx="11930">
                  <c:v>2.2048000000000001</c:v>
                </c:pt>
                <c:pt idx="11931">
                  <c:v>1.6501999999999999</c:v>
                </c:pt>
                <c:pt idx="11932">
                  <c:v>1.4625999999999999</c:v>
                </c:pt>
                <c:pt idx="11933">
                  <c:v>2.1240999999999999</c:v>
                </c:pt>
                <c:pt idx="11934">
                  <c:v>2.4986999999999999</c:v>
                </c:pt>
                <c:pt idx="11935">
                  <c:v>2.7900999999999998</c:v>
                </c:pt>
                <c:pt idx="11936">
                  <c:v>3.0709</c:v>
                </c:pt>
                <c:pt idx="11937">
                  <c:v>3.2614999999999998</c:v>
                </c:pt>
                <c:pt idx="11938">
                  <c:v>3.4161999999999999</c:v>
                </c:pt>
                <c:pt idx="11939">
                  <c:v>3.4355000000000002</c:v>
                </c:pt>
                <c:pt idx="11940">
                  <c:v>3.3946000000000001</c:v>
                </c:pt>
                <c:pt idx="11941">
                  <c:v>3.3763999999999998</c:v>
                </c:pt>
                <c:pt idx="11942">
                  <c:v>3.4514999999999998</c:v>
                </c:pt>
                <c:pt idx="11943">
                  <c:v>3.6465000000000001</c:v>
                </c:pt>
                <c:pt idx="11944">
                  <c:v>4.0372000000000003</c:v>
                </c:pt>
                <c:pt idx="11945">
                  <c:v>4.5650000000000004</c:v>
                </c:pt>
                <c:pt idx="11946">
                  <c:v>5.1112000000000002</c:v>
                </c:pt>
                <c:pt idx="11947">
                  <c:v>5.5789</c:v>
                </c:pt>
                <c:pt idx="11948">
                  <c:v>5.6551</c:v>
                </c:pt>
                <c:pt idx="11949">
                  <c:v>5.5926999999999998</c:v>
                </c:pt>
                <c:pt idx="11950">
                  <c:v>5.3716999999999997</c:v>
                </c:pt>
                <c:pt idx="11951">
                  <c:v>5.1571999999999996</c:v>
                </c:pt>
                <c:pt idx="11952">
                  <c:v>4.9382999999999999</c:v>
                </c:pt>
                <c:pt idx="11953">
                  <c:v>4.6981000000000002</c:v>
                </c:pt>
                <c:pt idx="11954">
                  <c:v>4.5404</c:v>
                </c:pt>
                <c:pt idx="11955">
                  <c:v>4.3609</c:v>
                </c:pt>
                <c:pt idx="11956">
                  <c:v>4.1943999999999999</c:v>
                </c:pt>
                <c:pt idx="11957">
                  <c:v>4.1135000000000002</c:v>
                </c:pt>
                <c:pt idx="11958">
                  <c:v>4.6470000000000002</c:v>
                </c:pt>
                <c:pt idx="11959">
                  <c:v>5.9682000000000004</c:v>
                </c:pt>
                <c:pt idx="11960">
                  <c:v>5.5469999999999997</c:v>
                </c:pt>
                <c:pt idx="11961">
                  <c:v>4.5652999999999997</c:v>
                </c:pt>
                <c:pt idx="11962">
                  <c:v>3.5838000000000001</c:v>
                </c:pt>
                <c:pt idx="11963">
                  <c:v>2.7160000000000002</c:v>
                </c:pt>
                <c:pt idx="11964">
                  <c:v>2.1179000000000001</c:v>
                </c:pt>
                <c:pt idx="11965">
                  <c:v>3.2315</c:v>
                </c:pt>
                <c:pt idx="11966">
                  <c:v>4.1622000000000003</c:v>
                </c:pt>
                <c:pt idx="11967">
                  <c:v>4.1155999999999997</c:v>
                </c:pt>
                <c:pt idx="11968">
                  <c:v>3.4954000000000001</c:v>
                </c:pt>
                <c:pt idx="11969">
                  <c:v>3.1158999999999999</c:v>
                </c:pt>
                <c:pt idx="11970">
                  <c:v>2.9849000000000001</c:v>
                </c:pt>
                <c:pt idx="11971">
                  <c:v>2.9291</c:v>
                </c:pt>
                <c:pt idx="11972">
                  <c:v>2.8235999999999999</c:v>
                </c:pt>
                <c:pt idx="11973">
                  <c:v>2.7023999999999999</c:v>
                </c:pt>
                <c:pt idx="11974">
                  <c:v>2.6593</c:v>
                </c:pt>
                <c:pt idx="11975">
                  <c:v>2.7124000000000001</c:v>
                </c:pt>
                <c:pt idx="11976">
                  <c:v>2.8361000000000001</c:v>
                </c:pt>
                <c:pt idx="11977">
                  <c:v>3.4868999999999999</c:v>
                </c:pt>
                <c:pt idx="11978">
                  <c:v>4.8174000000000001</c:v>
                </c:pt>
                <c:pt idx="11979">
                  <c:v>6.2472000000000003</c:v>
                </c:pt>
                <c:pt idx="11980">
                  <c:v>6.9939999999999998</c:v>
                </c:pt>
                <c:pt idx="11981">
                  <c:v>7.1459999999999999</c:v>
                </c:pt>
                <c:pt idx="11982">
                  <c:v>6.2304000000000004</c:v>
                </c:pt>
                <c:pt idx="11983">
                  <c:v>5.1582999999999997</c:v>
                </c:pt>
                <c:pt idx="11984">
                  <c:v>4.9650999999999996</c:v>
                </c:pt>
                <c:pt idx="11985">
                  <c:v>5.2862</c:v>
                </c:pt>
                <c:pt idx="11986">
                  <c:v>5.2843</c:v>
                </c:pt>
                <c:pt idx="11987">
                  <c:v>5.0365000000000002</c:v>
                </c:pt>
                <c:pt idx="11988">
                  <c:v>4.8372999999999999</c:v>
                </c:pt>
                <c:pt idx="11989">
                  <c:v>4.5393999999999997</c:v>
                </c:pt>
                <c:pt idx="11990">
                  <c:v>4.6558000000000002</c:v>
                </c:pt>
                <c:pt idx="11991">
                  <c:v>4.3960999999999997</c:v>
                </c:pt>
                <c:pt idx="11992">
                  <c:v>3.6568000000000001</c:v>
                </c:pt>
                <c:pt idx="11993">
                  <c:v>2.8595000000000002</c:v>
                </c:pt>
                <c:pt idx="11994">
                  <c:v>2.1642999999999999</c:v>
                </c:pt>
                <c:pt idx="11995">
                  <c:v>1.611</c:v>
                </c:pt>
                <c:pt idx="11996">
                  <c:v>1.7128000000000001</c:v>
                </c:pt>
                <c:pt idx="11997">
                  <c:v>2.7404999999999999</c:v>
                </c:pt>
                <c:pt idx="11998">
                  <c:v>3.3875000000000002</c:v>
                </c:pt>
                <c:pt idx="11999">
                  <c:v>3.7957000000000001</c:v>
                </c:pt>
                <c:pt idx="12000">
                  <c:v>3.8117999999999999</c:v>
                </c:pt>
                <c:pt idx="12001">
                  <c:v>3.8384999999999998</c:v>
                </c:pt>
                <c:pt idx="12002">
                  <c:v>3.6536</c:v>
                </c:pt>
                <c:pt idx="12003">
                  <c:v>3.5688</c:v>
                </c:pt>
                <c:pt idx="12004">
                  <c:v>3.3809</c:v>
                </c:pt>
                <c:pt idx="12005">
                  <c:v>3.2303000000000002</c:v>
                </c:pt>
                <c:pt idx="12006">
                  <c:v>3.0958000000000001</c:v>
                </c:pt>
                <c:pt idx="12007">
                  <c:v>3.0148999999999999</c:v>
                </c:pt>
                <c:pt idx="12008">
                  <c:v>3.0470000000000002</c:v>
                </c:pt>
                <c:pt idx="12009">
                  <c:v>3.4331</c:v>
                </c:pt>
                <c:pt idx="12010">
                  <c:v>4.2054</c:v>
                </c:pt>
                <c:pt idx="12011">
                  <c:v>5.1166</c:v>
                </c:pt>
                <c:pt idx="12012">
                  <c:v>5.7640000000000002</c:v>
                </c:pt>
                <c:pt idx="12013">
                  <c:v>6.0458999999999996</c:v>
                </c:pt>
                <c:pt idx="12014">
                  <c:v>6.1066000000000003</c:v>
                </c:pt>
                <c:pt idx="12015">
                  <c:v>5.7889999999999997</c:v>
                </c:pt>
                <c:pt idx="12016">
                  <c:v>5.5293999999999999</c:v>
                </c:pt>
                <c:pt idx="12017">
                  <c:v>5.1269</c:v>
                </c:pt>
                <c:pt idx="12018">
                  <c:v>4.8586</c:v>
                </c:pt>
                <c:pt idx="12019">
                  <c:v>4.6452</c:v>
                </c:pt>
                <c:pt idx="12020">
                  <c:v>4.3956999999999997</c:v>
                </c:pt>
                <c:pt idx="12021">
                  <c:v>4.2645999999999997</c:v>
                </c:pt>
                <c:pt idx="12022">
                  <c:v>4.1345000000000001</c:v>
                </c:pt>
                <c:pt idx="12023">
                  <c:v>4.0639000000000003</c:v>
                </c:pt>
                <c:pt idx="12024">
                  <c:v>4.0827</c:v>
                </c:pt>
                <c:pt idx="12025">
                  <c:v>4.1767000000000003</c:v>
                </c:pt>
                <c:pt idx="12026">
                  <c:v>4.3102</c:v>
                </c:pt>
                <c:pt idx="12027">
                  <c:v>4.4447000000000001</c:v>
                </c:pt>
                <c:pt idx="12028">
                  <c:v>4.5842000000000001</c:v>
                </c:pt>
                <c:pt idx="12029">
                  <c:v>4.6692</c:v>
                </c:pt>
                <c:pt idx="12030">
                  <c:v>4.7211999999999996</c:v>
                </c:pt>
                <c:pt idx="12031">
                  <c:v>4.8037000000000001</c:v>
                </c:pt>
                <c:pt idx="12032">
                  <c:v>4.8992000000000004</c:v>
                </c:pt>
                <c:pt idx="12033">
                  <c:v>5.0549999999999997</c:v>
                </c:pt>
                <c:pt idx="12034">
                  <c:v>5.1795</c:v>
                </c:pt>
                <c:pt idx="12035">
                  <c:v>5.3118999999999996</c:v>
                </c:pt>
                <c:pt idx="12036">
                  <c:v>5.4478</c:v>
                </c:pt>
                <c:pt idx="12037">
                  <c:v>5.5975000000000001</c:v>
                </c:pt>
                <c:pt idx="12038">
                  <c:v>5.8022</c:v>
                </c:pt>
                <c:pt idx="12039">
                  <c:v>5.8898999999999999</c:v>
                </c:pt>
                <c:pt idx="12040">
                  <c:v>5.9120999999999997</c:v>
                </c:pt>
                <c:pt idx="12041">
                  <c:v>5.9480000000000004</c:v>
                </c:pt>
                <c:pt idx="12042">
                  <c:v>5.7686000000000002</c:v>
                </c:pt>
                <c:pt idx="12043">
                  <c:v>5.6938000000000004</c:v>
                </c:pt>
                <c:pt idx="12044">
                  <c:v>5.4642999999999997</c:v>
                </c:pt>
                <c:pt idx="12045">
                  <c:v>5.3124000000000002</c:v>
                </c:pt>
                <c:pt idx="12046">
                  <c:v>5.17</c:v>
                </c:pt>
                <c:pt idx="12047">
                  <c:v>5.0414000000000003</c:v>
                </c:pt>
                <c:pt idx="12048">
                  <c:v>5.0237999999999996</c:v>
                </c:pt>
                <c:pt idx="12049">
                  <c:v>4.9608999999999996</c:v>
                </c:pt>
                <c:pt idx="12050">
                  <c:v>4.9908000000000001</c:v>
                </c:pt>
                <c:pt idx="12051">
                  <c:v>5.1371000000000002</c:v>
                </c:pt>
                <c:pt idx="12052">
                  <c:v>5.1528999999999998</c:v>
                </c:pt>
                <c:pt idx="12053">
                  <c:v>5.27</c:v>
                </c:pt>
                <c:pt idx="12054">
                  <c:v>5.3975999999999997</c:v>
                </c:pt>
                <c:pt idx="12055">
                  <c:v>5.37</c:v>
                </c:pt>
                <c:pt idx="12056">
                  <c:v>5.4661999999999997</c:v>
                </c:pt>
                <c:pt idx="12057">
                  <c:v>5.3460999999999999</c:v>
                </c:pt>
                <c:pt idx="12058">
                  <c:v>5.3939000000000004</c:v>
                </c:pt>
                <c:pt idx="12059">
                  <c:v>5.19</c:v>
                </c:pt>
                <c:pt idx="12060">
                  <c:v>5.1883999999999997</c:v>
                </c:pt>
                <c:pt idx="12061">
                  <c:v>4.9984000000000002</c:v>
                </c:pt>
                <c:pt idx="12062">
                  <c:v>4.9707999999999997</c:v>
                </c:pt>
                <c:pt idx="12063">
                  <c:v>4.8228999999999997</c:v>
                </c:pt>
                <c:pt idx="12064">
                  <c:v>4.7279999999999998</c:v>
                </c:pt>
                <c:pt idx="12065">
                  <c:v>4.726</c:v>
                </c:pt>
                <c:pt idx="12066">
                  <c:v>4.6764999999999999</c:v>
                </c:pt>
                <c:pt idx="12067">
                  <c:v>4.8010000000000002</c:v>
                </c:pt>
                <c:pt idx="12068">
                  <c:v>4.8531000000000004</c:v>
                </c:pt>
                <c:pt idx="12069">
                  <c:v>4.8986000000000001</c:v>
                </c:pt>
                <c:pt idx="12070">
                  <c:v>5.0339999999999998</c:v>
                </c:pt>
                <c:pt idx="12071">
                  <c:v>5.0396999999999998</c:v>
                </c:pt>
                <c:pt idx="12072">
                  <c:v>5.1890000000000001</c:v>
                </c:pt>
                <c:pt idx="12073">
                  <c:v>5.1853999999999996</c:v>
                </c:pt>
                <c:pt idx="12074">
                  <c:v>5.2723000000000004</c:v>
                </c:pt>
                <c:pt idx="12075">
                  <c:v>5.2733999999999996</c:v>
                </c:pt>
                <c:pt idx="12076">
                  <c:v>5.2022000000000004</c:v>
                </c:pt>
                <c:pt idx="12077">
                  <c:v>5.1547000000000001</c:v>
                </c:pt>
                <c:pt idx="12078">
                  <c:v>5.0705999999999998</c:v>
                </c:pt>
                <c:pt idx="12079">
                  <c:v>5.0583999999999998</c:v>
                </c:pt>
                <c:pt idx="12080">
                  <c:v>4.9683999999999999</c:v>
                </c:pt>
                <c:pt idx="12081">
                  <c:v>4.9923000000000002</c:v>
                </c:pt>
                <c:pt idx="12082">
                  <c:v>4.8601000000000001</c:v>
                </c:pt>
                <c:pt idx="12083">
                  <c:v>4.8964999999999996</c:v>
                </c:pt>
                <c:pt idx="12084">
                  <c:v>4.8128000000000002</c:v>
                </c:pt>
                <c:pt idx="12085">
                  <c:v>4.8587999999999996</c:v>
                </c:pt>
                <c:pt idx="12086">
                  <c:v>4.9394999999999998</c:v>
                </c:pt>
                <c:pt idx="12087">
                  <c:v>4.9272999999999998</c:v>
                </c:pt>
                <c:pt idx="12088">
                  <c:v>5.0922999999999998</c:v>
                </c:pt>
                <c:pt idx="12089">
                  <c:v>5.0777999999999999</c:v>
                </c:pt>
                <c:pt idx="12090">
                  <c:v>5.1401000000000003</c:v>
                </c:pt>
                <c:pt idx="12091">
                  <c:v>5.1936</c:v>
                </c:pt>
                <c:pt idx="12092">
                  <c:v>5.1944999999999997</c:v>
                </c:pt>
                <c:pt idx="12093">
                  <c:v>5.1848000000000001</c:v>
                </c:pt>
                <c:pt idx="12094">
                  <c:v>5.0763999999999996</c:v>
                </c:pt>
                <c:pt idx="12095">
                  <c:v>5.0835999999999997</c:v>
                </c:pt>
                <c:pt idx="12096">
                  <c:v>4.9878999999999998</c:v>
                </c:pt>
                <c:pt idx="12097">
                  <c:v>5.0004999999999997</c:v>
                </c:pt>
                <c:pt idx="12098">
                  <c:v>4.8780000000000001</c:v>
                </c:pt>
                <c:pt idx="12099">
                  <c:v>4.9302999999999999</c:v>
                </c:pt>
                <c:pt idx="12100">
                  <c:v>4.8132999999999999</c:v>
                </c:pt>
                <c:pt idx="12101">
                  <c:v>4.8014000000000001</c:v>
                </c:pt>
                <c:pt idx="12102">
                  <c:v>4.7712000000000003</c:v>
                </c:pt>
                <c:pt idx="12103">
                  <c:v>4.7468000000000004</c:v>
                </c:pt>
                <c:pt idx="12104">
                  <c:v>4.8819999999999997</c:v>
                </c:pt>
                <c:pt idx="12105">
                  <c:v>4.8540000000000001</c:v>
                </c:pt>
                <c:pt idx="12106">
                  <c:v>4.8819999999999997</c:v>
                </c:pt>
                <c:pt idx="12107">
                  <c:v>4.9000000000000004</c:v>
                </c:pt>
                <c:pt idx="12108">
                  <c:v>4.8461999999999996</c:v>
                </c:pt>
                <c:pt idx="12109">
                  <c:v>4.9039999999999999</c:v>
                </c:pt>
                <c:pt idx="12110">
                  <c:v>4.8804999999999996</c:v>
                </c:pt>
                <c:pt idx="12111">
                  <c:v>4.8601999999999999</c:v>
                </c:pt>
                <c:pt idx="12112">
                  <c:v>6.6505999999999998</c:v>
                </c:pt>
                <c:pt idx="12113">
                  <c:v>6.4737</c:v>
                </c:pt>
                <c:pt idx="12114">
                  <c:v>5.5555000000000003</c:v>
                </c:pt>
                <c:pt idx="12115">
                  <c:v>4.4301000000000004</c:v>
                </c:pt>
                <c:pt idx="12116">
                  <c:v>3.4266999999999999</c:v>
                </c:pt>
                <c:pt idx="12117">
                  <c:v>2.5891000000000002</c:v>
                </c:pt>
                <c:pt idx="12118">
                  <c:v>2.8795999999999999</c:v>
                </c:pt>
                <c:pt idx="12119">
                  <c:v>5.0613000000000001</c:v>
                </c:pt>
                <c:pt idx="12120">
                  <c:v>5.3295000000000003</c:v>
                </c:pt>
                <c:pt idx="12121">
                  <c:v>4.8052000000000001</c:v>
                </c:pt>
                <c:pt idx="12122">
                  <c:v>3.9489000000000001</c:v>
                </c:pt>
                <c:pt idx="12123">
                  <c:v>3.1977000000000002</c:v>
                </c:pt>
                <c:pt idx="12124">
                  <c:v>3.2951000000000001</c:v>
                </c:pt>
                <c:pt idx="12125">
                  <c:v>3.5057</c:v>
                </c:pt>
                <c:pt idx="12126">
                  <c:v>3.4397000000000002</c:v>
                </c:pt>
                <c:pt idx="12127">
                  <c:v>3.2957000000000001</c:v>
                </c:pt>
                <c:pt idx="12128">
                  <c:v>3.1135999999999999</c:v>
                </c:pt>
                <c:pt idx="12129">
                  <c:v>3.0017</c:v>
                </c:pt>
                <c:pt idx="12130">
                  <c:v>2.9659</c:v>
                </c:pt>
                <c:pt idx="12131">
                  <c:v>3.0055000000000001</c:v>
                </c:pt>
                <c:pt idx="12132">
                  <c:v>3.2414999999999998</c:v>
                </c:pt>
                <c:pt idx="12133">
                  <c:v>4.3647</c:v>
                </c:pt>
                <c:pt idx="12135">
                  <c:v>7.8768000000000002</c:v>
                </c:pt>
                <c:pt idx="12136">
                  <c:v>9.5188000000000006</c:v>
                </c:pt>
                <c:pt idx="12137">
                  <c:v>8.9217999999999993</c:v>
                </c:pt>
                <c:pt idx="12138">
                  <c:v>7.4626000000000001</c:v>
                </c:pt>
                <c:pt idx="12139">
                  <c:v>5.8224999999999998</c:v>
                </c:pt>
                <c:pt idx="12140">
                  <c:v>4.4511000000000003</c:v>
                </c:pt>
                <c:pt idx="12141">
                  <c:v>3.8563000000000001</c:v>
                </c:pt>
                <c:pt idx="12142">
                  <c:v>5.7613000000000003</c:v>
                </c:pt>
                <c:pt idx="12143">
                  <c:v>5.9817999999999998</c:v>
                </c:pt>
                <c:pt idx="12144">
                  <c:v>5.2328999999999999</c:v>
                </c:pt>
                <c:pt idx="12145">
                  <c:v>4.2130999999999998</c:v>
                </c:pt>
                <c:pt idx="12146">
                  <c:v>3.8098999999999998</c:v>
                </c:pt>
                <c:pt idx="12147">
                  <c:v>4.3550000000000004</c:v>
                </c:pt>
                <c:pt idx="12148">
                  <c:v>4.1860999999999997</c:v>
                </c:pt>
                <c:pt idx="12149">
                  <c:v>3.5175000000000001</c:v>
                </c:pt>
                <c:pt idx="12150">
                  <c:v>2.7639</c:v>
                </c:pt>
                <c:pt idx="12151">
                  <c:v>2.0859000000000001</c:v>
                </c:pt>
                <c:pt idx="12152">
                  <c:v>1.5437000000000001</c:v>
                </c:pt>
                <c:pt idx="12153">
                  <c:v>1.6811</c:v>
                </c:pt>
                <c:pt idx="12154">
                  <c:v>2.0908000000000002</c:v>
                </c:pt>
                <c:pt idx="12155">
                  <c:v>2.3098999999999998</c:v>
                </c:pt>
                <c:pt idx="12156">
                  <c:v>2.3355000000000001</c:v>
                </c:pt>
                <c:pt idx="12157">
                  <c:v>2.2650999999999999</c:v>
                </c:pt>
                <c:pt idx="12158">
                  <c:v>2.2004999999999999</c:v>
                </c:pt>
                <c:pt idx="12159">
                  <c:v>2.2355</c:v>
                </c:pt>
                <c:pt idx="12160">
                  <c:v>2.8914</c:v>
                </c:pt>
                <c:pt idx="12161">
                  <c:v>4.8114999999999997</c:v>
                </c:pt>
                <c:pt idx="12162">
                  <c:v>6.9416000000000002</c:v>
                </c:pt>
                <c:pt idx="12163">
                  <c:v>7.3182</c:v>
                </c:pt>
                <c:pt idx="12164">
                  <c:v>6.3718000000000004</c:v>
                </c:pt>
                <c:pt idx="12165">
                  <c:v>5.1234999999999999</c:v>
                </c:pt>
                <c:pt idx="12166">
                  <c:v>4.4802</c:v>
                </c:pt>
                <c:pt idx="12167">
                  <c:v>5.8083999999999998</c:v>
                </c:pt>
                <c:pt idx="12168">
                  <c:v>5.9896000000000003</c:v>
                </c:pt>
                <c:pt idx="12169">
                  <c:v>5.2324000000000002</c:v>
                </c:pt>
                <c:pt idx="12170">
                  <c:v>4.3921999999999999</c:v>
                </c:pt>
                <c:pt idx="12171">
                  <c:v>4.2805999999999997</c:v>
                </c:pt>
                <c:pt idx="12172">
                  <c:v>4.5957999999999997</c:v>
                </c:pt>
                <c:pt idx="12173">
                  <c:v>4.6571999999999996</c:v>
                </c:pt>
                <c:pt idx="12174">
                  <c:v>4.4112</c:v>
                </c:pt>
                <c:pt idx="12175">
                  <c:v>4.1763000000000003</c:v>
                </c:pt>
                <c:pt idx="12176">
                  <c:v>3.8973</c:v>
                </c:pt>
                <c:pt idx="12177">
                  <c:v>3.7275999999999998</c:v>
                </c:pt>
                <c:pt idx="12178">
                  <c:v>3.6112000000000002</c:v>
                </c:pt>
                <c:pt idx="12179">
                  <c:v>3.5710000000000002</c:v>
                </c:pt>
                <c:pt idx="12180">
                  <c:v>3.6181000000000001</c:v>
                </c:pt>
                <c:pt idx="12181">
                  <c:v>3.9447999999999999</c:v>
                </c:pt>
                <c:pt idx="12182">
                  <c:v>4.6307999999999998</c:v>
                </c:pt>
                <c:pt idx="12183">
                  <c:v>5.4814999999999996</c:v>
                </c:pt>
                <c:pt idx="12184">
                  <c:v>6.1481000000000003</c:v>
                </c:pt>
                <c:pt idx="12185">
                  <c:v>6.5694999999999997</c:v>
                </c:pt>
                <c:pt idx="12186">
                  <c:v>6.3155999999999999</c:v>
                </c:pt>
                <c:pt idx="12187">
                  <c:v>5.4588999999999999</c:v>
                </c:pt>
                <c:pt idx="12188">
                  <c:v>5.3895</c:v>
                </c:pt>
                <c:pt idx="12189">
                  <c:v>5.3452999999999999</c:v>
                </c:pt>
                <c:pt idx="12190">
                  <c:v>5.2552000000000003</c:v>
                </c:pt>
                <c:pt idx="12191">
                  <c:v>4.9863999999999997</c:v>
                </c:pt>
                <c:pt idx="12192">
                  <c:v>4.8156999999999996</c:v>
                </c:pt>
                <c:pt idx="12193">
                  <c:v>4.5843999999999996</c:v>
                </c:pt>
                <c:pt idx="12194">
                  <c:v>4.3906999999999998</c:v>
                </c:pt>
                <c:pt idx="12195">
                  <c:v>4.2366999999999999</c:v>
                </c:pt>
                <c:pt idx="12196">
                  <c:v>4.1721000000000004</c:v>
                </c:pt>
                <c:pt idx="12197">
                  <c:v>4.1840999999999999</c:v>
                </c:pt>
                <c:pt idx="12198">
                  <c:v>4.3147000000000002</c:v>
                </c:pt>
                <c:pt idx="12199">
                  <c:v>4.5514000000000001</c:v>
                </c:pt>
                <c:pt idx="12200">
                  <c:v>4.8404999999999996</c:v>
                </c:pt>
                <c:pt idx="12201">
                  <c:v>5.1486000000000001</c:v>
                </c:pt>
                <c:pt idx="12202">
                  <c:v>5.2758000000000003</c:v>
                </c:pt>
                <c:pt idx="12203">
                  <c:v>5.3444000000000003</c:v>
                </c:pt>
                <c:pt idx="12204">
                  <c:v>5.4592999999999998</c:v>
                </c:pt>
                <c:pt idx="12205">
                  <c:v>5.3673000000000002</c:v>
                </c:pt>
                <c:pt idx="12206">
                  <c:v>5.2843</c:v>
                </c:pt>
                <c:pt idx="12207">
                  <c:v>5.2561999999999998</c:v>
                </c:pt>
                <c:pt idx="12208">
                  <c:v>5.0782999999999996</c:v>
                </c:pt>
                <c:pt idx="12209">
                  <c:v>4.9772999999999996</c:v>
                </c:pt>
                <c:pt idx="12210">
                  <c:v>4.9034000000000004</c:v>
                </c:pt>
                <c:pt idx="12211">
                  <c:v>4.7930999999999999</c:v>
                </c:pt>
                <c:pt idx="12212">
                  <c:v>4.7464000000000004</c:v>
                </c:pt>
                <c:pt idx="12213">
                  <c:v>4.7500999999999998</c:v>
                </c:pt>
                <c:pt idx="12214">
                  <c:v>4.7224000000000004</c:v>
                </c:pt>
                <c:pt idx="12215">
                  <c:v>4.7401</c:v>
                </c:pt>
                <c:pt idx="12216">
                  <c:v>4.7805</c:v>
                </c:pt>
                <c:pt idx="12217">
                  <c:v>4.8708</c:v>
                </c:pt>
                <c:pt idx="12218">
                  <c:v>4.8544999999999998</c:v>
                </c:pt>
                <c:pt idx="12219">
                  <c:v>4.8535000000000004</c:v>
                </c:pt>
                <c:pt idx="12220">
                  <c:v>4.7671000000000001</c:v>
                </c:pt>
                <c:pt idx="12221">
                  <c:v>3.8786</c:v>
                </c:pt>
                <c:pt idx="12222">
                  <c:v>3.2021999999999999</c:v>
                </c:pt>
                <c:pt idx="12223">
                  <c:v>2.4207000000000001</c:v>
                </c:pt>
                <c:pt idx="12224">
                  <c:v>1.8013999999999999</c:v>
                </c:pt>
                <c:pt idx="12225">
                  <c:v>1.7706</c:v>
                </c:pt>
                <c:pt idx="12226">
                  <c:v>2.7576000000000001</c:v>
                </c:pt>
                <c:pt idx="12227">
                  <c:v>3.1875</c:v>
                </c:pt>
                <c:pt idx="12228">
                  <c:v>3.2863000000000002</c:v>
                </c:pt>
                <c:pt idx="12229">
                  <c:v>3.1785999999999999</c:v>
                </c:pt>
                <c:pt idx="12230">
                  <c:v>3.1741000000000001</c:v>
                </c:pt>
                <c:pt idx="12231">
                  <c:v>3.1629</c:v>
                </c:pt>
                <c:pt idx="12232">
                  <c:v>3.1951000000000001</c:v>
                </c:pt>
                <c:pt idx="12233">
                  <c:v>3.2528999999999999</c:v>
                </c:pt>
                <c:pt idx="12234">
                  <c:v>3.2578</c:v>
                </c:pt>
                <c:pt idx="12235">
                  <c:v>3.2585999999999999</c:v>
                </c:pt>
                <c:pt idx="12236">
                  <c:v>3.3597999999999999</c:v>
                </c:pt>
                <c:pt idx="12237">
                  <c:v>3.6457000000000002</c:v>
                </c:pt>
                <c:pt idx="12238">
                  <c:v>4.1635999999999997</c:v>
                </c:pt>
                <c:pt idx="12239">
                  <c:v>4.6969000000000003</c:v>
                </c:pt>
                <c:pt idx="12240">
                  <c:v>5.1718000000000002</c:v>
                </c:pt>
                <c:pt idx="12241">
                  <c:v>5.4673999999999996</c:v>
                </c:pt>
                <c:pt idx="12242">
                  <c:v>5.5677000000000003</c:v>
                </c:pt>
                <c:pt idx="12243">
                  <c:v>5.5034000000000001</c:v>
                </c:pt>
                <c:pt idx="12244">
                  <c:v>5.3152999999999997</c:v>
                </c:pt>
                <c:pt idx="12245">
                  <c:v>5.1017000000000001</c:v>
                </c:pt>
                <c:pt idx="12246">
                  <c:v>4.9137000000000004</c:v>
                </c:pt>
                <c:pt idx="12247">
                  <c:v>4.6856999999999998</c:v>
                </c:pt>
                <c:pt idx="12248">
                  <c:v>4.5411000000000001</c:v>
                </c:pt>
                <c:pt idx="12249">
                  <c:v>4.4351000000000003</c:v>
                </c:pt>
                <c:pt idx="12250">
                  <c:v>4.4276</c:v>
                </c:pt>
                <c:pt idx="12251">
                  <c:v>4.5067000000000004</c:v>
                </c:pt>
                <c:pt idx="12252">
                  <c:v>4.5983999999999998</c:v>
                </c:pt>
                <c:pt idx="12253">
                  <c:v>4.7346000000000004</c:v>
                </c:pt>
                <c:pt idx="12254">
                  <c:v>4.9127000000000001</c:v>
                </c:pt>
                <c:pt idx="12255">
                  <c:v>5.0959000000000003</c:v>
                </c:pt>
                <c:pt idx="12256">
                  <c:v>5.3</c:v>
                </c:pt>
                <c:pt idx="12257">
                  <c:v>5.5002000000000004</c:v>
                </c:pt>
                <c:pt idx="12258">
                  <c:v>5.5305</c:v>
                </c:pt>
                <c:pt idx="12259">
                  <c:v>5.5084999999999997</c:v>
                </c:pt>
                <c:pt idx="12260">
                  <c:v>5.4814999999999996</c:v>
                </c:pt>
                <c:pt idx="12261">
                  <c:v>5.3807</c:v>
                </c:pt>
                <c:pt idx="12262">
                  <c:v>5.2537000000000003</c:v>
                </c:pt>
                <c:pt idx="12263">
                  <c:v>5.2045000000000003</c:v>
                </c:pt>
                <c:pt idx="12264">
                  <c:v>5.0667</c:v>
                </c:pt>
                <c:pt idx="12265">
                  <c:v>4.9566999999999997</c:v>
                </c:pt>
                <c:pt idx="12266">
                  <c:v>4.9627999999999997</c:v>
                </c:pt>
                <c:pt idx="12267">
                  <c:v>5.0130999999999997</c:v>
                </c:pt>
                <c:pt idx="12268">
                  <c:v>5.0488</c:v>
                </c:pt>
                <c:pt idx="12269">
                  <c:v>5.1367000000000003</c:v>
                </c:pt>
                <c:pt idx="12270">
                  <c:v>5.2877999999999998</c:v>
                </c:pt>
                <c:pt idx="12271">
                  <c:v>5.2923999999999998</c:v>
                </c:pt>
                <c:pt idx="12272">
                  <c:v>5.3643000000000001</c:v>
                </c:pt>
                <c:pt idx="12273">
                  <c:v>5.4034000000000004</c:v>
                </c:pt>
                <c:pt idx="12274">
                  <c:v>5.2971000000000004</c:v>
                </c:pt>
                <c:pt idx="12275">
                  <c:v>5.3090999999999999</c:v>
                </c:pt>
                <c:pt idx="12276">
                  <c:v>5.1584000000000003</c:v>
                </c:pt>
                <c:pt idx="12277">
                  <c:v>5.0696000000000003</c:v>
                </c:pt>
                <c:pt idx="12278">
                  <c:v>5.0274000000000001</c:v>
                </c:pt>
                <c:pt idx="12279">
                  <c:v>4.8952999999999998</c:v>
                </c:pt>
                <c:pt idx="12280">
                  <c:v>4.8544</c:v>
                </c:pt>
                <c:pt idx="12281">
                  <c:v>4.8738000000000001</c:v>
                </c:pt>
                <c:pt idx="12282">
                  <c:v>4.8422999999999998</c:v>
                </c:pt>
                <c:pt idx="12283">
                  <c:v>4.9203000000000001</c:v>
                </c:pt>
                <c:pt idx="12284">
                  <c:v>5.0777999999999999</c:v>
                </c:pt>
                <c:pt idx="12285">
                  <c:v>5.1487999999999996</c:v>
                </c:pt>
                <c:pt idx="12286">
                  <c:v>5.2554999999999996</c:v>
                </c:pt>
                <c:pt idx="12287">
                  <c:v>5.3932000000000002</c:v>
                </c:pt>
                <c:pt idx="12288">
                  <c:v>5.4301000000000004</c:v>
                </c:pt>
                <c:pt idx="12289">
                  <c:v>5.5266999999999999</c:v>
                </c:pt>
                <c:pt idx="12290">
                  <c:v>5.3756000000000004</c:v>
                </c:pt>
                <c:pt idx="12291">
                  <c:v>5.3895999999999997</c:v>
                </c:pt>
                <c:pt idx="12292">
                  <c:v>5.2286999999999999</c:v>
                </c:pt>
                <c:pt idx="12293">
                  <c:v>5.1921999999999997</c:v>
                </c:pt>
                <c:pt idx="12294">
                  <c:v>5.0605000000000002</c:v>
                </c:pt>
                <c:pt idx="12295">
                  <c:v>4.9672000000000001</c:v>
                </c:pt>
                <c:pt idx="12296">
                  <c:v>5.4065000000000003</c:v>
                </c:pt>
                <c:pt idx="12297">
                  <c:v>4.9827000000000004</c:v>
                </c:pt>
                <c:pt idx="12298">
                  <c:v>4.1124000000000001</c:v>
                </c:pt>
                <c:pt idx="12299">
                  <c:v>3.2115</c:v>
                </c:pt>
                <c:pt idx="12300">
                  <c:v>2.4333999999999998</c:v>
                </c:pt>
                <c:pt idx="12301">
                  <c:v>1.8168</c:v>
                </c:pt>
                <c:pt idx="12302">
                  <c:v>2.4285000000000001</c:v>
                </c:pt>
                <c:pt idx="12303">
                  <c:v>3.7820999999999998</c:v>
                </c:pt>
                <c:pt idx="12304">
                  <c:v>4.2504</c:v>
                </c:pt>
                <c:pt idx="12305">
                  <c:v>3.8551000000000002</c:v>
                </c:pt>
                <c:pt idx="12306">
                  <c:v>3.3519999999999999</c:v>
                </c:pt>
                <c:pt idx="12307">
                  <c:v>3.6818</c:v>
                </c:pt>
                <c:pt idx="12308">
                  <c:v>3.9613</c:v>
                </c:pt>
                <c:pt idx="12309">
                  <c:v>4.0057999999999998</c:v>
                </c:pt>
                <c:pt idx="12310">
                  <c:v>3.8643000000000001</c:v>
                </c:pt>
                <c:pt idx="12311">
                  <c:v>3.6638999999999999</c:v>
                </c:pt>
                <c:pt idx="12312">
                  <c:v>3.5282</c:v>
                </c:pt>
                <c:pt idx="12313">
                  <c:v>3.3795999999999999</c:v>
                </c:pt>
                <c:pt idx="12314">
                  <c:v>3.2924000000000002</c:v>
                </c:pt>
                <c:pt idx="12315">
                  <c:v>3.3494999999999999</c:v>
                </c:pt>
                <c:pt idx="12316">
                  <c:v>3.9792999999999998</c:v>
                </c:pt>
                <c:pt idx="12317">
                  <c:v>5.2480000000000002</c:v>
                </c:pt>
                <c:pt idx="12318">
                  <c:v>6.4714</c:v>
                </c:pt>
                <c:pt idx="12319">
                  <c:v>6.7240000000000002</c:v>
                </c:pt>
                <c:pt idx="12320">
                  <c:v>5.9341999999999997</c:v>
                </c:pt>
                <c:pt idx="12321">
                  <c:v>4.9440999999999997</c:v>
                </c:pt>
                <c:pt idx="12322">
                  <c:v>5.3541999999999996</c:v>
                </c:pt>
                <c:pt idx="12323">
                  <c:v>5.6841999999999997</c:v>
                </c:pt>
                <c:pt idx="12324">
                  <c:v>5.6889000000000003</c:v>
                </c:pt>
                <c:pt idx="12325">
                  <c:v>5.1406000000000001</c:v>
                </c:pt>
                <c:pt idx="12326">
                  <c:v>4.3959000000000001</c:v>
                </c:pt>
                <c:pt idx="12327">
                  <c:v>4.2971000000000004</c:v>
                </c:pt>
                <c:pt idx="12328">
                  <c:v>4.2602000000000002</c:v>
                </c:pt>
                <c:pt idx="12329">
                  <c:v>4.2046999999999999</c:v>
                </c:pt>
                <c:pt idx="12330">
                  <c:v>4.0723000000000003</c:v>
                </c:pt>
                <c:pt idx="12331">
                  <c:v>3.9285000000000001</c:v>
                </c:pt>
                <c:pt idx="12332">
                  <c:v>3.9089999999999998</c:v>
                </c:pt>
                <c:pt idx="12333">
                  <c:v>4.0605000000000002</c:v>
                </c:pt>
                <c:pt idx="12334">
                  <c:v>4.3696000000000002</c:v>
                </c:pt>
                <c:pt idx="12335">
                  <c:v>4.8471000000000002</c:v>
                </c:pt>
                <c:pt idx="12336">
                  <c:v>5.8533999999999997</c:v>
                </c:pt>
                <c:pt idx="12337">
                  <c:v>5.3952</c:v>
                </c:pt>
                <c:pt idx="12338">
                  <c:v>4.4794</c:v>
                </c:pt>
                <c:pt idx="12339">
                  <c:v>3.4965999999999999</c:v>
                </c:pt>
                <c:pt idx="12340">
                  <c:v>2.6537000000000002</c:v>
                </c:pt>
                <c:pt idx="12341">
                  <c:v>2.1128</c:v>
                </c:pt>
                <c:pt idx="12342">
                  <c:v>2.9062000000000001</c:v>
                </c:pt>
                <c:pt idx="12343">
                  <c:v>4.5974000000000004</c:v>
                </c:pt>
                <c:pt idx="12344">
                  <c:v>4.7830000000000004</c:v>
                </c:pt>
                <c:pt idx="12345">
                  <c:v>4.1782000000000004</c:v>
                </c:pt>
                <c:pt idx="12346">
                  <c:v>3.35</c:v>
                </c:pt>
                <c:pt idx="12347">
                  <c:v>2.9662000000000002</c:v>
                </c:pt>
                <c:pt idx="12348">
                  <c:v>3.4657</c:v>
                </c:pt>
                <c:pt idx="12349">
                  <c:v>3.6644000000000001</c:v>
                </c:pt>
                <c:pt idx="12350">
                  <c:v>3.6406000000000001</c:v>
                </c:pt>
                <c:pt idx="12351">
                  <c:v>3.5255999999999998</c:v>
                </c:pt>
                <c:pt idx="12352">
                  <c:v>3.3837000000000002</c:v>
                </c:pt>
                <c:pt idx="12353">
                  <c:v>3.3233999999999999</c:v>
                </c:pt>
                <c:pt idx="12354">
                  <c:v>3.2818999999999998</c:v>
                </c:pt>
                <c:pt idx="12355">
                  <c:v>3.2645</c:v>
                </c:pt>
                <c:pt idx="12356">
                  <c:v>3.4693999999999998</c:v>
                </c:pt>
                <c:pt idx="12357">
                  <c:v>4.2826000000000004</c:v>
                </c:pt>
                <c:pt idx="12358">
                  <c:v>5.4454000000000002</c:v>
                </c:pt>
                <c:pt idx="12359">
                  <c:v>6.3376000000000001</c:v>
                </c:pt>
                <c:pt idx="12360">
                  <c:v>6.6547000000000001</c:v>
                </c:pt>
                <c:pt idx="12361">
                  <c:v>6.0449999999999999</c:v>
                </c:pt>
                <c:pt idx="12362">
                  <c:v>5.1745000000000001</c:v>
                </c:pt>
                <c:pt idx="12363">
                  <c:v>5.2523</c:v>
                </c:pt>
                <c:pt idx="12364">
                  <c:v>5.3066000000000004</c:v>
                </c:pt>
                <c:pt idx="12365">
                  <c:v>5.1962999999999999</c:v>
                </c:pt>
                <c:pt idx="12366">
                  <c:v>4.9744000000000002</c:v>
                </c:pt>
                <c:pt idx="12367">
                  <c:v>4.7024999999999997</c:v>
                </c:pt>
                <c:pt idx="12368">
                  <c:v>4.5229999999999997</c:v>
                </c:pt>
                <c:pt idx="12369">
                  <c:v>4.2771999999999997</c:v>
                </c:pt>
                <c:pt idx="12370">
                  <c:v>4.1285999999999996</c:v>
                </c:pt>
                <c:pt idx="12371">
                  <c:v>4.0717999999999996</c:v>
                </c:pt>
                <c:pt idx="12372">
                  <c:v>4.1318999999999999</c:v>
                </c:pt>
                <c:pt idx="12373">
                  <c:v>4.3192000000000004</c:v>
                </c:pt>
                <c:pt idx="12374">
                  <c:v>4.6555</c:v>
                </c:pt>
                <c:pt idx="12375">
                  <c:v>5.0972999999999997</c:v>
                </c:pt>
                <c:pt idx="12376">
                  <c:v>5.4915000000000003</c:v>
                </c:pt>
                <c:pt idx="12377">
                  <c:v>5.7732999999999999</c:v>
                </c:pt>
                <c:pt idx="12378">
                  <c:v>5.7965999999999998</c:v>
                </c:pt>
                <c:pt idx="12379">
                  <c:v>5.8033999999999999</c:v>
                </c:pt>
                <c:pt idx="12380">
                  <c:v>5.5335000000000001</c:v>
                </c:pt>
                <c:pt idx="12381">
                  <c:v>5.3623000000000003</c:v>
                </c:pt>
                <c:pt idx="12382">
                  <c:v>5.0553999999999997</c:v>
                </c:pt>
                <c:pt idx="12383">
                  <c:v>4.8430999999999997</c:v>
                </c:pt>
                <c:pt idx="12384">
                  <c:v>4.7062999999999997</c:v>
                </c:pt>
                <c:pt idx="12385">
                  <c:v>4.5441000000000003</c:v>
                </c:pt>
                <c:pt idx="12386">
                  <c:v>5.7625000000000002</c:v>
                </c:pt>
                <c:pt idx="12387">
                  <c:v>8.5939999999999994</c:v>
                </c:pt>
                <c:pt idx="12388">
                  <c:v>10.340999999999999</c:v>
                </c:pt>
                <c:pt idx="12389">
                  <c:v>16.538</c:v>
                </c:pt>
                <c:pt idx="12390">
                  <c:v>35.917000000000002</c:v>
                </c:pt>
                <c:pt idx="12391">
                  <c:v>79.209000000000003</c:v>
                </c:pt>
                <c:pt idx="12392">
                  <c:v>105.9</c:v>
                </c:pt>
                <c:pt idx="12393">
                  <c:v>110</c:v>
                </c:pt>
                <c:pt idx="12394">
                  <c:v>108.84</c:v>
                </c:pt>
                <c:pt idx="12395">
                  <c:v>89.807000000000002</c:v>
                </c:pt>
                <c:pt idx="12396">
                  <c:v>71.099000000000004</c:v>
                </c:pt>
                <c:pt idx="12397">
                  <c:v>54.372</c:v>
                </c:pt>
                <c:pt idx="12398">
                  <c:v>40.415999999999997</c:v>
                </c:pt>
                <c:pt idx="12399">
                  <c:v>29.632000000000001</c:v>
                </c:pt>
                <c:pt idx="12400">
                  <c:v>21.402000000000001</c:v>
                </c:pt>
                <c:pt idx="12401">
                  <c:v>15.523999999999999</c:v>
                </c:pt>
                <c:pt idx="12402">
                  <c:v>11.170999999999999</c:v>
                </c:pt>
                <c:pt idx="12403">
                  <c:v>2.613</c:v>
                </c:pt>
                <c:pt idx="12404">
                  <c:v>2.4986999999999999</c:v>
                </c:pt>
                <c:pt idx="12405">
                  <c:v>2.1579999999999999</c:v>
                </c:pt>
                <c:pt idx="12406">
                  <c:v>1.7239</c:v>
                </c:pt>
                <c:pt idx="12407">
                  <c:v>1.3507</c:v>
                </c:pt>
                <c:pt idx="12408">
                  <c:v>1.0529999999999999</c:v>
                </c:pt>
                <c:pt idx="12409">
                  <c:v>0.80389999999999995</c:v>
                </c:pt>
                <c:pt idx="12410">
                  <c:v>0.62929999999999997</c:v>
                </c:pt>
                <c:pt idx="12411">
                  <c:v>0.49409999999999998</c:v>
                </c:pt>
                <c:pt idx="12412">
                  <c:v>0.39450000000000002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'[2015-11-24 PACl 0,2 update.xlsx]original'!$G$1</c:f>
              <c:strCache>
                <c:ptCount val="1"/>
                <c:pt idx="0">
                  <c:v>Target</c:v>
                </c:pt>
              </c:strCache>
            </c:strRef>
          </c:tx>
          <c:marker>
            <c:symbol val="none"/>
          </c:marker>
          <c:xVal>
            <c:numRef>
              <c:f>'[2015-11-24 PACl 0,2 update.xlsx]original'!$A$2:$A$13000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'[2015-11-24 PACl 0,2 update.xlsx]original'!$G$2:$G$13000</c:f>
              <c:numCache>
                <c:formatCode>General</c:formatCode>
                <c:ptCount val="12999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5</c:v>
                </c:pt>
                <c:pt idx="40">
                  <c:v>5</c:v>
                </c:pt>
                <c:pt idx="41">
                  <c:v>5</c:v>
                </c:pt>
                <c:pt idx="42">
                  <c:v>5</c:v>
                </c:pt>
                <c:pt idx="43">
                  <c:v>5</c:v>
                </c:pt>
                <c:pt idx="44">
                  <c:v>5</c:v>
                </c:pt>
                <c:pt idx="45">
                  <c:v>5</c:v>
                </c:pt>
                <c:pt idx="46">
                  <c:v>5</c:v>
                </c:pt>
                <c:pt idx="47">
                  <c:v>5</c:v>
                </c:pt>
                <c:pt idx="48">
                  <c:v>5</c:v>
                </c:pt>
                <c:pt idx="49">
                  <c:v>5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</c:v>
                </c:pt>
                <c:pt idx="54">
                  <c:v>5</c:v>
                </c:pt>
                <c:pt idx="55">
                  <c:v>5</c:v>
                </c:pt>
                <c:pt idx="56">
                  <c:v>5</c:v>
                </c:pt>
                <c:pt idx="57">
                  <c:v>5</c:v>
                </c:pt>
                <c:pt idx="58">
                  <c:v>5</c:v>
                </c:pt>
                <c:pt idx="59">
                  <c:v>5</c:v>
                </c:pt>
                <c:pt idx="60">
                  <c:v>5</c:v>
                </c:pt>
                <c:pt idx="61">
                  <c:v>5</c:v>
                </c:pt>
                <c:pt idx="62">
                  <c:v>5</c:v>
                </c:pt>
                <c:pt idx="63">
                  <c:v>5</c:v>
                </c:pt>
                <c:pt idx="64">
                  <c:v>5</c:v>
                </c:pt>
                <c:pt idx="65">
                  <c:v>5</c:v>
                </c:pt>
                <c:pt idx="66">
                  <c:v>5</c:v>
                </c:pt>
                <c:pt idx="67">
                  <c:v>5</c:v>
                </c:pt>
                <c:pt idx="68">
                  <c:v>5</c:v>
                </c:pt>
                <c:pt idx="69">
                  <c:v>5</c:v>
                </c:pt>
                <c:pt idx="70">
                  <c:v>5</c:v>
                </c:pt>
                <c:pt idx="71">
                  <c:v>5</c:v>
                </c:pt>
                <c:pt idx="72">
                  <c:v>5</c:v>
                </c:pt>
                <c:pt idx="73">
                  <c:v>5</c:v>
                </c:pt>
                <c:pt idx="74">
                  <c:v>5</c:v>
                </c:pt>
                <c:pt idx="75">
                  <c:v>5</c:v>
                </c:pt>
                <c:pt idx="76">
                  <c:v>5</c:v>
                </c:pt>
                <c:pt idx="77">
                  <c:v>5</c:v>
                </c:pt>
                <c:pt idx="78">
                  <c:v>5</c:v>
                </c:pt>
                <c:pt idx="79">
                  <c:v>5</c:v>
                </c:pt>
                <c:pt idx="80">
                  <c:v>5</c:v>
                </c:pt>
                <c:pt idx="81">
                  <c:v>5</c:v>
                </c:pt>
                <c:pt idx="82">
                  <c:v>5</c:v>
                </c:pt>
                <c:pt idx="83">
                  <c:v>5</c:v>
                </c:pt>
                <c:pt idx="84">
                  <c:v>5</c:v>
                </c:pt>
                <c:pt idx="85">
                  <c:v>5</c:v>
                </c:pt>
                <c:pt idx="86">
                  <c:v>5</c:v>
                </c:pt>
                <c:pt idx="87">
                  <c:v>5</c:v>
                </c:pt>
                <c:pt idx="88">
                  <c:v>5</c:v>
                </c:pt>
                <c:pt idx="89">
                  <c:v>5</c:v>
                </c:pt>
                <c:pt idx="90">
                  <c:v>5</c:v>
                </c:pt>
                <c:pt idx="91">
                  <c:v>5</c:v>
                </c:pt>
                <c:pt idx="92">
                  <c:v>5</c:v>
                </c:pt>
                <c:pt idx="93">
                  <c:v>5</c:v>
                </c:pt>
                <c:pt idx="94">
                  <c:v>5</c:v>
                </c:pt>
                <c:pt idx="95">
                  <c:v>5</c:v>
                </c:pt>
                <c:pt idx="96">
                  <c:v>5</c:v>
                </c:pt>
                <c:pt idx="97">
                  <c:v>5</c:v>
                </c:pt>
                <c:pt idx="98">
                  <c:v>5</c:v>
                </c:pt>
                <c:pt idx="99">
                  <c:v>5</c:v>
                </c:pt>
                <c:pt idx="100">
                  <c:v>5</c:v>
                </c:pt>
                <c:pt idx="101">
                  <c:v>5</c:v>
                </c:pt>
                <c:pt idx="102">
                  <c:v>5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5</c:v>
                </c:pt>
                <c:pt idx="109">
                  <c:v>5</c:v>
                </c:pt>
                <c:pt idx="110">
                  <c:v>5</c:v>
                </c:pt>
                <c:pt idx="111">
                  <c:v>5</c:v>
                </c:pt>
                <c:pt idx="112">
                  <c:v>5</c:v>
                </c:pt>
                <c:pt idx="113">
                  <c:v>5</c:v>
                </c:pt>
                <c:pt idx="114">
                  <c:v>5</c:v>
                </c:pt>
                <c:pt idx="115">
                  <c:v>5</c:v>
                </c:pt>
                <c:pt idx="116">
                  <c:v>5</c:v>
                </c:pt>
                <c:pt idx="117">
                  <c:v>5</c:v>
                </c:pt>
                <c:pt idx="118">
                  <c:v>5</c:v>
                </c:pt>
                <c:pt idx="119">
                  <c:v>5</c:v>
                </c:pt>
                <c:pt idx="120">
                  <c:v>5</c:v>
                </c:pt>
                <c:pt idx="121">
                  <c:v>5</c:v>
                </c:pt>
                <c:pt idx="122">
                  <c:v>5</c:v>
                </c:pt>
                <c:pt idx="123">
                  <c:v>5</c:v>
                </c:pt>
                <c:pt idx="124">
                  <c:v>5</c:v>
                </c:pt>
                <c:pt idx="125">
                  <c:v>5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5</c:v>
                </c:pt>
                <c:pt idx="130">
                  <c:v>5</c:v>
                </c:pt>
                <c:pt idx="131">
                  <c:v>5</c:v>
                </c:pt>
                <c:pt idx="132">
                  <c:v>5</c:v>
                </c:pt>
                <c:pt idx="133">
                  <c:v>5</c:v>
                </c:pt>
                <c:pt idx="134">
                  <c:v>5</c:v>
                </c:pt>
                <c:pt idx="135">
                  <c:v>5</c:v>
                </c:pt>
                <c:pt idx="136">
                  <c:v>5</c:v>
                </c:pt>
                <c:pt idx="137">
                  <c:v>5</c:v>
                </c:pt>
                <c:pt idx="138">
                  <c:v>5</c:v>
                </c:pt>
                <c:pt idx="139">
                  <c:v>5</c:v>
                </c:pt>
                <c:pt idx="140">
                  <c:v>5</c:v>
                </c:pt>
                <c:pt idx="141">
                  <c:v>5</c:v>
                </c:pt>
                <c:pt idx="142">
                  <c:v>5</c:v>
                </c:pt>
                <c:pt idx="143">
                  <c:v>5</c:v>
                </c:pt>
                <c:pt idx="144">
                  <c:v>5</c:v>
                </c:pt>
                <c:pt idx="145">
                  <c:v>5</c:v>
                </c:pt>
                <c:pt idx="146">
                  <c:v>5</c:v>
                </c:pt>
                <c:pt idx="147">
                  <c:v>5</c:v>
                </c:pt>
                <c:pt idx="148">
                  <c:v>5</c:v>
                </c:pt>
                <c:pt idx="149">
                  <c:v>5</c:v>
                </c:pt>
                <c:pt idx="150">
                  <c:v>5</c:v>
                </c:pt>
                <c:pt idx="151">
                  <c:v>5</c:v>
                </c:pt>
                <c:pt idx="152">
                  <c:v>5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5</c:v>
                </c:pt>
                <c:pt idx="160">
                  <c:v>5</c:v>
                </c:pt>
                <c:pt idx="161">
                  <c:v>5</c:v>
                </c:pt>
                <c:pt idx="162">
                  <c:v>5</c:v>
                </c:pt>
                <c:pt idx="163">
                  <c:v>5</c:v>
                </c:pt>
                <c:pt idx="164">
                  <c:v>5</c:v>
                </c:pt>
                <c:pt idx="165">
                  <c:v>5</c:v>
                </c:pt>
                <c:pt idx="166">
                  <c:v>5</c:v>
                </c:pt>
                <c:pt idx="167">
                  <c:v>5</c:v>
                </c:pt>
                <c:pt idx="168">
                  <c:v>5</c:v>
                </c:pt>
                <c:pt idx="169">
                  <c:v>5</c:v>
                </c:pt>
                <c:pt idx="170">
                  <c:v>5</c:v>
                </c:pt>
                <c:pt idx="171">
                  <c:v>5</c:v>
                </c:pt>
                <c:pt idx="172">
                  <c:v>5</c:v>
                </c:pt>
                <c:pt idx="173">
                  <c:v>5</c:v>
                </c:pt>
                <c:pt idx="174">
                  <c:v>5</c:v>
                </c:pt>
                <c:pt idx="175">
                  <c:v>5</c:v>
                </c:pt>
                <c:pt idx="176">
                  <c:v>5</c:v>
                </c:pt>
                <c:pt idx="177">
                  <c:v>5</c:v>
                </c:pt>
                <c:pt idx="178">
                  <c:v>5</c:v>
                </c:pt>
                <c:pt idx="179">
                  <c:v>5</c:v>
                </c:pt>
                <c:pt idx="180">
                  <c:v>5</c:v>
                </c:pt>
                <c:pt idx="181">
                  <c:v>5</c:v>
                </c:pt>
                <c:pt idx="182">
                  <c:v>5</c:v>
                </c:pt>
                <c:pt idx="183">
                  <c:v>5</c:v>
                </c:pt>
                <c:pt idx="184">
                  <c:v>5</c:v>
                </c:pt>
                <c:pt idx="185">
                  <c:v>5</c:v>
                </c:pt>
                <c:pt idx="186">
                  <c:v>5</c:v>
                </c:pt>
                <c:pt idx="187">
                  <c:v>5</c:v>
                </c:pt>
                <c:pt idx="188">
                  <c:v>5</c:v>
                </c:pt>
                <c:pt idx="189">
                  <c:v>5</c:v>
                </c:pt>
                <c:pt idx="190">
                  <c:v>5</c:v>
                </c:pt>
                <c:pt idx="191">
                  <c:v>5</c:v>
                </c:pt>
                <c:pt idx="192">
                  <c:v>5</c:v>
                </c:pt>
                <c:pt idx="193">
                  <c:v>5</c:v>
                </c:pt>
                <c:pt idx="194">
                  <c:v>5</c:v>
                </c:pt>
                <c:pt idx="195">
                  <c:v>5</c:v>
                </c:pt>
                <c:pt idx="196">
                  <c:v>5</c:v>
                </c:pt>
                <c:pt idx="197">
                  <c:v>5</c:v>
                </c:pt>
                <c:pt idx="198">
                  <c:v>5</c:v>
                </c:pt>
                <c:pt idx="199">
                  <c:v>5</c:v>
                </c:pt>
                <c:pt idx="200">
                  <c:v>5</c:v>
                </c:pt>
                <c:pt idx="201">
                  <c:v>5</c:v>
                </c:pt>
                <c:pt idx="202">
                  <c:v>5</c:v>
                </c:pt>
                <c:pt idx="203">
                  <c:v>5</c:v>
                </c:pt>
                <c:pt idx="204">
                  <c:v>5</c:v>
                </c:pt>
                <c:pt idx="205">
                  <c:v>5</c:v>
                </c:pt>
                <c:pt idx="206">
                  <c:v>5</c:v>
                </c:pt>
                <c:pt idx="207">
                  <c:v>5</c:v>
                </c:pt>
                <c:pt idx="208">
                  <c:v>5</c:v>
                </c:pt>
                <c:pt idx="209">
                  <c:v>5</c:v>
                </c:pt>
                <c:pt idx="210">
                  <c:v>5</c:v>
                </c:pt>
                <c:pt idx="211">
                  <c:v>5</c:v>
                </c:pt>
                <c:pt idx="212">
                  <c:v>5</c:v>
                </c:pt>
                <c:pt idx="213">
                  <c:v>5</c:v>
                </c:pt>
                <c:pt idx="214">
                  <c:v>5</c:v>
                </c:pt>
                <c:pt idx="215">
                  <c:v>5</c:v>
                </c:pt>
                <c:pt idx="216">
                  <c:v>5</c:v>
                </c:pt>
                <c:pt idx="217">
                  <c:v>5</c:v>
                </c:pt>
                <c:pt idx="218">
                  <c:v>5</c:v>
                </c:pt>
                <c:pt idx="219">
                  <c:v>5</c:v>
                </c:pt>
                <c:pt idx="220">
                  <c:v>5</c:v>
                </c:pt>
                <c:pt idx="221">
                  <c:v>5</c:v>
                </c:pt>
                <c:pt idx="222">
                  <c:v>5</c:v>
                </c:pt>
                <c:pt idx="223">
                  <c:v>5</c:v>
                </c:pt>
                <c:pt idx="224">
                  <c:v>5</c:v>
                </c:pt>
                <c:pt idx="225">
                  <c:v>5</c:v>
                </c:pt>
                <c:pt idx="226">
                  <c:v>5</c:v>
                </c:pt>
                <c:pt idx="227">
                  <c:v>5</c:v>
                </c:pt>
                <c:pt idx="228">
                  <c:v>5</c:v>
                </c:pt>
                <c:pt idx="229">
                  <c:v>5</c:v>
                </c:pt>
                <c:pt idx="230">
                  <c:v>5</c:v>
                </c:pt>
                <c:pt idx="231">
                  <c:v>5</c:v>
                </c:pt>
                <c:pt idx="232">
                  <c:v>5</c:v>
                </c:pt>
                <c:pt idx="233">
                  <c:v>5</c:v>
                </c:pt>
                <c:pt idx="234">
                  <c:v>5</c:v>
                </c:pt>
                <c:pt idx="235">
                  <c:v>5</c:v>
                </c:pt>
                <c:pt idx="236">
                  <c:v>5</c:v>
                </c:pt>
                <c:pt idx="237">
                  <c:v>5</c:v>
                </c:pt>
                <c:pt idx="238">
                  <c:v>5</c:v>
                </c:pt>
                <c:pt idx="239">
                  <c:v>5</c:v>
                </c:pt>
                <c:pt idx="240">
                  <c:v>5</c:v>
                </c:pt>
                <c:pt idx="241">
                  <c:v>5</c:v>
                </c:pt>
                <c:pt idx="242">
                  <c:v>5</c:v>
                </c:pt>
                <c:pt idx="243">
                  <c:v>5</c:v>
                </c:pt>
                <c:pt idx="244">
                  <c:v>5</c:v>
                </c:pt>
                <c:pt idx="245">
                  <c:v>5</c:v>
                </c:pt>
                <c:pt idx="246">
                  <c:v>5</c:v>
                </c:pt>
                <c:pt idx="247">
                  <c:v>5</c:v>
                </c:pt>
                <c:pt idx="248">
                  <c:v>5</c:v>
                </c:pt>
                <c:pt idx="249">
                  <c:v>5</c:v>
                </c:pt>
                <c:pt idx="250">
                  <c:v>5</c:v>
                </c:pt>
                <c:pt idx="251">
                  <c:v>5</c:v>
                </c:pt>
                <c:pt idx="252">
                  <c:v>5</c:v>
                </c:pt>
                <c:pt idx="253">
                  <c:v>5</c:v>
                </c:pt>
                <c:pt idx="254">
                  <c:v>5</c:v>
                </c:pt>
                <c:pt idx="255">
                  <c:v>5</c:v>
                </c:pt>
                <c:pt idx="256">
                  <c:v>5</c:v>
                </c:pt>
                <c:pt idx="257">
                  <c:v>5</c:v>
                </c:pt>
                <c:pt idx="258">
                  <c:v>5</c:v>
                </c:pt>
                <c:pt idx="259">
                  <c:v>5</c:v>
                </c:pt>
                <c:pt idx="260">
                  <c:v>5</c:v>
                </c:pt>
                <c:pt idx="261">
                  <c:v>5</c:v>
                </c:pt>
                <c:pt idx="262">
                  <c:v>5</c:v>
                </c:pt>
                <c:pt idx="263">
                  <c:v>5</c:v>
                </c:pt>
                <c:pt idx="264">
                  <c:v>5</c:v>
                </c:pt>
                <c:pt idx="265">
                  <c:v>5</c:v>
                </c:pt>
                <c:pt idx="266">
                  <c:v>5</c:v>
                </c:pt>
                <c:pt idx="267">
                  <c:v>5</c:v>
                </c:pt>
                <c:pt idx="268">
                  <c:v>5</c:v>
                </c:pt>
                <c:pt idx="269">
                  <c:v>5</c:v>
                </c:pt>
                <c:pt idx="270">
                  <c:v>5</c:v>
                </c:pt>
                <c:pt idx="271">
                  <c:v>5</c:v>
                </c:pt>
                <c:pt idx="272">
                  <c:v>5</c:v>
                </c:pt>
                <c:pt idx="273">
                  <c:v>5</c:v>
                </c:pt>
                <c:pt idx="274">
                  <c:v>5</c:v>
                </c:pt>
                <c:pt idx="275">
                  <c:v>5</c:v>
                </c:pt>
                <c:pt idx="276">
                  <c:v>5</c:v>
                </c:pt>
                <c:pt idx="277">
                  <c:v>5</c:v>
                </c:pt>
                <c:pt idx="278">
                  <c:v>5</c:v>
                </c:pt>
                <c:pt idx="279">
                  <c:v>5</c:v>
                </c:pt>
                <c:pt idx="280">
                  <c:v>5</c:v>
                </c:pt>
                <c:pt idx="281">
                  <c:v>5</c:v>
                </c:pt>
                <c:pt idx="282">
                  <c:v>5</c:v>
                </c:pt>
                <c:pt idx="283">
                  <c:v>5</c:v>
                </c:pt>
                <c:pt idx="284">
                  <c:v>5</c:v>
                </c:pt>
                <c:pt idx="285">
                  <c:v>5</c:v>
                </c:pt>
                <c:pt idx="286">
                  <c:v>5</c:v>
                </c:pt>
                <c:pt idx="287">
                  <c:v>5</c:v>
                </c:pt>
                <c:pt idx="288">
                  <c:v>5</c:v>
                </c:pt>
                <c:pt idx="289">
                  <c:v>5</c:v>
                </c:pt>
                <c:pt idx="290">
                  <c:v>5</c:v>
                </c:pt>
                <c:pt idx="291">
                  <c:v>5</c:v>
                </c:pt>
                <c:pt idx="292">
                  <c:v>5</c:v>
                </c:pt>
                <c:pt idx="293">
                  <c:v>5</c:v>
                </c:pt>
                <c:pt idx="294">
                  <c:v>5</c:v>
                </c:pt>
                <c:pt idx="295">
                  <c:v>5</c:v>
                </c:pt>
                <c:pt idx="296">
                  <c:v>5</c:v>
                </c:pt>
                <c:pt idx="297">
                  <c:v>5</c:v>
                </c:pt>
                <c:pt idx="298">
                  <c:v>5</c:v>
                </c:pt>
                <c:pt idx="299">
                  <c:v>5</c:v>
                </c:pt>
                <c:pt idx="300">
                  <c:v>5</c:v>
                </c:pt>
                <c:pt idx="301">
                  <c:v>5</c:v>
                </c:pt>
                <c:pt idx="302">
                  <c:v>5</c:v>
                </c:pt>
                <c:pt idx="303">
                  <c:v>5</c:v>
                </c:pt>
                <c:pt idx="304">
                  <c:v>5</c:v>
                </c:pt>
                <c:pt idx="305">
                  <c:v>5</c:v>
                </c:pt>
                <c:pt idx="306">
                  <c:v>5</c:v>
                </c:pt>
                <c:pt idx="307">
                  <c:v>5</c:v>
                </c:pt>
                <c:pt idx="308">
                  <c:v>5</c:v>
                </c:pt>
                <c:pt idx="309">
                  <c:v>5</c:v>
                </c:pt>
                <c:pt idx="310">
                  <c:v>5</c:v>
                </c:pt>
                <c:pt idx="311">
                  <c:v>5</c:v>
                </c:pt>
                <c:pt idx="312">
                  <c:v>5</c:v>
                </c:pt>
                <c:pt idx="313">
                  <c:v>5</c:v>
                </c:pt>
                <c:pt idx="314">
                  <c:v>5</c:v>
                </c:pt>
                <c:pt idx="315">
                  <c:v>5</c:v>
                </c:pt>
                <c:pt idx="316">
                  <c:v>5</c:v>
                </c:pt>
                <c:pt idx="317">
                  <c:v>5</c:v>
                </c:pt>
                <c:pt idx="318">
                  <c:v>5</c:v>
                </c:pt>
                <c:pt idx="319">
                  <c:v>5</c:v>
                </c:pt>
                <c:pt idx="320">
                  <c:v>5</c:v>
                </c:pt>
                <c:pt idx="321">
                  <c:v>5</c:v>
                </c:pt>
                <c:pt idx="322">
                  <c:v>5</c:v>
                </c:pt>
                <c:pt idx="323">
                  <c:v>5</c:v>
                </c:pt>
                <c:pt idx="324">
                  <c:v>5</c:v>
                </c:pt>
                <c:pt idx="325">
                  <c:v>5</c:v>
                </c:pt>
                <c:pt idx="326">
                  <c:v>5</c:v>
                </c:pt>
                <c:pt idx="327">
                  <c:v>5</c:v>
                </c:pt>
                <c:pt idx="328">
                  <c:v>5</c:v>
                </c:pt>
                <c:pt idx="329">
                  <c:v>5</c:v>
                </c:pt>
                <c:pt idx="330">
                  <c:v>5</c:v>
                </c:pt>
                <c:pt idx="331">
                  <c:v>5</c:v>
                </c:pt>
                <c:pt idx="332">
                  <c:v>5</c:v>
                </c:pt>
                <c:pt idx="333">
                  <c:v>5</c:v>
                </c:pt>
                <c:pt idx="334">
                  <c:v>5</c:v>
                </c:pt>
                <c:pt idx="335">
                  <c:v>5</c:v>
                </c:pt>
                <c:pt idx="336">
                  <c:v>5</c:v>
                </c:pt>
                <c:pt idx="337">
                  <c:v>5</c:v>
                </c:pt>
                <c:pt idx="338">
                  <c:v>5</c:v>
                </c:pt>
                <c:pt idx="339">
                  <c:v>5</c:v>
                </c:pt>
                <c:pt idx="340">
                  <c:v>5</c:v>
                </c:pt>
                <c:pt idx="341">
                  <c:v>5</c:v>
                </c:pt>
                <c:pt idx="342">
                  <c:v>5</c:v>
                </c:pt>
                <c:pt idx="343">
                  <c:v>5</c:v>
                </c:pt>
                <c:pt idx="344">
                  <c:v>5</c:v>
                </c:pt>
                <c:pt idx="345">
                  <c:v>5</c:v>
                </c:pt>
                <c:pt idx="346">
                  <c:v>5</c:v>
                </c:pt>
                <c:pt idx="347">
                  <c:v>5</c:v>
                </c:pt>
                <c:pt idx="348">
                  <c:v>5</c:v>
                </c:pt>
                <c:pt idx="349">
                  <c:v>5</c:v>
                </c:pt>
                <c:pt idx="350">
                  <c:v>5</c:v>
                </c:pt>
                <c:pt idx="351">
                  <c:v>5</c:v>
                </c:pt>
                <c:pt idx="352">
                  <c:v>5</c:v>
                </c:pt>
                <c:pt idx="353">
                  <c:v>5</c:v>
                </c:pt>
                <c:pt idx="354">
                  <c:v>5</c:v>
                </c:pt>
                <c:pt idx="355">
                  <c:v>5</c:v>
                </c:pt>
                <c:pt idx="356">
                  <c:v>5</c:v>
                </c:pt>
                <c:pt idx="357">
                  <c:v>5</c:v>
                </c:pt>
                <c:pt idx="358">
                  <c:v>5</c:v>
                </c:pt>
                <c:pt idx="359">
                  <c:v>5</c:v>
                </c:pt>
                <c:pt idx="360">
                  <c:v>5</c:v>
                </c:pt>
                <c:pt idx="361">
                  <c:v>5</c:v>
                </c:pt>
                <c:pt idx="362">
                  <c:v>5</c:v>
                </c:pt>
                <c:pt idx="363">
                  <c:v>5</c:v>
                </c:pt>
                <c:pt idx="364">
                  <c:v>5</c:v>
                </c:pt>
                <c:pt idx="365">
                  <c:v>5</c:v>
                </c:pt>
                <c:pt idx="366">
                  <c:v>5</c:v>
                </c:pt>
                <c:pt idx="367">
                  <c:v>5</c:v>
                </c:pt>
                <c:pt idx="368">
                  <c:v>5</c:v>
                </c:pt>
                <c:pt idx="369">
                  <c:v>5</c:v>
                </c:pt>
                <c:pt idx="370">
                  <c:v>5</c:v>
                </c:pt>
                <c:pt idx="371">
                  <c:v>5</c:v>
                </c:pt>
                <c:pt idx="372">
                  <c:v>5</c:v>
                </c:pt>
                <c:pt idx="373">
                  <c:v>5</c:v>
                </c:pt>
                <c:pt idx="374">
                  <c:v>5</c:v>
                </c:pt>
                <c:pt idx="375">
                  <c:v>5</c:v>
                </c:pt>
                <c:pt idx="376">
                  <c:v>5</c:v>
                </c:pt>
                <c:pt idx="377">
                  <c:v>5</c:v>
                </c:pt>
                <c:pt idx="378">
                  <c:v>5</c:v>
                </c:pt>
                <c:pt idx="379">
                  <c:v>5</c:v>
                </c:pt>
                <c:pt idx="380">
                  <c:v>5</c:v>
                </c:pt>
                <c:pt idx="381">
                  <c:v>5</c:v>
                </c:pt>
                <c:pt idx="382">
                  <c:v>5</c:v>
                </c:pt>
                <c:pt idx="383">
                  <c:v>5</c:v>
                </c:pt>
                <c:pt idx="384">
                  <c:v>5</c:v>
                </c:pt>
                <c:pt idx="385">
                  <c:v>5</c:v>
                </c:pt>
                <c:pt idx="386">
                  <c:v>5</c:v>
                </c:pt>
                <c:pt idx="387">
                  <c:v>5</c:v>
                </c:pt>
                <c:pt idx="388">
                  <c:v>5</c:v>
                </c:pt>
                <c:pt idx="389">
                  <c:v>5</c:v>
                </c:pt>
                <c:pt idx="390">
                  <c:v>5</c:v>
                </c:pt>
                <c:pt idx="391">
                  <c:v>5</c:v>
                </c:pt>
                <c:pt idx="392">
                  <c:v>5</c:v>
                </c:pt>
                <c:pt idx="393">
                  <c:v>5</c:v>
                </c:pt>
                <c:pt idx="394">
                  <c:v>5</c:v>
                </c:pt>
                <c:pt idx="395">
                  <c:v>5</c:v>
                </c:pt>
                <c:pt idx="396">
                  <c:v>5</c:v>
                </c:pt>
                <c:pt idx="397">
                  <c:v>5</c:v>
                </c:pt>
                <c:pt idx="398">
                  <c:v>5</c:v>
                </c:pt>
                <c:pt idx="399">
                  <c:v>5</c:v>
                </c:pt>
                <c:pt idx="400">
                  <c:v>5</c:v>
                </c:pt>
                <c:pt idx="401">
                  <c:v>5</c:v>
                </c:pt>
                <c:pt idx="402">
                  <c:v>5</c:v>
                </c:pt>
                <c:pt idx="403">
                  <c:v>5</c:v>
                </c:pt>
                <c:pt idx="404">
                  <c:v>5</c:v>
                </c:pt>
                <c:pt idx="405">
                  <c:v>5</c:v>
                </c:pt>
                <c:pt idx="406">
                  <c:v>5</c:v>
                </c:pt>
                <c:pt idx="407">
                  <c:v>5</c:v>
                </c:pt>
                <c:pt idx="408">
                  <c:v>5</c:v>
                </c:pt>
                <c:pt idx="409">
                  <c:v>5</c:v>
                </c:pt>
                <c:pt idx="410">
                  <c:v>5</c:v>
                </c:pt>
                <c:pt idx="411">
                  <c:v>5</c:v>
                </c:pt>
                <c:pt idx="412">
                  <c:v>5</c:v>
                </c:pt>
                <c:pt idx="413">
                  <c:v>5</c:v>
                </c:pt>
                <c:pt idx="414">
                  <c:v>5</c:v>
                </c:pt>
                <c:pt idx="415">
                  <c:v>5</c:v>
                </c:pt>
                <c:pt idx="416">
                  <c:v>5</c:v>
                </c:pt>
                <c:pt idx="417">
                  <c:v>5</c:v>
                </c:pt>
                <c:pt idx="418">
                  <c:v>5</c:v>
                </c:pt>
                <c:pt idx="419">
                  <c:v>5</c:v>
                </c:pt>
                <c:pt idx="420">
                  <c:v>5</c:v>
                </c:pt>
                <c:pt idx="421">
                  <c:v>5</c:v>
                </c:pt>
                <c:pt idx="422">
                  <c:v>5</c:v>
                </c:pt>
                <c:pt idx="423">
                  <c:v>5</c:v>
                </c:pt>
                <c:pt idx="424">
                  <c:v>5</c:v>
                </c:pt>
                <c:pt idx="425">
                  <c:v>5</c:v>
                </c:pt>
                <c:pt idx="426">
                  <c:v>5</c:v>
                </c:pt>
                <c:pt idx="427">
                  <c:v>5</c:v>
                </c:pt>
                <c:pt idx="428">
                  <c:v>5</c:v>
                </c:pt>
                <c:pt idx="429">
                  <c:v>5</c:v>
                </c:pt>
                <c:pt idx="430">
                  <c:v>5</c:v>
                </c:pt>
                <c:pt idx="431">
                  <c:v>5</c:v>
                </c:pt>
                <c:pt idx="432">
                  <c:v>5</c:v>
                </c:pt>
                <c:pt idx="433">
                  <c:v>5</c:v>
                </c:pt>
                <c:pt idx="434">
                  <c:v>5</c:v>
                </c:pt>
                <c:pt idx="435">
                  <c:v>5</c:v>
                </c:pt>
                <c:pt idx="436">
                  <c:v>5</c:v>
                </c:pt>
                <c:pt idx="437">
                  <c:v>5</c:v>
                </c:pt>
                <c:pt idx="438">
                  <c:v>5</c:v>
                </c:pt>
                <c:pt idx="439">
                  <c:v>5</c:v>
                </c:pt>
                <c:pt idx="440">
                  <c:v>5</c:v>
                </c:pt>
                <c:pt idx="441">
                  <c:v>5</c:v>
                </c:pt>
                <c:pt idx="442">
                  <c:v>5</c:v>
                </c:pt>
                <c:pt idx="443">
                  <c:v>5</c:v>
                </c:pt>
                <c:pt idx="444">
                  <c:v>5</c:v>
                </c:pt>
                <c:pt idx="445">
                  <c:v>5</c:v>
                </c:pt>
                <c:pt idx="446">
                  <c:v>5</c:v>
                </c:pt>
                <c:pt idx="447">
                  <c:v>5</c:v>
                </c:pt>
                <c:pt idx="448">
                  <c:v>5</c:v>
                </c:pt>
                <c:pt idx="449">
                  <c:v>5</c:v>
                </c:pt>
                <c:pt idx="450">
                  <c:v>5</c:v>
                </c:pt>
                <c:pt idx="451">
                  <c:v>5</c:v>
                </c:pt>
                <c:pt idx="452">
                  <c:v>5</c:v>
                </c:pt>
                <c:pt idx="453">
                  <c:v>5</c:v>
                </c:pt>
                <c:pt idx="454">
                  <c:v>5</c:v>
                </c:pt>
                <c:pt idx="455">
                  <c:v>5</c:v>
                </c:pt>
                <c:pt idx="456">
                  <c:v>5</c:v>
                </c:pt>
                <c:pt idx="457">
                  <c:v>5</c:v>
                </c:pt>
                <c:pt idx="458">
                  <c:v>5</c:v>
                </c:pt>
                <c:pt idx="459">
                  <c:v>5</c:v>
                </c:pt>
                <c:pt idx="460">
                  <c:v>5</c:v>
                </c:pt>
                <c:pt idx="461">
                  <c:v>5</c:v>
                </c:pt>
                <c:pt idx="462">
                  <c:v>5</c:v>
                </c:pt>
                <c:pt idx="463">
                  <c:v>5</c:v>
                </c:pt>
                <c:pt idx="464">
                  <c:v>5</c:v>
                </c:pt>
                <c:pt idx="465">
                  <c:v>5</c:v>
                </c:pt>
                <c:pt idx="466">
                  <c:v>5</c:v>
                </c:pt>
                <c:pt idx="467">
                  <c:v>5</c:v>
                </c:pt>
                <c:pt idx="468">
                  <c:v>5</c:v>
                </c:pt>
                <c:pt idx="469">
                  <c:v>5</c:v>
                </c:pt>
                <c:pt idx="470">
                  <c:v>5</c:v>
                </c:pt>
                <c:pt idx="471">
                  <c:v>5</c:v>
                </c:pt>
                <c:pt idx="472">
                  <c:v>5</c:v>
                </c:pt>
                <c:pt idx="473">
                  <c:v>5</c:v>
                </c:pt>
                <c:pt idx="474">
                  <c:v>5</c:v>
                </c:pt>
                <c:pt idx="475">
                  <c:v>5</c:v>
                </c:pt>
                <c:pt idx="476">
                  <c:v>5</c:v>
                </c:pt>
                <c:pt idx="477">
                  <c:v>5</c:v>
                </c:pt>
                <c:pt idx="478">
                  <c:v>5</c:v>
                </c:pt>
                <c:pt idx="479">
                  <c:v>5</c:v>
                </c:pt>
                <c:pt idx="480">
                  <c:v>5</c:v>
                </c:pt>
                <c:pt idx="481">
                  <c:v>5</c:v>
                </c:pt>
                <c:pt idx="482">
                  <c:v>5</c:v>
                </c:pt>
                <c:pt idx="483">
                  <c:v>5</c:v>
                </c:pt>
                <c:pt idx="484">
                  <c:v>5</c:v>
                </c:pt>
                <c:pt idx="485">
                  <c:v>5</c:v>
                </c:pt>
                <c:pt idx="486">
                  <c:v>5</c:v>
                </c:pt>
                <c:pt idx="487">
                  <c:v>5</c:v>
                </c:pt>
                <c:pt idx="488">
                  <c:v>5</c:v>
                </c:pt>
                <c:pt idx="489">
                  <c:v>5</c:v>
                </c:pt>
                <c:pt idx="490">
                  <c:v>5</c:v>
                </c:pt>
                <c:pt idx="491">
                  <c:v>5</c:v>
                </c:pt>
                <c:pt idx="492">
                  <c:v>5</c:v>
                </c:pt>
                <c:pt idx="493">
                  <c:v>5</c:v>
                </c:pt>
                <c:pt idx="494">
                  <c:v>5</c:v>
                </c:pt>
                <c:pt idx="495">
                  <c:v>5</c:v>
                </c:pt>
                <c:pt idx="496">
                  <c:v>5</c:v>
                </c:pt>
                <c:pt idx="497">
                  <c:v>5</c:v>
                </c:pt>
                <c:pt idx="498">
                  <c:v>5</c:v>
                </c:pt>
                <c:pt idx="499">
                  <c:v>5</c:v>
                </c:pt>
                <c:pt idx="500">
                  <c:v>5</c:v>
                </c:pt>
                <c:pt idx="501">
                  <c:v>5</c:v>
                </c:pt>
                <c:pt idx="502">
                  <c:v>5</c:v>
                </c:pt>
                <c:pt idx="503">
                  <c:v>5</c:v>
                </c:pt>
                <c:pt idx="504">
                  <c:v>5</c:v>
                </c:pt>
                <c:pt idx="505">
                  <c:v>5</c:v>
                </c:pt>
                <c:pt idx="506">
                  <c:v>5</c:v>
                </c:pt>
                <c:pt idx="507">
                  <c:v>5</c:v>
                </c:pt>
                <c:pt idx="508">
                  <c:v>5</c:v>
                </c:pt>
                <c:pt idx="509">
                  <c:v>5</c:v>
                </c:pt>
                <c:pt idx="510">
                  <c:v>5</c:v>
                </c:pt>
                <c:pt idx="511">
                  <c:v>5</c:v>
                </c:pt>
                <c:pt idx="512">
                  <c:v>5</c:v>
                </c:pt>
                <c:pt idx="513">
                  <c:v>5</c:v>
                </c:pt>
                <c:pt idx="514">
                  <c:v>5</c:v>
                </c:pt>
                <c:pt idx="515">
                  <c:v>5</c:v>
                </c:pt>
                <c:pt idx="516">
                  <c:v>5</c:v>
                </c:pt>
                <c:pt idx="517">
                  <c:v>5</c:v>
                </c:pt>
                <c:pt idx="518">
                  <c:v>5</c:v>
                </c:pt>
                <c:pt idx="519">
                  <c:v>5</c:v>
                </c:pt>
                <c:pt idx="520">
                  <c:v>5</c:v>
                </c:pt>
                <c:pt idx="521">
                  <c:v>5</c:v>
                </c:pt>
                <c:pt idx="522">
                  <c:v>5</c:v>
                </c:pt>
                <c:pt idx="523">
                  <c:v>5</c:v>
                </c:pt>
                <c:pt idx="524">
                  <c:v>5</c:v>
                </c:pt>
                <c:pt idx="525">
                  <c:v>5</c:v>
                </c:pt>
                <c:pt idx="526">
                  <c:v>5</c:v>
                </c:pt>
                <c:pt idx="527">
                  <c:v>5</c:v>
                </c:pt>
                <c:pt idx="528">
                  <c:v>5</c:v>
                </c:pt>
                <c:pt idx="529">
                  <c:v>5</c:v>
                </c:pt>
                <c:pt idx="530">
                  <c:v>5</c:v>
                </c:pt>
                <c:pt idx="531">
                  <c:v>5</c:v>
                </c:pt>
                <c:pt idx="532">
                  <c:v>5</c:v>
                </c:pt>
                <c:pt idx="533">
                  <c:v>5</c:v>
                </c:pt>
                <c:pt idx="534">
                  <c:v>5</c:v>
                </c:pt>
                <c:pt idx="535">
                  <c:v>5</c:v>
                </c:pt>
                <c:pt idx="536">
                  <c:v>5</c:v>
                </c:pt>
                <c:pt idx="537">
                  <c:v>5</c:v>
                </c:pt>
                <c:pt idx="538">
                  <c:v>5</c:v>
                </c:pt>
                <c:pt idx="539">
                  <c:v>5</c:v>
                </c:pt>
                <c:pt idx="540">
                  <c:v>5</c:v>
                </c:pt>
                <c:pt idx="541">
                  <c:v>5</c:v>
                </c:pt>
                <c:pt idx="542">
                  <c:v>5</c:v>
                </c:pt>
                <c:pt idx="543">
                  <c:v>5</c:v>
                </c:pt>
                <c:pt idx="544">
                  <c:v>5</c:v>
                </c:pt>
                <c:pt idx="545">
                  <c:v>5</c:v>
                </c:pt>
                <c:pt idx="546">
                  <c:v>5</c:v>
                </c:pt>
                <c:pt idx="547">
                  <c:v>5</c:v>
                </c:pt>
                <c:pt idx="548">
                  <c:v>5</c:v>
                </c:pt>
                <c:pt idx="549">
                  <c:v>5</c:v>
                </c:pt>
                <c:pt idx="550">
                  <c:v>5</c:v>
                </c:pt>
                <c:pt idx="551">
                  <c:v>5</c:v>
                </c:pt>
                <c:pt idx="552">
                  <c:v>5</c:v>
                </c:pt>
                <c:pt idx="553">
                  <c:v>5</c:v>
                </c:pt>
                <c:pt idx="554">
                  <c:v>5</c:v>
                </c:pt>
                <c:pt idx="555">
                  <c:v>5</c:v>
                </c:pt>
                <c:pt idx="556">
                  <c:v>5</c:v>
                </c:pt>
                <c:pt idx="557">
                  <c:v>5</c:v>
                </c:pt>
                <c:pt idx="558">
                  <c:v>5</c:v>
                </c:pt>
                <c:pt idx="559">
                  <c:v>5</c:v>
                </c:pt>
                <c:pt idx="560">
                  <c:v>5</c:v>
                </c:pt>
                <c:pt idx="561">
                  <c:v>5</c:v>
                </c:pt>
                <c:pt idx="562">
                  <c:v>5</c:v>
                </c:pt>
                <c:pt idx="563">
                  <c:v>5</c:v>
                </c:pt>
                <c:pt idx="564">
                  <c:v>5</c:v>
                </c:pt>
                <c:pt idx="565">
                  <c:v>5</c:v>
                </c:pt>
                <c:pt idx="566">
                  <c:v>5</c:v>
                </c:pt>
                <c:pt idx="567">
                  <c:v>5</c:v>
                </c:pt>
                <c:pt idx="568">
                  <c:v>5</c:v>
                </c:pt>
                <c:pt idx="569">
                  <c:v>5</c:v>
                </c:pt>
                <c:pt idx="570">
                  <c:v>5</c:v>
                </c:pt>
                <c:pt idx="571">
                  <c:v>5</c:v>
                </c:pt>
                <c:pt idx="572">
                  <c:v>5</c:v>
                </c:pt>
                <c:pt idx="573">
                  <c:v>5</c:v>
                </c:pt>
                <c:pt idx="574">
                  <c:v>5</c:v>
                </c:pt>
                <c:pt idx="575">
                  <c:v>5</c:v>
                </c:pt>
                <c:pt idx="576">
                  <c:v>5</c:v>
                </c:pt>
                <c:pt idx="577">
                  <c:v>5</c:v>
                </c:pt>
                <c:pt idx="578">
                  <c:v>5</c:v>
                </c:pt>
                <c:pt idx="579">
                  <c:v>5</c:v>
                </c:pt>
                <c:pt idx="580">
                  <c:v>5</c:v>
                </c:pt>
                <c:pt idx="581">
                  <c:v>5</c:v>
                </c:pt>
                <c:pt idx="582">
                  <c:v>5</c:v>
                </c:pt>
                <c:pt idx="583">
                  <c:v>5</c:v>
                </c:pt>
                <c:pt idx="584">
                  <c:v>5</c:v>
                </c:pt>
                <c:pt idx="585">
                  <c:v>5</c:v>
                </c:pt>
                <c:pt idx="586">
                  <c:v>5</c:v>
                </c:pt>
                <c:pt idx="587">
                  <c:v>5</c:v>
                </c:pt>
                <c:pt idx="588">
                  <c:v>5</c:v>
                </c:pt>
                <c:pt idx="589">
                  <c:v>5</c:v>
                </c:pt>
                <c:pt idx="590">
                  <c:v>5</c:v>
                </c:pt>
                <c:pt idx="591">
                  <c:v>5</c:v>
                </c:pt>
                <c:pt idx="592">
                  <c:v>5</c:v>
                </c:pt>
                <c:pt idx="593">
                  <c:v>5</c:v>
                </c:pt>
                <c:pt idx="594">
                  <c:v>5</c:v>
                </c:pt>
                <c:pt idx="595">
                  <c:v>5</c:v>
                </c:pt>
                <c:pt idx="596">
                  <c:v>5</c:v>
                </c:pt>
                <c:pt idx="597">
                  <c:v>5</c:v>
                </c:pt>
                <c:pt idx="598">
                  <c:v>5</c:v>
                </c:pt>
                <c:pt idx="599">
                  <c:v>5</c:v>
                </c:pt>
                <c:pt idx="600">
                  <c:v>5</c:v>
                </c:pt>
                <c:pt idx="601">
                  <c:v>5</c:v>
                </c:pt>
                <c:pt idx="602">
                  <c:v>5</c:v>
                </c:pt>
                <c:pt idx="603">
                  <c:v>5</c:v>
                </c:pt>
                <c:pt idx="604">
                  <c:v>5</c:v>
                </c:pt>
                <c:pt idx="605">
                  <c:v>5</c:v>
                </c:pt>
                <c:pt idx="606">
                  <c:v>5</c:v>
                </c:pt>
                <c:pt idx="607">
                  <c:v>5</c:v>
                </c:pt>
                <c:pt idx="608">
                  <c:v>5</c:v>
                </c:pt>
                <c:pt idx="609">
                  <c:v>5</c:v>
                </c:pt>
                <c:pt idx="610">
                  <c:v>5</c:v>
                </c:pt>
                <c:pt idx="611">
                  <c:v>5</c:v>
                </c:pt>
                <c:pt idx="612">
                  <c:v>5</c:v>
                </c:pt>
                <c:pt idx="613">
                  <c:v>5</c:v>
                </c:pt>
                <c:pt idx="614">
                  <c:v>5</c:v>
                </c:pt>
                <c:pt idx="615">
                  <c:v>5</c:v>
                </c:pt>
                <c:pt idx="616">
                  <c:v>5</c:v>
                </c:pt>
                <c:pt idx="617">
                  <c:v>5</c:v>
                </c:pt>
                <c:pt idx="618">
                  <c:v>5</c:v>
                </c:pt>
                <c:pt idx="619">
                  <c:v>5</c:v>
                </c:pt>
                <c:pt idx="620">
                  <c:v>5</c:v>
                </c:pt>
                <c:pt idx="621">
                  <c:v>5</c:v>
                </c:pt>
                <c:pt idx="622">
                  <c:v>5</c:v>
                </c:pt>
                <c:pt idx="623">
                  <c:v>5</c:v>
                </c:pt>
                <c:pt idx="624">
                  <c:v>5</c:v>
                </c:pt>
                <c:pt idx="625">
                  <c:v>5</c:v>
                </c:pt>
                <c:pt idx="626">
                  <c:v>5</c:v>
                </c:pt>
                <c:pt idx="627">
                  <c:v>5</c:v>
                </c:pt>
                <c:pt idx="628">
                  <c:v>5</c:v>
                </c:pt>
                <c:pt idx="629">
                  <c:v>5</c:v>
                </c:pt>
                <c:pt idx="630">
                  <c:v>5</c:v>
                </c:pt>
                <c:pt idx="631">
                  <c:v>5</c:v>
                </c:pt>
                <c:pt idx="632">
                  <c:v>5</c:v>
                </c:pt>
                <c:pt idx="633">
                  <c:v>5</c:v>
                </c:pt>
                <c:pt idx="634">
                  <c:v>5</c:v>
                </c:pt>
                <c:pt idx="635">
                  <c:v>5</c:v>
                </c:pt>
                <c:pt idx="636">
                  <c:v>5</c:v>
                </c:pt>
                <c:pt idx="637">
                  <c:v>5</c:v>
                </c:pt>
                <c:pt idx="638">
                  <c:v>5</c:v>
                </c:pt>
                <c:pt idx="639">
                  <c:v>5</c:v>
                </c:pt>
                <c:pt idx="640">
                  <c:v>5</c:v>
                </c:pt>
                <c:pt idx="641">
                  <c:v>5</c:v>
                </c:pt>
                <c:pt idx="642">
                  <c:v>5</c:v>
                </c:pt>
                <c:pt idx="643">
                  <c:v>5</c:v>
                </c:pt>
                <c:pt idx="644">
                  <c:v>5</c:v>
                </c:pt>
                <c:pt idx="645">
                  <c:v>5</c:v>
                </c:pt>
                <c:pt idx="646">
                  <c:v>5</c:v>
                </c:pt>
                <c:pt idx="647">
                  <c:v>5</c:v>
                </c:pt>
                <c:pt idx="648">
                  <c:v>5</c:v>
                </c:pt>
                <c:pt idx="649">
                  <c:v>5</c:v>
                </c:pt>
                <c:pt idx="650">
                  <c:v>5</c:v>
                </c:pt>
                <c:pt idx="651">
                  <c:v>5</c:v>
                </c:pt>
                <c:pt idx="652">
                  <c:v>5</c:v>
                </c:pt>
                <c:pt idx="653">
                  <c:v>5</c:v>
                </c:pt>
                <c:pt idx="654">
                  <c:v>5</c:v>
                </c:pt>
                <c:pt idx="655">
                  <c:v>5</c:v>
                </c:pt>
                <c:pt idx="656">
                  <c:v>5</c:v>
                </c:pt>
                <c:pt idx="657">
                  <c:v>5</c:v>
                </c:pt>
                <c:pt idx="658">
                  <c:v>5</c:v>
                </c:pt>
                <c:pt idx="659">
                  <c:v>5</c:v>
                </c:pt>
                <c:pt idx="660">
                  <c:v>5</c:v>
                </c:pt>
                <c:pt idx="661">
                  <c:v>5</c:v>
                </c:pt>
                <c:pt idx="662">
                  <c:v>5</c:v>
                </c:pt>
                <c:pt idx="663">
                  <c:v>5</c:v>
                </c:pt>
                <c:pt idx="664">
                  <c:v>5</c:v>
                </c:pt>
                <c:pt idx="665">
                  <c:v>5</c:v>
                </c:pt>
                <c:pt idx="666">
                  <c:v>5</c:v>
                </c:pt>
                <c:pt idx="667">
                  <c:v>5</c:v>
                </c:pt>
                <c:pt idx="668">
                  <c:v>5</c:v>
                </c:pt>
                <c:pt idx="669">
                  <c:v>5</c:v>
                </c:pt>
                <c:pt idx="670">
                  <c:v>5</c:v>
                </c:pt>
                <c:pt idx="671">
                  <c:v>5</c:v>
                </c:pt>
                <c:pt idx="672">
                  <c:v>5</c:v>
                </c:pt>
                <c:pt idx="673">
                  <c:v>5</c:v>
                </c:pt>
                <c:pt idx="674">
                  <c:v>5</c:v>
                </c:pt>
                <c:pt idx="675">
                  <c:v>5</c:v>
                </c:pt>
                <c:pt idx="676">
                  <c:v>5</c:v>
                </c:pt>
                <c:pt idx="677">
                  <c:v>5</c:v>
                </c:pt>
                <c:pt idx="678">
                  <c:v>5</c:v>
                </c:pt>
                <c:pt idx="679">
                  <c:v>5</c:v>
                </c:pt>
                <c:pt idx="680">
                  <c:v>5</c:v>
                </c:pt>
                <c:pt idx="681">
                  <c:v>5</c:v>
                </c:pt>
                <c:pt idx="682">
                  <c:v>5</c:v>
                </c:pt>
                <c:pt idx="683">
                  <c:v>5</c:v>
                </c:pt>
                <c:pt idx="684">
                  <c:v>5</c:v>
                </c:pt>
                <c:pt idx="685">
                  <c:v>5</c:v>
                </c:pt>
                <c:pt idx="686">
                  <c:v>5</c:v>
                </c:pt>
                <c:pt idx="687">
                  <c:v>5</c:v>
                </c:pt>
                <c:pt idx="688">
                  <c:v>5</c:v>
                </c:pt>
                <c:pt idx="689">
                  <c:v>5</c:v>
                </c:pt>
                <c:pt idx="690">
                  <c:v>5</c:v>
                </c:pt>
                <c:pt idx="691">
                  <c:v>5</c:v>
                </c:pt>
                <c:pt idx="692">
                  <c:v>5</c:v>
                </c:pt>
                <c:pt idx="693">
                  <c:v>5</c:v>
                </c:pt>
                <c:pt idx="694">
                  <c:v>5</c:v>
                </c:pt>
                <c:pt idx="695">
                  <c:v>5</c:v>
                </c:pt>
                <c:pt idx="696">
                  <c:v>5</c:v>
                </c:pt>
                <c:pt idx="697">
                  <c:v>5</c:v>
                </c:pt>
                <c:pt idx="698">
                  <c:v>5</c:v>
                </c:pt>
                <c:pt idx="699">
                  <c:v>5</c:v>
                </c:pt>
                <c:pt idx="700">
                  <c:v>5</c:v>
                </c:pt>
                <c:pt idx="701">
                  <c:v>5</c:v>
                </c:pt>
                <c:pt idx="702">
                  <c:v>5</c:v>
                </c:pt>
                <c:pt idx="703">
                  <c:v>5</c:v>
                </c:pt>
                <c:pt idx="704">
                  <c:v>5</c:v>
                </c:pt>
                <c:pt idx="705">
                  <c:v>5</c:v>
                </c:pt>
                <c:pt idx="706">
                  <c:v>5</c:v>
                </c:pt>
                <c:pt idx="707">
                  <c:v>5</c:v>
                </c:pt>
                <c:pt idx="708">
                  <c:v>5</c:v>
                </c:pt>
                <c:pt idx="709">
                  <c:v>5</c:v>
                </c:pt>
                <c:pt idx="710">
                  <c:v>5</c:v>
                </c:pt>
                <c:pt idx="711">
                  <c:v>5</c:v>
                </c:pt>
                <c:pt idx="712">
                  <c:v>5</c:v>
                </c:pt>
                <c:pt idx="713">
                  <c:v>5</c:v>
                </c:pt>
                <c:pt idx="714">
                  <c:v>5</c:v>
                </c:pt>
                <c:pt idx="715">
                  <c:v>5</c:v>
                </c:pt>
                <c:pt idx="716">
                  <c:v>5</c:v>
                </c:pt>
                <c:pt idx="717">
                  <c:v>5</c:v>
                </c:pt>
                <c:pt idx="718">
                  <c:v>5</c:v>
                </c:pt>
                <c:pt idx="719">
                  <c:v>5</c:v>
                </c:pt>
                <c:pt idx="720">
                  <c:v>5</c:v>
                </c:pt>
                <c:pt idx="721">
                  <c:v>5</c:v>
                </c:pt>
                <c:pt idx="722">
                  <c:v>5</c:v>
                </c:pt>
                <c:pt idx="723">
                  <c:v>5</c:v>
                </c:pt>
                <c:pt idx="724">
                  <c:v>5</c:v>
                </c:pt>
                <c:pt idx="725">
                  <c:v>5</c:v>
                </c:pt>
                <c:pt idx="726">
                  <c:v>5</c:v>
                </c:pt>
                <c:pt idx="727">
                  <c:v>5</c:v>
                </c:pt>
                <c:pt idx="728">
                  <c:v>5</c:v>
                </c:pt>
                <c:pt idx="729">
                  <c:v>5</c:v>
                </c:pt>
                <c:pt idx="730">
                  <c:v>5</c:v>
                </c:pt>
                <c:pt idx="731">
                  <c:v>5</c:v>
                </c:pt>
                <c:pt idx="732">
                  <c:v>5</c:v>
                </c:pt>
                <c:pt idx="733">
                  <c:v>5</c:v>
                </c:pt>
                <c:pt idx="734">
                  <c:v>5</c:v>
                </c:pt>
                <c:pt idx="735">
                  <c:v>5</c:v>
                </c:pt>
                <c:pt idx="736">
                  <c:v>5</c:v>
                </c:pt>
                <c:pt idx="737">
                  <c:v>5</c:v>
                </c:pt>
                <c:pt idx="738">
                  <c:v>5</c:v>
                </c:pt>
                <c:pt idx="739">
                  <c:v>5</c:v>
                </c:pt>
                <c:pt idx="740">
                  <c:v>5</c:v>
                </c:pt>
                <c:pt idx="741">
                  <c:v>5</c:v>
                </c:pt>
                <c:pt idx="742">
                  <c:v>5</c:v>
                </c:pt>
                <c:pt idx="743">
                  <c:v>5</c:v>
                </c:pt>
                <c:pt idx="744">
                  <c:v>5</c:v>
                </c:pt>
                <c:pt idx="745">
                  <c:v>5</c:v>
                </c:pt>
                <c:pt idx="746">
                  <c:v>5</c:v>
                </c:pt>
                <c:pt idx="747">
                  <c:v>5</c:v>
                </c:pt>
                <c:pt idx="748">
                  <c:v>5</c:v>
                </c:pt>
                <c:pt idx="749">
                  <c:v>5</c:v>
                </c:pt>
                <c:pt idx="750">
                  <c:v>5</c:v>
                </c:pt>
                <c:pt idx="751">
                  <c:v>5</c:v>
                </c:pt>
                <c:pt idx="752">
                  <c:v>5</c:v>
                </c:pt>
                <c:pt idx="753">
                  <c:v>5</c:v>
                </c:pt>
                <c:pt idx="754">
                  <c:v>5</c:v>
                </c:pt>
                <c:pt idx="755">
                  <c:v>5</c:v>
                </c:pt>
                <c:pt idx="756">
                  <c:v>5</c:v>
                </c:pt>
                <c:pt idx="757">
                  <c:v>5</c:v>
                </c:pt>
                <c:pt idx="758">
                  <c:v>5</c:v>
                </c:pt>
                <c:pt idx="759">
                  <c:v>5</c:v>
                </c:pt>
                <c:pt idx="760">
                  <c:v>5</c:v>
                </c:pt>
                <c:pt idx="761">
                  <c:v>5</c:v>
                </c:pt>
                <c:pt idx="762">
                  <c:v>5</c:v>
                </c:pt>
                <c:pt idx="763">
                  <c:v>5</c:v>
                </c:pt>
                <c:pt idx="764">
                  <c:v>5</c:v>
                </c:pt>
                <c:pt idx="765">
                  <c:v>5</c:v>
                </c:pt>
                <c:pt idx="766">
                  <c:v>5</c:v>
                </c:pt>
                <c:pt idx="767">
                  <c:v>5</c:v>
                </c:pt>
                <c:pt idx="768">
                  <c:v>5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5</c:v>
                </c:pt>
                <c:pt idx="773">
                  <c:v>5</c:v>
                </c:pt>
                <c:pt idx="774">
                  <c:v>5</c:v>
                </c:pt>
                <c:pt idx="775">
                  <c:v>5</c:v>
                </c:pt>
                <c:pt idx="776">
                  <c:v>5</c:v>
                </c:pt>
                <c:pt idx="777">
                  <c:v>5</c:v>
                </c:pt>
                <c:pt idx="778">
                  <c:v>5</c:v>
                </c:pt>
                <c:pt idx="779">
                  <c:v>5</c:v>
                </c:pt>
                <c:pt idx="780">
                  <c:v>5</c:v>
                </c:pt>
                <c:pt idx="781">
                  <c:v>5</c:v>
                </c:pt>
                <c:pt idx="782">
                  <c:v>5</c:v>
                </c:pt>
                <c:pt idx="783">
                  <c:v>5</c:v>
                </c:pt>
                <c:pt idx="784">
                  <c:v>5</c:v>
                </c:pt>
                <c:pt idx="785">
                  <c:v>5</c:v>
                </c:pt>
                <c:pt idx="786">
                  <c:v>5</c:v>
                </c:pt>
                <c:pt idx="787">
                  <c:v>5</c:v>
                </c:pt>
                <c:pt idx="788">
                  <c:v>5</c:v>
                </c:pt>
                <c:pt idx="789">
                  <c:v>5</c:v>
                </c:pt>
                <c:pt idx="790">
                  <c:v>5</c:v>
                </c:pt>
                <c:pt idx="791">
                  <c:v>5</c:v>
                </c:pt>
                <c:pt idx="792">
                  <c:v>5</c:v>
                </c:pt>
                <c:pt idx="793">
                  <c:v>5</c:v>
                </c:pt>
                <c:pt idx="794">
                  <c:v>5</c:v>
                </c:pt>
                <c:pt idx="795">
                  <c:v>5</c:v>
                </c:pt>
                <c:pt idx="796">
                  <c:v>5</c:v>
                </c:pt>
                <c:pt idx="797">
                  <c:v>5</c:v>
                </c:pt>
                <c:pt idx="798">
                  <c:v>5</c:v>
                </c:pt>
                <c:pt idx="799">
                  <c:v>5</c:v>
                </c:pt>
                <c:pt idx="800">
                  <c:v>5</c:v>
                </c:pt>
                <c:pt idx="801">
                  <c:v>5</c:v>
                </c:pt>
                <c:pt idx="802">
                  <c:v>5</c:v>
                </c:pt>
                <c:pt idx="803">
                  <c:v>5</c:v>
                </c:pt>
                <c:pt idx="804">
                  <c:v>5</c:v>
                </c:pt>
                <c:pt idx="805">
                  <c:v>5</c:v>
                </c:pt>
                <c:pt idx="806">
                  <c:v>5</c:v>
                </c:pt>
                <c:pt idx="807">
                  <c:v>5</c:v>
                </c:pt>
                <c:pt idx="808">
                  <c:v>5</c:v>
                </c:pt>
                <c:pt idx="809">
                  <c:v>5</c:v>
                </c:pt>
                <c:pt idx="810">
                  <c:v>5</c:v>
                </c:pt>
                <c:pt idx="811">
                  <c:v>5</c:v>
                </c:pt>
                <c:pt idx="812">
                  <c:v>5</c:v>
                </c:pt>
                <c:pt idx="813">
                  <c:v>5</c:v>
                </c:pt>
                <c:pt idx="814">
                  <c:v>5</c:v>
                </c:pt>
                <c:pt idx="815">
                  <c:v>5</c:v>
                </c:pt>
                <c:pt idx="816">
                  <c:v>5</c:v>
                </c:pt>
                <c:pt idx="817">
                  <c:v>5</c:v>
                </c:pt>
                <c:pt idx="818">
                  <c:v>5</c:v>
                </c:pt>
                <c:pt idx="819">
                  <c:v>5</c:v>
                </c:pt>
                <c:pt idx="820">
                  <c:v>5</c:v>
                </c:pt>
                <c:pt idx="821">
                  <c:v>5</c:v>
                </c:pt>
                <c:pt idx="822">
                  <c:v>5</c:v>
                </c:pt>
                <c:pt idx="823">
                  <c:v>5</c:v>
                </c:pt>
                <c:pt idx="824">
                  <c:v>5</c:v>
                </c:pt>
                <c:pt idx="825">
                  <c:v>5</c:v>
                </c:pt>
                <c:pt idx="826">
                  <c:v>5</c:v>
                </c:pt>
                <c:pt idx="827">
                  <c:v>5</c:v>
                </c:pt>
                <c:pt idx="828">
                  <c:v>5</c:v>
                </c:pt>
                <c:pt idx="829">
                  <c:v>5</c:v>
                </c:pt>
                <c:pt idx="830">
                  <c:v>5</c:v>
                </c:pt>
                <c:pt idx="831">
                  <c:v>5</c:v>
                </c:pt>
                <c:pt idx="832">
                  <c:v>5</c:v>
                </c:pt>
                <c:pt idx="833">
                  <c:v>5</c:v>
                </c:pt>
                <c:pt idx="834">
                  <c:v>5</c:v>
                </c:pt>
                <c:pt idx="835">
                  <c:v>5</c:v>
                </c:pt>
                <c:pt idx="836">
                  <c:v>5</c:v>
                </c:pt>
                <c:pt idx="837">
                  <c:v>5</c:v>
                </c:pt>
                <c:pt idx="838">
                  <c:v>5</c:v>
                </c:pt>
                <c:pt idx="839">
                  <c:v>5</c:v>
                </c:pt>
                <c:pt idx="840">
                  <c:v>5</c:v>
                </c:pt>
                <c:pt idx="841">
                  <c:v>5</c:v>
                </c:pt>
                <c:pt idx="842">
                  <c:v>5</c:v>
                </c:pt>
                <c:pt idx="843">
                  <c:v>5</c:v>
                </c:pt>
                <c:pt idx="844">
                  <c:v>5</c:v>
                </c:pt>
                <c:pt idx="845">
                  <c:v>5</c:v>
                </c:pt>
                <c:pt idx="846">
                  <c:v>5</c:v>
                </c:pt>
                <c:pt idx="847">
                  <c:v>5</c:v>
                </c:pt>
                <c:pt idx="848">
                  <c:v>5</c:v>
                </c:pt>
                <c:pt idx="849">
                  <c:v>5</c:v>
                </c:pt>
                <c:pt idx="850">
                  <c:v>5</c:v>
                </c:pt>
                <c:pt idx="851">
                  <c:v>5</c:v>
                </c:pt>
                <c:pt idx="852">
                  <c:v>5</c:v>
                </c:pt>
                <c:pt idx="853">
                  <c:v>5</c:v>
                </c:pt>
                <c:pt idx="854">
                  <c:v>5</c:v>
                </c:pt>
                <c:pt idx="855">
                  <c:v>5</c:v>
                </c:pt>
                <c:pt idx="856">
                  <c:v>5</c:v>
                </c:pt>
                <c:pt idx="857">
                  <c:v>5</c:v>
                </c:pt>
                <c:pt idx="858">
                  <c:v>5</c:v>
                </c:pt>
                <c:pt idx="859">
                  <c:v>5</c:v>
                </c:pt>
                <c:pt idx="860">
                  <c:v>5</c:v>
                </c:pt>
                <c:pt idx="861">
                  <c:v>5</c:v>
                </c:pt>
                <c:pt idx="862">
                  <c:v>5</c:v>
                </c:pt>
                <c:pt idx="863">
                  <c:v>5</c:v>
                </c:pt>
                <c:pt idx="864">
                  <c:v>5</c:v>
                </c:pt>
                <c:pt idx="865">
                  <c:v>5</c:v>
                </c:pt>
                <c:pt idx="866">
                  <c:v>5</c:v>
                </c:pt>
                <c:pt idx="867">
                  <c:v>5</c:v>
                </c:pt>
                <c:pt idx="868">
                  <c:v>5</c:v>
                </c:pt>
                <c:pt idx="869">
                  <c:v>5</c:v>
                </c:pt>
                <c:pt idx="870">
                  <c:v>5</c:v>
                </c:pt>
                <c:pt idx="871">
                  <c:v>5</c:v>
                </c:pt>
                <c:pt idx="872">
                  <c:v>5</c:v>
                </c:pt>
                <c:pt idx="873">
                  <c:v>5</c:v>
                </c:pt>
                <c:pt idx="874">
                  <c:v>5</c:v>
                </c:pt>
                <c:pt idx="875">
                  <c:v>5</c:v>
                </c:pt>
                <c:pt idx="876">
                  <c:v>5</c:v>
                </c:pt>
                <c:pt idx="877">
                  <c:v>5</c:v>
                </c:pt>
                <c:pt idx="878">
                  <c:v>5</c:v>
                </c:pt>
                <c:pt idx="879">
                  <c:v>5</c:v>
                </c:pt>
                <c:pt idx="880">
                  <c:v>5</c:v>
                </c:pt>
                <c:pt idx="881">
                  <c:v>5</c:v>
                </c:pt>
                <c:pt idx="882">
                  <c:v>5</c:v>
                </c:pt>
                <c:pt idx="883">
                  <c:v>5</c:v>
                </c:pt>
                <c:pt idx="884">
                  <c:v>5</c:v>
                </c:pt>
                <c:pt idx="885">
                  <c:v>5</c:v>
                </c:pt>
                <c:pt idx="886">
                  <c:v>5</c:v>
                </c:pt>
                <c:pt idx="887">
                  <c:v>5</c:v>
                </c:pt>
                <c:pt idx="888">
                  <c:v>5</c:v>
                </c:pt>
                <c:pt idx="889">
                  <c:v>5</c:v>
                </c:pt>
                <c:pt idx="890">
                  <c:v>5</c:v>
                </c:pt>
                <c:pt idx="891">
                  <c:v>5</c:v>
                </c:pt>
                <c:pt idx="892">
                  <c:v>5</c:v>
                </c:pt>
                <c:pt idx="893">
                  <c:v>5</c:v>
                </c:pt>
                <c:pt idx="894">
                  <c:v>5</c:v>
                </c:pt>
                <c:pt idx="895">
                  <c:v>5</c:v>
                </c:pt>
                <c:pt idx="896">
                  <c:v>5</c:v>
                </c:pt>
                <c:pt idx="897">
                  <c:v>5</c:v>
                </c:pt>
                <c:pt idx="898">
                  <c:v>5</c:v>
                </c:pt>
                <c:pt idx="899">
                  <c:v>5</c:v>
                </c:pt>
                <c:pt idx="900">
                  <c:v>5</c:v>
                </c:pt>
                <c:pt idx="901">
                  <c:v>5</c:v>
                </c:pt>
                <c:pt idx="902">
                  <c:v>5</c:v>
                </c:pt>
                <c:pt idx="903">
                  <c:v>5</c:v>
                </c:pt>
                <c:pt idx="904">
                  <c:v>5</c:v>
                </c:pt>
                <c:pt idx="905">
                  <c:v>5</c:v>
                </c:pt>
                <c:pt idx="906">
                  <c:v>5</c:v>
                </c:pt>
                <c:pt idx="907">
                  <c:v>5</c:v>
                </c:pt>
                <c:pt idx="908">
                  <c:v>5</c:v>
                </c:pt>
                <c:pt idx="909">
                  <c:v>5</c:v>
                </c:pt>
                <c:pt idx="910">
                  <c:v>5</c:v>
                </c:pt>
                <c:pt idx="911">
                  <c:v>5</c:v>
                </c:pt>
                <c:pt idx="912">
                  <c:v>5</c:v>
                </c:pt>
                <c:pt idx="913">
                  <c:v>5</c:v>
                </c:pt>
                <c:pt idx="914">
                  <c:v>5</c:v>
                </c:pt>
                <c:pt idx="915">
                  <c:v>5</c:v>
                </c:pt>
                <c:pt idx="916">
                  <c:v>5</c:v>
                </c:pt>
                <c:pt idx="917">
                  <c:v>5</c:v>
                </c:pt>
                <c:pt idx="918">
                  <c:v>5</c:v>
                </c:pt>
                <c:pt idx="919">
                  <c:v>5</c:v>
                </c:pt>
                <c:pt idx="920">
                  <c:v>5</c:v>
                </c:pt>
                <c:pt idx="921">
                  <c:v>5</c:v>
                </c:pt>
                <c:pt idx="922">
                  <c:v>5</c:v>
                </c:pt>
                <c:pt idx="923">
                  <c:v>5</c:v>
                </c:pt>
                <c:pt idx="924">
                  <c:v>5</c:v>
                </c:pt>
                <c:pt idx="925">
                  <c:v>5</c:v>
                </c:pt>
                <c:pt idx="926">
                  <c:v>5</c:v>
                </c:pt>
                <c:pt idx="927">
                  <c:v>5</c:v>
                </c:pt>
                <c:pt idx="928">
                  <c:v>5</c:v>
                </c:pt>
                <c:pt idx="929">
                  <c:v>5</c:v>
                </c:pt>
                <c:pt idx="930">
                  <c:v>5</c:v>
                </c:pt>
                <c:pt idx="931">
                  <c:v>5</c:v>
                </c:pt>
                <c:pt idx="932">
                  <c:v>5</c:v>
                </c:pt>
                <c:pt idx="933">
                  <c:v>5</c:v>
                </c:pt>
                <c:pt idx="934">
                  <c:v>5</c:v>
                </c:pt>
                <c:pt idx="935">
                  <c:v>5</c:v>
                </c:pt>
                <c:pt idx="936">
                  <c:v>5</c:v>
                </c:pt>
                <c:pt idx="937">
                  <c:v>5</c:v>
                </c:pt>
                <c:pt idx="938">
                  <c:v>5</c:v>
                </c:pt>
                <c:pt idx="939">
                  <c:v>5</c:v>
                </c:pt>
                <c:pt idx="940">
                  <c:v>5</c:v>
                </c:pt>
                <c:pt idx="941">
                  <c:v>5</c:v>
                </c:pt>
                <c:pt idx="942">
                  <c:v>5</c:v>
                </c:pt>
                <c:pt idx="943">
                  <c:v>5</c:v>
                </c:pt>
                <c:pt idx="944">
                  <c:v>5</c:v>
                </c:pt>
                <c:pt idx="945">
                  <c:v>5</c:v>
                </c:pt>
                <c:pt idx="946">
                  <c:v>5</c:v>
                </c:pt>
                <c:pt idx="947">
                  <c:v>5</c:v>
                </c:pt>
                <c:pt idx="948">
                  <c:v>5</c:v>
                </c:pt>
                <c:pt idx="949">
                  <c:v>5</c:v>
                </c:pt>
                <c:pt idx="950">
                  <c:v>5</c:v>
                </c:pt>
                <c:pt idx="951">
                  <c:v>5</c:v>
                </c:pt>
                <c:pt idx="952">
                  <c:v>5</c:v>
                </c:pt>
                <c:pt idx="953">
                  <c:v>5</c:v>
                </c:pt>
                <c:pt idx="954">
                  <c:v>5</c:v>
                </c:pt>
                <c:pt idx="955">
                  <c:v>5</c:v>
                </c:pt>
                <c:pt idx="956">
                  <c:v>5</c:v>
                </c:pt>
                <c:pt idx="957">
                  <c:v>5</c:v>
                </c:pt>
                <c:pt idx="958">
                  <c:v>5</c:v>
                </c:pt>
                <c:pt idx="959">
                  <c:v>5</c:v>
                </c:pt>
                <c:pt idx="960">
                  <c:v>5</c:v>
                </c:pt>
                <c:pt idx="961">
                  <c:v>5</c:v>
                </c:pt>
                <c:pt idx="962">
                  <c:v>5</c:v>
                </c:pt>
                <c:pt idx="963">
                  <c:v>5</c:v>
                </c:pt>
                <c:pt idx="964">
                  <c:v>5</c:v>
                </c:pt>
                <c:pt idx="965">
                  <c:v>5</c:v>
                </c:pt>
                <c:pt idx="966">
                  <c:v>5</c:v>
                </c:pt>
                <c:pt idx="967">
                  <c:v>5</c:v>
                </c:pt>
                <c:pt idx="968">
                  <c:v>5</c:v>
                </c:pt>
                <c:pt idx="969">
                  <c:v>5</c:v>
                </c:pt>
                <c:pt idx="970">
                  <c:v>5</c:v>
                </c:pt>
                <c:pt idx="971">
                  <c:v>5</c:v>
                </c:pt>
                <c:pt idx="972">
                  <c:v>5</c:v>
                </c:pt>
                <c:pt idx="973">
                  <c:v>5</c:v>
                </c:pt>
                <c:pt idx="974">
                  <c:v>5</c:v>
                </c:pt>
                <c:pt idx="975">
                  <c:v>5</c:v>
                </c:pt>
                <c:pt idx="976">
                  <c:v>5</c:v>
                </c:pt>
                <c:pt idx="977">
                  <c:v>5</c:v>
                </c:pt>
                <c:pt idx="978">
                  <c:v>5</c:v>
                </c:pt>
                <c:pt idx="979">
                  <c:v>5</c:v>
                </c:pt>
                <c:pt idx="980">
                  <c:v>5</c:v>
                </c:pt>
                <c:pt idx="981">
                  <c:v>5</c:v>
                </c:pt>
                <c:pt idx="982">
                  <c:v>5</c:v>
                </c:pt>
                <c:pt idx="983">
                  <c:v>5</c:v>
                </c:pt>
                <c:pt idx="984">
                  <c:v>5</c:v>
                </c:pt>
                <c:pt idx="985">
                  <c:v>5</c:v>
                </c:pt>
                <c:pt idx="986">
                  <c:v>5</c:v>
                </c:pt>
                <c:pt idx="987">
                  <c:v>5</c:v>
                </c:pt>
                <c:pt idx="988">
                  <c:v>5</c:v>
                </c:pt>
                <c:pt idx="989">
                  <c:v>5</c:v>
                </c:pt>
                <c:pt idx="990">
                  <c:v>5</c:v>
                </c:pt>
                <c:pt idx="991">
                  <c:v>5</c:v>
                </c:pt>
                <c:pt idx="992">
                  <c:v>5</c:v>
                </c:pt>
                <c:pt idx="993">
                  <c:v>5</c:v>
                </c:pt>
                <c:pt idx="994">
                  <c:v>5</c:v>
                </c:pt>
                <c:pt idx="995">
                  <c:v>5</c:v>
                </c:pt>
                <c:pt idx="996">
                  <c:v>5</c:v>
                </c:pt>
                <c:pt idx="997">
                  <c:v>5</c:v>
                </c:pt>
                <c:pt idx="998">
                  <c:v>5</c:v>
                </c:pt>
                <c:pt idx="999">
                  <c:v>5</c:v>
                </c:pt>
                <c:pt idx="1000">
                  <c:v>5</c:v>
                </c:pt>
                <c:pt idx="1001">
                  <c:v>5</c:v>
                </c:pt>
                <c:pt idx="1002">
                  <c:v>5</c:v>
                </c:pt>
                <c:pt idx="1003">
                  <c:v>5</c:v>
                </c:pt>
                <c:pt idx="1004">
                  <c:v>5</c:v>
                </c:pt>
                <c:pt idx="1005">
                  <c:v>5</c:v>
                </c:pt>
                <c:pt idx="1006">
                  <c:v>5</c:v>
                </c:pt>
                <c:pt idx="1007">
                  <c:v>5</c:v>
                </c:pt>
                <c:pt idx="1008">
                  <c:v>5</c:v>
                </c:pt>
                <c:pt idx="1009">
                  <c:v>5</c:v>
                </c:pt>
                <c:pt idx="1010">
                  <c:v>5</c:v>
                </c:pt>
                <c:pt idx="1011">
                  <c:v>5</c:v>
                </c:pt>
                <c:pt idx="1012">
                  <c:v>5</c:v>
                </c:pt>
                <c:pt idx="1013">
                  <c:v>5</c:v>
                </c:pt>
                <c:pt idx="1014">
                  <c:v>5</c:v>
                </c:pt>
                <c:pt idx="1015">
                  <c:v>5</c:v>
                </c:pt>
                <c:pt idx="1016">
                  <c:v>5</c:v>
                </c:pt>
                <c:pt idx="1017">
                  <c:v>5</c:v>
                </c:pt>
                <c:pt idx="1018">
                  <c:v>5</c:v>
                </c:pt>
                <c:pt idx="1019">
                  <c:v>5</c:v>
                </c:pt>
                <c:pt idx="1020">
                  <c:v>5</c:v>
                </c:pt>
                <c:pt idx="1021">
                  <c:v>5</c:v>
                </c:pt>
                <c:pt idx="1022">
                  <c:v>5</c:v>
                </c:pt>
                <c:pt idx="1023">
                  <c:v>5</c:v>
                </c:pt>
                <c:pt idx="1024">
                  <c:v>5</c:v>
                </c:pt>
                <c:pt idx="1025">
                  <c:v>5</c:v>
                </c:pt>
                <c:pt idx="1026">
                  <c:v>5</c:v>
                </c:pt>
                <c:pt idx="1027">
                  <c:v>5</c:v>
                </c:pt>
                <c:pt idx="1028">
                  <c:v>5</c:v>
                </c:pt>
                <c:pt idx="1029">
                  <c:v>5</c:v>
                </c:pt>
                <c:pt idx="1030">
                  <c:v>5</c:v>
                </c:pt>
                <c:pt idx="1031">
                  <c:v>5</c:v>
                </c:pt>
                <c:pt idx="1032">
                  <c:v>5</c:v>
                </c:pt>
                <c:pt idx="1033">
                  <c:v>5</c:v>
                </c:pt>
                <c:pt idx="1034">
                  <c:v>5</c:v>
                </c:pt>
                <c:pt idx="1035">
                  <c:v>5</c:v>
                </c:pt>
                <c:pt idx="1036">
                  <c:v>5</c:v>
                </c:pt>
                <c:pt idx="1037">
                  <c:v>5</c:v>
                </c:pt>
                <c:pt idx="1038">
                  <c:v>5</c:v>
                </c:pt>
                <c:pt idx="1039">
                  <c:v>5</c:v>
                </c:pt>
                <c:pt idx="1040">
                  <c:v>5</c:v>
                </c:pt>
                <c:pt idx="1041">
                  <c:v>5</c:v>
                </c:pt>
                <c:pt idx="1042">
                  <c:v>5</c:v>
                </c:pt>
                <c:pt idx="1043">
                  <c:v>5</c:v>
                </c:pt>
                <c:pt idx="1044">
                  <c:v>5</c:v>
                </c:pt>
                <c:pt idx="1045">
                  <c:v>5</c:v>
                </c:pt>
                <c:pt idx="1046">
                  <c:v>5</c:v>
                </c:pt>
                <c:pt idx="1047">
                  <c:v>5</c:v>
                </c:pt>
                <c:pt idx="1048">
                  <c:v>5</c:v>
                </c:pt>
                <c:pt idx="1049">
                  <c:v>5</c:v>
                </c:pt>
                <c:pt idx="1050">
                  <c:v>5</c:v>
                </c:pt>
                <c:pt idx="1051">
                  <c:v>5</c:v>
                </c:pt>
                <c:pt idx="1052">
                  <c:v>5</c:v>
                </c:pt>
                <c:pt idx="1053">
                  <c:v>5</c:v>
                </c:pt>
                <c:pt idx="1054">
                  <c:v>5</c:v>
                </c:pt>
                <c:pt idx="1055">
                  <c:v>5</c:v>
                </c:pt>
                <c:pt idx="1056">
                  <c:v>5</c:v>
                </c:pt>
                <c:pt idx="1057">
                  <c:v>5</c:v>
                </c:pt>
                <c:pt idx="1058">
                  <c:v>5</c:v>
                </c:pt>
                <c:pt idx="1059">
                  <c:v>5</c:v>
                </c:pt>
                <c:pt idx="1060">
                  <c:v>5</c:v>
                </c:pt>
                <c:pt idx="1061">
                  <c:v>5</c:v>
                </c:pt>
                <c:pt idx="1062">
                  <c:v>5</c:v>
                </c:pt>
                <c:pt idx="1063">
                  <c:v>5</c:v>
                </c:pt>
                <c:pt idx="1064">
                  <c:v>5</c:v>
                </c:pt>
                <c:pt idx="1065">
                  <c:v>5</c:v>
                </c:pt>
                <c:pt idx="1066">
                  <c:v>5</c:v>
                </c:pt>
                <c:pt idx="1067">
                  <c:v>5</c:v>
                </c:pt>
                <c:pt idx="1068">
                  <c:v>5</c:v>
                </c:pt>
                <c:pt idx="1069">
                  <c:v>5</c:v>
                </c:pt>
                <c:pt idx="1070">
                  <c:v>5</c:v>
                </c:pt>
                <c:pt idx="1071">
                  <c:v>5</c:v>
                </c:pt>
                <c:pt idx="1072">
                  <c:v>5</c:v>
                </c:pt>
                <c:pt idx="1073">
                  <c:v>5</c:v>
                </c:pt>
                <c:pt idx="1074">
                  <c:v>5</c:v>
                </c:pt>
                <c:pt idx="1075">
                  <c:v>5</c:v>
                </c:pt>
                <c:pt idx="1076">
                  <c:v>5</c:v>
                </c:pt>
                <c:pt idx="1077">
                  <c:v>5</c:v>
                </c:pt>
                <c:pt idx="1078">
                  <c:v>5</c:v>
                </c:pt>
                <c:pt idx="1079">
                  <c:v>5</c:v>
                </c:pt>
                <c:pt idx="1080">
                  <c:v>5</c:v>
                </c:pt>
                <c:pt idx="1081">
                  <c:v>5</c:v>
                </c:pt>
                <c:pt idx="1082">
                  <c:v>5</c:v>
                </c:pt>
                <c:pt idx="1083">
                  <c:v>5</c:v>
                </c:pt>
                <c:pt idx="1084">
                  <c:v>5</c:v>
                </c:pt>
                <c:pt idx="1085">
                  <c:v>5</c:v>
                </c:pt>
                <c:pt idx="1086">
                  <c:v>5</c:v>
                </c:pt>
                <c:pt idx="1087">
                  <c:v>5</c:v>
                </c:pt>
                <c:pt idx="1088">
                  <c:v>5</c:v>
                </c:pt>
                <c:pt idx="1089">
                  <c:v>5</c:v>
                </c:pt>
                <c:pt idx="1090">
                  <c:v>5</c:v>
                </c:pt>
                <c:pt idx="1091">
                  <c:v>5</c:v>
                </c:pt>
                <c:pt idx="1092">
                  <c:v>5</c:v>
                </c:pt>
                <c:pt idx="1093">
                  <c:v>5</c:v>
                </c:pt>
                <c:pt idx="1094">
                  <c:v>5</c:v>
                </c:pt>
                <c:pt idx="1095">
                  <c:v>5</c:v>
                </c:pt>
                <c:pt idx="1096">
                  <c:v>5</c:v>
                </c:pt>
                <c:pt idx="1097">
                  <c:v>5</c:v>
                </c:pt>
                <c:pt idx="1098">
                  <c:v>5</c:v>
                </c:pt>
                <c:pt idx="1099">
                  <c:v>5</c:v>
                </c:pt>
                <c:pt idx="1100">
                  <c:v>5</c:v>
                </c:pt>
                <c:pt idx="1101">
                  <c:v>5</c:v>
                </c:pt>
                <c:pt idx="1102">
                  <c:v>5</c:v>
                </c:pt>
                <c:pt idx="1103">
                  <c:v>5</c:v>
                </c:pt>
                <c:pt idx="1104">
                  <c:v>5</c:v>
                </c:pt>
                <c:pt idx="1105">
                  <c:v>5</c:v>
                </c:pt>
                <c:pt idx="1106">
                  <c:v>5</c:v>
                </c:pt>
                <c:pt idx="1107">
                  <c:v>5</c:v>
                </c:pt>
                <c:pt idx="1108">
                  <c:v>5</c:v>
                </c:pt>
                <c:pt idx="1109">
                  <c:v>5</c:v>
                </c:pt>
                <c:pt idx="1110">
                  <c:v>5</c:v>
                </c:pt>
                <c:pt idx="1111">
                  <c:v>5</c:v>
                </c:pt>
                <c:pt idx="1112">
                  <c:v>5</c:v>
                </c:pt>
                <c:pt idx="1113">
                  <c:v>5</c:v>
                </c:pt>
                <c:pt idx="1114">
                  <c:v>5</c:v>
                </c:pt>
                <c:pt idx="1115">
                  <c:v>5</c:v>
                </c:pt>
                <c:pt idx="1116">
                  <c:v>5</c:v>
                </c:pt>
                <c:pt idx="1117">
                  <c:v>5</c:v>
                </c:pt>
                <c:pt idx="1118">
                  <c:v>5</c:v>
                </c:pt>
                <c:pt idx="1119">
                  <c:v>5</c:v>
                </c:pt>
                <c:pt idx="1120">
                  <c:v>5</c:v>
                </c:pt>
                <c:pt idx="1121">
                  <c:v>5</c:v>
                </c:pt>
                <c:pt idx="1122">
                  <c:v>5</c:v>
                </c:pt>
                <c:pt idx="1123">
                  <c:v>5</c:v>
                </c:pt>
                <c:pt idx="1124">
                  <c:v>5</c:v>
                </c:pt>
                <c:pt idx="1125">
                  <c:v>5</c:v>
                </c:pt>
                <c:pt idx="1126">
                  <c:v>5</c:v>
                </c:pt>
                <c:pt idx="1127">
                  <c:v>5</c:v>
                </c:pt>
                <c:pt idx="1128">
                  <c:v>5</c:v>
                </c:pt>
                <c:pt idx="1129">
                  <c:v>5</c:v>
                </c:pt>
                <c:pt idx="1130">
                  <c:v>5</c:v>
                </c:pt>
                <c:pt idx="1131">
                  <c:v>5</c:v>
                </c:pt>
                <c:pt idx="1132">
                  <c:v>5</c:v>
                </c:pt>
                <c:pt idx="1133">
                  <c:v>5</c:v>
                </c:pt>
                <c:pt idx="1134">
                  <c:v>5</c:v>
                </c:pt>
                <c:pt idx="1135">
                  <c:v>5</c:v>
                </c:pt>
                <c:pt idx="1136">
                  <c:v>5</c:v>
                </c:pt>
                <c:pt idx="1137">
                  <c:v>5</c:v>
                </c:pt>
                <c:pt idx="1138">
                  <c:v>5</c:v>
                </c:pt>
                <c:pt idx="1139">
                  <c:v>5</c:v>
                </c:pt>
                <c:pt idx="1140">
                  <c:v>5</c:v>
                </c:pt>
                <c:pt idx="1141">
                  <c:v>5</c:v>
                </c:pt>
                <c:pt idx="1142">
                  <c:v>5</c:v>
                </c:pt>
                <c:pt idx="1143">
                  <c:v>5</c:v>
                </c:pt>
                <c:pt idx="1144">
                  <c:v>5</c:v>
                </c:pt>
                <c:pt idx="1145">
                  <c:v>5</c:v>
                </c:pt>
                <c:pt idx="1146">
                  <c:v>5</c:v>
                </c:pt>
                <c:pt idx="1147">
                  <c:v>5</c:v>
                </c:pt>
                <c:pt idx="1148">
                  <c:v>5</c:v>
                </c:pt>
                <c:pt idx="1149">
                  <c:v>5</c:v>
                </c:pt>
                <c:pt idx="1150">
                  <c:v>5</c:v>
                </c:pt>
                <c:pt idx="1151">
                  <c:v>5</c:v>
                </c:pt>
                <c:pt idx="1152">
                  <c:v>5</c:v>
                </c:pt>
                <c:pt idx="1153">
                  <c:v>5</c:v>
                </c:pt>
                <c:pt idx="1154">
                  <c:v>5</c:v>
                </c:pt>
                <c:pt idx="1155">
                  <c:v>5</c:v>
                </c:pt>
                <c:pt idx="1156">
                  <c:v>5</c:v>
                </c:pt>
                <c:pt idx="1157">
                  <c:v>5</c:v>
                </c:pt>
                <c:pt idx="1158">
                  <c:v>5</c:v>
                </c:pt>
                <c:pt idx="1159">
                  <c:v>5</c:v>
                </c:pt>
                <c:pt idx="1160">
                  <c:v>5</c:v>
                </c:pt>
                <c:pt idx="1161">
                  <c:v>5</c:v>
                </c:pt>
                <c:pt idx="1162">
                  <c:v>5</c:v>
                </c:pt>
                <c:pt idx="1163">
                  <c:v>5</c:v>
                </c:pt>
                <c:pt idx="1164">
                  <c:v>5</c:v>
                </c:pt>
                <c:pt idx="1165">
                  <c:v>5</c:v>
                </c:pt>
                <c:pt idx="1166">
                  <c:v>5</c:v>
                </c:pt>
                <c:pt idx="1167">
                  <c:v>5</c:v>
                </c:pt>
                <c:pt idx="1168">
                  <c:v>5</c:v>
                </c:pt>
                <c:pt idx="1169">
                  <c:v>5</c:v>
                </c:pt>
                <c:pt idx="1170">
                  <c:v>5</c:v>
                </c:pt>
                <c:pt idx="1171">
                  <c:v>5</c:v>
                </c:pt>
                <c:pt idx="1172">
                  <c:v>5</c:v>
                </c:pt>
                <c:pt idx="1173">
                  <c:v>5</c:v>
                </c:pt>
                <c:pt idx="1174">
                  <c:v>5</c:v>
                </c:pt>
                <c:pt idx="1175">
                  <c:v>5</c:v>
                </c:pt>
                <c:pt idx="1176">
                  <c:v>5</c:v>
                </c:pt>
                <c:pt idx="1177">
                  <c:v>5</c:v>
                </c:pt>
                <c:pt idx="1178">
                  <c:v>5</c:v>
                </c:pt>
                <c:pt idx="1179">
                  <c:v>5</c:v>
                </c:pt>
                <c:pt idx="1180">
                  <c:v>5</c:v>
                </c:pt>
                <c:pt idx="1181">
                  <c:v>5</c:v>
                </c:pt>
                <c:pt idx="1182">
                  <c:v>5</c:v>
                </c:pt>
                <c:pt idx="1183">
                  <c:v>5</c:v>
                </c:pt>
                <c:pt idx="1184">
                  <c:v>5</c:v>
                </c:pt>
                <c:pt idx="1185">
                  <c:v>5</c:v>
                </c:pt>
                <c:pt idx="1186">
                  <c:v>5</c:v>
                </c:pt>
                <c:pt idx="1187">
                  <c:v>5</c:v>
                </c:pt>
                <c:pt idx="1188">
                  <c:v>5</c:v>
                </c:pt>
                <c:pt idx="1189">
                  <c:v>5</c:v>
                </c:pt>
                <c:pt idx="1190">
                  <c:v>5</c:v>
                </c:pt>
                <c:pt idx="1191">
                  <c:v>5</c:v>
                </c:pt>
                <c:pt idx="1192">
                  <c:v>5</c:v>
                </c:pt>
                <c:pt idx="1193">
                  <c:v>5</c:v>
                </c:pt>
                <c:pt idx="1194">
                  <c:v>5</c:v>
                </c:pt>
                <c:pt idx="1195">
                  <c:v>5</c:v>
                </c:pt>
                <c:pt idx="1196">
                  <c:v>5</c:v>
                </c:pt>
                <c:pt idx="1197">
                  <c:v>5</c:v>
                </c:pt>
                <c:pt idx="1198">
                  <c:v>5</c:v>
                </c:pt>
                <c:pt idx="1199">
                  <c:v>5</c:v>
                </c:pt>
                <c:pt idx="1200">
                  <c:v>5</c:v>
                </c:pt>
                <c:pt idx="1201">
                  <c:v>5</c:v>
                </c:pt>
                <c:pt idx="1202">
                  <c:v>5</c:v>
                </c:pt>
                <c:pt idx="1203">
                  <c:v>5</c:v>
                </c:pt>
                <c:pt idx="1204">
                  <c:v>5</c:v>
                </c:pt>
                <c:pt idx="1205">
                  <c:v>5</c:v>
                </c:pt>
                <c:pt idx="1206">
                  <c:v>5</c:v>
                </c:pt>
                <c:pt idx="1207">
                  <c:v>5</c:v>
                </c:pt>
                <c:pt idx="1208">
                  <c:v>5</c:v>
                </c:pt>
                <c:pt idx="1209">
                  <c:v>5</c:v>
                </c:pt>
                <c:pt idx="1210">
                  <c:v>5</c:v>
                </c:pt>
                <c:pt idx="1211">
                  <c:v>5</c:v>
                </c:pt>
                <c:pt idx="1212">
                  <c:v>5</c:v>
                </c:pt>
                <c:pt idx="1213">
                  <c:v>5</c:v>
                </c:pt>
                <c:pt idx="1214">
                  <c:v>5</c:v>
                </c:pt>
                <c:pt idx="1215">
                  <c:v>5</c:v>
                </c:pt>
                <c:pt idx="1216">
                  <c:v>5</c:v>
                </c:pt>
                <c:pt idx="1217">
                  <c:v>5</c:v>
                </c:pt>
                <c:pt idx="1218">
                  <c:v>5</c:v>
                </c:pt>
                <c:pt idx="1219">
                  <c:v>5</c:v>
                </c:pt>
                <c:pt idx="1220">
                  <c:v>5</c:v>
                </c:pt>
                <c:pt idx="1221">
                  <c:v>5</c:v>
                </c:pt>
                <c:pt idx="1222">
                  <c:v>5</c:v>
                </c:pt>
                <c:pt idx="1223">
                  <c:v>5</c:v>
                </c:pt>
                <c:pt idx="1224">
                  <c:v>5</c:v>
                </c:pt>
                <c:pt idx="1225">
                  <c:v>5</c:v>
                </c:pt>
                <c:pt idx="1226">
                  <c:v>5</c:v>
                </c:pt>
                <c:pt idx="1227">
                  <c:v>5</c:v>
                </c:pt>
                <c:pt idx="1228">
                  <c:v>5</c:v>
                </c:pt>
                <c:pt idx="1229">
                  <c:v>5</c:v>
                </c:pt>
                <c:pt idx="1230">
                  <c:v>5</c:v>
                </c:pt>
                <c:pt idx="1231">
                  <c:v>5</c:v>
                </c:pt>
                <c:pt idx="1232">
                  <c:v>5</c:v>
                </c:pt>
                <c:pt idx="1233">
                  <c:v>5</c:v>
                </c:pt>
                <c:pt idx="1234">
                  <c:v>5</c:v>
                </c:pt>
                <c:pt idx="1235">
                  <c:v>5</c:v>
                </c:pt>
                <c:pt idx="1236">
                  <c:v>5</c:v>
                </c:pt>
                <c:pt idx="1237">
                  <c:v>5</c:v>
                </c:pt>
                <c:pt idx="1238">
                  <c:v>5</c:v>
                </c:pt>
                <c:pt idx="1239">
                  <c:v>5</c:v>
                </c:pt>
                <c:pt idx="1240">
                  <c:v>5</c:v>
                </c:pt>
                <c:pt idx="1241">
                  <c:v>5</c:v>
                </c:pt>
                <c:pt idx="1242">
                  <c:v>5</c:v>
                </c:pt>
                <c:pt idx="1243">
                  <c:v>5</c:v>
                </c:pt>
                <c:pt idx="1244">
                  <c:v>5</c:v>
                </c:pt>
                <c:pt idx="1245">
                  <c:v>5</c:v>
                </c:pt>
                <c:pt idx="1246">
                  <c:v>5</c:v>
                </c:pt>
                <c:pt idx="1247">
                  <c:v>5</c:v>
                </c:pt>
                <c:pt idx="1248">
                  <c:v>5</c:v>
                </c:pt>
                <c:pt idx="1249">
                  <c:v>5</c:v>
                </c:pt>
                <c:pt idx="1250">
                  <c:v>5</c:v>
                </c:pt>
                <c:pt idx="1251">
                  <c:v>5</c:v>
                </c:pt>
                <c:pt idx="1252">
                  <c:v>5</c:v>
                </c:pt>
                <c:pt idx="1253">
                  <c:v>5</c:v>
                </c:pt>
                <c:pt idx="1254">
                  <c:v>5</c:v>
                </c:pt>
                <c:pt idx="1255">
                  <c:v>5</c:v>
                </c:pt>
                <c:pt idx="1256">
                  <c:v>5</c:v>
                </c:pt>
                <c:pt idx="1257">
                  <c:v>5</c:v>
                </c:pt>
                <c:pt idx="1258">
                  <c:v>5</c:v>
                </c:pt>
                <c:pt idx="1259">
                  <c:v>5</c:v>
                </c:pt>
                <c:pt idx="1260">
                  <c:v>5</c:v>
                </c:pt>
                <c:pt idx="1261">
                  <c:v>5</c:v>
                </c:pt>
                <c:pt idx="1262">
                  <c:v>5</c:v>
                </c:pt>
                <c:pt idx="1263">
                  <c:v>5</c:v>
                </c:pt>
                <c:pt idx="1264">
                  <c:v>5</c:v>
                </c:pt>
                <c:pt idx="1265">
                  <c:v>5</c:v>
                </c:pt>
                <c:pt idx="1266">
                  <c:v>5</c:v>
                </c:pt>
                <c:pt idx="1267">
                  <c:v>5</c:v>
                </c:pt>
                <c:pt idx="1268">
                  <c:v>5</c:v>
                </c:pt>
                <c:pt idx="1269">
                  <c:v>5</c:v>
                </c:pt>
                <c:pt idx="1270">
                  <c:v>5</c:v>
                </c:pt>
                <c:pt idx="1271">
                  <c:v>5</c:v>
                </c:pt>
                <c:pt idx="1272">
                  <c:v>5</c:v>
                </c:pt>
                <c:pt idx="1273">
                  <c:v>5</c:v>
                </c:pt>
                <c:pt idx="1274">
                  <c:v>5</c:v>
                </c:pt>
                <c:pt idx="1275">
                  <c:v>5</c:v>
                </c:pt>
                <c:pt idx="1276">
                  <c:v>5</c:v>
                </c:pt>
                <c:pt idx="1277">
                  <c:v>5</c:v>
                </c:pt>
                <c:pt idx="1278">
                  <c:v>5</c:v>
                </c:pt>
                <c:pt idx="1279">
                  <c:v>5</c:v>
                </c:pt>
                <c:pt idx="1280">
                  <c:v>5</c:v>
                </c:pt>
                <c:pt idx="1281">
                  <c:v>5</c:v>
                </c:pt>
                <c:pt idx="1282">
                  <c:v>5</c:v>
                </c:pt>
                <c:pt idx="1283">
                  <c:v>5</c:v>
                </c:pt>
                <c:pt idx="1284">
                  <c:v>5</c:v>
                </c:pt>
                <c:pt idx="1285">
                  <c:v>5</c:v>
                </c:pt>
                <c:pt idx="1286">
                  <c:v>5</c:v>
                </c:pt>
                <c:pt idx="1287">
                  <c:v>5</c:v>
                </c:pt>
                <c:pt idx="1288">
                  <c:v>5</c:v>
                </c:pt>
                <c:pt idx="1289">
                  <c:v>5</c:v>
                </c:pt>
                <c:pt idx="1290">
                  <c:v>5</c:v>
                </c:pt>
                <c:pt idx="1291">
                  <c:v>5</c:v>
                </c:pt>
                <c:pt idx="1292">
                  <c:v>5</c:v>
                </c:pt>
                <c:pt idx="1293">
                  <c:v>5</c:v>
                </c:pt>
                <c:pt idx="1294">
                  <c:v>5</c:v>
                </c:pt>
                <c:pt idx="1295">
                  <c:v>5</c:v>
                </c:pt>
                <c:pt idx="1296">
                  <c:v>5</c:v>
                </c:pt>
                <c:pt idx="1297">
                  <c:v>5</c:v>
                </c:pt>
                <c:pt idx="1298">
                  <c:v>5</c:v>
                </c:pt>
                <c:pt idx="1299">
                  <c:v>5</c:v>
                </c:pt>
                <c:pt idx="1300">
                  <c:v>5</c:v>
                </c:pt>
                <c:pt idx="1301">
                  <c:v>5</c:v>
                </c:pt>
                <c:pt idx="1302">
                  <c:v>5</c:v>
                </c:pt>
                <c:pt idx="1303">
                  <c:v>5</c:v>
                </c:pt>
                <c:pt idx="1304">
                  <c:v>5</c:v>
                </c:pt>
                <c:pt idx="1305">
                  <c:v>5</c:v>
                </c:pt>
                <c:pt idx="1306">
                  <c:v>5</c:v>
                </c:pt>
                <c:pt idx="1307">
                  <c:v>5</c:v>
                </c:pt>
                <c:pt idx="1308">
                  <c:v>5</c:v>
                </c:pt>
                <c:pt idx="1309">
                  <c:v>5</c:v>
                </c:pt>
                <c:pt idx="1310">
                  <c:v>5</c:v>
                </c:pt>
                <c:pt idx="1311">
                  <c:v>5</c:v>
                </c:pt>
                <c:pt idx="1312">
                  <c:v>5</c:v>
                </c:pt>
                <c:pt idx="1313">
                  <c:v>5</c:v>
                </c:pt>
                <c:pt idx="1314">
                  <c:v>5</c:v>
                </c:pt>
                <c:pt idx="1315">
                  <c:v>5</c:v>
                </c:pt>
                <c:pt idx="1316">
                  <c:v>5</c:v>
                </c:pt>
                <c:pt idx="1317">
                  <c:v>5</c:v>
                </c:pt>
                <c:pt idx="1318">
                  <c:v>5</c:v>
                </c:pt>
                <c:pt idx="1319">
                  <c:v>5</c:v>
                </c:pt>
                <c:pt idx="1320">
                  <c:v>5</c:v>
                </c:pt>
                <c:pt idx="1321">
                  <c:v>5</c:v>
                </c:pt>
                <c:pt idx="1322">
                  <c:v>5</c:v>
                </c:pt>
                <c:pt idx="1323">
                  <c:v>5</c:v>
                </c:pt>
                <c:pt idx="1324">
                  <c:v>5</c:v>
                </c:pt>
                <c:pt idx="1325">
                  <c:v>5</c:v>
                </c:pt>
                <c:pt idx="1326">
                  <c:v>5</c:v>
                </c:pt>
                <c:pt idx="1327">
                  <c:v>5</c:v>
                </c:pt>
                <c:pt idx="1328">
                  <c:v>5</c:v>
                </c:pt>
                <c:pt idx="1329">
                  <c:v>5</c:v>
                </c:pt>
                <c:pt idx="1330">
                  <c:v>5</c:v>
                </c:pt>
                <c:pt idx="1331">
                  <c:v>5</c:v>
                </c:pt>
                <c:pt idx="1332">
                  <c:v>5</c:v>
                </c:pt>
                <c:pt idx="1333">
                  <c:v>5</c:v>
                </c:pt>
                <c:pt idx="1334">
                  <c:v>5</c:v>
                </c:pt>
                <c:pt idx="1335">
                  <c:v>5</c:v>
                </c:pt>
                <c:pt idx="1336">
                  <c:v>5</c:v>
                </c:pt>
                <c:pt idx="1337">
                  <c:v>5</c:v>
                </c:pt>
                <c:pt idx="1338">
                  <c:v>5</c:v>
                </c:pt>
                <c:pt idx="1339">
                  <c:v>5</c:v>
                </c:pt>
                <c:pt idx="1340">
                  <c:v>5</c:v>
                </c:pt>
                <c:pt idx="1341">
                  <c:v>5</c:v>
                </c:pt>
                <c:pt idx="1342">
                  <c:v>5</c:v>
                </c:pt>
                <c:pt idx="1343">
                  <c:v>5</c:v>
                </c:pt>
                <c:pt idx="1344">
                  <c:v>5</c:v>
                </c:pt>
                <c:pt idx="1345">
                  <c:v>5</c:v>
                </c:pt>
                <c:pt idx="1346">
                  <c:v>5</c:v>
                </c:pt>
                <c:pt idx="1347">
                  <c:v>5</c:v>
                </c:pt>
                <c:pt idx="1348">
                  <c:v>5</c:v>
                </c:pt>
                <c:pt idx="1349">
                  <c:v>5</c:v>
                </c:pt>
                <c:pt idx="1350">
                  <c:v>5</c:v>
                </c:pt>
                <c:pt idx="1351">
                  <c:v>5</c:v>
                </c:pt>
                <c:pt idx="1352">
                  <c:v>5</c:v>
                </c:pt>
                <c:pt idx="1353">
                  <c:v>5</c:v>
                </c:pt>
                <c:pt idx="1354">
                  <c:v>5</c:v>
                </c:pt>
                <c:pt idx="1355">
                  <c:v>5</c:v>
                </c:pt>
                <c:pt idx="1356">
                  <c:v>5</c:v>
                </c:pt>
                <c:pt idx="1357">
                  <c:v>5</c:v>
                </c:pt>
                <c:pt idx="1358">
                  <c:v>5</c:v>
                </c:pt>
                <c:pt idx="1359">
                  <c:v>5</c:v>
                </c:pt>
                <c:pt idx="1360">
                  <c:v>5</c:v>
                </c:pt>
                <c:pt idx="1361">
                  <c:v>5</c:v>
                </c:pt>
                <c:pt idx="1362">
                  <c:v>5</c:v>
                </c:pt>
                <c:pt idx="1363">
                  <c:v>5</c:v>
                </c:pt>
                <c:pt idx="1364">
                  <c:v>5</c:v>
                </c:pt>
                <c:pt idx="1365">
                  <c:v>5</c:v>
                </c:pt>
                <c:pt idx="1366">
                  <c:v>5</c:v>
                </c:pt>
                <c:pt idx="1367">
                  <c:v>5</c:v>
                </c:pt>
                <c:pt idx="1368">
                  <c:v>5</c:v>
                </c:pt>
                <c:pt idx="1369">
                  <c:v>5</c:v>
                </c:pt>
                <c:pt idx="1370">
                  <c:v>5</c:v>
                </c:pt>
                <c:pt idx="1371">
                  <c:v>5</c:v>
                </c:pt>
                <c:pt idx="1372">
                  <c:v>5</c:v>
                </c:pt>
                <c:pt idx="1373">
                  <c:v>5</c:v>
                </c:pt>
                <c:pt idx="1374">
                  <c:v>5</c:v>
                </c:pt>
                <c:pt idx="1375">
                  <c:v>5</c:v>
                </c:pt>
                <c:pt idx="1376">
                  <c:v>5</c:v>
                </c:pt>
                <c:pt idx="1377">
                  <c:v>5</c:v>
                </c:pt>
                <c:pt idx="1378">
                  <c:v>5</c:v>
                </c:pt>
                <c:pt idx="1379">
                  <c:v>5</c:v>
                </c:pt>
                <c:pt idx="1380">
                  <c:v>5</c:v>
                </c:pt>
                <c:pt idx="1381">
                  <c:v>5</c:v>
                </c:pt>
                <c:pt idx="1382">
                  <c:v>5</c:v>
                </c:pt>
                <c:pt idx="1383">
                  <c:v>5</c:v>
                </c:pt>
                <c:pt idx="1384">
                  <c:v>5</c:v>
                </c:pt>
                <c:pt idx="1385">
                  <c:v>5</c:v>
                </c:pt>
                <c:pt idx="1386">
                  <c:v>5</c:v>
                </c:pt>
                <c:pt idx="1387">
                  <c:v>5</c:v>
                </c:pt>
                <c:pt idx="1388">
                  <c:v>5</c:v>
                </c:pt>
                <c:pt idx="1389">
                  <c:v>5</c:v>
                </c:pt>
                <c:pt idx="1390">
                  <c:v>5</c:v>
                </c:pt>
                <c:pt idx="1391">
                  <c:v>5</c:v>
                </c:pt>
                <c:pt idx="1392">
                  <c:v>5</c:v>
                </c:pt>
                <c:pt idx="1393">
                  <c:v>5</c:v>
                </c:pt>
                <c:pt idx="1394">
                  <c:v>5</c:v>
                </c:pt>
                <c:pt idx="1395">
                  <c:v>5</c:v>
                </c:pt>
                <c:pt idx="1396">
                  <c:v>5</c:v>
                </c:pt>
                <c:pt idx="1397">
                  <c:v>5</c:v>
                </c:pt>
                <c:pt idx="1398">
                  <c:v>5</c:v>
                </c:pt>
                <c:pt idx="1399">
                  <c:v>5</c:v>
                </c:pt>
                <c:pt idx="1400">
                  <c:v>5</c:v>
                </c:pt>
                <c:pt idx="1401">
                  <c:v>5</c:v>
                </c:pt>
                <c:pt idx="1402">
                  <c:v>5</c:v>
                </c:pt>
                <c:pt idx="1403">
                  <c:v>5</c:v>
                </c:pt>
                <c:pt idx="1404">
                  <c:v>5</c:v>
                </c:pt>
                <c:pt idx="1405">
                  <c:v>5</c:v>
                </c:pt>
                <c:pt idx="1406">
                  <c:v>5</c:v>
                </c:pt>
                <c:pt idx="1407">
                  <c:v>5</c:v>
                </c:pt>
                <c:pt idx="1408">
                  <c:v>5</c:v>
                </c:pt>
                <c:pt idx="1409">
                  <c:v>5</c:v>
                </c:pt>
                <c:pt idx="1410">
                  <c:v>5</c:v>
                </c:pt>
                <c:pt idx="1411">
                  <c:v>5</c:v>
                </c:pt>
                <c:pt idx="1412">
                  <c:v>5</c:v>
                </c:pt>
                <c:pt idx="1413">
                  <c:v>5</c:v>
                </c:pt>
                <c:pt idx="1414">
                  <c:v>5</c:v>
                </c:pt>
                <c:pt idx="1415">
                  <c:v>5</c:v>
                </c:pt>
                <c:pt idx="1416">
                  <c:v>5</c:v>
                </c:pt>
                <c:pt idx="1417">
                  <c:v>5</c:v>
                </c:pt>
                <c:pt idx="1418">
                  <c:v>5</c:v>
                </c:pt>
                <c:pt idx="1419">
                  <c:v>5</c:v>
                </c:pt>
                <c:pt idx="1420">
                  <c:v>5</c:v>
                </c:pt>
                <c:pt idx="1421">
                  <c:v>5</c:v>
                </c:pt>
                <c:pt idx="1422">
                  <c:v>5</c:v>
                </c:pt>
                <c:pt idx="1423">
                  <c:v>5</c:v>
                </c:pt>
                <c:pt idx="1424">
                  <c:v>5</c:v>
                </c:pt>
                <c:pt idx="1425">
                  <c:v>5</c:v>
                </c:pt>
                <c:pt idx="1426">
                  <c:v>5</c:v>
                </c:pt>
                <c:pt idx="1427">
                  <c:v>5</c:v>
                </c:pt>
                <c:pt idx="1428">
                  <c:v>5</c:v>
                </c:pt>
                <c:pt idx="1429">
                  <c:v>5</c:v>
                </c:pt>
                <c:pt idx="1430">
                  <c:v>5</c:v>
                </c:pt>
                <c:pt idx="1431">
                  <c:v>5</c:v>
                </c:pt>
                <c:pt idx="1432">
                  <c:v>5</c:v>
                </c:pt>
                <c:pt idx="1433">
                  <c:v>5</c:v>
                </c:pt>
                <c:pt idx="1434">
                  <c:v>5</c:v>
                </c:pt>
                <c:pt idx="1435">
                  <c:v>5</c:v>
                </c:pt>
                <c:pt idx="1436">
                  <c:v>5</c:v>
                </c:pt>
                <c:pt idx="1437">
                  <c:v>5</c:v>
                </c:pt>
                <c:pt idx="1438">
                  <c:v>5</c:v>
                </c:pt>
                <c:pt idx="1439">
                  <c:v>5</c:v>
                </c:pt>
                <c:pt idx="1440">
                  <c:v>5</c:v>
                </c:pt>
                <c:pt idx="1441">
                  <c:v>5</c:v>
                </c:pt>
                <c:pt idx="1442">
                  <c:v>5</c:v>
                </c:pt>
                <c:pt idx="1443">
                  <c:v>5</c:v>
                </c:pt>
                <c:pt idx="1444">
                  <c:v>5</c:v>
                </c:pt>
                <c:pt idx="1445">
                  <c:v>5</c:v>
                </c:pt>
                <c:pt idx="1446">
                  <c:v>5</c:v>
                </c:pt>
                <c:pt idx="1447">
                  <c:v>5</c:v>
                </c:pt>
                <c:pt idx="1448">
                  <c:v>5</c:v>
                </c:pt>
                <c:pt idx="1449">
                  <c:v>5</c:v>
                </c:pt>
                <c:pt idx="1450">
                  <c:v>5</c:v>
                </c:pt>
                <c:pt idx="1451">
                  <c:v>5</c:v>
                </c:pt>
                <c:pt idx="1452">
                  <c:v>5</c:v>
                </c:pt>
                <c:pt idx="1453">
                  <c:v>5</c:v>
                </c:pt>
                <c:pt idx="1454">
                  <c:v>5</c:v>
                </c:pt>
                <c:pt idx="1455">
                  <c:v>5</c:v>
                </c:pt>
                <c:pt idx="1456">
                  <c:v>5</c:v>
                </c:pt>
                <c:pt idx="1457">
                  <c:v>5</c:v>
                </c:pt>
                <c:pt idx="1458">
                  <c:v>5</c:v>
                </c:pt>
                <c:pt idx="1459">
                  <c:v>5</c:v>
                </c:pt>
                <c:pt idx="1460">
                  <c:v>5</c:v>
                </c:pt>
                <c:pt idx="1461">
                  <c:v>5</c:v>
                </c:pt>
                <c:pt idx="1462">
                  <c:v>5</c:v>
                </c:pt>
                <c:pt idx="1463">
                  <c:v>5</c:v>
                </c:pt>
                <c:pt idx="1464">
                  <c:v>5</c:v>
                </c:pt>
                <c:pt idx="1465">
                  <c:v>5</c:v>
                </c:pt>
                <c:pt idx="1466">
                  <c:v>5</c:v>
                </c:pt>
                <c:pt idx="1467">
                  <c:v>5</c:v>
                </c:pt>
                <c:pt idx="1468">
                  <c:v>5</c:v>
                </c:pt>
                <c:pt idx="1469">
                  <c:v>5</c:v>
                </c:pt>
                <c:pt idx="1470">
                  <c:v>5</c:v>
                </c:pt>
                <c:pt idx="1471">
                  <c:v>5</c:v>
                </c:pt>
                <c:pt idx="1472">
                  <c:v>5</c:v>
                </c:pt>
                <c:pt idx="1473">
                  <c:v>5</c:v>
                </c:pt>
                <c:pt idx="1474">
                  <c:v>5</c:v>
                </c:pt>
                <c:pt idx="1475">
                  <c:v>5</c:v>
                </c:pt>
                <c:pt idx="1476">
                  <c:v>5</c:v>
                </c:pt>
                <c:pt idx="1477">
                  <c:v>5</c:v>
                </c:pt>
                <c:pt idx="1478">
                  <c:v>5</c:v>
                </c:pt>
                <c:pt idx="1479">
                  <c:v>5</c:v>
                </c:pt>
                <c:pt idx="1480">
                  <c:v>5</c:v>
                </c:pt>
                <c:pt idx="1481">
                  <c:v>5</c:v>
                </c:pt>
                <c:pt idx="1482">
                  <c:v>5</c:v>
                </c:pt>
                <c:pt idx="1483">
                  <c:v>5</c:v>
                </c:pt>
                <c:pt idx="1484">
                  <c:v>5</c:v>
                </c:pt>
                <c:pt idx="1485">
                  <c:v>5</c:v>
                </c:pt>
                <c:pt idx="1486">
                  <c:v>5</c:v>
                </c:pt>
                <c:pt idx="1487">
                  <c:v>5</c:v>
                </c:pt>
                <c:pt idx="1488">
                  <c:v>5</c:v>
                </c:pt>
                <c:pt idx="1489">
                  <c:v>5</c:v>
                </c:pt>
                <c:pt idx="1490">
                  <c:v>5</c:v>
                </c:pt>
                <c:pt idx="1491">
                  <c:v>5</c:v>
                </c:pt>
                <c:pt idx="1492">
                  <c:v>5</c:v>
                </c:pt>
                <c:pt idx="1493">
                  <c:v>5</c:v>
                </c:pt>
                <c:pt idx="1494">
                  <c:v>5</c:v>
                </c:pt>
                <c:pt idx="1495">
                  <c:v>5</c:v>
                </c:pt>
                <c:pt idx="1496">
                  <c:v>5</c:v>
                </c:pt>
                <c:pt idx="1497">
                  <c:v>5</c:v>
                </c:pt>
                <c:pt idx="1498">
                  <c:v>5</c:v>
                </c:pt>
                <c:pt idx="1499">
                  <c:v>5</c:v>
                </c:pt>
                <c:pt idx="1500">
                  <c:v>5</c:v>
                </c:pt>
                <c:pt idx="1501">
                  <c:v>5</c:v>
                </c:pt>
                <c:pt idx="1502">
                  <c:v>5</c:v>
                </c:pt>
                <c:pt idx="1503">
                  <c:v>5</c:v>
                </c:pt>
                <c:pt idx="1504">
                  <c:v>5</c:v>
                </c:pt>
                <c:pt idx="1505">
                  <c:v>5</c:v>
                </c:pt>
                <c:pt idx="1506">
                  <c:v>5</c:v>
                </c:pt>
                <c:pt idx="1507">
                  <c:v>5</c:v>
                </c:pt>
                <c:pt idx="1508">
                  <c:v>5</c:v>
                </c:pt>
                <c:pt idx="1509">
                  <c:v>5</c:v>
                </c:pt>
                <c:pt idx="1510">
                  <c:v>5</c:v>
                </c:pt>
                <c:pt idx="1511">
                  <c:v>5</c:v>
                </c:pt>
                <c:pt idx="1512">
                  <c:v>5</c:v>
                </c:pt>
                <c:pt idx="1513">
                  <c:v>5</c:v>
                </c:pt>
                <c:pt idx="1514">
                  <c:v>5</c:v>
                </c:pt>
                <c:pt idx="1515">
                  <c:v>5</c:v>
                </c:pt>
                <c:pt idx="1516">
                  <c:v>5</c:v>
                </c:pt>
                <c:pt idx="1517">
                  <c:v>5</c:v>
                </c:pt>
                <c:pt idx="1518">
                  <c:v>5</c:v>
                </c:pt>
                <c:pt idx="1519">
                  <c:v>5</c:v>
                </c:pt>
                <c:pt idx="1520">
                  <c:v>5</c:v>
                </c:pt>
                <c:pt idx="1521">
                  <c:v>5</c:v>
                </c:pt>
                <c:pt idx="1522">
                  <c:v>5</c:v>
                </c:pt>
                <c:pt idx="1523">
                  <c:v>5</c:v>
                </c:pt>
                <c:pt idx="1524">
                  <c:v>5</c:v>
                </c:pt>
                <c:pt idx="1525">
                  <c:v>5</c:v>
                </c:pt>
                <c:pt idx="1526">
                  <c:v>5</c:v>
                </c:pt>
                <c:pt idx="1527">
                  <c:v>5</c:v>
                </c:pt>
                <c:pt idx="1528">
                  <c:v>5</c:v>
                </c:pt>
                <c:pt idx="1529">
                  <c:v>5</c:v>
                </c:pt>
                <c:pt idx="1530">
                  <c:v>5</c:v>
                </c:pt>
                <c:pt idx="1531">
                  <c:v>5</c:v>
                </c:pt>
                <c:pt idx="1532">
                  <c:v>5</c:v>
                </c:pt>
                <c:pt idx="1533">
                  <c:v>5</c:v>
                </c:pt>
                <c:pt idx="1534">
                  <c:v>5</c:v>
                </c:pt>
                <c:pt idx="1535">
                  <c:v>5</c:v>
                </c:pt>
                <c:pt idx="1536">
                  <c:v>5</c:v>
                </c:pt>
                <c:pt idx="1537">
                  <c:v>5</c:v>
                </c:pt>
                <c:pt idx="1538">
                  <c:v>5</c:v>
                </c:pt>
                <c:pt idx="1539">
                  <c:v>5</c:v>
                </c:pt>
                <c:pt idx="1540">
                  <c:v>5</c:v>
                </c:pt>
                <c:pt idx="1541">
                  <c:v>5</c:v>
                </c:pt>
                <c:pt idx="1542">
                  <c:v>5</c:v>
                </c:pt>
                <c:pt idx="1543">
                  <c:v>5</c:v>
                </c:pt>
                <c:pt idx="1544">
                  <c:v>5</c:v>
                </c:pt>
                <c:pt idx="1545">
                  <c:v>5</c:v>
                </c:pt>
                <c:pt idx="1546">
                  <c:v>5</c:v>
                </c:pt>
                <c:pt idx="1547">
                  <c:v>5</c:v>
                </c:pt>
                <c:pt idx="1548">
                  <c:v>5</c:v>
                </c:pt>
                <c:pt idx="1549">
                  <c:v>5</c:v>
                </c:pt>
                <c:pt idx="1550">
                  <c:v>5</c:v>
                </c:pt>
                <c:pt idx="1551">
                  <c:v>5</c:v>
                </c:pt>
                <c:pt idx="1552">
                  <c:v>5</c:v>
                </c:pt>
                <c:pt idx="1553">
                  <c:v>5</c:v>
                </c:pt>
                <c:pt idx="1554">
                  <c:v>5</c:v>
                </c:pt>
                <c:pt idx="1555">
                  <c:v>5</c:v>
                </c:pt>
                <c:pt idx="1556">
                  <c:v>5</c:v>
                </c:pt>
                <c:pt idx="1557">
                  <c:v>5</c:v>
                </c:pt>
                <c:pt idx="1558">
                  <c:v>5</c:v>
                </c:pt>
                <c:pt idx="1559">
                  <c:v>5</c:v>
                </c:pt>
                <c:pt idx="1560">
                  <c:v>5</c:v>
                </c:pt>
                <c:pt idx="1561">
                  <c:v>5</c:v>
                </c:pt>
                <c:pt idx="1562">
                  <c:v>5</c:v>
                </c:pt>
                <c:pt idx="1563">
                  <c:v>5</c:v>
                </c:pt>
                <c:pt idx="1564">
                  <c:v>5</c:v>
                </c:pt>
                <c:pt idx="1565">
                  <c:v>5</c:v>
                </c:pt>
                <c:pt idx="1566">
                  <c:v>5</c:v>
                </c:pt>
                <c:pt idx="1567">
                  <c:v>5</c:v>
                </c:pt>
                <c:pt idx="1568">
                  <c:v>5</c:v>
                </c:pt>
                <c:pt idx="1569">
                  <c:v>5</c:v>
                </c:pt>
                <c:pt idx="1570">
                  <c:v>5</c:v>
                </c:pt>
                <c:pt idx="1571">
                  <c:v>5</c:v>
                </c:pt>
                <c:pt idx="1572">
                  <c:v>5</c:v>
                </c:pt>
                <c:pt idx="1573">
                  <c:v>5</c:v>
                </c:pt>
                <c:pt idx="1574">
                  <c:v>5</c:v>
                </c:pt>
                <c:pt idx="1575">
                  <c:v>5</c:v>
                </c:pt>
                <c:pt idx="1576">
                  <c:v>5</c:v>
                </c:pt>
                <c:pt idx="1577">
                  <c:v>5</c:v>
                </c:pt>
                <c:pt idx="1578">
                  <c:v>5</c:v>
                </c:pt>
                <c:pt idx="1579">
                  <c:v>5</c:v>
                </c:pt>
                <c:pt idx="1580">
                  <c:v>5</c:v>
                </c:pt>
                <c:pt idx="1581">
                  <c:v>5</c:v>
                </c:pt>
                <c:pt idx="1582">
                  <c:v>5</c:v>
                </c:pt>
                <c:pt idx="1583">
                  <c:v>5</c:v>
                </c:pt>
                <c:pt idx="1584">
                  <c:v>5</c:v>
                </c:pt>
                <c:pt idx="1585">
                  <c:v>5</c:v>
                </c:pt>
                <c:pt idx="1586">
                  <c:v>5</c:v>
                </c:pt>
                <c:pt idx="1587">
                  <c:v>5</c:v>
                </c:pt>
                <c:pt idx="1588">
                  <c:v>5</c:v>
                </c:pt>
                <c:pt idx="1589">
                  <c:v>5</c:v>
                </c:pt>
                <c:pt idx="1590">
                  <c:v>5</c:v>
                </c:pt>
                <c:pt idx="1591">
                  <c:v>5</c:v>
                </c:pt>
                <c:pt idx="1592">
                  <c:v>5</c:v>
                </c:pt>
                <c:pt idx="1593">
                  <c:v>5</c:v>
                </c:pt>
                <c:pt idx="1594">
                  <c:v>5</c:v>
                </c:pt>
                <c:pt idx="1595">
                  <c:v>5</c:v>
                </c:pt>
                <c:pt idx="1596">
                  <c:v>5</c:v>
                </c:pt>
                <c:pt idx="1597">
                  <c:v>5</c:v>
                </c:pt>
                <c:pt idx="1598">
                  <c:v>5</c:v>
                </c:pt>
                <c:pt idx="1599">
                  <c:v>5</c:v>
                </c:pt>
                <c:pt idx="1600">
                  <c:v>5</c:v>
                </c:pt>
                <c:pt idx="1601">
                  <c:v>5</c:v>
                </c:pt>
                <c:pt idx="1602">
                  <c:v>5</c:v>
                </c:pt>
                <c:pt idx="1603">
                  <c:v>5</c:v>
                </c:pt>
                <c:pt idx="1604">
                  <c:v>5</c:v>
                </c:pt>
                <c:pt idx="1605">
                  <c:v>5</c:v>
                </c:pt>
                <c:pt idx="1606">
                  <c:v>5</c:v>
                </c:pt>
                <c:pt idx="1607">
                  <c:v>5</c:v>
                </c:pt>
                <c:pt idx="1608">
                  <c:v>5</c:v>
                </c:pt>
                <c:pt idx="1609">
                  <c:v>5</c:v>
                </c:pt>
                <c:pt idx="1610">
                  <c:v>5</c:v>
                </c:pt>
                <c:pt idx="1611">
                  <c:v>5</c:v>
                </c:pt>
                <c:pt idx="1612">
                  <c:v>5</c:v>
                </c:pt>
                <c:pt idx="1613">
                  <c:v>5</c:v>
                </c:pt>
                <c:pt idx="1614">
                  <c:v>5</c:v>
                </c:pt>
                <c:pt idx="1615">
                  <c:v>5</c:v>
                </c:pt>
                <c:pt idx="1616">
                  <c:v>5</c:v>
                </c:pt>
                <c:pt idx="1617">
                  <c:v>5</c:v>
                </c:pt>
                <c:pt idx="1618">
                  <c:v>5</c:v>
                </c:pt>
                <c:pt idx="1619">
                  <c:v>5</c:v>
                </c:pt>
                <c:pt idx="1620">
                  <c:v>5</c:v>
                </c:pt>
                <c:pt idx="1621">
                  <c:v>5</c:v>
                </c:pt>
                <c:pt idx="1622">
                  <c:v>5</c:v>
                </c:pt>
                <c:pt idx="1623">
                  <c:v>5</c:v>
                </c:pt>
                <c:pt idx="1624">
                  <c:v>5</c:v>
                </c:pt>
                <c:pt idx="1625">
                  <c:v>5</c:v>
                </c:pt>
                <c:pt idx="1626">
                  <c:v>5</c:v>
                </c:pt>
                <c:pt idx="1627">
                  <c:v>5</c:v>
                </c:pt>
                <c:pt idx="1628">
                  <c:v>5</c:v>
                </c:pt>
                <c:pt idx="1629">
                  <c:v>5</c:v>
                </c:pt>
                <c:pt idx="1630">
                  <c:v>5</c:v>
                </c:pt>
                <c:pt idx="1631">
                  <c:v>5</c:v>
                </c:pt>
                <c:pt idx="1632">
                  <c:v>5</c:v>
                </c:pt>
                <c:pt idx="1633">
                  <c:v>5</c:v>
                </c:pt>
                <c:pt idx="1634">
                  <c:v>5</c:v>
                </c:pt>
                <c:pt idx="1635">
                  <c:v>5</c:v>
                </c:pt>
                <c:pt idx="1636">
                  <c:v>5</c:v>
                </c:pt>
                <c:pt idx="1637">
                  <c:v>5</c:v>
                </c:pt>
                <c:pt idx="1638">
                  <c:v>5</c:v>
                </c:pt>
                <c:pt idx="1639">
                  <c:v>5</c:v>
                </c:pt>
                <c:pt idx="1640">
                  <c:v>5</c:v>
                </c:pt>
                <c:pt idx="1641">
                  <c:v>5</c:v>
                </c:pt>
                <c:pt idx="1642">
                  <c:v>5</c:v>
                </c:pt>
                <c:pt idx="1643">
                  <c:v>5</c:v>
                </c:pt>
                <c:pt idx="1644">
                  <c:v>5</c:v>
                </c:pt>
                <c:pt idx="1645">
                  <c:v>5</c:v>
                </c:pt>
                <c:pt idx="1646">
                  <c:v>5</c:v>
                </c:pt>
                <c:pt idx="1647">
                  <c:v>5</c:v>
                </c:pt>
                <c:pt idx="1648">
                  <c:v>5</c:v>
                </c:pt>
                <c:pt idx="1649">
                  <c:v>5</c:v>
                </c:pt>
                <c:pt idx="1650">
                  <c:v>5</c:v>
                </c:pt>
                <c:pt idx="1651">
                  <c:v>5</c:v>
                </c:pt>
                <c:pt idx="1652">
                  <c:v>5</c:v>
                </c:pt>
                <c:pt idx="1653">
                  <c:v>5</c:v>
                </c:pt>
                <c:pt idx="1654">
                  <c:v>5</c:v>
                </c:pt>
                <c:pt idx="1655">
                  <c:v>5</c:v>
                </c:pt>
                <c:pt idx="1656">
                  <c:v>5</c:v>
                </c:pt>
                <c:pt idx="1657">
                  <c:v>5</c:v>
                </c:pt>
                <c:pt idx="1658">
                  <c:v>5</c:v>
                </c:pt>
                <c:pt idx="1659">
                  <c:v>5</c:v>
                </c:pt>
                <c:pt idx="1660">
                  <c:v>5</c:v>
                </c:pt>
                <c:pt idx="1661">
                  <c:v>5</c:v>
                </c:pt>
                <c:pt idx="1662">
                  <c:v>5</c:v>
                </c:pt>
                <c:pt idx="1663">
                  <c:v>5</c:v>
                </c:pt>
                <c:pt idx="1664">
                  <c:v>5</c:v>
                </c:pt>
                <c:pt idx="1665">
                  <c:v>5</c:v>
                </c:pt>
                <c:pt idx="1666">
                  <c:v>5</c:v>
                </c:pt>
                <c:pt idx="1667">
                  <c:v>5</c:v>
                </c:pt>
                <c:pt idx="1668">
                  <c:v>5</c:v>
                </c:pt>
                <c:pt idx="1669">
                  <c:v>5</c:v>
                </c:pt>
                <c:pt idx="1670">
                  <c:v>5</c:v>
                </c:pt>
                <c:pt idx="1671">
                  <c:v>5</c:v>
                </c:pt>
                <c:pt idx="1672">
                  <c:v>5</c:v>
                </c:pt>
                <c:pt idx="1673">
                  <c:v>5</c:v>
                </c:pt>
                <c:pt idx="1674">
                  <c:v>5</c:v>
                </c:pt>
                <c:pt idx="1675">
                  <c:v>5</c:v>
                </c:pt>
                <c:pt idx="1676">
                  <c:v>5</c:v>
                </c:pt>
                <c:pt idx="1677">
                  <c:v>5</c:v>
                </c:pt>
                <c:pt idx="1678">
                  <c:v>5</c:v>
                </c:pt>
                <c:pt idx="1679">
                  <c:v>5</c:v>
                </c:pt>
                <c:pt idx="1680">
                  <c:v>5</c:v>
                </c:pt>
                <c:pt idx="1681">
                  <c:v>5</c:v>
                </c:pt>
                <c:pt idx="1682">
                  <c:v>5</c:v>
                </c:pt>
                <c:pt idx="1683">
                  <c:v>5</c:v>
                </c:pt>
                <c:pt idx="1684">
                  <c:v>5</c:v>
                </c:pt>
                <c:pt idx="1685">
                  <c:v>5</c:v>
                </c:pt>
                <c:pt idx="1686">
                  <c:v>5</c:v>
                </c:pt>
                <c:pt idx="1687">
                  <c:v>5</c:v>
                </c:pt>
                <c:pt idx="1688">
                  <c:v>5</c:v>
                </c:pt>
                <c:pt idx="1689">
                  <c:v>5</c:v>
                </c:pt>
                <c:pt idx="1690">
                  <c:v>5</c:v>
                </c:pt>
                <c:pt idx="1691">
                  <c:v>5</c:v>
                </c:pt>
                <c:pt idx="1692">
                  <c:v>5</c:v>
                </c:pt>
                <c:pt idx="1693">
                  <c:v>5</c:v>
                </c:pt>
                <c:pt idx="1694">
                  <c:v>5</c:v>
                </c:pt>
                <c:pt idx="1695">
                  <c:v>5</c:v>
                </c:pt>
                <c:pt idx="1696">
                  <c:v>5</c:v>
                </c:pt>
                <c:pt idx="1697">
                  <c:v>5</c:v>
                </c:pt>
                <c:pt idx="1698">
                  <c:v>5</c:v>
                </c:pt>
                <c:pt idx="1699">
                  <c:v>5</c:v>
                </c:pt>
                <c:pt idx="1700">
                  <c:v>5</c:v>
                </c:pt>
                <c:pt idx="1701">
                  <c:v>5</c:v>
                </c:pt>
                <c:pt idx="1702">
                  <c:v>5</c:v>
                </c:pt>
                <c:pt idx="1703">
                  <c:v>5</c:v>
                </c:pt>
                <c:pt idx="1704">
                  <c:v>5</c:v>
                </c:pt>
                <c:pt idx="1705">
                  <c:v>5</c:v>
                </c:pt>
                <c:pt idx="1706">
                  <c:v>5</c:v>
                </c:pt>
                <c:pt idx="1707">
                  <c:v>5</c:v>
                </c:pt>
                <c:pt idx="1708">
                  <c:v>5</c:v>
                </c:pt>
                <c:pt idx="1709">
                  <c:v>5</c:v>
                </c:pt>
                <c:pt idx="1710">
                  <c:v>5</c:v>
                </c:pt>
                <c:pt idx="1711">
                  <c:v>5</c:v>
                </c:pt>
                <c:pt idx="1712">
                  <c:v>5</c:v>
                </c:pt>
                <c:pt idx="1713">
                  <c:v>5</c:v>
                </c:pt>
                <c:pt idx="1714">
                  <c:v>5</c:v>
                </c:pt>
                <c:pt idx="1715">
                  <c:v>5</c:v>
                </c:pt>
                <c:pt idx="1716">
                  <c:v>5</c:v>
                </c:pt>
                <c:pt idx="1717">
                  <c:v>5</c:v>
                </c:pt>
                <c:pt idx="1718">
                  <c:v>5</c:v>
                </c:pt>
                <c:pt idx="1719">
                  <c:v>5</c:v>
                </c:pt>
                <c:pt idx="1720">
                  <c:v>5</c:v>
                </c:pt>
                <c:pt idx="1721">
                  <c:v>5</c:v>
                </c:pt>
                <c:pt idx="1722">
                  <c:v>5</c:v>
                </c:pt>
                <c:pt idx="1723">
                  <c:v>5</c:v>
                </c:pt>
                <c:pt idx="1724">
                  <c:v>5</c:v>
                </c:pt>
                <c:pt idx="1725">
                  <c:v>5</c:v>
                </c:pt>
                <c:pt idx="1726">
                  <c:v>5</c:v>
                </c:pt>
                <c:pt idx="1727">
                  <c:v>5</c:v>
                </c:pt>
                <c:pt idx="1728">
                  <c:v>5</c:v>
                </c:pt>
                <c:pt idx="1729">
                  <c:v>5</c:v>
                </c:pt>
                <c:pt idx="1730">
                  <c:v>5</c:v>
                </c:pt>
                <c:pt idx="1731">
                  <c:v>5</c:v>
                </c:pt>
                <c:pt idx="1732">
                  <c:v>5</c:v>
                </c:pt>
                <c:pt idx="1733">
                  <c:v>5</c:v>
                </c:pt>
                <c:pt idx="1734">
                  <c:v>5</c:v>
                </c:pt>
                <c:pt idx="1735">
                  <c:v>5</c:v>
                </c:pt>
                <c:pt idx="1736">
                  <c:v>5</c:v>
                </c:pt>
                <c:pt idx="1737">
                  <c:v>5</c:v>
                </c:pt>
                <c:pt idx="1738">
                  <c:v>5</c:v>
                </c:pt>
                <c:pt idx="1739">
                  <c:v>5</c:v>
                </c:pt>
                <c:pt idx="1740">
                  <c:v>5</c:v>
                </c:pt>
                <c:pt idx="1741">
                  <c:v>5</c:v>
                </c:pt>
                <c:pt idx="1742">
                  <c:v>5</c:v>
                </c:pt>
                <c:pt idx="1743">
                  <c:v>5</c:v>
                </c:pt>
                <c:pt idx="1744">
                  <c:v>5</c:v>
                </c:pt>
                <c:pt idx="1745">
                  <c:v>5</c:v>
                </c:pt>
                <c:pt idx="1746">
                  <c:v>5</c:v>
                </c:pt>
                <c:pt idx="1747">
                  <c:v>5</c:v>
                </c:pt>
                <c:pt idx="1748">
                  <c:v>5</c:v>
                </c:pt>
                <c:pt idx="1749">
                  <c:v>5</c:v>
                </c:pt>
                <c:pt idx="1750">
                  <c:v>5</c:v>
                </c:pt>
                <c:pt idx="1751">
                  <c:v>5</c:v>
                </c:pt>
                <c:pt idx="1752">
                  <c:v>5</c:v>
                </c:pt>
                <c:pt idx="1753">
                  <c:v>5</c:v>
                </c:pt>
                <c:pt idx="1754">
                  <c:v>5</c:v>
                </c:pt>
                <c:pt idx="1755">
                  <c:v>5</c:v>
                </c:pt>
                <c:pt idx="1756">
                  <c:v>5</c:v>
                </c:pt>
                <c:pt idx="1757">
                  <c:v>5</c:v>
                </c:pt>
                <c:pt idx="1758">
                  <c:v>5</c:v>
                </c:pt>
                <c:pt idx="1759">
                  <c:v>5</c:v>
                </c:pt>
                <c:pt idx="1760">
                  <c:v>5</c:v>
                </c:pt>
                <c:pt idx="1761">
                  <c:v>5</c:v>
                </c:pt>
                <c:pt idx="1762">
                  <c:v>5</c:v>
                </c:pt>
                <c:pt idx="1763">
                  <c:v>5</c:v>
                </c:pt>
                <c:pt idx="1764">
                  <c:v>5</c:v>
                </c:pt>
                <c:pt idx="1765">
                  <c:v>5</c:v>
                </c:pt>
                <c:pt idx="1766">
                  <c:v>5</c:v>
                </c:pt>
                <c:pt idx="1767">
                  <c:v>5</c:v>
                </c:pt>
                <c:pt idx="1768">
                  <c:v>5</c:v>
                </c:pt>
                <c:pt idx="1769">
                  <c:v>5</c:v>
                </c:pt>
                <c:pt idx="1770">
                  <c:v>5</c:v>
                </c:pt>
                <c:pt idx="1771">
                  <c:v>5</c:v>
                </c:pt>
                <c:pt idx="1772">
                  <c:v>5</c:v>
                </c:pt>
                <c:pt idx="1773">
                  <c:v>5</c:v>
                </c:pt>
                <c:pt idx="1774">
                  <c:v>5</c:v>
                </c:pt>
                <c:pt idx="1775">
                  <c:v>5</c:v>
                </c:pt>
                <c:pt idx="1776">
                  <c:v>5</c:v>
                </c:pt>
                <c:pt idx="1777">
                  <c:v>5</c:v>
                </c:pt>
                <c:pt idx="1778">
                  <c:v>5</c:v>
                </c:pt>
                <c:pt idx="1779">
                  <c:v>5</c:v>
                </c:pt>
                <c:pt idx="1780">
                  <c:v>5</c:v>
                </c:pt>
                <c:pt idx="1781">
                  <c:v>5</c:v>
                </c:pt>
                <c:pt idx="1782">
                  <c:v>5</c:v>
                </c:pt>
                <c:pt idx="1783">
                  <c:v>5</c:v>
                </c:pt>
                <c:pt idx="1784">
                  <c:v>5</c:v>
                </c:pt>
                <c:pt idx="1785">
                  <c:v>5</c:v>
                </c:pt>
                <c:pt idx="1786">
                  <c:v>5</c:v>
                </c:pt>
                <c:pt idx="1787">
                  <c:v>5</c:v>
                </c:pt>
                <c:pt idx="1788">
                  <c:v>5</c:v>
                </c:pt>
                <c:pt idx="1789">
                  <c:v>5</c:v>
                </c:pt>
                <c:pt idx="1790">
                  <c:v>5</c:v>
                </c:pt>
                <c:pt idx="1791">
                  <c:v>5</c:v>
                </c:pt>
                <c:pt idx="1792">
                  <c:v>5</c:v>
                </c:pt>
                <c:pt idx="1793">
                  <c:v>5</c:v>
                </c:pt>
                <c:pt idx="1794">
                  <c:v>5</c:v>
                </c:pt>
                <c:pt idx="1795">
                  <c:v>5</c:v>
                </c:pt>
                <c:pt idx="1796">
                  <c:v>5</c:v>
                </c:pt>
                <c:pt idx="1797">
                  <c:v>5</c:v>
                </c:pt>
                <c:pt idx="1798">
                  <c:v>5</c:v>
                </c:pt>
                <c:pt idx="1799">
                  <c:v>5</c:v>
                </c:pt>
                <c:pt idx="1800">
                  <c:v>5</c:v>
                </c:pt>
                <c:pt idx="1801">
                  <c:v>5</c:v>
                </c:pt>
                <c:pt idx="1802">
                  <c:v>5</c:v>
                </c:pt>
                <c:pt idx="1803">
                  <c:v>5</c:v>
                </c:pt>
                <c:pt idx="1804">
                  <c:v>5</c:v>
                </c:pt>
                <c:pt idx="1805">
                  <c:v>5</c:v>
                </c:pt>
                <c:pt idx="1806">
                  <c:v>5</c:v>
                </c:pt>
                <c:pt idx="1807">
                  <c:v>5</c:v>
                </c:pt>
                <c:pt idx="1808">
                  <c:v>5</c:v>
                </c:pt>
                <c:pt idx="1809">
                  <c:v>5</c:v>
                </c:pt>
                <c:pt idx="1810">
                  <c:v>5</c:v>
                </c:pt>
                <c:pt idx="1811">
                  <c:v>5</c:v>
                </c:pt>
                <c:pt idx="1812">
                  <c:v>5</c:v>
                </c:pt>
                <c:pt idx="1813">
                  <c:v>5</c:v>
                </c:pt>
                <c:pt idx="1814">
                  <c:v>5</c:v>
                </c:pt>
                <c:pt idx="1815">
                  <c:v>5</c:v>
                </c:pt>
                <c:pt idx="1816">
                  <c:v>5</c:v>
                </c:pt>
                <c:pt idx="1817">
                  <c:v>5</c:v>
                </c:pt>
                <c:pt idx="1818">
                  <c:v>5</c:v>
                </c:pt>
                <c:pt idx="1819">
                  <c:v>5</c:v>
                </c:pt>
                <c:pt idx="1820">
                  <c:v>5</c:v>
                </c:pt>
                <c:pt idx="1821">
                  <c:v>5</c:v>
                </c:pt>
                <c:pt idx="1822">
                  <c:v>5</c:v>
                </c:pt>
                <c:pt idx="1823">
                  <c:v>5</c:v>
                </c:pt>
                <c:pt idx="1824">
                  <c:v>5</c:v>
                </c:pt>
                <c:pt idx="1825">
                  <c:v>5</c:v>
                </c:pt>
                <c:pt idx="1826">
                  <c:v>5</c:v>
                </c:pt>
                <c:pt idx="1827">
                  <c:v>5</c:v>
                </c:pt>
                <c:pt idx="1828">
                  <c:v>5</c:v>
                </c:pt>
                <c:pt idx="1829">
                  <c:v>5</c:v>
                </c:pt>
                <c:pt idx="1830">
                  <c:v>5</c:v>
                </c:pt>
                <c:pt idx="1831">
                  <c:v>5</c:v>
                </c:pt>
                <c:pt idx="1832">
                  <c:v>5</c:v>
                </c:pt>
                <c:pt idx="1833">
                  <c:v>5</c:v>
                </c:pt>
                <c:pt idx="1834">
                  <c:v>5</c:v>
                </c:pt>
                <c:pt idx="1835">
                  <c:v>5</c:v>
                </c:pt>
                <c:pt idx="1836">
                  <c:v>5</c:v>
                </c:pt>
                <c:pt idx="1837">
                  <c:v>5</c:v>
                </c:pt>
                <c:pt idx="1838">
                  <c:v>5</c:v>
                </c:pt>
                <c:pt idx="1839">
                  <c:v>5</c:v>
                </c:pt>
                <c:pt idx="1840">
                  <c:v>5</c:v>
                </c:pt>
                <c:pt idx="1841">
                  <c:v>5</c:v>
                </c:pt>
                <c:pt idx="1842">
                  <c:v>5</c:v>
                </c:pt>
                <c:pt idx="1843">
                  <c:v>5</c:v>
                </c:pt>
                <c:pt idx="1844">
                  <c:v>5</c:v>
                </c:pt>
                <c:pt idx="1845">
                  <c:v>5</c:v>
                </c:pt>
                <c:pt idx="1846">
                  <c:v>5</c:v>
                </c:pt>
                <c:pt idx="1847">
                  <c:v>5</c:v>
                </c:pt>
                <c:pt idx="1848">
                  <c:v>5</c:v>
                </c:pt>
                <c:pt idx="1849">
                  <c:v>5</c:v>
                </c:pt>
                <c:pt idx="1850">
                  <c:v>5</c:v>
                </c:pt>
                <c:pt idx="1851">
                  <c:v>5</c:v>
                </c:pt>
                <c:pt idx="1852">
                  <c:v>5</c:v>
                </c:pt>
                <c:pt idx="1853">
                  <c:v>5</c:v>
                </c:pt>
                <c:pt idx="1854">
                  <c:v>5</c:v>
                </c:pt>
                <c:pt idx="1855">
                  <c:v>5</c:v>
                </c:pt>
                <c:pt idx="1856">
                  <c:v>5</c:v>
                </c:pt>
                <c:pt idx="1857">
                  <c:v>5</c:v>
                </c:pt>
                <c:pt idx="1858">
                  <c:v>5</c:v>
                </c:pt>
                <c:pt idx="1859">
                  <c:v>5</c:v>
                </c:pt>
                <c:pt idx="1860">
                  <c:v>5</c:v>
                </c:pt>
                <c:pt idx="1861">
                  <c:v>5</c:v>
                </c:pt>
                <c:pt idx="1862">
                  <c:v>5</c:v>
                </c:pt>
                <c:pt idx="1863">
                  <c:v>5</c:v>
                </c:pt>
                <c:pt idx="1864">
                  <c:v>5</c:v>
                </c:pt>
                <c:pt idx="1865">
                  <c:v>5</c:v>
                </c:pt>
                <c:pt idx="1866">
                  <c:v>5</c:v>
                </c:pt>
                <c:pt idx="1867">
                  <c:v>5</c:v>
                </c:pt>
                <c:pt idx="1868">
                  <c:v>5</c:v>
                </c:pt>
                <c:pt idx="1869">
                  <c:v>5</c:v>
                </c:pt>
                <c:pt idx="1870">
                  <c:v>5</c:v>
                </c:pt>
                <c:pt idx="1871">
                  <c:v>5</c:v>
                </c:pt>
                <c:pt idx="1872">
                  <c:v>5</c:v>
                </c:pt>
                <c:pt idx="1873">
                  <c:v>5</c:v>
                </c:pt>
                <c:pt idx="1874">
                  <c:v>5</c:v>
                </c:pt>
                <c:pt idx="1875">
                  <c:v>5</c:v>
                </c:pt>
                <c:pt idx="1876">
                  <c:v>5</c:v>
                </c:pt>
                <c:pt idx="1877">
                  <c:v>5</c:v>
                </c:pt>
                <c:pt idx="1878">
                  <c:v>5</c:v>
                </c:pt>
                <c:pt idx="1879">
                  <c:v>5</c:v>
                </c:pt>
                <c:pt idx="1880">
                  <c:v>5</c:v>
                </c:pt>
                <c:pt idx="1881">
                  <c:v>5</c:v>
                </c:pt>
                <c:pt idx="1882">
                  <c:v>5</c:v>
                </c:pt>
                <c:pt idx="1883">
                  <c:v>5</c:v>
                </c:pt>
                <c:pt idx="1884">
                  <c:v>5</c:v>
                </c:pt>
                <c:pt idx="1885">
                  <c:v>5</c:v>
                </c:pt>
                <c:pt idx="1886">
                  <c:v>5</c:v>
                </c:pt>
                <c:pt idx="1887">
                  <c:v>5</c:v>
                </c:pt>
                <c:pt idx="1888">
                  <c:v>5</c:v>
                </c:pt>
                <c:pt idx="1889">
                  <c:v>5</c:v>
                </c:pt>
                <c:pt idx="1890">
                  <c:v>5</c:v>
                </c:pt>
                <c:pt idx="1891">
                  <c:v>5</c:v>
                </c:pt>
                <c:pt idx="1892">
                  <c:v>5</c:v>
                </c:pt>
                <c:pt idx="1893">
                  <c:v>5</c:v>
                </c:pt>
                <c:pt idx="1894">
                  <c:v>5</c:v>
                </c:pt>
                <c:pt idx="1895">
                  <c:v>5</c:v>
                </c:pt>
                <c:pt idx="1896">
                  <c:v>5</c:v>
                </c:pt>
                <c:pt idx="1897">
                  <c:v>5</c:v>
                </c:pt>
                <c:pt idx="1898">
                  <c:v>5</c:v>
                </c:pt>
                <c:pt idx="1899">
                  <c:v>5</c:v>
                </c:pt>
                <c:pt idx="1900">
                  <c:v>5</c:v>
                </c:pt>
                <c:pt idx="1901">
                  <c:v>5</c:v>
                </c:pt>
                <c:pt idx="1902">
                  <c:v>5</c:v>
                </c:pt>
                <c:pt idx="1903">
                  <c:v>5</c:v>
                </c:pt>
                <c:pt idx="1904">
                  <c:v>5</c:v>
                </c:pt>
                <c:pt idx="1905">
                  <c:v>5</c:v>
                </c:pt>
                <c:pt idx="1906">
                  <c:v>5</c:v>
                </c:pt>
                <c:pt idx="1907">
                  <c:v>5</c:v>
                </c:pt>
                <c:pt idx="1908">
                  <c:v>5</c:v>
                </c:pt>
                <c:pt idx="1909">
                  <c:v>5</c:v>
                </c:pt>
                <c:pt idx="1910">
                  <c:v>5</c:v>
                </c:pt>
                <c:pt idx="1911">
                  <c:v>5</c:v>
                </c:pt>
                <c:pt idx="1912">
                  <c:v>5</c:v>
                </c:pt>
                <c:pt idx="1913">
                  <c:v>5</c:v>
                </c:pt>
                <c:pt idx="1914">
                  <c:v>5</c:v>
                </c:pt>
                <c:pt idx="1915">
                  <c:v>5</c:v>
                </c:pt>
                <c:pt idx="1916">
                  <c:v>5</c:v>
                </c:pt>
                <c:pt idx="1917">
                  <c:v>5</c:v>
                </c:pt>
                <c:pt idx="1918">
                  <c:v>5</c:v>
                </c:pt>
                <c:pt idx="1919">
                  <c:v>5</c:v>
                </c:pt>
                <c:pt idx="1920">
                  <c:v>5</c:v>
                </c:pt>
                <c:pt idx="1921">
                  <c:v>5</c:v>
                </c:pt>
                <c:pt idx="1922">
                  <c:v>5</c:v>
                </c:pt>
                <c:pt idx="1923">
                  <c:v>5</c:v>
                </c:pt>
                <c:pt idx="1924">
                  <c:v>5</c:v>
                </c:pt>
                <c:pt idx="1925">
                  <c:v>5</c:v>
                </c:pt>
                <c:pt idx="1926">
                  <c:v>5</c:v>
                </c:pt>
                <c:pt idx="1927">
                  <c:v>5</c:v>
                </c:pt>
                <c:pt idx="1928">
                  <c:v>5</c:v>
                </c:pt>
                <c:pt idx="1929">
                  <c:v>5</c:v>
                </c:pt>
                <c:pt idx="1930">
                  <c:v>5</c:v>
                </c:pt>
                <c:pt idx="1931">
                  <c:v>5</c:v>
                </c:pt>
                <c:pt idx="1932">
                  <c:v>5</c:v>
                </c:pt>
                <c:pt idx="1933">
                  <c:v>5</c:v>
                </c:pt>
                <c:pt idx="1934">
                  <c:v>5</c:v>
                </c:pt>
                <c:pt idx="1935">
                  <c:v>5</c:v>
                </c:pt>
                <c:pt idx="1936">
                  <c:v>5</c:v>
                </c:pt>
                <c:pt idx="1937">
                  <c:v>5</c:v>
                </c:pt>
                <c:pt idx="1938">
                  <c:v>5</c:v>
                </c:pt>
                <c:pt idx="1939">
                  <c:v>5</c:v>
                </c:pt>
                <c:pt idx="1940">
                  <c:v>5</c:v>
                </c:pt>
                <c:pt idx="1941">
                  <c:v>5</c:v>
                </c:pt>
                <c:pt idx="1942">
                  <c:v>5</c:v>
                </c:pt>
                <c:pt idx="1943">
                  <c:v>5</c:v>
                </c:pt>
                <c:pt idx="1944">
                  <c:v>5</c:v>
                </c:pt>
                <c:pt idx="1945">
                  <c:v>5</c:v>
                </c:pt>
                <c:pt idx="1946">
                  <c:v>5</c:v>
                </c:pt>
                <c:pt idx="1947">
                  <c:v>5</c:v>
                </c:pt>
                <c:pt idx="1948">
                  <c:v>5</c:v>
                </c:pt>
                <c:pt idx="1949">
                  <c:v>5</c:v>
                </c:pt>
                <c:pt idx="1950">
                  <c:v>5</c:v>
                </c:pt>
                <c:pt idx="1951">
                  <c:v>5</c:v>
                </c:pt>
                <c:pt idx="1952">
                  <c:v>5</c:v>
                </c:pt>
                <c:pt idx="1953">
                  <c:v>5</c:v>
                </c:pt>
                <c:pt idx="1954">
                  <c:v>5</c:v>
                </c:pt>
                <c:pt idx="1955">
                  <c:v>5</c:v>
                </c:pt>
                <c:pt idx="1956">
                  <c:v>5</c:v>
                </c:pt>
                <c:pt idx="1957">
                  <c:v>5</c:v>
                </c:pt>
                <c:pt idx="1958">
                  <c:v>5</c:v>
                </c:pt>
                <c:pt idx="1959">
                  <c:v>5</c:v>
                </c:pt>
                <c:pt idx="1960">
                  <c:v>5</c:v>
                </c:pt>
                <c:pt idx="1961">
                  <c:v>5</c:v>
                </c:pt>
                <c:pt idx="1962">
                  <c:v>5</c:v>
                </c:pt>
                <c:pt idx="1963">
                  <c:v>5</c:v>
                </c:pt>
                <c:pt idx="1964">
                  <c:v>5</c:v>
                </c:pt>
                <c:pt idx="1965">
                  <c:v>5</c:v>
                </c:pt>
                <c:pt idx="1966">
                  <c:v>5</c:v>
                </c:pt>
                <c:pt idx="1967">
                  <c:v>5</c:v>
                </c:pt>
                <c:pt idx="1968">
                  <c:v>5</c:v>
                </c:pt>
                <c:pt idx="1969">
                  <c:v>5</c:v>
                </c:pt>
                <c:pt idx="1970">
                  <c:v>5</c:v>
                </c:pt>
                <c:pt idx="1971">
                  <c:v>5</c:v>
                </c:pt>
                <c:pt idx="1972">
                  <c:v>5</c:v>
                </c:pt>
                <c:pt idx="1973">
                  <c:v>5</c:v>
                </c:pt>
                <c:pt idx="1974">
                  <c:v>5</c:v>
                </c:pt>
                <c:pt idx="1975">
                  <c:v>5</c:v>
                </c:pt>
                <c:pt idx="1976">
                  <c:v>5</c:v>
                </c:pt>
                <c:pt idx="1977">
                  <c:v>5</c:v>
                </c:pt>
                <c:pt idx="1978">
                  <c:v>5</c:v>
                </c:pt>
                <c:pt idx="1979">
                  <c:v>5</c:v>
                </c:pt>
                <c:pt idx="1980">
                  <c:v>5</c:v>
                </c:pt>
                <c:pt idx="1981">
                  <c:v>5</c:v>
                </c:pt>
                <c:pt idx="1982">
                  <c:v>5</c:v>
                </c:pt>
                <c:pt idx="1983">
                  <c:v>5</c:v>
                </c:pt>
                <c:pt idx="1984">
                  <c:v>5</c:v>
                </c:pt>
                <c:pt idx="1985">
                  <c:v>5</c:v>
                </c:pt>
                <c:pt idx="1986">
                  <c:v>5</c:v>
                </c:pt>
                <c:pt idx="1987">
                  <c:v>5</c:v>
                </c:pt>
                <c:pt idx="1988">
                  <c:v>5</c:v>
                </c:pt>
                <c:pt idx="1989">
                  <c:v>5</c:v>
                </c:pt>
                <c:pt idx="1990">
                  <c:v>5</c:v>
                </c:pt>
                <c:pt idx="1991">
                  <c:v>5</c:v>
                </c:pt>
                <c:pt idx="1992">
                  <c:v>5</c:v>
                </c:pt>
                <c:pt idx="1993">
                  <c:v>5</c:v>
                </c:pt>
                <c:pt idx="1994">
                  <c:v>5</c:v>
                </c:pt>
                <c:pt idx="1995">
                  <c:v>5</c:v>
                </c:pt>
                <c:pt idx="1996">
                  <c:v>5</c:v>
                </c:pt>
                <c:pt idx="1997">
                  <c:v>5</c:v>
                </c:pt>
                <c:pt idx="1998">
                  <c:v>5</c:v>
                </c:pt>
                <c:pt idx="1999">
                  <c:v>5</c:v>
                </c:pt>
                <c:pt idx="2000">
                  <c:v>5</c:v>
                </c:pt>
                <c:pt idx="2001">
                  <c:v>5</c:v>
                </c:pt>
                <c:pt idx="2002">
                  <c:v>5</c:v>
                </c:pt>
                <c:pt idx="2003">
                  <c:v>5</c:v>
                </c:pt>
                <c:pt idx="2004">
                  <c:v>5</c:v>
                </c:pt>
                <c:pt idx="2005">
                  <c:v>5</c:v>
                </c:pt>
                <c:pt idx="2006">
                  <c:v>5</c:v>
                </c:pt>
                <c:pt idx="2007">
                  <c:v>5</c:v>
                </c:pt>
                <c:pt idx="2008">
                  <c:v>5</c:v>
                </c:pt>
                <c:pt idx="2009">
                  <c:v>5</c:v>
                </c:pt>
                <c:pt idx="2010">
                  <c:v>5</c:v>
                </c:pt>
                <c:pt idx="2011">
                  <c:v>5</c:v>
                </c:pt>
                <c:pt idx="2012">
                  <c:v>5</c:v>
                </c:pt>
                <c:pt idx="2013">
                  <c:v>5</c:v>
                </c:pt>
                <c:pt idx="2014">
                  <c:v>5</c:v>
                </c:pt>
                <c:pt idx="2015">
                  <c:v>5</c:v>
                </c:pt>
                <c:pt idx="2016">
                  <c:v>5</c:v>
                </c:pt>
                <c:pt idx="2017">
                  <c:v>5</c:v>
                </c:pt>
                <c:pt idx="2018">
                  <c:v>5</c:v>
                </c:pt>
                <c:pt idx="2019">
                  <c:v>5</c:v>
                </c:pt>
                <c:pt idx="2020">
                  <c:v>5</c:v>
                </c:pt>
                <c:pt idx="2021">
                  <c:v>5</c:v>
                </c:pt>
                <c:pt idx="2022">
                  <c:v>5</c:v>
                </c:pt>
                <c:pt idx="2023">
                  <c:v>5</c:v>
                </c:pt>
                <c:pt idx="2024">
                  <c:v>5</c:v>
                </c:pt>
                <c:pt idx="2025">
                  <c:v>5</c:v>
                </c:pt>
                <c:pt idx="2026">
                  <c:v>5</c:v>
                </c:pt>
                <c:pt idx="2027">
                  <c:v>5</c:v>
                </c:pt>
                <c:pt idx="2028">
                  <c:v>5</c:v>
                </c:pt>
                <c:pt idx="2029">
                  <c:v>5</c:v>
                </c:pt>
                <c:pt idx="2030">
                  <c:v>5</c:v>
                </c:pt>
                <c:pt idx="2031">
                  <c:v>5</c:v>
                </c:pt>
                <c:pt idx="2032">
                  <c:v>5</c:v>
                </c:pt>
                <c:pt idx="2033">
                  <c:v>5</c:v>
                </c:pt>
                <c:pt idx="2034">
                  <c:v>5</c:v>
                </c:pt>
                <c:pt idx="2035">
                  <c:v>5</c:v>
                </c:pt>
                <c:pt idx="2036">
                  <c:v>5</c:v>
                </c:pt>
                <c:pt idx="2037">
                  <c:v>5</c:v>
                </c:pt>
                <c:pt idx="2038">
                  <c:v>5</c:v>
                </c:pt>
                <c:pt idx="2039">
                  <c:v>5</c:v>
                </c:pt>
                <c:pt idx="2040">
                  <c:v>5</c:v>
                </c:pt>
                <c:pt idx="2041">
                  <c:v>5</c:v>
                </c:pt>
                <c:pt idx="2042">
                  <c:v>5</c:v>
                </c:pt>
                <c:pt idx="2043">
                  <c:v>5</c:v>
                </c:pt>
                <c:pt idx="2044">
                  <c:v>5</c:v>
                </c:pt>
                <c:pt idx="2045">
                  <c:v>5</c:v>
                </c:pt>
                <c:pt idx="2046">
                  <c:v>5</c:v>
                </c:pt>
                <c:pt idx="2047">
                  <c:v>5</c:v>
                </c:pt>
                <c:pt idx="2048">
                  <c:v>5</c:v>
                </c:pt>
                <c:pt idx="2049">
                  <c:v>5</c:v>
                </c:pt>
                <c:pt idx="2050">
                  <c:v>5</c:v>
                </c:pt>
                <c:pt idx="2051">
                  <c:v>5</c:v>
                </c:pt>
                <c:pt idx="2052">
                  <c:v>5</c:v>
                </c:pt>
                <c:pt idx="2053">
                  <c:v>5</c:v>
                </c:pt>
                <c:pt idx="2054">
                  <c:v>5</c:v>
                </c:pt>
                <c:pt idx="2055">
                  <c:v>5</c:v>
                </c:pt>
                <c:pt idx="2056">
                  <c:v>5</c:v>
                </c:pt>
                <c:pt idx="2057">
                  <c:v>5</c:v>
                </c:pt>
                <c:pt idx="2058">
                  <c:v>5</c:v>
                </c:pt>
                <c:pt idx="2059">
                  <c:v>5</c:v>
                </c:pt>
                <c:pt idx="2060">
                  <c:v>5</c:v>
                </c:pt>
                <c:pt idx="2061">
                  <c:v>5</c:v>
                </c:pt>
                <c:pt idx="2062">
                  <c:v>5</c:v>
                </c:pt>
                <c:pt idx="2063">
                  <c:v>5</c:v>
                </c:pt>
                <c:pt idx="2064">
                  <c:v>5</c:v>
                </c:pt>
                <c:pt idx="2065">
                  <c:v>5</c:v>
                </c:pt>
                <c:pt idx="2066">
                  <c:v>5</c:v>
                </c:pt>
                <c:pt idx="2067">
                  <c:v>5</c:v>
                </c:pt>
                <c:pt idx="2068">
                  <c:v>5</c:v>
                </c:pt>
                <c:pt idx="2069">
                  <c:v>5</c:v>
                </c:pt>
                <c:pt idx="2070">
                  <c:v>5</c:v>
                </c:pt>
                <c:pt idx="2071">
                  <c:v>5</c:v>
                </c:pt>
                <c:pt idx="2072">
                  <c:v>5</c:v>
                </c:pt>
                <c:pt idx="2073">
                  <c:v>5</c:v>
                </c:pt>
                <c:pt idx="2074">
                  <c:v>5</c:v>
                </c:pt>
                <c:pt idx="2075">
                  <c:v>5</c:v>
                </c:pt>
                <c:pt idx="2076">
                  <c:v>5</c:v>
                </c:pt>
                <c:pt idx="2077">
                  <c:v>5</c:v>
                </c:pt>
                <c:pt idx="2078">
                  <c:v>5</c:v>
                </c:pt>
                <c:pt idx="2079">
                  <c:v>5</c:v>
                </c:pt>
                <c:pt idx="2080">
                  <c:v>5</c:v>
                </c:pt>
                <c:pt idx="2081">
                  <c:v>5</c:v>
                </c:pt>
                <c:pt idx="2082">
                  <c:v>5</c:v>
                </c:pt>
                <c:pt idx="2083">
                  <c:v>5</c:v>
                </c:pt>
                <c:pt idx="2084">
                  <c:v>5</c:v>
                </c:pt>
                <c:pt idx="2085">
                  <c:v>5</c:v>
                </c:pt>
                <c:pt idx="2086">
                  <c:v>5</c:v>
                </c:pt>
                <c:pt idx="2087">
                  <c:v>5</c:v>
                </c:pt>
                <c:pt idx="2088">
                  <c:v>5</c:v>
                </c:pt>
                <c:pt idx="2089">
                  <c:v>5</c:v>
                </c:pt>
                <c:pt idx="2090">
                  <c:v>5</c:v>
                </c:pt>
                <c:pt idx="2091">
                  <c:v>5</c:v>
                </c:pt>
                <c:pt idx="2092">
                  <c:v>5</c:v>
                </c:pt>
                <c:pt idx="2093">
                  <c:v>5</c:v>
                </c:pt>
                <c:pt idx="2094">
                  <c:v>5</c:v>
                </c:pt>
                <c:pt idx="2095">
                  <c:v>5</c:v>
                </c:pt>
                <c:pt idx="2096">
                  <c:v>5</c:v>
                </c:pt>
                <c:pt idx="2097">
                  <c:v>5</c:v>
                </c:pt>
                <c:pt idx="2098">
                  <c:v>5</c:v>
                </c:pt>
                <c:pt idx="2099">
                  <c:v>5</c:v>
                </c:pt>
                <c:pt idx="2100">
                  <c:v>5</c:v>
                </c:pt>
                <c:pt idx="2101">
                  <c:v>5</c:v>
                </c:pt>
                <c:pt idx="2102">
                  <c:v>5</c:v>
                </c:pt>
                <c:pt idx="2103">
                  <c:v>5</c:v>
                </c:pt>
                <c:pt idx="2104">
                  <c:v>5</c:v>
                </c:pt>
                <c:pt idx="2105">
                  <c:v>5</c:v>
                </c:pt>
                <c:pt idx="2106">
                  <c:v>5</c:v>
                </c:pt>
                <c:pt idx="2107">
                  <c:v>5</c:v>
                </c:pt>
                <c:pt idx="2108">
                  <c:v>5</c:v>
                </c:pt>
                <c:pt idx="2109">
                  <c:v>5</c:v>
                </c:pt>
                <c:pt idx="2110">
                  <c:v>5</c:v>
                </c:pt>
                <c:pt idx="2111">
                  <c:v>5</c:v>
                </c:pt>
                <c:pt idx="2112">
                  <c:v>5</c:v>
                </c:pt>
                <c:pt idx="2113">
                  <c:v>5</c:v>
                </c:pt>
                <c:pt idx="2114">
                  <c:v>5</c:v>
                </c:pt>
                <c:pt idx="2115">
                  <c:v>5</c:v>
                </c:pt>
                <c:pt idx="2116">
                  <c:v>5</c:v>
                </c:pt>
                <c:pt idx="2117">
                  <c:v>5</c:v>
                </c:pt>
                <c:pt idx="2118">
                  <c:v>5</c:v>
                </c:pt>
                <c:pt idx="2119">
                  <c:v>5</c:v>
                </c:pt>
                <c:pt idx="2120">
                  <c:v>5</c:v>
                </c:pt>
                <c:pt idx="2121">
                  <c:v>5</c:v>
                </c:pt>
                <c:pt idx="2122">
                  <c:v>5</c:v>
                </c:pt>
                <c:pt idx="2123">
                  <c:v>5</c:v>
                </c:pt>
                <c:pt idx="2124">
                  <c:v>5</c:v>
                </c:pt>
                <c:pt idx="2125">
                  <c:v>5</c:v>
                </c:pt>
                <c:pt idx="2126">
                  <c:v>5</c:v>
                </c:pt>
                <c:pt idx="2127">
                  <c:v>5</c:v>
                </c:pt>
                <c:pt idx="2128">
                  <c:v>5</c:v>
                </c:pt>
                <c:pt idx="2129">
                  <c:v>5</c:v>
                </c:pt>
                <c:pt idx="2130">
                  <c:v>5</c:v>
                </c:pt>
                <c:pt idx="2131">
                  <c:v>5</c:v>
                </c:pt>
                <c:pt idx="2132">
                  <c:v>5</c:v>
                </c:pt>
                <c:pt idx="2133">
                  <c:v>5</c:v>
                </c:pt>
                <c:pt idx="2134">
                  <c:v>5</c:v>
                </c:pt>
                <c:pt idx="2135">
                  <c:v>5</c:v>
                </c:pt>
                <c:pt idx="2136">
                  <c:v>5</c:v>
                </c:pt>
                <c:pt idx="2137">
                  <c:v>5</c:v>
                </c:pt>
                <c:pt idx="2138">
                  <c:v>5</c:v>
                </c:pt>
                <c:pt idx="2139">
                  <c:v>5</c:v>
                </c:pt>
                <c:pt idx="2140">
                  <c:v>5</c:v>
                </c:pt>
                <c:pt idx="2141">
                  <c:v>5</c:v>
                </c:pt>
                <c:pt idx="2142">
                  <c:v>5</c:v>
                </c:pt>
                <c:pt idx="2143">
                  <c:v>5</c:v>
                </c:pt>
                <c:pt idx="2144">
                  <c:v>5</c:v>
                </c:pt>
                <c:pt idx="2145">
                  <c:v>5</c:v>
                </c:pt>
                <c:pt idx="2146">
                  <c:v>5</c:v>
                </c:pt>
                <c:pt idx="2147">
                  <c:v>5</c:v>
                </c:pt>
                <c:pt idx="2148">
                  <c:v>5</c:v>
                </c:pt>
                <c:pt idx="2149">
                  <c:v>5</c:v>
                </c:pt>
                <c:pt idx="2150">
                  <c:v>5</c:v>
                </c:pt>
                <c:pt idx="2151">
                  <c:v>5</c:v>
                </c:pt>
                <c:pt idx="2152">
                  <c:v>5</c:v>
                </c:pt>
                <c:pt idx="2153">
                  <c:v>5</c:v>
                </c:pt>
                <c:pt idx="2154">
                  <c:v>5</c:v>
                </c:pt>
                <c:pt idx="2155">
                  <c:v>5</c:v>
                </c:pt>
                <c:pt idx="2156">
                  <c:v>5</c:v>
                </c:pt>
                <c:pt idx="2157">
                  <c:v>5</c:v>
                </c:pt>
                <c:pt idx="2158">
                  <c:v>5</c:v>
                </c:pt>
                <c:pt idx="2159">
                  <c:v>5</c:v>
                </c:pt>
                <c:pt idx="2160">
                  <c:v>5</c:v>
                </c:pt>
                <c:pt idx="2161">
                  <c:v>5</c:v>
                </c:pt>
                <c:pt idx="2162">
                  <c:v>5</c:v>
                </c:pt>
                <c:pt idx="2163">
                  <c:v>5</c:v>
                </c:pt>
                <c:pt idx="2164">
                  <c:v>5</c:v>
                </c:pt>
                <c:pt idx="2165">
                  <c:v>5</c:v>
                </c:pt>
                <c:pt idx="2166">
                  <c:v>5</c:v>
                </c:pt>
                <c:pt idx="2167">
                  <c:v>5</c:v>
                </c:pt>
                <c:pt idx="2168">
                  <c:v>5</c:v>
                </c:pt>
                <c:pt idx="2169">
                  <c:v>5</c:v>
                </c:pt>
                <c:pt idx="2170">
                  <c:v>5</c:v>
                </c:pt>
                <c:pt idx="2171">
                  <c:v>5</c:v>
                </c:pt>
                <c:pt idx="2172">
                  <c:v>5</c:v>
                </c:pt>
                <c:pt idx="2173">
                  <c:v>5</c:v>
                </c:pt>
                <c:pt idx="2174">
                  <c:v>5</c:v>
                </c:pt>
                <c:pt idx="2175">
                  <c:v>5</c:v>
                </c:pt>
                <c:pt idx="2176">
                  <c:v>5</c:v>
                </c:pt>
                <c:pt idx="2177">
                  <c:v>5</c:v>
                </c:pt>
                <c:pt idx="2178">
                  <c:v>5</c:v>
                </c:pt>
                <c:pt idx="2179">
                  <c:v>5</c:v>
                </c:pt>
                <c:pt idx="2180">
                  <c:v>5</c:v>
                </c:pt>
                <c:pt idx="2181">
                  <c:v>5</c:v>
                </c:pt>
                <c:pt idx="2182">
                  <c:v>5</c:v>
                </c:pt>
                <c:pt idx="2183">
                  <c:v>5</c:v>
                </c:pt>
                <c:pt idx="2184">
                  <c:v>5</c:v>
                </c:pt>
                <c:pt idx="2185">
                  <c:v>5</c:v>
                </c:pt>
                <c:pt idx="2186">
                  <c:v>5</c:v>
                </c:pt>
                <c:pt idx="2187">
                  <c:v>5</c:v>
                </c:pt>
                <c:pt idx="2188">
                  <c:v>5</c:v>
                </c:pt>
                <c:pt idx="2189">
                  <c:v>5</c:v>
                </c:pt>
                <c:pt idx="2190">
                  <c:v>5</c:v>
                </c:pt>
                <c:pt idx="2191">
                  <c:v>5</c:v>
                </c:pt>
                <c:pt idx="2192">
                  <c:v>5</c:v>
                </c:pt>
                <c:pt idx="2193">
                  <c:v>5</c:v>
                </c:pt>
                <c:pt idx="2194">
                  <c:v>5</c:v>
                </c:pt>
                <c:pt idx="2195">
                  <c:v>5</c:v>
                </c:pt>
                <c:pt idx="2196">
                  <c:v>5</c:v>
                </c:pt>
                <c:pt idx="2197">
                  <c:v>5</c:v>
                </c:pt>
                <c:pt idx="2198">
                  <c:v>5</c:v>
                </c:pt>
                <c:pt idx="2199">
                  <c:v>5</c:v>
                </c:pt>
                <c:pt idx="2200">
                  <c:v>5</c:v>
                </c:pt>
                <c:pt idx="2201">
                  <c:v>5</c:v>
                </c:pt>
                <c:pt idx="2202">
                  <c:v>5</c:v>
                </c:pt>
                <c:pt idx="2203">
                  <c:v>5</c:v>
                </c:pt>
                <c:pt idx="2204">
                  <c:v>5</c:v>
                </c:pt>
                <c:pt idx="2205">
                  <c:v>5</c:v>
                </c:pt>
                <c:pt idx="2206">
                  <c:v>5</c:v>
                </c:pt>
                <c:pt idx="2207">
                  <c:v>5</c:v>
                </c:pt>
                <c:pt idx="2208">
                  <c:v>5</c:v>
                </c:pt>
                <c:pt idx="2209">
                  <c:v>5</c:v>
                </c:pt>
                <c:pt idx="2210">
                  <c:v>5</c:v>
                </c:pt>
                <c:pt idx="2211">
                  <c:v>5</c:v>
                </c:pt>
                <c:pt idx="2212">
                  <c:v>5</c:v>
                </c:pt>
                <c:pt idx="2213">
                  <c:v>5</c:v>
                </c:pt>
                <c:pt idx="2214">
                  <c:v>5</c:v>
                </c:pt>
                <c:pt idx="2215">
                  <c:v>5</c:v>
                </c:pt>
                <c:pt idx="2216">
                  <c:v>5</c:v>
                </c:pt>
                <c:pt idx="2217">
                  <c:v>5</c:v>
                </c:pt>
                <c:pt idx="2218">
                  <c:v>5</c:v>
                </c:pt>
                <c:pt idx="2219">
                  <c:v>5</c:v>
                </c:pt>
                <c:pt idx="2220">
                  <c:v>5</c:v>
                </c:pt>
                <c:pt idx="2221">
                  <c:v>5</c:v>
                </c:pt>
                <c:pt idx="2222">
                  <c:v>5</c:v>
                </c:pt>
                <c:pt idx="2223">
                  <c:v>5</c:v>
                </c:pt>
                <c:pt idx="2224">
                  <c:v>5</c:v>
                </c:pt>
                <c:pt idx="2225">
                  <c:v>5</c:v>
                </c:pt>
                <c:pt idx="2226">
                  <c:v>5</c:v>
                </c:pt>
                <c:pt idx="2227">
                  <c:v>5</c:v>
                </c:pt>
                <c:pt idx="2228">
                  <c:v>5</c:v>
                </c:pt>
                <c:pt idx="2229">
                  <c:v>5</c:v>
                </c:pt>
                <c:pt idx="2230">
                  <c:v>5</c:v>
                </c:pt>
                <c:pt idx="2231">
                  <c:v>5</c:v>
                </c:pt>
                <c:pt idx="2232">
                  <c:v>5</c:v>
                </c:pt>
                <c:pt idx="2233">
                  <c:v>5</c:v>
                </c:pt>
                <c:pt idx="2234">
                  <c:v>5</c:v>
                </c:pt>
                <c:pt idx="2235">
                  <c:v>5</c:v>
                </c:pt>
                <c:pt idx="2236">
                  <c:v>5</c:v>
                </c:pt>
                <c:pt idx="2237">
                  <c:v>5</c:v>
                </c:pt>
                <c:pt idx="2238">
                  <c:v>5</c:v>
                </c:pt>
                <c:pt idx="2239">
                  <c:v>5</c:v>
                </c:pt>
                <c:pt idx="2240">
                  <c:v>5</c:v>
                </c:pt>
                <c:pt idx="2241">
                  <c:v>5</c:v>
                </c:pt>
                <c:pt idx="2242">
                  <c:v>5</c:v>
                </c:pt>
                <c:pt idx="2243">
                  <c:v>5</c:v>
                </c:pt>
                <c:pt idx="2244">
                  <c:v>5</c:v>
                </c:pt>
                <c:pt idx="2245">
                  <c:v>5</c:v>
                </c:pt>
                <c:pt idx="2246">
                  <c:v>5</c:v>
                </c:pt>
                <c:pt idx="2247">
                  <c:v>5</c:v>
                </c:pt>
                <c:pt idx="2248">
                  <c:v>5</c:v>
                </c:pt>
                <c:pt idx="2249">
                  <c:v>5</c:v>
                </c:pt>
                <c:pt idx="2250">
                  <c:v>5</c:v>
                </c:pt>
                <c:pt idx="2251">
                  <c:v>5</c:v>
                </c:pt>
                <c:pt idx="2252">
                  <c:v>5</c:v>
                </c:pt>
                <c:pt idx="2253">
                  <c:v>5</c:v>
                </c:pt>
                <c:pt idx="2254">
                  <c:v>5</c:v>
                </c:pt>
                <c:pt idx="2255">
                  <c:v>5</c:v>
                </c:pt>
                <c:pt idx="2256">
                  <c:v>5</c:v>
                </c:pt>
                <c:pt idx="2257">
                  <c:v>5</c:v>
                </c:pt>
                <c:pt idx="2258">
                  <c:v>5</c:v>
                </c:pt>
                <c:pt idx="2259">
                  <c:v>5</c:v>
                </c:pt>
                <c:pt idx="2260">
                  <c:v>5</c:v>
                </c:pt>
                <c:pt idx="2261">
                  <c:v>5</c:v>
                </c:pt>
                <c:pt idx="2262">
                  <c:v>5</c:v>
                </c:pt>
                <c:pt idx="2263">
                  <c:v>5</c:v>
                </c:pt>
                <c:pt idx="2264">
                  <c:v>5</c:v>
                </c:pt>
                <c:pt idx="2265">
                  <c:v>5</c:v>
                </c:pt>
                <c:pt idx="2266">
                  <c:v>5</c:v>
                </c:pt>
                <c:pt idx="2267">
                  <c:v>5</c:v>
                </c:pt>
                <c:pt idx="2268">
                  <c:v>5</c:v>
                </c:pt>
                <c:pt idx="2269">
                  <c:v>5</c:v>
                </c:pt>
                <c:pt idx="2270">
                  <c:v>5</c:v>
                </c:pt>
                <c:pt idx="2271">
                  <c:v>5</c:v>
                </c:pt>
                <c:pt idx="2272">
                  <c:v>5</c:v>
                </c:pt>
                <c:pt idx="2273">
                  <c:v>5</c:v>
                </c:pt>
                <c:pt idx="2274">
                  <c:v>5</c:v>
                </c:pt>
                <c:pt idx="2275">
                  <c:v>5</c:v>
                </c:pt>
                <c:pt idx="2276">
                  <c:v>5</c:v>
                </c:pt>
                <c:pt idx="2277">
                  <c:v>5</c:v>
                </c:pt>
                <c:pt idx="2278">
                  <c:v>5</c:v>
                </c:pt>
                <c:pt idx="2279">
                  <c:v>5</c:v>
                </c:pt>
                <c:pt idx="2280">
                  <c:v>5</c:v>
                </c:pt>
                <c:pt idx="2281">
                  <c:v>5</c:v>
                </c:pt>
                <c:pt idx="2282">
                  <c:v>5</c:v>
                </c:pt>
                <c:pt idx="2283">
                  <c:v>5</c:v>
                </c:pt>
                <c:pt idx="2284">
                  <c:v>5</c:v>
                </c:pt>
                <c:pt idx="2285">
                  <c:v>5</c:v>
                </c:pt>
                <c:pt idx="2286">
                  <c:v>5</c:v>
                </c:pt>
                <c:pt idx="2287">
                  <c:v>5</c:v>
                </c:pt>
                <c:pt idx="2288">
                  <c:v>5</c:v>
                </c:pt>
                <c:pt idx="2289">
                  <c:v>5</c:v>
                </c:pt>
                <c:pt idx="2290">
                  <c:v>5</c:v>
                </c:pt>
                <c:pt idx="2291">
                  <c:v>5</c:v>
                </c:pt>
                <c:pt idx="2292">
                  <c:v>5</c:v>
                </c:pt>
                <c:pt idx="2293">
                  <c:v>5</c:v>
                </c:pt>
                <c:pt idx="2294">
                  <c:v>5</c:v>
                </c:pt>
                <c:pt idx="2295">
                  <c:v>5</c:v>
                </c:pt>
                <c:pt idx="2296">
                  <c:v>5</c:v>
                </c:pt>
                <c:pt idx="2297">
                  <c:v>5</c:v>
                </c:pt>
                <c:pt idx="2298">
                  <c:v>5</c:v>
                </c:pt>
                <c:pt idx="2299">
                  <c:v>5</c:v>
                </c:pt>
                <c:pt idx="2300">
                  <c:v>5</c:v>
                </c:pt>
                <c:pt idx="2301">
                  <c:v>5</c:v>
                </c:pt>
                <c:pt idx="2302">
                  <c:v>5</c:v>
                </c:pt>
                <c:pt idx="2303">
                  <c:v>5</c:v>
                </c:pt>
                <c:pt idx="2304">
                  <c:v>5</c:v>
                </c:pt>
                <c:pt idx="2305">
                  <c:v>5</c:v>
                </c:pt>
                <c:pt idx="2306">
                  <c:v>5</c:v>
                </c:pt>
                <c:pt idx="2307">
                  <c:v>5</c:v>
                </c:pt>
                <c:pt idx="2308">
                  <c:v>5</c:v>
                </c:pt>
                <c:pt idx="2309">
                  <c:v>5</c:v>
                </c:pt>
                <c:pt idx="2310">
                  <c:v>5</c:v>
                </c:pt>
                <c:pt idx="2311">
                  <c:v>5</c:v>
                </c:pt>
                <c:pt idx="2312">
                  <c:v>5</c:v>
                </c:pt>
                <c:pt idx="2313">
                  <c:v>5</c:v>
                </c:pt>
                <c:pt idx="2314">
                  <c:v>5</c:v>
                </c:pt>
                <c:pt idx="2315">
                  <c:v>5</c:v>
                </c:pt>
                <c:pt idx="2316">
                  <c:v>5</c:v>
                </c:pt>
                <c:pt idx="2317">
                  <c:v>5</c:v>
                </c:pt>
                <c:pt idx="2318">
                  <c:v>5</c:v>
                </c:pt>
                <c:pt idx="2319">
                  <c:v>5</c:v>
                </c:pt>
                <c:pt idx="2320">
                  <c:v>5</c:v>
                </c:pt>
                <c:pt idx="2321">
                  <c:v>5</c:v>
                </c:pt>
                <c:pt idx="2322">
                  <c:v>5</c:v>
                </c:pt>
                <c:pt idx="2323">
                  <c:v>5</c:v>
                </c:pt>
                <c:pt idx="2324">
                  <c:v>5</c:v>
                </c:pt>
                <c:pt idx="2325">
                  <c:v>5</c:v>
                </c:pt>
                <c:pt idx="2326">
                  <c:v>5</c:v>
                </c:pt>
                <c:pt idx="2327">
                  <c:v>5</c:v>
                </c:pt>
                <c:pt idx="2328">
                  <c:v>5</c:v>
                </c:pt>
                <c:pt idx="2329">
                  <c:v>5</c:v>
                </c:pt>
                <c:pt idx="2330">
                  <c:v>5</c:v>
                </c:pt>
                <c:pt idx="2331">
                  <c:v>5</c:v>
                </c:pt>
                <c:pt idx="2332">
                  <c:v>5</c:v>
                </c:pt>
                <c:pt idx="2333">
                  <c:v>5</c:v>
                </c:pt>
                <c:pt idx="2334">
                  <c:v>5</c:v>
                </c:pt>
                <c:pt idx="2335">
                  <c:v>5</c:v>
                </c:pt>
                <c:pt idx="2336">
                  <c:v>5</c:v>
                </c:pt>
                <c:pt idx="2337">
                  <c:v>5</c:v>
                </c:pt>
                <c:pt idx="2338">
                  <c:v>5</c:v>
                </c:pt>
                <c:pt idx="2339">
                  <c:v>5</c:v>
                </c:pt>
                <c:pt idx="2340">
                  <c:v>5</c:v>
                </c:pt>
                <c:pt idx="2341">
                  <c:v>5</c:v>
                </c:pt>
                <c:pt idx="2342">
                  <c:v>5</c:v>
                </c:pt>
                <c:pt idx="2343">
                  <c:v>5</c:v>
                </c:pt>
                <c:pt idx="2344">
                  <c:v>5</c:v>
                </c:pt>
                <c:pt idx="2345">
                  <c:v>5</c:v>
                </c:pt>
                <c:pt idx="2346">
                  <c:v>5</c:v>
                </c:pt>
                <c:pt idx="2347">
                  <c:v>5</c:v>
                </c:pt>
                <c:pt idx="2348">
                  <c:v>5</c:v>
                </c:pt>
                <c:pt idx="2349">
                  <c:v>5</c:v>
                </c:pt>
                <c:pt idx="2350">
                  <c:v>5</c:v>
                </c:pt>
                <c:pt idx="2351">
                  <c:v>5</c:v>
                </c:pt>
                <c:pt idx="2352">
                  <c:v>5</c:v>
                </c:pt>
                <c:pt idx="2353">
                  <c:v>5</c:v>
                </c:pt>
                <c:pt idx="2354">
                  <c:v>5</c:v>
                </c:pt>
                <c:pt idx="2355">
                  <c:v>5</c:v>
                </c:pt>
                <c:pt idx="2356">
                  <c:v>5</c:v>
                </c:pt>
                <c:pt idx="2357">
                  <c:v>5</c:v>
                </c:pt>
                <c:pt idx="2358">
                  <c:v>5</c:v>
                </c:pt>
                <c:pt idx="2359">
                  <c:v>5</c:v>
                </c:pt>
                <c:pt idx="2360">
                  <c:v>5</c:v>
                </c:pt>
                <c:pt idx="2361">
                  <c:v>5</c:v>
                </c:pt>
                <c:pt idx="2362">
                  <c:v>5</c:v>
                </c:pt>
                <c:pt idx="2363">
                  <c:v>5</c:v>
                </c:pt>
                <c:pt idx="2364">
                  <c:v>5</c:v>
                </c:pt>
                <c:pt idx="2365">
                  <c:v>5</c:v>
                </c:pt>
                <c:pt idx="2366">
                  <c:v>5</c:v>
                </c:pt>
                <c:pt idx="2367">
                  <c:v>5</c:v>
                </c:pt>
                <c:pt idx="2368">
                  <c:v>5</c:v>
                </c:pt>
                <c:pt idx="2369">
                  <c:v>5</c:v>
                </c:pt>
                <c:pt idx="2370">
                  <c:v>5</c:v>
                </c:pt>
                <c:pt idx="2371">
                  <c:v>5</c:v>
                </c:pt>
                <c:pt idx="2372">
                  <c:v>5</c:v>
                </c:pt>
                <c:pt idx="2373">
                  <c:v>5</c:v>
                </c:pt>
                <c:pt idx="2374">
                  <c:v>5</c:v>
                </c:pt>
                <c:pt idx="2375">
                  <c:v>5</c:v>
                </c:pt>
                <c:pt idx="2376">
                  <c:v>5</c:v>
                </c:pt>
                <c:pt idx="2377">
                  <c:v>5</c:v>
                </c:pt>
                <c:pt idx="2378">
                  <c:v>5</c:v>
                </c:pt>
                <c:pt idx="2379">
                  <c:v>5</c:v>
                </c:pt>
                <c:pt idx="2380">
                  <c:v>5</c:v>
                </c:pt>
                <c:pt idx="2381">
                  <c:v>5</c:v>
                </c:pt>
                <c:pt idx="2382">
                  <c:v>5</c:v>
                </c:pt>
                <c:pt idx="2383">
                  <c:v>5</c:v>
                </c:pt>
                <c:pt idx="2384">
                  <c:v>5</c:v>
                </c:pt>
                <c:pt idx="2385">
                  <c:v>5</c:v>
                </c:pt>
                <c:pt idx="2386">
                  <c:v>5</c:v>
                </c:pt>
                <c:pt idx="2387">
                  <c:v>5</c:v>
                </c:pt>
                <c:pt idx="2388">
                  <c:v>5</c:v>
                </c:pt>
                <c:pt idx="2389">
                  <c:v>5</c:v>
                </c:pt>
                <c:pt idx="2390">
                  <c:v>5</c:v>
                </c:pt>
                <c:pt idx="2391">
                  <c:v>5</c:v>
                </c:pt>
                <c:pt idx="2392">
                  <c:v>5</c:v>
                </c:pt>
                <c:pt idx="2393">
                  <c:v>5</c:v>
                </c:pt>
                <c:pt idx="2394">
                  <c:v>5</c:v>
                </c:pt>
                <c:pt idx="2395">
                  <c:v>5</c:v>
                </c:pt>
                <c:pt idx="2396">
                  <c:v>5</c:v>
                </c:pt>
                <c:pt idx="2397">
                  <c:v>5</c:v>
                </c:pt>
                <c:pt idx="2398">
                  <c:v>5</c:v>
                </c:pt>
                <c:pt idx="2399">
                  <c:v>5</c:v>
                </c:pt>
                <c:pt idx="2400">
                  <c:v>5</c:v>
                </c:pt>
                <c:pt idx="2401">
                  <c:v>5</c:v>
                </c:pt>
                <c:pt idx="2402">
                  <c:v>5</c:v>
                </c:pt>
                <c:pt idx="2403">
                  <c:v>5</c:v>
                </c:pt>
                <c:pt idx="2404">
                  <c:v>5</c:v>
                </c:pt>
                <c:pt idx="2405">
                  <c:v>5</c:v>
                </c:pt>
                <c:pt idx="2406">
                  <c:v>5</c:v>
                </c:pt>
                <c:pt idx="2407">
                  <c:v>5</c:v>
                </c:pt>
                <c:pt idx="2408">
                  <c:v>5</c:v>
                </c:pt>
                <c:pt idx="2409">
                  <c:v>5</c:v>
                </c:pt>
                <c:pt idx="2410">
                  <c:v>5</c:v>
                </c:pt>
                <c:pt idx="2411">
                  <c:v>5</c:v>
                </c:pt>
                <c:pt idx="2412">
                  <c:v>5</c:v>
                </c:pt>
                <c:pt idx="2413">
                  <c:v>5</c:v>
                </c:pt>
                <c:pt idx="2414">
                  <c:v>5</c:v>
                </c:pt>
                <c:pt idx="2415">
                  <c:v>5</c:v>
                </c:pt>
                <c:pt idx="2416">
                  <c:v>5</c:v>
                </c:pt>
                <c:pt idx="2417">
                  <c:v>5</c:v>
                </c:pt>
                <c:pt idx="2418">
                  <c:v>5</c:v>
                </c:pt>
                <c:pt idx="2419">
                  <c:v>5</c:v>
                </c:pt>
                <c:pt idx="2420">
                  <c:v>5</c:v>
                </c:pt>
                <c:pt idx="2421">
                  <c:v>5</c:v>
                </c:pt>
                <c:pt idx="2422">
                  <c:v>5</c:v>
                </c:pt>
                <c:pt idx="2423">
                  <c:v>5</c:v>
                </c:pt>
                <c:pt idx="2424">
                  <c:v>5</c:v>
                </c:pt>
                <c:pt idx="2425">
                  <c:v>5</c:v>
                </c:pt>
                <c:pt idx="2426">
                  <c:v>5</c:v>
                </c:pt>
                <c:pt idx="2427">
                  <c:v>5</c:v>
                </c:pt>
                <c:pt idx="2428">
                  <c:v>5</c:v>
                </c:pt>
                <c:pt idx="2429">
                  <c:v>5</c:v>
                </c:pt>
                <c:pt idx="2430">
                  <c:v>5</c:v>
                </c:pt>
                <c:pt idx="2431">
                  <c:v>5</c:v>
                </c:pt>
                <c:pt idx="2432">
                  <c:v>5</c:v>
                </c:pt>
                <c:pt idx="2433">
                  <c:v>5</c:v>
                </c:pt>
                <c:pt idx="2434">
                  <c:v>5</c:v>
                </c:pt>
                <c:pt idx="2435">
                  <c:v>5</c:v>
                </c:pt>
                <c:pt idx="2436">
                  <c:v>5</c:v>
                </c:pt>
                <c:pt idx="2437">
                  <c:v>5</c:v>
                </c:pt>
                <c:pt idx="2438">
                  <c:v>5</c:v>
                </c:pt>
                <c:pt idx="2439">
                  <c:v>5</c:v>
                </c:pt>
                <c:pt idx="2440">
                  <c:v>5</c:v>
                </c:pt>
                <c:pt idx="2441">
                  <c:v>5</c:v>
                </c:pt>
                <c:pt idx="2442">
                  <c:v>5</c:v>
                </c:pt>
                <c:pt idx="2443">
                  <c:v>5</c:v>
                </c:pt>
                <c:pt idx="2444">
                  <c:v>5</c:v>
                </c:pt>
                <c:pt idx="2445">
                  <c:v>5</c:v>
                </c:pt>
                <c:pt idx="2446">
                  <c:v>5</c:v>
                </c:pt>
                <c:pt idx="2447">
                  <c:v>5</c:v>
                </c:pt>
                <c:pt idx="2448">
                  <c:v>5</c:v>
                </c:pt>
                <c:pt idx="2449">
                  <c:v>5</c:v>
                </c:pt>
                <c:pt idx="2450">
                  <c:v>5</c:v>
                </c:pt>
                <c:pt idx="2451">
                  <c:v>5</c:v>
                </c:pt>
                <c:pt idx="2452">
                  <c:v>5</c:v>
                </c:pt>
                <c:pt idx="2453">
                  <c:v>5</c:v>
                </c:pt>
                <c:pt idx="2454">
                  <c:v>5</c:v>
                </c:pt>
                <c:pt idx="2455">
                  <c:v>5</c:v>
                </c:pt>
                <c:pt idx="2456">
                  <c:v>5</c:v>
                </c:pt>
                <c:pt idx="2457">
                  <c:v>5</c:v>
                </c:pt>
                <c:pt idx="2458">
                  <c:v>5</c:v>
                </c:pt>
                <c:pt idx="2459">
                  <c:v>5</c:v>
                </c:pt>
                <c:pt idx="2460">
                  <c:v>5</c:v>
                </c:pt>
                <c:pt idx="2461">
                  <c:v>5</c:v>
                </c:pt>
                <c:pt idx="2462">
                  <c:v>5</c:v>
                </c:pt>
                <c:pt idx="2463">
                  <c:v>5</c:v>
                </c:pt>
                <c:pt idx="2464">
                  <c:v>5</c:v>
                </c:pt>
                <c:pt idx="2465">
                  <c:v>5</c:v>
                </c:pt>
                <c:pt idx="2466">
                  <c:v>5</c:v>
                </c:pt>
                <c:pt idx="2467">
                  <c:v>5</c:v>
                </c:pt>
                <c:pt idx="2468">
                  <c:v>5</c:v>
                </c:pt>
                <c:pt idx="2469">
                  <c:v>5</c:v>
                </c:pt>
                <c:pt idx="2470">
                  <c:v>5</c:v>
                </c:pt>
                <c:pt idx="2471">
                  <c:v>5</c:v>
                </c:pt>
                <c:pt idx="2472">
                  <c:v>5</c:v>
                </c:pt>
                <c:pt idx="2473">
                  <c:v>5</c:v>
                </c:pt>
                <c:pt idx="2474">
                  <c:v>5</c:v>
                </c:pt>
                <c:pt idx="2475">
                  <c:v>5</c:v>
                </c:pt>
                <c:pt idx="2476">
                  <c:v>5</c:v>
                </c:pt>
                <c:pt idx="2477">
                  <c:v>5</c:v>
                </c:pt>
                <c:pt idx="2478">
                  <c:v>5</c:v>
                </c:pt>
                <c:pt idx="2479">
                  <c:v>5</c:v>
                </c:pt>
                <c:pt idx="2480">
                  <c:v>5</c:v>
                </c:pt>
                <c:pt idx="2481">
                  <c:v>5</c:v>
                </c:pt>
                <c:pt idx="2482">
                  <c:v>5</c:v>
                </c:pt>
                <c:pt idx="2483">
                  <c:v>5</c:v>
                </c:pt>
                <c:pt idx="2484">
                  <c:v>5</c:v>
                </c:pt>
                <c:pt idx="2485">
                  <c:v>5</c:v>
                </c:pt>
                <c:pt idx="2486">
                  <c:v>5</c:v>
                </c:pt>
                <c:pt idx="2487">
                  <c:v>5</c:v>
                </c:pt>
                <c:pt idx="2488">
                  <c:v>5</c:v>
                </c:pt>
                <c:pt idx="2489">
                  <c:v>5</c:v>
                </c:pt>
                <c:pt idx="2490">
                  <c:v>5</c:v>
                </c:pt>
                <c:pt idx="2491">
                  <c:v>5</c:v>
                </c:pt>
                <c:pt idx="2492">
                  <c:v>5</c:v>
                </c:pt>
                <c:pt idx="2493">
                  <c:v>5</c:v>
                </c:pt>
                <c:pt idx="2494">
                  <c:v>5</c:v>
                </c:pt>
                <c:pt idx="2495">
                  <c:v>5</c:v>
                </c:pt>
                <c:pt idx="2496">
                  <c:v>5</c:v>
                </c:pt>
                <c:pt idx="2497">
                  <c:v>5</c:v>
                </c:pt>
                <c:pt idx="2498">
                  <c:v>5</c:v>
                </c:pt>
                <c:pt idx="2499">
                  <c:v>5</c:v>
                </c:pt>
                <c:pt idx="2500">
                  <c:v>5</c:v>
                </c:pt>
                <c:pt idx="2501">
                  <c:v>5</c:v>
                </c:pt>
                <c:pt idx="2502">
                  <c:v>5</c:v>
                </c:pt>
                <c:pt idx="2503">
                  <c:v>5</c:v>
                </c:pt>
                <c:pt idx="2504">
                  <c:v>5</c:v>
                </c:pt>
                <c:pt idx="2505">
                  <c:v>5</c:v>
                </c:pt>
                <c:pt idx="2506">
                  <c:v>5</c:v>
                </c:pt>
                <c:pt idx="2507">
                  <c:v>5</c:v>
                </c:pt>
                <c:pt idx="2508">
                  <c:v>5</c:v>
                </c:pt>
                <c:pt idx="2509">
                  <c:v>5</c:v>
                </c:pt>
                <c:pt idx="2510">
                  <c:v>5</c:v>
                </c:pt>
                <c:pt idx="2511">
                  <c:v>5</c:v>
                </c:pt>
                <c:pt idx="2512">
                  <c:v>5</c:v>
                </c:pt>
                <c:pt idx="2513">
                  <c:v>5</c:v>
                </c:pt>
                <c:pt idx="2514">
                  <c:v>5</c:v>
                </c:pt>
                <c:pt idx="2515">
                  <c:v>5</c:v>
                </c:pt>
                <c:pt idx="2516">
                  <c:v>5</c:v>
                </c:pt>
                <c:pt idx="2517">
                  <c:v>5</c:v>
                </c:pt>
                <c:pt idx="2518">
                  <c:v>5</c:v>
                </c:pt>
                <c:pt idx="2519">
                  <c:v>5</c:v>
                </c:pt>
                <c:pt idx="2520">
                  <c:v>5</c:v>
                </c:pt>
                <c:pt idx="2521">
                  <c:v>5</c:v>
                </c:pt>
                <c:pt idx="2522">
                  <c:v>5</c:v>
                </c:pt>
                <c:pt idx="2523">
                  <c:v>5</c:v>
                </c:pt>
                <c:pt idx="2524">
                  <c:v>5</c:v>
                </c:pt>
                <c:pt idx="2525">
                  <c:v>5</c:v>
                </c:pt>
                <c:pt idx="2526">
                  <c:v>5</c:v>
                </c:pt>
                <c:pt idx="2527">
                  <c:v>5</c:v>
                </c:pt>
                <c:pt idx="2528">
                  <c:v>5</c:v>
                </c:pt>
                <c:pt idx="2529">
                  <c:v>5</c:v>
                </c:pt>
                <c:pt idx="2530">
                  <c:v>5</c:v>
                </c:pt>
                <c:pt idx="2531">
                  <c:v>5</c:v>
                </c:pt>
                <c:pt idx="2532">
                  <c:v>5</c:v>
                </c:pt>
                <c:pt idx="2533">
                  <c:v>5</c:v>
                </c:pt>
                <c:pt idx="2534">
                  <c:v>5</c:v>
                </c:pt>
                <c:pt idx="2535">
                  <c:v>5</c:v>
                </c:pt>
                <c:pt idx="2536">
                  <c:v>5</c:v>
                </c:pt>
                <c:pt idx="2537">
                  <c:v>5</c:v>
                </c:pt>
                <c:pt idx="2538">
                  <c:v>5</c:v>
                </c:pt>
                <c:pt idx="2539">
                  <c:v>5</c:v>
                </c:pt>
                <c:pt idx="2540">
                  <c:v>5</c:v>
                </c:pt>
                <c:pt idx="2541">
                  <c:v>5</c:v>
                </c:pt>
                <c:pt idx="2542">
                  <c:v>5</c:v>
                </c:pt>
                <c:pt idx="2543">
                  <c:v>5</c:v>
                </c:pt>
                <c:pt idx="2544">
                  <c:v>5</c:v>
                </c:pt>
                <c:pt idx="2545">
                  <c:v>5</c:v>
                </c:pt>
                <c:pt idx="2546">
                  <c:v>5</c:v>
                </c:pt>
                <c:pt idx="2547">
                  <c:v>5</c:v>
                </c:pt>
                <c:pt idx="2548">
                  <c:v>5</c:v>
                </c:pt>
                <c:pt idx="2549">
                  <c:v>5</c:v>
                </c:pt>
                <c:pt idx="2550">
                  <c:v>5</c:v>
                </c:pt>
                <c:pt idx="2551">
                  <c:v>5</c:v>
                </c:pt>
                <c:pt idx="2552">
                  <c:v>5</c:v>
                </c:pt>
                <c:pt idx="2553">
                  <c:v>5</c:v>
                </c:pt>
                <c:pt idx="2554">
                  <c:v>5</c:v>
                </c:pt>
                <c:pt idx="2555">
                  <c:v>5</c:v>
                </c:pt>
                <c:pt idx="2556">
                  <c:v>5</c:v>
                </c:pt>
                <c:pt idx="2557">
                  <c:v>5</c:v>
                </c:pt>
                <c:pt idx="2558">
                  <c:v>5</c:v>
                </c:pt>
                <c:pt idx="2559">
                  <c:v>5</c:v>
                </c:pt>
                <c:pt idx="2560">
                  <c:v>5</c:v>
                </c:pt>
                <c:pt idx="2561">
                  <c:v>5</c:v>
                </c:pt>
                <c:pt idx="2562">
                  <c:v>5</c:v>
                </c:pt>
                <c:pt idx="2563">
                  <c:v>5</c:v>
                </c:pt>
                <c:pt idx="2564">
                  <c:v>5</c:v>
                </c:pt>
                <c:pt idx="2565">
                  <c:v>5</c:v>
                </c:pt>
                <c:pt idx="2566">
                  <c:v>5</c:v>
                </c:pt>
                <c:pt idx="2567">
                  <c:v>5</c:v>
                </c:pt>
                <c:pt idx="2568">
                  <c:v>5</c:v>
                </c:pt>
                <c:pt idx="2569">
                  <c:v>5</c:v>
                </c:pt>
                <c:pt idx="2570">
                  <c:v>5</c:v>
                </c:pt>
                <c:pt idx="2571">
                  <c:v>5</c:v>
                </c:pt>
                <c:pt idx="2572">
                  <c:v>5</c:v>
                </c:pt>
                <c:pt idx="2573">
                  <c:v>5</c:v>
                </c:pt>
                <c:pt idx="2574">
                  <c:v>5</c:v>
                </c:pt>
                <c:pt idx="2575">
                  <c:v>5</c:v>
                </c:pt>
                <c:pt idx="2576">
                  <c:v>5</c:v>
                </c:pt>
                <c:pt idx="2577">
                  <c:v>5</c:v>
                </c:pt>
                <c:pt idx="2578">
                  <c:v>5</c:v>
                </c:pt>
                <c:pt idx="2579">
                  <c:v>5</c:v>
                </c:pt>
                <c:pt idx="2580">
                  <c:v>5</c:v>
                </c:pt>
                <c:pt idx="2581">
                  <c:v>5</c:v>
                </c:pt>
                <c:pt idx="2582">
                  <c:v>5</c:v>
                </c:pt>
                <c:pt idx="2583">
                  <c:v>5</c:v>
                </c:pt>
                <c:pt idx="2584">
                  <c:v>5</c:v>
                </c:pt>
                <c:pt idx="2585">
                  <c:v>5</c:v>
                </c:pt>
                <c:pt idx="2586">
                  <c:v>5</c:v>
                </c:pt>
                <c:pt idx="2587">
                  <c:v>5</c:v>
                </c:pt>
                <c:pt idx="2588">
                  <c:v>5</c:v>
                </c:pt>
                <c:pt idx="2589">
                  <c:v>5</c:v>
                </c:pt>
                <c:pt idx="2590">
                  <c:v>5</c:v>
                </c:pt>
                <c:pt idx="2591">
                  <c:v>5</c:v>
                </c:pt>
                <c:pt idx="2592">
                  <c:v>5</c:v>
                </c:pt>
                <c:pt idx="2593">
                  <c:v>5</c:v>
                </c:pt>
                <c:pt idx="2594">
                  <c:v>5</c:v>
                </c:pt>
                <c:pt idx="2595">
                  <c:v>5</c:v>
                </c:pt>
                <c:pt idx="2596">
                  <c:v>5</c:v>
                </c:pt>
                <c:pt idx="2597">
                  <c:v>5</c:v>
                </c:pt>
                <c:pt idx="2598">
                  <c:v>5</c:v>
                </c:pt>
                <c:pt idx="2599">
                  <c:v>5</c:v>
                </c:pt>
                <c:pt idx="2600">
                  <c:v>5</c:v>
                </c:pt>
                <c:pt idx="2601">
                  <c:v>5</c:v>
                </c:pt>
                <c:pt idx="2602">
                  <c:v>5</c:v>
                </c:pt>
                <c:pt idx="2603">
                  <c:v>5</c:v>
                </c:pt>
                <c:pt idx="2604">
                  <c:v>5</c:v>
                </c:pt>
                <c:pt idx="2605">
                  <c:v>5</c:v>
                </c:pt>
                <c:pt idx="2606">
                  <c:v>5</c:v>
                </c:pt>
                <c:pt idx="2607">
                  <c:v>5</c:v>
                </c:pt>
                <c:pt idx="2608">
                  <c:v>5</c:v>
                </c:pt>
                <c:pt idx="2609">
                  <c:v>5</c:v>
                </c:pt>
                <c:pt idx="2610">
                  <c:v>5</c:v>
                </c:pt>
                <c:pt idx="2611">
                  <c:v>5</c:v>
                </c:pt>
                <c:pt idx="2612">
                  <c:v>5</c:v>
                </c:pt>
                <c:pt idx="2613">
                  <c:v>5</c:v>
                </c:pt>
                <c:pt idx="2614">
                  <c:v>5</c:v>
                </c:pt>
                <c:pt idx="2615">
                  <c:v>5</c:v>
                </c:pt>
                <c:pt idx="2616">
                  <c:v>5</c:v>
                </c:pt>
                <c:pt idx="2617">
                  <c:v>5</c:v>
                </c:pt>
                <c:pt idx="2618">
                  <c:v>5</c:v>
                </c:pt>
                <c:pt idx="2619">
                  <c:v>5</c:v>
                </c:pt>
                <c:pt idx="2620">
                  <c:v>5</c:v>
                </c:pt>
                <c:pt idx="2621">
                  <c:v>5</c:v>
                </c:pt>
                <c:pt idx="2622">
                  <c:v>5</c:v>
                </c:pt>
                <c:pt idx="2623">
                  <c:v>5</c:v>
                </c:pt>
                <c:pt idx="2624">
                  <c:v>5</c:v>
                </c:pt>
                <c:pt idx="2625">
                  <c:v>5</c:v>
                </c:pt>
                <c:pt idx="2626">
                  <c:v>5</c:v>
                </c:pt>
                <c:pt idx="2627">
                  <c:v>5</c:v>
                </c:pt>
                <c:pt idx="2628">
                  <c:v>5</c:v>
                </c:pt>
                <c:pt idx="2629">
                  <c:v>5</c:v>
                </c:pt>
                <c:pt idx="2630">
                  <c:v>5</c:v>
                </c:pt>
                <c:pt idx="2631">
                  <c:v>5</c:v>
                </c:pt>
                <c:pt idx="2632">
                  <c:v>5</c:v>
                </c:pt>
                <c:pt idx="2633">
                  <c:v>5</c:v>
                </c:pt>
                <c:pt idx="2634">
                  <c:v>5</c:v>
                </c:pt>
                <c:pt idx="2635">
                  <c:v>5</c:v>
                </c:pt>
                <c:pt idx="2636">
                  <c:v>5</c:v>
                </c:pt>
                <c:pt idx="2637">
                  <c:v>5</c:v>
                </c:pt>
                <c:pt idx="2638">
                  <c:v>5</c:v>
                </c:pt>
                <c:pt idx="2639">
                  <c:v>5</c:v>
                </c:pt>
                <c:pt idx="2640">
                  <c:v>5</c:v>
                </c:pt>
                <c:pt idx="2641">
                  <c:v>5</c:v>
                </c:pt>
                <c:pt idx="2642">
                  <c:v>5</c:v>
                </c:pt>
                <c:pt idx="2643">
                  <c:v>5</c:v>
                </c:pt>
                <c:pt idx="2644">
                  <c:v>5</c:v>
                </c:pt>
                <c:pt idx="2645">
                  <c:v>5</c:v>
                </c:pt>
                <c:pt idx="2646">
                  <c:v>5</c:v>
                </c:pt>
                <c:pt idx="2647">
                  <c:v>5</c:v>
                </c:pt>
                <c:pt idx="2648">
                  <c:v>5</c:v>
                </c:pt>
                <c:pt idx="2649">
                  <c:v>5</c:v>
                </c:pt>
                <c:pt idx="2650">
                  <c:v>5</c:v>
                </c:pt>
                <c:pt idx="2651">
                  <c:v>5</c:v>
                </c:pt>
                <c:pt idx="2652">
                  <c:v>5</c:v>
                </c:pt>
                <c:pt idx="2653">
                  <c:v>5</c:v>
                </c:pt>
                <c:pt idx="2654">
                  <c:v>5</c:v>
                </c:pt>
                <c:pt idx="2655">
                  <c:v>5</c:v>
                </c:pt>
                <c:pt idx="2656">
                  <c:v>5</c:v>
                </c:pt>
                <c:pt idx="2657">
                  <c:v>5</c:v>
                </c:pt>
                <c:pt idx="2658">
                  <c:v>5</c:v>
                </c:pt>
                <c:pt idx="2659">
                  <c:v>5</c:v>
                </c:pt>
                <c:pt idx="2660">
                  <c:v>5</c:v>
                </c:pt>
                <c:pt idx="2661">
                  <c:v>5</c:v>
                </c:pt>
                <c:pt idx="2662">
                  <c:v>5</c:v>
                </c:pt>
                <c:pt idx="2663">
                  <c:v>5</c:v>
                </c:pt>
                <c:pt idx="2664">
                  <c:v>5</c:v>
                </c:pt>
                <c:pt idx="2665">
                  <c:v>5</c:v>
                </c:pt>
                <c:pt idx="2666">
                  <c:v>5</c:v>
                </c:pt>
                <c:pt idx="2667">
                  <c:v>5</c:v>
                </c:pt>
                <c:pt idx="2668">
                  <c:v>5</c:v>
                </c:pt>
                <c:pt idx="2669">
                  <c:v>5</c:v>
                </c:pt>
                <c:pt idx="2670">
                  <c:v>5</c:v>
                </c:pt>
                <c:pt idx="2671">
                  <c:v>5</c:v>
                </c:pt>
                <c:pt idx="2672">
                  <c:v>5</c:v>
                </c:pt>
                <c:pt idx="2673">
                  <c:v>5</c:v>
                </c:pt>
                <c:pt idx="2674">
                  <c:v>5</c:v>
                </c:pt>
                <c:pt idx="2675">
                  <c:v>5</c:v>
                </c:pt>
                <c:pt idx="2676">
                  <c:v>5</c:v>
                </c:pt>
                <c:pt idx="2677">
                  <c:v>5</c:v>
                </c:pt>
                <c:pt idx="2678">
                  <c:v>5</c:v>
                </c:pt>
                <c:pt idx="2679">
                  <c:v>5</c:v>
                </c:pt>
                <c:pt idx="2680">
                  <c:v>5</c:v>
                </c:pt>
                <c:pt idx="2681">
                  <c:v>5</c:v>
                </c:pt>
                <c:pt idx="2682">
                  <c:v>5</c:v>
                </c:pt>
                <c:pt idx="2683">
                  <c:v>5</c:v>
                </c:pt>
                <c:pt idx="2684">
                  <c:v>5</c:v>
                </c:pt>
                <c:pt idx="2685">
                  <c:v>5</c:v>
                </c:pt>
                <c:pt idx="2686">
                  <c:v>5</c:v>
                </c:pt>
                <c:pt idx="2687">
                  <c:v>5</c:v>
                </c:pt>
                <c:pt idx="2688">
                  <c:v>5</c:v>
                </c:pt>
                <c:pt idx="2689">
                  <c:v>5</c:v>
                </c:pt>
                <c:pt idx="2690">
                  <c:v>5</c:v>
                </c:pt>
                <c:pt idx="2691">
                  <c:v>5</c:v>
                </c:pt>
                <c:pt idx="2692">
                  <c:v>5</c:v>
                </c:pt>
                <c:pt idx="2693">
                  <c:v>5</c:v>
                </c:pt>
                <c:pt idx="2694">
                  <c:v>5</c:v>
                </c:pt>
                <c:pt idx="2695">
                  <c:v>5</c:v>
                </c:pt>
                <c:pt idx="2696">
                  <c:v>5</c:v>
                </c:pt>
                <c:pt idx="2697">
                  <c:v>5</c:v>
                </c:pt>
                <c:pt idx="2698">
                  <c:v>5</c:v>
                </c:pt>
                <c:pt idx="2699">
                  <c:v>5</c:v>
                </c:pt>
                <c:pt idx="2700">
                  <c:v>5</c:v>
                </c:pt>
                <c:pt idx="2701">
                  <c:v>5</c:v>
                </c:pt>
                <c:pt idx="2702">
                  <c:v>5</c:v>
                </c:pt>
                <c:pt idx="2703">
                  <c:v>5</c:v>
                </c:pt>
                <c:pt idx="2704">
                  <c:v>5</c:v>
                </c:pt>
                <c:pt idx="2705">
                  <c:v>5</c:v>
                </c:pt>
                <c:pt idx="2706">
                  <c:v>5</c:v>
                </c:pt>
                <c:pt idx="2707">
                  <c:v>5</c:v>
                </c:pt>
                <c:pt idx="2708">
                  <c:v>5</c:v>
                </c:pt>
                <c:pt idx="2709">
                  <c:v>5</c:v>
                </c:pt>
                <c:pt idx="2710">
                  <c:v>5</c:v>
                </c:pt>
                <c:pt idx="2711">
                  <c:v>5</c:v>
                </c:pt>
                <c:pt idx="2712">
                  <c:v>5</c:v>
                </c:pt>
                <c:pt idx="2713">
                  <c:v>5</c:v>
                </c:pt>
                <c:pt idx="2714">
                  <c:v>5</c:v>
                </c:pt>
                <c:pt idx="2715">
                  <c:v>5</c:v>
                </c:pt>
                <c:pt idx="2716">
                  <c:v>5</c:v>
                </c:pt>
                <c:pt idx="2717">
                  <c:v>5</c:v>
                </c:pt>
                <c:pt idx="2718">
                  <c:v>5</c:v>
                </c:pt>
                <c:pt idx="2719">
                  <c:v>5</c:v>
                </c:pt>
                <c:pt idx="2720">
                  <c:v>5</c:v>
                </c:pt>
                <c:pt idx="2721">
                  <c:v>5</c:v>
                </c:pt>
                <c:pt idx="2722">
                  <c:v>5</c:v>
                </c:pt>
                <c:pt idx="2723">
                  <c:v>5</c:v>
                </c:pt>
                <c:pt idx="2724">
                  <c:v>5</c:v>
                </c:pt>
                <c:pt idx="2725">
                  <c:v>5</c:v>
                </c:pt>
                <c:pt idx="2726">
                  <c:v>5</c:v>
                </c:pt>
                <c:pt idx="2727">
                  <c:v>5</c:v>
                </c:pt>
                <c:pt idx="2728">
                  <c:v>5</c:v>
                </c:pt>
                <c:pt idx="2729">
                  <c:v>5</c:v>
                </c:pt>
                <c:pt idx="2730">
                  <c:v>5</c:v>
                </c:pt>
                <c:pt idx="2731">
                  <c:v>5</c:v>
                </c:pt>
                <c:pt idx="2732">
                  <c:v>5</c:v>
                </c:pt>
                <c:pt idx="2733">
                  <c:v>5</c:v>
                </c:pt>
                <c:pt idx="2734">
                  <c:v>5</c:v>
                </c:pt>
                <c:pt idx="2735">
                  <c:v>5</c:v>
                </c:pt>
                <c:pt idx="2736">
                  <c:v>5</c:v>
                </c:pt>
                <c:pt idx="2737">
                  <c:v>5</c:v>
                </c:pt>
                <c:pt idx="2738">
                  <c:v>5</c:v>
                </c:pt>
                <c:pt idx="2739">
                  <c:v>5</c:v>
                </c:pt>
                <c:pt idx="2740">
                  <c:v>5</c:v>
                </c:pt>
                <c:pt idx="2741">
                  <c:v>5</c:v>
                </c:pt>
                <c:pt idx="2742">
                  <c:v>5</c:v>
                </c:pt>
                <c:pt idx="2743">
                  <c:v>5</c:v>
                </c:pt>
                <c:pt idx="2744">
                  <c:v>5</c:v>
                </c:pt>
                <c:pt idx="2745">
                  <c:v>5</c:v>
                </c:pt>
                <c:pt idx="2746">
                  <c:v>5</c:v>
                </c:pt>
                <c:pt idx="2747">
                  <c:v>5</c:v>
                </c:pt>
                <c:pt idx="2748">
                  <c:v>5</c:v>
                </c:pt>
                <c:pt idx="2749">
                  <c:v>5</c:v>
                </c:pt>
                <c:pt idx="2750">
                  <c:v>5</c:v>
                </c:pt>
                <c:pt idx="2751">
                  <c:v>5</c:v>
                </c:pt>
                <c:pt idx="2752">
                  <c:v>5</c:v>
                </c:pt>
                <c:pt idx="2753">
                  <c:v>5</c:v>
                </c:pt>
                <c:pt idx="2754">
                  <c:v>5</c:v>
                </c:pt>
                <c:pt idx="2755">
                  <c:v>5</c:v>
                </c:pt>
                <c:pt idx="2756">
                  <c:v>5</c:v>
                </c:pt>
                <c:pt idx="2757">
                  <c:v>5</c:v>
                </c:pt>
                <c:pt idx="2758">
                  <c:v>5</c:v>
                </c:pt>
                <c:pt idx="2759">
                  <c:v>5</c:v>
                </c:pt>
                <c:pt idx="2760">
                  <c:v>5</c:v>
                </c:pt>
                <c:pt idx="2761">
                  <c:v>5</c:v>
                </c:pt>
                <c:pt idx="2762">
                  <c:v>5</c:v>
                </c:pt>
                <c:pt idx="2763">
                  <c:v>5</c:v>
                </c:pt>
                <c:pt idx="2764">
                  <c:v>5</c:v>
                </c:pt>
                <c:pt idx="2765">
                  <c:v>5</c:v>
                </c:pt>
                <c:pt idx="2766">
                  <c:v>5</c:v>
                </c:pt>
                <c:pt idx="2767">
                  <c:v>5</c:v>
                </c:pt>
                <c:pt idx="2768">
                  <c:v>5</c:v>
                </c:pt>
                <c:pt idx="2769">
                  <c:v>5</c:v>
                </c:pt>
                <c:pt idx="2770">
                  <c:v>5</c:v>
                </c:pt>
                <c:pt idx="2771">
                  <c:v>5</c:v>
                </c:pt>
                <c:pt idx="2772">
                  <c:v>5</c:v>
                </c:pt>
                <c:pt idx="2773">
                  <c:v>5</c:v>
                </c:pt>
                <c:pt idx="2774">
                  <c:v>5</c:v>
                </c:pt>
                <c:pt idx="2775">
                  <c:v>5</c:v>
                </c:pt>
                <c:pt idx="2776">
                  <c:v>5</c:v>
                </c:pt>
                <c:pt idx="2777">
                  <c:v>5</c:v>
                </c:pt>
                <c:pt idx="2778">
                  <c:v>5</c:v>
                </c:pt>
                <c:pt idx="2779">
                  <c:v>5</c:v>
                </c:pt>
                <c:pt idx="2780">
                  <c:v>5</c:v>
                </c:pt>
                <c:pt idx="2781">
                  <c:v>5</c:v>
                </c:pt>
                <c:pt idx="2782">
                  <c:v>5</c:v>
                </c:pt>
                <c:pt idx="2783">
                  <c:v>5</c:v>
                </c:pt>
                <c:pt idx="2784">
                  <c:v>5</c:v>
                </c:pt>
                <c:pt idx="2785">
                  <c:v>5</c:v>
                </c:pt>
                <c:pt idx="2786">
                  <c:v>5</c:v>
                </c:pt>
                <c:pt idx="2787">
                  <c:v>5</c:v>
                </c:pt>
                <c:pt idx="2788">
                  <c:v>5</c:v>
                </c:pt>
                <c:pt idx="2789">
                  <c:v>5</c:v>
                </c:pt>
                <c:pt idx="2790">
                  <c:v>5</c:v>
                </c:pt>
                <c:pt idx="2791">
                  <c:v>5</c:v>
                </c:pt>
                <c:pt idx="2792">
                  <c:v>5</c:v>
                </c:pt>
                <c:pt idx="2793">
                  <c:v>5</c:v>
                </c:pt>
                <c:pt idx="2794">
                  <c:v>5</c:v>
                </c:pt>
                <c:pt idx="2795">
                  <c:v>5</c:v>
                </c:pt>
                <c:pt idx="2796">
                  <c:v>5</c:v>
                </c:pt>
                <c:pt idx="2797">
                  <c:v>5</c:v>
                </c:pt>
                <c:pt idx="2798">
                  <c:v>5</c:v>
                </c:pt>
                <c:pt idx="2799">
                  <c:v>5</c:v>
                </c:pt>
                <c:pt idx="2800">
                  <c:v>5</c:v>
                </c:pt>
                <c:pt idx="2801">
                  <c:v>5</c:v>
                </c:pt>
                <c:pt idx="2802">
                  <c:v>5</c:v>
                </c:pt>
                <c:pt idx="2803">
                  <c:v>5</c:v>
                </c:pt>
                <c:pt idx="2804">
                  <c:v>5</c:v>
                </c:pt>
                <c:pt idx="2805">
                  <c:v>5</c:v>
                </c:pt>
                <c:pt idx="2806">
                  <c:v>5</c:v>
                </c:pt>
                <c:pt idx="2807">
                  <c:v>5</c:v>
                </c:pt>
                <c:pt idx="2808">
                  <c:v>5</c:v>
                </c:pt>
                <c:pt idx="2809">
                  <c:v>5</c:v>
                </c:pt>
                <c:pt idx="2810">
                  <c:v>5</c:v>
                </c:pt>
                <c:pt idx="2811">
                  <c:v>5</c:v>
                </c:pt>
                <c:pt idx="2812">
                  <c:v>5</c:v>
                </c:pt>
                <c:pt idx="2813">
                  <c:v>5</c:v>
                </c:pt>
                <c:pt idx="2814">
                  <c:v>5</c:v>
                </c:pt>
                <c:pt idx="2815">
                  <c:v>5</c:v>
                </c:pt>
                <c:pt idx="2816">
                  <c:v>5</c:v>
                </c:pt>
                <c:pt idx="2817">
                  <c:v>5</c:v>
                </c:pt>
                <c:pt idx="2818">
                  <c:v>5</c:v>
                </c:pt>
                <c:pt idx="2819">
                  <c:v>5</c:v>
                </c:pt>
                <c:pt idx="2820">
                  <c:v>5</c:v>
                </c:pt>
                <c:pt idx="2821">
                  <c:v>5</c:v>
                </c:pt>
                <c:pt idx="2822">
                  <c:v>5</c:v>
                </c:pt>
                <c:pt idx="2823">
                  <c:v>5</c:v>
                </c:pt>
                <c:pt idx="2824">
                  <c:v>5</c:v>
                </c:pt>
                <c:pt idx="2825">
                  <c:v>5</c:v>
                </c:pt>
                <c:pt idx="2826">
                  <c:v>5</c:v>
                </c:pt>
                <c:pt idx="2827">
                  <c:v>5</c:v>
                </c:pt>
                <c:pt idx="2828">
                  <c:v>5</c:v>
                </c:pt>
                <c:pt idx="2829">
                  <c:v>5</c:v>
                </c:pt>
                <c:pt idx="2830">
                  <c:v>5</c:v>
                </c:pt>
                <c:pt idx="2831">
                  <c:v>5</c:v>
                </c:pt>
                <c:pt idx="2832">
                  <c:v>5</c:v>
                </c:pt>
                <c:pt idx="2833">
                  <c:v>5</c:v>
                </c:pt>
                <c:pt idx="2834">
                  <c:v>5</c:v>
                </c:pt>
                <c:pt idx="2835">
                  <c:v>5</c:v>
                </c:pt>
                <c:pt idx="2836">
                  <c:v>5</c:v>
                </c:pt>
                <c:pt idx="2837">
                  <c:v>5</c:v>
                </c:pt>
                <c:pt idx="2838">
                  <c:v>5</c:v>
                </c:pt>
                <c:pt idx="2839">
                  <c:v>5</c:v>
                </c:pt>
                <c:pt idx="2840">
                  <c:v>5</c:v>
                </c:pt>
                <c:pt idx="2841">
                  <c:v>5</c:v>
                </c:pt>
                <c:pt idx="2842">
                  <c:v>5</c:v>
                </c:pt>
                <c:pt idx="2843">
                  <c:v>5</c:v>
                </c:pt>
                <c:pt idx="2844">
                  <c:v>5</c:v>
                </c:pt>
                <c:pt idx="2845">
                  <c:v>5</c:v>
                </c:pt>
                <c:pt idx="2846">
                  <c:v>5</c:v>
                </c:pt>
                <c:pt idx="2847">
                  <c:v>5</c:v>
                </c:pt>
                <c:pt idx="2848">
                  <c:v>5</c:v>
                </c:pt>
                <c:pt idx="2849">
                  <c:v>5</c:v>
                </c:pt>
                <c:pt idx="2850">
                  <c:v>5</c:v>
                </c:pt>
                <c:pt idx="2851">
                  <c:v>5</c:v>
                </c:pt>
                <c:pt idx="2852">
                  <c:v>5</c:v>
                </c:pt>
                <c:pt idx="2853">
                  <c:v>5</c:v>
                </c:pt>
                <c:pt idx="2854">
                  <c:v>5</c:v>
                </c:pt>
                <c:pt idx="2855">
                  <c:v>5</c:v>
                </c:pt>
                <c:pt idx="2856">
                  <c:v>5</c:v>
                </c:pt>
                <c:pt idx="2857">
                  <c:v>5</c:v>
                </c:pt>
                <c:pt idx="2858">
                  <c:v>5</c:v>
                </c:pt>
                <c:pt idx="2859">
                  <c:v>5</c:v>
                </c:pt>
                <c:pt idx="2860">
                  <c:v>5</c:v>
                </c:pt>
                <c:pt idx="2861">
                  <c:v>5</c:v>
                </c:pt>
                <c:pt idx="2862">
                  <c:v>5</c:v>
                </c:pt>
                <c:pt idx="2863">
                  <c:v>5</c:v>
                </c:pt>
                <c:pt idx="2864">
                  <c:v>5</c:v>
                </c:pt>
                <c:pt idx="2865">
                  <c:v>5</c:v>
                </c:pt>
                <c:pt idx="2866">
                  <c:v>5</c:v>
                </c:pt>
                <c:pt idx="2867">
                  <c:v>5</c:v>
                </c:pt>
                <c:pt idx="2868">
                  <c:v>5</c:v>
                </c:pt>
                <c:pt idx="2869">
                  <c:v>5</c:v>
                </c:pt>
                <c:pt idx="2870">
                  <c:v>5</c:v>
                </c:pt>
                <c:pt idx="2871">
                  <c:v>5</c:v>
                </c:pt>
                <c:pt idx="2872">
                  <c:v>5</c:v>
                </c:pt>
                <c:pt idx="2873">
                  <c:v>5</c:v>
                </c:pt>
                <c:pt idx="2874">
                  <c:v>5</c:v>
                </c:pt>
                <c:pt idx="2875">
                  <c:v>5</c:v>
                </c:pt>
                <c:pt idx="2876">
                  <c:v>5</c:v>
                </c:pt>
                <c:pt idx="2877">
                  <c:v>5</c:v>
                </c:pt>
                <c:pt idx="2878">
                  <c:v>5</c:v>
                </c:pt>
                <c:pt idx="2879">
                  <c:v>5</c:v>
                </c:pt>
                <c:pt idx="2880">
                  <c:v>5</c:v>
                </c:pt>
                <c:pt idx="2881">
                  <c:v>5</c:v>
                </c:pt>
                <c:pt idx="2882">
                  <c:v>5</c:v>
                </c:pt>
                <c:pt idx="2883">
                  <c:v>5</c:v>
                </c:pt>
                <c:pt idx="2884">
                  <c:v>5</c:v>
                </c:pt>
                <c:pt idx="2885">
                  <c:v>5</c:v>
                </c:pt>
                <c:pt idx="2886">
                  <c:v>5</c:v>
                </c:pt>
                <c:pt idx="2887">
                  <c:v>5</c:v>
                </c:pt>
                <c:pt idx="2888">
                  <c:v>5</c:v>
                </c:pt>
                <c:pt idx="2889">
                  <c:v>5</c:v>
                </c:pt>
                <c:pt idx="2890">
                  <c:v>5</c:v>
                </c:pt>
                <c:pt idx="2891">
                  <c:v>5</c:v>
                </c:pt>
                <c:pt idx="2892">
                  <c:v>5</c:v>
                </c:pt>
                <c:pt idx="2893">
                  <c:v>5</c:v>
                </c:pt>
                <c:pt idx="2894">
                  <c:v>5</c:v>
                </c:pt>
                <c:pt idx="2895">
                  <c:v>5</c:v>
                </c:pt>
                <c:pt idx="2896">
                  <c:v>5</c:v>
                </c:pt>
                <c:pt idx="2897">
                  <c:v>5</c:v>
                </c:pt>
                <c:pt idx="2898">
                  <c:v>5</c:v>
                </c:pt>
                <c:pt idx="2899">
                  <c:v>5</c:v>
                </c:pt>
                <c:pt idx="2900">
                  <c:v>5</c:v>
                </c:pt>
                <c:pt idx="2901">
                  <c:v>5</c:v>
                </c:pt>
                <c:pt idx="2902">
                  <c:v>5</c:v>
                </c:pt>
                <c:pt idx="2903">
                  <c:v>5</c:v>
                </c:pt>
                <c:pt idx="2904">
                  <c:v>5</c:v>
                </c:pt>
                <c:pt idx="2905">
                  <c:v>5</c:v>
                </c:pt>
                <c:pt idx="2906">
                  <c:v>5</c:v>
                </c:pt>
                <c:pt idx="2907">
                  <c:v>5</c:v>
                </c:pt>
                <c:pt idx="2908">
                  <c:v>5</c:v>
                </c:pt>
                <c:pt idx="2909">
                  <c:v>5</c:v>
                </c:pt>
                <c:pt idx="2910">
                  <c:v>5</c:v>
                </c:pt>
                <c:pt idx="2911">
                  <c:v>5</c:v>
                </c:pt>
                <c:pt idx="2912">
                  <c:v>5</c:v>
                </c:pt>
                <c:pt idx="2913">
                  <c:v>5</c:v>
                </c:pt>
                <c:pt idx="2914">
                  <c:v>5</c:v>
                </c:pt>
                <c:pt idx="2915">
                  <c:v>5</c:v>
                </c:pt>
                <c:pt idx="2916">
                  <c:v>5</c:v>
                </c:pt>
                <c:pt idx="2917">
                  <c:v>5</c:v>
                </c:pt>
                <c:pt idx="2918">
                  <c:v>5</c:v>
                </c:pt>
                <c:pt idx="2919">
                  <c:v>5</c:v>
                </c:pt>
                <c:pt idx="2920">
                  <c:v>5</c:v>
                </c:pt>
                <c:pt idx="2921">
                  <c:v>5</c:v>
                </c:pt>
                <c:pt idx="2922">
                  <c:v>5</c:v>
                </c:pt>
                <c:pt idx="2923">
                  <c:v>5</c:v>
                </c:pt>
                <c:pt idx="2924">
                  <c:v>5</c:v>
                </c:pt>
                <c:pt idx="2925">
                  <c:v>5</c:v>
                </c:pt>
                <c:pt idx="2926">
                  <c:v>5</c:v>
                </c:pt>
                <c:pt idx="2927">
                  <c:v>5</c:v>
                </c:pt>
                <c:pt idx="2928">
                  <c:v>5</c:v>
                </c:pt>
                <c:pt idx="2929">
                  <c:v>5</c:v>
                </c:pt>
                <c:pt idx="2930">
                  <c:v>5</c:v>
                </c:pt>
                <c:pt idx="2931">
                  <c:v>5</c:v>
                </c:pt>
                <c:pt idx="2932">
                  <c:v>5</c:v>
                </c:pt>
                <c:pt idx="2933">
                  <c:v>5</c:v>
                </c:pt>
                <c:pt idx="2934">
                  <c:v>5</c:v>
                </c:pt>
                <c:pt idx="2935">
                  <c:v>5</c:v>
                </c:pt>
                <c:pt idx="2936">
                  <c:v>5</c:v>
                </c:pt>
                <c:pt idx="2937">
                  <c:v>5</c:v>
                </c:pt>
                <c:pt idx="2938">
                  <c:v>5</c:v>
                </c:pt>
                <c:pt idx="2939">
                  <c:v>5</c:v>
                </c:pt>
                <c:pt idx="2940">
                  <c:v>5</c:v>
                </c:pt>
                <c:pt idx="2941">
                  <c:v>5</c:v>
                </c:pt>
                <c:pt idx="2942">
                  <c:v>5</c:v>
                </c:pt>
                <c:pt idx="2943">
                  <c:v>5</c:v>
                </c:pt>
                <c:pt idx="2944">
                  <c:v>5</c:v>
                </c:pt>
                <c:pt idx="2945">
                  <c:v>5</c:v>
                </c:pt>
                <c:pt idx="2946">
                  <c:v>5</c:v>
                </c:pt>
                <c:pt idx="2947">
                  <c:v>5</c:v>
                </c:pt>
                <c:pt idx="2948">
                  <c:v>5</c:v>
                </c:pt>
                <c:pt idx="2949">
                  <c:v>5</c:v>
                </c:pt>
                <c:pt idx="2950">
                  <c:v>5</c:v>
                </c:pt>
                <c:pt idx="2951">
                  <c:v>5</c:v>
                </c:pt>
                <c:pt idx="2952">
                  <c:v>5</c:v>
                </c:pt>
                <c:pt idx="2953">
                  <c:v>5</c:v>
                </c:pt>
                <c:pt idx="2954">
                  <c:v>5</c:v>
                </c:pt>
                <c:pt idx="2955">
                  <c:v>5</c:v>
                </c:pt>
                <c:pt idx="2956">
                  <c:v>5</c:v>
                </c:pt>
                <c:pt idx="2957">
                  <c:v>5</c:v>
                </c:pt>
                <c:pt idx="2958">
                  <c:v>5</c:v>
                </c:pt>
                <c:pt idx="2959">
                  <c:v>5</c:v>
                </c:pt>
                <c:pt idx="2960">
                  <c:v>5</c:v>
                </c:pt>
                <c:pt idx="2961">
                  <c:v>5</c:v>
                </c:pt>
                <c:pt idx="2962">
                  <c:v>5</c:v>
                </c:pt>
                <c:pt idx="2963">
                  <c:v>5</c:v>
                </c:pt>
                <c:pt idx="2964">
                  <c:v>5</c:v>
                </c:pt>
                <c:pt idx="2965">
                  <c:v>5</c:v>
                </c:pt>
                <c:pt idx="2966">
                  <c:v>5</c:v>
                </c:pt>
                <c:pt idx="2967">
                  <c:v>5</c:v>
                </c:pt>
                <c:pt idx="2968">
                  <c:v>5</c:v>
                </c:pt>
                <c:pt idx="2969">
                  <c:v>5</c:v>
                </c:pt>
                <c:pt idx="2970">
                  <c:v>5</c:v>
                </c:pt>
                <c:pt idx="2971">
                  <c:v>5</c:v>
                </c:pt>
                <c:pt idx="2972">
                  <c:v>5</c:v>
                </c:pt>
                <c:pt idx="2973">
                  <c:v>5</c:v>
                </c:pt>
                <c:pt idx="2974">
                  <c:v>5</c:v>
                </c:pt>
                <c:pt idx="2975">
                  <c:v>5</c:v>
                </c:pt>
                <c:pt idx="2976">
                  <c:v>5</c:v>
                </c:pt>
                <c:pt idx="2977">
                  <c:v>5</c:v>
                </c:pt>
                <c:pt idx="2978">
                  <c:v>5</c:v>
                </c:pt>
                <c:pt idx="2979">
                  <c:v>5</c:v>
                </c:pt>
                <c:pt idx="2980">
                  <c:v>5</c:v>
                </c:pt>
                <c:pt idx="2981">
                  <c:v>5</c:v>
                </c:pt>
                <c:pt idx="2982">
                  <c:v>5</c:v>
                </c:pt>
                <c:pt idx="2983">
                  <c:v>5</c:v>
                </c:pt>
                <c:pt idx="2984">
                  <c:v>5</c:v>
                </c:pt>
                <c:pt idx="2985">
                  <c:v>5</c:v>
                </c:pt>
                <c:pt idx="2986">
                  <c:v>5</c:v>
                </c:pt>
                <c:pt idx="2987">
                  <c:v>5</c:v>
                </c:pt>
                <c:pt idx="2988">
                  <c:v>5</c:v>
                </c:pt>
                <c:pt idx="2989">
                  <c:v>5</c:v>
                </c:pt>
                <c:pt idx="2990">
                  <c:v>5</c:v>
                </c:pt>
                <c:pt idx="2991">
                  <c:v>5</c:v>
                </c:pt>
                <c:pt idx="2992">
                  <c:v>5</c:v>
                </c:pt>
                <c:pt idx="2993">
                  <c:v>5</c:v>
                </c:pt>
                <c:pt idx="2994">
                  <c:v>5</c:v>
                </c:pt>
                <c:pt idx="2995">
                  <c:v>5</c:v>
                </c:pt>
                <c:pt idx="2996">
                  <c:v>5</c:v>
                </c:pt>
                <c:pt idx="2997">
                  <c:v>5</c:v>
                </c:pt>
                <c:pt idx="2998">
                  <c:v>5</c:v>
                </c:pt>
                <c:pt idx="2999">
                  <c:v>5</c:v>
                </c:pt>
                <c:pt idx="3000">
                  <c:v>5</c:v>
                </c:pt>
                <c:pt idx="3001">
                  <c:v>5</c:v>
                </c:pt>
                <c:pt idx="3002">
                  <c:v>5</c:v>
                </c:pt>
                <c:pt idx="3003">
                  <c:v>5</c:v>
                </c:pt>
                <c:pt idx="3004">
                  <c:v>5</c:v>
                </c:pt>
                <c:pt idx="3005">
                  <c:v>5</c:v>
                </c:pt>
                <c:pt idx="3006">
                  <c:v>5</c:v>
                </c:pt>
                <c:pt idx="3007">
                  <c:v>5</c:v>
                </c:pt>
                <c:pt idx="3008">
                  <c:v>5</c:v>
                </c:pt>
                <c:pt idx="3009">
                  <c:v>5</c:v>
                </c:pt>
                <c:pt idx="3010">
                  <c:v>5</c:v>
                </c:pt>
                <c:pt idx="3011">
                  <c:v>5</c:v>
                </c:pt>
                <c:pt idx="3012">
                  <c:v>5</c:v>
                </c:pt>
                <c:pt idx="3013">
                  <c:v>5</c:v>
                </c:pt>
                <c:pt idx="3014">
                  <c:v>5</c:v>
                </c:pt>
                <c:pt idx="3015">
                  <c:v>5</c:v>
                </c:pt>
                <c:pt idx="3016">
                  <c:v>5</c:v>
                </c:pt>
                <c:pt idx="3017">
                  <c:v>5</c:v>
                </c:pt>
                <c:pt idx="3018">
                  <c:v>5</c:v>
                </c:pt>
                <c:pt idx="3019">
                  <c:v>5</c:v>
                </c:pt>
                <c:pt idx="3020">
                  <c:v>5</c:v>
                </c:pt>
                <c:pt idx="3021">
                  <c:v>5</c:v>
                </c:pt>
                <c:pt idx="3022">
                  <c:v>5</c:v>
                </c:pt>
                <c:pt idx="3023">
                  <c:v>5</c:v>
                </c:pt>
                <c:pt idx="3024">
                  <c:v>5</c:v>
                </c:pt>
                <c:pt idx="3025">
                  <c:v>5</c:v>
                </c:pt>
                <c:pt idx="3026">
                  <c:v>5</c:v>
                </c:pt>
                <c:pt idx="3027">
                  <c:v>5</c:v>
                </c:pt>
                <c:pt idx="3028">
                  <c:v>5</c:v>
                </c:pt>
                <c:pt idx="3029">
                  <c:v>5</c:v>
                </c:pt>
                <c:pt idx="3030">
                  <c:v>5</c:v>
                </c:pt>
                <c:pt idx="3031">
                  <c:v>5</c:v>
                </c:pt>
                <c:pt idx="3032">
                  <c:v>5</c:v>
                </c:pt>
                <c:pt idx="3033">
                  <c:v>5</c:v>
                </c:pt>
                <c:pt idx="3034">
                  <c:v>5</c:v>
                </c:pt>
                <c:pt idx="3035">
                  <c:v>5</c:v>
                </c:pt>
                <c:pt idx="3036">
                  <c:v>5</c:v>
                </c:pt>
                <c:pt idx="3037">
                  <c:v>5</c:v>
                </c:pt>
                <c:pt idx="3038">
                  <c:v>5</c:v>
                </c:pt>
                <c:pt idx="3039">
                  <c:v>5</c:v>
                </c:pt>
                <c:pt idx="3040">
                  <c:v>5</c:v>
                </c:pt>
                <c:pt idx="3041">
                  <c:v>5</c:v>
                </c:pt>
                <c:pt idx="3042">
                  <c:v>5</c:v>
                </c:pt>
                <c:pt idx="3043">
                  <c:v>5</c:v>
                </c:pt>
                <c:pt idx="3044">
                  <c:v>5</c:v>
                </c:pt>
                <c:pt idx="3045">
                  <c:v>5</c:v>
                </c:pt>
                <c:pt idx="3046">
                  <c:v>5</c:v>
                </c:pt>
                <c:pt idx="3047">
                  <c:v>5</c:v>
                </c:pt>
                <c:pt idx="3048">
                  <c:v>5</c:v>
                </c:pt>
                <c:pt idx="3049">
                  <c:v>5</c:v>
                </c:pt>
                <c:pt idx="3050">
                  <c:v>5</c:v>
                </c:pt>
                <c:pt idx="3051">
                  <c:v>5</c:v>
                </c:pt>
                <c:pt idx="3052">
                  <c:v>5</c:v>
                </c:pt>
                <c:pt idx="3053">
                  <c:v>5</c:v>
                </c:pt>
                <c:pt idx="3054">
                  <c:v>5</c:v>
                </c:pt>
                <c:pt idx="3055">
                  <c:v>5</c:v>
                </c:pt>
                <c:pt idx="3056">
                  <c:v>5</c:v>
                </c:pt>
                <c:pt idx="3057">
                  <c:v>5</c:v>
                </c:pt>
                <c:pt idx="3058">
                  <c:v>5</c:v>
                </c:pt>
                <c:pt idx="3059">
                  <c:v>5</c:v>
                </c:pt>
                <c:pt idx="3060">
                  <c:v>5</c:v>
                </c:pt>
                <c:pt idx="3061">
                  <c:v>5</c:v>
                </c:pt>
                <c:pt idx="3062">
                  <c:v>5</c:v>
                </c:pt>
                <c:pt idx="3063">
                  <c:v>5</c:v>
                </c:pt>
                <c:pt idx="3064">
                  <c:v>5</c:v>
                </c:pt>
                <c:pt idx="3065">
                  <c:v>5</c:v>
                </c:pt>
                <c:pt idx="3066">
                  <c:v>5</c:v>
                </c:pt>
                <c:pt idx="3067">
                  <c:v>5</c:v>
                </c:pt>
                <c:pt idx="3068">
                  <c:v>5</c:v>
                </c:pt>
                <c:pt idx="3069">
                  <c:v>5</c:v>
                </c:pt>
                <c:pt idx="3070">
                  <c:v>5</c:v>
                </c:pt>
                <c:pt idx="3071">
                  <c:v>5</c:v>
                </c:pt>
                <c:pt idx="3072">
                  <c:v>5</c:v>
                </c:pt>
                <c:pt idx="3073">
                  <c:v>5</c:v>
                </c:pt>
                <c:pt idx="3074">
                  <c:v>5</c:v>
                </c:pt>
                <c:pt idx="3075">
                  <c:v>5</c:v>
                </c:pt>
                <c:pt idx="3076">
                  <c:v>5</c:v>
                </c:pt>
                <c:pt idx="3077">
                  <c:v>5</c:v>
                </c:pt>
                <c:pt idx="3078">
                  <c:v>5</c:v>
                </c:pt>
                <c:pt idx="3079">
                  <c:v>5</c:v>
                </c:pt>
                <c:pt idx="3080">
                  <c:v>5</c:v>
                </c:pt>
                <c:pt idx="3081">
                  <c:v>5</c:v>
                </c:pt>
                <c:pt idx="3082">
                  <c:v>5</c:v>
                </c:pt>
                <c:pt idx="3083">
                  <c:v>5</c:v>
                </c:pt>
                <c:pt idx="3084">
                  <c:v>5</c:v>
                </c:pt>
                <c:pt idx="3085">
                  <c:v>5</c:v>
                </c:pt>
                <c:pt idx="3086">
                  <c:v>5</c:v>
                </c:pt>
                <c:pt idx="3087">
                  <c:v>5</c:v>
                </c:pt>
                <c:pt idx="3088">
                  <c:v>5</c:v>
                </c:pt>
                <c:pt idx="3089">
                  <c:v>5</c:v>
                </c:pt>
                <c:pt idx="3090">
                  <c:v>5</c:v>
                </c:pt>
                <c:pt idx="3091">
                  <c:v>5</c:v>
                </c:pt>
                <c:pt idx="3092">
                  <c:v>5</c:v>
                </c:pt>
                <c:pt idx="3093">
                  <c:v>5</c:v>
                </c:pt>
                <c:pt idx="3094">
                  <c:v>5</c:v>
                </c:pt>
                <c:pt idx="3095">
                  <c:v>5</c:v>
                </c:pt>
                <c:pt idx="3096">
                  <c:v>5</c:v>
                </c:pt>
                <c:pt idx="3097">
                  <c:v>5</c:v>
                </c:pt>
                <c:pt idx="3098">
                  <c:v>5</c:v>
                </c:pt>
                <c:pt idx="3099">
                  <c:v>5</c:v>
                </c:pt>
                <c:pt idx="3100">
                  <c:v>5</c:v>
                </c:pt>
                <c:pt idx="3101">
                  <c:v>5</c:v>
                </c:pt>
                <c:pt idx="3102">
                  <c:v>5</c:v>
                </c:pt>
                <c:pt idx="3103">
                  <c:v>5</c:v>
                </c:pt>
                <c:pt idx="3104">
                  <c:v>5</c:v>
                </c:pt>
                <c:pt idx="3105">
                  <c:v>5</c:v>
                </c:pt>
                <c:pt idx="3106">
                  <c:v>5</c:v>
                </c:pt>
                <c:pt idx="3107">
                  <c:v>5</c:v>
                </c:pt>
                <c:pt idx="3108">
                  <c:v>5</c:v>
                </c:pt>
                <c:pt idx="3109">
                  <c:v>5</c:v>
                </c:pt>
                <c:pt idx="3110">
                  <c:v>5</c:v>
                </c:pt>
                <c:pt idx="3111">
                  <c:v>5</c:v>
                </c:pt>
                <c:pt idx="3112">
                  <c:v>5</c:v>
                </c:pt>
                <c:pt idx="3113">
                  <c:v>5</c:v>
                </c:pt>
                <c:pt idx="3114">
                  <c:v>5</c:v>
                </c:pt>
                <c:pt idx="3115">
                  <c:v>5</c:v>
                </c:pt>
                <c:pt idx="3116">
                  <c:v>5</c:v>
                </c:pt>
                <c:pt idx="3117">
                  <c:v>5</c:v>
                </c:pt>
                <c:pt idx="3118">
                  <c:v>5</c:v>
                </c:pt>
                <c:pt idx="3119">
                  <c:v>5</c:v>
                </c:pt>
                <c:pt idx="3120">
                  <c:v>5</c:v>
                </c:pt>
                <c:pt idx="3121">
                  <c:v>5</c:v>
                </c:pt>
                <c:pt idx="3122">
                  <c:v>5</c:v>
                </c:pt>
                <c:pt idx="3123">
                  <c:v>5</c:v>
                </c:pt>
                <c:pt idx="3124">
                  <c:v>5</c:v>
                </c:pt>
                <c:pt idx="3125">
                  <c:v>5</c:v>
                </c:pt>
                <c:pt idx="3126">
                  <c:v>5</c:v>
                </c:pt>
                <c:pt idx="3127">
                  <c:v>5</c:v>
                </c:pt>
                <c:pt idx="3128">
                  <c:v>5</c:v>
                </c:pt>
                <c:pt idx="3129">
                  <c:v>5</c:v>
                </c:pt>
                <c:pt idx="3130">
                  <c:v>5</c:v>
                </c:pt>
                <c:pt idx="3131">
                  <c:v>5</c:v>
                </c:pt>
                <c:pt idx="3132">
                  <c:v>5</c:v>
                </c:pt>
                <c:pt idx="3133">
                  <c:v>5</c:v>
                </c:pt>
                <c:pt idx="3134">
                  <c:v>5</c:v>
                </c:pt>
                <c:pt idx="3135">
                  <c:v>5</c:v>
                </c:pt>
                <c:pt idx="3136">
                  <c:v>5</c:v>
                </c:pt>
                <c:pt idx="3137">
                  <c:v>5</c:v>
                </c:pt>
                <c:pt idx="3138">
                  <c:v>5</c:v>
                </c:pt>
                <c:pt idx="3139">
                  <c:v>5</c:v>
                </c:pt>
                <c:pt idx="3140">
                  <c:v>5</c:v>
                </c:pt>
                <c:pt idx="3141">
                  <c:v>5</c:v>
                </c:pt>
                <c:pt idx="3142">
                  <c:v>5</c:v>
                </c:pt>
                <c:pt idx="3143">
                  <c:v>5</c:v>
                </c:pt>
                <c:pt idx="3144">
                  <c:v>5</c:v>
                </c:pt>
                <c:pt idx="3145">
                  <c:v>5</c:v>
                </c:pt>
                <c:pt idx="3146">
                  <c:v>5</c:v>
                </c:pt>
                <c:pt idx="3147">
                  <c:v>5</c:v>
                </c:pt>
                <c:pt idx="3148">
                  <c:v>5</c:v>
                </c:pt>
                <c:pt idx="3149">
                  <c:v>5</c:v>
                </c:pt>
                <c:pt idx="3150">
                  <c:v>5</c:v>
                </c:pt>
                <c:pt idx="3151">
                  <c:v>5</c:v>
                </c:pt>
                <c:pt idx="3152">
                  <c:v>5</c:v>
                </c:pt>
                <c:pt idx="3153">
                  <c:v>5</c:v>
                </c:pt>
                <c:pt idx="3154">
                  <c:v>5</c:v>
                </c:pt>
                <c:pt idx="3155">
                  <c:v>5</c:v>
                </c:pt>
                <c:pt idx="3156">
                  <c:v>5</c:v>
                </c:pt>
                <c:pt idx="3157">
                  <c:v>5</c:v>
                </c:pt>
                <c:pt idx="3158">
                  <c:v>5</c:v>
                </c:pt>
                <c:pt idx="3159">
                  <c:v>5</c:v>
                </c:pt>
                <c:pt idx="3160">
                  <c:v>5</c:v>
                </c:pt>
                <c:pt idx="3161">
                  <c:v>5</c:v>
                </c:pt>
                <c:pt idx="3162">
                  <c:v>5</c:v>
                </c:pt>
                <c:pt idx="3163">
                  <c:v>5</c:v>
                </c:pt>
                <c:pt idx="3164">
                  <c:v>5</c:v>
                </c:pt>
                <c:pt idx="3165">
                  <c:v>5</c:v>
                </c:pt>
                <c:pt idx="3166">
                  <c:v>5</c:v>
                </c:pt>
                <c:pt idx="3167">
                  <c:v>5</c:v>
                </c:pt>
                <c:pt idx="3168">
                  <c:v>5</c:v>
                </c:pt>
                <c:pt idx="3169">
                  <c:v>5</c:v>
                </c:pt>
                <c:pt idx="3170">
                  <c:v>5</c:v>
                </c:pt>
                <c:pt idx="3171">
                  <c:v>5</c:v>
                </c:pt>
                <c:pt idx="3172">
                  <c:v>5</c:v>
                </c:pt>
                <c:pt idx="3173">
                  <c:v>5</c:v>
                </c:pt>
                <c:pt idx="3174">
                  <c:v>5</c:v>
                </c:pt>
                <c:pt idx="3175">
                  <c:v>5</c:v>
                </c:pt>
                <c:pt idx="3176">
                  <c:v>5</c:v>
                </c:pt>
                <c:pt idx="3177">
                  <c:v>5</c:v>
                </c:pt>
                <c:pt idx="3178">
                  <c:v>5</c:v>
                </c:pt>
                <c:pt idx="3179">
                  <c:v>5</c:v>
                </c:pt>
                <c:pt idx="3180">
                  <c:v>5</c:v>
                </c:pt>
                <c:pt idx="3181">
                  <c:v>5</c:v>
                </c:pt>
                <c:pt idx="3182">
                  <c:v>5</c:v>
                </c:pt>
                <c:pt idx="3183">
                  <c:v>5</c:v>
                </c:pt>
                <c:pt idx="3184">
                  <c:v>5</c:v>
                </c:pt>
                <c:pt idx="3185">
                  <c:v>5</c:v>
                </c:pt>
                <c:pt idx="3186">
                  <c:v>5</c:v>
                </c:pt>
                <c:pt idx="3187">
                  <c:v>5</c:v>
                </c:pt>
                <c:pt idx="3188">
                  <c:v>5</c:v>
                </c:pt>
                <c:pt idx="3189">
                  <c:v>5</c:v>
                </c:pt>
                <c:pt idx="3190">
                  <c:v>5</c:v>
                </c:pt>
                <c:pt idx="3191">
                  <c:v>5</c:v>
                </c:pt>
                <c:pt idx="3192">
                  <c:v>5</c:v>
                </c:pt>
                <c:pt idx="3193">
                  <c:v>5</c:v>
                </c:pt>
                <c:pt idx="3194">
                  <c:v>5</c:v>
                </c:pt>
                <c:pt idx="3195">
                  <c:v>5</c:v>
                </c:pt>
                <c:pt idx="3196">
                  <c:v>5</c:v>
                </c:pt>
                <c:pt idx="3197">
                  <c:v>5</c:v>
                </c:pt>
                <c:pt idx="3198">
                  <c:v>5</c:v>
                </c:pt>
                <c:pt idx="3199">
                  <c:v>5</c:v>
                </c:pt>
                <c:pt idx="3200">
                  <c:v>5</c:v>
                </c:pt>
                <c:pt idx="3201">
                  <c:v>5</c:v>
                </c:pt>
                <c:pt idx="3202">
                  <c:v>5</c:v>
                </c:pt>
                <c:pt idx="3203">
                  <c:v>5</c:v>
                </c:pt>
                <c:pt idx="3204">
                  <c:v>5</c:v>
                </c:pt>
                <c:pt idx="3205">
                  <c:v>5</c:v>
                </c:pt>
                <c:pt idx="3206">
                  <c:v>5</c:v>
                </c:pt>
                <c:pt idx="3207">
                  <c:v>5</c:v>
                </c:pt>
                <c:pt idx="3208">
                  <c:v>5</c:v>
                </c:pt>
                <c:pt idx="3209">
                  <c:v>5</c:v>
                </c:pt>
                <c:pt idx="3210">
                  <c:v>5</c:v>
                </c:pt>
                <c:pt idx="3211">
                  <c:v>5</c:v>
                </c:pt>
                <c:pt idx="3212">
                  <c:v>5</c:v>
                </c:pt>
                <c:pt idx="3213">
                  <c:v>5</c:v>
                </c:pt>
                <c:pt idx="3214">
                  <c:v>5</c:v>
                </c:pt>
                <c:pt idx="3215">
                  <c:v>5</c:v>
                </c:pt>
                <c:pt idx="3216">
                  <c:v>5</c:v>
                </c:pt>
                <c:pt idx="3217">
                  <c:v>5</c:v>
                </c:pt>
                <c:pt idx="3218">
                  <c:v>5</c:v>
                </c:pt>
                <c:pt idx="3219">
                  <c:v>5</c:v>
                </c:pt>
                <c:pt idx="3220">
                  <c:v>5</c:v>
                </c:pt>
                <c:pt idx="3221">
                  <c:v>5</c:v>
                </c:pt>
                <c:pt idx="3222">
                  <c:v>5</c:v>
                </c:pt>
                <c:pt idx="3223">
                  <c:v>5</c:v>
                </c:pt>
                <c:pt idx="3224">
                  <c:v>5</c:v>
                </c:pt>
                <c:pt idx="3225">
                  <c:v>5</c:v>
                </c:pt>
                <c:pt idx="3226">
                  <c:v>5</c:v>
                </c:pt>
                <c:pt idx="3227">
                  <c:v>5</c:v>
                </c:pt>
                <c:pt idx="3228">
                  <c:v>5</c:v>
                </c:pt>
                <c:pt idx="3229">
                  <c:v>5</c:v>
                </c:pt>
                <c:pt idx="3230">
                  <c:v>5</c:v>
                </c:pt>
                <c:pt idx="3231">
                  <c:v>5</c:v>
                </c:pt>
                <c:pt idx="3232">
                  <c:v>5</c:v>
                </c:pt>
                <c:pt idx="3233">
                  <c:v>5</c:v>
                </c:pt>
                <c:pt idx="3234">
                  <c:v>5</c:v>
                </c:pt>
                <c:pt idx="3235">
                  <c:v>5</c:v>
                </c:pt>
                <c:pt idx="3236">
                  <c:v>5</c:v>
                </c:pt>
                <c:pt idx="3237">
                  <c:v>5</c:v>
                </c:pt>
                <c:pt idx="3238">
                  <c:v>5</c:v>
                </c:pt>
                <c:pt idx="3239">
                  <c:v>5</c:v>
                </c:pt>
                <c:pt idx="3240">
                  <c:v>5</c:v>
                </c:pt>
                <c:pt idx="3241">
                  <c:v>5</c:v>
                </c:pt>
                <c:pt idx="3242">
                  <c:v>5</c:v>
                </c:pt>
                <c:pt idx="3243">
                  <c:v>5</c:v>
                </c:pt>
                <c:pt idx="3244">
                  <c:v>5</c:v>
                </c:pt>
                <c:pt idx="3245">
                  <c:v>5</c:v>
                </c:pt>
                <c:pt idx="3246">
                  <c:v>5</c:v>
                </c:pt>
                <c:pt idx="3247">
                  <c:v>5</c:v>
                </c:pt>
                <c:pt idx="3248">
                  <c:v>5</c:v>
                </c:pt>
                <c:pt idx="3249">
                  <c:v>5</c:v>
                </c:pt>
                <c:pt idx="3250">
                  <c:v>5</c:v>
                </c:pt>
                <c:pt idx="3251">
                  <c:v>5</c:v>
                </c:pt>
                <c:pt idx="3252">
                  <c:v>5</c:v>
                </c:pt>
                <c:pt idx="3253">
                  <c:v>5</c:v>
                </c:pt>
                <c:pt idx="3254">
                  <c:v>5</c:v>
                </c:pt>
                <c:pt idx="3255">
                  <c:v>5</c:v>
                </c:pt>
                <c:pt idx="3256">
                  <c:v>5</c:v>
                </c:pt>
                <c:pt idx="3257">
                  <c:v>5</c:v>
                </c:pt>
                <c:pt idx="3258">
                  <c:v>5</c:v>
                </c:pt>
                <c:pt idx="3259">
                  <c:v>5</c:v>
                </c:pt>
                <c:pt idx="3260">
                  <c:v>5</c:v>
                </c:pt>
                <c:pt idx="3261">
                  <c:v>5</c:v>
                </c:pt>
                <c:pt idx="3262">
                  <c:v>5</c:v>
                </c:pt>
                <c:pt idx="3263">
                  <c:v>5</c:v>
                </c:pt>
                <c:pt idx="3264">
                  <c:v>5</c:v>
                </c:pt>
                <c:pt idx="3265">
                  <c:v>5</c:v>
                </c:pt>
                <c:pt idx="3266">
                  <c:v>5</c:v>
                </c:pt>
                <c:pt idx="3267">
                  <c:v>5</c:v>
                </c:pt>
                <c:pt idx="3268">
                  <c:v>5</c:v>
                </c:pt>
                <c:pt idx="3269">
                  <c:v>5</c:v>
                </c:pt>
                <c:pt idx="3270">
                  <c:v>5</c:v>
                </c:pt>
                <c:pt idx="3271">
                  <c:v>5</c:v>
                </c:pt>
                <c:pt idx="3272">
                  <c:v>5</c:v>
                </c:pt>
                <c:pt idx="3273">
                  <c:v>5</c:v>
                </c:pt>
                <c:pt idx="3274">
                  <c:v>5</c:v>
                </c:pt>
                <c:pt idx="3275">
                  <c:v>5</c:v>
                </c:pt>
                <c:pt idx="3276">
                  <c:v>5</c:v>
                </c:pt>
                <c:pt idx="3277">
                  <c:v>5</c:v>
                </c:pt>
                <c:pt idx="3278">
                  <c:v>5</c:v>
                </c:pt>
                <c:pt idx="3279">
                  <c:v>5</c:v>
                </c:pt>
                <c:pt idx="3280">
                  <c:v>5</c:v>
                </c:pt>
                <c:pt idx="3281">
                  <c:v>5</c:v>
                </c:pt>
                <c:pt idx="3282">
                  <c:v>5</c:v>
                </c:pt>
                <c:pt idx="3283">
                  <c:v>5</c:v>
                </c:pt>
                <c:pt idx="3284">
                  <c:v>5</c:v>
                </c:pt>
                <c:pt idx="3285">
                  <c:v>5</c:v>
                </c:pt>
                <c:pt idx="3286">
                  <c:v>5</c:v>
                </c:pt>
                <c:pt idx="3287">
                  <c:v>5</c:v>
                </c:pt>
                <c:pt idx="3288">
                  <c:v>5</c:v>
                </c:pt>
                <c:pt idx="3289">
                  <c:v>5</c:v>
                </c:pt>
                <c:pt idx="3290">
                  <c:v>5</c:v>
                </c:pt>
                <c:pt idx="3291">
                  <c:v>5</c:v>
                </c:pt>
                <c:pt idx="3292">
                  <c:v>5</c:v>
                </c:pt>
                <c:pt idx="3293">
                  <c:v>5</c:v>
                </c:pt>
                <c:pt idx="3294">
                  <c:v>5</c:v>
                </c:pt>
                <c:pt idx="3295">
                  <c:v>5</c:v>
                </c:pt>
                <c:pt idx="3296">
                  <c:v>5</c:v>
                </c:pt>
                <c:pt idx="3297">
                  <c:v>5</c:v>
                </c:pt>
                <c:pt idx="3298">
                  <c:v>5</c:v>
                </c:pt>
                <c:pt idx="3299">
                  <c:v>5</c:v>
                </c:pt>
                <c:pt idx="3300">
                  <c:v>5</c:v>
                </c:pt>
                <c:pt idx="3301">
                  <c:v>5</c:v>
                </c:pt>
                <c:pt idx="3302">
                  <c:v>5</c:v>
                </c:pt>
                <c:pt idx="3303">
                  <c:v>5</c:v>
                </c:pt>
                <c:pt idx="3304">
                  <c:v>5</c:v>
                </c:pt>
                <c:pt idx="3305">
                  <c:v>5</c:v>
                </c:pt>
                <c:pt idx="3306">
                  <c:v>5</c:v>
                </c:pt>
                <c:pt idx="3307">
                  <c:v>5</c:v>
                </c:pt>
                <c:pt idx="3308">
                  <c:v>5</c:v>
                </c:pt>
                <c:pt idx="3309">
                  <c:v>5</c:v>
                </c:pt>
                <c:pt idx="3310">
                  <c:v>5</c:v>
                </c:pt>
                <c:pt idx="3311">
                  <c:v>5</c:v>
                </c:pt>
                <c:pt idx="3312">
                  <c:v>5</c:v>
                </c:pt>
                <c:pt idx="3313">
                  <c:v>5</c:v>
                </c:pt>
                <c:pt idx="3314">
                  <c:v>5</c:v>
                </c:pt>
                <c:pt idx="3315">
                  <c:v>5</c:v>
                </c:pt>
                <c:pt idx="3316">
                  <c:v>5</c:v>
                </c:pt>
                <c:pt idx="3317">
                  <c:v>5</c:v>
                </c:pt>
                <c:pt idx="3318">
                  <c:v>5</c:v>
                </c:pt>
                <c:pt idx="3319">
                  <c:v>5</c:v>
                </c:pt>
                <c:pt idx="3320">
                  <c:v>5</c:v>
                </c:pt>
                <c:pt idx="3321">
                  <c:v>5</c:v>
                </c:pt>
                <c:pt idx="3322">
                  <c:v>5</c:v>
                </c:pt>
                <c:pt idx="3323">
                  <c:v>5</c:v>
                </c:pt>
                <c:pt idx="3324">
                  <c:v>5</c:v>
                </c:pt>
                <c:pt idx="3325">
                  <c:v>5</c:v>
                </c:pt>
                <c:pt idx="3326">
                  <c:v>5</c:v>
                </c:pt>
                <c:pt idx="3327">
                  <c:v>5</c:v>
                </c:pt>
                <c:pt idx="3328">
                  <c:v>5</c:v>
                </c:pt>
                <c:pt idx="3329">
                  <c:v>5</c:v>
                </c:pt>
                <c:pt idx="3330">
                  <c:v>5</c:v>
                </c:pt>
                <c:pt idx="3331">
                  <c:v>5</c:v>
                </c:pt>
                <c:pt idx="3332">
                  <c:v>5</c:v>
                </c:pt>
                <c:pt idx="3333">
                  <c:v>5</c:v>
                </c:pt>
                <c:pt idx="3334">
                  <c:v>5</c:v>
                </c:pt>
                <c:pt idx="3335">
                  <c:v>5</c:v>
                </c:pt>
                <c:pt idx="3336">
                  <c:v>5</c:v>
                </c:pt>
                <c:pt idx="3337">
                  <c:v>5</c:v>
                </c:pt>
                <c:pt idx="3338">
                  <c:v>5</c:v>
                </c:pt>
                <c:pt idx="3339">
                  <c:v>5</c:v>
                </c:pt>
                <c:pt idx="3340">
                  <c:v>5</c:v>
                </c:pt>
                <c:pt idx="3341">
                  <c:v>5</c:v>
                </c:pt>
                <c:pt idx="3342">
                  <c:v>5</c:v>
                </c:pt>
                <c:pt idx="3343">
                  <c:v>5</c:v>
                </c:pt>
                <c:pt idx="3344">
                  <c:v>5</c:v>
                </c:pt>
                <c:pt idx="3345">
                  <c:v>5</c:v>
                </c:pt>
                <c:pt idx="3346">
                  <c:v>5</c:v>
                </c:pt>
                <c:pt idx="3347">
                  <c:v>5</c:v>
                </c:pt>
                <c:pt idx="3348">
                  <c:v>5</c:v>
                </c:pt>
                <c:pt idx="3349">
                  <c:v>5</c:v>
                </c:pt>
                <c:pt idx="3350">
                  <c:v>5</c:v>
                </c:pt>
                <c:pt idx="3351">
                  <c:v>5</c:v>
                </c:pt>
                <c:pt idx="3352">
                  <c:v>5</c:v>
                </c:pt>
                <c:pt idx="3353">
                  <c:v>5</c:v>
                </c:pt>
                <c:pt idx="3354">
                  <c:v>5</c:v>
                </c:pt>
                <c:pt idx="3355">
                  <c:v>5</c:v>
                </c:pt>
                <c:pt idx="3356">
                  <c:v>5</c:v>
                </c:pt>
                <c:pt idx="3357">
                  <c:v>5</c:v>
                </c:pt>
                <c:pt idx="3358">
                  <c:v>5</c:v>
                </c:pt>
                <c:pt idx="3359">
                  <c:v>5</c:v>
                </c:pt>
                <c:pt idx="3360">
                  <c:v>5</c:v>
                </c:pt>
                <c:pt idx="3361">
                  <c:v>5</c:v>
                </c:pt>
                <c:pt idx="3362">
                  <c:v>5</c:v>
                </c:pt>
                <c:pt idx="3363">
                  <c:v>5</c:v>
                </c:pt>
                <c:pt idx="3364">
                  <c:v>5</c:v>
                </c:pt>
                <c:pt idx="3365">
                  <c:v>5</c:v>
                </c:pt>
                <c:pt idx="3366">
                  <c:v>5</c:v>
                </c:pt>
                <c:pt idx="3367">
                  <c:v>5</c:v>
                </c:pt>
                <c:pt idx="3368">
                  <c:v>5</c:v>
                </c:pt>
                <c:pt idx="3369">
                  <c:v>5</c:v>
                </c:pt>
                <c:pt idx="3370">
                  <c:v>5</c:v>
                </c:pt>
                <c:pt idx="3371">
                  <c:v>5</c:v>
                </c:pt>
                <c:pt idx="3372">
                  <c:v>5</c:v>
                </c:pt>
                <c:pt idx="3373">
                  <c:v>5</c:v>
                </c:pt>
                <c:pt idx="3374">
                  <c:v>5</c:v>
                </c:pt>
                <c:pt idx="3375">
                  <c:v>5</c:v>
                </c:pt>
                <c:pt idx="3376">
                  <c:v>5</c:v>
                </c:pt>
                <c:pt idx="3377">
                  <c:v>5</c:v>
                </c:pt>
                <c:pt idx="3378">
                  <c:v>5</c:v>
                </c:pt>
                <c:pt idx="3379">
                  <c:v>5</c:v>
                </c:pt>
                <c:pt idx="3380">
                  <c:v>5</c:v>
                </c:pt>
                <c:pt idx="3381">
                  <c:v>5</c:v>
                </c:pt>
                <c:pt idx="3382">
                  <c:v>5</c:v>
                </c:pt>
                <c:pt idx="3383">
                  <c:v>5</c:v>
                </c:pt>
                <c:pt idx="3384">
                  <c:v>5</c:v>
                </c:pt>
                <c:pt idx="3385">
                  <c:v>5</c:v>
                </c:pt>
                <c:pt idx="3386">
                  <c:v>5</c:v>
                </c:pt>
                <c:pt idx="3387">
                  <c:v>5</c:v>
                </c:pt>
                <c:pt idx="3388">
                  <c:v>5</c:v>
                </c:pt>
                <c:pt idx="3389">
                  <c:v>5</c:v>
                </c:pt>
                <c:pt idx="3390">
                  <c:v>5</c:v>
                </c:pt>
                <c:pt idx="3391">
                  <c:v>5</c:v>
                </c:pt>
                <c:pt idx="3392">
                  <c:v>5</c:v>
                </c:pt>
                <c:pt idx="3393">
                  <c:v>5</c:v>
                </c:pt>
                <c:pt idx="3394">
                  <c:v>5</c:v>
                </c:pt>
                <c:pt idx="3395">
                  <c:v>5</c:v>
                </c:pt>
                <c:pt idx="3396">
                  <c:v>5</c:v>
                </c:pt>
                <c:pt idx="3397">
                  <c:v>5</c:v>
                </c:pt>
                <c:pt idx="3398">
                  <c:v>5</c:v>
                </c:pt>
                <c:pt idx="3399">
                  <c:v>5</c:v>
                </c:pt>
                <c:pt idx="3400">
                  <c:v>5</c:v>
                </c:pt>
                <c:pt idx="3401">
                  <c:v>5</c:v>
                </c:pt>
                <c:pt idx="3402">
                  <c:v>5</c:v>
                </c:pt>
                <c:pt idx="3403">
                  <c:v>5</c:v>
                </c:pt>
                <c:pt idx="3404">
                  <c:v>5</c:v>
                </c:pt>
                <c:pt idx="3405">
                  <c:v>5</c:v>
                </c:pt>
                <c:pt idx="3406">
                  <c:v>5</c:v>
                </c:pt>
                <c:pt idx="3407">
                  <c:v>5</c:v>
                </c:pt>
                <c:pt idx="3408">
                  <c:v>5</c:v>
                </c:pt>
                <c:pt idx="3409">
                  <c:v>5</c:v>
                </c:pt>
                <c:pt idx="3410">
                  <c:v>5</c:v>
                </c:pt>
                <c:pt idx="3411">
                  <c:v>5</c:v>
                </c:pt>
                <c:pt idx="3412">
                  <c:v>5</c:v>
                </c:pt>
                <c:pt idx="3413">
                  <c:v>5</c:v>
                </c:pt>
                <c:pt idx="3414">
                  <c:v>5</c:v>
                </c:pt>
                <c:pt idx="3415">
                  <c:v>5</c:v>
                </c:pt>
                <c:pt idx="3416">
                  <c:v>5</c:v>
                </c:pt>
                <c:pt idx="3417">
                  <c:v>5</c:v>
                </c:pt>
                <c:pt idx="3418">
                  <c:v>5</c:v>
                </c:pt>
                <c:pt idx="3419">
                  <c:v>5</c:v>
                </c:pt>
                <c:pt idx="3420">
                  <c:v>5</c:v>
                </c:pt>
                <c:pt idx="3421">
                  <c:v>5</c:v>
                </c:pt>
                <c:pt idx="3422">
                  <c:v>5</c:v>
                </c:pt>
                <c:pt idx="3423">
                  <c:v>5</c:v>
                </c:pt>
                <c:pt idx="3424">
                  <c:v>5</c:v>
                </c:pt>
                <c:pt idx="3425">
                  <c:v>5</c:v>
                </c:pt>
                <c:pt idx="3426">
                  <c:v>5</c:v>
                </c:pt>
                <c:pt idx="3427">
                  <c:v>5</c:v>
                </c:pt>
                <c:pt idx="3428">
                  <c:v>5</c:v>
                </c:pt>
                <c:pt idx="3429">
                  <c:v>5</c:v>
                </c:pt>
                <c:pt idx="3430">
                  <c:v>5</c:v>
                </c:pt>
                <c:pt idx="3431">
                  <c:v>5</c:v>
                </c:pt>
                <c:pt idx="3432">
                  <c:v>5</c:v>
                </c:pt>
                <c:pt idx="3433">
                  <c:v>5</c:v>
                </c:pt>
                <c:pt idx="3434">
                  <c:v>5</c:v>
                </c:pt>
                <c:pt idx="3435">
                  <c:v>5</c:v>
                </c:pt>
                <c:pt idx="3436">
                  <c:v>5</c:v>
                </c:pt>
                <c:pt idx="3437">
                  <c:v>5</c:v>
                </c:pt>
                <c:pt idx="3438">
                  <c:v>5</c:v>
                </c:pt>
                <c:pt idx="3439">
                  <c:v>5</c:v>
                </c:pt>
                <c:pt idx="3440">
                  <c:v>5</c:v>
                </c:pt>
                <c:pt idx="3441">
                  <c:v>5</c:v>
                </c:pt>
                <c:pt idx="3442">
                  <c:v>5</c:v>
                </c:pt>
                <c:pt idx="3443">
                  <c:v>5</c:v>
                </c:pt>
                <c:pt idx="3444">
                  <c:v>5</c:v>
                </c:pt>
                <c:pt idx="3445">
                  <c:v>5</c:v>
                </c:pt>
                <c:pt idx="3446">
                  <c:v>5</c:v>
                </c:pt>
                <c:pt idx="3447">
                  <c:v>5</c:v>
                </c:pt>
                <c:pt idx="3448">
                  <c:v>5</c:v>
                </c:pt>
                <c:pt idx="3449">
                  <c:v>5</c:v>
                </c:pt>
                <c:pt idx="3450">
                  <c:v>5</c:v>
                </c:pt>
                <c:pt idx="3451">
                  <c:v>5</c:v>
                </c:pt>
                <c:pt idx="3452">
                  <c:v>5</c:v>
                </c:pt>
                <c:pt idx="3453">
                  <c:v>5</c:v>
                </c:pt>
                <c:pt idx="3454">
                  <c:v>5</c:v>
                </c:pt>
                <c:pt idx="3455">
                  <c:v>5</c:v>
                </c:pt>
                <c:pt idx="3456">
                  <c:v>5</c:v>
                </c:pt>
                <c:pt idx="3457">
                  <c:v>5</c:v>
                </c:pt>
                <c:pt idx="3458">
                  <c:v>5</c:v>
                </c:pt>
                <c:pt idx="3459">
                  <c:v>5</c:v>
                </c:pt>
                <c:pt idx="3460">
                  <c:v>5</c:v>
                </c:pt>
                <c:pt idx="3461">
                  <c:v>5</c:v>
                </c:pt>
                <c:pt idx="3462">
                  <c:v>5</c:v>
                </c:pt>
                <c:pt idx="3463">
                  <c:v>5</c:v>
                </c:pt>
                <c:pt idx="3464">
                  <c:v>5</c:v>
                </c:pt>
                <c:pt idx="3465">
                  <c:v>5</c:v>
                </c:pt>
                <c:pt idx="3466">
                  <c:v>5</c:v>
                </c:pt>
                <c:pt idx="3467">
                  <c:v>5</c:v>
                </c:pt>
                <c:pt idx="3468">
                  <c:v>5</c:v>
                </c:pt>
                <c:pt idx="3469">
                  <c:v>5</c:v>
                </c:pt>
                <c:pt idx="3470">
                  <c:v>5</c:v>
                </c:pt>
                <c:pt idx="3471">
                  <c:v>5</c:v>
                </c:pt>
                <c:pt idx="3472">
                  <c:v>5</c:v>
                </c:pt>
                <c:pt idx="3473">
                  <c:v>5</c:v>
                </c:pt>
                <c:pt idx="3474">
                  <c:v>5</c:v>
                </c:pt>
                <c:pt idx="3475">
                  <c:v>5</c:v>
                </c:pt>
                <c:pt idx="3476">
                  <c:v>5</c:v>
                </c:pt>
                <c:pt idx="3477">
                  <c:v>5</c:v>
                </c:pt>
                <c:pt idx="3478">
                  <c:v>5</c:v>
                </c:pt>
                <c:pt idx="3479">
                  <c:v>5</c:v>
                </c:pt>
                <c:pt idx="3480">
                  <c:v>5</c:v>
                </c:pt>
                <c:pt idx="3481">
                  <c:v>5</c:v>
                </c:pt>
                <c:pt idx="3482">
                  <c:v>5</c:v>
                </c:pt>
                <c:pt idx="3483">
                  <c:v>5</c:v>
                </c:pt>
                <c:pt idx="3484">
                  <c:v>5</c:v>
                </c:pt>
                <c:pt idx="3485">
                  <c:v>5</c:v>
                </c:pt>
                <c:pt idx="3486">
                  <c:v>5</c:v>
                </c:pt>
                <c:pt idx="3487">
                  <c:v>5</c:v>
                </c:pt>
                <c:pt idx="3488">
                  <c:v>5</c:v>
                </c:pt>
                <c:pt idx="3489">
                  <c:v>5</c:v>
                </c:pt>
                <c:pt idx="3490">
                  <c:v>5</c:v>
                </c:pt>
                <c:pt idx="3491">
                  <c:v>5</c:v>
                </c:pt>
                <c:pt idx="3492">
                  <c:v>5</c:v>
                </c:pt>
                <c:pt idx="3493">
                  <c:v>5</c:v>
                </c:pt>
                <c:pt idx="3494">
                  <c:v>5</c:v>
                </c:pt>
                <c:pt idx="3495">
                  <c:v>5</c:v>
                </c:pt>
                <c:pt idx="3496">
                  <c:v>5</c:v>
                </c:pt>
                <c:pt idx="3497">
                  <c:v>5</c:v>
                </c:pt>
                <c:pt idx="3498">
                  <c:v>5</c:v>
                </c:pt>
                <c:pt idx="3499">
                  <c:v>5</c:v>
                </c:pt>
                <c:pt idx="3500">
                  <c:v>5</c:v>
                </c:pt>
                <c:pt idx="3501">
                  <c:v>5</c:v>
                </c:pt>
                <c:pt idx="3502">
                  <c:v>5</c:v>
                </c:pt>
                <c:pt idx="3503">
                  <c:v>5</c:v>
                </c:pt>
                <c:pt idx="3504">
                  <c:v>5</c:v>
                </c:pt>
                <c:pt idx="3505">
                  <c:v>5</c:v>
                </c:pt>
                <c:pt idx="3506">
                  <c:v>5</c:v>
                </c:pt>
                <c:pt idx="3507">
                  <c:v>5</c:v>
                </c:pt>
                <c:pt idx="3508">
                  <c:v>5</c:v>
                </c:pt>
                <c:pt idx="3509">
                  <c:v>5</c:v>
                </c:pt>
                <c:pt idx="3510">
                  <c:v>5</c:v>
                </c:pt>
                <c:pt idx="3511">
                  <c:v>5</c:v>
                </c:pt>
                <c:pt idx="3512">
                  <c:v>5</c:v>
                </c:pt>
                <c:pt idx="3513">
                  <c:v>5</c:v>
                </c:pt>
                <c:pt idx="3514">
                  <c:v>5</c:v>
                </c:pt>
                <c:pt idx="3515">
                  <c:v>5</c:v>
                </c:pt>
                <c:pt idx="3516">
                  <c:v>5</c:v>
                </c:pt>
                <c:pt idx="3517">
                  <c:v>5</c:v>
                </c:pt>
                <c:pt idx="3518">
                  <c:v>5</c:v>
                </c:pt>
                <c:pt idx="3519">
                  <c:v>5</c:v>
                </c:pt>
                <c:pt idx="3520">
                  <c:v>5</c:v>
                </c:pt>
                <c:pt idx="3521">
                  <c:v>5</c:v>
                </c:pt>
                <c:pt idx="3522">
                  <c:v>5</c:v>
                </c:pt>
                <c:pt idx="3523">
                  <c:v>5</c:v>
                </c:pt>
                <c:pt idx="3524">
                  <c:v>5</c:v>
                </c:pt>
                <c:pt idx="3525">
                  <c:v>5</c:v>
                </c:pt>
                <c:pt idx="3526">
                  <c:v>5</c:v>
                </c:pt>
                <c:pt idx="3527">
                  <c:v>5</c:v>
                </c:pt>
                <c:pt idx="3528">
                  <c:v>5</c:v>
                </c:pt>
                <c:pt idx="3529">
                  <c:v>5</c:v>
                </c:pt>
                <c:pt idx="3530">
                  <c:v>5</c:v>
                </c:pt>
                <c:pt idx="3531">
                  <c:v>5</c:v>
                </c:pt>
                <c:pt idx="3532">
                  <c:v>5</c:v>
                </c:pt>
                <c:pt idx="3533">
                  <c:v>5</c:v>
                </c:pt>
                <c:pt idx="3534">
                  <c:v>5</c:v>
                </c:pt>
                <c:pt idx="3535">
                  <c:v>5</c:v>
                </c:pt>
                <c:pt idx="3536">
                  <c:v>5</c:v>
                </c:pt>
                <c:pt idx="3537">
                  <c:v>5</c:v>
                </c:pt>
                <c:pt idx="3538">
                  <c:v>5</c:v>
                </c:pt>
                <c:pt idx="3539">
                  <c:v>5</c:v>
                </c:pt>
                <c:pt idx="3540">
                  <c:v>5</c:v>
                </c:pt>
                <c:pt idx="3541">
                  <c:v>5</c:v>
                </c:pt>
                <c:pt idx="3542">
                  <c:v>5</c:v>
                </c:pt>
                <c:pt idx="3543">
                  <c:v>5</c:v>
                </c:pt>
                <c:pt idx="3544">
                  <c:v>5</c:v>
                </c:pt>
                <c:pt idx="3545">
                  <c:v>5</c:v>
                </c:pt>
                <c:pt idx="3546">
                  <c:v>5</c:v>
                </c:pt>
                <c:pt idx="3547">
                  <c:v>5</c:v>
                </c:pt>
                <c:pt idx="3548">
                  <c:v>5</c:v>
                </c:pt>
                <c:pt idx="3549">
                  <c:v>5</c:v>
                </c:pt>
                <c:pt idx="3550">
                  <c:v>5</c:v>
                </c:pt>
                <c:pt idx="3551">
                  <c:v>5</c:v>
                </c:pt>
                <c:pt idx="3552">
                  <c:v>5</c:v>
                </c:pt>
                <c:pt idx="3553">
                  <c:v>5</c:v>
                </c:pt>
                <c:pt idx="3554">
                  <c:v>5</c:v>
                </c:pt>
                <c:pt idx="3555">
                  <c:v>5</c:v>
                </c:pt>
                <c:pt idx="3556">
                  <c:v>5</c:v>
                </c:pt>
                <c:pt idx="3557">
                  <c:v>5</c:v>
                </c:pt>
                <c:pt idx="3558">
                  <c:v>5</c:v>
                </c:pt>
                <c:pt idx="3559">
                  <c:v>5</c:v>
                </c:pt>
                <c:pt idx="3560">
                  <c:v>5</c:v>
                </c:pt>
                <c:pt idx="3561">
                  <c:v>5</c:v>
                </c:pt>
                <c:pt idx="3562">
                  <c:v>5</c:v>
                </c:pt>
                <c:pt idx="3563">
                  <c:v>5</c:v>
                </c:pt>
                <c:pt idx="3564">
                  <c:v>5</c:v>
                </c:pt>
                <c:pt idx="3565">
                  <c:v>5</c:v>
                </c:pt>
                <c:pt idx="3566">
                  <c:v>5</c:v>
                </c:pt>
                <c:pt idx="3567">
                  <c:v>5</c:v>
                </c:pt>
                <c:pt idx="3568">
                  <c:v>5</c:v>
                </c:pt>
                <c:pt idx="3569">
                  <c:v>5</c:v>
                </c:pt>
                <c:pt idx="3570">
                  <c:v>5</c:v>
                </c:pt>
                <c:pt idx="3571">
                  <c:v>5</c:v>
                </c:pt>
                <c:pt idx="3572">
                  <c:v>5</c:v>
                </c:pt>
                <c:pt idx="3573">
                  <c:v>5</c:v>
                </c:pt>
                <c:pt idx="3574">
                  <c:v>5</c:v>
                </c:pt>
                <c:pt idx="3575">
                  <c:v>5</c:v>
                </c:pt>
                <c:pt idx="3576">
                  <c:v>5</c:v>
                </c:pt>
                <c:pt idx="3577">
                  <c:v>5</c:v>
                </c:pt>
                <c:pt idx="3578">
                  <c:v>5</c:v>
                </c:pt>
                <c:pt idx="3579">
                  <c:v>5</c:v>
                </c:pt>
                <c:pt idx="3580">
                  <c:v>5</c:v>
                </c:pt>
                <c:pt idx="3581">
                  <c:v>5</c:v>
                </c:pt>
                <c:pt idx="3582">
                  <c:v>5</c:v>
                </c:pt>
                <c:pt idx="3583">
                  <c:v>5</c:v>
                </c:pt>
                <c:pt idx="3584">
                  <c:v>5</c:v>
                </c:pt>
                <c:pt idx="3585">
                  <c:v>5</c:v>
                </c:pt>
                <c:pt idx="3586">
                  <c:v>5</c:v>
                </c:pt>
                <c:pt idx="3587">
                  <c:v>5</c:v>
                </c:pt>
                <c:pt idx="3588">
                  <c:v>5</c:v>
                </c:pt>
                <c:pt idx="3589">
                  <c:v>5</c:v>
                </c:pt>
                <c:pt idx="3590">
                  <c:v>5</c:v>
                </c:pt>
                <c:pt idx="3591">
                  <c:v>5</c:v>
                </c:pt>
                <c:pt idx="3592">
                  <c:v>5</c:v>
                </c:pt>
                <c:pt idx="3593">
                  <c:v>5</c:v>
                </c:pt>
                <c:pt idx="3594">
                  <c:v>5</c:v>
                </c:pt>
                <c:pt idx="3595">
                  <c:v>5</c:v>
                </c:pt>
                <c:pt idx="3596">
                  <c:v>5</c:v>
                </c:pt>
                <c:pt idx="3597">
                  <c:v>5</c:v>
                </c:pt>
                <c:pt idx="3598">
                  <c:v>5</c:v>
                </c:pt>
                <c:pt idx="3599">
                  <c:v>5</c:v>
                </c:pt>
                <c:pt idx="3600">
                  <c:v>5</c:v>
                </c:pt>
                <c:pt idx="3601">
                  <c:v>5</c:v>
                </c:pt>
                <c:pt idx="3602">
                  <c:v>5</c:v>
                </c:pt>
                <c:pt idx="3603">
                  <c:v>5</c:v>
                </c:pt>
                <c:pt idx="3604">
                  <c:v>5</c:v>
                </c:pt>
                <c:pt idx="3605">
                  <c:v>5</c:v>
                </c:pt>
                <c:pt idx="3606">
                  <c:v>5</c:v>
                </c:pt>
                <c:pt idx="3607">
                  <c:v>5</c:v>
                </c:pt>
                <c:pt idx="3608">
                  <c:v>5</c:v>
                </c:pt>
                <c:pt idx="3609">
                  <c:v>5</c:v>
                </c:pt>
                <c:pt idx="3610">
                  <c:v>5</c:v>
                </c:pt>
                <c:pt idx="3611">
                  <c:v>5</c:v>
                </c:pt>
                <c:pt idx="3612">
                  <c:v>5</c:v>
                </c:pt>
                <c:pt idx="3613">
                  <c:v>5</c:v>
                </c:pt>
                <c:pt idx="3614">
                  <c:v>5</c:v>
                </c:pt>
                <c:pt idx="3615">
                  <c:v>5</c:v>
                </c:pt>
                <c:pt idx="3616">
                  <c:v>5</c:v>
                </c:pt>
                <c:pt idx="3617">
                  <c:v>5</c:v>
                </c:pt>
                <c:pt idx="3618">
                  <c:v>5</c:v>
                </c:pt>
                <c:pt idx="3619">
                  <c:v>5</c:v>
                </c:pt>
                <c:pt idx="3620">
                  <c:v>5</c:v>
                </c:pt>
                <c:pt idx="3621">
                  <c:v>5</c:v>
                </c:pt>
                <c:pt idx="3622">
                  <c:v>5</c:v>
                </c:pt>
                <c:pt idx="3623">
                  <c:v>5</c:v>
                </c:pt>
                <c:pt idx="3624">
                  <c:v>5</c:v>
                </c:pt>
                <c:pt idx="3625">
                  <c:v>5</c:v>
                </c:pt>
                <c:pt idx="3626">
                  <c:v>5</c:v>
                </c:pt>
                <c:pt idx="3627">
                  <c:v>5</c:v>
                </c:pt>
                <c:pt idx="3628">
                  <c:v>5</c:v>
                </c:pt>
                <c:pt idx="3629">
                  <c:v>5</c:v>
                </c:pt>
                <c:pt idx="3630">
                  <c:v>5</c:v>
                </c:pt>
                <c:pt idx="3631">
                  <c:v>5</c:v>
                </c:pt>
                <c:pt idx="3632">
                  <c:v>5</c:v>
                </c:pt>
                <c:pt idx="3633">
                  <c:v>5</c:v>
                </c:pt>
                <c:pt idx="3634">
                  <c:v>5</c:v>
                </c:pt>
                <c:pt idx="3635">
                  <c:v>5</c:v>
                </c:pt>
                <c:pt idx="3636">
                  <c:v>5</c:v>
                </c:pt>
                <c:pt idx="3637">
                  <c:v>5</c:v>
                </c:pt>
                <c:pt idx="3638">
                  <c:v>5</c:v>
                </c:pt>
                <c:pt idx="3639">
                  <c:v>5</c:v>
                </c:pt>
                <c:pt idx="3640">
                  <c:v>5</c:v>
                </c:pt>
                <c:pt idx="3641">
                  <c:v>5</c:v>
                </c:pt>
                <c:pt idx="3642">
                  <c:v>5</c:v>
                </c:pt>
                <c:pt idx="3643">
                  <c:v>5</c:v>
                </c:pt>
                <c:pt idx="3644">
                  <c:v>5</c:v>
                </c:pt>
                <c:pt idx="3645">
                  <c:v>5</c:v>
                </c:pt>
                <c:pt idx="3646">
                  <c:v>5</c:v>
                </c:pt>
                <c:pt idx="3647">
                  <c:v>5</c:v>
                </c:pt>
                <c:pt idx="3648">
                  <c:v>5</c:v>
                </c:pt>
                <c:pt idx="3649">
                  <c:v>5</c:v>
                </c:pt>
                <c:pt idx="3650">
                  <c:v>5</c:v>
                </c:pt>
                <c:pt idx="3651">
                  <c:v>5</c:v>
                </c:pt>
                <c:pt idx="3652">
                  <c:v>5</c:v>
                </c:pt>
                <c:pt idx="3653">
                  <c:v>5</c:v>
                </c:pt>
                <c:pt idx="3654">
                  <c:v>5</c:v>
                </c:pt>
                <c:pt idx="3655">
                  <c:v>5</c:v>
                </c:pt>
                <c:pt idx="3656">
                  <c:v>5</c:v>
                </c:pt>
                <c:pt idx="3657">
                  <c:v>5</c:v>
                </c:pt>
                <c:pt idx="3658">
                  <c:v>5</c:v>
                </c:pt>
                <c:pt idx="3659">
                  <c:v>5</c:v>
                </c:pt>
                <c:pt idx="3660">
                  <c:v>5</c:v>
                </c:pt>
                <c:pt idx="3661">
                  <c:v>5</c:v>
                </c:pt>
                <c:pt idx="3662">
                  <c:v>5</c:v>
                </c:pt>
                <c:pt idx="3663">
                  <c:v>5</c:v>
                </c:pt>
                <c:pt idx="3664">
                  <c:v>5</c:v>
                </c:pt>
                <c:pt idx="3665">
                  <c:v>5</c:v>
                </c:pt>
                <c:pt idx="3666">
                  <c:v>5</c:v>
                </c:pt>
                <c:pt idx="3667">
                  <c:v>5</c:v>
                </c:pt>
                <c:pt idx="3668">
                  <c:v>5</c:v>
                </c:pt>
                <c:pt idx="3669">
                  <c:v>5</c:v>
                </c:pt>
                <c:pt idx="3670">
                  <c:v>5</c:v>
                </c:pt>
                <c:pt idx="3671">
                  <c:v>5</c:v>
                </c:pt>
                <c:pt idx="3672">
                  <c:v>5</c:v>
                </c:pt>
                <c:pt idx="3673">
                  <c:v>5</c:v>
                </c:pt>
                <c:pt idx="3674">
                  <c:v>5</c:v>
                </c:pt>
                <c:pt idx="3675">
                  <c:v>5</c:v>
                </c:pt>
                <c:pt idx="3676">
                  <c:v>5</c:v>
                </c:pt>
                <c:pt idx="3677">
                  <c:v>5</c:v>
                </c:pt>
                <c:pt idx="3678">
                  <c:v>5</c:v>
                </c:pt>
                <c:pt idx="3679">
                  <c:v>5</c:v>
                </c:pt>
                <c:pt idx="3680">
                  <c:v>5</c:v>
                </c:pt>
                <c:pt idx="3681">
                  <c:v>5</c:v>
                </c:pt>
                <c:pt idx="3682">
                  <c:v>5</c:v>
                </c:pt>
                <c:pt idx="3683">
                  <c:v>5</c:v>
                </c:pt>
                <c:pt idx="3684">
                  <c:v>5</c:v>
                </c:pt>
                <c:pt idx="3685">
                  <c:v>5</c:v>
                </c:pt>
                <c:pt idx="3686">
                  <c:v>5</c:v>
                </c:pt>
                <c:pt idx="3687">
                  <c:v>5</c:v>
                </c:pt>
                <c:pt idx="3688">
                  <c:v>5</c:v>
                </c:pt>
                <c:pt idx="3689">
                  <c:v>5</c:v>
                </c:pt>
                <c:pt idx="3690">
                  <c:v>5</c:v>
                </c:pt>
                <c:pt idx="3691">
                  <c:v>5</c:v>
                </c:pt>
                <c:pt idx="3692">
                  <c:v>5</c:v>
                </c:pt>
                <c:pt idx="3693">
                  <c:v>5</c:v>
                </c:pt>
                <c:pt idx="3694">
                  <c:v>5</c:v>
                </c:pt>
                <c:pt idx="3695">
                  <c:v>5</c:v>
                </c:pt>
                <c:pt idx="3696">
                  <c:v>5</c:v>
                </c:pt>
                <c:pt idx="3697">
                  <c:v>5</c:v>
                </c:pt>
                <c:pt idx="3698">
                  <c:v>5</c:v>
                </c:pt>
                <c:pt idx="3699">
                  <c:v>5</c:v>
                </c:pt>
                <c:pt idx="3700">
                  <c:v>5</c:v>
                </c:pt>
                <c:pt idx="3701">
                  <c:v>5</c:v>
                </c:pt>
                <c:pt idx="3702">
                  <c:v>5</c:v>
                </c:pt>
                <c:pt idx="3703">
                  <c:v>5</c:v>
                </c:pt>
                <c:pt idx="3704">
                  <c:v>5</c:v>
                </c:pt>
                <c:pt idx="3705">
                  <c:v>5</c:v>
                </c:pt>
                <c:pt idx="3706">
                  <c:v>5</c:v>
                </c:pt>
                <c:pt idx="3707">
                  <c:v>5</c:v>
                </c:pt>
                <c:pt idx="3708">
                  <c:v>5</c:v>
                </c:pt>
                <c:pt idx="3709">
                  <c:v>5</c:v>
                </c:pt>
                <c:pt idx="3710">
                  <c:v>5</c:v>
                </c:pt>
                <c:pt idx="3711">
                  <c:v>5</c:v>
                </c:pt>
                <c:pt idx="3712">
                  <c:v>5</c:v>
                </c:pt>
                <c:pt idx="3713">
                  <c:v>5</c:v>
                </c:pt>
                <c:pt idx="3714">
                  <c:v>5</c:v>
                </c:pt>
                <c:pt idx="3715">
                  <c:v>5</c:v>
                </c:pt>
                <c:pt idx="3716">
                  <c:v>5</c:v>
                </c:pt>
                <c:pt idx="3717">
                  <c:v>5</c:v>
                </c:pt>
                <c:pt idx="3718">
                  <c:v>5</c:v>
                </c:pt>
                <c:pt idx="3719">
                  <c:v>5</c:v>
                </c:pt>
                <c:pt idx="3720">
                  <c:v>5</c:v>
                </c:pt>
                <c:pt idx="3721">
                  <c:v>5</c:v>
                </c:pt>
                <c:pt idx="3722">
                  <c:v>5</c:v>
                </c:pt>
                <c:pt idx="3723">
                  <c:v>5</c:v>
                </c:pt>
                <c:pt idx="3724">
                  <c:v>5</c:v>
                </c:pt>
                <c:pt idx="3725">
                  <c:v>5</c:v>
                </c:pt>
                <c:pt idx="3726">
                  <c:v>5</c:v>
                </c:pt>
                <c:pt idx="3727">
                  <c:v>5</c:v>
                </c:pt>
                <c:pt idx="3728">
                  <c:v>5</c:v>
                </c:pt>
                <c:pt idx="3729">
                  <c:v>5</c:v>
                </c:pt>
                <c:pt idx="3730">
                  <c:v>5</c:v>
                </c:pt>
                <c:pt idx="3731">
                  <c:v>5</c:v>
                </c:pt>
                <c:pt idx="3732">
                  <c:v>5</c:v>
                </c:pt>
                <c:pt idx="3733">
                  <c:v>5</c:v>
                </c:pt>
                <c:pt idx="3734">
                  <c:v>5</c:v>
                </c:pt>
                <c:pt idx="3735">
                  <c:v>5</c:v>
                </c:pt>
                <c:pt idx="3736">
                  <c:v>5</c:v>
                </c:pt>
                <c:pt idx="3737">
                  <c:v>5</c:v>
                </c:pt>
                <c:pt idx="3738">
                  <c:v>5</c:v>
                </c:pt>
                <c:pt idx="3739">
                  <c:v>5</c:v>
                </c:pt>
                <c:pt idx="3740">
                  <c:v>5</c:v>
                </c:pt>
                <c:pt idx="3741">
                  <c:v>5</c:v>
                </c:pt>
                <c:pt idx="3742">
                  <c:v>5</c:v>
                </c:pt>
                <c:pt idx="3743">
                  <c:v>5</c:v>
                </c:pt>
                <c:pt idx="3744">
                  <c:v>5</c:v>
                </c:pt>
                <c:pt idx="3745">
                  <c:v>5</c:v>
                </c:pt>
                <c:pt idx="3746">
                  <c:v>5</c:v>
                </c:pt>
                <c:pt idx="3747">
                  <c:v>5</c:v>
                </c:pt>
                <c:pt idx="3748">
                  <c:v>5</c:v>
                </c:pt>
                <c:pt idx="3749">
                  <c:v>5</c:v>
                </c:pt>
                <c:pt idx="3750">
                  <c:v>5</c:v>
                </c:pt>
                <c:pt idx="3751">
                  <c:v>5</c:v>
                </c:pt>
                <c:pt idx="3752">
                  <c:v>5</c:v>
                </c:pt>
                <c:pt idx="3753">
                  <c:v>5</c:v>
                </c:pt>
                <c:pt idx="3754">
                  <c:v>5</c:v>
                </c:pt>
                <c:pt idx="3755">
                  <c:v>5</c:v>
                </c:pt>
                <c:pt idx="3756">
                  <c:v>5</c:v>
                </c:pt>
                <c:pt idx="3757">
                  <c:v>5</c:v>
                </c:pt>
                <c:pt idx="3758">
                  <c:v>5</c:v>
                </c:pt>
                <c:pt idx="3759">
                  <c:v>5</c:v>
                </c:pt>
                <c:pt idx="3760">
                  <c:v>5</c:v>
                </c:pt>
                <c:pt idx="3761">
                  <c:v>5</c:v>
                </c:pt>
                <c:pt idx="3762">
                  <c:v>5</c:v>
                </c:pt>
                <c:pt idx="3763">
                  <c:v>5</c:v>
                </c:pt>
                <c:pt idx="3764">
                  <c:v>5</c:v>
                </c:pt>
                <c:pt idx="3765">
                  <c:v>5</c:v>
                </c:pt>
                <c:pt idx="3766">
                  <c:v>5</c:v>
                </c:pt>
                <c:pt idx="3767">
                  <c:v>5</c:v>
                </c:pt>
                <c:pt idx="3768">
                  <c:v>5</c:v>
                </c:pt>
                <c:pt idx="3769">
                  <c:v>5</c:v>
                </c:pt>
                <c:pt idx="3770">
                  <c:v>5</c:v>
                </c:pt>
                <c:pt idx="3771">
                  <c:v>5</c:v>
                </c:pt>
                <c:pt idx="3772">
                  <c:v>5</c:v>
                </c:pt>
                <c:pt idx="3773">
                  <c:v>5</c:v>
                </c:pt>
                <c:pt idx="3774">
                  <c:v>5</c:v>
                </c:pt>
                <c:pt idx="3775">
                  <c:v>5</c:v>
                </c:pt>
                <c:pt idx="3776">
                  <c:v>5</c:v>
                </c:pt>
                <c:pt idx="3777">
                  <c:v>5</c:v>
                </c:pt>
                <c:pt idx="3778">
                  <c:v>5</c:v>
                </c:pt>
                <c:pt idx="3779">
                  <c:v>5</c:v>
                </c:pt>
                <c:pt idx="3780">
                  <c:v>5</c:v>
                </c:pt>
                <c:pt idx="3781">
                  <c:v>5</c:v>
                </c:pt>
                <c:pt idx="3782">
                  <c:v>5</c:v>
                </c:pt>
                <c:pt idx="3783">
                  <c:v>5</c:v>
                </c:pt>
                <c:pt idx="3784">
                  <c:v>5</c:v>
                </c:pt>
                <c:pt idx="3785">
                  <c:v>5</c:v>
                </c:pt>
                <c:pt idx="3786">
                  <c:v>5</c:v>
                </c:pt>
                <c:pt idx="3787">
                  <c:v>5</c:v>
                </c:pt>
                <c:pt idx="3788">
                  <c:v>5</c:v>
                </c:pt>
                <c:pt idx="3789">
                  <c:v>5</c:v>
                </c:pt>
                <c:pt idx="3790">
                  <c:v>5</c:v>
                </c:pt>
                <c:pt idx="3791">
                  <c:v>5</c:v>
                </c:pt>
                <c:pt idx="3792">
                  <c:v>5</c:v>
                </c:pt>
                <c:pt idx="3793">
                  <c:v>5</c:v>
                </c:pt>
                <c:pt idx="3794">
                  <c:v>5</c:v>
                </c:pt>
                <c:pt idx="3795">
                  <c:v>5</c:v>
                </c:pt>
                <c:pt idx="3796">
                  <c:v>5</c:v>
                </c:pt>
                <c:pt idx="3797">
                  <c:v>5</c:v>
                </c:pt>
                <c:pt idx="3798">
                  <c:v>5</c:v>
                </c:pt>
                <c:pt idx="3799">
                  <c:v>5</c:v>
                </c:pt>
                <c:pt idx="3800">
                  <c:v>5</c:v>
                </c:pt>
                <c:pt idx="3801">
                  <c:v>5</c:v>
                </c:pt>
                <c:pt idx="3802">
                  <c:v>5</c:v>
                </c:pt>
                <c:pt idx="3803">
                  <c:v>5</c:v>
                </c:pt>
                <c:pt idx="3804">
                  <c:v>5</c:v>
                </c:pt>
                <c:pt idx="3805">
                  <c:v>5</c:v>
                </c:pt>
                <c:pt idx="3806">
                  <c:v>5</c:v>
                </c:pt>
                <c:pt idx="3807">
                  <c:v>5</c:v>
                </c:pt>
                <c:pt idx="3808">
                  <c:v>5</c:v>
                </c:pt>
                <c:pt idx="3809">
                  <c:v>5</c:v>
                </c:pt>
                <c:pt idx="3810">
                  <c:v>5</c:v>
                </c:pt>
                <c:pt idx="3811">
                  <c:v>5</c:v>
                </c:pt>
                <c:pt idx="3812">
                  <c:v>5</c:v>
                </c:pt>
                <c:pt idx="3813">
                  <c:v>5</c:v>
                </c:pt>
                <c:pt idx="3814">
                  <c:v>5</c:v>
                </c:pt>
                <c:pt idx="3815">
                  <c:v>5</c:v>
                </c:pt>
                <c:pt idx="3816">
                  <c:v>5</c:v>
                </c:pt>
                <c:pt idx="3817">
                  <c:v>5</c:v>
                </c:pt>
                <c:pt idx="3818">
                  <c:v>5</c:v>
                </c:pt>
                <c:pt idx="3819">
                  <c:v>5</c:v>
                </c:pt>
                <c:pt idx="3820">
                  <c:v>5</c:v>
                </c:pt>
                <c:pt idx="3821">
                  <c:v>5</c:v>
                </c:pt>
                <c:pt idx="3822">
                  <c:v>5</c:v>
                </c:pt>
                <c:pt idx="3823">
                  <c:v>5</c:v>
                </c:pt>
                <c:pt idx="3824">
                  <c:v>5</c:v>
                </c:pt>
                <c:pt idx="3825">
                  <c:v>5</c:v>
                </c:pt>
                <c:pt idx="3826">
                  <c:v>5</c:v>
                </c:pt>
                <c:pt idx="3827">
                  <c:v>5</c:v>
                </c:pt>
                <c:pt idx="3828">
                  <c:v>5</c:v>
                </c:pt>
                <c:pt idx="3829">
                  <c:v>5</c:v>
                </c:pt>
                <c:pt idx="3830">
                  <c:v>5</c:v>
                </c:pt>
                <c:pt idx="3831">
                  <c:v>5</c:v>
                </c:pt>
                <c:pt idx="3832">
                  <c:v>5</c:v>
                </c:pt>
                <c:pt idx="3833">
                  <c:v>5</c:v>
                </c:pt>
                <c:pt idx="3834">
                  <c:v>5</c:v>
                </c:pt>
                <c:pt idx="3835">
                  <c:v>5</c:v>
                </c:pt>
                <c:pt idx="3836">
                  <c:v>5</c:v>
                </c:pt>
                <c:pt idx="3837">
                  <c:v>5</c:v>
                </c:pt>
                <c:pt idx="3838">
                  <c:v>5</c:v>
                </c:pt>
                <c:pt idx="3839">
                  <c:v>5</c:v>
                </c:pt>
                <c:pt idx="3840">
                  <c:v>5</c:v>
                </c:pt>
                <c:pt idx="3841">
                  <c:v>5</c:v>
                </c:pt>
                <c:pt idx="3842">
                  <c:v>5</c:v>
                </c:pt>
                <c:pt idx="3843">
                  <c:v>5</c:v>
                </c:pt>
                <c:pt idx="3844">
                  <c:v>5</c:v>
                </c:pt>
                <c:pt idx="3845">
                  <c:v>5</c:v>
                </c:pt>
                <c:pt idx="3846">
                  <c:v>5</c:v>
                </c:pt>
                <c:pt idx="3847">
                  <c:v>5</c:v>
                </c:pt>
                <c:pt idx="3848">
                  <c:v>5</c:v>
                </c:pt>
                <c:pt idx="3849">
                  <c:v>5</c:v>
                </c:pt>
                <c:pt idx="3850">
                  <c:v>5</c:v>
                </c:pt>
                <c:pt idx="3851">
                  <c:v>5</c:v>
                </c:pt>
                <c:pt idx="3852">
                  <c:v>5</c:v>
                </c:pt>
                <c:pt idx="3853">
                  <c:v>5</c:v>
                </c:pt>
                <c:pt idx="3854">
                  <c:v>5</c:v>
                </c:pt>
                <c:pt idx="3855">
                  <c:v>5</c:v>
                </c:pt>
                <c:pt idx="3856">
                  <c:v>5</c:v>
                </c:pt>
                <c:pt idx="3857">
                  <c:v>5</c:v>
                </c:pt>
                <c:pt idx="3858">
                  <c:v>5</c:v>
                </c:pt>
                <c:pt idx="3859">
                  <c:v>5</c:v>
                </c:pt>
                <c:pt idx="3860">
                  <c:v>5</c:v>
                </c:pt>
                <c:pt idx="3861">
                  <c:v>5</c:v>
                </c:pt>
                <c:pt idx="3862">
                  <c:v>5</c:v>
                </c:pt>
                <c:pt idx="3863">
                  <c:v>5</c:v>
                </c:pt>
                <c:pt idx="3864">
                  <c:v>5</c:v>
                </c:pt>
                <c:pt idx="3865">
                  <c:v>5</c:v>
                </c:pt>
                <c:pt idx="3866">
                  <c:v>5</c:v>
                </c:pt>
                <c:pt idx="3867">
                  <c:v>5</c:v>
                </c:pt>
                <c:pt idx="3868">
                  <c:v>5</c:v>
                </c:pt>
                <c:pt idx="3869">
                  <c:v>5</c:v>
                </c:pt>
                <c:pt idx="3870">
                  <c:v>5</c:v>
                </c:pt>
                <c:pt idx="3871">
                  <c:v>5</c:v>
                </c:pt>
                <c:pt idx="3872">
                  <c:v>5</c:v>
                </c:pt>
                <c:pt idx="3873">
                  <c:v>5</c:v>
                </c:pt>
                <c:pt idx="3874">
                  <c:v>5</c:v>
                </c:pt>
                <c:pt idx="3875">
                  <c:v>5</c:v>
                </c:pt>
                <c:pt idx="3876">
                  <c:v>5</c:v>
                </c:pt>
                <c:pt idx="3877">
                  <c:v>5</c:v>
                </c:pt>
                <c:pt idx="3878">
                  <c:v>5</c:v>
                </c:pt>
                <c:pt idx="3879">
                  <c:v>5</c:v>
                </c:pt>
                <c:pt idx="3880">
                  <c:v>5</c:v>
                </c:pt>
                <c:pt idx="3881">
                  <c:v>5</c:v>
                </c:pt>
                <c:pt idx="3882">
                  <c:v>5</c:v>
                </c:pt>
                <c:pt idx="3883">
                  <c:v>5</c:v>
                </c:pt>
                <c:pt idx="3884">
                  <c:v>5</c:v>
                </c:pt>
                <c:pt idx="3885">
                  <c:v>5</c:v>
                </c:pt>
                <c:pt idx="3886">
                  <c:v>5</c:v>
                </c:pt>
                <c:pt idx="3887">
                  <c:v>5</c:v>
                </c:pt>
                <c:pt idx="3888">
                  <c:v>5</c:v>
                </c:pt>
                <c:pt idx="3889">
                  <c:v>5</c:v>
                </c:pt>
                <c:pt idx="3890">
                  <c:v>5</c:v>
                </c:pt>
                <c:pt idx="3891">
                  <c:v>5</c:v>
                </c:pt>
                <c:pt idx="3892">
                  <c:v>5</c:v>
                </c:pt>
                <c:pt idx="3893">
                  <c:v>5</c:v>
                </c:pt>
                <c:pt idx="3894">
                  <c:v>5</c:v>
                </c:pt>
                <c:pt idx="3895">
                  <c:v>5</c:v>
                </c:pt>
                <c:pt idx="3896">
                  <c:v>5</c:v>
                </c:pt>
                <c:pt idx="3897">
                  <c:v>5</c:v>
                </c:pt>
                <c:pt idx="3898">
                  <c:v>5</c:v>
                </c:pt>
                <c:pt idx="3899">
                  <c:v>5</c:v>
                </c:pt>
                <c:pt idx="3900">
                  <c:v>5</c:v>
                </c:pt>
                <c:pt idx="3901">
                  <c:v>5</c:v>
                </c:pt>
                <c:pt idx="3902">
                  <c:v>5</c:v>
                </c:pt>
                <c:pt idx="3903">
                  <c:v>5</c:v>
                </c:pt>
                <c:pt idx="3904">
                  <c:v>5</c:v>
                </c:pt>
                <c:pt idx="3905">
                  <c:v>5</c:v>
                </c:pt>
                <c:pt idx="3906">
                  <c:v>5</c:v>
                </c:pt>
                <c:pt idx="3907">
                  <c:v>5</c:v>
                </c:pt>
                <c:pt idx="3908">
                  <c:v>5</c:v>
                </c:pt>
                <c:pt idx="3909">
                  <c:v>5</c:v>
                </c:pt>
                <c:pt idx="3910">
                  <c:v>5</c:v>
                </c:pt>
                <c:pt idx="3911">
                  <c:v>5</c:v>
                </c:pt>
                <c:pt idx="3912">
                  <c:v>5</c:v>
                </c:pt>
                <c:pt idx="3913">
                  <c:v>5</c:v>
                </c:pt>
                <c:pt idx="3914">
                  <c:v>5</c:v>
                </c:pt>
                <c:pt idx="3915">
                  <c:v>5</c:v>
                </c:pt>
                <c:pt idx="3916">
                  <c:v>5</c:v>
                </c:pt>
                <c:pt idx="3917">
                  <c:v>5</c:v>
                </c:pt>
                <c:pt idx="3918">
                  <c:v>5</c:v>
                </c:pt>
                <c:pt idx="3919">
                  <c:v>5</c:v>
                </c:pt>
                <c:pt idx="3920">
                  <c:v>5</c:v>
                </c:pt>
                <c:pt idx="3921">
                  <c:v>5</c:v>
                </c:pt>
                <c:pt idx="3922">
                  <c:v>5</c:v>
                </c:pt>
                <c:pt idx="3923">
                  <c:v>5</c:v>
                </c:pt>
                <c:pt idx="3924">
                  <c:v>5</c:v>
                </c:pt>
                <c:pt idx="3925">
                  <c:v>5</c:v>
                </c:pt>
                <c:pt idx="3926">
                  <c:v>5</c:v>
                </c:pt>
                <c:pt idx="3927">
                  <c:v>5</c:v>
                </c:pt>
                <c:pt idx="3928">
                  <c:v>5</c:v>
                </c:pt>
                <c:pt idx="3929">
                  <c:v>5</c:v>
                </c:pt>
                <c:pt idx="3930">
                  <c:v>5</c:v>
                </c:pt>
                <c:pt idx="3931">
                  <c:v>5</c:v>
                </c:pt>
                <c:pt idx="3932">
                  <c:v>5</c:v>
                </c:pt>
                <c:pt idx="3933">
                  <c:v>5</c:v>
                </c:pt>
                <c:pt idx="3934">
                  <c:v>5</c:v>
                </c:pt>
                <c:pt idx="3935">
                  <c:v>5</c:v>
                </c:pt>
                <c:pt idx="3936">
                  <c:v>5</c:v>
                </c:pt>
                <c:pt idx="3937">
                  <c:v>5</c:v>
                </c:pt>
                <c:pt idx="3938">
                  <c:v>5</c:v>
                </c:pt>
                <c:pt idx="3939">
                  <c:v>5</c:v>
                </c:pt>
                <c:pt idx="3940">
                  <c:v>5</c:v>
                </c:pt>
                <c:pt idx="3941">
                  <c:v>5</c:v>
                </c:pt>
                <c:pt idx="3942">
                  <c:v>5</c:v>
                </c:pt>
                <c:pt idx="3943">
                  <c:v>5</c:v>
                </c:pt>
                <c:pt idx="3944">
                  <c:v>5</c:v>
                </c:pt>
                <c:pt idx="3945">
                  <c:v>5</c:v>
                </c:pt>
                <c:pt idx="3946">
                  <c:v>5</c:v>
                </c:pt>
                <c:pt idx="3947">
                  <c:v>5</c:v>
                </c:pt>
                <c:pt idx="3948">
                  <c:v>5</c:v>
                </c:pt>
                <c:pt idx="3949">
                  <c:v>5</c:v>
                </c:pt>
                <c:pt idx="3950">
                  <c:v>5</c:v>
                </c:pt>
                <c:pt idx="3951">
                  <c:v>5</c:v>
                </c:pt>
                <c:pt idx="3952">
                  <c:v>5</c:v>
                </c:pt>
                <c:pt idx="3953">
                  <c:v>5</c:v>
                </c:pt>
                <c:pt idx="3954">
                  <c:v>5</c:v>
                </c:pt>
                <c:pt idx="3955">
                  <c:v>5</c:v>
                </c:pt>
                <c:pt idx="3956">
                  <c:v>5</c:v>
                </c:pt>
                <c:pt idx="3957">
                  <c:v>5</c:v>
                </c:pt>
                <c:pt idx="3958">
                  <c:v>5</c:v>
                </c:pt>
                <c:pt idx="3959">
                  <c:v>5</c:v>
                </c:pt>
                <c:pt idx="3960">
                  <c:v>5</c:v>
                </c:pt>
                <c:pt idx="3961">
                  <c:v>5</c:v>
                </c:pt>
                <c:pt idx="3962">
                  <c:v>5</c:v>
                </c:pt>
                <c:pt idx="3963">
                  <c:v>5</c:v>
                </c:pt>
                <c:pt idx="3964">
                  <c:v>5</c:v>
                </c:pt>
                <c:pt idx="3965">
                  <c:v>5</c:v>
                </c:pt>
                <c:pt idx="3966">
                  <c:v>5</c:v>
                </c:pt>
                <c:pt idx="3967">
                  <c:v>5</c:v>
                </c:pt>
                <c:pt idx="3968">
                  <c:v>5</c:v>
                </c:pt>
                <c:pt idx="3969">
                  <c:v>5</c:v>
                </c:pt>
                <c:pt idx="3970">
                  <c:v>5</c:v>
                </c:pt>
                <c:pt idx="3971">
                  <c:v>5</c:v>
                </c:pt>
                <c:pt idx="3972">
                  <c:v>5</c:v>
                </c:pt>
                <c:pt idx="3973">
                  <c:v>5</c:v>
                </c:pt>
                <c:pt idx="3974">
                  <c:v>5</c:v>
                </c:pt>
                <c:pt idx="3975">
                  <c:v>5</c:v>
                </c:pt>
                <c:pt idx="3976">
                  <c:v>5</c:v>
                </c:pt>
                <c:pt idx="3977">
                  <c:v>5</c:v>
                </c:pt>
                <c:pt idx="3978">
                  <c:v>5</c:v>
                </c:pt>
                <c:pt idx="3979">
                  <c:v>5</c:v>
                </c:pt>
                <c:pt idx="3980">
                  <c:v>5</c:v>
                </c:pt>
                <c:pt idx="3981">
                  <c:v>5</c:v>
                </c:pt>
                <c:pt idx="3982">
                  <c:v>5</c:v>
                </c:pt>
                <c:pt idx="3983">
                  <c:v>5</c:v>
                </c:pt>
                <c:pt idx="3984">
                  <c:v>5</c:v>
                </c:pt>
                <c:pt idx="3985">
                  <c:v>5</c:v>
                </c:pt>
                <c:pt idx="3986">
                  <c:v>5</c:v>
                </c:pt>
                <c:pt idx="3987">
                  <c:v>5</c:v>
                </c:pt>
                <c:pt idx="3988">
                  <c:v>5</c:v>
                </c:pt>
                <c:pt idx="3989">
                  <c:v>5</c:v>
                </c:pt>
                <c:pt idx="3990">
                  <c:v>5</c:v>
                </c:pt>
                <c:pt idx="3991">
                  <c:v>5</c:v>
                </c:pt>
                <c:pt idx="3992">
                  <c:v>5</c:v>
                </c:pt>
                <c:pt idx="3993">
                  <c:v>5</c:v>
                </c:pt>
                <c:pt idx="3994">
                  <c:v>5</c:v>
                </c:pt>
                <c:pt idx="3995">
                  <c:v>5</c:v>
                </c:pt>
                <c:pt idx="3996">
                  <c:v>5</c:v>
                </c:pt>
                <c:pt idx="3997">
                  <c:v>5</c:v>
                </c:pt>
                <c:pt idx="3998">
                  <c:v>5</c:v>
                </c:pt>
                <c:pt idx="3999">
                  <c:v>5</c:v>
                </c:pt>
                <c:pt idx="4000">
                  <c:v>5</c:v>
                </c:pt>
                <c:pt idx="4001">
                  <c:v>5</c:v>
                </c:pt>
                <c:pt idx="4002">
                  <c:v>5</c:v>
                </c:pt>
                <c:pt idx="4003">
                  <c:v>5</c:v>
                </c:pt>
                <c:pt idx="4004">
                  <c:v>5</c:v>
                </c:pt>
                <c:pt idx="4005">
                  <c:v>5</c:v>
                </c:pt>
                <c:pt idx="4006">
                  <c:v>5</c:v>
                </c:pt>
                <c:pt idx="4007">
                  <c:v>5</c:v>
                </c:pt>
                <c:pt idx="4008">
                  <c:v>5</c:v>
                </c:pt>
                <c:pt idx="4009">
                  <c:v>5</c:v>
                </c:pt>
                <c:pt idx="4010">
                  <c:v>5</c:v>
                </c:pt>
                <c:pt idx="4011">
                  <c:v>5</c:v>
                </c:pt>
                <c:pt idx="4012">
                  <c:v>5</c:v>
                </c:pt>
                <c:pt idx="4013">
                  <c:v>5</c:v>
                </c:pt>
                <c:pt idx="4014">
                  <c:v>5</c:v>
                </c:pt>
                <c:pt idx="4015">
                  <c:v>5</c:v>
                </c:pt>
                <c:pt idx="4016">
                  <c:v>5</c:v>
                </c:pt>
                <c:pt idx="4017">
                  <c:v>5</c:v>
                </c:pt>
                <c:pt idx="4018">
                  <c:v>5</c:v>
                </c:pt>
                <c:pt idx="4019">
                  <c:v>5</c:v>
                </c:pt>
                <c:pt idx="4020">
                  <c:v>5</c:v>
                </c:pt>
                <c:pt idx="4021">
                  <c:v>5</c:v>
                </c:pt>
                <c:pt idx="4022">
                  <c:v>5</c:v>
                </c:pt>
                <c:pt idx="4023">
                  <c:v>5</c:v>
                </c:pt>
                <c:pt idx="4024">
                  <c:v>5</c:v>
                </c:pt>
                <c:pt idx="4025">
                  <c:v>5</c:v>
                </c:pt>
                <c:pt idx="4026">
                  <c:v>5</c:v>
                </c:pt>
                <c:pt idx="4027">
                  <c:v>5</c:v>
                </c:pt>
                <c:pt idx="4028">
                  <c:v>5</c:v>
                </c:pt>
                <c:pt idx="4029">
                  <c:v>5</c:v>
                </c:pt>
                <c:pt idx="4030">
                  <c:v>5</c:v>
                </c:pt>
                <c:pt idx="4031">
                  <c:v>5</c:v>
                </c:pt>
                <c:pt idx="4032">
                  <c:v>5</c:v>
                </c:pt>
                <c:pt idx="4033">
                  <c:v>5</c:v>
                </c:pt>
                <c:pt idx="4034">
                  <c:v>5</c:v>
                </c:pt>
                <c:pt idx="4035">
                  <c:v>5</c:v>
                </c:pt>
                <c:pt idx="4036">
                  <c:v>5</c:v>
                </c:pt>
                <c:pt idx="4037">
                  <c:v>5</c:v>
                </c:pt>
                <c:pt idx="4038">
                  <c:v>5</c:v>
                </c:pt>
                <c:pt idx="4039">
                  <c:v>5</c:v>
                </c:pt>
                <c:pt idx="4040">
                  <c:v>5</c:v>
                </c:pt>
                <c:pt idx="4041">
                  <c:v>5</c:v>
                </c:pt>
                <c:pt idx="4042">
                  <c:v>5</c:v>
                </c:pt>
                <c:pt idx="4043">
                  <c:v>5</c:v>
                </c:pt>
                <c:pt idx="4044">
                  <c:v>5</c:v>
                </c:pt>
                <c:pt idx="4045">
                  <c:v>5</c:v>
                </c:pt>
                <c:pt idx="4046">
                  <c:v>5</c:v>
                </c:pt>
                <c:pt idx="4047">
                  <c:v>5</c:v>
                </c:pt>
                <c:pt idx="4048">
                  <c:v>5</c:v>
                </c:pt>
                <c:pt idx="4049">
                  <c:v>5</c:v>
                </c:pt>
                <c:pt idx="4050">
                  <c:v>5</c:v>
                </c:pt>
                <c:pt idx="4051">
                  <c:v>5</c:v>
                </c:pt>
                <c:pt idx="4052">
                  <c:v>5</c:v>
                </c:pt>
                <c:pt idx="4053">
                  <c:v>5</c:v>
                </c:pt>
                <c:pt idx="4054">
                  <c:v>5</c:v>
                </c:pt>
                <c:pt idx="4055">
                  <c:v>5</c:v>
                </c:pt>
                <c:pt idx="4056">
                  <c:v>5</c:v>
                </c:pt>
                <c:pt idx="4057">
                  <c:v>5</c:v>
                </c:pt>
                <c:pt idx="4058">
                  <c:v>5</c:v>
                </c:pt>
                <c:pt idx="4059">
                  <c:v>5</c:v>
                </c:pt>
                <c:pt idx="4060">
                  <c:v>5</c:v>
                </c:pt>
                <c:pt idx="4061">
                  <c:v>5</c:v>
                </c:pt>
                <c:pt idx="4062">
                  <c:v>5</c:v>
                </c:pt>
                <c:pt idx="4063">
                  <c:v>5</c:v>
                </c:pt>
                <c:pt idx="4064">
                  <c:v>5</c:v>
                </c:pt>
                <c:pt idx="4065">
                  <c:v>5</c:v>
                </c:pt>
                <c:pt idx="4066">
                  <c:v>5</c:v>
                </c:pt>
                <c:pt idx="4067">
                  <c:v>5</c:v>
                </c:pt>
                <c:pt idx="4068">
                  <c:v>5</c:v>
                </c:pt>
                <c:pt idx="4069">
                  <c:v>5</c:v>
                </c:pt>
                <c:pt idx="4070">
                  <c:v>5</c:v>
                </c:pt>
                <c:pt idx="4071">
                  <c:v>5</c:v>
                </c:pt>
                <c:pt idx="4072">
                  <c:v>5</c:v>
                </c:pt>
                <c:pt idx="4073">
                  <c:v>5</c:v>
                </c:pt>
                <c:pt idx="4074">
                  <c:v>5</c:v>
                </c:pt>
                <c:pt idx="4075">
                  <c:v>5</c:v>
                </c:pt>
                <c:pt idx="4076">
                  <c:v>5</c:v>
                </c:pt>
                <c:pt idx="4077">
                  <c:v>5</c:v>
                </c:pt>
                <c:pt idx="4078">
                  <c:v>5</c:v>
                </c:pt>
                <c:pt idx="4079">
                  <c:v>5</c:v>
                </c:pt>
                <c:pt idx="4080">
                  <c:v>5</c:v>
                </c:pt>
                <c:pt idx="4081">
                  <c:v>5</c:v>
                </c:pt>
                <c:pt idx="4082">
                  <c:v>5</c:v>
                </c:pt>
                <c:pt idx="4083">
                  <c:v>5</c:v>
                </c:pt>
                <c:pt idx="4084">
                  <c:v>5</c:v>
                </c:pt>
                <c:pt idx="4085">
                  <c:v>5</c:v>
                </c:pt>
                <c:pt idx="4086">
                  <c:v>5</c:v>
                </c:pt>
                <c:pt idx="4087">
                  <c:v>5</c:v>
                </c:pt>
                <c:pt idx="4088">
                  <c:v>5</c:v>
                </c:pt>
                <c:pt idx="4089">
                  <c:v>5</c:v>
                </c:pt>
                <c:pt idx="4090">
                  <c:v>5</c:v>
                </c:pt>
                <c:pt idx="4091">
                  <c:v>5</c:v>
                </c:pt>
                <c:pt idx="4092">
                  <c:v>5</c:v>
                </c:pt>
                <c:pt idx="4093">
                  <c:v>5</c:v>
                </c:pt>
                <c:pt idx="4094">
                  <c:v>5</c:v>
                </c:pt>
                <c:pt idx="4095">
                  <c:v>5</c:v>
                </c:pt>
                <c:pt idx="4096">
                  <c:v>5</c:v>
                </c:pt>
                <c:pt idx="4097">
                  <c:v>5</c:v>
                </c:pt>
                <c:pt idx="4098">
                  <c:v>5</c:v>
                </c:pt>
                <c:pt idx="4099">
                  <c:v>5</c:v>
                </c:pt>
                <c:pt idx="4100">
                  <c:v>5</c:v>
                </c:pt>
                <c:pt idx="4101">
                  <c:v>5</c:v>
                </c:pt>
                <c:pt idx="4102">
                  <c:v>5</c:v>
                </c:pt>
                <c:pt idx="4103">
                  <c:v>5</c:v>
                </c:pt>
                <c:pt idx="4104">
                  <c:v>5</c:v>
                </c:pt>
                <c:pt idx="4105">
                  <c:v>5</c:v>
                </c:pt>
                <c:pt idx="4106">
                  <c:v>5</c:v>
                </c:pt>
                <c:pt idx="4107">
                  <c:v>5</c:v>
                </c:pt>
                <c:pt idx="4108">
                  <c:v>5</c:v>
                </c:pt>
                <c:pt idx="4109">
                  <c:v>5</c:v>
                </c:pt>
                <c:pt idx="4110">
                  <c:v>5</c:v>
                </c:pt>
                <c:pt idx="4111">
                  <c:v>5</c:v>
                </c:pt>
                <c:pt idx="4112">
                  <c:v>5</c:v>
                </c:pt>
                <c:pt idx="4113">
                  <c:v>5</c:v>
                </c:pt>
                <c:pt idx="4114">
                  <c:v>5</c:v>
                </c:pt>
                <c:pt idx="4115">
                  <c:v>5</c:v>
                </c:pt>
                <c:pt idx="4116">
                  <c:v>5</c:v>
                </c:pt>
                <c:pt idx="4117">
                  <c:v>5</c:v>
                </c:pt>
                <c:pt idx="4118">
                  <c:v>5</c:v>
                </c:pt>
                <c:pt idx="4119">
                  <c:v>5</c:v>
                </c:pt>
                <c:pt idx="4120">
                  <c:v>5</c:v>
                </c:pt>
                <c:pt idx="4121">
                  <c:v>5</c:v>
                </c:pt>
                <c:pt idx="4122">
                  <c:v>5</c:v>
                </c:pt>
                <c:pt idx="4123">
                  <c:v>5</c:v>
                </c:pt>
                <c:pt idx="4124">
                  <c:v>5</c:v>
                </c:pt>
                <c:pt idx="4125">
                  <c:v>5</c:v>
                </c:pt>
                <c:pt idx="4126">
                  <c:v>5</c:v>
                </c:pt>
                <c:pt idx="4127">
                  <c:v>5</c:v>
                </c:pt>
                <c:pt idx="4128">
                  <c:v>5</c:v>
                </c:pt>
                <c:pt idx="4129">
                  <c:v>5</c:v>
                </c:pt>
                <c:pt idx="4130">
                  <c:v>5</c:v>
                </c:pt>
                <c:pt idx="4131">
                  <c:v>5</c:v>
                </c:pt>
                <c:pt idx="4132">
                  <c:v>5</c:v>
                </c:pt>
                <c:pt idx="4133">
                  <c:v>5</c:v>
                </c:pt>
                <c:pt idx="4134">
                  <c:v>5</c:v>
                </c:pt>
                <c:pt idx="4135">
                  <c:v>5</c:v>
                </c:pt>
                <c:pt idx="4136">
                  <c:v>5</c:v>
                </c:pt>
                <c:pt idx="4137">
                  <c:v>5</c:v>
                </c:pt>
                <c:pt idx="4138">
                  <c:v>5</c:v>
                </c:pt>
                <c:pt idx="4139">
                  <c:v>5</c:v>
                </c:pt>
                <c:pt idx="4140">
                  <c:v>5</c:v>
                </c:pt>
                <c:pt idx="4141">
                  <c:v>5</c:v>
                </c:pt>
                <c:pt idx="4142">
                  <c:v>5</c:v>
                </c:pt>
                <c:pt idx="4143">
                  <c:v>5</c:v>
                </c:pt>
                <c:pt idx="4144">
                  <c:v>5</c:v>
                </c:pt>
                <c:pt idx="4145">
                  <c:v>5</c:v>
                </c:pt>
                <c:pt idx="4146">
                  <c:v>5</c:v>
                </c:pt>
                <c:pt idx="4147">
                  <c:v>5</c:v>
                </c:pt>
                <c:pt idx="4148">
                  <c:v>5</c:v>
                </c:pt>
                <c:pt idx="4149">
                  <c:v>5</c:v>
                </c:pt>
                <c:pt idx="4150">
                  <c:v>5</c:v>
                </c:pt>
                <c:pt idx="4151">
                  <c:v>5</c:v>
                </c:pt>
                <c:pt idx="4152">
                  <c:v>5</c:v>
                </c:pt>
                <c:pt idx="4153">
                  <c:v>5</c:v>
                </c:pt>
                <c:pt idx="4154">
                  <c:v>5</c:v>
                </c:pt>
                <c:pt idx="4155">
                  <c:v>5</c:v>
                </c:pt>
                <c:pt idx="4156">
                  <c:v>5</c:v>
                </c:pt>
                <c:pt idx="4157">
                  <c:v>5</c:v>
                </c:pt>
                <c:pt idx="4158">
                  <c:v>5</c:v>
                </c:pt>
                <c:pt idx="4159">
                  <c:v>5</c:v>
                </c:pt>
                <c:pt idx="4160">
                  <c:v>5</c:v>
                </c:pt>
                <c:pt idx="4161">
                  <c:v>5</c:v>
                </c:pt>
                <c:pt idx="4162">
                  <c:v>5</c:v>
                </c:pt>
                <c:pt idx="4163">
                  <c:v>5</c:v>
                </c:pt>
                <c:pt idx="4164">
                  <c:v>5</c:v>
                </c:pt>
                <c:pt idx="4165">
                  <c:v>5</c:v>
                </c:pt>
                <c:pt idx="4166">
                  <c:v>5</c:v>
                </c:pt>
                <c:pt idx="4167">
                  <c:v>5</c:v>
                </c:pt>
                <c:pt idx="4168">
                  <c:v>5</c:v>
                </c:pt>
                <c:pt idx="4169">
                  <c:v>5</c:v>
                </c:pt>
                <c:pt idx="4170">
                  <c:v>5</c:v>
                </c:pt>
                <c:pt idx="4171">
                  <c:v>5</c:v>
                </c:pt>
                <c:pt idx="4172">
                  <c:v>5</c:v>
                </c:pt>
                <c:pt idx="4173">
                  <c:v>5</c:v>
                </c:pt>
                <c:pt idx="4174">
                  <c:v>5</c:v>
                </c:pt>
                <c:pt idx="4175">
                  <c:v>5</c:v>
                </c:pt>
                <c:pt idx="4176">
                  <c:v>5</c:v>
                </c:pt>
                <c:pt idx="4177">
                  <c:v>5</c:v>
                </c:pt>
                <c:pt idx="4178">
                  <c:v>5</c:v>
                </c:pt>
                <c:pt idx="4179">
                  <c:v>5</c:v>
                </c:pt>
                <c:pt idx="4180">
                  <c:v>5</c:v>
                </c:pt>
                <c:pt idx="4181">
                  <c:v>5</c:v>
                </c:pt>
                <c:pt idx="4182">
                  <c:v>5</c:v>
                </c:pt>
                <c:pt idx="4183">
                  <c:v>5</c:v>
                </c:pt>
                <c:pt idx="4184">
                  <c:v>5</c:v>
                </c:pt>
                <c:pt idx="4185">
                  <c:v>5</c:v>
                </c:pt>
                <c:pt idx="4186">
                  <c:v>5</c:v>
                </c:pt>
                <c:pt idx="4187">
                  <c:v>5</c:v>
                </c:pt>
                <c:pt idx="4188">
                  <c:v>5</c:v>
                </c:pt>
                <c:pt idx="4189">
                  <c:v>5</c:v>
                </c:pt>
                <c:pt idx="4190">
                  <c:v>5</c:v>
                </c:pt>
                <c:pt idx="4191">
                  <c:v>5</c:v>
                </c:pt>
                <c:pt idx="4192">
                  <c:v>5</c:v>
                </c:pt>
                <c:pt idx="4193">
                  <c:v>5</c:v>
                </c:pt>
                <c:pt idx="4194">
                  <c:v>5</c:v>
                </c:pt>
                <c:pt idx="4195">
                  <c:v>5</c:v>
                </c:pt>
                <c:pt idx="4196">
                  <c:v>5</c:v>
                </c:pt>
                <c:pt idx="4197">
                  <c:v>5</c:v>
                </c:pt>
                <c:pt idx="4198">
                  <c:v>5</c:v>
                </c:pt>
                <c:pt idx="4199">
                  <c:v>5</c:v>
                </c:pt>
                <c:pt idx="4200">
                  <c:v>5</c:v>
                </c:pt>
                <c:pt idx="4201">
                  <c:v>5</c:v>
                </c:pt>
                <c:pt idx="4202">
                  <c:v>5</c:v>
                </c:pt>
                <c:pt idx="4203">
                  <c:v>5</c:v>
                </c:pt>
                <c:pt idx="4204">
                  <c:v>5</c:v>
                </c:pt>
                <c:pt idx="4205">
                  <c:v>5</c:v>
                </c:pt>
                <c:pt idx="4206">
                  <c:v>5</c:v>
                </c:pt>
                <c:pt idx="4207">
                  <c:v>5</c:v>
                </c:pt>
                <c:pt idx="4208">
                  <c:v>5</c:v>
                </c:pt>
                <c:pt idx="4209">
                  <c:v>5</c:v>
                </c:pt>
                <c:pt idx="4210">
                  <c:v>5</c:v>
                </c:pt>
                <c:pt idx="4211">
                  <c:v>5</c:v>
                </c:pt>
                <c:pt idx="4212">
                  <c:v>5</c:v>
                </c:pt>
                <c:pt idx="4213">
                  <c:v>5</c:v>
                </c:pt>
                <c:pt idx="4214">
                  <c:v>5</c:v>
                </c:pt>
                <c:pt idx="4215">
                  <c:v>5</c:v>
                </c:pt>
                <c:pt idx="4216">
                  <c:v>5</c:v>
                </c:pt>
                <c:pt idx="4217">
                  <c:v>5</c:v>
                </c:pt>
                <c:pt idx="4218">
                  <c:v>5</c:v>
                </c:pt>
                <c:pt idx="4219">
                  <c:v>5</c:v>
                </c:pt>
                <c:pt idx="4220">
                  <c:v>5</c:v>
                </c:pt>
                <c:pt idx="4221">
                  <c:v>5</c:v>
                </c:pt>
                <c:pt idx="4222">
                  <c:v>5</c:v>
                </c:pt>
                <c:pt idx="4223">
                  <c:v>5</c:v>
                </c:pt>
                <c:pt idx="4224">
                  <c:v>5</c:v>
                </c:pt>
                <c:pt idx="4225">
                  <c:v>5</c:v>
                </c:pt>
                <c:pt idx="4226">
                  <c:v>5</c:v>
                </c:pt>
                <c:pt idx="4227">
                  <c:v>5</c:v>
                </c:pt>
                <c:pt idx="4228">
                  <c:v>5</c:v>
                </c:pt>
                <c:pt idx="4229">
                  <c:v>5</c:v>
                </c:pt>
                <c:pt idx="4230">
                  <c:v>5</c:v>
                </c:pt>
                <c:pt idx="4231">
                  <c:v>5</c:v>
                </c:pt>
                <c:pt idx="4232">
                  <c:v>5</c:v>
                </c:pt>
                <c:pt idx="4233">
                  <c:v>5</c:v>
                </c:pt>
                <c:pt idx="4234">
                  <c:v>5</c:v>
                </c:pt>
                <c:pt idx="4235">
                  <c:v>5</c:v>
                </c:pt>
                <c:pt idx="4236">
                  <c:v>5</c:v>
                </c:pt>
                <c:pt idx="4237">
                  <c:v>5</c:v>
                </c:pt>
                <c:pt idx="4238">
                  <c:v>5</c:v>
                </c:pt>
                <c:pt idx="4239">
                  <c:v>5</c:v>
                </c:pt>
                <c:pt idx="4240">
                  <c:v>5</c:v>
                </c:pt>
                <c:pt idx="4241">
                  <c:v>5</c:v>
                </c:pt>
                <c:pt idx="4242">
                  <c:v>5</c:v>
                </c:pt>
                <c:pt idx="4243">
                  <c:v>5</c:v>
                </c:pt>
                <c:pt idx="4244">
                  <c:v>5</c:v>
                </c:pt>
                <c:pt idx="4245">
                  <c:v>5</c:v>
                </c:pt>
                <c:pt idx="4246">
                  <c:v>5</c:v>
                </c:pt>
                <c:pt idx="4247">
                  <c:v>5</c:v>
                </c:pt>
                <c:pt idx="4248">
                  <c:v>5</c:v>
                </c:pt>
                <c:pt idx="4249">
                  <c:v>5</c:v>
                </c:pt>
                <c:pt idx="4250">
                  <c:v>5</c:v>
                </c:pt>
                <c:pt idx="4251">
                  <c:v>5</c:v>
                </c:pt>
                <c:pt idx="4252">
                  <c:v>5</c:v>
                </c:pt>
                <c:pt idx="4253">
                  <c:v>5</c:v>
                </c:pt>
                <c:pt idx="4254">
                  <c:v>5</c:v>
                </c:pt>
                <c:pt idx="4255">
                  <c:v>5</c:v>
                </c:pt>
                <c:pt idx="4256">
                  <c:v>5</c:v>
                </c:pt>
                <c:pt idx="4257">
                  <c:v>5</c:v>
                </c:pt>
                <c:pt idx="4258">
                  <c:v>5</c:v>
                </c:pt>
                <c:pt idx="4259">
                  <c:v>5</c:v>
                </c:pt>
                <c:pt idx="4260">
                  <c:v>5</c:v>
                </c:pt>
                <c:pt idx="4261">
                  <c:v>5</c:v>
                </c:pt>
                <c:pt idx="4262">
                  <c:v>5</c:v>
                </c:pt>
                <c:pt idx="4263">
                  <c:v>5</c:v>
                </c:pt>
                <c:pt idx="4264">
                  <c:v>5</c:v>
                </c:pt>
                <c:pt idx="4265">
                  <c:v>5</c:v>
                </c:pt>
                <c:pt idx="4266">
                  <c:v>5</c:v>
                </c:pt>
                <c:pt idx="4267">
                  <c:v>5</c:v>
                </c:pt>
                <c:pt idx="4268">
                  <c:v>5</c:v>
                </c:pt>
                <c:pt idx="4269">
                  <c:v>5</c:v>
                </c:pt>
                <c:pt idx="4270">
                  <c:v>5</c:v>
                </c:pt>
                <c:pt idx="4271">
                  <c:v>5</c:v>
                </c:pt>
                <c:pt idx="4272">
                  <c:v>5</c:v>
                </c:pt>
                <c:pt idx="4273">
                  <c:v>5</c:v>
                </c:pt>
                <c:pt idx="4274">
                  <c:v>5</c:v>
                </c:pt>
                <c:pt idx="4275">
                  <c:v>5</c:v>
                </c:pt>
                <c:pt idx="4276">
                  <c:v>5</c:v>
                </c:pt>
                <c:pt idx="4277">
                  <c:v>5</c:v>
                </c:pt>
                <c:pt idx="4278">
                  <c:v>5</c:v>
                </c:pt>
                <c:pt idx="4279">
                  <c:v>5</c:v>
                </c:pt>
                <c:pt idx="4280">
                  <c:v>5</c:v>
                </c:pt>
                <c:pt idx="4281">
                  <c:v>5</c:v>
                </c:pt>
                <c:pt idx="4282">
                  <c:v>5</c:v>
                </c:pt>
                <c:pt idx="4283">
                  <c:v>5</c:v>
                </c:pt>
                <c:pt idx="4284">
                  <c:v>5</c:v>
                </c:pt>
                <c:pt idx="4285">
                  <c:v>5</c:v>
                </c:pt>
                <c:pt idx="4286">
                  <c:v>5</c:v>
                </c:pt>
                <c:pt idx="4287">
                  <c:v>5</c:v>
                </c:pt>
                <c:pt idx="4288">
                  <c:v>5</c:v>
                </c:pt>
                <c:pt idx="4289">
                  <c:v>5</c:v>
                </c:pt>
                <c:pt idx="4290">
                  <c:v>5</c:v>
                </c:pt>
                <c:pt idx="4291">
                  <c:v>5</c:v>
                </c:pt>
                <c:pt idx="4292">
                  <c:v>5</c:v>
                </c:pt>
                <c:pt idx="4293">
                  <c:v>5</c:v>
                </c:pt>
                <c:pt idx="4294">
                  <c:v>5</c:v>
                </c:pt>
                <c:pt idx="4295">
                  <c:v>5</c:v>
                </c:pt>
                <c:pt idx="4296">
                  <c:v>5</c:v>
                </c:pt>
                <c:pt idx="4297">
                  <c:v>5</c:v>
                </c:pt>
                <c:pt idx="4298">
                  <c:v>5</c:v>
                </c:pt>
                <c:pt idx="4299">
                  <c:v>5</c:v>
                </c:pt>
                <c:pt idx="4300">
                  <c:v>5</c:v>
                </c:pt>
                <c:pt idx="4301">
                  <c:v>5</c:v>
                </c:pt>
                <c:pt idx="4302">
                  <c:v>5</c:v>
                </c:pt>
                <c:pt idx="4303">
                  <c:v>5</c:v>
                </c:pt>
                <c:pt idx="4304">
                  <c:v>5</c:v>
                </c:pt>
                <c:pt idx="4305">
                  <c:v>5</c:v>
                </c:pt>
                <c:pt idx="4306">
                  <c:v>5</c:v>
                </c:pt>
                <c:pt idx="4307">
                  <c:v>5</c:v>
                </c:pt>
                <c:pt idx="4308">
                  <c:v>5</c:v>
                </c:pt>
                <c:pt idx="4309">
                  <c:v>5</c:v>
                </c:pt>
                <c:pt idx="4310">
                  <c:v>5</c:v>
                </c:pt>
                <c:pt idx="4311">
                  <c:v>5</c:v>
                </c:pt>
                <c:pt idx="4312">
                  <c:v>5</c:v>
                </c:pt>
                <c:pt idx="4313">
                  <c:v>5</c:v>
                </c:pt>
                <c:pt idx="4314">
                  <c:v>5</c:v>
                </c:pt>
                <c:pt idx="4315">
                  <c:v>5</c:v>
                </c:pt>
                <c:pt idx="4316">
                  <c:v>5</c:v>
                </c:pt>
                <c:pt idx="4317">
                  <c:v>5</c:v>
                </c:pt>
                <c:pt idx="4318">
                  <c:v>5</c:v>
                </c:pt>
                <c:pt idx="4319">
                  <c:v>5</c:v>
                </c:pt>
                <c:pt idx="4320">
                  <c:v>5</c:v>
                </c:pt>
                <c:pt idx="4321">
                  <c:v>5</c:v>
                </c:pt>
                <c:pt idx="4322">
                  <c:v>5</c:v>
                </c:pt>
                <c:pt idx="4323">
                  <c:v>5</c:v>
                </c:pt>
                <c:pt idx="4324">
                  <c:v>5</c:v>
                </c:pt>
                <c:pt idx="4325">
                  <c:v>5</c:v>
                </c:pt>
                <c:pt idx="4326">
                  <c:v>5</c:v>
                </c:pt>
                <c:pt idx="4327">
                  <c:v>5</c:v>
                </c:pt>
                <c:pt idx="4328">
                  <c:v>5</c:v>
                </c:pt>
                <c:pt idx="4329">
                  <c:v>5</c:v>
                </c:pt>
                <c:pt idx="4330">
                  <c:v>5</c:v>
                </c:pt>
                <c:pt idx="4331">
                  <c:v>5</c:v>
                </c:pt>
                <c:pt idx="4332">
                  <c:v>5</c:v>
                </c:pt>
                <c:pt idx="4333">
                  <c:v>5</c:v>
                </c:pt>
                <c:pt idx="4334">
                  <c:v>5</c:v>
                </c:pt>
                <c:pt idx="4335">
                  <c:v>5</c:v>
                </c:pt>
                <c:pt idx="4336">
                  <c:v>5</c:v>
                </c:pt>
                <c:pt idx="4337">
                  <c:v>5</c:v>
                </c:pt>
                <c:pt idx="4338">
                  <c:v>5</c:v>
                </c:pt>
                <c:pt idx="4339">
                  <c:v>5</c:v>
                </c:pt>
                <c:pt idx="4340">
                  <c:v>5</c:v>
                </c:pt>
                <c:pt idx="4341">
                  <c:v>5</c:v>
                </c:pt>
                <c:pt idx="4342">
                  <c:v>5</c:v>
                </c:pt>
                <c:pt idx="4343">
                  <c:v>5</c:v>
                </c:pt>
                <c:pt idx="4344">
                  <c:v>5</c:v>
                </c:pt>
                <c:pt idx="4345">
                  <c:v>5</c:v>
                </c:pt>
                <c:pt idx="4346">
                  <c:v>5</c:v>
                </c:pt>
                <c:pt idx="4347">
                  <c:v>5</c:v>
                </c:pt>
                <c:pt idx="4348">
                  <c:v>5</c:v>
                </c:pt>
                <c:pt idx="4349">
                  <c:v>5</c:v>
                </c:pt>
                <c:pt idx="4350">
                  <c:v>5</c:v>
                </c:pt>
                <c:pt idx="4351">
                  <c:v>5</c:v>
                </c:pt>
                <c:pt idx="4352">
                  <c:v>5</c:v>
                </c:pt>
                <c:pt idx="4353">
                  <c:v>5</c:v>
                </c:pt>
                <c:pt idx="4354">
                  <c:v>5</c:v>
                </c:pt>
                <c:pt idx="4355">
                  <c:v>5</c:v>
                </c:pt>
                <c:pt idx="4356">
                  <c:v>5</c:v>
                </c:pt>
                <c:pt idx="4357">
                  <c:v>5</c:v>
                </c:pt>
                <c:pt idx="4358">
                  <c:v>5</c:v>
                </c:pt>
                <c:pt idx="4359">
                  <c:v>5</c:v>
                </c:pt>
                <c:pt idx="4360">
                  <c:v>5</c:v>
                </c:pt>
                <c:pt idx="4361">
                  <c:v>5</c:v>
                </c:pt>
                <c:pt idx="4362">
                  <c:v>5</c:v>
                </c:pt>
                <c:pt idx="4363">
                  <c:v>5</c:v>
                </c:pt>
                <c:pt idx="4364">
                  <c:v>5</c:v>
                </c:pt>
                <c:pt idx="4365">
                  <c:v>5</c:v>
                </c:pt>
                <c:pt idx="4366">
                  <c:v>5</c:v>
                </c:pt>
                <c:pt idx="4367">
                  <c:v>5</c:v>
                </c:pt>
                <c:pt idx="4368">
                  <c:v>5</c:v>
                </c:pt>
                <c:pt idx="4369">
                  <c:v>5</c:v>
                </c:pt>
                <c:pt idx="4370">
                  <c:v>5</c:v>
                </c:pt>
                <c:pt idx="4371">
                  <c:v>5</c:v>
                </c:pt>
                <c:pt idx="4372">
                  <c:v>5</c:v>
                </c:pt>
                <c:pt idx="4373">
                  <c:v>5</c:v>
                </c:pt>
                <c:pt idx="4374">
                  <c:v>5</c:v>
                </c:pt>
                <c:pt idx="4375">
                  <c:v>5</c:v>
                </c:pt>
                <c:pt idx="4376">
                  <c:v>5</c:v>
                </c:pt>
                <c:pt idx="4377">
                  <c:v>5</c:v>
                </c:pt>
                <c:pt idx="4378">
                  <c:v>5</c:v>
                </c:pt>
                <c:pt idx="4379">
                  <c:v>5</c:v>
                </c:pt>
                <c:pt idx="4380">
                  <c:v>5</c:v>
                </c:pt>
                <c:pt idx="4381">
                  <c:v>5</c:v>
                </c:pt>
                <c:pt idx="4382">
                  <c:v>5</c:v>
                </c:pt>
                <c:pt idx="4383">
                  <c:v>5</c:v>
                </c:pt>
                <c:pt idx="4384">
                  <c:v>5</c:v>
                </c:pt>
                <c:pt idx="4385">
                  <c:v>5</c:v>
                </c:pt>
                <c:pt idx="4386">
                  <c:v>5</c:v>
                </c:pt>
                <c:pt idx="4387">
                  <c:v>5</c:v>
                </c:pt>
                <c:pt idx="4388">
                  <c:v>5</c:v>
                </c:pt>
                <c:pt idx="4389">
                  <c:v>5</c:v>
                </c:pt>
                <c:pt idx="4390">
                  <c:v>5</c:v>
                </c:pt>
                <c:pt idx="4391">
                  <c:v>5</c:v>
                </c:pt>
                <c:pt idx="4392">
                  <c:v>5</c:v>
                </c:pt>
                <c:pt idx="4393">
                  <c:v>5</c:v>
                </c:pt>
                <c:pt idx="4394">
                  <c:v>5</c:v>
                </c:pt>
                <c:pt idx="4395">
                  <c:v>5</c:v>
                </c:pt>
                <c:pt idx="4396">
                  <c:v>5</c:v>
                </c:pt>
                <c:pt idx="4397">
                  <c:v>5</c:v>
                </c:pt>
                <c:pt idx="4398">
                  <c:v>5</c:v>
                </c:pt>
                <c:pt idx="4399">
                  <c:v>5</c:v>
                </c:pt>
                <c:pt idx="4400">
                  <c:v>5</c:v>
                </c:pt>
                <c:pt idx="4401">
                  <c:v>5</c:v>
                </c:pt>
                <c:pt idx="4402">
                  <c:v>5</c:v>
                </c:pt>
                <c:pt idx="4403">
                  <c:v>5</c:v>
                </c:pt>
                <c:pt idx="4404">
                  <c:v>5</c:v>
                </c:pt>
                <c:pt idx="4405">
                  <c:v>5</c:v>
                </c:pt>
                <c:pt idx="4406">
                  <c:v>5</c:v>
                </c:pt>
                <c:pt idx="4407">
                  <c:v>5</c:v>
                </c:pt>
                <c:pt idx="4408">
                  <c:v>5</c:v>
                </c:pt>
                <c:pt idx="4409">
                  <c:v>5</c:v>
                </c:pt>
                <c:pt idx="4410">
                  <c:v>5</c:v>
                </c:pt>
                <c:pt idx="4411">
                  <c:v>5</c:v>
                </c:pt>
                <c:pt idx="4412">
                  <c:v>5</c:v>
                </c:pt>
                <c:pt idx="4413">
                  <c:v>5</c:v>
                </c:pt>
                <c:pt idx="4414">
                  <c:v>5</c:v>
                </c:pt>
                <c:pt idx="4415">
                  <c:v>5</c:v>
                </c:pt>
                <c:pt idx="4416">
                  <c:v>5</c:v>
                </c:pt>
                <c:pt idx="4417">
                  <c:v>5</c:v>
                </c:pt>
                <c:pt idx="4418">
                  <c:v>5</c:v>
                </c:pt>
                <c:pt idx="4419">
                  <c:v>5</c:v>
                </c:pt>
                <c:pt idx="4420">
                  <c:v>5</c:v>
                </c:pt>
                <c:pt idx="4421">
                  <c:v>5</c:v>
                </c:pt>
                <c:pt idx="4422">
                  <c:v>5</c:v>
                </c:pt>
                <c:pt idx="4423">
                  <c:v>5</c:v>
                </c:pt>
                <c:pt idx="4424">
                  <c:v>5</c:v>
                </c:pt>
                <c:pt idx="4425">
                  <c:v>5</c:v>
                </c:pt>
                <c:pt idx="4426">
                  <c:v>5</c:v>
                </c:pt>
                <c:pt idx="4427">
                  <c:v>5</c:v>
                </c:pt>
                <c:pt idx="4428">
                  <c:v>5</c:v>
                </c:pt>
                <c:pt idx="4429">
                  <c:v>5</c:v>
                </c:pt>
                <c:pt idx="4430">
                  <c:v>5</c:v>
                </c:pt>
                <c:pt idx="4431">
                  <c:v>5</c:v>
                </c:pt>
                <c:pt idx="4432">
                  <c:v>5</c:v>
                </c:pt>
                <c:pt idx="4433">
                  <c:v>5</c:v>
                </c:pt>
                <c:pt idx="4434">
                  <c:v>5</c:v>
                </c:pt>
                <c:pt idx="4435">
                  <c:v>5</c:v>
                </c:pt>
                <c:pt idx="4436">
                  <c:v>5</c:v>
                </c:pt>
                <c:pt idx="4437">
                  <c:v>5</c:v>
                </c:pt>
                <c:pt idx="4438">
                  <c:v>5</c:v>
                </c:pt>
                <c:pt idx="4439">
                  <c:v>5</c:v>
                </c:pt>
                <c:pt idx="4440">
                  <c:v>5</c:v>
                </c:pt>
                <c:pt idx="4441">
                  <c:v>5</c:v>
                </c:pt>
                <c:pt idx="4442">
                  <c:v>5</c:v>
                </c:pt>
                <c:pt idx="4443">
                  <c:v>5</c:v>
                </c:pt>
                <c:pt idx="4444">
                  <c:v>5</c:v>
                </c:pt>
                <c:pt idx="4445">
                  <c:v>5</c:v>
                </c:pt>
                <c:pt idx="4446">
                  <c:v>5</c:v>
                </c:pt>
                <c:pt idx="4447">
                  <c:v>5</c:v>
                </c:pt>
                <c:pt idx="4448">
                  <c:v>5</c:v>
                </c:pt>
                <c:pt idx="4449">
                  <c:v>5</c:v>
                </c:pt>
                <c:pt idx="4450">
                  <c:v>5</c:v>
                </c:pt>
                <c:pt idx="4451">
                  <c:v>5</c:v>
                </c:pt>
                <c:pt idx="4452">
                  <c:v>5</c:v>
                </c:pt>
                <c:pt idx="4453">
                  <c:v>5</c:v>
                </c:pt>
                <c:pt idx="4454">
                  <c:v>5</c:v>
                </c:pt>
                <c:pt idx="4455">
                  <c:v>5</c:v>
                </c:pt>
                <c:pt idx="4456">
                  <c:v>5</c:v>
                </c:pt>
                <c:pt idx="4457">
                  <c:v>5</c:v>
                </c:pt>
                <c:pt idx="4458">
                  <c:v>5</c:v>
                </c:pt>
                <c:pt idx="4459">
                  <c:v>5</c:v>
                </c:pt>
                <c:pt idx="4460">
                  <c:v>5</c:v>
                </c:pt>
                <c:pt idx="4461">
                  <c:v>5</c:v>
                </c:pt>
                <c:pt idx="4462">
                  <c:v>5</c:v>
                </c:pt>
                <c:pt idx="4463">
                  <c:v>5</c:v>
                </c:pt>
                <c:pt idx="4464">
                  <c:v>5</c:v>
                </c:pt>
                <c:pt idx="4465">
                  <c:v>5</c:v>
                </c:pt>
                <c:pt idx="4466">
                  <c:v>5</c:v>
                </c:pt>
                <c:pt idx="4467">
                  <c:v>5</c:v>
                </c:pt>
                <c:pt idx="4468">
                  <c:v>5</c:v>
                </c:pt>
                <c:pt idx="4469">
                  <c:v>5</c:v>
                </c:pt>
                <c:pt idx="4470">
                  <c:v>5</c:v>
                </c:pt>
                <c:pt idx="4471">
                  <c:v>5</c:v>
                </c:pt>
                <c:pt idx="4472">
                  <c:v>5</c:v>
                </c:pt>
                <c:pt idx="4473">
                  <c:v>5</c:v>
                </c:pt>
                <c:pt idx="4474">
                  <c:v>5</c:v>
                </c:pt>
                <c:pt idx="4475">
                  <c:v>5</c:v>
                </c:pt>
                <c:pt idx="4476">
                  <c:v>5</c:v>
                </c:pt>
                <c:pt idx="4477">
                  <c:v>5</c:v>
                </c:pt>
                <c:pt idx="4478">
                  <c:v>5</c:v>
                </c:pt>
                <c:pt idx="4479">
                  <c:v>5</c:v>
                </c:pt>
                <c:pt idx="4480">
                  <c:v>5</c:v>
                </c:pt>
                <c:pt idx="4481">
                  <c:v>5</c:v>
                </c:pt>
                <c:pt idx="4482">
                  <c:v>5</c:v>
                </c:pt>
                <c:pt idx="4483">
                  <c:v>5</c:v>
                </c:pt>
                <c:pt idx="4484">
                  <c:v>5</c:v>
                </c:pt>
                <c:pt idx="4485">
                  <c:v>5</c:v>
                </c:pt>
                <c:pt idx="4486">
                  <c:v>5</c:v>
                </c:pt>
                <c:pt idx="4487">
                  <c:v>5</c:v>
                </c:pt>
                <c:pt idx="4488">
                  <c:v>5</c:v>
                </c:pt>
                <c:pt idx="4489">
                  <c:v>5</c:v>
                </c:pt>
                <c:pt idx="4490">
                  <c:v>5</c:v>
                </c:pt>
                <c:pt idx="4491">
                  <c:v>5</c:v>
                </c:pt>
                <c:pt idx="4492">
                  <c:v>5</c:v>
                </c:pt>
                <c:pt idx="4493">
                  <c:v>5</c:v>
                </c:pt>
                <c:pt idx="4494">
                  <c:v>5</c:v>
                </c:pt>
                <c:pt idx="4495">
                  <c:v>5</c:v>
                </c:pt>
                <c:pt idx="4496">
                  <c:v>5</c:v>
                </c:pt>
                <c:pt idx="4497">
                  <c:v>5</c:v>
                </c:pt>
                <c:pt idx="4498">
                  <c:v>5</c:v>
                </c:pt>
                <c:pt idx="4499">
                  <c:v>5</c:v>
                </c:pt>
                <c:pt idx="4500">
                  <c:v>5</c:v>
                </c:pt>
                <c:pt idx="4501">
                  <c:v>5</c:v>
                </c:pt>
                <c:pt idx="4502">
                  <c:v>5</c:v>
                </c:pt>
                <c:pt idx="4503">
                  <c:v>5</c:v>
                </c:pt>
                <c:pt idx="4504">
                  <c:v>5</c:v>
                </c:pt>
                <c:pt idx="4505">
                  <c:v>5</c:v>
                </c:pt>
                <c:pt idx="4506">
                  <c:v>5</c:v>
                </c:pt>
                <c:pt idx="4507">
                  <c:v>5</c:v>
                </c:pt>
                <c:pt idx="4508">
                  <c:v>5</c:v>
                </c:pt>
                <c:pt idx="4509">
                  <c:v>5</c:v>
                </c:pt>
                <c:pt idx="4510">
                  <c:v>5</c:v>
                </c:pt>
                <c:pt idx="4511">
                  <c:v>5</c:v>
                </c:pt>
                <c:pt idx="4512">
                  <c:v>5</c:v>
                </c:pt>
                <c:pt idx="4513">
                  <c:v>5</c:v>
                </c:pt>
                <c:pt idx="4514">
                  <c:v>5</c:v>
                </c:pt>
                <c:pt idx="4515">
                  <c:v>5</c:v>
                </c:pt>
                <c:pt idx="4516">
                  <c:v>5</c:v>
                </c:pt>
                <c:pt idx="4517">
                  <c:v>5</c:v>
                </c:pt>
                <c:pt idx="4518">
                  <c:v>5</c:v>
                </c:pt>
                <c:pt idx="4519">
                  <c:v>5</c:v>
                </c:pt>
                <c:pt idx="4520">
                  <c:v>5</c:v>
                </c:pt>
                <c:pt idx="4521">
                  <c:v>5</c:v>
                </c:pt>
                <c:pt idx="4522">
                  <c:v>5</c:v>
                </c:pt>
                <c:pt idx="4523">
                  <c:v>5</c:v>
                </c:pt>
                <c:pt idx="4524">
                  <c:v>5</c:v>
                </c:pt>
                <c:pt idx="4525">
                  <c:v>5</c:v>
                </c:pt>
                <c:pt idx="4526">
                  <c:v>5</c:v>
                </c:pt>
                <c:pt idx="4527">
                  <c:v>5</c:v>
                </c:pt>
                <c:pt idx="4528">
                  <c:v>5</c:v>
                </c:pt>
                <c:pt idx="4529">
                  <c:v>5</c:v>
                </c:pt>
                <c:pt idx="4530">
                  <c:v>5</c:v>
                </c:pt>
                <c:pt idx="4531">
                  <c:v>5</c:v>
                </c:pt>
                <c:pt idx="4532">
                  <c:v>5</c:v>
                </c:pt>
                <c:pt idx="4533">
                  <c:v>5</c:v>
                </c:pt>
                <c:pt idx="4534">
                  <c:v>5</c:v>
                </c:pt>
                <c:pt idx="4535">
                  <c:v>5</c:v>
                </c:pt>
                <c:pt idx="4536">
                  <c:v>5</c:v>
                </c:pt>
                <c:pt idx="4537">
                  <c:v>5</c:v>
                </c:pt>
                <c:pt idx="4538">
                  <c:v>5</c:v>
                </c:pt>
                <c:pt idx="4539">
                  <c:v>5</c:v>
                </c:pt>
                <c:pt idx="4540">
                  <c:v>5</c:v>
                </c:pt>
                <c:pt idx="4541">
                  <c:v>5</c:v>
                </c:pt>
                <c:pt idx="4542">
                  <c:v>5</c:v>
                </c:pt>
                <c:pt idx="4543">
                  <c:v>5</c:v>
                </c:pt>
                <c:pt idx="4544">
                  <c:v>5</c:v>
                </c:pt>
                <c:pt idx="4545">
                  <c:v>5</c:v>
                </c:pt>
                <c:pt idx="4546">
                  <c:v>5</c:v>
                </c:pt>
                <c:pt idx="4547">
                  <c:v>5</c:v>
                </c:pt>
                <c:pt idx="4548">
                  <c:v>5</c:v>
                </c:pt>
                <c:pt idx="4549">
                  <c:v>5</c:v>
                </c:pt>
                <c:pt idx="4550">
                  <c:v>5</c:v>
                </c:pt>
                <c:pt idx="4551">
                  <c:v>5</c:v>
                </c:pt>
                <c:pt idx="4552">
                  <c:v>5</c:v>
                </c:pt>
                <c:pt idx="4553">
                  <c:v>5</c:v>
                </c:pt>
                <c:pt idx="4554">
                  <c:v>5</c:v>
                </c:pt>
                <c:pt idx="4555">
                  <c:v>5</c:v>
                </c:pt>
                <c:pt idx="4556">
                  <c:v>5</c:v>
                </c:pt>
                <c:pt idx="4557">
                  <c:v>5</c:v>
                </c:pt>
                <c:pt idx="4558">
                  <c:v>5</c:v>
                </c:pt>
                <c:pt idx="4559">
                  <c:v>5</c:v>
                </c:pt>
                <c:pt idx="4560">
                  <c:v>5</c:v>
                </c:pt>
                <c:pt idx="4561">
                  <c:v>5</c:v>
                </c:pt>
                <c:pt idx="4562">
                  <c:v>5</c:v>
                </c:pt>
                <c:pt idx="4563">
                  <c:v>5</c:v>
                </c:pt>
                <c:pt idx="4564">
                  <c:v>5</c:v>
                </c:pt>
                <c:pt idx="4565">
                  <c:v>5</c:v>
                </c:pt>
                <c:pt idx="4566">
                  <c:v>5</c:v>
                </c:pt>
                <c:pt idx="4567">
                  <c:v>5</c:v>
                </c:pt>
                <c:pt idx="4568">
                  <c:v>5</c:v>
                </c:pt>
                <c:pt idx="4569">
                  <c:v>5</c:v>
                </c:pt>
                <c:pt idx="4570">
                  <c:v>5</c:v>
                </c:pt>
                <c:pt idx="4571">
                  <c:v>5</c:v>
                </c:pt>
                <c:pt idx="4572">
                  <c:v>5</c:v>
                </c:pt>
                <c:pt idx="4573">
                  <c:v>5</c:v>
                </c:pt>
                <c:pt idx="4574">
                  <c:v>5</c:v>
                </c:pt>
                <c:pt idx="4575">
                  <c:v>5</c:v>
                </c:pt>
                <c:pt idx="4576">
                  <c:v>5</c:v>
                </c:pt>
                <c:pt idx="4577">
                  <c:v>5</c:v>
                </c:pt>
                <c:pt idx="4578">
                  <c:v>5</c:v>
                </c:pt>
                <c:pt idx="4579">
                  <c:v>5</c:v>
                </c:pt>
                <c:pt idx="4580">
                  <c:v>5</c:v>
                </c:pt>
                <c:pt idx="4581">
                  <c:v>5</c:v>
                </c:pt>
                <c:pt idx="4582">
                  <c:v>5</c:v>
                </c:pt>
                <c:pt idx="4583">
                  <c:v>5</c:v>
                </c:pt>
                <c:pt idx="4584">
                  <c:v>5</c:v>
                </c:pt>
                <c:pt idx="4585">
                  <c:v>5</c:v>
                </c:pt>
                <c:pt idx="4586">
                  <c:v>5</c:v>
                </c:pt>
                <c:pt idx="4587">
                  <c:v>5</c:v>
                </c:pt>
                <c:pt idx="4588">
                  <c:v>5</c:v>
                </c:pt>
                <c:pt idx="4589">
                  <c:v>5</c:v>
                </c:pt>
                <c:pt idx="4590">
                  <c:v>5</c:v>
                </c:pt>
                <c:pt idx="4591">
                  <c:v>5</c:v>
                </c:pt>
                <c:pt idx="4592">
                  <c:v>5</c:v>
                </c:pt>
                <c:pt idx="4593">
                  <c:v>5</c:v>
                </c:pt>
                <c:pt idx="4594">
                  <c:v>5</c:v>
                </c:pt>
                <c:pt idx="4595">
                  <c:v>5</c:v>
                </c:pt>
                <c:pt idx="4596">
                  <c:v>5</c:v>
                </c:pt>
                <c:pt idx="4597">
                  <c:v>5</c:v>
                </c:pt>
                <c:pt idx="4598">
                  <c:v>5</c:v>
                </c:pt>
                <c:pt idx="4599">
                  <c:v>5</c:v>
                </c:pt>
                <c:pt idx="4600">
                  <c:v>5</c:v>
                </c:pt>
                <c:pt idx="4601">
                  <c:v>5</c:v>
                </c:pt>
                <c:pt idx="4602">
                  <c:v>5</c:v>
                </c:pt>
                <c:pt idx="4603">
                  <c:v>5</c:v>
                </c:pt>
                <c:pt idx="4604">
                  <c:v>5</c:v>
                </c:pt>
                <c:pt idx="4605">
                  <c:v>5</c:v>
                </c:pt>
                <c:pt idx="4606">
                  <c:v>5</c:v>
                </c:pt>
                <c:pt idx="4607">
                  <c:v>5</c:v>
                </c:pt>
                <c:pt idx="4608">
                  <c:v>5</c:v>
                </c:pt>
                <c:pt idx="4609">
                  <c:v>5</c:v>
                </c:pt>
                <c:pt idx="4610">
                  <c:v>5</c:v>
                </c:pt>
                <c:pt idx="4611">
                  <c:v>5</c:v>
                </c:pt>
                <c:pt idx="4612">
                  <c:v>5</c:v>
                </c:pt>
                <c:pt idx="4613">
                  <c:v>5</c:v>
                </c:pt>
                <c:pt idx="4614">
                  <c:v>5</c:v>
                </c:pt>
                <c:pt idx="4615">
                  <c:v>5</c:v>
                </c:pt>
                <c:pt idx="4616">
                  <c:v>5</c:v>
                </c:pt>
                <c:pt idx="4617">
                  <c:v>5</c:v>
                </c:pt>
                <c:pt idx="4618">
                  <c:v>5</c:v>
                </c:pt>
                <c:pt idx="4619">
                  <c:v>5</c:v>
                </c:pt>
                <c:pt idx="4620">
                  <c:v>5</c:v>
                </c:pt>
                <c:pt idx="4621">
                  <c:v>5</c:v>
                </c:pt>
                <c:pt idx="4622">
                  <c:v>5</c:v>
                </c:pt>
                <c:pt idx="4623">
                  <c:v>5</c:v>
                </c:pt>
                <c:pt idx="4624">
                  <c:v>5</c:v>
                </c:pt>
                <c:pt idx="4625">
                  <c:v>5</c:v>
                </c:pt>
                <c:pt idx="4626">
                  <c:v>5</c:v>
                </c:pt>
                <c:pt idx="4627">
                  <c:v>5</c:v>
                </c:pt>
                <c:pt idx="4628">
                  <c:v>5</c:v>
                </c:pt>
                <c:pt idx="4629">
                  <c:v>5</c:v>
                </c:pt>
                <c:pt idx="4630">
                  <c:v>5</c:v>
                </c:pt>
                <c:pt idx="4631">
                  <c:v>5</c:v>
                </c:pt>
                <c:pt idx="4632">
                  <c:v>5</c:v>
                </c:pt>
                <c:pt idx="4633">
                  <c:v>5</c:v>
                </c:pt>
                <c:pt idx="4634">
                  <c:v>5</c:v>
                </c:pt>
                <c:pt idx="4635">
                  <c:v>5</c:v>
                </c:pt>
                <c:pt idx="4636">
                  <c:v>5</c:v>
                </c:pt>
                <c:pt idx="4637">
                  <c:v>5</c:v>
                </c:pt>
                <c:pt idx="4638">
                  <c:v>5</c:v>
                </c:pt>
                <c:pt idx="4639">
                  <c:v>5</c:v>
                </c:pt>
                <c:pt idx="4640">
                  <c:v>5</c:v>
                </c:pt>
                <c:pt idx="4641">
                  <c:v>5</c:v>
                </c:pt>
                <c:pt idx="4642">
                  <c:v>5</c:v>
                </c:pt>
                <c:pt idx="4643">
                  <c:v>5</c:v>
                </c:pt>
                <c:pt idx="4644">
                  <c:v>5</c:v>
                </c:pt>
                <c:pt idx="4645">
                  <c:v>5</c:v>
                </c:pt>
                <c:pt idx="4646">
                  <c:v>5</c:v>
                </c:pt>
                <c:pt idx="4647">
                  <c:v>5</c:v>
                </c:pt>
                <c:pt idx="4648">
                  <c:v>5</c:v>
                </c:pt>
                <c:pt idx="4649">
                  <c:v>5</c:v>
                </c:pt>
                <c:pt idx="4650">
                  <c:v>5</c:v>
                </c:pt>
                <c:pt idx="4651">
                  <c:v>5</c:v>
                </c:pt>
                <c:pt idx="4652">
                  <c:v>5</c:v>
                </c:pt>
                <c:pt idx="4653">
                  <c:v>5</c:v>
                </c:pt>
                <c:pt idx="4654">
                  <c:v>5</c:v>
                </c:pt>
                <c:pt idx="4655">
                  <c:v>5</c:v>
                </c:pt>
                <c:pt idx="4656">
                  <c:v>5</c:v>
                </c:pt>
                <c:pt idx="4657">
                  <c:v>5</c:v>
                </c:pt>
                <c:pt idx="4658">
                  <c:v>5</c:v>
                </c:pt>
                <c:pt idx="4659">
                  <c:v>5</c:v>
                </c:pt>
                <c:pt idx="4660">
                  <c:v>5</c:v>
                </c:pt>
                <c:pt idx="4661">
                  <c:v>5</c:v>
                </c:pt>
                <c:pt idx="4662">
                  <c:v>5</c:v>
                </c:pt>
                <c:pt idx="4663">
                  <c:v>5</c:v>
                </c:pt>
                <c:pt idx="4664">
                  <c:v>5</c:v>
                </c:pt>
                <c:pt idx="4665">
                  <c:v>5</c:v>
                </c:pt>
                <c:pt idx="4666">
                  <c:v>5</c:v>
                </c:pt>
                <c:pt idx="4667">
                  <c:v>5</c:v>
                </c:pt>
                <c:pt idx="4668">
                  <c:v>5</c:v>
                </c:pt>
                <c:pt idx="4669">
                  <c:v>5</c:v>
                </c:pt>
                <c:pt idx="4670">
                  <c:v>5</c:v>
                </c:pt>
                <c:pt idx="4671">
                  <c:v>5</c:v>
                </c:pt>
                <c:pt idx="4672">
                  <c:v>5</c:v>
                </c:pt>
                <c:pt idx="4673">
                  <c:v>5</c:v>
                </c:pt>
                <c:pt idx="4674">
                  <c:v>5</c:v>
                </c:pt>
                <c:pt idx="4675">
                  <c:v>5</c:v>
                </c:pt>
                <c:pt idx="4676">
                  <c:v>5</c:v>
                </c:pt>
                <c:pt idx="4677">
                  <c:v>5</c:v>
                </c:pt>
                <c:pt idx="4678">
                  <c:v>5</c:v>
                </c:pt>
                <c:pt idx="4679">
                  <c:v>5</c:v>
                </c:pt>
                <c:pt idx="4680">
                  <c:v>5</c:v>
                </c:pt>
                <c:pt idx="4681">
                  <c:v>5</c:v>
                </c:pt>
                <c:pt idx="4682">
                  <c:v>5</c:v>
                </c:pt>
                <c:pt idx="4683">
                  <c:v>5</c:v>
                </c:pt>
                <c:pt idx="4684">
                  <c:v>5</c:v>
                </c:pt>
                <c:pt idx="4685">
                  <c:v>5</c:v>
                </c:pt>
                <c:pt idx="4686">
                  <c:v>5</c:v>
                </c:pt>
                <c:pt idx="4687">
                  <c:v>5</c:v>
                </c:pt>
                <c:pt idx="4688">
                  <c:v>5</c:v>
                </c:pt>
                <c:pt idx="4689">
                  <c:v>5</c:v>
                </c:pt>
                <c:pt idx="4690">
                  <c:v>5</c:v>
                </c:pt>
                <c:pt idx="4691">
                  <c:v>5</c:v>
                </c:pt>
                <c:pt idx="4692">
                  <c:v>5</c:v>
                </c:pt>
                <c:pt idx="4693">
                  <c:v>5</c:v>
                </c:pt>
                <c:pt idx="4694">
                  <c:v>5</c:v>
                </c:pt>
                <c:pt idx="4695">
                  <c:v>5</c:v>
                </c:pt>
                <c:pt idx="4696">
                  <c:v>5</c:v>
                </c:pt>
                <c:pt idx="4697">
                  <c:v>5</c:v>
                </c:pt>
                <c:pt idx="4698">
                  <c:v>5</c:v>
                </c:pt>
                <c:pt idx="4699">
                  <c:v>5</c:v>
                </c:pt>
                <c:pt idx="4700">
                  <c:v>5</c:v>
                </c:pt>
                <c:pt idx="4701">
                  <c:v>5</c:v>
                </c:pt>
                <c:pt idx="4702">
                  <c:v>5</c:v>
                </c:pt>
                <c:pt idx="4703">
                  <c:v>5</c:v>
                </c:pt>
                <c:pt idx="4704">
                  <c:v>5</c:v>
                </c:pt>
                <c:pt idx="4705">
                  <c:v>5</c:v>
                </c:pt>
                <c:pt idx="4706">
                  <c:v>5</c:v>
                </c:pt>
                <c:pt idx="4707">
                  <c:v>5</c:v>
                </c:pt>
                <c:pt idx="4708">
                  <c:v>5</c:v>
                </c:pt>
                <c:pt idx="4709">
                  <c:v>5</c:v>
                </c:pt>
                <c:pt idx="4710">
                  <c:v>5</c:v>
                </c:pt>
                <c:pt idx="4711">
                  <c:v>5</c:v>
                </c:pt>
                <c:pt idx="4712">
                  <c:v>5</c:v>
                </c:pt>
                <c:pt idx="4713">
                  <c:v>5</c:v>
                </c:pt>
                <c:pt idx="4714">
                  <c:v>5</c:v>
                </c:pt>
                <c:pt idx="4715">
                  <c:v>5</c:v>
                </c:pt>
                <c:pt idx="4716">
                  <c:v>5</c:v>
                </c:pt>
                <c:pt idx="4717">
                  <c:v>5</c:v>
                </c:pt>
                <c:pt idx="4718">
                  <c:v>5</c:v>
                </c:pt>
                <c:pt idx="4719">
                  <c:v>5</c:v>
                </c:pt>
                <c:pt idx="4720">
                  <c:v>5</c:v>
                </c:pt>
                <c:pt idx="4721">
                  <c:v>5</c:v>
                </c:pt>
                <c:pt idx="4722">
                  <c:v>5</c:v>
                </c:pt>
                <c:pt idx="4723">
                  <c:v>5</c:v>
                </c:pt>
                <c:pt idx="4724">
                  <c:v>5</c:v>
                </c:pt>
                <c:pt idx="4725">
                  <c:v>5</c:v>
                </c:pt>
                <c:pt idx="4726">
                  <c:v>5</c:v>
                </c:pt>
                <c:pt idx="4727">
                  <c:v>5</c:v>
                </c:pt>
                <c:pt idx="4728">
                  <c:v>5</c:v>
                </c:pt>
                <c:pt idx="4729">
                  <c:v>5</c:v>
                </c:pt>
                <c:pt idx="4730">
                  <c:v>5</c:v>
                </c:pt>
                <c:pt idx="4731">
                  <c:v>5</c:v>
                </c:pt>
                <c:pt idx="4732">
                  <c:v>5</c:v>
                </c:pt>
                <c:pt idx="4733">
                  <c:v>5</c:v>
                </c:pt>
                <c:pt idx="4734">
                  <c:v>5</c:v>
                </c:pt>
                <c:pt idx="4735">
                  <c:v>5</c:v>
                </c:pt>
                <c:pt idx="4736">
                  <c:v>5</c:v>
                </c:pt>
                <c:pt idx="4737">
                  <c:v>5</c:v>
                </c:pt>
                <c:pt idx="4738">
                  <c:v>5</c:v>
                </c:pt>
                <c:pt idx="4739">
                  <c:v>5</c:v>
                </c:pt>
                <c:pt idx="4740">
                  <c:v>5</c:v>
                </c:pt>
                <c:pt idx="4741">
                  <c:v>5</c:v>
                </c:pt>
                <c:pt idx="4742">
                  <c:v>5</c:v>
                </c:pt>
                <c:pt idx="4743">
                  <c:v>5</c:v>
                </c:pt>
                <c:pt idx="4744">
                  <c:v>5</c:v>
                </c:pt>
                <c:pt idx="4745">
                  <c:v>5</c:v>
                </c:pt>
                <c:pt idx="4746">
                  <c:v>5</c:v>
                </c:pt>
                <c:pt idx="4747">
                  <c:v>5</c:v>
                </c:pt>
                <c:pt idx="4748">
                  <c:v>5</c:v>
                </c:pt>
                <c:pt idx="4749">
                  <c:v>5</c:v>
                </c:pt>
                <c:pt idx="4750">
                  <c:v>5</c:v>
                </c:pt>
                <c:pt idx="4751">
                  <c:v>5</c:v>
                </c:pt>
                <c:pt idx="4752">
                  <c:v>5</c:v>
                </c:pt>
                <c:pt idx="4753">
                  <c:v>5</c:v>
                </c:pt>
                <c:pt idx="4754">
                  <c:v>5</c:v>
                </c:pt>
                <c:pt idx="4755">
                  <c:v>5</c:v>
                </c:pt>
                <c:pt idx="4756">
                  <c:v>5</c:v>
                </c:pt>
                <c:pt idx="4757">
                  <c:v>5</c:v>
                </c:pt>
                <c:pt idx="4758">
                  <c:v>5</c:v>
                </c:pt>
                <c:pt idx="4759">
                  <c:v>5</c:v>
                </c:pt>
                <c:pt idx="4760">
                  <c:v>5</c:v>
                </c:pt>
                <c:pt idx="4761">
                  <c:v>5</c:v>
                </c:pt>
                <c:pt idx="4762">
                  <c:v>5</c:v>
                </c:pt>
                <c:pt idx="4763">
                  <c:v>5</c:v>
                </c:pt>
                <c:pt idx="4764">
                  <c:v>5</c:v>
                </c:pt>
                <c:pt idx="4765">
                  <c:v>5</c:v>
                </c:pt>
                <c:pt idx="4766">
                  <c:v>5</c:v>
                </c:pt>
                <c:pt idx="4767">
                  <c:v>5</c:v>
                </c:pt>
                <c:pt idx="4768">
                  <c:v>5</c:v>
                </c:pt>
                <c:pt idx="4769">
                  <c:v>5</c:v>
                </c:pt>
                <c:pt idx="4770">
                  <c:v>5</c:v>
                </c:pt>
                <c:pt idx="4771">
                  <c:v>5</c:v>
                </c:pt>
                <c:pt idx="4772">
                  <c:v>5</c:v>
                </c:pt>
                <c:pt idx="4773">
                  <c:v>5</c:v>
                </c:pt>
                <c:pt idx="4774">
                  <c:v>5</c:v>
                </c:pt>
                <c:pt idx="4775">
                  <c:v>5</c:v>
                </c:pt>
                <c:pt idx="4776">
                  <c:v>5</c:v>
                </c:pt>
                <c:pt idx="4777">
                  <c:v>5</c:v>
                </c:pt>
                <c:pt idx="4778">
                  <c:v>5</c:v>
                </c:pt>
                <c:pt idx="4779">
                  <c:v>5</c:v>
                </c:pt>
                <c:pt idx="4780">
                  <c:v>5</c:v>
                </c:pt>
                <c:pt idx="4781">
                  <c:v>5</c:v>
                </c:pt>
                <c:pt idx="4782">
                  <c:v>5</c:v>
                </c:pt>
                <c:pt idx="4783">
                  <c:v>5</c:v>
                </c:pt>
                <c:pt idx="4784">
                  <c:v>5</c:v>
                </c:pt>
                <c:pt idx="4785">
                  <c:v>5</c:v>
                </c:pt>
                <c:pt idx="4786">
                  <c:v>5</c:v>
                </c:pt>
                <c:pt idx="4787">
                  <c:v>5</c:v>
                </c:pt>
                <c:pt idx="4788">
                  <c:v>5</c:v>
                </c:pt>
                <c:pt idx="4789">
                  <c:v>5</c:v>
                </c:pt>
                <c:pt idx="4790">
                  <c:v>5</c:v>
                </c:pt>
                <c:pt idx="4791">
                  <c:v>5</c:v>
                </c:pt>
                <c:pt idx="4792">
                  <c:v>5</c:v>
                </c:pt>
                <c:pt idx="4793">
                  <c:v>5</c:v>
                </c:pt>
                <c:pt idx="4794">
                  <c:v>5</c:v>
                </c:pt>
                <c:pt idx="4795">
                  <c:v>5</c:v>
                </c:pt>
                <c:pt idx="4796">
                  <c:v>5</c:v>
                </c:pt>
                <c:pt idx="4797">
                  <c:v>5</c:v>
                </c:pt>
                <c:pt idx="4798">
                  <c:v>5</c:v>
                </c:pt>
                <c:pt idx="4799">
                  <c:v>5</c:v>
                </c:pt>
                <c:pt idx="4800">
                  <c:v>5</c:v>
                </c:pt>
                <c:pt idx="4801">
                  <c:v>5</c:v>
                </c:pt>
                <c:pt idx="4802">
                  <c:v>5</c:v>
                </c:pt>
                <c:pt idx="4803">
                  <c:v>5</c:v>
                </c:pt>
                <c:pt idx="4804">
                  <c:v>5</c:v>
                </c:pt>
                <c:pt idx="4805">
                  <c:v>5</c:v>
                </c:pt>
                <c:pt idx="4806">
                  <c:v>5</c:v>
                </c:pt>
                <c:pt idx="4807">
                  <c:v>5</c:v>
                </c:pt>
                <c:pt idx="4808">
                  <c:v>5</c:v>
                </c:pt>
                <c:pt idx="4809">
                  <c:v>5</c:v>
                </c:pt>
                <c:pt idx="4810">
                  <c:v>5</c:v>
                </c:pt>
                <c:pt idx="4811">
                  <c:v>5</c:v>
                </c:pt>
                <c:pt idx="4812">
                  <c:v>5</c:v>
                </c:pt>
                <c:pt idx="4813">
                  <c:v>5</c:v>
                </c:pt>
                <c:pt idx="4814">
                  <c:v>5</c:v>
                </c:pt>
                <c:pt idx="4815">
                  <c:v>5</c:v>
                </c:pt>
                <c:pt idx="4816">
                  <c:v>5</c:v>
                </c:pt>
                <c:pt idx="4817">
                  <c:v>5</c:v>
                </c:pt>
                <c:pt idx="4818">
                  <c:v>5</c:v>
                </c:pt>
                <c:pt idx="4819">
                  <c:v>5</c:v>
                </c:pt>
                <c:pt idx="4820">
                  <c:v>5</c:v>
                </c:pt>
                <c:pt idx="4821">
                  <c:v>5</c:v>
                </c:pt>
                <c:pt idx="4822">
                  <c:v>5</c:v>
                </c:pt>
                <c:pt idx="4823">
                  <c:v>5</c:v>
                </c:pt>
                <c:pt idx="4824">
                  <c:v>5</c:v>
                </c:pt>
                <c:pt idx="4825">
                  <c:v>5</c:v>
                </c:pt>
                <c:pt idx="4826">
                  <c:v>5</c:v>
                </c:pt>
                <c:pt idx="4827">
                  <c:v>5</c:v>
                </c:pt>
                <c:pt idx="4828">
                  <c:v>5</c:v>
                </c:pt>
                <c:pt idx="4829">
                  <c:v>5</c:v>
                </c:pt>
                <c:pt idx="4830">
                  <c:v>5</c:v>
                </c:pt>
                <c:pt idx="4831">
                  <c:v>5</c:v>
                </c:pt>
                <c:pt idx="4832">
                  <c:v>5</c:v>
                </c:pt>
                <c:pt idx="4833">
                  <c:v>5</c:v>
                </c:pt>
                <c:pt idx="4834">
                  <c:v>5</c:v>
                </c:pt>
                <c:pt idx="4835">
                  <c:v>5</c:v>
                </c:pt>
                <c:pt idx="4836">
                  <c:v>5</c:v>
                </c:pt>
                <c:pt idx="4837">
                  <c:v>5</c:v>
                </c:pt>
                <c:pt idx="4838">
                  <c:v>5</c:v>
                </c:pt>
                <c:pt idx="4839">
                  <c:v>5</c:v>
                </c:pt>
                <c:pt idx="4840">
                  <c:v>5</c:v>
                </c:pt>
                <c:pt idx="4841">
                  <c:v>5</c:v>
                </c:pt>
                <c:pt idx="4842">
                  <c:v>5</c:v>
                </c:pt>
                <c:pt idx="4843">
                  <c:v>5</c:v>
                </c:pt>
                <c:pt idx="4844">
                  <c:v>5</c:v>
                </c:pt>
                <c:pt idx="4845">
                  <c:v>5</c:v>
                </c:pt>
                <c:pt idx="4846">
                  <c:v>5</c:v>
                </c:pt>
                <c:pt idx="4847">
                  <c:v>5</c:v>
                </c:pt>
                <c:pt idx="4848">
                  <c:v>5</c:v>
                </c:pt>
                <c:pt idx="4849">
                  <c:v>5</c:v>
                </c:pt>
                <c:pt idx="4850">
                  <c:v>5</c:v>
                </c:pt>
                <c:pt idx="4851">
                  <c:v>5</c:v>
                </c:pt>
                <c:pt idx="4852">
                  <c:v>5</c:v>
                </c:pt>
                <c:pt idx="4853">
                  <c:v>5</c:v>
                </c:pt>
                <c:pt idx="4854">
                  <c:v>5</c:v>
                </c:pt>
                <c:pt idx="4855">
                  <c:v>5</c:v>
                </c:pt>
                <c:pt idx="4856">
                  <c:v>5</c:v>
                </c:pt>
                <c:pt idx="4857">
                  <c:v>5</c:v>
                </c:pt>
                <c:pt idx="4858">
                  <c:v>5</c:v>
                </c:pt>
                <c:pt idx="4859">
                  <c:v>5</c:v>
                </c:pt>
                <c:pt idx="4860">
                  <c:v>5</c:v>
                </c:pt>
                <c:pt idx="4861">
                  <c:v>5</c:v>
                </c:pt>
                <c:pt idx="4862">
                  <c:v>5</c:v>
                </c:pt>
                <c:pt idx="4863">
                  <c:v>5</c:v>
                </c:pt>
                <c:pt idx="4864">
                  <c:v>5</c:v>
                </c:pt>
                <c:pt idx="4865">
                  <c:v>5</c:v>
                </c:pt>
                <c:pt idx="4866">
                  <c:v>5</c:v>
                </c:pt>
                <c:pt idx="4867">
                  <c:v>5</c:v>
                </c:pt>
                <c:pt idx="4868">
                  <c:v>5</c:v>
                </c:pt>
                <c:pt idx="4869">
                  <c:v>5</c:v>
                </c:pt>
                <c:pt idx="4870">
                  <c:v>5</c:v>
                </c:pt>
                <c:pt idx="4871">
                  <c:v>5</c:v>
                </c:pt>
                <c:pt idx="4872">
                  <c:v>5</c:v>
                </c:pt>
                <c:pt idx="4873">
                  <c:v>5</c:v>
                </c:pt>
                <c:pt idx="4874">
                  <c:v>5</c:v>
                </c:pt>
                <c:pt idx="4875">
                  <c:v>5</c:v>
                </c:pt>
                <c:pt idx="4876">
                  <c:v>5</c:v>
                </c:pt>
                <c:pt idx="4877">
                  <c:v>5</c:v>
                </c:pt>
                <c:pt idx="4878">
                  <c:v>5</c:v>
                </c:pt>
                <c:pt idx="4879">
                  <c:v>5</c:v>
                </c:pt>
                <c:pt idx="4880">
                  <c:v>5</c:v>
                </c:pt>
                <c:pt idx="4881">
                  <c:v>5</c:v>
                </c:pt>
                <c:pt idx="4882">
                  <c:v>5</c:v>
                </c:pt>
                <c:pt idx="4883">
                  <c:v>5</c:v>
                </c:pt>
                <c:pt idx="4884">
                  <c:v>5</c:v>
                </c:pt>
                <c:pt idx="4885">
                  <c:v>5</c:v>
                </c:pt>
                <c:pt idx="4886">
                  <c:v>5</c:v>
                </c:pt>
                <c:pt idx="4887">
                  <c:v>5</c:v>
                </c:pt>
                <c:pt idx="4888">
                  <c:v>5</c:v>
                </c:pt>
                <c:pt idx="4889">
                  <c:v>5</c:v>
                </c:pt>
                <c:pt idx="4890">
                  <c:v>5</c:v>
                </c:pt>
                <c:pt idx="4891">
                  <c:v>5</c:v>
                </c:pt>
                <c:pt idx="4892">
                  <c:v>5</c:v>
                </c:pt>
                <c:pt idx="4893">
                  <c:v>5</c:v>
                </c:pt>
                <c:pt idx="4894">
                  <c:v>5</c:v>
                </c:pt>
                <c:pt idx="4895">
                  <c:v>5</c:v>
                </c:pt>
                <c:pt idx="4896">
                  <c:v>5</c:v>
                </c:pt>
                <c:pt idx="4897">
                  <c:v>5</c:v>
                </c:pt>
                <c:pt idx="4898">
                  <c:v>5</c:v>
                </c:pt>
                <c:pt idx="4899">
                  <c:v>5</c:v>
                </c:pt>
                <c:pt idx="4900">
                  <c:v>5</c:v>
                </c:pt>
                <c:pt idx="4901">
                  <c:v>5</c:v>
                </c:pt>
                <c:pt idx="4902">
                  <c:v>5</c:v>
                </c:pt>
                <c:pt idx="4903">
                  <c:v>5</c:v>
                </c:pt>
                <c:pt idx="4904">
                  <c:v>5</c:v>
                </c:pt>
                <c:pt idx="4905">
                  <c:v>5</c:v>
                </c:pt>
                <c:pt idx="4906">
                  <c:v>5</c:v>
                </c:pt>
                <c:pt idx="4907">
                  <c:v>5</c:v>
                </c:pt>
                <c:pt idx="4908">
                  <c:v>5</c:v>
                </c:pt>
                <c:pt idx="4909">
                  <c:v>5</c:v>
                </c:pt>
                <c:pt idx="4910">
                  <c:v>5</c:v>
                </c:pt>
                <c:pt idx="4911">
                  <c:v>5</c:v>
                </c:pt>
                <c:pt idx="4912">
                  <c:v>5</c:v>
                </c:pt>
                <c:pt idx="4913">
                  <c:v>5</c:v>
                </c:pt>
                <c:pt idx="4914">
                  <c:v>5</c:v>
                </c:pt>
                <c:pt idx="4915">
                  <c:v>5</c:v>
                </c:pt>
                <c:pt idx="4916">
                  <c:v>5</c:v>
                </c:pt>
                <c:pt idx="4917">
                  <c:v>5</c:v>
                </c:pt>
                <c:pt idx="4918">
                  <c:v>5</c:v>
                </c:pt>
                <c:pt idx="4919">
                  <c:v>5</c:v>
                </c:pt>
                <c:pt idx="4920">
                  <c:v>5</c:v>
                </c:pt>
                <c:pt idx="4921">
                  <c:v>5</c:v>
                </c:pt>
                <c:pt idx="4922">
                  <c:v>5</c:v>
                </c:pt>
                <c:pt idx="4923">
                  <c:v>5</c:v>
                </c:pt>
                <c:pt idx="4924">
                  <c:v>5</c:v>
                </c:pt>
                <c:pt idx="4925">
                  <c:v>5</c:v>
                </c:pt>
                <c:pt idx="4926">
                  <c:v>5</c:v>
                </c:pt>
                <c:pt idx="4927">
                  <c:v>5</c:v>
                </c:pt>
                <c:pt idx="4928">
                  <c:v>5</c:v>
                </c:pt>
                <c:pt idx="4929">
                  <c:v>5</c:v>
                </c:pt>
                <c:pt idx="4930">
                  <c:v>5</c:v>
                </c:pt>
                <c:pt idx="4931">
                  <c:v>5</c:v>
                </c:pt>
                <c:pt idx="4932">
                  <c:v>5</c:v>
                </c:pt>
                <c:pt idx="4933">
                  <c:v>5</c:v>
                </c:pt>
                <c:pt idx="4934">
                  <c:v>5</c:v>
                </c:pt>
                <c:pt idx="4935">
                  <c:v>5</c:v>
                </c:pt>
                <c:pt idx="4936">
                  <c:v>5</c:v>
                </c:pt>
                <c:pt idx="4937">
                  <c:v>5</c:v>
                </c:pt>
                <c:pt idx="4938">
                  <c:v>5</c:v>
                </c:pt>
                <c:pt idx="4939">
                  <c:v>5</c:v>
                </c:pt>
                <c:pt idx="4940">
                  <c:v>5</c:v>
                </c:pt>
                <c:pt idx="4941">
                  <c:v>5</c:v>
                </c:pt>
                <c:pt idx="4942">
                  <c:v>5</c:v>
                </c:pt>
                <c:pt idx="4943">
                  <c:v>5</c:v>
                </c:pt>
                <c:pt idx="4944">
                  <c:v>5</c:v>
                </c:pt>
                <c:pt idx="4945">
                  <c:v>5</c:v>
                </c:pt>
                <c:pt idx="4946">
                  <c:v>5</c:v>
                </c:pt>
                <c:pt idx="4947">
                  <c:v>5</c:v>
                </c:pt>
                <c:pt idx="4948">
                  <c:v>5</c:v>
                </c:pt>
                <c:pt idx="4949">
                  <c:v>5</c:v>
                </c:pt>
                <c:pt idx="4950">
                  <c:v>5</c:v>
                </c:pt>
                <c:pt idx="4951">
                  <c:v>5</c:v>
                </c:pt>
                <c:pt idx="4952">
                  <c:v>5</c:v>
                </c:pt>
                <c:pt idx="4953">
                  <c:v>5</c:v>
                </c:pt>
                <c:pt idx="4954">
                  <c:v>5</c:v>
                </c:pt>
                <c:pt idx="4955">
                  <c:v>5</c:v>
                </c:pt>
                <c:pt idx="4956">
                  <c:v>5</c:v>
                </c:pt>
                <c:pt idx="4957">
                  <c:v>5</c:v>
                </c:pt>
                <c:pt idx="4958">
                  <c:v>5</c:v>
                </c:pt>
                <c:pt idx="4959">
                  <c:v>5</c:v>
                </c:pt>
                <c:pt idx="4960">
                  <c:v>5</c:v>
                </c:pt>
                <c:pt idx="4961">
                  <c:v>5</c:v>
                </c:pt>
                <c:pt idx="4962">
                  <c:v>5</c:v>
                </c:pt>
                <c:pt idx="4963">
                  <c:v>5</c:v>
                </c:pt>
                <c:pt idx="4964">
                  <c:v>5</c:v>
                </c:pt>
                <c:pt idx="4965">
                  <c:v>5</c:v>
                </c:pt>
                <c:pt idx="4966">
                  <c:v>5</c:v>
                </c:pt>
                <c:pt idx="4967">
                  <c:v>5</c:v>
                </c:pt>
                <c:pt idx="4968">
                  <c:v>5</c:v>
                </c:pt>
                <c:pt idx="4969">
                  <c:v>5</c:v>
                </c:pt>
                <c:pt idx="4970">
                  <c:v>5</c:v>
                </c:pt>
                <c:pt idx="4971">
                  <c:v>5</c:v>
                </c:pt>
                <c:pt idx="4972">
                  <c:v>5</c:v>
                </c:pt>
                <c:pt idx="4973">
                  <c:v>5</c:v>
                </c:pt>
                <c:pt idx="4974">
                  <c:v>5</c:v>
                </c:pt>
                <c:pt idx="4975">
                  <c:v>5</c:v>
                </c:pt>
                <c:pt idx="4976">
                  <c:v>5</c:v>
                </c:pt>
                <c:pt idx="4977">
                  <c:v>5</c:v>
                </c:pt>
                <c:pt idx="4978">
                  <c:v>5</c:v>
                </c:pt>
                <c:pt idx="4979">
                  <c:v>5</c:v>
                </c:pt>
                <c:pt idx="4980">
                  <c:v>5</c:v>
                </c:pt>
                <c:pt idx="4981">
                  <c:v>5</c:v>
                </c:pt>
                <c:pt idx="4982">
                  <c:v>5</c:v>
                </c:pt>
                <c:pt idx="4983">
                  <c:v>5</c:v>
                </c:pt>
                <c:pt idx="4984">
                  <c:v>5</c:v>
                </c:pt>
                <c:pt idx="4985">
                  <c:v>5</c:v>
                </c:pt>
                <c:pt idx="4986">
                  <c:v>5</c:v>
                </c:pt>
                <c:pt idx="4987">
                  <c:v>5</c:v>
                </c:pt>
                <c:pt idx="4988">
                  <c:v>5</c:v>
                </c:pt>
                <c:pt idx="4989">
                  <c:v>5</c:v>
                </c:pt>
                <c:pt idx="4990">
                  <c:v>5</c:v>
                </c:pt>
                <c:pt idx="4991">
                  <c:v>5</c:v>
                </c:pt>
                <c:pt idx="4992">
                  <c:v>5</c:v>
                </c:pt>
                <c:pt idx="4993">
                  <c:v>5</c:v>
                </c:pt>
                <c:pt idx="4994">
                  <c:v>5</c:v>
                </c:pt>
                <c:pt idx="4995">
                  <c:v>5</c:v>
                </c:pt>
                <c:pt idx="4996">
                  <c:v>5</c:v>
                </c:pt>
                <c:pt idx="4997">
                  <c:v>5</c:v>
                </c:pt>
                <c:pt idx="4998">
                  <c:v>5</c:v>
                </c:pt>
                <c:pt idx="4999">
                  <c:v>5</c:v>
                </c:pt>
                <c:pt idx="5000">
                  <c:v>5</c:v>
                </c:pt>
                <c:pt idx="5001">
                  <c:v>5</c:v>
                </c:pt>
                <c:pt idx="5002">
                  <c:v>5</c:v>
                </c:pt>
                <c:pt idx="5003">
                  <c:v>5</c:v>
                </c:pt>
                <c:pt idx="5004">
                  <c:v>5</c:v>
                </c:pt>
                <c:pt idx="5005">
                  <c:v>5</c:v>
                </c:pt>
                <c:pt idx="5006">
                  <c:v>5</c:v>
                </c:pt>
                <c:pt idx="5007">
                  <c:v>5</c:v>
                </c:pt>
                <c:pt idx="5008">
                  <c:v>5</c:v>
                </c:pt>
                <c:pt idx="5009">
                  <c:v>5</c:v>
                </c:pt>
                <c:pt idx="5010">
                  <c:v>5</c:v>
                </c:pt>
                <c:pt idx="5011">
                  <c:v>5</c:v>
                </c:pt>
                <c:pt idx="5012">
                  <c:v>5</c:v>
                </c:pt>
                <c:pt idx="5013">
                  <c:v>5</c:v>
                </c:pt>
                <c:pt idx="5014">
                  <c:v>5</c:v>
                </c:pt>
                <c:pt idx="5015">
                  <c:v>5</c:v>
                </c:pt>
                <c:pt idx="5016">
                  <c:v>5</c:v>
                </c:pt>
                <c:pt idx="5017">
                  <c:v>5</c:v>
                </c:pt>
                <c:pt idx="5018">
                  <c:v>5</c:v>
                </c:pt>
                <c:pt idx="5019">
                  <c:v>5</c:v>
                </c:pt>
                <c:pt idx="5020">
                  <c:v>5</c:v>
                </c:pt>
                <c:pt idx="5021">
                  <c:v>5</c:v>
                </c:pt>
                <c:pt idx="5022">
                  <c:v>5</c:v>
                </c:pt>
                <c:pt idx="5023">
                  <c:v>5</c:v>
                </c:pt>
                <c:pt idx="5024">
                  <c:v>5</c:v>
                </c:pt>
                <c:pt idx="5025">
                  <c:v>5</c:v>
                </c:pt>
                <c:pt idx="5026">
                  <c:v>5</c:v>
                </c:pt>
                <c:pt idx="5027">
                  <c:v>5</c:v>
                </c:pt>
                <c:pt idx="5028">
                  <c:v>5</c:v>
                </c:pt>
                <c:pt idx="5029">
                  <c:v>5</c:v>
                </c:pt>
                <c:pt idx="5030">
                  <c:v>5</c:v>
                </c:pt>
                <c:pt idx="5031">
                  <c:v>5</c:v>
                </c:pt>
                <c:pt idx="5032">
                  <c:v>5</c:v>
                </c:pt>
                <c:pt idx="5033">
                  <c:v>5</c:v>
                </c:pt>
                <c:pt idx="5034">
                  <c:v>5</c:v>
                </c:pt>
                <c:pt idx="5035">
                  <c:v>5</c:v>
                </c:pt>
                <c:pt idx="5036">
                  <c:v>5</c:v>
                </c:pt>
                <c:pt idx="5037">
                  <c:v>5</c:v>
                </c:pt>
                <c:pt idx="5038">
                  <c:v>5</c:v>
                </c:pt>
                <c:pt idx="5039">
                  <c:v>5</c:v>
                </c:pt>
                <c:pt idx="5040">
                  <c:v>5</c:v>
                </c:pt>
                <c:pt idx="5041">
                  <c:v>5</c:v>
                </c:pt>
                <c:pt idx="5042">
                  <c:v>5</c:v>
                </c:pt>
                <c:pt idx="5043">
                  <c:v>5</c:v>
                </c:pt>
                <c:pt idx="5044">
                  <c:v>5</c:v>
                </c:pt>
                <c:pt idx="5045">
                  <c:v>5</c:v>
                </c:pt>
                <c:pt idx="5046">
                  <c:v>5</c:v>
                </c:pt>
                <c:pt idx="5047">
                  <c:v>5</c:v>
                </c:pt>
                <c:pt idx="5048">
                  <c:v>5</c:v>
                </c:pt>
                <c:pt idx="5049">
                  <c:v>5</c:v>
                </c:pt>
                <c:pt idx="5050">
                  <c:v>5</c:v>
                </c:pt>
                <c:pt idx="5051">
                  <c:v>5</c:v>
                </c:pt>
                <c:pt idx="5052">
                  <c:v>5</c:v>
                </c:pt>
                <c:pt idx="5053">
                  <c:v>5</c:v>
                </c:pt>
                <c:pt idx="5054">
                  <c:v>5</c:v>
                </c:pt>
                <c:pt idx="5055">
                  <c:v>5</c:v>
                </c:pt>
                <c:pt idx="5056">
                  <c:v>5</c:v>
                </c:pt>
                <c:pt idx="5057">
                  <c:v>5</c:v>
                </c:pt>
                <c:pt idx="5058">
                  <c:v>5</c:v>
                </c:pt>
                <c:pt idx="5059">
                  <c:v>5</c:v>
                </c:pt>
                <c:pt idx="5060">
                  <c:v>5</c:v>
                </c:pt>
                <c:pt idx="5061">
                  <c:v>5</c:v>
                </c:pt>
                <c:pt idx="5062">
                  <c:v>5</c:v>
                </c:pt>
                <c:pt idx="5063">
                  <c:v>5</c:v>
                </c:pt>
                <c:pt idx="5064">
                  <c:v>5</c:v>
                </c:pt>
                <c:pt idx="5065">
                  <c:v>5</c:v>
                </c:pt>
                <c:pt idx="5066">
                  <c:v>5</c:v>
                </c:pt>
                <c:pt idx="5067">
                  <c:v>5</c:v>
                </c:pt>
                <c:pt idx="5068">
                  <c:v>5</c:v>
                </c:pt>
                <c:pt idx="5069">
                  <c:v>5</c:v>
                </c:pt>
                <c:pt idx="5070">
                  <c:v>5</c:v>
                </c:pt>
                <c:pt idx="5071">
                  <c:v>5</c:v>
                </c:pt>
                <c:pt idx="5072">
                  <c:v>5</c:v>
                </c:pt>
                <c:pt idx="5073">
                  <c:v>5</c:v>
                </c:pt>
                <c:pt idx="5074">
                  <c:v>5</c:v>
                </c:pt>
                <c:pt idx="5075">
                  <c:v>5</c:v>
                </c:pt>
                <c:pt idx="5076">
                  <c:v>5</c:v>
                </c:pt>
                <c:pt idx="5077">
                  <c:v>5</c:v>
                </c:pt>
                <c:pt idx="5078">
                  <c:v>5</c:v>
                </c:pt>
                <c:pt idx="5079">
                  <c:v>5</c:v>
                </c:pt>
                <c:pt idx="5080">
                  <c:v>5</c:v>
                </c:pt>
                <c:pt idx="5081">
                  <c:v>5</c:v>
                </c:pt>
                <c:pt idx="5082">
                  <c:v>5</c:v>
                </c:pt>
                <c:pt idx="5083">
                  <c:v>5</c:v>
                </c:pt>
                <c:pt idx="5084">
                  <c:v>5</c:v>
                </c:pt>
                <c:pt idx="5085">
                  <c:v>5</c:v>
                </c:pt>
                <c:pt idx="5086">
                  <c:v>5</c:v>
                </c:pt>
                <c:pt idx="5087">
                  <c:v>5</c:v>
                </c:pt>
                <c:pt idx="5088">
                  <c:v>5</c:v>
                </c:pt>
                <c:pt idx="5089">
                  <c:v>5</c:v>
                </c:pt>
                <c:pt idx="5090">
                  <c:v>5</c:v>
                </c:pt>
                <c:pt idx="5091">
                  <c:v>5</c:v>
                </c:pt>
                <c:pt idx="5092">
                  <c:v>5</c:v>
                </c:pt>
                <c:pt idx="5093">
                  <c:v>5</c:v>
                </c:pt>
                <c:pt idx="5094">
                  <c:v>5</c:v>
                </c:pt>
                <c:pt idx="5095">
                  <c:v>5</c:v>
                </c:pt>
                <c:pt idx="5096">
                  <c:v>5</c:v>
                </c:pt>
                <c:pt idx="5097">
                  <c:v>5</c:v>
                </c:pt>
                <c:pt idx="5098">
                  <c:v>5</c:v>
                </c:pt>
                <c:pt idx="5099">
                  <c:v>5</c:v>
                </c:pt>
                <c:pt idx="5100">
                  <c:v>5</c:v>
                </c:pt>
                <c:pt idx="5101">
                  <c:v>5</c:v>
                </c:pt>
                <c:pt idx="5102">
                  <c:v>5</c:v>
                </c:pt>
                <c:pt idx="5103">
                  <c:v>5</c:v>
                </c:pt>
                <c:pt idx="5104">
                  <c:v>5</c:v>
                </c:pt>
                <c:pt idx="5105">
                  <c:v>5</c:v>
                </c:pt>
                <c:pt idx="5106">
                  <c:v>5</c:v>
                </c:pt>
                <c:pt idx="5107">
                  <c:v>5</c:v>
                </c:pt>
                <c:pt idx="5108">
                  <c:v>5</c:v>
                </c:pt>
                <c:pt idx="5109">
                  <c:v>5</c:v>
                </c:pt>
                <c:pt idx="5110">
                  <c:v>5</c:v>
                </c:pt>
                <c:pt idx="5111">
                  <c:v>5</c:v>
                </c:pt>
                <c:pt idx="5112">
                  <c:v>5</c:v>
                </c:pt>
                <c:pt idx="5113">
                  <c:v>5</c:v>
                </c:pt>
                <c:pt idx="5114">
                  <c:v>5</c:v>
                </c:pt>
                <c:pt idx="5115">
                  <c:v>5</c:v>
                </c:pt>
                <c:pt idx="5116">
                  <c:v>5</c:v>
                </c:pt>
                <c:pt idx="5117">
                  <c:v>5</c:v>
                </c:pt>
                <c:pt idx="5118">
                  <c:v>5</c:v>
                </c:pt>
                <c:pt idx="5119">
                  <c:v>5</c:v>
                </c:pt>
                <c:pt idx="5120">
                  <c:v>5</c:v>
                </c:pt>
                <c:pt idx="5121">
                  <c:v>5</c:v>
                </c:pt>
                <c:pt idx="5122">
                  <c:v>5</c:v>
                </c:pt>
                <c:pt idx="5123">
                  <c:v>5</c:v>
                </c:pt>
                <c:pt idx="5124">
                  <c:v>5</c:v>
                </c:pt>
                <c:pt idx="5125">
                  <c:v>5</c:v>
                </c:pt>
                <c:pt idx="5126">
                  <c:v>5</c:v>
                </c:pt>
                <c:pt idx="5127">
                  <c:v>5</c:v>
                </c:pt>
                <c:pt idx="5128">
                  <c:v>5</c:v>
                </c:pt>
                <c:pt idx="5129">
                  <c:v>5</c:v>
                </c:pt>
                <c:pt idx="5130">
                  <c:v>5</c:v>
                </c:pt>
                <c:pt idx="5131">
                  <c:v>5</c:v>
                </c:pt>
                <c:pt idx="5132">
                  <c:v>5</c:v>
                </c:pt>
                <c:pt idx="5133">
                  <c:v>5</c:v>
                </c:pt>
                <c:pt idx="5134">
                  <c:v>5</c:v>
                </c:pt>
                <c:pt idx="5135">
                  <c:v>5</c:v>
                </c:pt>
                <c:pt idx="5136">
                  <c:v>5</c:v>
                </c:pt>
                <c:pt idx="5137">
                  <c:v>5</c:v>
                </c:pt>
                <c:pt idx="5138">
                  <c:v>5</c:v>
                </c:pt>
                <c:pt idx="5139">
                  <c:v>5</c:v>
                </c:pt>
                <c:pt idx="5140">
                  <c:v>5</c:v>
                </c:pt>
                <c:pt idx="5141">
                  <c:v>5</c:v>
                </c:pt>
                <c:pt idx="5142">
                  <c:v>5</c:v>
                </c:pt>
                <c:pt idx="5143">
                  <c:v>5</c:v>
                </c:pt>
                <c:pt idx="5144">
                  <c:v>5</c:v>
                </c:pt>
                <c:pt idx="5145">
                  <c:v>5</c:v>
                </c:pt>
                <c:pt idx="5146">
                  <c:v>5</c:v>
                </c:pt>
                <c:pt idx="5147">
                  <c:v>5</c:v>
                </c:pt>
                <c:pt idx="5148">
                  <c:v>5</c:v>
                </c:pt>
                <c:pt idx="5149">
                  <c:v>5</c:v>
                </c:pt>
                <c:pt idx="5150">
                  <c:v>5</c:v>
                </c:pt>
                <c:pt idx="5151">
                  <c:v>5</c:v>
                </c:pt>
                <c:pt idx="5152">
                  <c:v>5</c:v>
                </c:pt>
                <c:pt idx="5153">
                  <c:v>5</c:v>
                </c:pt>
                <c:pt idx="5154">
                  <c:v>5</c:v>
                </c:pt>
                <c:pt idx="5155">
                  <c:v>5</c:v>
                </c:pt>
                <c:pt idx="5156">
                  <c:v>5</c:v>
                </c:pt>
                <c:pt idx="5157">
                  <c:v>5</c:v>
                </c:pt>
                <c:pt idx="5158">
                  <c:v>5</c:v>
                </c:pt>
                <c:pt idx="5159">
                  <c:v>5</c:v>
                </c:pt>
                <c:pt idx="5160">
                  <c:v>5</c:v>
                </c:pt>
                <c:pt idx="5161">
                  <c:v>5</c:v>
                </c:pt>
                <c:pt idx="5162">
                  <c:v>5</c:v>
                </c:pt>
                <c:pt idx="5163">
                  <c:v>5</c:v>
                </c:pt>
                <c:pt idx="5164">
                  <c:v>5</c:v>
                </c:pt>
                <c:pt idx="5165">
                  <c:v>5</c:v>
                </c:pt>
                <c:pt idx="5166">
                  <c:v>5</c:v>
                </c:pt>
                <c:pt idx="5167">
                  <c:v>5</c:v>
                </c:pt>
                <c:pt idx="5168">
                  <c:v>5</c:v>
                </c:pt>
                <c:pt idx="5169">
                  <c:v>5</c:v>
                </c:pt>
                <c:pt idx="5170">
                  <c:v>5</c:v>
                </c:pt>
                <c:pt idx="5171">
                  <c:v>5</c:v>
                </c:pt>
                <c:pt idx="5172">
                  <c:v>5</c:v>
                </c:pt>
                <c:pt idx="5173">
                  <c:v>5</c:v>
                </c:pt>
                <c:pt idx="5174">
                  <c:v>5</c:v>
                </c:pt>
                <c:pt idx="5175">
                  <c:v>5</c:v>
                </c:pt>
                <c:pt idx="5176">
                  <c:v>5</c:v>
                </c:pt>
                <c:pt idx="5177">
                  <c:v>5</c:v>
                </c:pt>
                <c:pt idx="5178">
                  <c:v>5</c:v>
                </c:pt>
                <c:pt idx="5179">
                  <c:v>5</c:v>
                </c:pt>
                <c:pt idx="5180">
                  <c:v>5</c:v>
                </c:pt>
                <c:pt idx="5181">
                  <c:v>5</c:v>
                </c:pt>
                <c:pt idx="5182">
                  <c:v>5</c:v>
                </c:pt>
                <c:pt idx="5183">
                  <c:v>5</c:v>
                </c:pt>
                <c:pt idx="5184">
                  <c:v>5</c:v>
                </c:pt>
                <c:pt idx="5185">
                  <c:v>5</c:v>
                </c:pt>
                <c:pt idx="5186">
                  <c:v>5</c:v>
                </c:pt>
                <c:pt idx="5187">
                  <c:v>5</c:v>
                </c:pt>
                <c:pt idx="5188">
                  <c:v>5</c:v>
                </c:pt>
                <c:pt idx="5189">
                  <c:v>5</c:v>
                </c:pt>
                <c:pt idx="5190">
                  <c:v>5</c:v>
                </c:pt>
                <c:pt idx="5191">
                  <c:v>5</c:v>
                </c:pt>
                <c:pt idx="5192">
                  <c:v>5</c:v>
                </c:pt>
                <c:pt idx="5193">
                  <c:v>5</c:v>
                </c:pt>
                <c:pt idx="5194">
                  <c:v>5</c:v>
                </c:pt>
                <c:pt idx="5195">
                  <c:v>5</c:v>
                </c:pt>
                <c:pt idx="5196">
                  <c:v>5</c:v>
                </c:pt>
                <c:pt idx="5197">
                  <c:v>5</c:v>
                </c:pt>
                <c:pt idx="5198">
                  <c:v>5</c:v>
                </c:pt>
                <c:pt idx="5199">
                  <c:v>5</c:v>
                </c:pt>
                <c:pt idx="5200">
                  <c:v>5</c:v>
                </c:pt>
                <c:pt idx="5201">
                  <c:v>5</c:v>
                </c:pt>
                <c:pt idx="5202">
                  <c:v>5</c:v>
                </c:pt>
                <c:pt idx="5203">
                  <c:v>5</c:v>
                </c:pt>
                <c:pt idx="5204">
                  <c:v>5</c:v>
                </c:pt>
                <c:pt idx="5205">
                  <c:v>5</c:v>
                </c:pt>
                <c:pt idx="5206">
                  <c:v>5</c:v>
                </c:pt>
                <c:pt idx="5207">
                  <c:v>5</c:v>
                </c:pt>
                <c:pt idx="5208">
                  <c:v>5</c:v>
                </c:pt>
                <c:pt idx="5209">
                  <c:v>5</c:v>
                </c:pt>
                <c:pt idx="5210">
                  <c:v>5</c:v>
                </c:pt>
                <c:pt idx="5211">
                  <c:v>5</c:v>
                </c:pt>
                <c:pt idx="5212">
                  <c:v>5</c:v>
                </c:pt>
                <c:pt idx="5213">
                  <c:v>5</c:v>
                </c:pt>
                <c:pt idx="5214">
                  <c:v>5</c:v>
                </c:pt>
                <c:pt idx="5215">
                  <c:v>5</c:v>
                </c:pt>
                <c:pt idx="5216">
                  <c:v>5</c:v>
                </c:pt>
                <c:pt idx="5217">
                  <c:v>5</c:v>
                </c:pt>
                <c:pt idx="5218">
                  <c:v>5</c:v>
                </c:pt>
                <c:pt idx="5219">
                  <c:v>5</c:v>
                </c:pt>
                <c:pt idx="5220">
                  <c:v>5</c:v>
                </c:pt>
                <c:pt idx="5221">
                  <c:v>5</c:v>
                </c:pt>
                <c:pt idx="5222">
                  <c:v>5</c:v>
                </c:pt>
                <c:pt idx="5223">
                  <c:v>5</c:v>
                </c:pt>
                <c:pt idx="5224">
                  <c:v>5</c:v>
                </c:pt>
                <c:pt idx="5225">
                  <c:v>5</c:v>
                </c:pt>
                <c:pt idx="5226">
                  <c:v>5</c:v>
                </c:pt>
                <c:pt idx="5227">
                  <c:v>5</c:v>
                </c:pt>
                <c:pt idx="5228">
                  <c:v>5</c:v>
                </c:pt>
                <c:pt idx="5229">
                  <c:v>5</c:v>
                </c:pt>
                <c:pt idx="5230">
                  <c:v>5</c:v>
                </c:pt>
                <c:pt idx="5231">
                  <c:v>5</c:v>
                </c:pt>
                <c:pt idx="5232">
                  <c:v>5</c:v>
                </c:pt>
                <c:pt idx="5233">
                  <c:v>5</c:v>
                </c:pt>
                <c:pt idx="5234">
                  <c:v>5</c:v>
                </c:pt>
                <c:pt idx="5235">
                  <c:v>5</c:v>
                </c:pt>
                <c:pt idx="5236">
                  <c:v>5</c:v>
                </c:pt>
                <c:pt idx="5237">
                  <c:v>5</c:v>
                </c:pt>
                <c:pt idx="5238">
                  <c:v>5</c:v>
                </c:pt>
                <c:pt idx="5239">
                  <c:v>5</c:v>
                </c:pt>
                <c:pt idx="5240">
                  <c:v>5</c:v>
                </c:pt>
                <c:pt idx="5241">
                  <c:v>5</c:v>
                </c:pt>
                <c:pt idx="5242">
                  <c:v>5</c:v>
                </c:pt>
                <c:pt idx="5243">
                  <c:v>5</c:v>
                </c:pt>
                <c:pt idx="5244">
                  <c:v>5</c:v>
                </c:pt>
                <c:pt idx="5245">
                  <c:v>5</c:v>
                </c:pt>
                <c:pt idx="5246">
                  <c:v>5</c:v>
                </c:pt>
                <c:pt idx="5247">
                  <c:v>5</c:v>
                </c:pt>
                <c:pt idx="5248">
                  <c:v>5</c:v>
                </c:pt>
                <c:pt idx="5249">
                  <c:v>5</c:v>
                </c:pt>
                <c:pt idx="5250">
                  <c:v>5</c:v>
                </c:pt>
                <c:pt idx="5251">
                  <c:v>5</c:v>
                </c:pt>
                <c:pt idx="5252">
                  <c:v>5</c:v>
                </c:pt>
                <c:pt idx="5253">
                  <c:v>5</c:v>
                </c:pt>
                <c:pt idx="5254">
                  <c:v>5</c:v>
                </c:pt>
                <c:pt idx="5255">
                  <c:v>5</c:v>
                </c:pt>
                <c:pt idx="5256">
                  <c:v>5</c:v>
                </c:pt>
                <c:pt idx="5257">
                  <c:v>5</c:v>
                </c:pt>
                <c:pt idx="5258">
                  <c:v>5</c:v>
                </c:pt>
                <c:pt idx="5259">
                  <c:v>5</c:v>
                </c:pt>
                <c:pt idx="5260">
                  <c:v>5</c:v>
                </c:pt>
                <c:pt idx="5261">
                  <c:v>5</c:v>
                </c:pt>
                <c:pt idx="5262">
                  <c:v>5</c:v>
                </c:pt>
                <c:pt idx="5263">
                  <c:v>5</c:v>
                </c:pt>
                <c:pt idx="5264">
                  <c:v>5</c:v>
                </c:pt>
                <c:pt idx="5265">
                  <c:v>5</c:v>
                </c:pt>
                <c:pt idx="5266">
                  <c:v>5</c:v>
                </c:pt>
                <c:pt idx="5267">
                  <c:v>5</c:v>
                </c:pt>
                <c:pt idx="5268">
                  <c:v>5</c:v>
                </c:pt>
                <c:pt idx="5269">
                  <c:v>5</c:v>
                </c:pt>
                <c:pt idx="5270">
                  <c:v>5</c:v>
                </c:pt>
                <c:pt idx="5271">
                  <c:v>5</c:v>
                </c:pt>
                <c:pt idx="5272">
                  <c:v>5</c:v>
                </c:pt>
                <c:pt idx="5273">
                  <c:v>5</c:v>
                </c:pt>
                <c:pt idx="5274">
                  <c:v>5</c:v>
                </c:pt>
                <c:pt idx="5275">
                  <c:v>5</c:v>
                </c:pt>
                <c:pt idx="5276">
                  <c:v>5</c:v>
                </c:pt>
                <c:pt idx="5277">
                  <c:v>5</c:v>
                </c:pt>
                <c:pt idx="5278">
                  <c:v>5</c:v>
                </c:pt>
                <c:pt idx="5279">
                  <c:v>5</c:v>
                </c:pt>
                <c:pt idx="5280">
                  <c:v>5</c:v>
                </c:pt>
                <c:pt idx="5281">
                  <c:v>5</c:v>
                </c:pt>
                <c:pt idx="5282">
                  <c:v>5</c:v>
                </c:pt>
                <c:pt idx="5283">
                  <c:v>5</c:v>
                </c:pt>
                <c:pt idx="5284">
                  <c:v>5</c:v>
                </c:pt>
                <c:pt idx="5285">
                  <c:v>5</c:v>
                </c:pt>
                <c:pt idx="5286">
                  <c:v>5</c:v>
                </c:pt>
                <c:pt idx="5287">
                  <c:v>5</c:v>
                </c:pt>
                <c:pt idx="5288">
                  <c:v>5</c:v>
                </c:pt>
                <c:pt idx="5289">
                  <c:v>5</c:v>
                </c:pt>
                <c:pt idx="5290">
                  <c:v>5</c:v>
                </c:pt>
                <c:pt idx="5291">
                  <c:v>5</c:v>
                </c:pt>
                <c:pt idx="5292">
                  <c:v>5</c:v>
                </c:pt>
                <c:pt idx="5293">
                  <c:v>5</c:v>
                </c:pt>
                <c:pt idx="5294">
                  <c:v>5</c:v>
                </c:pt>
                <c:pt idx="5295">
                  <c:v>5</c:v>
                </c:pt>
                <c:pt idx="5296">
                  <c:v>5</c:v>
                </c:pt>
                <c:pt idx="5297">
                  <c:v>5</c:v>
                </c:pt>
                <c:pt idx="5298">
                  <c:v>5</c:v>
                </c:pt>
                <c:pt idx="5299">
                  <c:v>5</c:v>
                </c:pt>
                <c:pt idx="5300">
                  <c:v>5</c:v>
                </c:pt>
                <c:pt idx="5301">
                  <c:v>5</c:v>
                </c:pt>
                <c:pt idx="5302">
                  <c:v>5</c:v>
                </c:pt>
                <c:pt idx="5303">
                  <c:v>5</c:v>
                </c:pt>
                <c:pt idx="5304">
                  <c:v>5</c:v>
                </c:pt>
                <c:pt idx="5305">
                  <c:v>5</c:v>
                </c:pt>
                <c:pt idx="5306">
                  <c:v>5</c:v>
                </c:pt>
                <c:pt idx="5307">
                  <c:v>5</c:v>
                </c:pt>
                <c:pt idx="5308">
                  <c:v>5</c:v>
                </c:pt>
                <c:pt idx="5309">
                  <c:v>5</c:v>
                </c:pt>
                <c:pt idx="5310">
                  <c:v>5</c:v>
                </c:pt>
                <c:pt idx="5311">
                  <c:v>5</c:v>
                </c:pt>
                <c:pt idx="5312">
                  <c:v>5</c:v>
                </c:pt>
                <c:pt idx="5313">
                  <c:v>5</c:v>
                </c:pt>
                <c:pt idx="5314">
                  <c:v>5</c:v>
                </c:pt>
                <c:pt idx="5315">
                  <c:v>5</c:v>
                </c:pt>
                <c:pt idx="5316">
                  <c:v>5</c:v>
                </c:pt>
                <c:pt idx="5317">
                  <c:v>5</c:v>
                </c:pt>
                <c:pt idx="5318">
                  <c:v>5</c:v>
                </c:pt>
                <c:pt idx="5319">
                  <c:v>5</c:v>
                </c:pt>
                <c:pt idx="5320">
                  <c:v>5</c:v>
                </c:pt>
                <c:pt idx="5321">
                  <c:v>5</c:v>
                </c:pt>
                <c:pt idx="5322">
                  <c:v>5</c:v>
                </c:pt>
                <c:pt idx="5323">
                  <c:v>5</c:v>
                </c:pt>
                <c:pt idx="5324">
                  <c:v>5</c:v>
                </c:pt>
                <c:pt idx="5325">
                  <c:v>5</c:v>
                </c:pt>
                <c:pt idx="5326">
                  <c:v>5</c:v>
                </c:pt>
                <c:pt idx="5327">
                  <c:v>5</c:v>
                </c:pt>
                <c:pt idx="5328">
                  <c:v>5</c:v>
                </c:pt>
                <c:pt idx="5329">
                  <c:v>5</c:v>
                </c:pt>
                <c:pt idx="5330">
                  <c:v>5</c:v>
                </c:pt>
                <c:pt idx="5331">
                  <c:v>5</c:v>
                </c:pt>
                <c:pt idx="5332">
                  <c:v>5</c:v>
                </c:pt>
                <c:pt idx="5333">
                  <c:v>5</c:v>
                </c:pt>
                <c:pt idx="5334">
                  <c:v>5</c:v>
                </c:pt>
                <c:pt idx="5335">
                  <c:v>5</c:v>
                </c:pt>
                <c:pt idx="5336">
                  <c:v>5</c:v>
                </c:pt>
                <c:pt idx="5337">
                  <c:v>5</c:v>
                </c:pt>
                <c:pt idx="5338">
                  <c:v>5</c:v>
                </c:pt>
                <c:pt idx="5339">
                  <c:v>5</c:v>
                </c:pt>
                <c:pt idx="5340">
                  <c:v>5</c:v>
                </c:pt>
                <c:pt idx="5341">
                  <c:v>5</c:v>
                </c:pt>
                <c:pt idx="5342">
                  <c:v>5</c:v>
                </c:pt>
                <c:pt idx="5343">
                  <c:v>5</c:v>
                </c:pt>
                <c:pt idx="5344">
                  <c:v>5</c:v>
                </c:pt>
                <c:pt idx="5345">
                  <c:v>5</c:v>
                </c:pt>
                <c:pt idx="5346">
                  <c:v>5</c:v>
                </c:pt>
                <c:pt idx="5347">
                  <c:v>5</c:v>
                </c:pt>
                <c:pt idx="5348">
                  <c:v>5</c:v>
                </c:pt>
                <c:pt idx="5349">
                  <c:v>5</c:v>
                </c:pt>
                <c:pt idx="5350">
                  <c:v>5</c:v>
                </c:pt>
                <c:pt idx="5351">
                  <c:v>5</c:v>
                </c:pt>
                <c:pt idx="5352">
                  <c:v>5</c:v>
                </c:pt>
                <c:pt idx="5353">
                  <c:v>5</c:v>
                </c:pt>
                <c:pt idx="5354">
                  <c:v>5</c:v>
                </c:pt>
                <c:pt idx="5355">
                  <c:v>5</c:v>
                </c:pt>
                <c:pt idx="5356">
                  <c:v>5</c:v>
                </c:pt>
                <c:pt idx="5357">
                  <c:v>5</c:v>
                </c:pt>
                <c:pt idx="5358">
                  <c:v>5</c:v>
                </c:pt>
                <c:pt idx="5359">
                  <c:v>5</c:v>
                </c:pt>
                <c:pt idx="5360">
                  <c:v>5</c:v>
                </c:pt>
                <c:pt idx="5361">
                  <c:v>5</c:v>
                </c:pt>
                <c:pt idx="5362">
                  <c:v>5</c:v>
                </c:pt>
                <c:pt idx="5363">
                  <c:v>5</c:v>
                </c:pt>
                <c:pt idx="5364">
                  <c:v>5</c:v>
                </c:pt>
                <c:pt idx="5365">
                  <c:v>5</c:v>
                </c:pt>
                <c:pt idx="5366">
                  <c:v>5</c:v>
                </c:pt>
                <c:pt idx="5367">
                  <c:v>5</c:v>
                </c:pt>
                <c:pt idx="5368">
                  <c:v>5</c:v>
                </c:pt>
                <c:pt idx="5369">
                  <c:v>5</c:v>
                </c:pt>
                <c:pt idx="5370">
                  <c:v>5</c:v>
                </c:pt>
                <c:pt idx="5371">
                  <c:v>5</c:v>
                </c:pt>
                <c:pt idx="5372">
                  <c:v>5</c:v>
                </c:pt>
                <c:pt idx="5373">
                  <c:v>5</c:v>
                </c:pt>
                <c:pt idx="5374">
                  <c:v>5</c:v>
                </c:pt>
                <c:pt idx="5375">
                  <c:v>5</c:v>
                </c:pt>
                <c:pt idx="5376">
                  <c:v>5</c:v>
                </c:pt>
                <c:pt idx="5377">
                  <c:v>5</c:v>
                </c:pt>
                <c:pt idx="5378">
                  <c:v>5</c:v>
                </c:pt>
                <c:pt idx="5379">
                  <c:v>5</c:v>
                </c:pt>
                <c:pt idx="5380">
                  <c:v>5</c:v>
                </c:pt>
                <c:pt idx="5381">
                  <c:v>5</c:v>
                </c:pt>
                <c:pt idx="5382">
                  <c:v>5</c:v>
                </c:pt>
                <c:pt idx="5383">
                  <c:v>5</c:v>
                </c:pt>
                <c:pt idx="5384">
                  <c:v>5</c:v>
                </c:pt>
                <c:pt idx="5385">
                  <c:v>5</c:v>
                </c:pt>
                <c:pt idx="5386">
                  <c:v>5</c:v>
                </c:pt>
                <c:pt idx="5387">
                  <c:v>5</c:v>
                </c:pt>
                <c:pt idx="5388">
                  <c:v>5</c:v>
                </c:pt>
                <c:pt idx="5389">
                  <c:v>5</c:v>
                </c:pt>
                <c:pt idx="5390">
                  <c:v>5</c:v>
                </c:pt>
                <c:pt idx="5391">
                  <c:v>5</c:v>
                </c:pt>
                <c:pt idx="5392">
                  <c:v>5</c:v>
                </c:pt>
                <c:pt idx="5393">
                  <c:v>5</c:v>
                </c:pt>
                <c:pt idx="5394">
                  <c:v>5</c:v>
                </c:pt>
                <c:pt idx="5395">
                  <c:v>5</c:v>
                </c:pt>
                <c:pt idx="5396">
                  <c:v>5</c:v>
                </c:pt>
                <c:pt idx="5397">
                  <c:v>5</c:v>
                </c:pt>
                <c:pt idx="5398">
                  <c:v>5</c:v>
                </c:pt>
                <c:pt idx="5399">
                  <c:v>5</c:v>
                </c:pt>
                <c:pt idx="5400">
                  <c:v>5</c:v>
                </c:pt>
                <c:pt idx="5401">
                  <c:v>5</c:v>
                </c:pt>
                <c:pt idx="5402">
                  <c:v>5</c:v>
                </c:pt>
                <c:pt idx="5403">
                  <c:v>5</c:v>
                </c:pt>
                <c:pt idx="5404">
                  <c:v>5</c:v>
                </c:pt>
                <c:pt idx="5405">
                  <c:v>5</c:v>
                </c:pt>
                <c:pt idx="5406">
                  <c:v>5</c:v>
                </c:pt>
                <c:pt idx="5407">
                  <c:v>5</c:v>
                </c:pt>
                <c:pt idx="5408">
                  <c:v>5</c:v>
                </c:pt>
                <c:pt idx="5409">
                  <c:v>5</c:v>
                </c:pt>
                <c:pt idx="5410">
                  <c:v>5</c:v>
                </c:pt>
                <c:pt idx="5411">
                  <c:v>5</c:v>
                </c:pt>
                <c:pt idx="5412">
                  <c:v>5</c:v>
                </c:pt>
                <c:pt idx="5413">
                  <c:v>5</c:v>
                </c:pt>
                <c:pt idx="5414">
                  <c:v>5</c:v>
                </c:pt>
                <c:pt idx="5415">
                  <c:v>5</c:v>
                </c:pt>
                <c:pt idx="5416">
                  <c:v>5</c:v>
                </c:pt>
                <c:pt idx="5417">
                  <c:v>5</c:v>
                </c:pt>
                <c:pt idx="5418">
                  <c:v>5</c:v>
                </c:pt>
                <c:pt idx="5419">
                  <c:v>5</c:v>
                </c:pt>
                <c:pt idx="5420">
                  <c:v>5</c:v>
                </c:pt>
                <c:pt idx="5421">
                  <c:v>5</c:v>
                </c:pt>
                <c:pt idx="5422">
                  <c:v>5</c:v>
                </c:pt>
                <c:pt idx="5423">
                  <c:v>5</c:v>
                </c:pt>
                <c:pt idx="5424">
                  <c:v>5</c:v>
                </c:pt>
                <c:pt idx="5425">
                  <c:v>5</c:v>
                </c:pt>
                <c:pt idx="5426">
                  <c:v>5</c:v>
                </c:pt>
                <c:pt idx="5427">
                  <c:v>5</c:v>
                </c:pt>
                <c:pt idx="5428">
                  <c:v>5</c:v>
                </c:pt>
                <c:pt idx="5429">
                  <c:v>5</c:v>
                </c:pt>
                <c:pt idx="5430">
                  <c:v>5</c:v>
                </c:pt>
                <c:pt idx="5431">
                  <c:v>5</c:v>
                </c:pt>
                <c:pt idx="5432">
                  <c:v>5</c:v>
                </c:pt>
                <c:pt idx="5433">
                  <c:v>5</c:v>
                </c:pt>
                <c:pt idx="5434">
                  <c:v>5</c:v>
                </c:pt>
                <c:pt idx="5435">
                  <c:v>5</c:v>
                </c:pt>
                <c:pt idx="5436">
                  <c:v>5</c:v>
                </c:pt>
                <c:pt idx="5437">
                  <c:v>5</c:v>
                </c:pt>
                <c:pt idx="5438">
                  <c:v>5</c:v>
                </c:pt>
                <c:pt idx="5439">
                  <c:v>5</c:v>
                </c:pt>
                <c:pt idx="5440">
                  <c:v>5</c:v>
                </c:pt>
                <c:pt idx="5441">
                  <c:v>5</c:v>
                </c:pt>
                <c:pt idx="5442">
                  <c:v>5</c:v>
                </c:pt>
                <c:pt idx="5443">
                  <c:v>5</c:v>
                </c:pt>
                <c:pt idx="5444">
                  <c:v>5</c:v>
                </c:pt>
                <c:pt idx="5445">
                  <c:v>5</c:v>
                </c:pt>
                <c:pt idx="5446">
                  <c:v>5</c:v>
                </c:pt>
                <c:pt idx="5447">
                  <c:v>5</c:v>
                </c:pt>
                <c:pt idx="5448">
                  <c:v>5</c:v>
                </c:pt>
                <c:pt idx="5449">
                  <c:v>5</c:v>
                </c:pt>
                <c:pt idx="5450">
                  <c:v>5</c:v>
                </c:pt>
                <c:pt idx="5451">
                  <c:v>5</c:v>
                </c:pt>
                <c:pt idx="5452">
                  <c:v>5</c:v>
                </c:pt>
                <c:pt idx="5453">
                  <c:v>5</c:v>
                </c:pt>
                <c:pt idx="5454">
                  <c:v>5</c:v>
                </c:pt>
                <c:pt idx="5455">
                  <c:v>5</c:v>
                </c:pt>
                <c:pt idx="5456">
                  <c:v>5</c:v>
                </c:pt>
                <c:pt idx="5457">
                  <c:v>5</c:v>
                </c:pt>
                <c:pt idx="5458">
                  <c:v>5</c:v>
                </c:pt>
                <c:pt idx="5459">
                  <c:v>5</c:v>
                </c:pt>
                <c:pt idx="5460">
                  <c:v>5</c:v>
                </c:pt>
                <c:pt idx="5461">
                  <c:v>5</c:v>
                </c:pt>
                <c:pt idx="5462">
                  <c:v>5</c:v>
                </c:pt>
                <c:pt idx="5463">
                  <c:v>5</c:v>
                </c:pt>
                <c:pt idx="5464">
                  <c:v>5</c:v>
                </c:pt>
                <c:pt idx="5465">
                  <c:v>5</c:v>
                </c:pt>
                <c:pt idx="5466">
                  <c:v>5</c:v>
                </c:pt>
                <c:pt idx="5467">
                  <c:v>5</c:v>
                </c:pt>
                <c:pt idx="5468">
                  <c:v>5</c:v>
                </c:pt>
                <c:pt idx="5469">
                  <c:v>5</c:v>
                </c:pt>
                <c:pt idx="5470">
                  <c:v>5</c:v>
                </c:pt>
                <c:pt idx="5471">
                  <c:v>5</c:v>
                </c:pt>
                <c:pt idx="5472">
                  <c:v>5</c:v>
                </c:pt>
                <c:pt idx="5473">
                  <c:v>5</c:v>
                </c:pt>
                <c:pt idx="5474">
                  <c:v>5</c:v>
                </c:pt>
                <c:pt idx="5475">
                  <c:v>5</c:v>
                </c:pt>
                <c:pt idx="5476">
                  <c:v>5</c:v>
                </c:pt>
                <c:pt idx="5477">
                  <c:v>5</c:v>
                </c:pt>
                <c:pt idx="5478">
                  <c:v>5</c:v>
                </c:pt>
                <c:pt idx="5479">
                  <c:v>5</c:v>
                </c:pt>
                <c:pt idx="5480">
                  <c:v>5</c:v>
                </c:pt>
                <c:pt idx="5481">
                  <c:v>5</c:v>
                </c:pt>
                <c:pt idx="5482">
                  <c:v>5</c:v>
                </c:pt>
                <c:pt idx="5483">
                  <c:v>5</c:v>
                </c:pt>
                <c:pt idx="5484">
                  <c:v>5</c:v>
                </c:pt>
                <c:pt idx="5485">
                  <c:v>5</c:v>
                </c:pt>
                <c:pt idx="5486">
                  <c:v>5</c:v>
                </c:pt>
                <c:pt idx="5487">
                  <c:v>5</c:v>
                </c:pt>
                <c:pt idx="5488">
                  <c:v>5</c:v>
                </c:pt>
                <c:pt idx="5489">
                  <c:v>5</c:v>
                </c:pt>
                <c:pt idx="5490">
                  <c:v>5</c:v>
                </c:pt>
                <c:pt idx="5491">
                  <c:v>5</c:v>
                </c:pt>
                <c:pt idx="5492">
                  <c:v>5</c:v>
                </c:pt>
                <c:pt idx="5493">
                  <c:v>5</c:v>
                </c:pt>
                <c:pt idx="5494">
                  <c:v>5</c:v>
                </c:pt>
                <c:pt idx="5495">
                  <c:v>5</c:v>
                </c:pt>
                <c:pt idx="5496">
                  <c:v>5</c:v>
                </c:pt>
                <c:pt idx="5497">
                  <c:v>5</c:v>
                </c:pt>
                <c:pt idx="5498">
                  <c:v>5</c:v>
                </c:pt>
                <c:pt idx="5499">
                  <c:v>5</c:v>
                </c:pt>
                <c:pt idx="5500">
                  <c:v>5</c:v>
                </c:pt>
                <c:pt idx="5501">
                  <c:v>5</c:v>
                </c:pt>
                <c:pt idx="5502">
                  <c:v>5</c:v>
                </c:pt>
                <c:pt idx="5503">
                  <c:v>5</c:v>
                </c:pt>
                <c:pt idx="5504">
                  <c:v>5</c:v>
                </c:pt>
                <c:pt idx="5505">
                  <c:v>5</c:v>
                </c:pt>
                <c:pt idx="5506">
                  <c:v>5</c:v>
                </c:pt>
                <c:pt idx="5507">
                  <c:v>5</c:v>
                </c:pt>
                <c:pt idx="5508">
                  <c:v>5</c:v>
                </c:pt>
                <c:pt idx="5509">
                  <c:v>5</c:v>
                </c:pt>
                <c:pt idx="5510">
                  <c:v>5</c:v>
                </c:pt>
                <c:pt idx="5511">
                  <c:v>5</c:v>
                </c:pt>
                <c:pt idx="5512">
                  <c:v>5</c:v>
                </c:pt>
                <c:pt idx="5513">
                  <c:v>5</c:v>
                </c:pt>
                <c:pt idx="5514">
                  <c:v>5</c:v>
                </c:pt>
                <c:pt idx="5515">
                  <c:v>5</c:v>
                </c:pt>
                <c:pt idx="5516">
                  <c:v>5</c:v>
                </c:pt>
                <c:pt idx="5517">
                  <c:v>5</c:v>
                </c:pt>
                <c:pt idx="5518">
                  <c:v>5</c:v>
                </c:pt>
                <c:pt idx="5519">
                  <c:v>5</c:v>
                </c:pt>
                <c:pt idx="5520">
                  <c:v>5</c:v>
                </c:pt>
                <c:pt idx="5521">
                  <c:v>5</c:v>
                </c:pt>
                <c:pt idx="5522">
                  <c:v>5</c:v>
                </c:pt>
                <c:pt idx="5523">
                  <c:v>5</c:v>
                </c:pt>
                <c:pt idx="5524">
                  <c:v>5</c:v>
                </c:pt>
                <c:pt idx="5525">
                  <c:v>5</c:v>
                </c:pt>
                <c:pt idx="5526">
                  <c:v>5</c:v>
                </c:pt>
                <c:pt idx="5527">
                  <c:v>5</c:v>
                </c:pt>
                <c:pt idx="5528">
                  <c:v>5</c:v>
                </c:pt>
                <c:pt idx="5529">
                  <c:v>5</c:v>
                </c:pt>
                <c:pt idx="5530">
                  <c:v>5</c:v>
                </c:pt>
                <c:pt idx="5531">
                  <c:v>5</c:v>
                </c:pt>
                <c:pt idx="5532">
                  <c:v>5</c:v>
                </c:pt>
                <c:pt idx="5533">
                  <c:v>5</c:v>
                </c:pt>
                <c:pt idx="5534">
                  <c:v>5</c:v>
                </c:pt>
                <c:pt idx="5535">
                  <c:v>5</c:v>
                </c:pt>
                <c:pt idx="5536">
                  <c:v>5</c:v>
                </c:pt>
                <c:pt idx="5537">
                  <c:v>5</c:v>
                </c:pt>
                <c:pt idx="5538">
                  <c:v>5</c:v>
                </c:pt>
                <c:pt idx="5539">
                  <c:v>5</c:v>
                </c:pt>
                <c:pt idx="5540">
                  <c:v>5</c:v>
                </c:pt>
                <c:pt idx="5541">
                  <c:v>5</c:v>
                </c:pt>
                <c:pt idx="5542">
                  <c:v>5</c:v>
                </c:pt>
                <c:pt idx="5543">
                  <c:v>5</c:v>
                </c:pt>
                <c:pt idx="5544">
                  <c:v>5</c:v>
                </c:pt>
                <c:pt idx="5545">
                  <c:v>5</c:v>
                </c:pt>
                <c:pt idx="5546">
                  <c:v>5</c:v>
                </c:pt>
                <c:pt idx="5547">
                  <c:v>5</c:v>
                </c:pt>
                <c:pt idx="5548">
                  <c:v>5</c:v>
                </c:pt>
                <c:pt idx="5549">
                  <c:v>5</c:v>
                </c:pt>
                <c:pt idx="5550">
                  <c:v>5</c:v>
                </c:pt>
                <c:pt idx="5551">
                  <c:v>5</c:v>
                </c:pt>
                <c:pt idx="5552">
                  <c:v>5</c:v>
                </c:pt>
                <c:pt idx="5553">
                  <c:v>5</c:v>
                </c:pt>
                <c:pt idx="5554">
                  <c:v>5</c:v>
                </c:pt>
                <c:pt idx="5555">
                  <c:v>5</c:v>
                </c:pt>
                <c:pt idx="5556">
                  <c:v>5</c:v>
                </c:pt>
                <c:pt idx="5557">
                  <c:v>5</c:v>
                </c:pt>
                <c:pt idx="5558">
                  <c:v>5</c:v>
                </c:pt>
                <c:pt idx="5559">
                  <c:v>5</c:v>
                </c:pt>
                <c:pt idx="5560">
                  <c:v>5</c:v>
                </c:pt>
                <c:pt idx="5561">
                  <c:v>5</c:v>
                </c:pt>
                <c:pt idx="5562">
                  <c:v>5</c:v>
                </c:pt>
                <c:pt idx="5563">
                  <c:v>5</c:v>
                </c:pt>
                <c:pt idx="5564">
                  <c:v>5</c:v>
                </c:pt>
                <c:pt idx="5565">
                  <c:v>5</c:v>
                </c:pt>
                <c:pt idx="5566">
                  <c:v>5</c:v>
                </c:pt>
                <c:pt idx="5567">
                  <c:v>5</c:v>
                </c:pt>
                <c:pt idx="5568">
                  <c:v>5</c:v>
                </c:pt>
                <c:pt idx="5569">
                  <c:v>5</c:v>
                </c:pt>
                <c:pt idx="5570">
                  <c:v>5</c:v>
                </c:pt>
                <c:pt idx="5571">
                  <c:v>5</c:v>
                </c:pt>
                <c:pt idx="5572">
                  <c:v>5</c:v>
                </c:pt>
                <c:pt idx="5573">
                  <c:v>5</c:v>
                </c:pt>
                <c:pt idx="5574">
                  <c:v>5</c:v>
                </c:pt>
                <c:pt idx="5575">
                  <c:v>5</c:v>
                </c:pt>
                <c:pt idx="5576">
                  <c:v>5</c:v>
                </c:pt>
                <c:pt idx="5577">
                  <c:v>5</c:v>
                </c:pt>
                <c:pt idx="5578">
                  <c:v>5</c:v>
                </c:pt>
                <c:pt idx="5579">
                  <c:v>5</c:v>
                </c:pt>
                <c:pt idx="5580">
                  <c:v>5</c:v>
                </c:pt>
                <c:pt idx="5581">
                  <c:v>5</c:v>
                </c:pt>
                <c:pt idx="5582">
                  <c:v>5</c:v>
                </c:pt>
                <c:pt idx="5583">
                  <c:v>5</c:v>
                </c:pt>
                <c:pt idx="5584">
                  <c:v>5</c:v>
                </c:pt>
                <c:pt idx="5585">
                  <c:v>5</c:v>
                </c:pt>
                <c:pt idx="5586">
                  <c:v>5</c:v>
                </c:pt>
                <c:pt idx="5587">
                  <c:v>5</c:v>
                </c:pt>
                <c:pt idx="5588">
                  <c:v>5</c:v>
                </c:pt>
                <c:pt idx="5589">
                  <c:v>5</c:v>
                </c:pt>
                <c:pt idx="5590">
                  <c:v>5</c:v>
                </c:pt>
                <c:pt idx="5591">
                  <c:v>5</c:v>
                </c:pt>
                <c:pt idx="5592">
                  <c:v>5</c:v>
                </c:pt>
                <c:pt idx="5593">
                  <c:v>5</c:v>
                </c:pt>
                <c:pt idx="5594">
                  <c:v>5</c:v>
                </c:pt>
                <c:pt idx="5595">
                  <c:v>5</c:v>
                </c:pt>
                <c:pt idx="5596">
                  <c:v>5</c:v>
                </c:pt>
                <c:pt idx="5597">
                  <c:v>5</c:v>
                </c:pt>
                <c:pt idx="5598">
                  <c:v>5</c:v>
                </c:pt>
                <c:pt idx="5599">
                  <c:v>5</c:v>
                </c:pt>
                <c:pt idx="5600">
                  <c:v>5</c:v>
                </c:pt>
                <c:pt idx="5601">
                  <c:v>5</c:v>
                </c:pt>
                <c:pt idx="5602">
                  <c:v>5</c:v>
                </c:pt>
                <c:pt idx="5603">
                  <c:v>5</c:v>
                </c:pt>
                <c:pt idx="5604">
                  <c:v>5</c:v>
                </c:pt>
                <c:pt idx="5605">
                  <c:v>5</c:v>
                </c:pt>
                <c:pt idx="5606">
                  <c:v>5</c:v>
                </c:pt>
                <c:pt idx="5607">
                  <c:v>5</c:v>
                </c:pt>
                <c:pt idx="5608">
                  <c:v>5</c:v>
                </c:pt>
                <c:pt idx="5609">
                  <c:v>5</c:v>
                </c:pt>
                <c:pt idx="5610">
                  <c:v>5</c:v>
                </c:pt>
                <c:pt idx="5611">
                  <c:v>5</c:v>
                </c:pt>
                <c:pt idx="5612">
                  <c:v>5</c:v>
                </c:pt>
                <c:pt idx="5613">
                  <c:v>5</c:v>
                </c:pt>
                <c:pt idx="5614">
                  <c:v>5</c:v>
                </c:pt>
                <c:pt idx="5615">
                  <c:v>5</c:v>
                </c:pt>
                <c:pt idx="5616">
                  <c:v>5</c:v>
                </c:pt>
                <c:pt idx="5617">
                  <c:v>5</c:v>
                </c:pt>
                <c:pt idx="5618">
                  <c:v>5</c:v>
                </c:pt>
                <c:pt idx="5619">
                  <c:v>5</c:v>
                </c:pt>
                <c:pt idx="5620">
                  <c:v>5</c:v>
                </c:pt>
                <c:pt idx="5621">
                  <c:v>5</c:v>
                </c:pt>
                <c:pt idx="5622">
                  <c:v>5</c:v>
                </c:pt>
                <c:pt idx="5623">
                  <c:v>5</c:v>
                </c:pt>
                <c:pt idx="5624">
                  <c:v>5</c:v>
                </c:pt>
                <c:pt idx="5625">
                  <c:v>5</c:v>
                </c:pt>
                <c:pt idx="5626">
                  <c:v>5</c:v>
                </c:pt>
                <c:pt idx="5627">
                  <c:v>5</c:v>
                </c:pt>
                <c:pt idx="5628">
                  <c:v>5</c:v>
                </c:pt>
                <c:pt idx="5629">
                  <c:v>5</c:v>
                </c:pt>
                <c:pt idx="5630">
                  <c:v>5</c:v>
                </c:pt>
                <c:pt idx="5631">
                  <c:v>5</c:v>
                </c:pt>
                <c:pt idx="5632">
                  <c:v>5</c:v>
                </c:pt>
                <c:pt idx="5633">
                  <c:v>5</c:v>
                </c:pt>
                <c:pt idx="5634">
                  <c:v>5</c:v>
                </c:pt>
                <c:pt idx="5635">
                  <c:v>5</c:v>
                </c:pt>
                <c:pt idx="5636">
                  <c:v>5</c:v>
                </c:pt>
                <c:pt idx="5637">
                  <c:v>5</c:v>
                </c:pt>
                <c:pt idx="5638">
                  <c:v>5</c:v>
                </c:pt>
                <c:pt idx="5639">
                  <c:v>5</c:v>
                </c:pt>
                <c:pt idx="5640">
                  <c:v>5</c:v>
                </c:pt>
                <c:pt idx="5641">
                  <c:v>5</c:v>
                </c:pt>
                <c:pt idx="5642">
                  <c:v>5</c:v>
                </c:pt>
                <c:pt idx="5643">
                  <c:v>5</c:v>
                </c:pt>
                <c:pt idx="5644">
                  <c:v>5</c:v>
                </c:pt>
                <c:pt idx="5645">
                  <c:v>5</c:v>
                </c:pt>
                <c:pt idx="5646">
                  <c:v>5</c:v>
                </c:pt>
                <c:pt idx="5647">
                  <c:v>5</c:v>
                </c:pt>
                <c:pt idx="5648">
                  <c:v>5</c:v>
                </c:pt>
                <c:pt idx="5649">
                  <c:v>5</c:v>
                </c:pt>
                <c:pt idx="5650">
                  <c:v>5</c:v>
                </c:pt>
                <c:pt idx="5651">
                  <c:v>5</c:v>
                </c:pt>
                <c:pt idx="5652">
                  <c:v>5</c:v>
                </c:pt>
                <c:pt idx="5653">
                  <c:v>5</c:v>
                </c:pt>
                <c:pt idx="5654">
                  <c:v>5</c:v>
                </c:pt>
                <c:pt idx="5655">
                  <c:v>5</c:v>
                </c:pt>
                <c:pt idx="5656">
                  <c:v>5</c:v>
                </c:pt>
                <c:pt idx="5657">
                  <c:v>5</c:v>
                </c:pt>
                <c:pt idx="5658">
                  <c:v>5</c:v>
                </c:pt>
                <c:pt idx="5659">
                  <c:v>5</c:v>
                </c:pt>
                <c:pt idx="5660">
                  <c:v>5</c:v>
                </c:pt>
                <c:pt idx="5661">
                  <c:v>5</c:v>
                </c:pt>
                <c:pt idx="5662">
                  <c:v>5</c:v>
                </c:pt>
                <c:pt idx="5663">
                  <c:v>5</c:v>
                </c:pt>
                <c:pt idx="5664">
                  <c:v>5</c:v>
                </c:pt>
                <c:pt idx="5665">
                  <c:v>5</c:v>
                </c:pt>
                <c:pt idx="5666">
                  <c:v>5</c:v>
                </c:pt>
                <c:pt idx="5667">
                  <c:v>5</c:v>
                </c:pt>
                <c:pt idx="5668">
                  <c:v>5</c:v>
                </c:pt>
                <c:pt idx="5669">
                  <c:v>5</c:v>
                </c:pt>
                <c:pt idx="5670">
                  <c:v>5</c:v>
                </c:pt>
                <c:pt idx="5671">
                  <c:v>5</c:v>
                </c:pt>
                <c:pt idx="5672">
                  <c:v>5</c:v>
                </c:pt>
                <c:pt idx="5673">
                  <c:v>5</c:v>
                </c:pt>
                <c:pt idx="5674">
                  <c:v>5</c:v>
                </c:pt>
                <c:pt idx="5675">
                  <c:v>5</c:v>
                </c:pt>
                <c:pt idx="5676">
                  <c:v>5</c:v>
                </c:pt>
                <c:pt idx="5677">
                  <c:v>5</c:v>
                </c:pt>
                <c:pt idx="5678">
                  <c:v>5</c:v>
                </c:pt>
                <c:pt idx="5679">
                  <c:v>5</c:v>
                </c:pt>
                <c:pt idx="5680">
                  <c:v>5</c:v>
                </c:pt>
                <c:pt idx="5681">
                  <c:v>5</c:v>
                </c:pt>
                <c:pt idx="5682">
                  <c:v>5</c:v>
                </c:pt>
                <c:pt idx="5683">
                  <c:v>5</c:v>
                </c:pt>
                <c:pt idx="5684">
                  <c:v>5</c:v>
                </c:pt>
                <c:pt idx="5685">
                  <c:v>5</c:v>
                </c:pt>
                <c:pt idx="5686">
                  <c:v>5</c:v>
                </c:pt>
                <c:pt idx="5687">
                  <c:v>5</c:v>
                </c:pt>
                <c:pt idx="5688">
                  <c:v>5</c:v>
                </c:pt>
                <c:pt idx="5689">
                  <c:v>5</c:v>
                </c:pt>
                <c:pt idx="5690">
                  <c:v>5</c:v>
                </c:pt>
                <c:pt idx="5691">
                  <c:v>5</c:v>
                </c:pt>
                <c:pt idx="5692">
                  <c:v>5</c:v>
                </c:pt>
                <c:pt idx="5693">
                  <c:v>5</c:v>
                </c:pt>
                <c:pt idx="5694">
                  <c:v>5</c:v>
                </c:pt>
                <c:pt idx="5695">
                  <c:v>5</c:v>
                </c:pt>
                <c:pt idx="5696">
                  <c:v>5</c:v>
                </c:pt>
                <c:pt idx="5697">
                  <c:v>5</c:v>
                </c:pt>
                <c:pt idx="5698">
                  <c:v>5</c:v>
                </c:pt>
                <c:pt idx="5699">
                  <c:v>5</c:v>
                </c:pt>
                <c:pt idx="5700">
                  <c:v>5</c:v>
                </c:pt>
                <c:pt idx="5701">
                  <c:v>5</c:v>
                </c:pt>
                <c:pt idx="5702">
                  <c:v>5</c:v>
                </c:pt>
                <c:pt idx="5703">
                  <c:v>5</c:v>
                </c:pt>
                <c:pt idx="5704">
                  <c:v>5</c:v>
                </c:pt>
                <c:pt idx="5705">
                  <c:v>5</c:v>
                </c:pt>
                <c:pt idx="5706">
                  <c:v>5</c:v>
                </c:pt>
                <c:pt idx="5707">
                  <c:v>5</c:v>
                </c:pt>
                <c:pt idx="5708">
                  <c:v>5</c:v>
                </c:pt>
                <c:pt idx="5709">
                  <c:v>5</c:v>
                </c:pt>
                <c:pt idx="5710">
                  <c:v>5</c:v>
                </c:pt>
                <c:pt idx="5711">
                  <c:v>5</c:v>
                </c:pt>
                <c:pt idx="5712">
                  <c:v>5</c:v>
                </c:pt>
                <c:pt idx="5713">
                  <c:v>5</c:v>
                </c:pt>
                <c:pt idx="5714">
                  <c:v>5</c:v>
                </c:pt>
                <c:pt idx="5715">
                  <c:v>5</c:v>
                </c:pt>
                <c:pt idx="5716">
                  <c:v>5</c:v>
                </c:pt>
                <c:pt idx="5717">
                  <c:v>5</c:v>
                </c:pt>
                <c:pt idx="5718">
                  <c:v>5</c:v>
                </c:pt>
                <c:pt idx="5719">
                  <c:v>5</c:v>
                </c:pt>
                <c:pt idx="5720">
                  <c:v>5</c:v>
                </c:pt>
                <c:pt idx="5721">
                  <c:v>5</c:v>
                </c:pt>
                <c:pt idx="5722">
                  <c:v>5</c:v>
                </c:pt>
                <c:pt idx="5723">
                  <c:v>5</c:v>
                </c:pt>
                <c:pt idx="5724">
                  <c:v>5</c:v>
                </c:pt>
                <c:pt idx="5725">
                  <c:v>5</c:v>
                </c:pt>
                <c:pt idx="5726">
                  <c:v>5</c:v>
                </c:pt>
                <c:pt idx="5727">
                  <c:v>5</c:v>
                </c:pt>
                <c:pt idx="5728">
                  <c:v>5</c:v>
                </c:pt>
                <c:pt idx="5729">
                  <c:v>5</c:v>
                </c:pt>
                <c:pt idx="5730">
                  <c:v>5</c:v>
                </c:pt>
                <c:pt idx="5731">
                  <c:v>5</c:v>
                </c:pt>
                <c:pt idx="5732">
                  <c:v>5</c:v>
                </c:pt>
                <c:pt idx="5733">
                  <c:v>5</c:v>
                </c:pt>
                <c:pt idx="5734">
                  <c:v>5</c:v>
                </c:pt>
                <c:pt idx="5735">
                  <c:v>5</c:v>
                </c:pt>
                <c:pt idx="5736">
                  <c:v>5</c:v>
                </c:pt>
                <c:pt idx="5737">
                  <c:v>5</c:v>
                </c:pt>
                <c:pt idx="5738">
                  <c:v>5</c:v>
                </c:pt>
                <c:pt idx="5739">
                  <c:v>5</c:v>
                </c:pt>
                <c:pt idx="5740">
                  <c:v>5</c:v>
                </c:pt>
                <c:pt idx="5741">
                  <c:v>5</c:v>
                </c:pt>
                <c:pt idx="5742">
                  <c:v>5</c:v>
                </c:pt>
                <c:pt idx="5743">
                  <c:v>5</c:v>
                </c:pt>
                <c:pt idx="5744">
                  <c:v>5</c:v>
                </c:pt>
                <c:pt idx="5745">
                  <c:v>5</c:v>
                </c:pt>
                <c:pt idx="5746">
                  <c:v>5</c:v>
                </c:pt>
                <c:pt idx="5747">
                  <c:v>5</c:v>
                </c:pt>
                <c:pt idx="5748">
                  <c:v>5</c:v>
                </c:pt>
                <c:pt idx="5749">
                  <c:v>5</c:v>
                </c:pt>
                <c:pt idx="5750">
                  <c:v>5</c:v>
                </c:pt>
                <c:pt idx="5751">
                  <c:v>5</c:v>
                </c:pt>
                <c:pt idx="5752">
                  <c:v>5</c:v>
                </c:pt>
                <c:pt idx="5753">
                  <c:v>5</c:v>
                </c:pt>
                <c:pt idx="5754">
                  <c:v>5</c:v>
                </c:pt>
                <c:pt idx="5755">
                  <c:v>5</c:v>
                </c:pt>
                <c:pt idx="5756">
                  <c:v>5</c:v>
                </c:pt>
                <c:pt idx="5757">
                  <c:v>5</c:v>
                </c:pt>
                <c:pt idx="5758">
                  <c:v>5</c:v>
                </c:pt>
                <c:pt idx="5759">
                  <c:v>5</c:v>
                </c:pt>
                <c:pt idx="5760">
                  <c:v>5</c:v>
                </c:pt>
                <c:pt idx="5761">
                  <c:v>5</c:v>
                </c:pt>
                <c:pt idx="5762">
                  <c:v>5</c:v>
                </c:pt>
                <c:pt idx="5763">
                  <c:v>5</c:v>
                </c:pt>
                <c:pt idx="5764">
                  <c:v>5</c:v>
                </c:pt>
                <c:pt idx="5765">
                  <c:v>5</c:v>
                </c:pt>
                <c:pt idx="5766">
                  <c:v>5</c:v>
                </c:pt>
                <c:pt idx="5767">
                  <c:v>5</c:v>
                </c:pt>
                <c:pt idx="5768">
                  <c:v>5</c:v>
                </c:pt>
                <c:pt idx="5769">
                  <c:v>5</c:v>
                </c:pt>
                <c:pt idx="5770">
                  <c:v>5</c:v>
                </c:pt>
                <c:pt idx="5771">
                  <c:v>5</c:v>
                </c:pt>
                <c:pt idx="5772">
                  <c:v>5</c:v>
                </c:pt>
                <c:pt idx="5773">
                  <c:v>5</c:v>
                </c:pt>
                <c:pt idx="5774">
                  <c:v>5</c:v>
                </c:pt>
                <c:pt idx="5775">
                  <c:v>5</c:v>
                </c:pt>
                <c:pt idx="5776">
                  <c:v>5</c:v>
                </c:pt>
                <c:pt idx="5777">
                  <c:v>5</c:v>
                </c:pt>
                <c:pt idx="5778">
                  <c:v>5</c:v>
                </c:pt>
                <c:pt idx="5779">
                  <c:v>5</c:v>
                </c:pt>
                <c:pt idx="5780">
                  <c:v>5</c:v>
                </c:pt>
                <c:pt idx="5781">
                  <c:v>5</c:v>
                </c:pt>
                <c:pt idx="5782">
                  <c:v>5</c:v>
                </c:pt>
                <c:pt idx="5783">
                  <c:v>5</c:v>
                </c:pt>
                <c:pt idx="5784">
                  <c:v>5</c:v>
                </c:pt>
                <c:pt idx="5785">
                  <c:v>5</c:v>
                </c:pt>
                <c:pt idx="5786">
                  <c:v>5</c:v>
                </c:pt>
                <c:pt idx="5787">
                  <c:v>5</c:v>
                </c:pt>
                <c:pt idx="5788">
                  <c:v>5</c:v>
                </c:pt>
                <c:pt idx="5789">
                  <c:v>5</c:v>
                </c:pt>
                <c:pt idx="5790">
                  <c:v>5</c:v>
                </c:pt>
                <c:pt idx="5791">
                  <c:v>5</c:v>
                </c:pt>
                <c:pt idx="5792">
                  <c:v>5</c:v>
                </c:pt>
                <c:pt idx="5793">
                  <c:v>5</c:v>
                </c:pt>
                <c:pt idx="5794">
                  <c:v>5</c:v>
                </c:pt>
                <c:pt idx="5795">
                  <c:v>5</c:v>
                </c:pt>
                <c:pt idx="5796">
                  <c:v>5</c:v>
                </c:pt>
                <c:pt idx="5797">
                  <c:v>5</c:v>
                </c:pt>
                <c:pt idx="5798">
                  <c:v>5</c:v>
                </c:pt>
                <c:pt idx="5799">
                  <c:v>5</c:v>
                </c:pt>
                <c:pt idx="5800">
                  <c:v>5</c:v>
                </c:pt>
                <c:pt idx="5801">
                  <c:v>5</c:v>
                </c:pt>
                <c:pt idx="5802">
                  <c:v>5</c:v>
                </c:pt>
                <c:pt idx="5803">
                  <c:v>5</c:v>
                </c:pt>
                <c:pt idx="5804">
                  <c:v>5</c:v>
                </c:pt>
                <c:pt idx="5805">
                  <c:v>5</c:v>
                </c:pt>
                <c:pt idx="5806">
                  <c:v>5</c:v>
                </c:pt>
                <c:pt idx="5807">
                  <c:v>5</c:v>
                </c:pt>
                <c:pt idx="5808">
                  <c:v>5</c:v>
                </c:pt>
                <c:pt idx="5809">
                  <c:v>5</c:v>
                </c:pt>
                <c:pt idx="5810">
                  <c:v>5</c:v>
                </c:pt>
                <c:pt idx="5811">
                  <c:v>5</c:v>
                </c:pt>
                <c:pt idx="5812">
                  <c:v>5</c:v>
                </c:pt>
                <c:pt idx="5813">
                  <c:v>5</c:v>
                </c:pt>
                <c:pt idx="5814">
                  <c:v>5</c:v>
                </c:pt>
                <c:pt idx="5815">
                  <c:v>5</c:v>
                </c:pt>
                <c:pt idx="5816">
                  <c:v>5</c:v>
                </c:pt>
                <c:pt idx="5817">
                  <c:v>5</c:v>
                </c:pt>
                <c:pt idx="5818">
                  <c:v>5</c:v>
                </c:pt>
                <c:pt idx="5819">
                  <c:v>5</c:v>
                </c:pt>
                <c:pt idx="5820">
                  <c:v>5</c:v>
                </c:pt>
                <c:pt idx="5821">
                  <c:v>5</c:v>
                </c:pt>
                <c:pt idx="5822">
                  <c:v>5</c:v>
                </c:pt>
                <c:pt idx="5823">
                  <c:v>5</c:v>
                </c:pt>
                <c:pt idx="5824">
                  <c:v>5</c:v>
                </c:pt>
                <c:pt idx="5825">
                  <c:v>5</c:v>
                </c:pt>
                <c:pt idx="5826">
                  <c:v>5</c:v>
                </c:pt>
                <c:pt idx="5827">
                  <c:v>5</c:v>
                </c:pt>
                <c:pt idx="5828">
                  <c:v>5</c:v>
                </c:pt>
                <c:pt idx="5829">
                  <c:v>5</c:v>
                </c:pt>
                <c:pt idx="5830">
                  <c:v>5</c:v>
                </c:pt>
                <c:pt idx="5831">
                  <c:v>5</c:v>
                </c:pt>
                <c:pt idx="5832">
                  <c:v>5</c:v>
                </c:pt>
                <c:pt idx="5833">
                  <c:v>5</c:v>
                </c:pt>
                <c:pt idx="5834">
                  <c:v>5</c:v>
                </c:pt>
                <c:pt idx="5835">
                  <c:v>5</c:v>
                </c:pt>
                <c:pt idx="5836">
                  <c:v>5</c:v>
                </c:pt>
                <c:pt idx="5837">
                  <c:v>5</c:v>
                </c:pt>
                <c:pt idx="5838">
                  <c:v>5</c:v>
                </c:pt>
                <c:pt idx="5839">
                  <c:v>5</c:v>
                </c:pt>
                <c:pt idx="5840">
                  <c:v>5</c:v>
                </c:pt>
                <c:pt idx="5841">
                  <c:v>5</c:v>
                </c:pt>
                <c:pt idx="5842">
                  <c:v>5</c:v>
                </c:pt>
                <c:pt idx="5843">
                  <c:v>5</c:v>
                </c:pt>
                <c:pt idx="5844">
                  <c:v>5</c:v>
                </c:pt>
                <c:pt idx="5845">
                  <c:v>5</c:v>
                </c:pt>
                <c:pt idx="5846">
                  <c:v>5</c:v>
                </c:pt>
                <c:pt idx="5847">
                  <c:v>5</c:v>
                </c:pt>
                <c:pt idx="5848">
                  <c:v>5</c:v>
                </c:pt>
                <c:pt idx="5849">
                  <c:v>5</c:v>
                </c:pt>
                <c:pt idx="5850">
                  <c:v>5</c:v>
                </c:pt>
                <c:pt idx="5851">
                  <c:v>5</c:v>
                </c:pt>
                <c:pt idx="5852">
                  <c:v>5</c:v>
                </c:pt>
                <c:pt idx="5853">
                  <c:v>5</c:v>
                </c:pt>
                <c:pt idx="5854">
                  <c:v>5</c:v>
                </c:pt>
                <c:pt idx="5855">
                  <c:v>5</c:v>
                </c:pt>
                <c:pt idx="5856">
                  <c:v>5</c:v>
                </c:pt>
                <c:pt idx="5857">
                  <c:v>5</c:v>
                </c:pt>
                <c:pt idx="5858">
                  <c:v>5</c:v>
                </c:pt>
                <c:pt idx="5859">
                  <c:v>5</c:v>
                </c:pt>
                <c:pt idx="5860">
                  <c:v>5</c:v>
                </c:pt>
                <c:pt idx="5861">
                  <c:v>5</c:v>
                </c:pt>
                <c:pt idx="5862">
                  <c:v>5</c:v>
                </c:pt>
                <c:pt idx="5863">
                  <c:v>5</c:v>
                </c:pt>
                <c:pt idx="5864">
                  <c:v>5</c:v>
                </c:pt>
                <c:pt idx="5865">
                  <c:v>5</c:v>
                </c:pt>
                <c:pt idx="5866">
                  <c:v>5</c:v>
                </c:pt>
                <c:pt idx="5867">
                  <c:v>5</c:v>
                </c:pt>
                <c:pt idx="5868">
                  <c:v>5</c:v>
                </c:pt>
                <c:pt idx="5869">
                  <c:v>5</c:v>
                </c:pt>
                <c:pt idx="5870">
                  <c:v>5</c:v>
                </c:pt>
                <c:pt idx="5871">
                  <c:v>5</c:v>
                </c:pt>
                <c:pt idx="5872">
                  <c:v>5</c:v>
                </c:pt>
                <c:pt idx="5873">
                  <c:v>5</c:v>
                </c:pt>
                <c:pt idx="5874">
                  <c:v>5</c:v>
                </c:pt>
                <c:pt idx="5875">
                  <c:v>5</c:v>
                </c:pt>
                <c:pt idx="5876">
                  <c:v>5</c:v>
                </c:pt>
                <c:pt idx="5877">
                  <c:v>5</c:v>
                </c:pt>
                <c:pt idx="5878">
                  <c:v>5</c:v>
                </c:pt>
                <c:pt idx="5879">
                  <c:v>5</c:v>
                </c:pt>
                <c:pt idx="5880">
                  <c:v>5</c:v>
                </c:pt>
                <c:pt idx="5881">
                  <c:v>5</c:v>
                </c:pt>
                <c:pt idx="5882">
                  <c:v>5</c:v>
                </c:pt>
                <c:pt idx="5883">
                  <c:v>5</c:v>
                </c:pt>
                <c:pt idx="5884">
                  <c:v>5</c:v>
                </c:pt>
                <c:pt idx="5885">
                  <c:v>5</c:v>
                </c:pt>
                <c:pt idx="5886">
                  <c:v>5</c:v>
                </c:pt>
                <c:pt idx="5887">
                  <c:v>5</c:v>
                </c:pt>
                <c:pt idx="5888">
                  <c:v>5</c:v>
                </c:pt>
                <c:pt idx="5889">
                  <c:v>5</c:v>
                </c:pt>
                <c:pt idx="5890">
                  <c:v>5</c:v>
                </c:pt>
                <c:pt idx="5891">
                  <c:v>5</c:v>
                </c:pt>
                <c:pt idx="5892">
                  <c:v>5</c:v>
                </c:pt>
                <c:pt idx="5893">
                  <c:v>5</c:v>
                </c:pt>
                <c:pt idx="5894">
                  <c:v>5</c:v>
                </c:pt>
                <c:pt idx="5895">
                  <c:v>5</c:v>
                </c:pt>
                <c:pt idx="5896">
                  <c:v>5</c:v>
                </c:pt>
                <c:pt idx="5897">
                  <c:v>5</c:v>
                </c:pt>
                <c:pt idx="5898">
                  <c:v>5</c:v>
                </c:pt>
                <c:pt idx="5899">
                  <c:v>5</c:v>
                </c:pt>
                <c:pt idx="5900">
                  <c:v>5</c:v>
                </c:pt>
                <c:pt idx="5901">
                  <c:v>5</c:v>
                </c:pt>
                <c:pt idx="5902">
                  <c:v>5</c:v>
                </c:pt>
                <c:pt idx="5903">
                  <c:v>5</c:v>
                </c:pt>
                <c:pt idx="5904">
                  <c:v>5</c:v>
                </c:pt>
                <c:pt idx="5905">
                  <c:v>5</c:v>
                </c:pt>
                <c:pt idx="5906">
                  <c:v>5</c:v>
                </c:pt>
                <c:pt idx="5907">
                  <c:v>5</c:v>
                </c:pt>
                <c:pt idx="5908">
                  <c:v>5</c:v>
                </c:pt>
                <c:pt idx="5909">
                  <c:v>5</c:v>
                </c:pt>
                <c:pt idx="5910">
                  <c:v>5</c:v>
                </c:pt>
                <c:pt idx="5911">
                  <c:v>5</c:v>
                </c:pt>
                <c:pt idx="5912">
                  <c:v>5</c:v>
                </c:pt>
                <c:pt idx="5913">
                  <c:v>5</c:v>
                </c:pt>
                <c:pt idx="5914">
                  <c:v>5</c:v>
                </c:pt>
                <c:pt idx="5915">
                  <c:v>5</c:v>
                </c:pt>
                <c:pt idx="5916">
                  <c:v>5</c:v>
                </c:pt>
                <c:pt idx="5917">
                  <c:v>5</c:v>
                </c:pt>
                <c:pt idx="5918">
                  <c:v>5</c:v>
                </c:pt>
                <c:pt idx="5919">
                  <c:v>5</c:v>
                </c:pt>
                <c:pt idx="5920">
                  <c:v>5</c:v>
                </c:pt>
                <c:pt idx="5921">
                  <c:v>5</c:v>
                </c:pt>
                <c:pt idx="5922">
                  <c:v>5</c:v>
                </c:pt>
                <c:pt idx="5923">
                  <c:v>5</c:v>
                </c:pt>
                <c:pt idx="5924">
                  <c:v>5</c:v>
                </c:pt>
                <c:pt idx="5925">
                  <c:v>5</c:v>
                </c:pt>
                <c:pt idx="5926">
                  <c:v>5</c:v>
                </c:pt>
                <c:pt idx="5927">
                  <c:v>5</c:v>
                </c:pt>
                <c:pt idx="5928">
                  <c:v>5</c:v>
                </c:pt>
                <c:pt idx="5929">
                  <c:v>5</c:v>
                </c:pt>
                <c:pt idx="5930">
                  <c:v>5</c:v>
                </c:pt>
                <c:pt idx="5931">
                  <c:v>5</c:v>
                </c:pt>
                <c:pt idx="5932">
                  <c:v>5</c:v>
                </c:pt>
                <c:pt idx="5933">
                  <c:v>5</c:v>
                </c:pt>
                <c:pt idx="5934">
                  <c:v>5</c:v>
                </c:pt>
                <c:pt idx="5935">
                  <c:v>5</c:v>
                </c:pt>
                <c:pt idx="5936">
                  <c:v>5</c:v>
                </c:pt>
                <c:pt idx="5937">
                  <c:v>5</c:v>
                </c:pt>
                <c:pt idx="5938">
                  <c:v>5</c:v>
                </c:pt>
                <c:pt idx="5939">
                  <c:v>5</c:v>
                </c:pt>
                <c:pt idx="5940">
                  <c:v>5</c:v>
                </c:pt>
                <c:pt idx="5941">
                  <c:v>5</c:v>
                </c:pt>
                <c:pt idx="5942">
                  <c:v>5</c:v>
                </c:pt>
                <c:pt idx="5943">
                  <c:v>5</c:v>
                </c:pt>
                <c:pt idx="5944">
                  <c:v>5</c:v>
                </c:pt>
                <c:pt idx="5945">
                  <c:v>5</c:v>
                </c:pt>
                <c:pt idx="5946">
                  <c:v>5</c:v>
                </c:pt>
                <c:pt idx="5947">
                  <c:v>5</c:v>
                </c:pt>
                <c:pt idx="5948">
                  <c:v>5</c:v>
                </c:pt>
                <c:pt idx="5949">
                  <c:v>5</c:v>
                </c:pt>
                <c:pt idx="5950">
                  <c:v>5</c:v>
                </c:pt>
                <c:pt idx="5951">
                  <c:v>5</c:v>
                </c:pt>
                <c:pt idx="5952">
                  <c:v>5</c:v>
                </c:pt>
                <c:pt idx="5953">
                  <c:v>5</c:v>
                </c:pt>
                <c:pt idx="5954">
                  <c:v>5</c:v>
                </c:pt>
                <c:pt idx="5955">
                  <c:v>5</c:v>
                </c:pt>
                <c:pt idx="5956">
                  <c:v>5</c:v>
                </c:pt>
                <c:pt idx="5957">
                  <c:v>5</c:v>
                </c:pt>
                <c:pt idx="5958">
                  <c:v>5</c:v>
                </c:pt>
                <c:pt idx="5959">
                  <c:v>5</c:v>
                </c:pt>
                <c:pt idx="5960">
                  <c:v>5</c:v>
                </c:pt>
                <c:pt idx="5961">
                  <c:v>5</c:v>
                </c:pt>
                <c:pt idx="5962">
                  <c:v>5</c:v>
                </c:pt>
                <c:pt idx="5963">
                  <c:v>5</c:v>
                </c:pt>
                <c:pt idx="5964">
                  <c:v>5</c:v>
                </c:pt>
                <c:pt idx="5965">
                  <c:v>5</c:v>
                </c:pt>
                <c:pt idx="5966">
                  <c:v>5</c:v>
                </c:pt>
                <c:pt idx="5967">
                  <c:v>5</c:v>
                </c:pt>
                <c:pt idx="5968">
                  <c:v>5</c:v>
                </c:pt>
                <c:pt idx="5969">
                  <c:v>5</c:v>
                </c:pt>
                <c:pt idx="5970">
                  <c:v>5</c:v>
                </c:pt>
                <c:pt idx="5971">
                  <c:v>5</c:v>
                </c:pt>
                <c:pt idx="5972">
                  <c:v>5</c:v>
                </c:pt>
                <c:pt idx="5973">
                  <c:v>5</c:v>
                </c:pt>
                <c:pt idx="5974">
                  <c:v>5</c:v>
                </c:pt>
                <c:pt idx="5975">
                  <c:v>5</c:v>
                </c:pt>
                <c:pt idx="5976">
                  <c:v>5</c:v>
                </c:pt>
                <c:pt idx="5977">
                  <c:v>5</c:v>
                </c:pt>
                <c:pt idx="5978">
                  <c:v>5</c:v>
                </c:pt>
                <c:pt idx="5979">
                  <c:v>5</c:v>
                </c:pt>
                <c:pt idx="5980">
                  <c:v>5</c:v>
                </c:pt>
                <c:pt idx="5981">
                  <c:v>5</c:v>
                </c:pt>
                <c:pt idx="5982">
                  <c:v>5</c:v>
                </c:pt>
                <c:pt idx="5983">
                  <c:v>5</c:v>
                </c:pt>
                <c:pt idx="5984">
                  <c:v>5</c:v>
                </c:pt>
                <c:pt idx="5985">
                  <c:v>5</c:v>
                </c:pt>
                <c:pt idx="5986">
                  <c:v>5</c:v>
                </c:pt>
                <c:pt idx="5987">
                  <c:v>5</c:v>
                </c:pt>
                <c:pt idx="5988">
                  <c:v>5</c:v>
                </c:pt>
                <c:pt idx="5989">
                  <c:v>5</c:v>
                </c:pt>
                <c:pt idx="5990">
                  <c:v>5</c:v>
                </c:pt>
                <c:pt idx="5991">
                  <c:v>5</c:v>
                </c:pt>
                <c:pt idx="5992">
                  <c:v>5</c:v>
                </c:pt>
                <c:pt idx="5993">
                  <c:v>5</c:v>
                </c:pt>
                <c:pt idx="5994">
                  <c:v>5</c:v>
                </c:pt>
                <c:pt idx="5995">
                  <c:v>5</c:v>
                </c:pt>
                <c:pt idx="5996">
                  <c:v>5</c:v>
                </c:pt>
                <c:pt idx="5997">
                  <c:v>5</c:v>
                </c:pt>
                <c:pt idx="5998">
                  <c:v>5</c:v>
                </c:pt>
                <c:pt idx="5999">
                  <c:v>5</c:v>
                </c:pt>
                <c:pt idx="6000">
                  <c:v>5</c:v>
                </c:pt>
                <c:pt idx="6001">
                  <c:v>5</c:v>
                </c:pt>
                <c:pt idx="6002">
                  <c:v>5</c:v>
                </c:pt>
                <c:pt idx="6003">
                  <c:v>5</c:v>
                </c:pt>
                <c:pt idx="6004">
                  <c:v>5</c:v>
                </c:pt>
                <c:pt idx="6005">
                  <c:v>5</c:v>
                </c:pt>
                <c:pt idx="6006">
                  <c:v>5</c:v>
                </c:pt>
                <c:pt idx="6007">
                  <c:v>5</c:v>
                </c:pt>
                <c:pt idx="6008">
                  <c:v>5</c:v>
                </c:pt>
                <c:pt idx="6009">
                  <c:v>5</c:v>
                </c:pt>
                <c:pt idx="6010">
                  <c:v>5</c:v>
                </c:pt>
                <c:pt idx="6011">
                  <c:v>5</c:v>
                </c:pt>
                <c:pt idx="6012">
                  <c:v>5</c:v>
                </c:pt>
                <c:pt idx="6013">
                  <c:v>5</c:v>
                </c:pt>
                <c:pt idx="6014">
                  <c:v>5</c:v>
                </c:pt>
                <c:pt idx="6015">
                  <c:v>5</c:v>
                </c:pt>
                <c:pt idx="6016">
                  <c:v>5</c:v>
                </c:pt>
                <c:pt idx="6017">
                  <c:v>5</c:v>
                </c:pt>
                <c:pt idx="6018">
                  <c:v>5</c:v>
                </c:pt>
                <c:pt idx="6019">
                  <c:v>5</c:v>
                </c:pt>
                <c:pt idx="6020">
                  <c:v>5</c:v>
                </c:pt>
                <c:pt idx="6021">
                  <c:v>5</c:v>
                </c:pt>
                <c:pt idx="6022">
                  <c:v>5</c:v>
                </c:pt>
                <c:pt idx="6023">
                  <c:v>5</c:v>
                </c:pt>
                <c:pt idx="6024">
                  <c:v>5</c:v>
                </c:pt>
                <c:pt idx="6025">
                  <c:v>5</c:v>
                </c:pt>
                <c:pt idx="6026">
                  <c:v>5</c:v>
                </c:pt>
                <c:pt idx="6027">
                  <c:v>5</c:v>
                </c:pt>
                <c:pt idx="6028">
                  <c:v>5</c:v>
                </c:pt>
                <c:pt idx="6029">
                  <c:v>5</c:v>
                </c:pt>
                <c:pt idx="6030">
                  <c:v>5</c:v>
                </c:pt>
                <c:pt idx="6031">
                  <c:v>5</c:v>
                </c:pt>
                <c:pt idx="6032">
                  <c:v>5</c:v>
                </c:pt>
                <c:pt idx="6033">
                  <c:v>5</c:v>
                </c:pt>
                <c:pt idx="6034">
                  <c:v>5</c:v>
                </c:pt>
                <c:pt idx="6035">
                  <c:v>5</c:v>
                </c:pt>
                <c:pt idx="6036">
                  <c:v>5</c:v>
                </c:pt>
                <c:pt idx="6037">
                  <c:v>5</c:v>
                </c:pt>
                <c:pt idx="6038">
                  <c:v>5</c:v>
                </c:pt>
                <c:pt idx="6039">
                  <c:v>5</c:v>
                </c:pt>
                <c:pt idx="6040">
                  <c:v>5</c:v>
                </c:pt>
                <c:pt idx="6041">
                  <c:v>5</c:v>
                </c:pt>
                <c:pt idx="6042">
                  <c:v>5</c:v>
                </c:pt>
                <c:pt idx="6043">
                  <c:v>5</c:v>
                </c:pt>
                <c:pt idx="6044">
                  <c:v>5</c:v>
                </c:pt>
                <c:pt idx="6045">
                  <c:v>5</c:v>
                </c:pt>
                <c:pt idx="6046">
                  <c:v>5</c:v>
                </c:pt>
                <c:pt idx="6047">
                  <c:v>5</c:v>
                </c:pt>
                <c:pt idx="6048">
                  <c:v>5</c:v>
                </c:pt>
                <c:pt idx="6049">
                  <c:v>5</c:v>
                </c:pt>
                <c:pt idx="6050">
                  <c:v>5</c:v>
                </c:pt>
                <c:pt idx="6051">
                  <c:v>5</c:v>
                </c:pt>
                <c:pt idx="6052">
                  <c:v>5</c:v>
                </c:pt>
                <c:pt idx="6053">
                  <c:v>5</c:v>
                </c:pt>
                <c:pt idx="6054">
                  <c:v>5</c:v>
                </c:pt>
                <c:pt idx="6055">
                  <c:v>5</c:v>
                </c:pt>
                <c:pt idx="6056">
                  <c:v>5</c:v>
                </c:pt>
                <c:pt idx="6057">
                  <c:v>5</c:v>
                </c:pt>
                <c:pt idx="6058">
                  <c:v>5</c:v>
                </c:pt>
                <c:pt idx="6059">
                  <c:v>5</c:v>
                </c:pt>
                <c:pt idx="6060">
                  <c:v>5</c:v>
                </c:pt>
                <c:pt idx="6061">
                  <c:v>5</c:v>
                </c:pt>
                <c:pt idx="6062">
                  <c:v>5</c:v>
                </c:pt>
                <c:pt idx="6063">
                  <c:v>5</c:v>
                </c:pt>
                <c:pt idx="6064">
                  <c:v>5</c:v>
                </c:pt>
                <c:pt idx="6065">
                  <c:v>5</c:v>
                </c:pt>
                <c:pt idx="6066">
                  <c:v>5</c:v>
                </c:pt>
                <c:pt idx="6067">
                  <c:v>5</c:v>
                </c:pt>
                <c:pt idx="6068">
                  <c:v>5</c:v>
                </c:pt>
                <c:pt idx="6069">
                  <c:v>5</c:v>
                </c:pt>
                <c:pt idx="6070">
                  <c:v>5</c:v>
                </c:pt>
                <c:pt idx="6071">
                  <c:v>5</c:v>
                </c:pt>
                <c:pt idx="6072">
                  <c:v>5</c:v>
                </c:pt>
                <c:pt idx="6073">
                  <c:v>5</c:v>
                </c:pt>
                <c:pt idx="6074">
                  <c:v>5</c:v>
                </c:pt>
                <c:pt idx="6075">
                  <c:v>5</c:v>
                </c:pt>
                <c:pt idx="6076">
                  <c:v>5</c:v>
                </c:pt>
                <c:pt idx="6077">
                  <c:v>5</c:v>
                </c:pt>
                <c:pt idx="6078">
                  <c:v>5</c:v>
                </c:pt>
                <c:pt idx="6079">
                  <c:v>5</c:v>
                </c:pt>
                <c:pt idx="6080">
                  <c:v>5</c:v>
                </c:pt>
                <c:pt idx="6081">
                  <c:v>5</c:v>
                </c:pt>
                <c:pt idx="6082">
                  <c:v>5</c:v>
                </c:pt>
                <c:pt idx="6083">
                  <c:v>5</c:v>
                </c:pt>
                <c:pt idx="6084">
                  <c:v>5</c:v>
                </c:pt>
                <c:pt idx="6085">
                  <c:v>5</c:v>
                </c:pt>
                <c:pt idx="6086">
                  <c:v>5</c:v>
                </c:pt>
                <c:pt idx="6087">
                  <c:v>5</c:v>
                </c:pt>
                <c:pt idx="6088">
                  <c:v>5</c:v>
                </c:pt>
                <c:pt idx="6089">
                  <c:v>5</c:v>
                </c:pt>
                <c:pt idx="6090">
                  <c:v>5</c:v>
                </c:pt>
                <c:pt idx="6091">
                  <c:v>5</c:v>
                </c:pt>
                <c:pt idx="6092">
                  <c:v>5</c:v>
                </c:pt>
                <c:pt idx="6093">
                  <c:v>5</c:v>
                </c:pt>
                <c:pt idx="6094">
                  <c:v>5</c:v>
                </c:pt>
                <c:pt idx="6095">
                  <c:v>5</c:v>
                </c:pt>
                <c:pt idx="6096">
                  <c:v>5</c:v>
                </c:pt>
                <c:pt idx="6097">
                  <c:v>5</c:v>
                </c:pt>
                <c:pt idx="6098">
                  <c:v>5</c:v>
                </c:pt>
                <c:pt idx="6099">
                  <c:v>5</c:v>
                </c:pt>
                <c:pt idx="6100">
                  <c:v>5</c:v>
                </c:pt>
                <c:pt idx="6101">
                  <c:v>5</c:v>
                </c:pt>
                <c:pt idx="6102">
                  <c:v>5</c:v>
                </c:pt>
                <c:pt idx="6103">
                  <c:v>5</c:v>
                </c:pt>
                <c:pt idx="6104">
                  <c:v>5</c:v>
                </c:pt>
                <c:pt idx="6105">
                  <c:v>5</c:v>
                </c:pt>
                <c:pt idx="6106">
                  <c:v>5</c:v>
                </c:pt>
                <c:pt idx="6107">
                  <c:v>5</c:v>
                </c:pt>
                <c:pt idx="6108">
                  <c:v>5</c:v>
                </c:pt>
                <c:pt idx="6109">
                  <c:v>5</c:v>
                </c:pt>
                <c:pt idx="6110">
                  <c:v>5</c:v>
                </c:pt>
                <c:pt idx="6111">
                  <c:v>5</c:v>
                </c:pt>
                <c:pt idx="6112">
                  <c:v>5</c:v>
                </c:pt>
                <c:pt idx="6113">
                  <c:v>5</c:v>
                </c:pt>
                <c:pt idx="6114">
                  <c:v>5</c:v>
                </c:pt>
                <c:pt idx="6115">
                  <c:v>5</c:v>
                </c:pt>
                <c:pt idx="6116">
                  <c:v>5</c:v>
                </c:pt>
                <c:pt idx="6117">
                  <c:v>5</c:v>
                </c:pt>
                <c:pt idx="6118">
                  <c:v>5</c:v>
                </c:pt>
                <c:pt idx="6119">
                  <c:v>5</c:v>
                </c:pt>
                <c:pt idx="6120">
                  <c:v>5</c:v>
                </c:pt>
                <c:pt idx="6121">
                  <c:v>5</c:v>
                </c:pt>
                <c:pt idx="6122">
                  <c:v>5</c:v>
                </c:pt>
                <c:pt idx="6123">
                  <c:v>5</c:v>
                </c:pt>
                <c:pt idx="6124">
                  <c:v>5</c:v>
                </c:pt>
                <c:pt idx="6125">
                  <c:v>5</c:v>
                </c:pt>
                <c:pt idx="6126">
                  <c:v>5</c:v>
                </c:pt>
                <c:pt idx="6127">
                  <c:v>5</c:v>
                </c:pt>
                <c:pt idx="6128">
                  <c:v>5</c:v>
                </c:pt>
                <c:pt idx="6129">
                  <c:v>5</c:v>
                </c:pt>
                <c:pt idx="6130">
                  <c:v>5</c:v>
                </c:pt>
                <c:pt idx="6131">
                  <c:v>5</c:v>
                </c:pt>
                <c:pt idx="6132">
                  <c:v>5</c:v>
                </c:pt>
                <c:pt idx="6133">
                  <c:v>5</c:v>
                </c:pt>
                <c:pt idx="6134">
                  <c:v>5</c:v>
                </c:pt>
                <c:pt idx="6135">
                  <c:v>5</c:v>
                </c:pt>
                <c:pt idx="6136">
                  <c:v>5</c:v>
                </c:pt>
                <c:pt idx="6137">
                  <c:v>5</c:v>
                </c:pt>
                <c:pt idx="6138">
                  <c:v>5</c:v>
                </c:pt>
                <c:pt idx="6139">
                  <c:v>5</c:v>
                </c:pt>
                <c:pt idx="6140">
                  <c:v>5</c:v>
                </c:pt>
                <c:pt idx="6141">
                  <c:v>5</c:v>
                </c:pt>
                <c:pt idx="6142">
                  <c:v>5</c:v>
                </c:pt>
                <c:pt idx="6143">
                  <c:v>5</c:v>
                </c:pt>
                <c:pt idx="6144">
                  <c:v>5</c:v>
                </c:pt>
                <c:pt idx="6145">
                  <c:v>5</c:v>
                </c:pt>
                <c:pt idx="6146">
                  <c:v>5</c:v>
                </c:pt>
                <c:pt idx="6147">
                  <c:v>5</c:v>
                </c:pt>
                <c:pt idx="6148">
                  <c:v>5</c:v>
                </c:pt>
                <c:pt idx="6149">
                  <c:v>5</c:v>
                </c:pt>
                <c:pt idx="6150">
                  <c:v>5</c:v>
                </c:pt>
                <c:pt idx="6151">
                  <c:v>5</c:v>
                </c:pt>
                <c:pt idx="6152">
                  <c:v>5</c:v>
                </c:pt>
                <c:pt idx="6153">
                  <c:v>5</c:v>
                </c:pt>
                <c:pt idx="6154">
                  <c:v>5</c:v>
                </c:pt>
                <c:pt idx="6155">
                  <c:v>5</c:v>
                </c:pt>
                <c:pt idx="6156">
                  <c:v>5</c:v>
                </c:pt>
                <c:pt idx="6157">
                  <c:v>5</c:v>
                </c:pt>
                <c:pt idx="6158">
                  <c:v>5</c:v>
                </c:pt>
                <c:pt idx="6159">
                  <c:v>5</c:v>
                </c:pt>
                <c:pt idx="6160">
                  <c:v>5</c:v>
                </c:pt>
                <c:pt idx="6161">
                  <c:v>5</c:v>
                </c:pt>
                <c:pt idx="6162">
                  <c:v>5</c:v>
                </c:pt>
                <c:pt idx="6163">
                  <c:v>5</c:v>
                </c:pt>
                <c:pt idx="6164">
                  <c:v>5</c:v>
                </c:pt>
                <c:pt idx="6165">
                  <c:v>5</c:v>
                </c:pt>
                <c:pt idx="6166">
                  <c:v>5</c:v>
                </c:pt>
                <c:pt idx="6167">
                  <c:v>5</c:v>
                </c:pt>
                <c:pt idx="6168">
                  <c:v>5</c:v>
                </c:pt>
                <c:pt idx="6169">
                  <c:v>5</c:v>
                </c:pt>
                <c:pt idx="6170">
                  <c:v>5</c:v>
                </c:pt>
                <c:pt idx="6171">
                  <c:v>5</c:v>
                </c:pt>
                <c:pt idx="6172">
                  <c:v>5</c:v>
                </c:pt>
                <c:pt idx="6173">
                  <c:v>5</c:v>
                </c:pt>
                <c:pt idx="6174">
                  <c:v>5</c:v>
                </c:pt>
                <c:pt idx="6175">
                  <c:v>5</c:v>
                </c:pt>
                <c:pt idx="6176">
                  <c:v>5</c:v>
                </c:pt>
                <c:pt idx="6177">
                  <c:v>5</c:v>
                </c:pt>
                <c:pt idx="6178">
                  <c:v>5</c:v>
                </c:pt>
                <c:pt idx="6179">
                  <c:v>5</c:v>
                </c:pt>
                <c:pt idx="6180">
                  <c:v>5</c:v>
                </c:pt>
                <c:pt idx="6181">
                  <c:v>5</c:v>
                </c:pt>
                <c:pt idx="6182">
                  <c:v>5</c:v>
                </c:pt>
                <c:pt idx="6183">
                  <c:v>5</c:v>
                </c:pt>
                <c:pt idx="6184">
                  <c:v>5</c:v>
                </c:pt>
                <c:pt idx="6185">
                  <c:v>5</c:v>
                </c:pt>
                <c:pt idx="6186">
                  <c:v>5</c:v>
                </c:pt>
                <c:pt idx="6187">
                  <c:v>5</c:v>
                </c:pt>
                <c:pt idx="6188">
                  <c:v>5</c:v>
                </c:pt>
                <c:pt idx="6189">
                  <c:v>5</c:v>
                </c:pt>
                <c:pt idx="6190">
                  <c:v>5</c:v>
                </c:pt>
                <c:pt idx="6191">
                  <c:v>5</c:v>
                </c:pt>
                <c:pt idx="6192">
                  <c:v>5</c:v>
                </c:pt>
                <c:pt idx="6193">
                  <c:v>5</c:v>
                </c:pt>
                <c:pt idx="6194">
                  <c:v>5</c:v>
                </c:pt>
                <c:pt idx="6195">
                  <c:v>5</c:v>
                </c:pt>
                <c:pt idx="6196">
                  <c:v>5</c:v>
                </c:pt>
                <c:pt idx="6197">
                  <c:v>5</c:v>
                </c:pt>
                <c:pt idx="6198">
                  <c:v>5</c:v>
                </c:pt>
                <c:pt idx="6199">
                  <c:v>5</c:v>
                </c:pt>
                <c:pt idx="6200">
                  <c:v>5</c:v>
                </c:pt>
                <c:pt idx="6201">
                  <c:v>5</c:v>
                </c:pt>
                <c:pt idx="6202">
                  <c:v>5</c:v>
                </c:pt>
                <c:pt idx="6203">
                  <c:v>5</c:v>
                </c:pt>
                <c:pt idx="6204">
                  <c:v>5</c:v>
                </c:pt>
                <c:pt idx="6205">
                  <c:v>5</c:v>
                </c:pt>
                <c:pt idx="6206">
                  <c:v>5</c:v>
                </c:pt>
                <c:pt idx="6207">
                  <c:v>5</c:v>
                </c:pt>
                <c:pt idx="6208">
                  <c:v>5</c:v>
                </c:pt>
                <c:pt idx="6209">
                  <c:v>5</c:v>
                </c:pt>
                <c:pt idx="6210">
                  <c:v>5</c:v>
                </c:pt>
                <c:pt idx="6211">
                  <c:v>5</c:v>
                </c:pt>
                <c:pt idx="6212">
                  <c:v>5</c:v>
                </c:pt>
                <c:pt idx="6213">
                  <c:v>5</c:v>
                </c:pt>
                <c:pt idx="6214">
                  <c:v>5</c:v>
                </c:pt>
                <c:pt idx="6215">
                  <c:v>5</c:v>
                </c:pt>
                <c:pt idx="6216">
                  <c:v>5</c:v>
                </c:pt>
                <c:pt idx="6217">
                  <c:v>5</c:v>
                </c:pt>
                <c:pt idx="6218">
                  <c:v>5</c:v>
                </c:pt>
                <c:pt idx="6219">
                  <c:v>5</c:v>
                </c:pt>
                <c:pt idx="6220">
                  <c:v>5</c:v>
                </c:pt>
                <c:pt idx="6221">
                  <c:v>5</c:v>
                </c:pt>
                <c:pt idx="6222">
                  <c:v>5</c:v>
                </c:pt>
                <c:pt idx="6223">
                  <c:v>5</c:v>
                </c:pt>
                <c:pt idx="6224">
                  <c:v>5</c:v>
                </c:pt>
                <c:pt idx="6225">
                  <c:v>5</c:v>
                </c:pt>
                <c:pt idx="6226">
                  <c:v>5</c:v>
                </c:pt>
                <c:pt idx="6227">
                  <c:v>5</c:v>
                </c:pt>
                <c:pt idx="6228">
                  <c:v>5</c:v>
                </c:pt>
                <c:pt idx="6229">
                  <c:v>5</c:v>
                </c:pt>
                <c:pt idx="6230">
                  <c:v>5</c:v>
                </c:pt>
                <c:pt idx="6231">
                  <c:v>5</c:v>
                </c:pt>
                <c:pt idx="6232">
                  <c:v>5</c:v>
                </c:pt>
                <c:pt idx="6233">
                  <c:v>5</c:v>
                </c:pt>
                <c:pt idx="6234">
                  <c:v>5</c:v>
                </c:pt>
                <c:pt idx="6235">
                  <c:v>5</c:v>
                </c:pt>
                <c:pt idx="6236">
                  <c:v>5</c:v>
                </c:pt>
                <c:pt idx="6237">
                  <c:v>5</c:v>
                </c:pt>
                <c:pt idx="6238">
                  <c:v>5</c:v>
                </c:pt>
                <c:pt idx="6239">
                  <c:v>5</c:v>
                </c:pt>
                <c:pt idx="6240">
                  <c:v>5</c:v>
                </c:pt>
                <c:pt idx="6241">
                  <c:v>5</c:v>
                </c:pt>
                <c:pt idx="6242">
                  <c:v>5</c:v>
                </c:pt>
                <c:pt idx="6243">
                  <c:v>5</c:v>
                </c:pt>
                <c:pt idx="6244">
                  <c:v>5</c:v>
                </c:pt>
                <c:pt idx="6245">
                  <c:v>5</c:v>
                </c:pt>
                <c:pt idx="6246">
                  <c:v>5</c:v>
                </c:pt>
                <c:pt idx="6247">
                  <c:v>5</c:v>
                </c:pt>
                <c:pt idx="6248">
                  <c:v>5</c:v>
                </c:pt>
                <c:pt idx="6249">
                  <c:v>5</c:v>
                </c:pt>
                <c:pt idx="6250">
                  <c:v>5</c:v>
                </c:pt>
                <c:pt idx="6251">
                  <c:v>5</c:v>
                </c:pt>
                <c:pt idx="6252">
                  <c:v>5</c:v>
                </c:pt>
                <c:pt idx="6253">
                  <c:v>5</c:v>
                </c:pt>
                <c:pt idx="6254">
                  <c:v>5</c:v>
                </c:pt>
                <c:pt idx="6255">
                  <c:v>5</c:v>
                </c:pt>
                <c:pt idx="6256">
                  <c:v>5</c:v>
                </c:pt>
                <c:pt idx="6257">
                  <c:v>5</c:v>
                </c:pt>
                <c:pt idx="6258">
                  <c:v>5</c:v>
                </c:pt>
                <c:pt idx="6259">
                  <c:v>5</c:v>
                </c:pt>
                <c:pt idx="6260">
                  <c:v>5</c:v>
                </c:pt>
                <c:pt idx="6261">
                  <c:v>5</c:v>
                </c:pt>
                <c:pt idx="6262">
                  <c:v>5</c:v>
                </c:pt>
                <c:pt idx="6263">
                  <c:v>5</c:v>
                </c:pt>
                <c:pt idx="6264">
                  <c:v>5</c:v>
                </c:pt>
                <c:pt idx="6265">
                  <c:v>5</c:v>
                </c:pt>
                <c:pt idx="6266">
                  <c:v>5</c:v>
                </c:pt>
                <c:pt idx="6267">
                  <c:v>5</c:v>
                </c:pt>
                <c:pt idx="6268">
                  <c:v>5</c:v>
                </c:pt>
                <c:pt idx="6269">
                  <c:v>5</c:v>
                </c:pt>
                <c:pt idx="6270">
                  <c:v>5</c:v>
                </c:pt>
                <c:pt idx="6271">
                  <c:v>5</c:v>
                </c:pt>
                <c:pt idx="6272">
                  <c:v>5</c:v>
                </c:pt>
                <c:pt idx="6273">
                  <c:v>5</c:v>
                </c:pt>
                <c:pt idx="6274">
                  <c:v>5</c:v>
                </c:pt>
                <c:pt idx="6275">
                  <c:v>5</c:v>
                </c:pt>
                <c:pt idx="6276">
                  <c:v>5</c:v>
                </c:pt>
                <c:pt idx="6277">
                  <c:v>5</c:v>
                </c:pt>
                <c:pt idx="6278">
                  <c:v>5</c:v>
                </c:pt>
                <c:pt idx="6279">
                  <c:v>5</c:v>
                </c:pt>
                <c:pt idx="6280">
                  <c:v>5</c:v>
                </c:pt>
                <c:pt idx="6281">
                  <c:v>5</c:v>
                </c:pt>
                <c:pt idx="6282">
                  <c:v>5</c:v>
                </c:pt>
                <c:pt idx="6283">
                  <c:v>5</c:v>
                </c:pt>
                <c:pt idx="6284">
                  <c:v>5</c:v>
                </c:pt>
                <c:pt idx="6285">
                  <c:v>5</c:v>
                </c:pt>
                <c:pt idx="6286">
                  <c:v>5</c:v>
                </c:pt>
                <c:pt idx="6287">
                  <c:v>5</c:v>
                </c:pt>
                <c:pt idx="6288">
                  <c:v>5</c:v>
                </c:pt>
                <c:pt idx="6289">
                  <c:v>5</c:v>
                </c:pt>
                <c:pt idx="6290">
                  <c:v>5</c:v>
                </c:pt>
                <c:pt idx="6291">
                  <c:v>5</c:v>
                </c:pt>
                <c:pt idx="6292">
                  <c:v>5</c:v>
                </c:pt>
                <c:pt idx="6293">
                  <c:v>5</c:v>
                </c:pt>
                <c:pt idx="6294">
                  <c:v>5</c:v>
                </c:pt>
                <c:pt idx="6295">
                  <c:v>5</c:v>
                </c:pt>
                <c:pt idx="6296">
                  <c:v>5</c:v>
                </c:pt>
                <c:pt idx="6297">
                  <c:v>5</c:v>
                </c:pt>
                <c:pt idx="6298">
                  <c:v>5</c:v>
                </c:pt>
                <c:pt idx="6299">
                  <c:v>5</c:v>
                </c:pt>
                <c:pt idx="6300">
                  <c:v>5</c:v>
                </c:pt>
                <c:pt idx="6301">
                  <c:v>5</c:v>
                </c:pt>
                <c:pt idx="6302">
                  <c:v>5</c:v>
                </c:pt>
                <c:pt idx="6303">
                  <c:v>5</c:v>
                </c:pt>
                <c:pt idx="6304">
                  <c:v>5</c:v>
                </c:pt>
                <c:pt idx="6305">
                  <c:v>5</c:v>
                </c:pt>
                <c:pt idx="6306">
                  <c:v>5</c:v>
                </c:pt>
                <c:pt idx="6307">
                  <c:v>5</c:v>
                </c:pt>
                <c:pt idx="6308">
                  <c:v>5</c:v>
                </c:pt>
                <c:pt idx="6309">
                  <c:v>5</c:v>
                </c:pt>
                <c:pt idx="6310">
                  <c:v>5</c:v>
                </c:pt>
                <c:pt idx="6311">
                  <c:v>5</c:v>
                </c:pt>
                <c:pt idx="6312">
                  <c:v>5</c:v>
                </c:pt>
                <c:pt idx="6313">
                  <c:v>5</c:v>
                </c:pt>
                <c:pt idx="6314">
                  <c:v>5</c:v>
                </c:pt>
                <c:pt idx="6315">
                  <c:v>5</c:v>
                </c:pt>
                <c:pt idx="6316">
                  <c:v>5</c:v>
                </c:pt>
                <c:pt idx="6317">
                  <c:v>5</c:v>
                </c:pt>
                <c:pt idx="6318">
                  <c:v>5</c:v>
                </c:pt>
                <c:pt idx="6319">
                  <c:v>5</c:v>
                </c:pt>
                <c:pt idx="6320">
                  <c:v>5</c:v>
                </c:pt>
                <c:pt idx="6321">
                  <c:v>5</c:v>
                </c:pt>
                <c:pt idx="6322">
                  <c:v>5</c:v>
                </c:pt>
                <c:pt idx="6323">
                  <c:v>5</c:v>
                </c:pt>
                <c:pt idx="6324">
                  <c:v>5</c:v>
                </c:pt>
                <c:pt idx="6325">
                  <c:v>5</c:v>
                </c:pt>
                <c:pt idx="6326">
                  <c:v>5</c:v>
                </c:pt>
                <c:pt idx="6327">
                  <c:v>5</c:v>
                </c:pt>
                <c:pt idx="6328">
                  <c:v>5</c:v>
                </c:pt>
                <c:pt idx="6329">
                  <c:v>5</c:v>
                </c:pt>
                <c:pt idx="6330">
                  <c:v>5</c:v>
                </c:pt>
                <c:pt idx="6331">
                  <c:v>5</c:v>
                </c:pt>
                <c:pt idx="6332">
                  <c:v>5</c:v>
                </c:pt>
                <c:pt idx="6333">
                  <c:v>5</c:v>
                </c:pt>
                <c:pt idx="6334">
                  <c:v>5</c:v>
                </c:pt>
                <c:pt idx="6335">
                  <c:v>5</c:v>
                </c:pt>
                <c:pt idx="6336">
                  <c:v>5</c:v>
                </c:pt>
                <c:pt idx="6337">
                  <c:v>5</c:v>
                </c:pt>
                <c:pt idx="6338">
                  <c:v>5</c:v>
                </c:pt>
                <c:pt idx="6339">
                  <c:v>5</c:v>
                </c:pt>
                <c:pt idx="6340">
                  <c:v>5</c:v>
                </c:pt>
                <c:pt idx="6341">
                  <c:v>5</c:v>
                </c:pt>
                <c:pt idx="6342">
                  <c:v>5</c:v>
                </c:pt>
                <c:pt idx="6343">
                  <c:v>5</c:v>
                </c:pt>
                <c:pt idx="6344">
                  <c:v>5</c:v>
                </c:pt>
                <c:pt idx="6345">
                  <c:v>5</c:v>
                </c:pt>
                <c:pt idx="6346">
                  <c:v>5</c:v>
                </c:pt>
                <c:pt idx="6347">
                  <c:v>5</c:v>
                </c:pt>
                <c:pt idx="6348">
                  <c:v>5</c:v>
                </c:pt>
                <c:pt idx="6349">
                  <c:v>5</c:v>
                </c:pt>
                <c:pt idx="6350">
                  <c:v>5</c:v>
                </c:pt>
                <c:pt idx="6351">
                  <c:v>5</c:v>
                </c:pt>
                <c:pt idx="6352">
                  <c:v>5</c:v>
                </c:pt>
                <c:pt idx="6353">
                  <c:v>5</c:v>
                </c:pt>
                <c:pt idx="6354">
                  <c:v>5</c:v>
                </c:pt>
                <c:pt idx="6355">
                  <c:v>5</c:v>
                </c:pt>
                <c:pt idx="6356">
                  <c:v>5</c:v>
                </c:pt>
                <c:pt idx="6357">
                  <c:v>5</c:v>
                </c:pt>
                <c:pt idx="6358">
                  <c:v>5</c:v>
                </c:pt>
                <c:pt idx="6359">
                  <c:v>5</c:v>
                </c:pt>
                <c:pt idx="6360">
                  <c:v>5</c:v>
                </c:pt>
                <c:pt idx="6361">
                  <c:v>5</c:v>
                </c:pt>
                <c:pt idx="6362">
                  <c:v>5</c:v>
                </c:pt>
                <c:pt idx="6363">
                  <c:v>5</c:v>
                </c:pt>
                <c:pt idx="6364">
                  <c:v>5</c:v>
                </c:pt>
                <c:pt idx="6365">
                  <c:v>5</c:v>
                </c:pt>
                <c:pt idx="6366">
                  <c:v>5</c:v>
                </c:pt>
                <c:pt idx="6367">
                  <c:v>5</c:v>
                </c:pt>
                <c:pt idx="6368">
                  <c:v>5</c:v>
                </c:pt>
                <c:pt idx="6369">
                  <c:v>5</c:v>
                </c:pt>
                <c:pt idx="6370">
                  <c:v>5</c:v>
                </c:pt>
                <c:pt idx="6371">
                  <c:v>5</c:v>
                </c:pt>
                <c:pt idx="6372">
                  <c:v>5</c:v>
                </c:pt>
                <c:pt idx="6373">
                  <c:v>5</c:v>
                </c:pt>
                <c:pt idx="6374">
                  <c:v>5</c:v>
                </c:pt>
                <c:pt idx="6375">
                  <c:v>5</c:v>
                </c:pt>
                <c:pt idx="6376">
                  <c:v>5</c:v>
                </c:pt>
                <c:pt idx="6377">
                  <c:v>5</c:v>
                </c:pt>
                <c:pt idx="6378">
                  <c:v>5</c:v>
                </c:pt>
                <c:pt idx="6379">
                  <c:v>5</c:v>
                </c:pt>
                <c:pt idx="6380">
                  <c:v>5</c:v>
                </c:pt>
                <c:pt idx="6381">
                  <c:v>5</c:v>
                </c:pt>
                <c:pt idx="6382">
                  <c:v>5</c:v>
                </c:pt>
                <c:pt idx="6383">
                  <c:v>5</c:v>
                </c:pt>
                <c:pt idx="6384">
                  <c:v>5</c:v>
                </c:pt>
                <c:pt idx="6385">
                  <c:v>5</c:v>
                </c:pt>
                <c:pt idx="6386">
                  <c:v>5</c:v>
                </c:pt>
                <c:pt idx="6387">
                  <c:v>5</c:v>
                </c:pt>
                <c:pt idx="6388">
                  <c:v>5</c:v>
                </c:pt>
                <c:pt idx="6389">
                  <c:v>5</c:v>
                </c:pt>
                <c:pt idx="6390">
                  <c:v>5</c:v>
                </c:pt>
                <c:pt idx="6391">
                  <c:v>5</c:v>
                </c:pt>
                <c:pt idx="6392">
                  <c:v>5</c:v>
                </c:pt>
                <c:pt idx="6393">
                  <c:v>5</c:v>
                </c:pt>
                <c:pt idx="6394">
                  <c:v>5</c:v>
                </c:pt>
                <c:pt idx="6395">
                  <c:v>5</c:v>
                </c:pt>
                <c:pt idx="6396">
                  <c:v>5</c:v>
                </c:pt>
                <c:pt idx="6397">
                  <c:v>5</c:v>
                </c:pt>
                <c:pt idx="6398">
                  <c:v>5</c:v>
                </c:pt>
                <c:pt idx="6399">
                  <c:v>5</c:v>
                </c:pt>
                <c:pt idx="6400">
                  <c:v>5</c:v>
                </c:pt>
                <c:pt idx="6401">
                  <c:v>5</c:v>
                </c:pt>
                <c:pt idx="6402">
                  <c:v>5</c:v>
                </c:pt>
                <c:pt idx="6403">
                  <c:v>5</c:v>
                </c:pt>
                <c:pt idx="6404">
                  <c:v>5</c:v>
                </c:pt>
                <c:pt idx="6405">
                  <c:v>5</c:v>
                </c:pt>
                <c:pt idx="6406">
                  <c:v>5</c:v>
                </c:pt>
                <c:pt idx="6407">
                  <c:v>5</c:v>
                </c:pt>
                <c:pt idx="6408">
                  <c:v>5</c:v>
                </c:pt>
                <c:pt idx="6409">
                  <c:v>5</c:v>
                </c:pt>
                <c:pt idx="6410">
                  <c:v>5</c:v>
                </c:pt>
                <c:pt idx="6411">
                  <c:v>5</c:v>
                </c:pt>
                <c:pt idx="6412">
                  <c:v>5</c:v>
                </c:pt>
                <c:pt idx="6413">
                  <c:v>5</c:v>
                </c:pt>
                <c:pt idx="6414">
                  <c:v>5</c:v>
                </c:pt>
                <c:pt idx="6415">
                  <c:v>5</c:v>
                </c:pt>
                <c:pt idx="6416">
                  <c:v>5</c:v>
                </c:pt>
                <c:pt idx="6417">
                  <c:v>5</c:v>
                </c:pt>
                <c:pt idx="6418">
                  <c:v>5</c:v>
                </c:pt>
                <c:pt idx="6419">
                  <c:v>5</c:v>
                </c:pt>
                <c:pt idx="6420">
                  <c:v>5</c:v>
                </c:pt>
                <c:pt idx="6421">
                  <c:v>5</c:v>
                </c:pt>
                <c:pt idx="6422">
                  <c:v>5</c:v>
                </c:pt>
                <c:pt idx="6423">
                  <c:v>5</c:v>
                </c:pt>
                <c:pt idx="6424">
                  <c:v>5</c:v>
                </c:pt>
                <c:pt idx="6425">
                  <c:v>5</c:v>
                </c:pt>
                <c:pt idx="6426">
                  <c:v>5</c:v>
                </c:pt>
                <c:pt idx="6427">
                  <c:v>5</c:v>
                </c:pt>
                <c:pt idx="6428">
                  <c:v>5</c:v>
                </c:pt>
                <c:pt idx="6429">
                  <c:v>5</c:v>
                </c:pt>
                <c:pt idx="6430">
                  <c:v>5</c:v>
                </c:pt>
                <c:pt idx="6431">
                  <c:v>5</c:v>
                </c:pt>
                <c:pt idx="6432">
                  <c:v>5</c:v>
                </c:pt>
                <c:pt idx="6433">
                  <c:v>5</c:v>
                </c:pt>
                <c:pt idx="6434">
                  <c:v>5</c:v>
                </c:pt>
                <c:pt idx="6435">
                  <c:v>5</c:v>
                </c:pt>
                <c:pt idx="6436">
                  <c:v>5</c:v>
                </c:pt>
                <c:pt idx="6437">
                  <c:v>5</c:v>
                </c:pt>
                <c:pt idx="6438">
                  <c:v>5</c:v>
                </c:pt>
                <c:pt idx="6439">
                  <c:v>5</c:v>
                </c:pt>
                <c:pt idx="6440">
                  <c:v>5</c:v>
                </c:pt>
                <c:pt idx="6441">
                  <c:v>5</c:v>
                </c:pt>
                <c:pt idx="6442">
                  <c:v>5</c:v>
                </c:pt>
                <c:pt idx="6443">
                  <c:v>5</c:v>
                </c:pt>
                <c:pt idx="6444">
                  <c:v>5</c:v>
                </c:pt>
                <c:pt idx="6445">
                  <c:v>5</c:v>
                </c:pt>
                <c:pt idx="6446">
                  <c:v>5</c:v>
                </c:pt>
                <c:pt idx="6447">
                  <c:v>5</c:v>
                </c:pt>
                <c:pt idx="6448">
                  <c:v>5</c:v>
                </c:pt>
                <c:pt idx="6449">
                  <c:v>5</c:v>
                </c:pt>
                <c:pt idx="6450">
                  <c:v>5</c:v>
                </c:pt>
                <c:pt idx="6451">
                  <c:v>5</c:v>
                </c:pt>
                <c:pt idx="6452">
                  <c:v>5</c:v>
                </c:pt>
                <c:pt idx="6453">
                  <c:v>5</c:v>
                </c:pt>
                <c:pt idx="6454">
                  <c:v>5</c:v>
                </c:pt>
                <c:pt idx="6455">
                  <c:v>5</c:v>
                </c:pt>
                <c:pt idx="6456">
                  <c:v>5</c:v>
                </c:pt>
                <c:pt idx="6457">
                  <c:v>5</c:v>
                </c:pt>
                <c:pt idx="6458">
                  <c:v>5</c:v>
                </c:pt>
                <c:pt idx="6459">
                  <c:v>5</c:v>
                </c:pt>
                <c:pt idx="6460">
                  <c:v>5</c:v>
                </c:pt>
                <c:pt idx="6461">
                  <c:v>5</c:v>
                </c:pt>
                <c:pt idx="6462">
                  <c:v>5</c:v>
                </c:pt>
                <c:pt idx="6463">
                  <c:v>5</c:v>
                </c:pt>
                <c:pt idx="6464">
                  <c:v>5</c:v>
                </c:pt>
                <c:pt idx="6465">
                  <c:v>5</c:v>
                </c:pt>
                <c:pt idx="6466">
                  <c:v>5</c:v>
                </c:pt>
                <c:pt idx="6467">
                  <c:v>5</c:v>
                </c:pt>
                <c:pt idx="6468">
                  <c:v>5</c:v>
                </c:pt>
                <c:pt idx="6469">
                  <c:v>5</c:v>
                </c:pt>
                <c:pt idx="6470">
                  <c:v>5</c:v>
                </c:pt>
                <c:pt idx="6471">
                  <c:v>5</c:v>
                </c:pt>
                <c:pt idx="6472">
                  <c:v>5</c:v>
                </c:pt>
                <c:pt idx="6473">
                  <c:v>5</c:v>
                </c:pt>
                <c:pt idx="6474">
                  <c:v>5</c:v>
                </c:pt>
                <c:pt idx="6475">
                  <c:v>5</c:v>
                </c:pt>
                <c:pt idx="6476">
                  <c:v>5</c:v>
                </c:pt>
                <c:pt idx="6477">
                  <c:v>5</c:v>
                </c:pt>
                <c:pt idx="6478">
                  <c:v>5</c:v>
                </c:pt>
                <c:pt idx="6479">
                  <c:v>5</c:v>
                </c:pt>
                <c:pt idx="6480">
                  <c:v>5</c:v>
                </c:pt>
                <c:pt idx="6481">
                  <c:v>5</c:v>
                </c:pt>
                <c:pt idx="6482">
                  <c:v>5</c:v>
                </c:pt>
                <c:pt idx="6483">
                  <c:v>5</c:v>
                </c:pt>
                <c:pt idx="6484">
                  <c:v>5</c:v>
                </c:pt>
                <c:pt idx="6485">
                  <c:v>5</c:v>
                </c:pt>
                <c:pt idx="6486">
                  <c:v>5</c:v>
                </c:pt>
                <c:pt idx="6487">
                  <c:v>5</c:v>
                </c:pt>
                <c:pt idx="6488">
                  <c:v>5</c:v>
                </c:pt>
                <c:pt idx="6489">
                  <c:v>5</c:v>
                </c:pt>
                <c:pt idx="6490">
                  <c:v>5</c:v>
                </c:pt>
                <c:pt idx="6491">
                  <c:v>5</c:v>
                </c:pt>
                <c:pt idx="6492">
                  <c:v>5</c:v>
                </c:pt>
                <c:pt idx="6493">
                  <c:v>5</c:v>
                </c:pt>
                <c:pt idx="6494">
                  <c:v>5</c:v>
                </c:pt>
                <c:pt idx="6495">
                  <c:v>5</c:v>
                </c:pt>
                <c:pt idx="6496">
                  <c:v>5</c:v>
                </c:pt>
                <c:pt idx="6497">
                  <c:v>5</c:v>
                </c:pt>
                <c:pt idx="6498">
                  <c:v>5</c:v>
                </c:pt>
                <c:pt idx="6499">
                  <c:v>5</c:v>
                </c:pt>
                <c:pt idx="6500">
                  <c:v>5</c:v>
                </c:pt>
                <c:pt idx="6501">
                  <c:v>5</c:v>
                </c:pt>
                <c:pt idx="6502">
                  <c:v>5</c:v>
                </c:pt>
                <c:pt idx="6503">
                  <c:v>5</c:v>
                </c:pt>
                <c:pt idx="6504">
                  <c:v>5</c:v>
                </c:pt>
                <c:pt idx="6505">
                  <c:v>5</c:v>
                </c:pt>
                <c:pt idx="6506">
                  <c:v>5</c:v>
                </c:pt>
                <c:pt idx="6507">
                  <c:v>5</c:v>
                </c:pt>
                <c:pt idx="6508">
                  <c:v>5</c:v>
                </c:pt>
                <c:pt idx="6509">
                  <c:v>5</c:v>
                </c:pt>
                <c:pt idx="6510">
                  <c:v>5</c:v>
                </c:pt>
                <c:pt idx="6511">
                  <c:v>5</c:v>
                </c:pt>
                <c:pt idx="6512">
                  <c:v>5</c:v>
                </c:pt>
                <c:pt idx="6513">
                  <c:v>5</c:v>
                </c:pt>
                <c:pt idx="6514">
                  <c:v>5</c:v>
                </c:pt>
                <c:pt idx="6515">
                  <c:v>5</c:v>
                </c:pt>
                <c:pt idx="6516">
                  <c:v>5</c:v>
                </c:pt>
                <c:pt idx="6517">
                  <c:v>5</c:v>
                </c:pt>
                <c:pt idx="6518">
                  <c:v>5</c:v>
                </c:pt>
                <c:pt idx="6519">
                  <c:v>5</c:v>
                </c:pt>
                <c:pt idx="6520">
                  <c:v>5</c:v>
                </c:pt>
                <c:pt idx="6521">
                  <c:v>5</c:v>
                </c:pt>
                <c:pt idx="6522">
                  <c:v>5</c:v>
                </c:pt>
                <c:pt idx="6523">
                  <c:v>5</c:v>
                </c:pt>
                <c:pt idx="6524">
                  <c:v>5</c:v>
                </c:pt>
                <c:pt idx="6525">
                  <c:v>5</c:v>
                </c:pt>
                <c:pt idx="6526">
                  <c:v>5</c:v>
                </c:pt>
                <c:pt idx="6527">
                  <c:v>5</c:v>
                </c:pt>
                <c:pt idx="6528">
                  <c:v>5</c:v>
                </c:pt>
                <c:pt idx="6529">
                  <c:v>5</c:v>
                </c:pt>
                <c:pt idx="6530">
                  <c:v>5</c:v>
                </c:pt>
                <c:pt idx="6531">
                  <c:v>5</c:v>
                </c:pt>
                <c:pt idx="6532">
                  <c:v>5</c:v>
                </c:pt>
                <c:pt idx="6533">
                  <c:v>5</c:v>
                </c:pt>
                <c:pt idx="6534">
                  <c:v>5</c:v>
                </c:pt>
                <c:pt idx="6535">
                  <c:v>5</c:v>
                </c:pt>
                <c:pt idx="6536">
                  <c:v>5</c:v>
                </c:pt>
                <c:pt idx="6537">
                  <c:v>5</c:v>
                </c:pt>
                <c:pt idx="6538">
                  <c:v>5</c:v>
                </c:pt>
                <c:pt idx="6539">
                  <c:v>5</c:v>
                </c:pt>
                <c:pt idx="6540">
                  <c:v>5</c:v>
                </c:pt>
                <c:pt idx="6541">
                  <c:v>5</c:v>
                </c:pt>
                <c:pt idx="6542">
                  <c:v>5</c:v>
                </c:pt>
                <c:pt idx="6543">
                  <c:v>5</c:v>
                </c:pt>
                <c:pt idx="6544">
                  <c:v>5</c:v>
                </c:pt>
                <c:pt idx="6545">
                  <c:v>5</c:v>
                </c:pt>
                <c:pt idx="6546">
                  <c:v>5</c:v>
                </c:pt>
                <c:pt idx="6547">
                  <c:v>5</c:v>
                </c:pt>
                <c:pt idx="6548">
                  <c:v>5</c:v>
                </c:pt>
                <c:pt idx="6549">
                  <c:v>5</c:v>
                </c:pt>
                <c:pt idx="6550">
                  <c:v>5</c:v>
                </c:pt>
                <c:pt idx="6551">
                  <c:v>5</c:v>
                </c:pt>
                <c:pt idx="6552">
                  <c:v>5</c:v>
                </c:pt>
                <c:pt idx="6553">
                  <c:v>5</c:v>
                </c:pt>
                <c:pt idx="6554">
                  <c:v>5</c:v>
                </c:pt>
                <c:pt idx="6555">
                  <c:v>5</c:v>
                </c:pt>
                <c:pt idx="6556">
                  <c:v>5</c:v>
                </c:pt>
                <c:pt idx="6557">
                  <c:v>5</c:v>
                </c:pt>
                <c:pt idx="6558">
                  <c:v>5</c:v>
                </c:pt>
                <c:pt idx="6559">
                  <c:v>5</c:v>
                </c:pt>
                <c:pt idx="6560">
                  <c:v>5</c:v>
                </c:pt>
                <c:pt idx="6561">
                  <c:v>5</c:v>
                </c:pt>
                <c:pt idx="6562">
                  <c:v>5</c:v>
                </c:pt>
                <c:pt idx="6563">
                  <c:v>5</c:v>
                </c:pt>
                <c:pt idx="6564">
                  <c:v>5</c:v>
                </c:pt>
                <c:pt idx="6565">
                  <c:v>5</c:v>
                </c:pt>
                <c:pt idx="6566">
                  <c:v>5</c:v>
                </c:pt>
                <c:pt idx="6567">
                  <c:v>5</c:v>
                </c:pt>
                <c:pt idx="6568">
                  <c:v>5</c:v>
                </c:pt>
                <c:pt idx="6569">
                  <c:v>5</c:v>
                </c:pt>
                <c:pt idx="6570">
                  <c:v>5</c:v>
                </c:pt>
                <c:pt idx="6571">
                  <c:v>5</c:v>
                </c:pt>
                <c:pt idx="6572">
                  <c:v>5</c:v>
                </c:pt>
                <c:pt idx="6573">
                  <c:v>5</c:v>
                </c:pt>
                <c:pt idx="6574">
                  <c:v>5</c:v>
                </c:pt>
                <c:pt idx="6575">
                  <c:v>5</c:v>
                </c:pt>
                <c:pt idx="6576">
                  <c:v>5</c:v>
                </c:pt>
                <c:pt idx="6577">
                  <c:v>5</c:v>
                </c:pt>
                <c:pt idx="6578">
                  <c:v>5</c:v>
                </c:pt>
                <c:pt idx="6579">
                  <c:v>5</c:v>
                </c:pt>
                <c:pt idx="6580">
                  <c:v>5</c:v>
                </c:pt>
                <c:pt idx="6581">
                  <c:v>5</c:v>
                </c:pt>
                <c:pt idx="6582">
                  <c:v>5</c:v>
                </c:pt>
                <c:pt idx="6583">
                  <c:v>5</c:v>
                </c:pt>
                <c:pt idx="6584">
                  <c:v>5</c:v>
                </c:pt>
                <c:pt idx="6585">
                  <c:v>5</c:v>
                </c:pt>
                <c:pt idx="6586">
                  <c:v>5</c:v>
                </c:pt>
                <c:pt idx="6587">
                  <c:v>5</c:v>
                </c:pt>
                <c:pt idx="6588">
                  <c:v>5</c:v>
                </c:pt>
                <c:pt idx="6589">
                  <c:v>5</c:v>
                </c:pt>
                <c:pt idx="6590">
                  <c:v>5</c:v>
                </c:pt>
                <c:pt idx="6591">
                  <c:v>5</c:v>
                </c:pt>
                <c:pt idx="6592">
                  <c:v>5</c:v>
                </c:pt>
                <c:pt idx="6593">
                  <c:v>5</c:v>
                </c:pt>
                <c:pt idx="6594">
                  <c:v>5</c:v>
                </c:pt>
                <c:pt idx="6595">
                  <c:v>5</c:v>
                </c:pt>
                <c:pt idx="6596">
                  <c:v>5</c:v>
                </c:pt>
                <c:pt idx="6597">
                  <c:v>5</c:v>
                </c:pt>
                <c:pt idx="6598">
                  <c:v>5</c:v>
                </c:pt>
                <c:pt idx="6599">
                  <c:v>5</c:v>
                </c:pt>
                <c:pt idx="6600">
                  <c:v>5</c:v>
                </c:pt>
                <c:pt idx="6601">
                  <c:v>5</c:v>
                </c:pt>
                <c:pt idx="6602">
                  <c:v>5</c:v>
                </c:pt>
                <c:pt idx="6603">
                  <c:v>5</c:v>
                </c:pt>
                <c:pt idx="6604">
                  <c:v>5</c:v>
                </c:pt>
                <c:pt idx="6605">
                  <c:v>5</c:v>
                </c:pt>
                <c:pt idx="6606">
                  <c:v>5</c:v>
                </c:pt>
                <c:pt idx="6607">
                  <c:v>5</c:v>
                </c:pt>
                <c:pt idx="6608">
                  <c:v>5</c:v>
                </c:pt>
                <c:pt idx="6609">
                  <c:v>5</c:v>
                </c:pt>
                <c:pt idx="6610">
                  <c:v>5</c:v>
                </c:pt>
                <c:pt idx="6611">
                  <c:v>5</c:v>
                </c:pt>
                <c:pt idx="6612">
                  <c:v>5</c:v>
                </c:pt>
                <c:pt idx="6613">
                  <c:v>5</c:v>
                </c:pt>
                <c:pt idx="6614">
                  <c:v>5</c:v>
                </c:pt>
                <c:pt idx="6615">
                  <c:v>5</c:v>
                </c:pt>
                <c:pt idx="6616">
                  <c:v>5</c:v>
                </c:pt>
                <c:pt idx="6617">
                  <c:v>5</c:v>
                </c:pt>
                <c:pt idx="6618">
                  <c:v>5</c:v>
                </c:pt>
                <c:pt idx="6619">
                  <c:v>5</c:v>
                </c:pt>
                <c:pt idx="6620">
                  <c:v>5</c:v>
                </c:pt>
                <c:pt idx="6621">
                  <c:v>5</c:v>
                </c:pt>
                <c:pt idx="6622">
                  <c:v>5</c:v>
                </c:pt>
                <c:pt idx="6623">
                  <c:v>5</c:v>
                </c:pt>
                <c:pt idx="6624">
                  <c:v>5</c:v>
                </c:pt>
                <c:pt idx="6625">
                  <c:v>5</c:v>
                </c:pt>
                <c:pt idx="6626">
                  <c:v>5</c:v>
                </c:pt>
                <c:pt idx="6627">
                  <c:v>5</c:v>
                </c:pt>
                <c:pt idx="6628">
                  <c:v>5</c:v>
                </c:pt>
                <c:pt idx="6629">
                  <c:v>5</c:v>
                </c:pt>
                <c:pt idx="6630">
                  <c:v>5</c:v>
                </c:pt>
                <c:pt idx="6631">
                  <c:v>5</c:v>
                </c:pt>
                <c:pt idx="6632">
                  <c:v>5</c:v>
                </c:pt>
                <c:pt idx="6633">
                  <c:v>5</c:v>
                </c:pt>
                <c:pt idx="6634">
                  <c:v>5</c:v>
                </c:pt>
                <c:pt idx="6635">
                  <c:v>5</c:v>
                </c:pt>
                <c:pt idx="6636">
                  <c:v>5</c:v>
                </c:pt>
                <c:pt idx="6637">
                  <c:v>5</c:v>
                </c:pt>
                <c:pt idx="6638">
                  <c:v>5</c:v>
                </c:pt>
                <c:pt idx="6639">
                  <c:v>5</c:v>
                </c:pt>
                <c:pt idx="6640">
                  <c:v>5</c:v>
                </c:pt>
                <c:pt idx="6641">
                  <c:v>5</c:v>
                </c:pt>
                <c:pt idx="6642">
                  <c:v>5</c:v>
                </c:pt>
                <c:pt idx="6643">
                  <c:v>5</c:v>
                </c:pt>
                <c:pt idx="6644">
                  <c:v>5</c:v>
                </c:pt>
                <c:pt idx="6645">
                  <c:v>5</c:v>
                </c:pt>
                <c:pt idx="6646">
                  <c:v>5</c:v>
                </c:pt>
                <c:pt idx="6647">
                  <c:v>5</c:v>
                </c:pt>
                <c:pt idx="6648">
                  <c:v>5</c:v>
                </c:pt>
                <c:pt idx="6649">
                  <c:v>5</c:v>
                </c:pt>
                <c:pt idx="6650">
                  <c:v>5</c:v>
                </c:pt>
                <c:pt idx="6651">
                  <c:v>5</c:v>
                </c:pt>
                <c:pt idx="6652">
                  <c:v>5</c:v>
                </c:pt>
                <c:pt idx="6653">
                  <c:v>5</c:v>
                </c:pt>
                <c:pt idx="6654">
                  <c:v>5</c:v>
                </c:pt>
                <c:pt idx="6655">
                  <c:v>5</c:v>
                </c:pt>
                <c:pt idx="6656">
                  <c:v>5</c:v>
                </c:pt>
                <c:pt idx="6657">
                  <c:v>5</c:v>
                </c:pt>
                <c:pt idx="6658">
                  <c:v>5</c:v>
                </c:pt>
                <c:pt idx="6659">
                  <c:v>5</c:v>
                </c:pt>
                <c:pt idx="6660">
                  <c:v>5</c:v>
                </c:pt>
                <c:pt idx="6661">
                  <c:v>5</c:v>
                </c:pt>
                <c:pt idx="6662">
                  <c:v>5</c:v>
                </c:pt>
                <c:pt idx="6663">
                  <c:v>5</c:v>
                </c:pt>
                <c:pt idx="6664">
                  <c:v>5</c:v>
                </c:pt>
                <c:pt idx="6665">
                  <c:v>5</c:v>
                </c:pt>
                <c:pt idx="6666">
                  <c:v>5</c:v>
                </c:pt>
                <c:pt idx="6667">
                  <c:v>5</c:v>
                </c:pt>
                <c:pt idx="6668">
                  <c:v>5</c:v>
                </c:pt>
                <c:pt idx="6669">
                  <c:v>5</c:v>
                </c:pt>
                <c:pt idx="6670">
                  <c:v>5</c:v>
                </c:pt>
                <c:pt idx="6671">
                  <c:v>5</c:v>
                </c:pt>
                <c:pt idx="6672">
                  <c:v>5</c:v>
                </c:pt>
                <c:pt idx="6673">
                  <c:v>5</c:v>
                </c:pt>
                <c:pt idx="6674">
                  <c:v>5</c:v>
                </c:pt>
                <c:pt idx="6675">
                  <c:v>5</c:v>
                </c:pt>
                <c:pt idx="6676">
                  <c:v>5</c:v>
                </c:pt>
                <c:pt idx="6677">
                  <c:v>5</c:v>
                </c:pt>
                <c:pt idx="6678">
                  <c:v>5</c:v>
                </c:pt>
                <c:pt idx="6679">
                  <c:v>5</c:v>
                </c:pt>
                <c:pt idx="6680">
                  <c:v>5</c:v>
                </c:pt>
                <c:pt idx="6681">
                  <c:v>5</c:v>
                </c:pt>
                <c:pt idx="6682">
                  <c:v>5</c:v>
                </c:pt>
                <c:pt idx="6683">
                  <c:v>5</c:v>
                </c:pt>
                <c:pt idx="6684">
                  <c:v>5</c:v>
                </c:pt>
                <c:pt idx="6685">
                  <c:v>5</c:v>
                </c:pt>
                <c:pt idx="6686">
                  <c:v>5</c:v>
                </c:pt>
                <c:pt idx="6687">
                  <c:v>5</c:v>
                </c:pt>
                <c:pt idx="6688">
                  <c:v>5</c:v>
                </c:pt>
                <c:pt idx="6689">
                  <c:v>5</c:v>
                </c:pt>
                <c:pt idx="6690">
                  <c:v>5</c:v>
                </c:pt>
                <c:pt idx="6691">
                  <c:v>5</c:v>
                </c:pt>
                <c:pt idx="6692">
                  <c:v>5</c:v>
                </c:pt>
                <c:pt idx="6693">
                  <c:v>5</c:v>
                </c:pt>
                <c:pt idx="6694">
                  <c:v>5</c:v>
                </c:pt>
                <c:pt idx="6695">
                  <c:v>5</c:v>
                </c:pt>
                <c:pt idx="6696">
                  <c:v>5</c:v>
                </c:pt>
                <c:pt idx="6697">
                  <c:v>5</c:v>
                </c:pt>
                <c:pt idx="6698">
                  <c:v>5</c:v>
                </c:pt>
                <c:pt idx="6699">
                  <c:v>5</c:v>
                </c:pt>
                <c:pt idx="6700">
                  <c:v>5</c:v>
                </c:pt>
                <c:pt idx="6701">
                  <c:v>5</c:v>
                </c:pt>
                <c:pt idx="6702">
                  <c:v>5</c:v>
                </c:pt>
                <c:pt idx="6703">
                  <c:v>5</c:v>
                </c:pt>
                <c:pt idx="6704">
                  <c:v>5</c:v>
                </c:pt>
                <c:pt idx="6705">
                  <c:v>5</c:v>
                </c:pt>
                <c:pt idx="6706">
                  <c:v>5</c:v>
                </c:pt>
                <c:pt idx="6707">
                  <c:v>5</c:v>
                </c:pt>
                <c:pt idx="6708">
                  <c:v>5</c:v>
                </c:pt>
                <c:pt idx="6709">
                  <c:v>5</c:v>
                </c:pt>
                <c:pt idx="6710">
                  <c:v>5</c:v>
                </c:pt>
                <c:pt idx="6711">
                  <c:v>5</c:v>
                </c:pt>
                <c:pt idx="6712">
                  <c:v>5</c:v>
                </c:pt>
                <c:pt idx="6713">
                  <c:v>5</c:v>
                </c:pt>
                <c:pt idx="6714">
                  <c:v>5</c:v>
                </c:pt>
                <c:pt idx="6715">
                  <c:v>5</c:v>
                </c:pt>
                <c:pt idx="6716">
                  <c:v>5</c:v>
                </c:pt>
                <c:pt idx="6717">
                  <c:v>5</c:v>
                </c:pt>
                <c:pt idx="6718">
                  <c:v>5</c:v>
                </c:pt>
                <c:pt idx="6719">
                  <c:v>5</c:v>
                </c:pt>
                <c:pt idx="6720">
                  <c:v>5</c:v>
                </c:pt>
                <c:pt idx="6721">
                  <c:v>5</c:v>
                </c:pt>
                <c:pt idx="6722">
                  <c:v>5</c:v>
                </c:pt>
                <c:pt idx="6723">
                  <c:v>5</c:v>
                </c:pt>
                <c:pt idx="6724">
                  <c:v>5</c:v>
                </c:pt>
                <c:pt idx="6725">
                  <c:v>5</c:v>
                </c:pt>
                <c:pt idx="6726">
                  <c:v>5</c:v>
                </c:pt>
                <c:pt idx="6727">
                  <c:v>5</c:v>
                </c:pt>
                <c:pt idx="6728">
                  <c:v>5</c:v>
                </c:pt>
                <c:pt idx="6729">
                  <c:v>5</c:v>
                </c:pt>
                <c:pt idx="6730">
                  <c:v>5</c:v>
                </c:pt>
                <c:pt idx="6731">
                  <c:v>5</c:v>
                </c:pt>
                <c:pt idx="6732">
                  <c:v>5</c:v>
                </c:pt>
                <c:pt idx="6733">
                  <c:v>5</c:v>
                </c:pt>
                <c:pt idx="6734">
                  <c:v>5</c:v>
                </c:pt>
                <c:pt idx="6735">
                  <c:v>5</c:v>
                </c:pt>
                <c:pt idx="6736">
                  <c:v>5</c:v>
                </c:pt>
                <c:pt idx="6737">
                  <c:v>5</c:v>
                </c:pt>
                <c:pt idx="6738">
                  <c:v>5</c:v>
                </c:pt>
                <c:pt idx="6739">
                  <c:v>5</c:v>
                </c:pt>
                <c:pt idx="6740">
                  <c:v>5</c:v>
                </c:pt>
                <c:pt idx="6741">
                  <c:v>5</c:v>
                </c:pt>
                <c:pt idx="6742">
                  <c:v>5</c:v>
                </c:pt>
                <c:pt idx="6743">
                  <c:v>5</c:v>
                </c:pt>
                <c:pt idx="6744">
                  <c:v>5</c:v>
                </c:pt>
                <c:pt idx="6745">
                  <c:v>5</c:v>
                </c:pt>
                <c:pt idx="6746">
                  <c:v>5</c:v>
                </c:pt>
                <c:pt idx="6747">
                  <c:v>5</c:v>
                </c:pt>
                <c:pt idx="6748">
                  <c:v>5</c:v>
                </c:pt>
                <c:pt idx="6749">
                  <c:v>5</c:v>
                </c:pt>
                <c:pt idx="6750">
                  <c:v>5</c:v>
                </c:pt>
                <c:pt idx="6751">
                  <c:v>5</c:v>
                </c:pt>
                <c:pt idx="6752">
                  <c:v>5</c:v>
                </c:pt>
                <c:pt idx="6753">
                  <c:v>5</c:v>
                </c:pt>
                <c:pt idx="6754">
                  <c:v>5</c:v>
                </c:pt>
                <c:pt idx="6755">
                  <c:v>5</c:v>
                </c:pt>
                <c:pt idx="6756">
                  <c:v>5</c:v>
                </c:pt>
                <c:pt idx="6757">
                  <c:v>5</c:v>
                </c:pt>
                <c:pt idx="6758">
                  <c:v>5</c:v>
                </c:pt>
                <c:pt idx="6759">
                  <c:v>5</c:v>
                </c:pt>
                <c:pt idx="6760">
                  <c:v>5</c:v>
                </c:pt>
                <c:pt idx="6761">
                  <c:v>5</c:v>
                </c:pt>
                <c:pt idx="6762">
                  <c:v>5</c:v>
                </c:pt>
                <c:pt idx="6763">
                  <c:v>5</c:v>
                </c:pt>
                <c:pt idx="6764">
                  <c:v>5</c:v>
                </c:pt>
                <c:pt idx="6765">
                  <c:v>5</c:v>
                </c:pt>
                <c:pt idx="6766">
                  <c:v>5</c:v>
                </c:pt>
                <c:pt idx="6767">
                  <c:v>5</c:v>
                </c:pt>
                <c:pt idx="6768">
                  <c:v>5</c:v>
                </c:pt>
                <c:pt idx="6769">
                  <c:v>5</c:v>
                </c:pt>
                <c:pt idx="6770">
                  <c:v>5</c:v>
                </c:pt>
                <c:pt idx="6771">
                  <c:v>5</c:v>
                </c:pt>
                <c:pt idx="6772">
                  <c:v>5</c:v>
                </c:pt>
                <c:pt idx="6773">
                  <c:v>5</c:v>
                </c:pt>
                <c:pt idx="6774">
                  <c:v>5</c:v>
                </c:pt>
                <c:pt idx="6775">
                  <c:v>5</c:v>
                </c:pt>
                <c:pt idx="6776">
                  <c:v>5</c:v>
                </c:pt>
                <c:pt idx="6777">
                  <c:v>5</c:v>
                </c:pt>
                <c:pt idx="6778">
                  <c:v>5</c:v>
                </c:pt>
                <c:pt idx="6779">
                  <c:v>5</c:v>
                </c:pt>
                <c:pt idx="6780">
                  <c:v>5</c:v>
                </c:pt>
                <c:pt idx="6781">
                  <c:v>5</c:v>
                </c:pt>
                <c:pt idx="6782">
                  <c:v>5</c:v>
                </c:pt>
                <c:pt idx="6783">
                  <c:v>5</c:v>
                </c:pt>
                <c:pt idx="6784">
                  <c:v>5</c:v>
                </c:pt>
                <c:pt idx="6785">
                  <c:v>5</c:v>
                </c:pt>
                <c:pt idx="6786">
                  <c:v>5</c:v>
                </c:pt>
                <c:pt idx="6787">
                  <c:v>5</c:v>
                </c:pt>
                <c:pt idx="6788">
                  <c:v>5</c:v>
                </c:pt>
                <c:pt idx="6789">
                  <c:v>5</c:v>
                </c:pt>
                <c:pt idx="6790">
                  <c:v>5</c:v>
                </c:pt>
                <c:pt idx="6791">
                  <c:v>5</c:v>
                </c:pt>
                <c:pt idx="6792">
                  <c:v>5</c:v>
                </c:pt>
                <c:pt idx="6793">
                  <c:v>5</c:v>
                </c:pt>
                <c:pt idx="6794">
                  <c:v>5</c:v>
                </c:pt>
                <c:pt idx="6795">
                  <c:v>5</c:v>
                </c:pt>
                <c:pt idx="6796">
                  <c:v>5</c:v>
                </c:pt>
                <c:pt idx="6797">
                  <c:v>5</c:v>
                </c:pt>
                <c:pt idx="6798">
                  <c:v>5</c:v>
                </c:pt>
                <c:pt idx="6799">
                  <c:v>5</c:v>
                </c:pt>
                <c:pt idx="6800">
                  <c:v>5</c:v>
                </c:pt>
                <c:pt idx="6801">
                  <c:v>5</c:v>
                </c:pt>
                <c:pt idx="6802">
                  <c:v>5</c:v>
                </c:pt>
                <c:pt idx="6803">
                  <c:v>5</c:v>
                </c:pt>
                <c:pt idx="6804">
                  <c:v>5</c:v>
                </c:pt>
                <c:pt idx="6805">
                  <c:v>5</c:v>
                </c:pt>
                <c:pt idx="6806">
                  <c:v>5</c:v>
                </c:pt>
                <c:pt idx="6807">
                  <c:v>5</c:v>
                </c:pt>
                <c:pt idx="6808">
                  <c:v>5</c:v>
                </c:pt>
                <c:pt idx="6809">
                  <c:v>5</c:v>
                </c:pt>
                <c:pt idx="6810">
                  <c:v>5</c:v>
                </c:pt>
                <c:pt idx="6811">
                  <c:v>5</c:v>
                </c:pt>
                <c:pt idx="6812">
                  <c:v>5</c:v>
                </c:pt>
                <c:pt idx="6813">
                  <c:v>5</c:v>
                </c:pt>
                <c:pt idx="6814">
                  <c:v>5</c:v>
                </c:pt>
                <c:pt idx="6815">
                  <c:v>5</c:v>
                </c:pt>
                <c:pt idx="6816">
                  <c:v>5</c:v>
                </c:pt>
                <c:pt idx="6817">
                  <c:v>5</c:v>
                </c:pt>
                <c:pt idx="6818">
                  <c:v>5</c:v>
                </c:pt>
                <c:pt idx="6819">
                  <c:v>5</c:v>
                </c:pt>
                <c:pt idx="6820">
                  <c:v>5</c:v>
                </c:pt>
                <c:pt idx="6821">
                  <c:v>5</c:v>
                </c:pt>
                <c:pt idx="6822">
                  <c:v>5</c:v>
                </c:pt>
                <c:pt idx="6823">
                  <c:v>5</c:v>
                </c:pt>
                <c:pt idx="6824">
                  <c:v>5</c:v>
                </c:pt>
                <c:pt idx="6825">
                  <c:v>5</c:v>
                </c:pt>
                <c:pt idx="6826">
                  <c:v>5</c:v>
                </c:pt>
                <c:pt idx="6827">
                  <c:v>5</c:v>
                </c:pt>
                <c:pt idx="6828">
                  <c:v>5</c:v>
                </c:pt>
                <c:pt idx="6829">
                  <c:v>5</c:v>
                </c:pt>
                <c:pt idx="6830">
                  <c:v>5</c:v>
                </c:pt>
                <c:pt idx="6831">
                  <c:v>5</c:v>
                </c:pt>
                <c:pt idx="6832">
                  <c:v>5</c:v>
                </c:pt>
                <c:pt idx="6833">
                  <c:v>5</c:v>
                </c:pt>
                <c:pt idx="6834">
                  <c:v>5</c:v>
                </c:pt>
                <c:pt idx="6835">
                  <c:v>5</c:v>
                </c:pt>
                <c:pt idx="6836">
                  <c:v>5</c:v>
                </c:pt>
                <c:pt idx="6837">
                  <c:v>5</c:v>
                </c:pt>
                <c:pt idx="6838">
                  <c:v>5</c:v>
                </c:pt>
                <c:pt idx="6839">
                  <c:v>5</c:v>
                </c:pt>
                <c:pt idx="6840">
                  <c:v>5</c:v>
                </c:pt>
                <c:pt idx="6841">
                  <c:v>5</c:v>
                </c:pt>
                <c:pt idx="6842">
                  <c:v>5</c:v>
                </c:pt>
                <c:pt idx="6843">
                  <c:v>5</c:v>
                </c:pt>
                <c:pt idx="6844">
                  <c:v>5</c:v>
                </c:pt>
                <c:pt idx="6845">
                  <c:v>5</c:v>
                </c:pt>
                <c:pt idx="6846">
                  <c:v>5</c:v>
                </c:pt>
                <c:pt idx="6847">
                  <c:v>5</c:v>
                </c:pt>
                <c:pt idx="6848">
                  <c:v>5</c:v>
                </c:pt>
                <c:pt idx="6849">
                  <c:v>5</c:v>
                </c:pt>
                <c:pt idx="6850">
                  <c:v>5</c:v>
                </c:pt>
                <c:pt idx="6851">
                  <c:v>5</c:v>
                </c:pt>
                <c:pt idx="6852">
                  <c:v>5</c:v>
                </c:pt>
                <c:pt idx="6853">
                  <c:v>5</c:v>
                </c:pt>
                <c:pt idx="6854">
                  <c:v>5</c:v>
                </c:pt>
                <c:pt idx="6855">
                  <c:v>5</c:v>
                </c:pt>
                <c:pt idx="6856">
                  <c:v>5</c:v>
                </c:pt>
                <c:pt idx="6857">
                  <c:v>5</c:v>
                </c:pt>
                <c:pt idx="6858">
                  <c:v>5</c:v>
                </c:pt>
                <c:pt idx="6859">
                  <c:v>5</c:v>
                </c:pt>
                <c:pt idx="6860">
                  <c:v>5</c:v>
                </c:pt>
                <c:pt idx="6861">
                  <c:v>5</c:v>
                </c:pt>
                <c:pt idx="6862">
                  <c:v>5</c:v>
                </c:pt>
                <c:pt idx="6863">
                  <c:v>5</c:v>
                </c:pt>
                <c:pt idx="6864">
                  <c:v>5</c:v>
                </c:pt>
                <c:pt idx="6865">
                  <c:v>5</c:v>
                </c:pt>
                <c:pt idx="6866">
                  <c:v>5</c:v>
                </c:pt>
                <c:pt idx="6867">
                  <c:v>5</c:v>
                </c:pt>
                <c:pt idx="6868">
                  <c:v>5</c:v>
                </c:pt>
                <c:pt idx="6869">
                  <c:v>5</c:v>
                </c:pt>
                <c:pt idx="6870">
                  <c:v>5</c:v>
                </c:pt>
                <c:pt idx="6871">
                  <c:v>5</c:v>
                </c:pt>
                <c:pt idx="6872">
                  <c:v>5</c:v>
                </c:pt>
                <c:pt idx="6873">
                  <c:v>5</c:v>
                </c:pt>
                <c:pt idx="6874">
                  <c:v>5</c:v>
                </c:pt>
                <c:pt idx="6875">
                  <c:v>5</c:v>
                </c:pt>
                <c:pt idx="6876">
                  <c:v>5</c:v>
                </c:pt>
                <c:pt idx="6877">
                  <c:v>5</c:v>
                </c:pt>
                <c:pt idx="6878">
                  <c:v>5</c:v>
                </c:pt>
                <c:pt idx="6879">
                  <c:v>5</c:v>
                </c:pt>
                <c:pt idx="6880">
                  <c:v>5</c:v>
                </c:pt>
                <c:pt idx="6881">
                  <c:v>5</c:v>
                </c:pt>
                <c:pt idx="6882">
                  <c:v>5</c:v>
                </c:pt>
                <c:pt idx="6883">
                  <c:v>5</c:v>
                </c:pt>
                <c:pt idx="6884">
                  <c:v>5</c:v>
                </c:pt>
                <c:pt idx="6885">
                  <c:v>5</c:v>
                </c:pt>
                <c:pt idx="6886">
                  <c:v>5</c:v>
                </c:pt>
                <c:pt idx="6887">
                  <c:v>5</c:v>
                </c:pt>
                <c:pt idx="6888">
                  <c:v>5</c:v>
                </c:pt>
                <c:pt idx="6889">
                  <c:v>5</c:v>
                </c:pt>
                <c:pt idx="6890">
                  <c:v>5</c:v>
                </c:pt>
                <c:pt idx="6891">
                  <c:v>5</c:v>
                </c:pt>
                <c:pt idx="6892">
                  <c:v>5</c:v>
                </c:pt>
                <c:pt idx="6893">
                  <c:v>5</c:v>
                </c:pt>
                <c:pt idx="6894">
                  <c:v>5</c:v>
                </c:pt>
                <c:pt idx="6895">
                  <c:v>5</c:v>
                </c:pt>
                <c:pt idx="6896">
                  <c:v>5</c:v>
                </c:pt>
                <c:pt idx="6897">
                  <c:v>5</c:v>
                </c:pt>
                <c:pt idx="6898">
                  <c:v>5</c:v>
                </c:pt>
                <c:pt idx="6899">
                  <c:v>5</c:v>
                </c:pt>
                <c:pt idx="6900">
                  <c:v>5</c:v>
                </c:pt>
                <c:pt idx="6901">
                  <c:v>5</c:v>
                </c:pt>
                <c:pt idx="6902">
                  <c:v>5</c:v>
                </c:pt>
                <c:pt idx="6903">
                  <c:v>5</c:v>
                </c:pt>
                <c:pt idx="6904">
                  <c:v>5</c:v>
                </c:pt>
                <c:pt idx="6905">
                  <c:v>5</c:v>
                </c:pt>
                <c:pt idx="6906">
                  <c:v>5</c:v>
                </c:pt>
                <c:pt idx="6907">
                  <c:v>5</c:v>
                </c:pt>
                <c:pt idx="6908">
                  <c:v>5</c:v>
                </c:pt>
                <c:pt idx="6909">
                  <c:v>5</c:v>
                </c:pt>
                <c:pt idx="6910">
                  <c:v>5</c:v>
                </c:pt>
                <c:pt idx="6911">
                  <c:v>5</c:v>
                </c:pt>
                <c:pt idx="6912">
                  <c:v>5</c:v>
                </c:pt>
                <c:pt idx="6913">
                  <c:v>5</c:v>
                </c:pt>
                <c:pt idx="6914">
                  <c:v>5</c:v>
                </c:pt>
                <c:pt idx="6915">
                  <c:v>5</c:v>
                </c:pt>
                <c:pt idx="6916">
                  <c:v>5</c:v>
                </c:pt>
                <c:pt idx="6917">
                  <c:v>5</c:v>
                </c:pt>
                <c:pt idx="6918">
                  <c:v>5</c:v>
                </c:pt>
                <c:pt idx="6919">
                  <c:v>5</c:v>
                </c:pt>
                <c:pt idx="6920">
                  <c:v>5</c:v>
                </c:pt>
                <c:pt idx="6921">
                  <c:v>5</c:v>
                </c:pt>
                <c:pt idx="6922">
                  <c:v>5</c:v>
                </c:pt>
                <c:pt idx="6923">
                  <c:v>5</c:v>
                </c:pt>
                <c:pt idx="6924">
                  <c:v>5</c:v>
                </c:pt>
                <c:pt idx="6925">
                  <c:v>5</c:v>
                </c:pt>
                <c:pt idx="6926">
                  <c:v>5</c:v>
                </c:pt>
                <c:pt idx="6927">
                  <c:v>5</c:v>
                </c:pt>
                <c:pt idx="6928">
                  <c:v>5</c:v>
                </c:pt>
                <c:pt idx="6929">
                  <c:v>5</c:v>
                </c:pt>
                <c:pt idx="6930">
                  <c:v>5</c:v>
                </c:pt>
                <c:pt idx="6931">
                  <c:v>5</c:v>
                </c:pt>
                <c:pt idx="6932">
                  <c:v>5</c:v>
                </c:pt>
                <c:pt idx="6933">
                  <c:v>5</c:v>
                </c:pt>
                <c:pt idx="6934">
                  <c:v>5</c:v>
                </c:pt>
                <c:pt idx="6935">
                  <c:v>5</c:v>
                </c:pt>
                <c:pt idx="6936">
                  <c:v>5</c:v>
                </c:pt>
                <c:pt idx="6937">
                  <c:v>5</c:v>
                </c:pt>
                <c:pt idx="6938">
                  <c:v>5</c:v>
                </c:pt>
                <c:pt idx="6939">
                  <c:v>5</c:v>
                </c:pt>
                <c:pt idx="6940">
                  <c:v>5</c:v>
                </c:pt>
                <c:pt idx="6941">
                  <c:v>5</c:v>
                </c:pt>
                <c:pt idx="6942">
                  <c:v>5</c:v>
                </c:pt>
                <c:pt idx="6943">
                  <c:v>5</c:v>
                </c:pt>
                <c:pt idx="6944">
                  <c:v>5</c:v>
                </c:pt>
                <c:pt idx="6945">
                  <c:v>5</c:v>
                </c:pt>
                <c:pt idx="6946">
                  <c:v>5</c:v>
                </c:pt>
                <c:pt idx="6947">
                  <c:v>5</c:v>
                </c:pt>
                <c:pt idx="6948">
                  <c:v>5</c:v>
                </c:pt>
                <c:pt idx="6949">
                  <c:v>5</c:v>
                </c:pt>
                <c:pt idx="6950">
                  <c:v>5</c:v>
                </c:pt>
                <c:pt idx="6951">
                  <c:v>5</c:v>
                </c:pt>
                <c:pt idx="6952">
                  <c:v>5</c:v>
                </c:pt>
                <c:pt idx="6953">
                  <c:v>5</c:v>
                </c:pt>
                <c:pt idx="6954">
                  <c:v>5</c:v>
                </c:pt>
                <c:pt idx="6955">
                  <c:v>5</c:v>
                </c:pt>
                <c:pt idx="6956">
                  <c:v>5</c:v>
                </c:pt>
                <c:pt idx="6957">
                  <c:v>5</c:v>
                </c:pt>
                <c:pt idx="6958">
                  <c:v>5</c:v>
                </c:pt>
                <c:pt idx="6959">
                  <c:v>5</c:v>
                </c:pt>
                <c:pt idx="6960">
                  <c:v>5</c:v>
                </c:pt>
                <c:pt idx="6961">
                  <c:v>5</c:v>
                </c:pt>
                <c:pt idx="6962">
                  <c:v>5</c:v>
                </c:pt>
                <c:pt idx="6963">
                  <c:v>5</c:v>
                </c:pt>
                <c:pt idx="6964">
                  <c:v>5</c:v>
                </c:pt>
                <c:pt idx="6965">
                  <c:v>5</c:v>
                </c:pt>
                <c:pt idx="6966">
                  <c:v>5</c:v>
                </c:pt>
                <c:pt idx="6967">
                  <c:v>5</c:v>
                </c:pt>
                <c:pt idx="6968">
                  <c:v>5</c:v>
                </c:pt>
                <c:pt idx="6969">
                  <c:v>5</c:v>
                </c:pt>
                <c:pt idx="6970">
                  <c:v>5</c:v>
                </c:pt>
                <c:pt idx="6971">
                  <c:v>5</c:v>
                </c:pt>
                <c:pt idx="6972">
                  <c:v>5</c:v>
                </c:pt>
                <c:pt idx="6973">
                  <c:v>5</c:v>
                </c:pt>
                <c:pt idx="6974">
                  <c:v>5</c:v>
                </c:pt>
                <c:pt idx="6975">
                  <c:v>5</c:v>
                </c:pt>
                <c:pt idx="6976">
                  <c:v>5</c:v>
                </c:pt>
                <c:pt idx="6977">
                  <c:v>5</c:v>
                </c:pt>
                <c:pt idx="6978">
                  <c:v>5</c:v>
                </c:pt>
                <c:pt idx="6979">
                  <c:v>5</c:v>
                </c:pt>
                <c:pt idx="6980">
                  <c:v>5</c:v>
                </c:pt>
                <c:pt idx="6981">
                  <c:v>5</c:v>
                </c:pt>
                <c:pt idx="6982">
                  <c:v>5</c:v>
                </c:pt>
                <c:pt idx="6983">
                  <c:v>5</c:v>
                </c:pt>
                <c:pt idx="6984">
                  <c:v>5</c:v>
                </c:pt>
                <c:pt idx="6985">
                  <c:v>5</c:v>
                </c:pt>
                <c:pt idx="6986">
                  <c:v>5</c:v>
                </c:pt>
                <c:pt idx="6987">
                  <c:v>5</c:v>
                </c:pt>
                <c:pt idx="6988">
                  <c:v>5</c:v>
                </c:pt>
                <c:pt idx="6989">
                  <c:v>5</c:v>
                </c:pt>
                <c:pt idx="6990">
                  <c:v>5</c:v>
                </c:pt>
                <c:pt idx="6991">
                  <c:v>5</c:v>
                </c:pt>
                <c:pt idx="6992">
                  <c:v>5</c:v>
                </c:pt>
                <c:pt idx="6993">
                  <c:v>5</c:v>
                </c:pt>
                <c:pt idx="6994">
                  <c:v>5</c:v>
                </c:pt>
                <c:pt idx="6995">
                  <c:v>5</c:v>
                </c:pt>
                <c:pt idx="6996">
                  <c:v>5</c:v>
                </c:pt>
                <c:pt idx="6997">
                  <c:v>5</c:v>
                </c:pt>
                <c:pt idx="6998">
                  <c:v>5</c:v>
                </c:pt>
                <c:pt idx="6999">
                  <c:v>5</c:v>
                </c:pt>
                <c:pt idx="7000">
                  <c:v>5</c:v>
                </c:pt>
                <c:pt idx="7001">
                  <c:v>5</c:v>
                </c:pt>
                <c:pt idx="7002">
                  <c:v>5</c:v>
                </c:pt>
                <c:pt idx="7003">
                  <c:v>5</c:v>
                </c:pt>
                <c:pt idx="7004">
                  <c:v>5</c:v>
                </c:pt>
                <c:pt idx="7005">
                  <c:v>5</c:v>
                </c:pt>
                <c:pt idx="7006">
                  <c:v>5</c:v>
                </c:pt>
                <c:pt idx="7007">
                  <c:v>5</c:v>
                </c:pt>
                <c:pt idx="7008">
                  <c:v>5</c:v>
                </c:pt>
                <c:pt idx="7009">
                  <c:v>5</c:v>
                </c:pt>
                <c:pt idx="7010">
                  <c:v>5</c:v>
                </c:pt>
                <c:pt idx="7011">
                  <c:v>5</c:v>
                </c:pt>
                <c:pt idx="7012">
                  <c:v>5</c:v>
                </c:pt>
                <c:pt idx="7013">
                  <c:v>5</c:v>
                </c:pt>
                <c:pt idx="7014">
                  <c:v>5</c:v>
                </c:pt>
                <c:pt idx="7015">
                  <c:v>5</c:v>
                </c:pt>
                <c:pt idx="7016">
                  <c:v>5</c:v>
                </c:pt>
                <c:pt idx="7017">
                  <c:v>5</c:v>
                </c:pt>
                <c:pt idx="7018">
                  <c:v>5</c:v>
                </c:pt>
                <c:pt idx="7019">
                  <c:v>5</c:v>
                </c:pt>
                <c:pt idx="7020">
                  <c:v>5</c:v>
                </c:pt>
                <c:pt idx="7021">
                  <c:v>5</c:v>
                </c:pt>
                <c:pt idx="7022">
                  <c:v>5</c:v>
                </c:pt>
                <c:pt idx="7023">
                  <c:v>5</c:v>
                </c:pt>
                <c:pt idx="7024">
                  <c:v>5</c:v>
                </c:pt>
                <c:pt idx="7025">
                  <c:v>5</c:v>
                </c:pt>
                <c:pt idx="7026">
                  <c:v>5</c:v>
                </c:pt>
                <c:pt idx="7027">
                  <c:v>5</c:v>
                </c:pt>
                <c:pt idx="7028">
                  <c:v>5</c:v>
                </c:pt>
                <c:pt idx="7029">
                  <c:v>5</c:v>
                </c:pt>
                <c:pt idx="7030">
                  <c:v>5</c:v>
                </c:pt>
                <c:pt idx="7031">
                  <c:v>5</c:v>
                </c:pt>
                <c:pt idx="7032">
                  <c:v>5</c:v>
                </c:pt>
                <c:pt idx="7033">
                  <c:v>5</c:v>
                </c:pt>
                <c:pt idx="7034">
                  <c:v>5</c:v>
                </c:pt>
                <c:pt idx="7035">
                  <c:v>5</c:v>
                </c:pt>
                <c:pt idx="7036">
                  <c:v>5</c:v>
                </c:pt>
                <c:pt idx="7037">
                  <c:v>5</c:v>
                </c:pt>
                <c:pt idx="7038">
                  <c:v>5</c:v>
                </c:pt>
                <c:pt idx="7039">
                  <c:v>5</c:v>
                </c:pt>
                <c:pt idx="7040">
                  <c:v>5</c:v>
                </c:pt>
                <c:pt idx="7041">
                  <c:v>5</c:v>
                </c:pt>
                <c:pt idx="7042">
                  <c:v>5</c:v>
                </c:pt>
                <c:pt idx="7043">
                  <c:v>5</c:v>
                </c:pt>
                <c:pt idx="7044">
                  <c:v>5</c:v>
                </c:pt>
                <c:pt idx="7045">
                  <c:v>5</c:v>
                </c:pt>
                <c:pt idx="7046">
                  <c:v>5</c:v>
                </c:pt>
                <c:pt idx="7047">
                  <c:v>5</c:v>
                </c:pt>
                <c:pt idx="7048">
                  <c:v>5</c:v>
                </c:pt>
                <c:pt idx="7049">
                  <c:v>5</c:v>
                </c:pt>
                <c:pt idx="7050">
                  <c:v>5</c:v>
                </c:pt>
                <c:pt idx="7051">
                  <c:v>5</c:v>
                </c:pt>
                <c:pt idx="7052">
                  <c:v>5</c:v>
                </c:pt>
                <c:pt idx="7053">
                  <c:v>5</c:v>
                </c:pt>
                <c:pt idx="7054">
                  <c:v>5</c:v>
                </c:pt>
                <c:pt idx="7055">
                  <c:v>5</c:v>
                </c:pt>
                <c:pt idx="7056">
                  <c:v>5</c:v>
                </c:pt>
                <c:pt idx="7057">
                  <c:v>5</c:v>
                </c:pt>
                <c:pt idx="7058">
                  <c:v>5</c:v>
                </c:pt>
                <c:pt idx="7059">
                  <c:v>5</c:v>
                </c:pt>
                <c:pt idx="7060">
                  <c:v>5</c:v>
                </c:pt>
                <c:pt idx="7061">
                  <c:v>5</c:v>
                </c:pt>
                <c:pt idx="7062">
                  <c:v>5</c:v>
                </c:pt>
                <c:pt idx="7063">
                  <c:v>5</c:v>
                </c:pt>
                <c:pt idx="7064">
                  <c:v>5</c:v>
                </c:pt>
                <c:pt idx="7065">
                  <c:v>5</c:v>
                </c:pt>
                <c:pt idx="7066">
                  <c:v>5</c:v>
                </c:pt>
                <c:pt idx="7067">
                  <c:v>5</c:v>
                </c:pt>
                <c:pt idx="7068">
                  <c:v>5</c:v>
                </c:pt>
                <c:pt idx="7069">
                  <c:v>5</c:v>
                </c:pt>
                <c:pt idx="7070">
                  <c:v>5</c:v>
                </c:pt>
                <c:pt idx="7071">
                  <c:v>5</c:v>
                </c:pt>
                <c:pt idx="7072">
                  <c:v>5</c:v>
                </c:pt>
                <c:pt idx="7073">
                  <c:v>5</c:v>
                </c:pt>
                <c:pt idx="7074">
                  <c:v>5</c:v>
                </c:pt>
                <c:pt idx="7075">
                  <c:v>5</c:v>
                </c:pt>
                <c:pt idx="7076">
                  <c:v>5</c:v>
                </c:pt>
                <c:pt idx="7077">
                  <c:v>5</c:v>
                </c:pt>
                <c:pt idx="7078">
                  <c:v>5</c:v>
                </c:pt>
                <c:pt idx="7079">
                  <c:v>5</c:v>
                </c:pt>
                <c:pt idx="7080">
                  <c:v>5</c:v>
                </c:pt>
                <c:pt idx="7081">
                  <c:v>5</c:v>
                </c:pt>
                <c:pt idx="7082">
                  <c:v>5</c:v>
                </c:pt>
                <c:pt idx="7083">
                  <c:v>5</c:v>
                </c:pt>
                <c:pt idx="7084">
                  <c:v>5</c:v>
                </c:pt>
                <c:pt idx="7085">
                  <c:v>5</c:v>
                </c:pt>
                <c:pt idx="7086">
                  <c:v>5</c:v>
                </c:pt>
                <c:pt idx="7087">
                  <c:v>5</c:v>
                </c:pt>
                <c:pt idx="7088">
                  <c:v>5</c:v>
                </c:pt>
                <c:pt idx="7089">
                  <c:v>5</c:v>
                </c:pt>
                <c:pt idx="7090">
                  <c:v>5</c:v>
                </c:pt>
                <c:pt idx="7091">
                  <c:v>5</c:v>
                </c:pt>
                <c:pt idx="7092">
                  <c:v>5</c:v>
                </c:pt>
                <c:pt idx="7093">
                  <c:v>5</c:v>
                </c:pt>
                <c:pt idx="7094">
                  <c:v>5</c:v>
                </c:pt>
                <c:pt idx="7095">
                  <c:v>5</c:v>
                </c:pt>
                <c:pt idx="7096">
                  <c:v>5</c:v>
                </c:pt>
                <c:pt idx="7097">
                  <c:v>5</c:v>
                </c:pt>
                <c:pt idx="7098">
                  <c:v>5</c:v>
                </c:pt>
                <c:pt idx="7099">
                  <c:v>5</c:v>
                </c:pt>
                <c:pt idx="7100">
                  <c:v>5</c:v>
                </c:pt>
                <c:pt idx="7101">
                  <c:v>5</c:v>
                </c:pt>
                <c:pt idx="7102">
                  <c:v>5</c:v>
                </c:pt>
                <c:pt idx="7103">
                  <c:v>5</c:v>
                </c:pt>
                <c:pt idx="7104">
                  <c:v>5</c:v>
                </c:pt>
                <c:pt idx="7105">
                  <c:v>5</c:v>
                </c:pt>
                <c:pt idx="7106">
                  <c:v>5</c:v>
                </c:pt>
                <c:pt idx="7107">
                  <c:v>5</c:v>
                </c:pt>
                <c:pt idx="7108">
                  <c:v>5</c:v>
                </c:pt>
                <c:pt idx="7109">
                  <c:v>5</c:v>
                </c:pt>
                <c:pt idx="7110">
                  <c:v>5</c:v>
                </c:pt>
                <c:pt idx="7111">
                  <c:v>5</c:v>
                </c:pt>
                <c:pt idx="7112">
                  <c:v>5</c:v>
                </c:pt>
                <c:pt idx="7113">
                  <c:v>5</c:v>
                </c:pt>
                <c:pt idx="7114">
                  <c:v>5</c:v>
                </c:pt>
                <c:pt idx="7115">
                  <c:v>5</c:v>
                </c:pt>
                <c:pt idx="7116">
                  <c:v>5</c:v>
                </c:pt>
                <c:pt idx="7117">
                  <c:v>5</c:v>
                </c:pt>
                <c:pt idx="7118">
                  <c:v>5</c:v>
                </c:pt>
                <c:pt idx="7119">
                  <c:v>5</c:v>
                </c:pt>
                <c:pt idx="7120">
                  <c:v>5</c:v>
                </c:pt>
                <c:pt idx="7121">
                  <c:v>5</c:v>
                </c:pt>
                <c:pt idx="7122">
                  <c:v>5</c:v>
                </c:pt>
                <c:pt idx="7123">
                  <c:v>5</c:v>
                </c:pt>
                <c:pt idx="7124">
                  <c:v>5</c:v>
                </c:pt>
                <c:pt idx="7125">
                  <c:v>5</c:v>
                </c:pt>
                <c:pt idx="7126">
                  <c:v>5</c:v>
                </c:pt>
                <c:pt idx="7127">
                  <c:v>5</c:v>
                </c:pt>
                <c:pt idx="7128">
                  <c:v>5</c:v>
                </c:pt>
                <c:pt idx="7129">
                  <c:v>5</c:v>
                </c:pt>
                <c:pt idx="7130">
                  <c:v>5</c:v>
                </c:pt>
                <c:pt idx="7131">
                  <c:v>5</c:v>
                </c:pt>
                <c:pt idx="7132">
                  <c:v>5</c:v>
                </c:pt>
                <c:pt idx="7133">
                  <c:v>5</c:v>
                </c:pt>
                <c:pt idx="7134">
                  <c:v>5</c:v>
                </c:pt>
                <c:pt idx="7135">
                  <c:v>5</c:v>
                </c:pt>
                <c:pt idx="7136">
                  <c:v>5</c:v>
                </c:pt>
                <c:pt idx="7137">
                  <c:v>5</c:v>
                </c:pt>
                <c:pt idx="7138">
                  <c:v>5</c:v>
                </c:pt>
                <c:pt idx="7139">
                  <c:v>5</c:v>
                </c:pt>
                <c:pt idx="7140">
                  <c:v>5</c:v>
                </c:pt>
                <c:pt idx="7141">
                  <c:v>5</c:v>
                </c:pt>
                <c:pt idx="7142">
                  <c:v>5</c:v>
                </c:pt>
                <c:pt idx="7143">
                  <c:v>5</c:v>
                </c:pt>
                <c:pt idx="7144">
                  <c:v>5</c:v>
                </c:pt>
                <c:pt idx="7145">
                  <c:v>5</c:v>
                </c:pt>
                <c:pt idx="7146">
                  <c:v>5</c:v>
                </c:pt>
                <c:pt idx="7147">
                  <c:v>5</c:v>
                </c:pt>
                <c:pt idx="7148">
                  <c:v>5</c:v>
                </c:pt>
                <c:pt idx="7149">
                  <c:v>5</c:v>
                </c:pt>
                <c:pt idx="7150">
                  <c:v>5</c:v>
                </c:pt>
                <c:pt idx="7151">
                  <c:v>5</c:v>
                </c:pt>
                <c:pt idx="7152">
                  <c:v>5</c:v>
                </c:pt>
                <c:pt idx="7153">
                  <c:v>5</c:v>
                </c:pt>
                <c:pt idx="7154">
                  <c:v>5</c:v>
                </c:pt>
                <c:pt idx="7155">
                  <c:v>5</c:v>
                </c:pt>
                <c:pt idx="7156">
                  <c:v>5</c:v>
                </c:pt>
                <c:pt idx="7157">
                  <c:v>5</c:v>
                </c:pt>
                <c:pt idx="7158">
                  <c:v>5</c:v>
                </c:pt>
                <c:pt idx="7159">
                  <c:v>5</c:v>
                </c:pt>
                <c:pt idx="7160">
                  <c:v>5</c:v>
                </c:pt>
                <c:pt idx="7161">
                  <c:v>5</c:v>
                </c:pt>
                <c:pt idx="7162">
                  <c:v>5</c:v>
                </c:pt>
                <c:pt idx="7163">
                  <c:v>5</c:v>
                </c:pt>
                <c:pt idx="7164">
                  <c:v>5</c:v>
                </c:pt>
                <c:pt idx="7165">
                  <c:v>5</c:v>
                </c:pt>
                <c:pt idx="7166">
                  <c:v>5</c:v>
                </c:pt>
                <c:pt idx="7167">
                  <c:v>5</c:v>
                </c:pt>
                <c:pt idx="7168">
                  <c:v>5</c:v>
                </c:pt>
                <c:pt idx="7169">
                  <c:v>5</c:v>
                </c:pt>
                <c:pt idx="7170">
                  <c:v>5</c:v>
                </c:pt>
                <c:pt idx="7171">
                  <c:v>5</c:v>
                </c:pt>
                <c:pt idx="7172">
                  <c:v>5</c:v>
                </c:pt>
                <c:pt idx="7173">
                  <c:v>5</c:v>
                </c:pt>
                <c:pt idx="7174">
                  <c:v>5</c:v>
                </c:pt>
                <c:pt idx="7175">
                  <c:v>5</c:v>
                </c:pt>
                <c:pt idx="7176">
                  <c:v>5</c:v>
                </c:pt>
                <c:pt idx="7177">
                  <c:v>5</c:v>
                </c:pt>
                <c:pt idx="7178">
                  <c:v>5</c:v>
                </c:pt>
                <c:pt idx="7179">
                  <c:v>5</c:v>
                </c:pt>
                <c:pt idx="7180">
                  <c:v>5</c:v>
                </c:pt>
                <c:pt idx="7181">
                  <c:v>5</c:v>
                </c:pt>
                <c:pt idx="7182">
                  <c:v>5</c:v>
                </c:pt>
                <c:pt idx="7183">
                  <c:v>5</c:v>
                </c:pt>
                <c:pt idx="7184">
                  <c:v>5</c:v>
                </c:pt>
                <c:pt idx="7185">
                  <c:v>5</c:v>
                </c:pt>
                <c:pt idx="7186">
                  <c:v>5</c:v>
                </c:pt>
                <c:pt idx="7187">
                  <c:v>5</c:v>
                </c:pt>
                <c:pt idx="7188">
                  <c:v>5</c:v>
                </c:pt>
                <c:pt idx="7189">
                  <c:v>5</c:v>
                </c:pt>
                <c:pt idx="7190">
                  <c:v>5</c:v>
                </c:pt>
                <c:pt idx="7191">
                  <c:v>5</c:v>
                </c:pt>
                <c:pt idx="7192">
                  <c:v>5</c:v>
                </c:pt>
                <c:pt idx="7193">
                  <c:v>5</c:v>
                </c:pt>
                <c:pt idx="7194">
                  <c:v>5</c:v>
                </c:pt>
                <c:pt idx="7195">
                  <c:v>5</c:v>
                </c:pt>
                <c:pt idx="7196">
                  <c:v>5</c:v>
                </c:pt>
                <c:pt idx="7197">
                  <c:v>5</c:v>
                </c:pt>
                <c:pt idx="7198">
                  <c:v>5</c:v>
                </c:pt>
                <c:pt idx="7199">
                  <c:v>5</c:v>
                </c:pt>
                <c:pt idx="7200">
                  <c:v>5</c:v>
                </c:pt>
                <c:pt idx="7201">
                  <c:v>5</c:v>
                </c:pt>
                <c:pt idx="7202">
                  <c:v>5</c:v>
                </c:pt>
                <c:pt idx="7203">
                  <c:v>5</c:v>
                </c:pt>
                <c:pt idx="7204">
                  <c:v>5</c:v>
                </c:pt>
                <c:pt idx="7205">
                  <c:v>5</c:v>
                </c:pt>
                <c:pt idx="7206">
                  <c:v>5</c:v>
                </c:pt>
                <c:pt idx="7207">
                  <c:v>5</c:v>
                </c:pt>
                <c:pt idx="7208">
                  <c:v>5</c:v>
                </c:pt>
                <c:pt idx="7209">
                  <c:v>5</c:v>
                </c:pt>
                <c:pt idx="7210">
                  <c:v>5</c:v>
                </c:pt>
                <c:pt idx="7211">
                  <c:v>5</c:v>
                </c:pt>
                <c:pt idx="7212">
                  <c:v>5</c:v>
                </c:pt>
                <c:pt idx="7213">
                  <c:v>5</c:v>
                </c:pt>
                <c:pt idx="7214">
                  <c:v>5</c:v>
                </c:pt>
                <c:pt idx="7215">
                  <c:v>5</c:v>
                </c:pt>
                <c:pt idx="7216">
                  <c:v>5</c:v>
                </c:pt>
                <c:pt idx="7217">
                  <c:v>5</c:v>
                </c:pt>
                <c:pt idx="7218">
                  <c:v>5</c:v>
                </c:pt>
                <c:pt idx="7219">
                  <c:v>5</c:v>
                </c:pt>
                <c:pt idx="7220">
                  <c:v>5</c:v>
                </c:pt>
                <c:pt idx="7221">
                  <c:v>5</c:v>
                </c:pt>
                <c:pt idx="7222">
                  <c:v>5</c:v>
                </c:pt>
                <c:pt idx="7223">
                  <c:v>5</c:v>
                </c:pt>
                <c:pt idx="7224">
                  <c:v>5</c:v>
                </c:pt>
                <c:pt idx="7225">
                  <c:v>5</c:v>
                </c:pt>
                <c:pt idx="7226">
                  <c:v>5</c:v>
                </c:pt>
                <c:pt idx="7227">
                  <c:v>5</c:v>
                </c:pt>
                <c:pt idx="7228">
                  <c:v>5</c:v>
                </c:pt>
                <c:pt idx="7229">
                  <c:v>5</c:v>
                </c:pt>
                <c:pt idx="7230">
                  <c:v>5</c:v>
                </c:pt>
                <c:pt idx="7231">
                  <c:v>5</c:v>
                </c:pt>
                <c:pt idx="7232">
                  <c:v>5</c:v>
                </c:pt>
                <c:pt idx="7233">
                  <c:v>5</c:v>
                </c:pt>
                <c:pt idx="7234">
                  <c:v>5</c:v>
                </c:pt>
                <c:pt idx="7235">
                  <c:v>5</c:v>
                </c:pt>
                <c:pt idx="7236">
                  <c:v>5</c:v>
                </c:pt>
                <c:pt idx="7237">
                  <c:v>5</c:v>
                </c:pt>
                <c:pt idx="7238">
                  <c:v>5</c:v>
                </c:pt>
                <c:pt idx="7239">
                  <c:v>5</c:v>
                </c:pt>
                <c:pt idx="7240">
                  <c:v>5</c:v>
                </c:pt>
                <c:pt idx="7241">
                  <c:v>5</c:v>
                </c:pt>
                <c:pt idx="7242">
                  <c:v>5</c:v>
                </c:pt>
                <c:pt idx="7243">
                  <c:v>5</c:v>
                </c:pt>
                <c:pt idx="7244">
                  <c:v>5</c:v>
                </c:pt>
                <c:pt idx="7245">
                  <c:v>5</c:v>
                </c:pt>
                <c:pt idx="7246">
                  <c:v>5</c:v>
                </c:pt>
                <c:pt idx="7247">
                  <c:v>5</c:v>
                </c:pt>
                <c:pt idx="7248">
                  <c:v>5</c:v>
                </c:pt>
                <c:pt idx="7249">
                  <c:v>5</c:v>
                </c:pt>
                <c:pt idx="7250">
                  <c:v>5</c:v>
                </c:pt>
                <c:pt idx="7251">
                  <c:v>5</c:v>
                </c:pt>
                <c:pt idx="7252">
                  <c:v>5</c:v>
                </c:pt>
                <c:pt idx="7253">
                  <c:v>5</c:v>
                </c:pt>
                <c:pt idx="7254">
                  <c:v>5</c:v>
                </c:pt>
                <c:pt idx="7255">
                  <c:v>5</c:v>
                </c:pt>
                <c:pt idx="7256">
                  <c:v>5</c:v>
                </c:pt>
                <c:pt idx="7257">
                  <c:v>5</c:v>
                </c:pt>
                <c:pt idx="7258">
                  <c:v>5</c:v>
                </c:pt>
                <c:pt idx="7259">
                  <c:v>5</c:v>
                </c:pt>
                <c:pt idx="7260">
                  <c:v>5</c:v>
                </c:pt>
                <c:pt idx="7261">
                  <c:v>5</c:v>
                </c:pt>
                <c:pt idx="7262">
                  <c:v>5</c:v>
                </c:pt>
                <c:pt idx="7263">
                  <c:v>5</c:v>
                </c:pt>
                <c:pt idx="7264">
                  <c:v>5</c:v>
                </c:pt>
                <c:pt idx="7265">
                  <c:v>5</c:v>
                </c:pt>
                <c:pt idx="7266">
                  <c:v>5</c:v>
                </c:pt>
                <c:pt idx="7267">
                  <c:v>5</c:v>
                </c:pt>
                <c:pt idx="7268">
                  <c:v>5</c:v>
                </c:pt>
                <c:pt idx="7269">
                  <c:v>5</c:v>
                </c:pt>
                <c:pt idx="7270">
                  <c:v>5</c:v>
                </c:pt>
                <c:pt idx="7271">
                  <c:v>5</c:v>
                </c:pt>
                <c:pt idx="7272">
                  <c:v>5</c:v>
                </c:pt>
                <c:pt idx="7273">
                  <c:v>5</c:v>
                </c:pt>
                <c:pt idx="7274">
                  <c:v>5</c:v>
                </c:pt>
                <c:pt idx="7275">
                  <c:v>5</c:v>
                </c:pt>
                <c:pt idx="7276">
                  <c:v>5</c:v>
                </c:pt>
                <c:pt idx="7277">
                  <c:v>5</c:v>
                </c:pt>
                <c:pt idx="7278">
                  <c:v>5</c:v>
                </c:pt>
                <c:pt idx="7279">
                  <c:v>5</c:v>
                </c:pt>
                <c:pt idx="7280">
                  <c:v>5</c:v>
                </c:pt>
                <c:pt idx="7281">
                  <c:v>5</c:v>
                </c:pt>
                <c:pt idx="7282">
                  <c:v>5</c:v>
                </c:pt>
                <c:pt idx="7283">
                  <c:v>5</c:v>
                </c:pt>
                <c:pt idx="7284">
                  <c:v>5</c:v>
                </c:pt>
                <c:pt idx="7285">
                  <c:v>5</c:v>
                </c:pt>
                <c:pt idx="7286">
                  <c:v>5</c:v>
                </c:pt>
                <c:pt idx="7287">
                  <c:v>5</c:v>
                </c:pt>
                <c:pt idx="7288">
                  <c:v>5</c:v>
                </c:pt>
                <c:pt idx="7289">
                  <c:v>5</c:v>
                </c:pt>
                <c:pt idx="7290">
                  <c:v>5</c:v>
                </c:pt>
                <c:pt idx="7291">
                  <c:v>5</c:v>
                </c:pt>
                <c:pt idx="7292">
                  <c:v>5</c:v>
                </c:pt>
                <c:pt idx="7293">
                  <c:v>5</c:v>
                </c:pt>
                <c:pt idx="7294">
                  <c:v>5</c:v>
                </c:pt>
                <c:pt idx="7295">
                  <c:v>5</c:v>
                </c:pt>
                <c:pt idx="7296">
                  <c:v>5</c:v>
                </c:pt>
                <c:pt idx="7297">
                  <c:v>5</c:v>
                </c:pt>
                <c:pt idx="7298">
                  <c:v>5</c:v>
                </c:pt>
                <c:pt idx="7299">
                  <c:v>5</c:v>
                </c:pt>
                <c:pt idx="7300">
                  <c:v>5</c:v>
                </c:pt>
                <c:pt idx="7301">
                  <c:v>5</c:v>
                </c:pt>
                <c:pt idx="7302">
                  <c:v>5</c:v>
                </c:pt>
                <c:pt idx="7303">
                  <c:v>5</c:v>
                </c:pt>
                <c:pt idx="7304">
                  <c:v>5</c:v>
                </c:pt>
                <c:pt idx="7305">
                  <c:v>5</c:v>
                </c:pt>
                <c:pt idx="7306">
                  <c:v>5</c:v>
                </c:pt>
                <c:pt idx="7307">
                  <c:v>5</c:v>
                </c:pt>
                <c:pt idx="7308">
                  <c:v>5</c:v>
                </c:pt>
                <c:pt idx="7309">
                  <c:v>5</c:v>
                </c:pt>
                <c:pt idx="7310">
                  <c:v>5</c:v>
                </c:pt>
                <c:pt idx="7311">
                  <c:v>5</c:v>
                </c:pt>
                <c:pt idx="7312">
                  <c:v>5</c:v>
                </c:pt>
                <c:pt idx="7313">
                  <c:v>5</c:v>
                </c:pt>
                <c:pt idx="7314">
                  <c:v>5</c:v>
                </c:pt>
                <c:pt idx="7315">
                  <c:v>5</c:v>
                </c:pt>
                <c:pt idx="7316">
                  <c:v>5</c:v>
                </c:pt>
                <c:pt idx="7317">
                  <c:v>5</c:v>
                </c:pt>
                <c:pt idx="7318">
                  <c:v>5</c:v>
                </c:pt>
                <c:pt idx="7319">
                  <c:v>5</c:v>
                </c:pt>
                <c:pt idx="7320">
                  <c:v>5</c:v>
                </c:pt>
                <c:pt idx="7321">
                  <c:v>5</c:v>
                </c:pt>
                <c:pt idx="7322">
                  <c:v>5</c:v>
                </c:pt>
                <c:pt idx="7323">
                  <c:v>5</c:v>
                </c:pt>
                <c:pt idx="7324">
                  <c:v>5</c:v>
                </c:pt>
                <c:pt idx="7325">
                  <c:v>5</c:v>
                </c:pt>
                <c:pt idx="7326">
                  <c:v>5</c:v>
                </c:pt>
                <c:pt idx="7327">
                  <c:v>5</c:v>
                </c:pt>
                <c:pt idx="7328">
                  <c:v>5</c:v>
                </c:pt>
                <c:pt idx="7329">
                  <c:v>5</c:v>
                </c:pt>
                <c:pt idx="7330">
                  <c:v>5</c:v>
                </c:pt>
                <c:pt idx="7331">
                  <c:v>5</c:v>
                </c:pt>
                <c:pt idx="7332">
                  <c:v>5</c:v>
                </c:pt>
                <c:pt idx="7333">
                  <c:v>5</c:v>
                </c:pt>
                <c:pt idx="7334">
                  <c:v>5</c:v>
                </c:pt>
                <c:pt idx="7335">
                  <c:v>5</c:v>
                </c:pt>
                <c:pt idx="7336">
                  <c:v>5</c:v>
                </c:pt>
                <c:pt idx="7337">
                  <c:v>5</c:v>
                </c:pt>
                <c:pt idx="7338">
                  <c:v>5</c:v>
                </c:pt>
                <c:pt idx="7339">
                  <c:v>5</c:v>
                </c:pt>
                <c:pt idx="7340">
                  <c:v>5</c:v>
                </c:pt>
                <c:pt idx="7341">
                  <c:v>5</c:v>
                </c:pt>
                <c:pt idx="7342">
                  <c:v>5</c:v>
                </c:pt>
                <c:pt idx="7343">
                  <c:v>5</c:v>
                </c:pt>
                <c:pt idx="7344">
                  <c:v>5</c:v>
                </c:pt>
                <c:pt idx="7345">
                  <c:v>5</c:v>
                </c:pt>
                <c:pt idx="7346">
                  <c:v>5</c:v>
                </c:pt>
                <c:pt idx="7347">
                  <c:v>5</c:v>
                </c:pt>
                <c:pt idx="7348">
                  <c:v>5</c:v>
                </c:pt>
                <c:pt idx="7349">
                  <c:v>5</c:v>
                </c:pt>
                <c:pt idx="7350">
                  <c:v>5</c:v>
                </c:pt>
                <c:pt idx="7351">
                  <c:v>5</c:v>
                </c:pt>
                <c:pt idx="7352">
                  <c:v>5</c:v>
                </c:pt>
                <c:pt idx="7353">
                  <c:v>5</c:v>
                </c:pt>
                <c:pt idx="7354">
                  <c:v>5</c:v>
                </c:pt>
                <c:pt idx="7355">
                  <c:v>5</c:v>
                </c:pt>
                <c:pt idx="7356">
                  <c:v>5</c:v>
                </c:pt>
                <c:pt idx="7357">
                  <c:v>5</c:v>
                </c:pt>
                <c:pt idx="7358">
                  <c:v>5</c:v>
                </c:pt>
                <c:pt idx="7359">
                  <c:v>5</c:v>
                </c:pt>
                <c:pt idx="7360">
                  <c:v>5</c:v>
                </c:pt>
                <c:pt idx="7361">
                  <c:v>5</c:v>
                </c:pt>
                <c:pt idx="7362">
                  <c:v>5</c:v>
                </c:pt>
                <c:pt idx="7363">
                  <c:v>5</c:v>
                </c:pt>
                <c:pt idx="7364">
                  <c:v>5</c:v>
                </c:pt>
                <c:pt idx="7365">
                  <c:v>5</c:v>
                </c:pt>
                <c:pt idx="7366">
                  <c:v>5</c:v>
                </c:pt>
                <c:pt idx="7367">
                  <c:v>5</c:v>
                </c:pt>
                <c:pt idx="7368">
                  <c:v>5</c:v>
                </c:pt>
                <c:pt idx="7369">
                  <c:v>5</c:v>
                </c:pt>
                <c:pt idx="7370">
                  <c:v>5</c:v>
                </c:pt>
                <c:pt idx="7371">
                  <c:v>5</c:v>
                </c:pt>
                <c:pt idx="7372">
                  <c:v>5</c:v>
                </c:pt>
                <c:pt idx="7373">
                  <c:v>5</c:v>
                </c:pt>
                <c:pt idx="7374">
                  <c:v>5</c:v>
                </c:pt>
                <c:pt idx="7375">
                  <c:v>5</c:v>
                </c:pt>
                <c:pt idx="7376">
                  <c:v>5</c:v>
                </c:pt>
                <c:pt idx="7377">
                  <c:v>5</c:v>
                </c:pt>
                <c:pt idx="7378">
                  <c:v>5</c:v>
                </c:pt>
                <c:pt idx="7379">
                  <c:v>5</c:v>
                </c:pt>
                <c:pt idx="7380">
                  <c:v>5</c:v>
                </c:pt>
                <c:pt idx="7381">
                  <c:v>5</c:v>
                </c:pt>
                <c:pt idx="7382">
                  <c:v>5</c:v>
                </c:pt>
                <c:pt idx="7383">
                  <c:v>5</c:v>
                </c:pt>
                <c:pt idx="7384">
                  <c:v>5</c:v>
                </c:pt>
                <c:pt idx="7385">
                  <c:v>5</c:v>
                </c:pt>
                <c:pt idx="7386">
                  <c:v>5</c:v>
                </c:pt>
                <c:pt idx="7387">
                  <c:v>5</c:v>
                </c:pt>
                <c:pt idx="7388">
                  <c:v>5</c:v>
                </c:pt>
                <c:pt idx="7389">
                  <c:v>5</c:v>
                </c:pt>
                <c:pt idx="7390">
                  <c:v>5</c:v>
                </c:pt>
                <c:pt idx="7391">
                  <c:v>5</c:v>
                </c:pt>
                <c:pt idx="7392">
                  <c:v>5</c:v>
                </c:pt>
                <c:pt idx="7393">
                  <c:v>5</c:v>
                </c:pt>
                <c:pt idx="7394">
                  <c:v>5</c:v>
                </c:pt>
                <c:pt idx="7395">
                  <c:v>5</c:v>
                </c:pt>
                <c:pt idx="7396">
                  <c:v>5</c:v>
                </c:pt>
                <c:pt idx="7397">
                  <c:v>5</c:v>
                </c:pt>
                <c:pt idx="7398">
                  <c:v>5</c:v>
                </c:pt>
                <c:pt idx="7399">
                  <c:v>5</c:v>
                </c:pt>
                <c:pt idx="7400">
                  <c:v>5</c:v>
                </c:pt>
                <c:pt idx="7401">
                  <c:v>5</c:v>
                </c:pt>
                <c:pt idx="7402">
                  <c:v>5</c:v>
                </c:pt>
                <c:pt idx="7403">
                  <c:v>5</c:v>
                </c:pt>
                <c:pt idx="7404">
                  <c:v>5</c:v>
                </c:pt>
                <c:pt idx="7405">
                  <c:v>5</c:v>
                </c:pt>
                <c:pt idx="7406">
                  <c:v>5</c:v>
                </c:pt>
                <c:pt idx="7407">
                  <c:v>5</c:v>
                </c:pt>
                <c:pt idx="7408">
                  <c:v>5</c:v>
                </c:pt>
                <c:pt idx="7409">
                  <c:v>5</c:v>
                </c:pt>
                <c:pt idx="7410">
                  <c:v>5</c:v>
                </c:pt>
                <c:pt idx="7411">
                  <c:v>5</c:v>
                </c:pt>
                <c:pt idx="7412">
                  <c:v>5</c:v>
                </c:pt>
                <c:pt idx="7413">
                  <c:v>5</c:v>
                </c:pt>
                <c:pt idx="7414">
                  <c:v>5</c:v>
                </c:pt>
                <c:pt idx="7415">
                  <c:v>5</c:v>
                </c:pt>
                <c:pt idx="7416">
                  <c:v>5</c:v>
                </c:pt>
                <c:pt idx="7417">
                  <c:v>5</c:v>
                </c:pt>
                <c:pt idx="7418">
                  <c:v>5</c:v>
                </c:pt>
                <c:pt idx="7419">
                  <c:v>5</c:v>
                </c:pt>
                <c:pt idx="7420">
                  <c:v>5</c:v>
                </c:pt>
                <c:pt idx="7421">
                  <c:v>5</c:v>
                </c:pt>
                <c:pt idx="7422">
                  <c:v>5</c:v>
                </c:pt>
                <c:pt idx="7423">
                  <c:v>5</c:v>
                </c:pt>
                <c:pt idx="7424">
                  <c:v>5</c:v>
                </c:pt>
                <c:pt idx="7425">
                  <c:v>5</c:v>
                </c:pt>
                <c:pt idx="7426">
                  <c:v>5</c:v>
                </c:pt>
                <c:pt idx="7427">
                  <c:v>5</c:v>
                </c:pt>
                <c:pt idx="7428">
                  <c:v>5</c:v>
                </c:pt>
                <c:pt idx="7429">
                  <c:v>5</c:v>
                </c:pt>
                <c:pt idx="7430">
                  <c:v>5</c:v>
                </c:pt>
                <c:pt idx="7431">
                  <c:v>5</c:v>
                </c:pt>
                <c:pt idx="7432">
                  <c:v>5</c:v>
                </c:pt>
                <c:pt idx="7433">
                  <c:v>5</c:v>
                </c:pt>
                <c:pt idx="7434">
                  <c:v>5</c:v>
                </c:pt>
                <c:pt idx="7435">
                  <c:v>5</c:v>
                </c:pt>
                <c:pt idx="7436">
                  <c:v>5</c:v>
                </c:pt>
                <c:pt idx="7437">
                  <c:v>5</c:v>
                </c:pt>
                <c:pt idx="7438">
                  <c:v>5</c:v>
                </c:pt>
                <c:pt idx="7439">
                  <c:v>5</c:v>
                </c:pt>
                <c:pt idx="7440">
                  <c:v>5</c:v>
                </c:pt>
                <c:pt idx="7441">
                  <c:v>5</c:v>
                </c:pt>
                <c:pt idx="7442">
                  <c:v>5</c:v>
                </c:pt>
                <c:pt idx="7443">
                  <c:v>5</c:v>
                </c:pt>
                <c:pt idx="7444">
                  <c:v>5</c:v>
                </c:pt>
                <c:pt idx="7445">
                  <c:v>5</c:v>
                </c:pt>
                <c:pt idx="7446">
                  <c:v>5</c:v>
                </c:pt>
                <c:pt idx="7447">
                  <c:v>5</c:v>
                </c:pt>
                <c:pt idx="7448">
                  <c:v>5</c:v>
                </c:pt>
                <c:pt idx="7449">
                  <c:v>5</c:v>
                </c:pt>
                <c:pt idx="7450">
                  <c:v>5</c:v>
                </c:pt>
                <c:pt idx="7451">
                  <c:v>5</c:v>
                </c:pt>
                <c:pt idx="7452">
                  <c:v>5</c:v>
                </c:pt>
                <c:pt idx="7453">
                  <c:v>5</c:v>
                </c:pt>
                <c:pt idx="7454">
                  <c:v>5</c:v>
                </c:pt>
                <c:pt idx="7455">
                  <c:v>5</c:v>
                </c:pt>
                <c:pt idx="7456">
                  <c:v>5</c:v>
                </c:pt>
                <c:pt idx="7457">
                  <c:v>5</c:v>
                </c:pt>
                <c:pt idx="7458">
                  <c:v>5</c:v>
                </c:pt>
                <c:pt idx="7459">
                  <c:v>5</c:v>
                </c:pt>
                <c:pt idx="7460">
                  <c:v>5</c:v>
                </c:pt>
                <c:pt idx="7461">
                  <c:v>5</c:v>
                </c:pt>
                <c:pt idx="7462">
                  <c:v>5</c:v>
                </c:pt>
                <c:pt idx="7463">
                  <c:v>5</c:v>
                </c:pt>
                <c:pt idx="7464">
                  <c:v>5</c:v>
                </c:pt>
                <c:pt idx="7465">
                  <c:v>5</c:v>
                </c:pt>
                <c:pt idx="7466">
                  <c:v>5</c:v>
                </c:pt>
                <c:pt idx="7467">
                  <c:v>5</c:v>
                </c:pt>
                <c:pt idx="7468">
                  <c:v>5</c:v>
                </c:pt>
                <c:pt idx="7469">
                  <c:v>5</c:v>
                </c:pt>
                <c:pt idx="7470">
                  <c:v>5</c:v>
                </c:pt>
                <c:pt idx="7471">
                  <c:v>5</c:v>
                </c:pt>
                <c:pt idx="7472">
                  <c:v>5</c:v>
                </c:pt>
                <c:pt idx="7473">
                  <c:v>5</c:v>
                </c:pt>
                <c:pt idx="7474">
                  <c:v>5</c:v>
                </c:pt>
                <c:pt idx="7475">
                  <c:v>5</c:v>
                </c:pt>
                <c:pt idx="7476">
                  <c:v>5</c:v>
                </c:pt>
                <c:pt idx="7477">
                  <c:v>5</c:v>
                </c:pt>
                <c:pt idx="7478">
                  <c:v>5</c:v>
                </c:pt>
                <c:pt idx="7479">
                  <c:v>5</c:v>
                </c:pt>
                <c:pt idx="7480">
                  <c:v>5</c:v>
                </c:pt>
                <c:pt idx="7481">
                  <c:v>5</c:v>
                </c:pt>
                <c:pt idx="7482">
                  <c:v>5</c:v>
                </c:pt>
                <c:pt idx="7483">
                  <c:v>5</c:v>
                </c:pt>
                <c:pt idx="7484">
                  <c:v>5</c:v>
                </c:pt>
                <c:pt idx="7485">
                  <c:v>5</c:v>
                </c:pt>
                <c:pt idx="7486">
                  <c:v>5</c:v>
                </c:pt>
                <c:pt idx="7487">
                  <c:v>5</c:v>
                </c:pt>
                <c:pt idx="7488">
                  <c:v>5</c:v>
                </c:pt>
                <c:pt idx="7489">
                  <c:v>5</c:v>
                </c:pt>
                <c:pt idx="7490">
                  <c:v>5</c:v>
                </c:pt>
                <c:pt idx="7491">
                  <c:v>5</c:v>
                </c:pt>
                <c:pt idx="7492">
                  <c:v>5</c:v>
                </c:pt>
                <c:pt idx="7493">
                  <c:v>5</c:v>
                </c:pt>
                <c:pt idx="7494">
                  <c:v>5</c:v>
                </c:pt>
                <c:pt idx="7495">
                  <c:v>5</c:v>
                </c:pt>
                <c:pt idx="7496">
                  <c:v>5</c:v>
                </c:pt>
                <c:pt idx="7497">
                  <c:v>5</c:v>
                </c:pt>
                <c:pt idx="7498">
                  <c:v>5</c:v>
                </c:pt>
                <c:pt idx="7499">
                  <c:v>5</c:v>
                </c:pt>
                <c:pt idx="7500">
                  <c:v>5</c:v>
                </c:pt>
                <c:pt idx="7501">
                  <c:v>5</c:v>
                </c:pt>
                <c:pt idx="7502">
                  <c:v>5</c:v>
                </c:pt>
                <c:pt idx="7503">
                  <c:v>5</c:v>
                </c:pt>
                <c:pt idx="7504">
                  <c:v>5</c:v>
                </c:pt>
                <c:pt idx="7505">
                  <c:v>5</c:v>
                </c:pt>
                <c:pt idx="7506">
                  <c:v>5</c:v>
                </c:pt>
                <c:pt idx="7507">
                  <c:v>5</c:v>
                </c:pt>
                <c:pt idx="7508">
                  <c:v>5</c:v>
                </c:pt>
                <c:pt idx="7509">
                  <c:v>5</c:v>
                </c:pt>
                <c:pt idx="7510">
                  <c:v>5</c:v>
                </c:pt>
                <c:pt idx="7511">
                  <c:v>5</c:v>
                </c:pt>
                <c:pt idx="7512">
                  <c:v>5</c:v>
                </c:pt>
                <c:pt idx="7513">
                  <c:v>5</c:v>
                </c:pt>
                <c:pt idx="7514">
                  <c:v>5</c:v>
                </c:pt>
                <c:pt idx="7515">
                  <c:v>5</c:v>
                </c:pt>
                <c:pt idx="7516">
                  <c:v>5</c:v>
                </c:pt>
                <c:pt idx="7517">
                  <c:v>5</c:v>
                </c:pt>
                <c:pt idx="7518">
                  <c:v>5</c:v>
                </c:pt>
                <c:pt idx="7519">
                  <c:v>5</c:v>
                </c:pt>
                <c:pt idx="7520">
                  <c:v>5</c:v>
                </c:pt>
                <c:pt idx="7521">
                  <c:v>5</c:v>
                </c:pt>
                <c:pt idx="7522">
                  <c:v>5</c:v>
                </c:pt>
                <c:pt idx="7523">
                  <c:v>5</c:v>
                </c:pt>
                <c:pt idx="7524">
                  <c:v>5</c:v>
                </c:pt>
                <c:pt idx="7525">
                  <c:v>5</c:v>
                </c:pt>
                <c:pt idx="7526">
                  <c:v>5</c:v>
                </c:pt>
                <c:pt idx="7527">
                  <c:v>5</c:v>
                </c:pt>
                <c:pt idx="7528">
                  <c:v>5</c:v>
                </c:pt>
                <c:pt idx="7529">
                  <c:v>5</c:v>
                </c:pt>
                <c:pt idx="7530">
                  <c:v>5</c:v>
                </c:pt>
                <c:pt idx="7531">
                  <c:v>5</c:v>
                </c:pt>
                <c:pt idx="7532">
                  <c:v>5</c:v>
                </c:pt>
                <c:pt idx="7533">
                  <c:v>5</c:v>
                </c:pt>
                <c:pt idx="7534">
                  <c:v>5</c:v>
                </c:pt>
                <c:pt idx="7535">
                  <c:v>5</c:v>
                </c:pt>
                <c:pt idx="7536">
                  <c:v>5</c:v>
                </c:pt>
                <c:pt idx="7537">
                  <c:v>5</c:v>
                </c:pt>
                <c:pt idx="7538">
                  <c:v>5</c:v>
                </c:pt>
                <c:pt idx="7539">
                  <c:v>5</c:v>
                </c:pt>
                <c:pt idx="7540">
                  <c:v>5</c:v>
                </c:pt>
                <c:pt idx="7541">
                  <c:v>5</c:v>
                </c:pt>
                <c:pt idx="7542">
                  <c:v>5</c:v>
                </c:pt>
                <c:pt idx="7543">
                  <c:v>5</c:v>
                </c:pt>
                <c:pt idx="7544">
                  <c:v>5</c:v>
                </c:pt>
                <c:pt idx="7545">
                  <c:v>5</c:v>
                </c:pt>
                <c:pt idx="7546">
                  <c:v>5</c:v>
                </c:pt>
                <c:pt idx="7547">
                  <c:v>5</c:v>
                </c:pt>
                <c:pt idx="7548">
                  <c:v>5</c:v>
                </c:pt>
                <c:pt idx="7549">
                  <c:v>5</c:v>
                </c:pt>
                <c:pt idx="7550">
                  <c:v>5</c:v>
                </c:pt>
                <c:pt idx="7551">
                  <c:v>5</c:v>
                </c:pt>
                <c:pt idx="7552">
                  <c:v>5</c:v>
                </c:pt>
                <c:pt idx="7553">
                  <c:v>5</c:v>
                </c:pt>
                <c:pt idx="7554">
                  <c:v>5</c:v>
                </c:pt>
                <c:pt idx="7555">
                  <c:v>5</c:v>
                </c:pt>
                <c:pt idx="7556">
                  <c:v>5</c:v>
                </c:pt>
                <c:pt idx="7557">
                  <c:v>5</c:v>
                </c:pt>
                <c:pt idx="7558">
                  <c:v>5</c:v>
                </c:pt>
                <c:pt idx="7559">
                  <c:v>5</c:v>
                </c:pt>
                <c:pt idx="7560">
                  <c:v>5</c:v>
                </c:pt>
                <c:pt idx="7561">
                  <c:v>5</c:v>
                </c:pt>
                <c:pt idx="7562">
                  <c:v>5</c:v>
                </c:pt>
                <c:pt idx="7563">
                  <c:v>5</c:v>
                </c:pt>
                <c:pt idx="7564">
                  <c:v>5</c:v>
                </c:pt>
                <c:pt idx="7565">
                  <c:v>5</c:v>
                </c:pt>
                <c:pt idx="7566">
                  <c:v>5</c:v>
                </c:pt>
                <c:pt idx="7567">
                  <c:v>5</c:v>
                </c:pt>
                <c:pt idx="7568">
                  <c:v>5</c:v>
                </c:pt>
                <c:pt idx="7569">
                  <c:v>5</c:v>
                </c:pt>
                <c:pt idx="7570">
                  <c:v>5</c:v>
                </c:pt>
                <c:pt idx="7571">
                  <c:v>5</c:v>
                </c:pt>
                <c:pt idx="7572">
                  <c:v>5</c:v>
                </c:pt>
                <c:pt idx="7573">
                  <c:v>5</c:v>
                </c:pt>
                <c:pt idx="7574">
                  <c:v>5</c:v>
                </c:pt>
                <c:pt idx="7575">
                  <c:v>5</c:v>
                </c:pt>
                <c:pt idx="7576">
                  <c:v>5</c:v>
                </c:pt>
                <c:pt idx="7577">
                  <c:v>5</c:v>
                </c:pt>
                <c:pt idx="7578">
                  <c:v>5</c:v>
                </c:pt>
                <c:pt idx="7579">
                  <c:v>5</c:v>
                </c:pt>
                <c:pt idx="7580">
                  <c:v>5</c:v>
                </c:pt>
                <c:pt idx="7581">
                  <c:v>5</c:v>
                </c:pt>
                <c:pt idx="7582">
                  <c:v>5</c:v>
                </c:pt>
                <c:pt idx="7583">
                  <c:v>5</c:v>
                </c:pt>
                <c:pt idx="7584">
                  <c:v>5</c:v>
                </c:pt>
                <c:pt idx="7585">
                  <c:v>5</c:v>
                </c:pt>
                <c:pt idx="7586">
                  <c:v>5</c:v>
                </c:pt>
                <c:pt idx="7587">
                  <c:v>5</c:v>
                </c:pt>
                <c:pt idx="7588">
                  <c:v>5</c:v>
                </c:pt>
                <c:pt idx="7589">
                  <c:v>5</c:v>
                </c:pt>
                <c:pt idx="7590">
                  <c:v>5</c:v>
                </c:pt>
                <c:pt idx="7591">
                  <c:v>5</c:v>
                </c:pt>
                <c:pt idx="7592">
                  <c:v>5</c:v>
                </c:pt>
                <c:pt idx="7593">
                  <c:v>5</c:v>
                </c:pt>
                <c:pt idx="7594">
                  <c:v>5</c:v>
                </c:pt>
                <c:pt idx="7595">
                  <c:v>5</c:v>
                </c:pt>
                <c:pt idx="7596">
                  <c:v>5</c:v>
                </c:pt>
                <c:pt idx="7597">
                  <c:v>5</c:v>
                </c:pt>
                <c:pt idx="7598">
                  <c:v>5</c:v>
                </c:pt>
                <c:pt idx="7599">
                  <c:v>5</c:v>
                </c:pt>
                <c:pt idx="7600">
                  <c:v>5</c:v>
                </c:pt>
                <c:pt idx="7601">
                  <c:v>5</c:v>
                </c:pt>
                <c:pt idx="7602">
                  <c:v>5</c:v>
                </c:pt>
                <c:pt idx="7603">
                  <c:v>5</c:v>
                </c:pt>
                <c:pt idx="7604">
                  <c:v>5</c:v>
                </c:pt>
                <c:pt idx="7605">
                  <c:v>5</c:v>
                </c:pt>
                <c:pt idx="7606">
                  <c:v>5</c:v>
                </c:pt>
                <c:pt idx="7607">
                  <c:v>5</c:v>
                </c:pt>
                <c:pt idx="7608">
                  <c:v>5</c:v>
                </c:pt>
                <c:pt idx="7609">
                  <c:v>5</c:v>
                </c:pt>
                <c:pt idx="7610">
                  <c:v>5</c:v>
                </c:pt>
                <c:pt idx="7611">
                  <c:v>5</c:v>
                </c:pt>
                <c:pt idx="7612">
                  <c:v>5</c:v>
                </c:pt>
                <c:pt idx="7613">
                  <c:v>5</c:v>
                </c:pt>
                <c:pt idx="7614">
                  <c:v>5</c:v>
                </c:pt>
                <c:pt idx="7615">
                  <c:v>5</c:v>
                </c:pt>
                <c:pt idx="7616">
                  <c:v>5</c:v>
                </c:pt>
                <c:pt idx="7617">
                  <c:v>5</c:v>
                </c:pt>
                <c:pt idx="7618">
                  <c:v>5</c:v>
                </c:pt>
                <c:pt idx="7619">
                  <c:v>5</c:v>
                </c:pt>
                <c:pt idx="7620">
                  <c:v>5</c:v>
                </c:pt>
                <c:pt idx="7621">
                  <c:v>5</c:v>
                </c:pt>
                <c:pt idx="7622">
                  <c:v>5</c:v>
                </c:pt>
                <c:pt idx="7623">
                  <c:v>5</c:v>
                </c:pt>
                <c:pt idx="7624">
                  <c:v>5</c:v>
                </c:pt>
                <c:pt idx="7625">
                  <c:v>5</c:v>
                </c:pt>
                <c:pt idx="7626">
                  <c:v>5</c:v>
                </c:pt>
                <c:pt idx="7627">
                  <c:v>5</c:v>
                </c:pt>
                <c:pt idx="7628">
                  <c:v>5</c:v>
                </c:pt>
                <c:pt idx="7629">
                  <c:v>5</c:v>
                </c:pt>
                <c:pt idx="7630">
                  <c:v>5</c:v>
                </c:pt>
                <c:pt idx="7631">
                  <c:v>5</c:v>
                </c:pt>
                <c:pt idx="7632">
                  <c:v>5</c:v>
                </c:pt>
                <c:pt idx="7633">
                  <c:v>5</c:v>
                </c:pt>
                <c:pt idx="7634">
                  <c:v>5</c:v>
                </c:pt>
                <c:pt idx="7635">
                  <c:v>5</c:v>
                </c:pt>
                <c:pt idx="7636">
                  <c:v>5</c:v>
                </c:pt>
                <c:pt idx="7637">
                  <c:v>5</c:v>
                </c:pt>
                <c:pt idx="7638">
                  <c:v>5</c:v>
                </c:pt>
                <c:pt idx="7639">
                  <c:v>5</c:v>
                </c:pt>
                <c:pt idx="7640">
                  <c:v>5</c:v>
                </c:pt>
                <c:pt idx="7641">
                  <c:v>5</c:v>
                </c:pt>
                <c:pt idx="7642">
                  <c:v>5</c:v>
                </c:pt>
                <c:pt idx="7643">
                  <c:v>5</c:v>
                </c:pt>
                <c:pt idx="7644">
                  <c:v>5</c:v>
                </c:pt>
                <c:pt idx="7645">
                  <c:v>5</c:v>
                </c:pt>
                <c:pt idx="7646">
                  <c:v>5</c:v>
                </c:pt>
                <c:pt idx="7647">
                  <c:v>5</c:v>
                </c:pt>
                <c:pt idx="7648">
                  <c:v>5</c:v>
                </c:pt>
                <c:pt idx="7649">
                  <c:v>5</c:v>
                </c:pt>
                <c:pt idx="7650">
                  <c:v>5</c:v>
                </c:pt>
                <c:pt idx="7651">
                  <c:v>5</c:v>
                </c:pt>
                <c:pt idx="7652">
                  <c:v>5</c:v>
                </c:pt>
                <c:pt idx="7653">
                  <c:v>5</c:v>
                </c:pt>
                <c:pt idx="7654">
                  <c:v>5</c:v>
                </c:pt>
                <c:pt idx="7655">
                  <c:v>5</c:v>
                </c:pt>
                <c:pt idx="7656">
                  <c:v>5</c:v>
                </c:pt>
                <c:pt idx="7657">
                  <c:v>5</c:v>
                </c:pt>
                <c:pt idx="7658">
                  <c:v>5</c:v>
                </c:pt>
                <c:pt idx="7659">
                  <c:v>5</c:v>
                </c:pt>
                <c:pt idx="7660">
                  <c:v>5</c:v>
                </c:pt>
                <c:pt idx="7661">
                  <c:v>5</c:v>
                </c:pt>
                <c:pt idx="7662">
                  <c:v>5</c:v>
                </c:pt>
                <c:pt idx="7663">
                  <c:v>5</c:v>
                </c:pt>
                <c:pt idx="7664">
                  <c:v>5</c:v>
                </c:pt>
                <c:pt idx="7665">
                  <c:v>5</c:v>
                </c:pt>
                <c:pt idx="7666">
                  <c:v>5</c:v>
                </c:pt>
                <c:pt idx="7667">
                  <c:v>5</c:v>
                </c:pt>
                <c:pt idx="7668">
                  <c:v>5</c:v>
                </c:pt>
                <c:pt idx="7669">
                  <c:v>5</c:v>
                </c:pt>
                <c:pt idx="7670">
                  <c:v>5</c:v>
                </c:pt>
                <c:pt idx="7671">
                  <c:v>5</c:v>
                </c:pt>
                <c:pt idx="7672">
                  <c:v>5</c:v>
                </c:pt>
                <c:pt idx="7673">
                  <c:v>5</c:v>
                </c:pt>
                <c:pt idx="7674">
                  <c:v>5</c:v>
                </c:pt>
                <c:pt idx="7675">
                  <c:v>5</c:v>
                </c:pt>
                <c:pt idx="7676">
                  <c:v>5</c:v>
                </c:pt>
                <c:pt idx="7677">
                  <c:v>5</c:v>
                </c:pt>
                <c:pt idx="7678">
                  <c:v>5</c:v>
                </c:pt>
                <c:pt idx="7679">
                  <c:v>5</c:v>
                </c:pt>
                <c:pt idx="7680">
                  <c:v>5</c:v>
                </c:pt>
                <c:pt idx="7681">
                  <c:v>5</c:v>
                </c:pt>
                <c:pt idx="7682">
                  <c:v>5</c:v>
                </c:pt>
                <c:pt idx="7683">
                  <c:v>5</c:v>
                </c:pt>
                <c:pt idx="7684">
                  <c:v>5</c:v>
                </c:pt>
                <c:pt idx="7685">
                  <c:v>5</c:v>
                </c:pt>
                <c:pt idx="7686">
                  <c:v>5</c:v>
                </c:pt>
                <c:pt idx="7687">
                  <c:v>5</c:v>
                </c:pt>
                <c:pt idx="7688">
                  <c:v>5</c:v>
                </c:pt>
                <c:pt idx="7689">
                  <c:v>5</c:v>
                </c:pt>
                <c:pt idx="7690">
                  <c:v>5</c:v>
                </c:pt>
                <c:pt idx="7691">
                  <c:v>5</c:v>
                </c:pt>
                <c:pt idx="7692">
                  <c:v>5</c:v>
                </c:pt>
                <c:pt idx="7693">
                  <c:v>5</c:v>
                </c:pt>
                <c:pt idx="7694">
                  <c:v>5</c:v>
                </c:pt>
                <c:pt idx="7695">
                  <c:v>5</c:v>
                </c:pt>
                <c:pt idx="7696">
                  <c:v>5</c:v>
                </c:pt>
                <c:pt idx="7697">
                  <c:v>5</c:v>
                </c:pt>
                <c:pt idx="7698">
                  <c:v>5</c:v>
                </c:pt>
                <c:pt idx="7699">
                  <c:v>5</c:v>
                </c:pt>
                <c:pt idx="7700">
                  <c:v>5</c:v>
                </c:pt>
                <c:pt idx="7701">
                  <c:v>5</c:v>
                </c:pt>
                <c:pt idx="7702">
                  <c:v>5</c:v>
                </c:pt>
                <c:pt idx="7703">
                  <c:v>5</c:v>
                </c:pt>
                <c:pt idx="7704">
                  <c:v>5</c:v>
                </c:pt>
                <c:pt idx="7705">
                  <c:v>5</c:v>
                </c:pt>
                <c:pt idx="7706">
                  <c:v>5</c:v>
                </c:pt>
                <c:pt idx="7707">
                  <c:v>5</c:v>
                </c:pt>
                <c:pt idx="7708">
                  <c:v>5</c:v>
                </c:pt>
                <c:pt idx="7709">
                  <c:v>5</c:v>
                </c:pt>
                <c:pt idx="7710">
                  <c:v>5</c:v>
                </c:pt>
                <c:pt idx="7711">
                  <c:v>5</c:v>
                </c:pt>
                <c:pt idx="7712">
                  <c:v>5</c:v>
                </c:pt>
                <c:pt idx="7713">
                  <c:v>5</c:v>
                </c:pt>
                <c:pt idx="7714">
                  <c:v>5</c:v>
                </c:pt>
                <c:pt idx="7715">
                  <c:v>5</c:v>
                </c:pt>
                <c:pt idx="7716">
                  <c:v>5</c:v>
                </c:pt>
                <c:pt idx="7717">
                  <c:v>5</c:v>
                </c:pt>
                <c:pt idx="7718">
                  <c:v>5</c:v>
                </c:pt>
                <c:pt idx="7719">
                  <c:v>5</c:v>
                </c:pt>
                <c:pt idx="7720">
                  <c:v>5</c:v>
                </c:pt>
                <c:pt idx="7721">
                  <c:v>5</c:v>
                </c:pt>
                <c:pt idx="7722">
                  <c:v>5</c:v>
                </c:pt>
                <c:pt idx="7723">
                  <c:v>5</c:v>
                </c:pt>
                <c:pt idx="7724">
                  <c:v>5</c:v>
                </c:pt>
                <c:pt idx="7725">
                  <c:v>5</c:v>
                </c:pt>
                <c:pt idx="7726">
                  <c:v>5</c:v>
                </c:pt>
                <c:pt idx="7727">
                  <c:v>5</c:v>
                </c:pt>
                <c:pt idx="7728">
                  <c:v>5</c:v>
                </c:pt>
                <c:pt idx="7729">
                  <c:v>5</c:v>
                </c:pt>
                <c:pt idx="7730">
                  <c:v>5</c:v>
                </c:pt>
                <c:pt idx="7731">
                  <c:v>5</c:v>
                </c:pt>
                <c:pt idx="7732">
                  <c:v>5</c:v>
                </c:pt>
                <c:pt idx="7733">
                  <c:v>5</c:v>
                </c:pt>
                <c:pt idx="7734">
                  <c:v>5</c:v>
                </c:pt>
                <c:pt idx="7735">
                  <c:v>5</c:v>
                </c:pt>
                <c:pt idx="7736">
                  <c:v>5</c:v>
                </c:pt>
                <c:pt idx="7737">
                  <c:v>5</c:v>
                </c:pt>
                <c:pt idx="7738">
                  <c:v>5</c:v>
                </c:pt>
                <c:pt idx="7739">
                  <c:v>5</c:v>
                </c:pt>
                <c:pt idx="7740">
                  <c:v>5</c:v>
                </c:pt>
                <c:pt idx="7741">
                  <c:v>5</c:v>
                </c:pt>
                <c:pt idx="7742">
                  <c:v>5</c:v>
                </c:pt>
                <c:pt idx="7743">
                  <c:v>5</c:v>
                </c:pt>
                <c:pt idx="7744">
                  <c:v>5</c:v>
                </c:pt>
                <c:pt idx="7745">
                  <c:v>5</c:v>
                </c:pt>
                <c:pt idx="7746">
                  <c:v>5</c:v>
                </c:pt>
                <c:pt idx="7747">
                  <c:v>5</c:v>
                </c:pt>
                <c:pt idx="7748">
                  <c:v>5</c:v>
                </c:pt>
                <c:pt idx="7749">
                  <c:v>5</c:v>
                </c:pt>
                <c:pt idx="7750">
                  <c:v>5</c:v>
                </c:pt>
                <c:pt idx="7751">
                  <c:v>5</c:v>
                </c:pt>
                <c:pt idx="7752">
                  <c:v>5</c:v>
                </c:pt>
                <c:pt idx="7753">
                  <c:v>5</c:v>
                </c:pt>
                <c:pt idx="7754">
                  <c:v>5</c:v>
                </c:pt>
                <c:pt idx="7755">
                  <c:v>5</c:v>
                </c:pt>
                <c:pt idx="7756">
                  <c:v>5</c:v>
                </c:pt>
                <c:pt idx="7757">
                  <c:v>5</c:v>
                </c:pt>
                <c:pt idx="7758">
                  <c:v>5</c:v>
                </c:pt>
                <c:pt idx="7759">
                  <c:v>5</c:v>
                </c:pt>
                <c:pt idx="7760">
                  <c:v>5</c:v>
                </c:pt>
                <c:pt idx="7761">
                  <c:v>5</c:v>
                </c:pt>
                <c:pt idx="7762">
                  <c:v>5</c:v>
                </c:pt>
                <c:pt idx="7763">
                  <c:v>5</c:v>
                </c:pt>
                <c:pt idx="7764">
                  <c:v>5</c:v>
                </c:pt>
                <c:pt idx="7765">
                  <c:v>5</c:v>
                </c:pt>
                <c:pt idx="7766">
                  <c:v>5</c:v>
                </c:pt>
                <c:pt idx="7767">
                  <c:v>5</c:v>
                </c:pt>
                <c:pt idx="7768">
                  <c:v>5</c:v>
                </c:pt>
                <c:pt idx="7769">
                  <c:v>5</c:v>
                </c:pt>
                <c:pt idx="7770">
                  <c:v>5</c:v>
                </c:pt>
                <c:pt idx="7771">
                  <c:v>5</c:v>
                </c:pt>
                <c:pt idx="7772">
                  <c:v>5</c:v>
                </c:pt>
                <c:pt idx="7773">
                  <c:v>5</c:v>
                </c:pt>
                <c:pt idx="7774">
                  <c:v>5</c:v>
                </c:pt>
                <c:pt idx="7775">
                  <c:v>5</c:v>
                </c:pt>
                <c:pt idx="7776">
                  <c:v>5</c:v>
                </c:pt>
                <c:pt idx="7777">
                  <c:v>5</c:v>
                </c:pt>
                <c:pt idx="7778">
                  <c:v>5</c:v>
                </c:pt>
                <c:pt idx="7779">
                  <c:v>5</c:v>
                </c:pt>
                <c:pt idx="7780">
                  <c:v>5</c:v>
                </c:pt>
                <c:pt idx="7781">
                  <c:v>5</c:v>
                </c:pt>
                <c:pt idx="7782">
                  <c:v>5</c:v>
                </c:pt>
                <c:pt idx="7783">
                  <c:v>5</c:v>
                </c:pt>
                <c:pt idx="7784">
                  <c:v>5</c:v>
                </c:pt>
                <c:pt idx="7785">
                  <c:v>5</c:v>
                </c:pt>
                <c:pt idx="7786">
                  <c:v>5</c:v>
                </c:pt>
                <c:pt idx="7787">
                  <c:v>5</c:v>
                </c:pt>
                <c:pt idx="7788">
                  <c:v>5</c:v>
                </c:pt>
                <c:pt idx="7789">
                  <c:v>5</c:v>
                </c:pt>
                <c:pt idx="7790">
                  <c:v>5</c:v>
                </c:pt>
                <c:pt idx="7791">
                  <c:v>5</c:v>
                </c:pt>
                <c:pt idx="7792">
                  <c:v>5</c:v>
                </c:pt>
                <c:pt idx="7793">
                  <c:v>5</c:v>
                </c:pt>
                <c:pt idx="7794">
                  <c:v>5</c:v>
                </c:pt>
                <c:pt idx="7795">
                  <c:v>5</c:v>
                </c:pt>
                <c:pt idx="7796">
                  <c:v>5</c:v>
                </c:pt>
                <c:pt idx="7797">
                  <c:v>5</c:v>
                </c:pt>
                <c:pt idx="7798">
                  <c:v>5</c:v>
                </c:pt>
                <c:pt idx="7799">
                  <c:v>5</c:v>
                </c:pt>
                <c:pt idx="7800">
                  <c:v>5</c:v>
                </c:pt>
                <c:pt idx="7801">
                  <c:v>5</c:v>
                </c:pt>
                <c:pt idx="7802">
                  <c:v>5</c:v>
                </c:pt>
                <c:pt idx="7803">
                  <c:v>5</c:v>
                </c:pt>
                <c:pt idx="7804">
                  <c:v>5</c:v>
                </c:pt>
                <c:pt idx="7805">
                  <c:v>5</c:v>
                </c:pt>
                <c:pt idx="7806">
                  <c:v>5</c:v>
                </c:pt>
                <c:pt idx="7807">
                  <c:v>5</c:v>
                </c:pt>
                <c:pt idx="7808">
                  <c:v>5</c:v>
                </c:pt>
                <c:pt idx="7809">
                  <c:v>5</c:v>
                </c:pt>
                <c:pt idx="7810">
                  <c:v>5</c:v>
                </c:pt>
                <c:pt idx="7811">
                  <c:v>5</c:v>
                </c:pt>
                <c:pt idx="7812">
                  <c:v>5</c:v>
                </c:pt>
                <c:pt idx="7813">
                  <c:v>5</c:v>
                </c:pt>
                <c:pt idx="7814">
                  <c:v>5</c:v>
                </c:pt>
                <c:pt idx="7815">
                  <c:v>5</c:v>
                </c:pt>
                <c:pt idx="7816">
                  <c:v>5</c:v>
                </c:pt>
                <c:pt idx="7817">
                  <c:v>5</c:v>
                </c:pt>
                <c:pt idx="7818">
                  <c:v>5</c:v>
                </c:pt>
                <c:pt idx="7819">
                  <c:v>5</c:v>
                </c:pt>
                <c:pt idx="7820">
                  <c:v>5</c:v>
                </c:pt>
                <c:pt idx="7821">
                  <c:v>5</c:v>
                </c:pt>
                <c:pt idx="7822">
                  <c:v>5</c:v>
                </c:pt>
                <c:pt idx="7823">
                  <c:v>5</c:v>
                </c:pt>
                <c:pt idx="7824">
                  <c:v>5</c:v>
                </c:pt>
                <c:pt idx="7825">
                  <c:v>5</c:v>
                </c:pt>
                <c:pt idx="7826">
                  <c:v>5</c:v>
                </c:pt>
                <c:pt idx="7827">
                  <c:v>5</c:v>
                </c:pt>
                <c:pt idx="7828">
                  <c:v>5</c:v>
                </c:pt>
                <c:pt idx="7829">
                  <c:v>5</c:v>
                </c:pt>
                <c:pt idx="7830">
                  <c:v>5</c:v>
                </c:pt>
                <c:pt idx="7831">
                  <c:v>5</c:v>
                </c:pt>
                <c:pt idx="7832">
                  <c:v>5</c:v>
                </c:pt>
                <c:pt idx="7833">
                  <c:v>5</c:v>
                </c:pt>
                <c:pt idx="7834">
                  <c:v>5</c:v>
                </c:pt>
                <c:pt idx="7835">
                  <c:v>5</c:v>
                </c:pt>
                <c:pt idx="7836">
                  <c:v>5</c:v>
                </c:pt>
                <c:pt idx="7837">
                  <c:v>5</c:v>
                </c:pt>
                <c:pt idx="7838">
                  <c:v>5</c:v>
                </c:pt>
                <c:pt idx="7839">
                  <c:v>5</c:v>
                </c:pt>
                <c:pt idx="7840">
                  <c:v>5</c:v>
                </c:pt>
                <c:pt idx="7841">
                  <c:v>5</c:v>
                </c:pt>
                <c:pt idx="7842">
                  <c:v>5</c:v>
                </c:pt>
                <c:pt idx="7843">
                  <c:v>5</c:v>
                </c:pt>
                <c:pt idx="7844">
                  <c:v>5</c:v>
                </c:pt>
                <c:pt idx="7845">
                  <c:v>5</c:v>
                </c:pt>
                <c:pt idx="7846">
                  <c:v>5</c:v>
                </c:pt>
                <c:pt idx="7847">
                  <c:v>5</c:v>
                </c:pt>
                <c:pt idx="7848">
                  <c:v>5</c:v>
                </c:pt>
                <c:pt idx="7849">
                  <c:v>5</c:v>
                </c:pt>
                <c:pt idx="7850">
                  <c:v>5</c:v>
                </c:pt>
                <c:pt idx="7851">
                  <c:v>5</c:v>
                </c:pt>
                <c:pt idx="7852">
                  <c:v>5</c:v>
                </c:pt>
                <c:pt idx="7853">
                  <c:v>5</c:v>
                </c:pt>
                <c:pt idx="7854">
                  <c:v>5</c:v>
                </c:pt>
                <c:pt idx="7855">
                  <c:v>5</c:v>
                </c:pt>
                <c:pt idx="7856">
                  <c:v>5</c:v>
                </c:pt>
                <c:pt idx="7857">
                  <c:v>5</c:v>
                </c:pt>
                <c:pt idx="7858">
                  <c:v>5</c:v>
                </c:pt>
                <c:pt idx="7859">
                  <c:v>5</c:v>
                </c:pt>
                <c:pt idx="7860">
                  <c:v>5</c:v>
                </c:pt>
                <c:pt idx="7861">
                  <c:v>5</c:v>
                </c:pt>
                <c:pt idx="7862">
                  <c:v>5</c:v>
                </c:pt>
                <c:pt idx="7863">
                  <c:v>5</c:v>
                </c:pt>
                <c:pt idx="7864">
                  <c:v>5</c:v>
                </c:pt>
                <c:pt idx="7865">
                  <c:v>5</c:v>
                </c:pt>
                <c:pt idx="7866">
                  <c:v>5</c:v>
                </c:pt>
                <c:pt idx="7867">
                  <c:v>5</c:v>
                </c:pt>
                <c:pt idx="7868">
                  <c:v>5</c:v>
                </c:pt>
                <c:pt idx="7869">
                  <c:v>5</c:v>
                </c:pt>
                <c:pt idx="7870">
                  <c:v>5</c:v>
                </c:pt>
                <c:pt idx="7871">
                  <c:v>5</c:v>
                </c:pt>
                <c:pt idx="7872">
                  <c:v>5</c:v>
                </c:pt>
                <c:pt idx="7873">
                  <c:v>5</c:v>
                </c:pt>
                <c:pt idx="7874">
                  <c:v>5</c:v>
                </c:pt>
                <c:pt idx="7875">
                  <c:v>5</c:v>
                </c:pt>
                <c:pt idx="7876">
                  <c:v>5</c:v>
                </c:pt>
                <c:pt idx="7877">
                  <c:v>5</c:v>
                </c:pt>
                <c:pt idx="7878">
                  <c:v>5</c:v>
                </c:pt>
                <c:pt idx="7879">
                  <c:v>5</c:v>
                </c:pt>
                <c:pt idx="7880">
                  <c:v>5</c:v>
                </c:pt>
                <c:pt idx="7881">
                  <c:v>5</c:v>
                </c:pt>
                <c:pt idx="7882">
                  <c:v>5</c:v>
                </c:pt>
                <c:pt idx="7883">
                  <c:v>5</c:v>
                </c:pt>
                <c:pt idx="7884">
                  <c:v>5</c:v>
                </c:pt>
                <c:pt idx="7885">
                  <c:v>5</c:v>
                </c:pt>
                <c:pt idx="7886">
                  <c:v>5</c:v>
                </c:pt>
                <c:pt idx="7887">
                  <c:v>5</c:v>
                </c:pt>
                <c:pt idx="7888">
                  <c:v>5</c:v>
                </c:pt>
                <c:pt idx="7889">
                  <c:v>5</c:v>
                </c:pt>
                <c:pt idx="7890">
                  <c:v>5</c:v>
                </c:pt>
                <c:pt idx="7891">
                  <c:v>5</c:v>
                </c:pt>
                <c:pt idx="7892">
                  <c:v>5</c:v>
                </c:pt>
                <c:pt idx="7893">
                  <c:v>5</c:v>
                </c:pt>
                <c:pt idx="7894">
                  <c:v>5</c:v>
                </c:pt>
                <c:pt idx="7895">
                  <c:v>5</c:v>
                </c:pt>
                <c:pt idx="7896">
                  <c:v>5</c:v>
                </c:pt>
                <c:pt idx="7897">
                  <c:v>5</c:v>
                </c:pt>
                <c:pt idx="7898">
                  <c:v>5</c:v>
                </c:pt>
                <c:pt idx="7899">
                  <c:v>5</c:v>
                </c:pt>
                <c:pt idx="7900">
                  <c:v>5</c:v>
                </c:pt>
                <c:pt idx="7901">
                  <c:v>5</c:v>
                </c:pt>
                <c:pt idx="7902">
                  <c:v>5</c:v>
                </c:pt>
                <c:pt idx="7903">
                  <c:v>5</c:v>
                </c:pt>
                <c:pt idx="7904">
                  <c:v>5</c:v>
                </c:pt>
                <c:pt idx="7905">
                  <c:v>5</c:v>
                </c:pt>
                <c:pt idx="7906">
                  <c:v>5</c:v>
                </c:pt>
                <c:pt idx="7907">
                  <c:v>5</c:v>
                </c:pt>
                <c:pt idx="7908">
                  <c:v>5</c:v>
                </c:pt>
                <c:pt idx="7909">
                  <c:v>5</c:v>
                </c:pt>
                <c:pt idx="7910">
                  <c:v>5</c:v>
                </c:pt>
                <c:pt idx="7911">
                  <c:v>5</c:v>
                </c:pt>
                <c:pt idx="7912">
                  <c:v>5</c:v>
                </c:pt>
                <c:pt idx="7913">
                  <c:v>5</c:v>
                </c:pt>
                <c:pt idx="7914">
                  <c:v>5</c:v>
                </c:pt>
                <c:pt idx="7915">
                  <c:v>5</c:v>
                </c:pt>
                <c:pt idx="7916">
                  <c:v>5</c:v>
                </c:pt>
                <c:pt idx="7917">
                  <c:v>5</c:v>
                </c:pt>
                <c:pt idx="7918">
                  <c:v>5</c:v>
                </c:pt>
                <c:pt idx="7919">
                  <c:v>5</c:v>
                </c:pt>
                <c:pt idx="7920">
                  <c:v>5</c:v>
                </c:pt>
                <c:pt idx="7921">
                  <c:v>5</c:v>
                </c:pt>
                <c:pt idx="7922">
                  <c:v>5</c:v>
                </c:pt>
                <c:pt idx="7923">
                  <c:v>5</c:v>
                </c:pt>
                <c:pt idx="7924">
                  <c:v>5</c:v>
                </c:pt>
                <c:pt idx="7925">
                  <c:v>5</c:v>
                </c:pt>
                <c:pt idx="7926">
                  <c:v>5</c:v>
                </c:pt>
                <c:pt idx="7927">
                  <c:v>5</c:v>
                </c:pt>
                <c:pt idx="7928">
                  <c:v>5</c:v>
                </c:pt>
                <c:pt idx="7929">
                  <c:v>5</c:v>
                </c:pt>
                <c:pt idx="7930">
                  <c:v>5</c:v>
                </c:pt>
                <c:pt idx="7931">
                  <c:v>5</c:v>
                </c:pt>
                <c:pt idx="7932">
                  <c:v>5</c:v>
                </c:pt>
                <c:pt idx="7933">
                  <c:v>5</c:v>
                </c:pt>
                <c:pt idx="7934">
                  <c:v>5</c:v>
                </c:pt>
                <c:pt idx="7935">
                  <c:v>5</c:v>
                </c:pt>
                <c:pt idx="7936">
                  <c:v>5</c:v>
                </c:pt>
                <c:pt idx="7937">
                  <c:v>5</c:v>
                </c:pt>
                <c:pt idx="7938">
                  <c:v>5</c:v>
                </c:pt>
                <c:pt idx="7939">
                  <c:v>5</c:v>
                </c:pt>
                <c:pt idx="7940">
                  <c:v>5</c:v>
                </c:pt>
                <c:pt idx="7941">
                  <c:v>5</c:v>
                </c:pt>
                <c:pt idx="7942">
                  <c:v>5</c:v>
                </c:pt>
                <c:pt idx="7943">
                  <c:v>5</c:v>
                </c:pt>
                <c:pt idx="7944">
                  <c:v>5</c:v>
                </c:pt>
                <c:pt idx="7945">
                  <c:v>5</c:v>
                </c:pt>
                <c:pt idx="7946">
                  <c:v>5</c:v>
                </c:pt>
                <c:pt idx="7947">
                  <c:v>5</c:v>
                </c:pt>
                <c:pt idx="7948">
                  <c:v>5</c:v>
                </c:pt>
                <c:pt idx="7949">
                  <c:v>5</c:v>
                </c:pt>
                <c:pt idx="7950">
                  <c:v>5</c:v>
                </c:pt>
                <c:pt idx="7951">
                  <c:v>5</c:v>
                </c:pt>
                <c:pt idx="7952">
                  <c:v>5</c:v>
                </c:pt>
                <c:pt idx="7953">
                  <c:v>5</c:v>
                </c:pt>
                <c:pt idx="7954">
                  <c:v>5</c:v>
                </c:pt>
                <c:pt idx="7955">
                  <c:v>5</c:v>
                </c:pt>
                <c:pt idx="7956">
                  <c:v>5</c:v>
                </c:pt>
                <c:pt idx="7957">
                  <c:v>5</c:v>
                </c:pt>
                <c:pt idx="7958">
                  <c:v>5</c:v>
                </c:pt>
                <c:pt idx="7959">
                  <c:v>5</c:v>
                </c:pt>
                <c:pt idx="7960">
                  <c:v>5</c:v>
                </c:pt>
                <c:pt idx="7961">
                  <c:v>5</c:v>
                </c:pt>
                <c:pt idx="7962">
                  <c:v>5</c:v>
                </c:pt>
                <c:pt idx="7963">
                  <c:v>5</c:v>
                </c:pt>
                <c:pt idx="7964">
                  <c:v>5</c:v>
                </c:pt>
                <c:pt idx="7965">
                  <c:v>5</c:v>
                </c:pt>
                <c:pt idx="7966">
                  <c:v>5</c:v>
                </c:pt>
                <c:pt idx="7967">
                  <c:v>5</c:v>
                </c:pt>
                <c:pt idx="7968">
                  <c:v>5</c:v>
                </c:pt>
                <c:pt idx="7969">
                  <c:v>5</c:v>
                </c:pt>
                <c:pt idx="7970">
                  <c:v>5</c:v>
                </c:pt>
                <c:pt idx="7971">
                  <c:v>5</c:v>
                </c:pt>
                <c:pt idx="7972">
                  <c:v>5</c:v>
                </c:pt>
                <c:pt idx="7973">
                  <c:v>5</c:v>
                </c:pt>
                <c:pt idx="7974">
                  <c:v>5</c:v>
                </c:pt>
                <c:pt idx="7975">
                  <c:v>5</c:v>
                </c:pt>
                <c:pt idx="7976">
                  <c:v>5</c:v>
                </c:pt>
                <c:pt idx="7977">
                  <c:v>5</c:v>
                </c:pt>
                <c:pt idx="7978">
                  <c:v>5</c:v>
                </c:pt>
                <c:pt idx="7979">
                  <c:v>5</c:v>
                </c:pt>
                <c:pt idx="7980">
                  <c:v>5</c:v>
                </c:pt>
                <c:pt idx="7981">
                  <c:v>5</c:v>
                </c:pt>
                <c:pt idx="7982">
                  <c:v>5</c:v>
                </c:pt>
                <c:pt idx="7983">
                  <c:v>5</c:v>
                </c:pt>
                <c:pt idx="7984">
                  <c:v>5</c:v>
                </c:pt>
                <c:pt idx="7985">
                  <c:v>5</c:v>
                </c:pt>
                <c:pt idx="7986">
                  <c:v>5</c:v>
                </c:pt>
                <c:pt idx="7987">
                  <c:v>5</c:v>
                </c:pt>
                <c:pt idx="7988">
                  <c:v>5</c:v>
                </c:pt>
                <c:pt idx="7989">
                  <c:v>5</c:v>
                </c:pt>
                <c:pt idx="7990">
                  <c:v>5</c:v>
                </c:pt>
                <c:pt idx="7991">
                  <c:v>5</c:v>
                </c:pt>
                <c:pt idx="7992">
                  <c:v>5</c:v>
                </c:pt>
                <c:pt idx="7993">
                  <c:v>5</c:v>
                </c:pt>
                <c:pt idx="7994">
                  <c:v>5</c:v>
                </c:pt>
                <c:pt idx="7995">
                  <c:v>5</c:v>
                </c:pt>
                <c:pt idx="7996">
                  <c:v>5</c:v>
                </c:pt>
                <c:pt idx="7997">
                  <c:v>5</c:v>
                </c:pt>
                <c:pt idx="7998">
                  <c:v>5</c:v>
                </c:pt>
                <c:pt idx="7999">
                  <c:v>5</c:v>
                </c:pt>
                <c:pt idx="8000">
                  <c:v>5</c:v>
                </c:pt>
                <c:pt idx="8001">
                  <c:v>5</c:v>
                </c:pt>
                <c:pt idx="8002">
                  <c:v>5</c:v>
                </c:pt>
                <c:pt idx="8003">
                  <c:v>5</c:v>
                </c:pt>
                <c:pt idx="8004">
                  <c:v>5</c:v>
                </c:pt>
                <c:pt idx="8005">
                  <c:v>5</c:v>
                </c:pt>
                <c:pt idx="8006">
                  <c:v>5</c:v>
                </c:pt>
                <c:pt idx="8007">
                  <c:v>5</c:v>
                </c:pt>
                <c:pt idx="8008">
                  <c:v>5</c:v>
                </c:pt>
                <c:pt idx="8009">
                  <c:v>5</c:v>
                </c:pt>
                <c:pt idx="8010">
                  <c:v>5</c:v>
                </c:pt>
                <c:pt idx="8011">
                  <c:v>5</c:v>
                </c:pt>
                <c:pt idx="8012">
                  <c:v>5</c:v>
                </c:pt>
                <c:pt idx="8013">
                  <c:v>5</c:v>
                </c:pt>
                <c:pt idx="8014">
                  <c:v>5</c:v>
                </c:pt>
                <c:pt idx="8015">
                  <c:v>5</c:v>
                </c:pt>
                <c:pt idx="8016">
                  <c:v>5</c:v>
                </c:pt>
                <c:pt idx="8017">
                  <c:v>5</c:v>
                </c:pt>
                <c:pt idx="8018">
                  <c:v>5</c:v>
                </c:pt>
                <c:pt idx="8019">
                  <c:v>5</c:v>
                </c:pt>
                <c:pt idx="8020">
                  <c:v>5</c:v>
                </c:pt>
                <c:pt idx="8021">
                  <c:v>5</c:v>
                </c:pt>
                <c:pt idx="8022">
                  <c:v>5</c:v>
                </c:pt>
                <c:pt idx="8023">
                  <c:v>5</c:v>
                </c:pt>
                <c:pt idx="8024">
                  <c:v>5</c:v>
                </c:pt>
                <c:pt idx="8025">
                  <c:v>5</c:v>
                </c:pt>
                <c:pt idx="8026">
                  <c:v>5</c:v>
                </c:pt>
                <c:pt idx="8027">
                  <c:v>5</c:v>
                </c:pt>
                <c:pt idx="8028">
                  <c:v>5</c:v>
                </c:pt>
                <c:pt idx="8029">
                  <c:v>5</c:v>
                </c:pt>
                <c:pt idx="8030">
                  <c:v>5</c:v>
                </c:pt>
                <c:pt idx="8031">
                  <c:v>5</c:v>
                </c:pt>
                <c:pt idx="8032">
                  <c:v>5</c:v>
                </c:pt>
                <c:pt idx="8033">
                  <c:v>5</c:v>
                </c:pt>
                <c:pt idx="8034">
                  <c:v>5</c:v>
                </c:pt>
                <c:pt idx="8035">
                  <c:v>5</c:v>
                </c:pt>
                <c:pt idx="8036">
                  <c:v>5</c:v>
                </c:pt>
                <c:pt idx="8037">
                  <c:v>5</c:v>
                </c:pt>
                <c:pt idx="8038">
                  <c:v>5</c:v>
                </c:pt>
                <c:pt idx="8039">
                  <c:v>5</c:v>
                </c:pt>
                <c:pt idx="8040">
                  <c:v>5</c:v>
                </c:pt>
                <c:pt idx="8041">
                  <c:v>5</c:v>
                </c:pt>
                <c:pt idx="8042">
                  <c:v>5</c:v>
                </c:pt>
                <c:pt idx="8043">
                  <c:v>5</c:v>
                </c:pt>
                <c:pt idx="8044">
                  <c:v>5</c:v>
                </c:pt>
                <c:pt idx="8045">
                  <c:v>5</c:v>
                </c:pt>
                <c:pt idx="8046">
                  <c:v>5</c:v>
                </c:pt>
                <c:pt idx="8047">
                  <c:v>5</c:v>
                </c:pt>
                <c:pt idx="8048">
                  <c:v>5</c:v>
                </c:pt>
                <c:pt idx="8049">
                  <c:v>5</c:v>
                </c:pt>
                <c:pt idx="8050">
                  <c:v>5</c:v>
                </c:pt>
                <c:pt idx="8051">
                  <c:v>5</c:v>
                </c:pt>
                <c:pt idx="8052">
                  <c:v>5</c:v>
                </c:pt>
                <c:pt idx="8053">
                  <c:v>5</c:v>
                </c:pt>
                <c:pt idx="8054">
                  <c:v>5</c:v>
                </c:pt>
                <c:pt idx="8055">
                  <c:v>5</c:v>
                </c:pt>
                <c:pt idx="8056">
                  <c:v>5</c:v>
                </c:pt>
                <c:pt idx="8057">
                  <c:v>5</c:v>
                </c:pt>
                <c:pt idx="8058">
                  <c:v>5</c:v>
                </c:pt>
                <c:pt idx="8059">
                  <c:v>5</c:v>
                </c:pt>
                <c:pt idx="8060">
                  <c:v>5</c:v>
                </c:pt>
                <c:pt idx="8061">
                  <c:v>5</c:v>
                </c:pt>
                <c:pt idx="8062">
                  <c:v>5</c:v>
                </c:pt>
                <c:pt idx="8063">
                  <c:v>5</c:v>
                </c:pt>
                <c:pt idx="8064">
                  <c:v>5</c:v>
                </c:pt>
                <c:pt idx="8065">
                  <c:v>5</c:v>
                </c:pt>
                <c:pt idx="8066">
                  <c:v>5</c:v>
                </c:pt>
                <c:pt idx="8067">
                  <c:v>5</c:v>
                </c:pt>
                <c:pt idx="8068">
                  <c:v>5</c:v>
                </c:pt>
                <c:pt idx="8069">
                  <c:v>5</c:v>
                </c:pt>
                <c:pt idx="8070">
                  <c:v>5</c:v>
                </c:pt>
                <c:pt idx="8071">
                  <c:v>5</c:v>
                </c:pt>
                <c:pt idx="8072">
                  <c:v>5</c:v>
                </c:pt>
                <c:pt idx="8073">
                  <c:v>5</c:v>
                </c:pt>
                <c:pt idx="8074">
                  <c:v>5</c:v>
                </c:pt>
                <c:pt idx="8075">
                  <c:v>5</c:v>
                </c:pt>
                <c:pt idx="8076">
                  <c:v>5</c:v>
                </c:pt>
                <c:pt idx="8077">
                  <c:v>5</c:v>
                </c:pt>
                <c:pt idx="8078">
                  <c:v>5</c:v>
                </c:pt>
                <c:pt idx="8079">
                  <c:v>5</c:v>
                </c:pt>
                <c:pt idx="8080">
                  <c:v>5</c:v>
                </c:pt>
                <c:pt idx="8081">
                  <c:v>5</c:v>
                </c:pt>
                <c:pt idx="8082">
                  <c:v>5</c:v>
                </c:pt>
                <c:pt idx="8083">
                  <c:v>5</c:v>
                </c:pt>
                <c:pt idx="8084">
                  <c:v>5</c:v>
                </c:pt>
                <c:pt idx="8085">
                  <c:v>5</c:v>
                </c:pt>
                <c:pt idx="8086">
                  <c:v>5</c:v>
                </c:pt>
                <c:pt idx="8087">
                  <c:v>5</c:v>
                </c:pt>
                <c:pt idx="8088">
                  <c:v>5</c:v>
                </c:pt>
                <c:pt idx="8089">
                  <c:v>5</c:v>
                </c:pt>
                <c:pt idx="8090">
                  <c:v>5</c:v>
                </c:pt>
                <c:pt idx="8091">
                  <c:v>5</c:v>
                </c:pt>
                <c:pt idx="8092">
                  <c:v>5</c:v>
                </c:pt>
                <c:pt idx="8093">
                  <c:v>5</c:v>
                </c:pt>
                <c:pt idx="8094">
                  <c:v>5</c:v>
                </c:pt>
                <c:pt idx="8095">
                  <c:v>5</c:v>
                </c:pt>
                <c:pt idx="8096">
                  <c:v>5</c:v>
                </c:pt>
                <c:pt idx="8097">
                  <c:v>5</c:v>
                </c:pt>
                <c:pt idx="8098">
                  <c:v>5</c:v>
                </c:pt>
                <c:pt idx="8099">
                  <c:v>5</c:v>
                </c:pt>
                <c:pt idx="8100">
                  <c:v>5</c:v>
                </c:pt>
                <c:pt idx="8101">
                  <c:v>5</c:v>
                </c:pt>
                <c:pt idx="8102">
                  <c:v>5</c:v>
                </c:pt>
                <c:pt idx="8103">
                  <c:v>5</c:v>
                </c:pt>
                <c:pt idx="8104">
                  <c:v>5</c:v>
                </c:pt>
                <c:pt idx="8105">
                  <c:v>5</c:v>
                </c:pt>
                <c:pt idx="8106">
                  <c:v>5</c:v>
                </c:pt>
                <c:pt idx="8107">
                  <c:v>5</c:v>
                </c:pt>
                <c:pt idx="8108">
                  <c:v>5</c:v>
                </c:pt>
                <c:pt idx="8109">
                  <c:v>5</c:v>
                </c:pt>
                <c:pt idx="8110">
                  <c:v>5</c:v>
                </c:pt>
                <c:pt idx="8111">
                  <c:v>5</c:v>
                </c:pt>
                <c:pt idx="8112">
                  <c:v>5</c:v>
                </c:pt>
                <c:pt idx="8113">
                  <c:v>5</c:v>
                </c:pt>
                <c:pt idx="8114">
                  <c:v>5</c:v>
                </c:pt>
                <c:pt idx="8115">
                  <c:v>5</c:v>
                </c:pt>
                <c:pt idx="8116">
                  <c:v>5</c:v>
                </c:pt>
                <c:pt idx="8117">
                  <c:v>5</c:v>
                </c:pt>
                <c:pt idx="8118">
                  <c:v>5</c:v>
                </c:pt>
                <c:pt idx="8119">
                  <c:v>5</c:v>
                </c:pt>
                <c:pt idx="8120">
                  <c:v>5</c:v>
                </c:pt>
                <c:pt idx="8121">
                  <c:v>5</c:v>
                </c:pt>
                <c:pt idx="8122">
                  <c:v>5</c:v>
                </c:pt>
                <c:pt idx="8123">
                  <c:v>5</c:v>
                </c:pt>
                <c:pt idx="8124">
                  <c:v>5</c:v>
                </c:pt>
                <c:pt idx="8125">
                  <c:v>5</c:v>
                </c:pt>
                <c:pt idx="8126">
                  <c:v>5</c:v>
                </c:pt>
                <c:pt idx="8127">
                  <c:v>5</c:v>
                </c:pt>
                <c:pt idx="8128">
                  <c:v>5</c:v>
                </c:pt>
                <c:pt idx="8129">
                  <c:v>5</c:v>
                </c:pt>
                <c:pt idx="8130">
                  <c:v>5</c:v>
                </c:pt>
                <c:pt idx="8131">
                  <c:v>5</c:v>
                </c:pt>
                <c:pt idx="8132">
                  <c:v>5</c:v>
                </c:pt>
                <c:pt idx="8133">
                  <c:v>5</c:v>
                </c:pt>
                <c:pt idx="8134">
                  <c:v>5</c:v>
                </c:pt>
                <c:pt idx="8135">
                  <c:v>5</c:v>
                </c:pt>
                <c:pt idx="8136">
                  <c:v>5</c:v>
                </c:pt>
                <c:pt idx="8137">
                  <c:v>5</c:v>
                </c:pt>
                <c:pt idx="8138">
                  <c:v>5</c:v>
                </c:pt>
                <c:pt idx="8139">
                  <c:v>5</c:v>
                </c:pt>
                <c:pt idx="8140">
                  <c:v>5</c:v>
                </c:pt>
                <c:pt idx="8141">
                  <c:v>5</c:v>
                </c:pt>
                <c:pt idx="8142">
                  <c:v>5</c:v>
                </c:pt>
                <c:pt idx="8143">
                  <c:v>5</c:v>
                </c:pt>
                <c:pt idx="8144">
                  <c:v>5</c:v>
                </c:pt>
                <c:pt idx="8145">
                  <c:v>5</c:v>
                </c:pt>
                <c:pt idx="8146">
                  <c:v>5</c:v>
                </c:pt>
                <c:pt idx="8147">
                  <c:v>5</c:v>
                </c:pt>
                <c:pt idx="8148">
                  <c:v>5</c:v>
                </c:pt>
                <c:pt idx="8149">
                  <c:v>5</c:v>
                </c:pt>
                <c:pt idx="8150">
                  <c:v>5</c:v>
                </c:pt>
                <c:pt idx="8151">
                  <c:v>5</c:v>
                </c:pt>
                <c:pt idx="8152">
                  <c:v>5</c:v>
                </c:pt>
                <c:pt idx="8153">
                  <c:v>5</c:v>
                </c:pt>
                <c:pt idx="8154">
                  <c:v>5</c:v>
                </c:pt>
                <c:pt idx="8155">
                  <c:v>5</c:v>
                </c:pt>
                <c:pt idx="8156">
                  <c:v>5</c:v>
                </c:pt>
                <c:pt idx="8157">
                  <c:v>5</c:v>
                </c:pt>
                <c:pt idx="8158">
                  <c:v>5</c:v>
                </c:pt>
                <c:pt idx="8159">
                  <c:v>5</c:v>
                </c:pt>
                <c:pt idx="8160">
                  <c:v>5</c:v>
                </c:pt>
                <c:pt idx="8161">
                  <c:v>5</c:v>
                </c:pt>
                <c:pt idx="8162">
                  <c:v>5</c:v>
                </c:pt>
                <c:pt idx="8163">
                  <c:v>5</c:v>
                </c:pt>
                <c:pt idx="8164">
                  <c:v>5</c:v>
                </c:pt>
                <c:pt idx="8165">
                  <c:v>5</c:v>
                </c:pt>
                <c:pt idx="8166">
                  <c:v>5</c:v>
                </c:pt>
                <c:pt idx="8167">
                  <c:v>5</c:v>
                </c:pt>
                <c:pt idx="8168">
                  <c:v>5</c:v>
                </c:pt>
                <c:pt idx="8169">
                  <c:v>5</c:v>
                </c:pt>
                <c:pt idx="8170">
                  <c:v>5</c:v>
                </c:pt>
                <c:pt idx="8171">
                  <c:v>5</c:v>
                </c:pt>
                <c:pt idx="8172">
                  <c:v>5</c:v>
                </c:pt>
                <c:pt idx="8173">
                  <c:v>5</c:v>
                </c:pt>
                <c:pt idx="8174">
                  <c:v>5</c:v>
                </c:pt>
                <c:pt idx="8175">
                  <c:v>5</c:v>
                </c:pt>
                <c:pt idx="8176">
                  <c:v>5</c:v>
                </c:pt>
                <c:pt idx="8177">
                  <c:v>5</c:v>
                </c:pt>
                <c:pt idx="8178">
                  <c:v>5</c:v>
                </c:pt>
                <c:pt idx="8179">
                  <c:v>5</c:v>
                </c:pt>
                <c:pt idx="8180">
                  <c:v>5</c:v>
                </c:pt>
                <c:pt idx="8181">
                  <c:v>5</c:v>
                </c:pt>
                <c:pt idx="8182">
                  <c:v>5</c:v>
                </c:pt>
                <c:pt idx="8183">
                  <c:v>5</c:v>
                </c:pt>
                <c:pt idx="8184">
                  <c:v>5</c:v>
                </c:pt>
                <c:pt idx="8185">
                  <c:v>5</c:v>
                </c:pt>
                <c:pt idx="8186">
                  <c:v>5</c:v>
                </c:pt>
                <c:pt idx="8187">
                  <c:v>5</c:v>
                </c:pt>
                <c:pt idx="8188">
                  <c:v>5</c:v>
                </c:pt>
                <c:pt idx="8189">
                  <c:v>5</c:v>
                </c:pt>
                <c:pt idx="8190">
                  <c:v>5</c:v>
                </c:pt>
                <c:pt idx="8191">
                  <c:v>5</c:v>
                </c:pt>
                <c:pt idx="8192">
                  <c:v>5</c:v>
                </c:pt>
                <c:pt idx="8193">
                  <c:v>5</c:v>
                </c:pt>
                <c:pt idx="8194">
                  <c:v>5</c:v>
                </c:pt>
                <c:pt idx="8195">
                  <c:v>5</c:v>
                </c:pt>
                <c:pt idx="8196">
                  <c:v>5</c:v>
                </c:pt>
                <c:pt idx="8197">
                  <c:v>5</c:v>
                </c:pt>
                <c:pt idx="8198">
                  <c:v>5</c:v>
                </c:pt>
                <c:pt idx="8199">
                  <c:v>5</c:v>
                </c:pt>
                <c:pt idx="8200">
                  <c:v>5</c:v>
                </c:pt>
                <c:pt idx="8201">
                  <c:v>5</c:v>
                </c:pt>
                <c:pt idx="8202">
                  <c:v>5</c:v>
                </c:pt>
                <c:pt idx="8203">
                  <c:v>5</c:v>
                </c:pt>
                <c:pt idx="8204">
                  <c:v>5</c:v>
                </c:pt>
                <c:pt idx="8205">
                  <c:v>5</c:v>
                </c:pt>
                <c:pt idx="8206">
                  <c:v>5</c:v>
                </c:pt>
                <c:pt idx="8207">
                  <c:v>5</c:v>
                </c:pt>
                <c:pt idx="8208">
                  <c:v>5</c:v>
                </c:pt>
                <c:pt idx="8209">
                  <c:v>5</c:v>
                </c:pt>
                <c:pt idx="8210">
                  <c:v>5</c:v>
                </c:pt>
                <c:pt idx="8211">
                  <c:v>5</c:v>
                </c:pt>
                <c:pt idx="8212">
                  <c:v>5</c:v>
                </c:pt>
                <c:pt idx="8213">
                  <c:v>5</c:v>
                </c:pt>
                <c:pt idx="8214">
                  <c:v>5</c:v>
                </c:pt>
                <c:pt idx="8215">
                  <c:v>5</c:v>
                </c:pt>
                <c:pt idx="8216">
                  <c:v>5</c:v>
                </c:pt>
                <c:pt idx="8217">
                  <c:v>5</c:v>
                </c:pt>
                <c:pt idx="8218">
                  <c:v>5</c:v>
                </c:pt>
                <c:pt idx="8219">
                  <c:v>5</c:v>
                </c:pt>
                <c:pt idx="8220">
                  <c:v>5</c:v>
                </c:pt>
                <c:pt idx="8221">
                  <c:v>5</c:v>
                </c:pt>
                <c:pt idx="8222">
                  <c:v>5</c:v>
                </c:pt>
                <c:pt idx="8223">
                  <c:v>5</c:v>
                </c:pt>
                <c:pt idx="8224">
                  <c:v>5</c:v>
                </c:pt>
                <c:pt idx="8225">
                  <c:v>5</c:v>
                </c:pt>
                <c:pt idx="8226">
                  <c:v>5</c:v>
                </c:pt>
                <c:pt idx="8227">
                  <c:v>5</c:v>
                </c:pt>
                <c:pt idx="8228">
                  <c:v>5</c:v>
                </c:pt>
                <c:pt idx="8229">
                  <c:v>5</c:v>
                </c:pt>
                <c:pt idx="8230">
                  <c:v>5</c:v>
                </c:pt>
                <c:pt idx="8231">
                  <c:v>5</c:v>
                </c:pt>
                <c:pt idx="8232">
                  <c:v>5</c:v>
                </c:pt>
                <c:pt idx="8233">
                  <c:v>5</c:v>
                </c:pt>
                <c:pt idx="8234">
                  <c:v>5</c:v>
                </c:pt>
                <c:pt idx="8235">
                  <c:v>5</c:v>
                </c:pt>
                <c:pt idx="8236">
                  <c:v>5</c:v>
                </c:pt>
                <c:pt idx="8237">
                  <c:v>5</c:v>
                </c:pt>
                <c:pt idx="8238">
                  <c:v>5</c:v>
                </c:pt>
                <c:pt idx="8239">
                  <c:v>5</c:v>
                </c:pt>
                <c:pt idx="8240">
                  <c:v>5</c:v>
                </c:pt>
                <c:pt idx="8241">
                  <c:v>5</c:v>
                </c:pt>
                <c:pt idx="8242">
                  <c:v>5</c:v>
                </c:pt>
                <c:pt idx="8243">
                  <c:v>5</c:v>
                </c:pt>
                <c:pt idx="8244">
                  <c:v>5</c:v>
                </c:pt>
                <c:pt idx="8245">
                  <c:v>5</c:v>
                </c:pt>
                <c:pt idx="8246">
                  <c:v>5</c:v>
                </c:pt>
                <c:pt idx="8247">
                  <c:v>5</c:v>
                </c:pt>
                <c:pt idx="8248">
                  <c:v>5</c:v>
                </c:pt>
                <c:pt idx="8249">
                  <c:v>5</c:v>
                </c:pt>
                <c:pt idx="8250">
                  <c:v>5</c:v>
                </c:pt>
                <c:pt idx="8251">
                  <c:v>5</c:v>
                </c:pt>
                <c:pt idx="8252">
                  <c:v>5</c:v>
                </c:pt>
                <c:pt idx="8253">
                  <c:v>5</c:v>
                </c:pt>
                <c:pt idx="8254">
                  <c:v>5</c:v>
                </c:pt>
                <c:pt idx="8255">
                  <c:v>5</c:v>
                </c:pt>
                <c:pt idx="8256">
                  <c:v>5</c:v>
                </c:pt>
                <c:pt idx="8257">
                  <c:v>5</c:v>
                </c:pt>
                <c:pt idx="8258">
                  <c:v>5</c:v>
                </c:pt>
                <c:pt idx="8259">
                  <c:v>5</c:v>
                </c:pt>
                <c:pt idx="8260">
                  <c:v>5</c:v>
                </c:pt>
                <c:pt idx="8261">
                  <c:v>5</c:v>
                </c:pt>
                <c:pt idx="8262">
                  <c:v>5</c:v>
                </c:pt>
                <c:pt idx="8263">
                  <c:v>5</c:v>
                </c:pt>
                <c:pt idx="8264">
                  <c:v>5</c:v>
                </c:pt>
                <c:pt idx="8265">
                  <c:v>5</c:v>
                </c:pt>
                <c:pt idx="8266">
                  <c:v>5</c:v>
                </c:pt>
                <c:pt idx="8267">
                  <c:v>5</c:v>
                </c:pt>
                <c:pt idx="8268">
                  <c:v>5</c:v>
                </c:pt>
                <c:pt idx="8269">
                  <c:v>5</c:v>
                </c:pt>
                <c:pt idx="8270">
                  <c:v>5</c:v>
                </c:pt>
                <c:pt idx="8271">
                  <c:v>5</c:v>
                </c:pt>
                <c:pt idx="8272">
                  <c:v>5</c:v>
                </c:pt>
                <c:pt idx="8273">
                  <c:v>5</c:v>
                </c:pt>
                <c:pt idx="8274">
                  <c:v>5</c:v>
                </c:pt>
                <c:pt idx="8275">
                  <c:v>5</c:v>
                </c:pt>
                <c:pt idx="8276">
                  <c:v>5</c:v>
                </c:pt>
                <c:pt idx="8277">
                  <c:v>5</c:v>
                </c:pt>
                <c:pt idx="8278">
                  <c:v>5</c:v>
                </c:pt>
                <c:pt idx="8279">
                  <c:v>5</c:v>
                </c:pt>
                <c:pt idx="8280">
                  <c:v>5</c:v>
                </c:pt>
                <c:pt idx="8281">
                  <c:v>5</c:v>
                </c:pt>
                <c:pt idx="8282">
                  <c:v>5</c:v>
                </c:pt>
                <c:pt idx="8283">
                  <c:v>5</c:v>
                </c:pt>
                <c:pt idx="8284">
                  <c:v>5</c:v>
                </c:pt>
                <c:pt idx="8285">
                  <c:v>5</c:v>
                </c:pt>
                <c:pt idx="8286">
                  <c:v>5</c:v>
                </c:pt>
                <c:pt idx="8287">
                  <c:v>5</c:v>
                </c:pt>
                <c:pt idx="8288">
                  <c:v>5</c:v>
                </c:pt>
                <c:pt idx="8289">
                  <c:v>5</c:v>
                </c:pt>
                <c:pt idx="8290">
                  <c:v>5</c:v>
                </c:pt>
                <c:pt idx="8291">
                  <c:v>5</c:v>
                </c:pt>
                <c:pt idx="8292">
                  <c:v>5</c:v>
                </c:pt>
                <c:pt idx="8293">
                  <c:v>5</c:v>
                </c:pt>
                <c:pt idx="8294">
                  <c:v>5</c:v>
                </c:pt>
                <c:pt idx="8295">
                  <c:v>5</c:v>
                </c:pt>
                <c:pt idx="8296">
                  <c:v>5</c:v>
                </c:pt>
                <c:pt idx="8297">
                  <c:v>5</c:v>
                </c:pt>
                <c:pt idx="8298">
                  <c:v>5</c:v>
                </c:pt>
                <c:pt idx="8299">
                  <c:v>5</c:v>
                </c:pt>
                <c:pt idx="8300">
                  <c:v>5</c:v>
                </c:pt>
                <c:pt idx="8301">
                  <c:v>5</c:v>
                </c:pt>
                <c:pt idx="8302">
                  <c:v>5</c:v>
                </c:pt>
                <c:pt idx="8303">
                  <c:v>5</c:v>
                </c:pt>
                <c:pt idx="8304">
                  <c:v>5</c:v>
                </c:pt>
                <c:pt idx="8305">
                  <c:v>5</c:v>
                </c:pt>
                <c:pt idx="8306">
                  <c:v>5</c:v>
                </c:pt>
                <c:pt idx="8307">
                  <c:v>5</c:v>
                </c:pt>
                <c:pt idx="8308">
                  <c:v>5</c:v>
                </c:pt>
                <c:pt idx="8309">
                  <c:v>5</c:v>
                </c:pt>
                <c:pt idx="8310">
                  <c:v>5</c:v>
                </c:pt>
                <c:pt idx="8311">
                  <c:v>5</c:v>
                </c:pt>
                <c:pt idx="8312">
                  <c:v>5</c:v>
                </c:pt>
                <c:pt idx="8313">
                  <c:v>5</c:v>
                </c:pt>
                <c:pt idx="8314">
                  <c:v>5</c:v>
                </c:pt>
                <c:pt idx="8315">
                  <c:v>5</c:v>
                </c:pt>
                <c:pt idx="8316">
                  <c:v>5</c:v>
                </c:pt>
                <c:pt idx="8317">
                  <c:v>5</c:v>
                </c:pt>
                <c:pt idx="8318">
                  <c:v>5</c:v>
                </c:pt>
                <c:pt idx="8319">
                  <c:v>5</c:v>
                </c:pt>
                <c:pt idx="8320">
                  <c:v>5</c:v>
                </c:pt>
                <c:pt idx="8321">
                  <c:v>5</c:v>
                </c:pt>
                <c:pt idx="8322">
                  <c:v>5</c:v>
                </c:pt>
                <c:pt idx="8323">
                  <c:v>5</c:v>
                </c:pt>
                <c:pt idx="8324">
                  <c:v>5</c:v>
                </c:pt>
                <c:pt idx="8325">
                  <c:v>5</c:v>
                </c:pt>
                <c:pt idx="8326">
                  <c:v>5</c:v>
                </c:pt>
                <c:pt idx="8327">
                  <c:v>5</c:v>
                </c:pt>
                <c:pt idx="8328">
                  <c:v>5</c:v>
                </c:pt>
                <c:pt idx="8329">
                  <c:v>5</c:v>
                </c:pt>
                <c:pt idx="8330">
                  <c:v>5</c:v>
                </c:pt>
                <c:pt idx="8331">
                  <c:v>5</c:v>
                </c:pt>
                <c:pt idx="8332">
                  <c:v>5</c:v>
                </c:pt>
                <c:pt idx="8333">
                  <c:v>5</c:v>
                </c:pt>
                <c:pt idx="8334">
                  <c:v>5</c:v>
                </c:pt>
                <c:pt idx="8335">
                  <c:v>5</c:v>
                </c:pt>
                <c:pt idx="8336">
                  <c:v>5</c:v>
                </c:pt>
                <c:pt idx="8337">
                  <c:v>5</c:v>
                </c:pt>
                <c:pt idx="8338">
                  <c:v>5</c:v>
                </c:pt>
                <c:pt idx="8339">
                  <c:v>5</c:v>
                </c:pt>
                <c:pt idx="8340">
                  <c:v>5</c:v>
                </c:pt>
                <c:pt idx="8341">
                  <c:v>5</c:v>
                </c:pt>
                <c:pt idx="8342">
                  <c:v>5</c:v>
                </c:pt>
                <c:pt idx="8343">
                  <c:v>5</c:v>
                </c:pt>
                <c:pt idx="8344">
                  <c:v>5</c:v>
                </c:pt>
                <c:pt idx="8345">
                  <c:v>5</c:v>
                </c:pt>
                <c:pt idx="8346">
                  <c:v>5</c:v>
                </c:pt>
                <c:pt idx="8347">
                  <c:v>5</c:v>
                </c:pt>
                <c:pt idx="8348">
                  <c:v>5</c:v>
                </c:pt>
                <c:pt idx="8349">
                  <c:v>5</c:v>
                </c:pt>
                <c:pt idx="8350">
                  <c:v>5</c:v>
                </c:pt>
                <c:pt idx="8351">
                  <c:v>5</c:v>
                </c:pt>
                <c:pt idx="8352">
                  <c:v>5</c:v>
                </c:pt>
                <c:pt idx="8353">
                  <c:v>5</c:v>
                </c:pt>
                <c:pt idx="8354">
                  <c:v>5</c:v>
                </c:pt>
                <c:pt idx="8355">
                  <c:v>5</c:v>
                </c:pt>
                <c:pt idx="8356">
                  <c:v>5</c:v>
                </c:pt>
                <c:pt idx="8357">
                  <c:v>5</c:v>
                </c:pt>
                <c:pt idx="8358">
                  <c:v>5</c:v>
                </c:pt>
                <c:pt idx="8359">
                  <c:v>5</c:v>
                </c:pt>
                <c:pt idx="8360">
                  <c:v>5</c:v>
                </c:pt>
                <c:pt idx="8361">
                  <c:v>5</c:v>
                </c:pt>
                <c:pt idx="8362">
                  <c:v>5</c:v>
                </c:pt>
                <c:pt idx="8363">
                  <c:v>5</c:v>
                </c:pt>
                <c:pt idx="8364">
                  <c:v>5</c:v>
                </c:pt>
                <c:pt idx="8365">
                  <c:v>5</c:v>
                </c:pt>
                <c:pt idx="8366">
                  <c:v>5</c:v>
                </c:pt>
                <c:pt idx="8367">
                  <c:v>5</c:v>
                </c:pt>
                <c:pt idx="8368">
                  <c:v>5</c:v>
                </c:pt>
                <c:pt idx="8369">
                  <c:v>5</c:v>
                </c:pt>
                <c:pt idx="8370">
                  <c:v>5</c:v>
                </c:pt>
                <c:pt idx="8371">
                  <c:v>5</c:v>
                </c:pt>
                <c:pt idx="8372">
                  <c:v>5</c:v>
                </c:pt>
                <c:pt idx="8373">
                  <c:v>5</c:v>
                </c:pt>
                <c:pt idx="8374">
                  <c:v>5</c:v>
                </c:pt>
                <c:pt idx="8375">
                  <c:v>5</c:v>
                </c:pt>
                <c:pt idx="8376">
                  <c:v>5</c:v>
                </c:pt>
                <c:pt idx="8377">
                  <c:v>5</c:v>
                </c:pt>
                <c:pt idx="8378">
                  <c:v>5</c:v>
                </c:pt>
                <c:pt idx="8379">
                  <c:v>5</c:v>
                </c:pt>
                <c:pt idx="8380">
                  <c:v>5</c:v>
                </c:pt>
                <c:pt idx="8381">
                  <c:v>5</c:v>
                </c:pt>
                <c:pt idx="8382">
                  <c:v>5</c:v>
                </c:pt>
                <c:pt idx="8383">
                  <c:v>5</c:v>
                </c:pt>
                <c:pt idx="8384">
                  <c:v>5</c:v>
                </c:pt>
                <c:pt idx="8385">
                  <c:v>5</c:v>
                </c:pt>
                <c:pt idx="8386">
                  <c:v>5</c:v>
                </c:pt>
                <c:pt idx="8387">
                  <c:v>5</c:v>
                </c:pt>
                <c:pt idx="8388">
                  <c:v>5</c:v>
                </c:pt>
                <c:pt idx="8389">
                  <c:v>5</c:v>
                </c:pt>
                <c:pt idx="8390">
                  <c:v>5</c:v>
                </c:pt>
                <c:pt idx="8391">
                  <c:v>5</c:v>
                </c:pt>
                <c:pt idx="8392">
                  <c:v>5</c:v>
                </c:pt>
                <c:pt idx="8393">
                  <c:v>5</c:v>
                </c:pt>
                <c:pt idx="8394">
                  <c:v>5</c:v>
                </c:pt>
                <c:pt idx="8395">
                  <c:v>5</c:v>
                </c:pt>
                <c:pt idx="8396">
                  <c:v>5</c:v>
                </c:pt>
                <c:pt idx="8397">
                  <c:v>5</c:v>
                </c:pt>
                <c:pt idx="8398">
                  <c:v>5</c:v>
                </c:pt>
                <c:pt idx="8399">
                  <c:v>5</c:v>
                </c:pt>
                <c:pt idx="8400">
                  <c:v>5</c:v>
                </c:pt>
                <c:pt idx="8401">
                  <c:v>5</c:v>
                </c:pt>
                <c:pt idx="8402">
                  <c:v>5</c:v>
                </c:pt>
                <c:pt idx="8403">
                  <c:v>5</c:v>
                </c:pt>
                <c:pt idx="8404">
                  <c:v>5</c:v>
                </c:pt>
                <c:pt idx="8405">
                  <c:v>5</c:v>
                </c:pt>
                <c:pt idx="8406">
                  <c:v>5</c:v>
                </c:pt>
                <c:pt idx="8407">
                  <c:v>5</c:v>
                </c:pt>
                <c:pt idx="8408">
                  <c:v>5</c:v>
                </c:pt>
                <c:pt idx="8409">
                  <c:v>5</c:v>
                </c:pt>
                <c:pt idx="8410">
                  <c:v>5</c:v>
                </c:pt>
                <c:pt idx="8411">
                  <c:v>5</c:v>
                </c:pt>
                <c:pt idx="8412">
                  <c:v>5</c:v>
                </c:pt>
                <c:pt idx="8413">
                  <c:v>5</c:v>
                </c:pt>
                <c:pt idx="8414">
                  <c:v>5</c:v>
                </c:pt>
                <c:pt idx="8415">
                  <c:v>5</c:v>
                </c:pt>
                <c:pt idx="8416">
                  <c:v>5</c:v>
                </c:pt>
                <c:pt idx="8417">
                  <c:v>5</c:v>
                </c:pt>
                <c:pt idx="8418">
                  <c:v>5</c:v>
                </c:pt>
                <c:pt idx="8419">
                  <c:v>5</c:v>
                </c:pt>
                <c:pt idx="8420">
                  <c:v>5</c:v>
                </c:pt>
                <c:pt idx="8421">
                  <c:v>5</c:v>
                </c:pt>
                <c:pt idx="8422">
                  <c:v>5</c:v>
                </c:pt>
                <c:pt idx="8423">
                  <c:v>5</c:v>
                </c:pt>
                <c:pt idx="8424">
                  <c:v>5</c:v>
                </c:pt>
                <c:pt idx="8425">
                  <c:v>5</c:v>
                </c:pt>
                <c:pt idx="8426">
                  <c:v>5</c:v>
                </c:pt>
                <c:pt idx="8427">
                  <c:v>5</c:v>
                </c:pt>
                <c:pt idx="8428">
                  <c:v>5</c:v>
                </c:pt>
                <c:pt idx="8429">
                  <c:v>5</c:v>
                </c:pt>
                <c:pt idx="8430">
                  <c:v>5</c:v>
                </c:pt>
                <c:pt idx="8431">
                  <c:v>5</c:v>
                </c:pt>
                <c:pt idx="8432">
                  <c:v>5</c:v>
                </c:pt>
                <c:pt idx="8433">
                  <c:v>5</c:v>
                </c:pt>
                <c:pt idx="8434">
                  <c:v>5</c:v>
                </c:pt>
                <c:pt idx="8435">
                  <c:v>5</c:v>
                </c:pt>
                <c:pt idx="8436">
                  <c:v>5</c:v>
                </c:pt>
                <c:pt idx="8437">
                  <c:v>5</c:v>
                </c:pt>
                <c:pt idx="8438">
                  <c:v>5</c:v>
                </c:pt>
                <c:pt idx="8439">
                  <c:v>5</c:v>
                </c:pt>
                <c:pt idx="8440">
                  <c:v>5</c:v>
                </c:pt>
                <c:pt idx="8441">
                  <c:v>5</c:v>
                </c:pt>
                <c:pt idx="8442">
                  <c:v>5</c:v>
                </c:pt>
                <c:pt idx="8443">
                  <c:v>5</c:v>
                </c:pt>
                <c:pt idx="8444">
                  <c:v>5</c:v>
                </c:pt>
                <c:pt idx="8445">
                  <c:v>5</c:v>
                </c:pt>
                <c:pt idx="8446">
                  <c:v>5</c:v>
                </c:pt>
                <c:pt idx="8447">
                  <c:v>5</c:v>
                </c:pt>
                <c:pt idx="8448">
                  <c:v>5</c:v>
                </c:pt>
                <c:pt idx="8449">
                  <c:v>5</c:v>
                </c:pt>
                <c:pt idx="8450">
                  <c:v>5</c:v>
                </c:pt>
                <c:pt idx="8451">
                  <c:v>5</c:v>
                </c:pt>
                <c:pt idx="8452">
                  <c:v>5</c:v>
                </c:pt>
                <c:pt idx="8453">
                  <c:v>5</c:v>
                </c:pt>
                <c:pt idx="8454">
                  <c:v>5</c:v>
                </c:pt>
                <c:pt idx="8455">
                  <c:v>5</c:v>
                </c:pt>
                <c:pt idx="8456">
                  <c:v>5</c:v>
                </c:pt>
                <c:pt idx="8457">
                  <c:v>5</c:v>
                </c:pt>
                <c:pt idx="8458">
                  <c:v>5</c:v>
                </c:pt>
                <c:pt idx="8459">
                  <c:v>5</c:v>
                </c:pt>
                <c:pt idx="8460">
                  <c:v>5</c:v>
                </c:pt>
                <c:pt idx="8461">
                  <c:v>5</c:v>
                </c:pt>
                <c:pt idx="8462">
                  <c:v>5</c:v>
                </c:pt>
                <c:pt idx="8463">
                  <c:v>5</c:v>
                </c:pt>
                <c:pt idx="8464">
                  <c:v>5</c:v>
                </c:pt>
                <c:pt idx="8465">
                  <c:v>5</c:v>
                </c:pt>
                <c:pt idx="8466">
                  <c:v>5</c:v>
                </c:pt>
                <c:pt idx="8467">
                  <c:v>5</c:v>
                </c:pt>
                <c:pt idx="8468">
                  <c:v>5</c:v>
                </c:pt>
                <c:pt idx="8469">
                  <c:v>5</c:v>
                </c:pt>
                <c:pt idx="8470">
                  <c:v>5</c:v>
                </c:pt>
                <c:pt idx="8471">
                  <c:v>5</c:v>
                </c:pt>
                <c:pt idx="8472">
                  <c:v>5</c:v>
                </c:pt>
                <c:pt idx="8473">
                  <c:v>5</c:v>
                </c:pt>
                <c:pt idx="8474">
                  <c:v>5</c:v>
                </c:pt>
                <c:pt idx="8475">
                  <c:v>5</c:v>
                </c:pt>
                <c:pt idx="8476">
                  <c:v>5</c:v>
                </c:pt>
                <c:pt idx="8477">
                  <c:v>5</c:v>
                </c:pt>
                <c:pt idx="8478">
                  <c:v>5</c:v>
                </c:pt>
                <c:pt idx="8479">
                  <c:v>5</c:v>
                </c:pt>
                <c:pt idx="8480">
                  <c:v>5</c:v>
                </c:pt>
                <c:pt idx="8481">
                  <c:v>5</c:v>
                </c:pt>
                <c:pt idx="8482">
                  <c:v>5</c:v>
                </c:pt>
                <c:pt idx="8483">
                  <c:v>5</c:v>
                </c:pt>
                <c:pt idx="8484">
                  <c:v>5</c:v>
                </c:pt>
                <c:pt idx="8485">
                  <c:v>5</c:v>
                </c:pt>
                <c:pt idx="8486">
                  <c:v>5</c:v>
                </c:pt>
                <c:pt idx="8487">
                  <c:v>5</c:v>
                </c:pt>
                <c:pt idx="8488">
                  <c:v>5</c:v>
                </c:pt>
                <c:pt idx="8489">
                  <c:v>5</c:v>
                </c:pt>
                <c:pt idx="8490">
                  <c:v>5</c:v>
                </c:pt>
                <c:pt idx="8491">
                  <c:v>5</c:v>
                </c:pt>
                <c:pt idx="8492">
                  <c:v>5</c:v>
                </c:pt>
                <c:pt idx="8493">
                  <c:v>5</c:v>
                </c:pt>
                <c:pt idx="8494">
                  <c:v>5</c:v>
                </c:pt>
                <c:pt idx="8495">
                  <c:v>5</c:v>
                </c:pt>
                <c:pt idx="8496">
                  <c:v>5</c:v>
                </c:pt>
                <c:pt idx="8497">
                  <c:v>5</c:v>
                </c:pt>
                <c:pt idx="8498">
                  <c:v>5</c:v>
                </c:pt>
                <c:pt idx="8499">
                  <c:v>5</c:v>
                </c:pt>
                <c:pt idx="8500">
                  <c:v>5</c:v>
                </c:pt>
                <c:pt idx="8501">
                  <c:v>5</c:v>
                </c:pt>
                <c:pt idx="8502">
                  <c:v>5</c:v>
                </c:pt>
                <c:pt idx="8503">
                  <c:v>5</c:v>
                </c:pt>
                <c:pt idx="8504">
                  <c:v>5</c:v>
                </c:pt>
                <c:pt idx="8505">
                  <c:v>5</c:v>
                </c:pt>
                <c:pt idx="8506">
                  <c:v>5</c:v>
                </c:pt>
                <c:pt idx="8507">
                  <c:v>5</c:v>
                </c:pt>
                <c:pt idx="8508">
                  <c:v>5</c:v>
                </c:pt>
                <c:pt idx="8509">
                  <c:v>5</c:v>
                </c:pt>
                <c:pt idx="8510">
                  <c:v>5</c:v>
                </c:pt>
                <c:pt idx="8511">
                  <c:v>5</c:v>
                </c:pt>
                <c:pt idx="8512">
                  <c:v>5</c:v>
                </c:pt>
                <c:pt idx="8513">
                  <c:v>5</c:v>
                </c:pt>
                <c:pt idx="8514">
                  <c:v>5</c:v>
                </c:pt>
                <c:pt idx="8515">
                  <c:v>5</c:v>
                </c:pt>
                <c:pt idx="8516">
                  <c:v>5</c:v>
                </c:pt>
                <c:pt idx="8517">
                  <c:v>5</c:v>
                </c:pt>
                <c:pt idx="8518">
                  <c:v>5</c:v>
                </c:pt>
                <c:pt idx="8519">
                  <c:v>5</c:v>
                </c:pt>
                <c:pt idx="8520">
                  <c:v>5</c:v>
                </c:pt>
                <c:pt idx="8521">
                  <c:v>5</c:v>
                </c:pt>
                <c:pt idx="8522">
                  <c:v>5</c:v>
                </c:pt>
                <c:pt idx="8523">
                  <c:v>5</c:v>
                </c:pt>
                <c:pt idx="8524">
                  <c:v>5</c:v>
                </c:pt>
                <c:pt idx="8525">
                  <c:v>5</c:v>
                </c:pt>
                <c:pt idx="8526">
                  <c:v>5</c:v>
                </c:pt>
                <c:pt idx="8527">
                  <c:v>5</c:v>
                </c:pt>
                <c:pt idx="8528">
                  <c:v>5</c:v>
                </c:pt>
                <c:pt idx="8529">
                  <c:v>5</c:v>
                </c:pt>
                <c:pt idx="8530">
                  <c:v>5</c:v>
                </c:pt>
                <c:pt idx="8531">
                  <c:v>5</c:v>
                </c:pt>
                <c:pt idx="8532">
                  <c:v>5</c:v>
                </c:pt>
                <c:pt idx="8533">
                  <c:v>5</c:v>
                </c:pt>
                <c:pt idx="8534">
                  <c:v>5</c:v>
                </c:pt>
                <c:pt idx="8535">
                  <c:v>5</c:v>
                </c:pt>
                <c:pt idx="8536">
                  <c:v>5</c:v>
                </c:pt>
                <c:pt idx="8537">
                  <c:v>5</c:v>
                </c:pt>
                <c:pt idx="8538">
                  <c:v>5</c:v>
                </c:pt>
                <c:pt idx="8539">
                  <c:v>5</c:v>
                </c:pt>
                <c:pt idx="8540">
                  <c:v>5</c:v>
                </c:pt>
                <c:pt idx="8541">
                  <c:v>5</c:v>
                </c:pt>
                <c:pt idx="8542">
                  <c:v>5</c:v>
                </c:pt>
                <c:pt idx="8543">
                  <c:v>5</c:v>
                </c:pt>
                <c:pt idx="8544">
                  <c:v>5</c:v>
                </c:pt>
                <c:pt idx="8545">
                  <c:v>5</c:v>
                </c:pt>
                <c:pt idx="8546">
                  <c:v>5</c:v>
                </c:pt>
                <c:pt idx="8547">
                  <c:v>5</c:v>
                </c:pt>
                <c:pt idx="8548">
                  <c:v>5</c:v>
                </c:pt>
                <c:pt idx="8549">
                  <c:v>5</c:v>
                </c:pt>
                <c:pt idx="8550">
                  <c:v>5</c:v>
                </c:pt>
                <c:pt idx="8551">
                  <c:v>5</c:v>
                </c:pt>
                <c:pt idx="8552">
                  <c:v>5</c:v>
                </c:pt>
                <c:pt idx="8553">
                  <c:v>5</c:v>
                </c:pt>
                <c:pt idx="8554">
                  <c:v>5</c:v>
                </c:pt>
                <c:pt idx="8555">
                  <c:v>5</c:v>
                </c:pt>
                <c:pt idx="8556">
                  <c:v>5</c:v>
                </c:pt>
                <c:pt idx="8557">
                  <c:v>5</c:v>
                </c:pt>
                <c:pt idx="8558">
                  <c:v>5</c:v>
                </c:pt>
                <c:pt idx="8559">
                  <c:v>5</c:v>
                </c:pt>
                <c:pt idx="8560">
                  <c:v>5</c:v>
                </c:pt>
                <c:pt idx="8561">
                  <c:v>5</c:v>
                </c:pt>
                <c:pt idx="8562">
                  <c:v>5</c:v>
                </c:pt>
                <c:pt idx="8563">
                  <c:v>5</c:v>
                </c:pt>
                <c:pt idx="8564">
                  <c:v>5</c:v>
                </c:pt>
                <c:pt idx="8565">
                  <c:v>5</c:v>
                </c:pt>
                <c:pt idx="8566">
                  <c:v>5</c:v>
                </c:pt>
                <c:pt idx="8567">
                  <c:v>5</c:v>
                </c:pt>
                <c:pt idx="8568">
                  <c:v>5</c:v>
                </c:pt>
                <c:pt idx="8569">
                  <c:v>5</c:v>
                </c:pt>
                <c:pt idx="8570">
                  <c:v>5</c:v>
                </c:pt>
                <c:pt idx="8571">
                  <c:v>5</c:v>
                </c:pt>
                <c:pt idx="8572">
                  <c:v>5</c:v>
                </c:pt>
                <c:pt idx="8573">
                  <c:v>5</c:v>
                </c:pt>
                <c:pt idx="8574">
                  <c:v>5</c:v>
                </c:pt>
                <c:pt idx="8575">
                  <c:v>5</c:v>
                </c:pt>
                <c:pt idx="8576">
                  <c:v>5</c:v>
                </c:pt>
                <c:pt idx="8577">
                  <c:v>5</c:v>
                </c:pt>
                <c:pt idx="8578">
                  <c:v>5</c:v>
                </c:pt>
                <c:pt idx="8579">
                  <c:v>5</c:v>
                </c:pt>
                <c:pt idx="8580">
                  <c:v>5</c:v>
                </c:pt>
                <c:pt idx="8581">
                  <c:v>5</c:v>
                </c:pt>
                <c:pt idx="8582">
                  <c:v>5</c:v>
                </c:pt>
                <c:pt idx="8583">
                  <c:v>5</c:v>
                </c:pt>
                <c:pt idx="8584">
                  <c:v>5</c:v>
                </c:pt>
                <c:pt idx="8585">
                  <c:v>5</c:v>
                </c:pt>
                <c:pt idx="8586">
                  <c:v>5</c:v>
                </c:pt>
                <c:pt idx="8587">
                  <c:v>5</c:v>
                </c:pt>
                <c:pt idx="8588">
                  <c:v>5</c:v>
                </c:pt>
                <c:pt idx="8589">
                  <c:v>5</c:v>
                </c:pt>
                <c:pt idx="8590">
                  <c:v>5</c:v>
                </c:pt>
                <c:pt idx="8591">
                  <c:v>5</c:v>
                </c:pt>
                <c:pt idx="8592">
                  <c:v>5</c:v>
                </c:pt>
                <c:pt idx="8593">
                  <c:v>5</c:v>
                </c:pt>
                <c:pt idx="8594">
                  <c:v>5</c:v>
                </c:pt>
                <c:pt idx="8595">
                  <c:v>5</c:v>
                </c:pt>
                <c:pt idx="8596">
                  <c:v>5</c:v>
                </c:pt>
                <c:pt idx="8597">
                  <c:v>5</c:v>
                </c:pt>
                <c:pt idx="8598">
                  <c:v>5</c:v>
                </c:pt>
                <c:pt idx="8599">
                  <c:v>5</c:v>
                </c:pt>
                <c:pt idx="8600">
                  <c:v>5</c:v>
                </c:pt>
                <c:pt idx="8601">
                  <c:v>5</c:v>
                </c:pt>
                <c:pt idx="8602">
                  <c:v>5</c:v>
                </c:pt>
                <c:pt idx="8603">
                  <c:v>5</c:v>
                </c:pt>
                <c:pt idx="8604">
                  <c:v>5</c:v>
                </c:pt>
                <c:pt idx="8605">
                  <c:v>5</c:v>
                </c:pt>
                <c:pt idx="8606">
                  <c:v>5</c:v>
                </c:pt>
                <c:pt idx="8607">
                  <c:v>5</c:v>
                </c:pt>
                <c:pt idx="8608">
                  <c:v>5</c:v>
                </c:pt>
                <c:pt idx="8609">
                  <c:v>5</c:v>
                </c:pt>
                <c:pt idx="8610">
                  <c:v>5</c:v>
                </c:pt>
                <c:pt idx="8611">
                  <c:v>5</c:v>
                </c:pt>
                <c:pt idx="8612">
                  <c:v>5</c:v>
                </c:pt>
                <c:pt idx="8613">
                  <c:v>5</c:v>
                </c:pt>
                <c:pt idx="8614">
                  <c:v>5</c:v>
                </c:pt>
                <c:pt idx="8615">
                  <c:v>5</c:v>
                </c:pt>
                <c:pt idx="8616">
                  <c:v>5</c:v>
                </c:pt>
                <c:pt idx="8617">
                  <c:v>5</c:v>
                </c:pt>
                <c:pt idx="8618">
                  <c:v>5</c:v>
                </c:pt>
                <c:pt idx="8619">
                  <c:v>5</c:v>
                </c:pt>
                <c:pt idx="8620">
                  <c:v>5</c:v>
                </c:pt>
                <c:pt idx="8621">
                  <c:v>5</c:v>
                </c:pt>
                <c:pt idx="8622">
                  <c:v>5</c:v>
                </c:pt>
                <c:pt idx="8623">
                  <c:v>5</c:v>
                </c:pt>
                <c:pt idx="8624">
                  <c:v>5</c:v>
                </c:pt>
                <c:pt idx="8625">
                  <c:v>5</c:v>
                </c:pt>
                <c:pt idx="8626">
                  <c:v>5</c:v>
                </c:pt>
                <c:pt idx="8627">
                  <c:v>5</c:v>
                </c:pt>
                <c:pt idx="8628">
                  <c:v>5</c:v>
                </c:pt>
                <c:pt idx="8629">
                  <c:v>5</c:v>
                </c:pt>
                <c:pt idx="8630">
                  <c:v>5</c:v>
                </c:pt>
                <c:pt idx="8631">
                  <c:v>5</c:v>
                </c:pt>
                <c:pt idx="8632">
                  <c:v>5</c:v>
                </c:pt>
                <c:pt idx="8633">
                  <c:v>5</c:v>
                </c:pt>
                <c:pt idx="8634">
                  <c:v>5</c:v>
                </c:pt>
                <c:pt idx="8635">
                  <c:v>5</c:v>
                </c:pt>
                <c:pt idx="8636">
                  <c:v>5</c:v>
                </c:pt>
                <c:pt idx="8637">
                  <c:v>5</c:v>
                </c:pt>
                <c:pt idx="8638">
                  <c:v>5</c:v>
                </c:pt>
                <c:pt idx="8639">
                  <c:v>5</c:v>
                </c:pt>
                <c:pt idx="8640">
                  <c:v>5</c:v>
                </c:pt>
                <c:pt idx="8641">
                  <c:v>5</c:v>
                </c:pt>
                <c:pt idx="8642">
                  <c:v>5</c:v>
                </c:pt>
                <c:pt idx="8643">
                  <c:v>5</c:v>
                </c:pt>
                <c:pt idx="8644">
                  <c:v>5</c:v>
                </c:pt>
                <c:pt idx="8645">
                  <c:v>5</c:v>
                </c:pt>
                <c:pt idx="8646">
                  <c:v>5</c:v>
                </c:pt>
                <c:pt idx="8647">
                  <c:v>5</c:v>
                </c:pt>
                <c:pt idx="8648">
                  <c:v>5</c:v>
                </c:pt>
                <c:pt idx="8649">
                  <c:v>5</c:v>
                </c:pt>
                <c:pt idx="8650">
                  <c:v>5</c:v>
                </c:pt>
                <c:pt idx="8651">
                  <c:v>5</c:v>
                </c:pt>
                <c:pt idx="8652">
                  <c:v>5</c:v>
                </c:pt>
                <c:pt idx="8653">
                  <c:v>5</c:v>
                </c:pt>
                <c:pt idx="8654">
                  <c:v>5</c:v>
                </c:pt>
                <c:pt idx="8655">
                  <c:v>5</c:v>
                </c:pt>
                <c:pt idx="8656">
                  <c:v>5</c:v>
                </c:pt>
                <c:pt idx="8657">
                  <c:v>5</c:v>
                </c:pt>
                <c:pt idx="8658">
                  <c:v>5</c:v>
                </c:pt>
                <c:pt idx="8659">
                  <c:v>5</c:v>
                </c:pt>
                <c:pt idx="8660">
                  <c:v>5</c:v>
                </c:pt>
                <c:pt idx="8661">
                  <c:v>5</c:v>
                </c:pt>
                <c:pt idx="8662">
                  <c:v>5</c:v>
                </c:pt>
                <c:pt idx="8663">
                  <c:v>5</c:v>
                </c:pt>
                <c:pt idx="8664">
                  <c:v>5</c:v>
                </c:pt>
                <c:pt idx="8665">
                  <c:v>5</c:v>
                </c:pt>
                <c:pt idx="8666">
                  <c:v>5</c:v>
                </c:pt>
                <c:pt idx="8667">
                  <c:v>5</c:v>
                </c:pt>
                <c:pt idx="8668">
                  <c:v>5</c:v>
                </c:pt>
                <c:pt idx="8669">
                  <c:v>5</c:v>
                </c:pt>
                <c:pt idx="8670">
                  <c:v>5</c:v>
                </c:pt>
                <c:pt idx="8671">
                  <c:v>5</c:v>
                </c:pt>
                <c:pt idx="8672">
                  <c:v>5</c:v>
                </c:pt>
                <c:pt idx="8673">
                  <c:v>5</c:v>
                </c:pt>
                <c:pt idx="8674">
                  <c:v>5</c:v>
                </c:pt>
                <c:pt idx="8675">
                  <c:v>5</c:v>
                </c:pt>
                <c:pt idx="8676">
                  <c:v>5</c:v>
                </c:pt>
                <c:pt idx="8677">
                  <c:v>5</c:v>
                </c:pt>
                <c:pt idx="8678">
                  <c:v>5</c:v>
                </c:pt>
                <c:pt idx="8679">
                  <c:v>5</c:v>
                </c:pt>
                <c:pt idx="8680">
                  <c:v>5</c:v>
                </c:pt>
                <c:pt idx="8681">
                  <c:v>5</c:v>
                </c:pt>
                <c:pt idx="8682">
                  <c:v>5</c:v>
                </c:pt>
                <c:pt idx="8683">
                  <c:v>5</c:v>
                </c:pt>
                <c:pt idx="8684">
                  <c:v>5</c:v>
                </c:pt>
                <c:pt idx="8685">
                  <c:v>5</c:v>
                </c:pt>
                <c:pt idx="8686">
                  <c:v>5</c:v>
                </c:pt>
                <c:pt idx="8687">
                  <c:v>5</c:v>
                </c:pt>
                <c:pt idx="8688">
                  <c:v>5</c:v>
                </c:pt>
                <c:pt idx="8689">
                  <c:v>5</c:v>
                </c:pt>
                <c:pt idx="8690">
                  <c:v>5</c:v>
                </c:pt>
                <c:pt idx="8691">
                  <c:v>5</c:v>
                </c:pt>
                <c:pt idx="8692">
                  <c:v>5</c:v>
                </c:pt>
                <c:pt idx="8693">
                  <c:v>5</c:v>
                </c:pt>
                <c:pt idx="8694">
                  <c:v>5</c:v>
                </c:pt>
                <c:pt idx="8695">
                  <c:v>5</c:v>
                </c:pt>
                <c:pt idx="8696">
                  <c:v>5</c:v>
                </c:pt>
                <c:pt idx="8697">
                  <c:v>5</c:v>
                </c:pt>
                <c:pt idx="8698">
                  <c:v>5</c:v>
                </c:pt>
                <c:pt idx="8699">
                  <c:v>5</c:v>
                </c:pt>
                <c:pt idx="8700">
                  <c:v>5</c:v>
                </c:pt>
                <c:pt idx="8701">
                  <c:v>5</c:v>
                </c:pt>
                <c:pt idx="8702">
                  <c:v>5</c:v>
                </c:pt>
                <c:pt idx="8703">
                  <c:v>5</c:v>
                </c:pt>
                <c:pt idx="8704">
                  <c:v>5</c:v>
                </c:pt>
                <c:pt idx="8705">
                  <c:v>5</c:v>
                </c:pt>
                <c:pt idx="8706">
                  <c:v>5</c:v>
                </c:pt>
                <c:pt idx="8707">
                  <c:v>5</c:v>
                </c:pt>
                <c:pt idx="8708">
                  <c:v>5</c:v>
                </c:pt>
                <c:pt idx="8709">
                  <c:v>5</c:v>
                </c:pt>
                <c:pt idx="8710">
                  <c:v>5</c:v>
                </c:pt>
                <c:pt idx="8711">
                  <c:v>5</c:v>
                </c:pt>
                <c:pt idx="8712">
                  <c:v>5</c:v>
                </c:pt>
                <c:pt idx="8713">
                  <c:v>5</c:v>
                </c:pt>
                <c:pt idx="8714">
                  <c:v>5</c:v>
                </c:pt>
                <c:pt idx="8715">
                  <c:v>5</c:v>
                </c:pt>
                <c:pt idx="8716">
                  <c:v>5</c:v>
                </c:pt>
                <c:pt idx="8717">
                  <c:v>5</c:v>
                </c:pt>
                <c:pt idx="8718">
                  <c:v>5</c:v>
                </c:pt>
                <c:pt idx="8719">
                  <c:v>5</c:v>
                </c:pt>
                <c:pt idx="8720">
                  <c:v>5</c:v>
                </c:pt>
                <c:pt idx="8721">
                  <c:v>5</c:v>
                </c:pt>
                <c:pt idx="8722">
                  <c:v>5</c:v>
                </c:pt>
                <c:pt idx="8723">
                  <c:v>5</c:v>
                </c:pt>
                <c:pt idx="8724">
                  <c:v>5</c:v>
                </c:pt>
                <c:pt idx="8725">
                  <c:v>5</c:v>
                </c:pt>
                <c:pt idx="8726">
                  <c:v>5</c:v>
                </c:pt>
                <c:pt idx="8727">
                  <c:v>5</c:v>
                </c:pt>
                <c:pt idx="8728">
                  <c:v>5</c:v>
                </c:pt>
                <c:pt idx="8729">
                  <c:v>5</c:v>
                </c:pt>
                <c:pt idx="8730">
                  <c:v>5</c:v>
                </c:pt>
                <c:pt idx="8731">
                  <c:v>5</c:v>
                </c:pt>
                <c:pt idx="8732">
                  <c:v>5</c:v>
                </c:pt>
                <c:pt idx="8733">
                  <c:v>5</c:v>
                </c:pt>
                <c:pt idx="8734">
                  <c:v>5</c:v>
                </c:pt>
                <c:pt idx="8735">
                  <c:v>5</c:v>
                </c:pt>
                <c:pt idx="8736">
                  <c:v>5</c:v>
                </c:pt>
                <c:pt idx="8737">
                  <c:v>5</c:v>
                </c:pt>
                <c:pt idx="8738">
                  <c:v>5</c:v>
                </c:pt>
                <c:pt idx="8739">
                  <c:v>5</c:v>
                </c:pt>
                <c:pt idx="8740">
                  <c:v>5</c:v>
                </c:pt>
                <c:pt idx="8741">
                  <c:v>5</c:v>
                </c:pt>
                <c:pt idx="8742">
                  <c:v>5</c:v>
                </c:pt>
                <c:pt idx="8743">
                  <c:v>5</c:v>
                </c:pt>
                <c:pt idx="8744">
                  <c:v>5</c:v>
                </c:pt>
                <c:pt idx="8745">
                  <c:v>5</c:v>
                </c:pt>
                <c:pt idx="8746">
                  <c:v>5</c:v>
                </c:pt>
                <c:pt idx="8747">
                  <c:v>5</c:v>
                </c:pt>
                <c:pt idx="8748">
                  <c:v>5</c:v>
                </c:pt>
                <c:pt idx="8749">
                  <c:v>5</c:v>
                </c:pt>
                <c:pt idx="8750">
                  <c:v>5</c:v>
                </c:pt>
                <c:pt idx="8751">
                  <c:v>5</c:v>
                </c:pt>
                <c:pt idx="8752">
                  <c:v>5</c:v>
                </c:pt>
                <c:pt idx="8753">
                  <c:v>5</c:v>
                </c:pt>
                <c:pt idx="8754">
                  <c:v>5</c:v>
                </c:pt>
                <c:pt idx="8755">
                  <c:v>5</c:v>
                </c:pt>
                <c:pt idx="8756">
                  <c:v>5</c:v>
                </c:pt>
                <c:pt idx="8757">
                  <c:v>5</c:v>
                </c:pt>
                <c:pt idx="8758">
                  <c:v>5</c:v>
                </c:pt>
                <c:pt idx="8759">
                  <c:v>5</c:v>
                </c:pt>
                <c:pt idx="8760">
                  <c:v>5</c:v>
                </c:pt>
                <c:pt idx="8761">
                  <c:v>5</c:v>
                </c:pt>
                <c:pt idx="8762">
                  <c:v>5</c:v>
                </c:pt>
                <c:pt idx="8763">
                  <c:v>5</c:v>
                </c:pt>
                <c:pt idx="8764">
                  <c:v>5</c:v>
                </c:pt>
                <c:pt idx="8765">
                  <c:v>5</c:v>
                </c:pt>
                <c:pt idx="8766">
                  <c:v>5</c:v>
                </c:pt>
                <c:pt idx="8767">
                  <c:v>5</c:v>
                </c:pt>
                <c:pt idx="8768">
                  <c:v>5</c:v>
                </c:pt>
                <c:pt idx="8769">
                  <c:v>5</c:v>
                </c:pt>
                <c:pt idx="8770">
                  <c:v>5</c:v>
                </c:pt>
                <c:pt idx="8771">
                  <c:v>5</c:v>
                </c:pt>
                <c:pt idx="8772">
                  <c:v>5</c:v>
                </c:pt>
                <c:pt idx="8773">
                  <c:v>5</c:v>
                </c:pt>
                <c:pt idx="8774">
                  <c:v>5</c:v>
                </c:pt>
                <c:pt idx="8775">
                  <c:v>5</c:v>
                </c:pt>
                <c:pt idx="8776">
                  <c:v>5</c:v>
                </c:pt>
                <c:pt idx="8777">
                  <c:v>5</c:v>
                </c:pt>
                <c:pt idx="8778">
                  <c:v>5</c:v>
                </c:pt>
                <c:pt idx="8779">
                  <c:v>5</c:v>
                </c:pt>
                <c:pt idx="8780">
                  <c:v>5</c:v>
                </c:pt>
                <c:pt idx="8781">
                  <c:v>5</c:v>
                </c:pt>
                <c:pt idx="8782">
                  <c:v>5</c:v>
                </c:pt>
                <c:pt idx="8783">
                  <c:v>5</c:v>
                </c:pt>
                <c:pt idx="8784">
                  <c:v>5</c:v>
                </c:pt>
                <c:pt idx="8785">
                  <c:v>5</c:v>
                </c:pt>
                <c:pt idx="8786">
                  <c:v>5</c:v>
                </c:pt>
                <c:pt idx="8787">
                  <c:v>5</c:v>
                </c:pt>
                <c:pt idx="8788">
                  <c:v>5</c:v>
                </c:pt>
                <c:pt idx="8789">
                  <c:v>5</c:v>
                </c:pt>
                <c:pt idx="8790">
                  <c:v>5</c:v>
                </c:pt>
                <c:pt idx="8791">
                  <c:v>5</c:v>
                </c:pt>
                <c:pt idx="8792">
                  <c:v>5</c:v>
                </c:pt>
                <c:pt idx="8793">
                  <c:v>5</c:v>
                </c:pt>
                <c:pt idx="8794">
                  <c:v>5</c:v>
                </c:pt>
                <c:pt idx="8795">
                  <c:v>5</c:v>
                </c:pt>
                <c:pt idx="8796">
                  <c:v>5</c:v>
                </c:pt>
                <c:pt idx="8797">
                  <c:v>5</c:v>
                </c:pt>
                <c:pt idx="8798">
                  <c:v>5</c:v>
                </c:pt>
                <c:pt idx="8799">
                  <c:v>5</c:v>
                </c:pt>
                <c:pt idx="8800">
                  <c:v>5</c:v>
                </c:pt>
                <c:pt idx="8801">
                  <c:v>5</c:v>
                </c:pt>
                <c:pt idx="8802">
                  <c:v>5</c:v>
                </c:pt>
                <c:pt idx="8803">
                  <c:v>5</c:v>
                </c:pt>
                <c:pt idx="8804">
                  <c:v>5</c:v>
                </c:pt>
                <c:pt idx="8805">
                  <c:v>5</c:v>
                </c:pt>
                <c:pt idx="8806">
                  <c:v>5</c:v>
                </c:pt>
                <c:pt idx="8807">
                  <c:v>5</c:v>
                </c:pt>
                <c:pt idx="8808">
                  <c:v>5</c:v>
                </c:pt>
                <c:pt idx="8809">
                  <c:v>5</c:v>
                </c:pt>
                <c:pt idx="8810">
                  <c:v>5</c:v>
                </c:pt>
                <c:pt idx="8811">
                  <c:v>5</c:v>
                </c:pt>
                <c:pt idx="8812">
                  <c:v>5</c:v>
                </c:pt>
                <c:pt idx="8813">
                  <c:v>5</c:v>
                </c:pt>
                <c:pt idx="8814">
                  <c:v>5</c:v>
                </c:pt>
                <c:pt idx="8815">
                  <c:v>5</c:v>
                </c:pt>
                <c:pt idx="8816">
                  <c:v>5</c:v>
                </c:pt>
                <c:pt idx="8817">
                  <c:v>5</c:v>
                </c:pt>
                <c:pt idx="8818">
                  <c:v>5</c:v>
                </c:pt>
                <c:pt idx="8819">
                  <c:v>5</c:v>
                </c:pt>
                <c:pt idx="8820">
                  <c:v>5</c:v>
                </c:pt>
                <c:pt idx="8821">
                  <c:v>5</c:v>
                </c:pt>
                <c:pt idx="8822">
                  <c:v>5</c:v>
                </c:pt>
                <c:pt idx="8823">
                  <c:v>5</c:v>
                </c:pt>
                <c:pt idx="8824">
                  <c:v>5</c:v>
                </c:pt>
                <c:pt idx="8825">
                  <c:v>5</c:v>
                </c:pt>
                <c:pt idx="8826">
                  <c:v>5</c:v>
                </c:pt>
                <c:pt idx="8827">
                  <c:v>5</c:v>
                </c:pt>
                <c:pt idx="8828">
                  <c:v>5</c:v>
                </c:pt>
                <c:pt idx="8829">
                  <c:v>5</c:v>
                </c:pt>
                <c:pt idx="8830">
                  <c:v>5</c:v>
                </c:pt>
                <c:pt idx="8831">
                  <c:v>5</c:v>
                </c:pt>
                <c:pt idx="8832">
                  <c:v>5</c:v>
                </c:pt>
                <c:pt idx="8833">
                  <c:v>5</c:v>
                </c:pt>
                <c:pt idx="8834">
                  <c:v>5</c:v>
                </c:pt>
                <c:pt idx="8835">
                  <c:v>5</c:v>
                </c:pt>
                <c:pt idx="8836">
                  <c:v>5</c:v>
                </c:pt>
                <c:pt idx="8837">
                  <c:v>5</c:v>
                </c:pt>
                <c:pt idx="8838">
                  <c:v>5</c:v>
                </c:pt>
                <c:pt idx="8839">
                  <c:v>5</c:v>
                </c:pt>
                <c:pt idx="8840">
                  <c:v>5</c:v>
                </c:pt>
                <c:pt idx="8841">
                  <c:v>5</c:v>
                </c:pt>
                <c:pt idx="8842">
                  <c:v>5</c:v>
                </c:pt>
                <c:pt idx="8843">
                  <c:v>5</c:v>
                </c:pt>
                <c:pt idx="8844">
                  <c:v>5</c:v>
                </c:pt>
                <c:pt idx="8845">
                  <c:v>5</c:v>
                </c:pt>
                <c:pt idx="8846">
                  <c:v>5</c:v>
                </c:pt>
                <c:pt idx="8847">
                  <c:v>5</c:v>
                </c:pt>
                <c:pt idx="8848">
                  <c:v>5</c:v>
                </c:pt>
                <c:pt idx="8849">
                  <c:v>5</c:v>
                </c:pt>
                <c:pt idx="8850">
                  <c:v>5</c:v>
                </c:pt>
                <c:pt idx="8851">
                  <c:v>5</c:v>
                </c:pt>
                <c:pt idx="8852">
                  <c:v>5</c:v>
                </c:pt>
                <c:pt idx="8853">
                  <c:v>5</c:v>
                </c:pt>
                <c:pt idx="8854">
                  <c:v>5</c:v>
                </c:pt>
                <c:pt idx="8855">
                  <c:v>5</c:v>
                </c:pt>
                <c:pt idx="8856">
                  <c:v>5</c:v>
                </c:pt>
                <c:pt idx="8857">
                  <c:v>5</c:v>
                </c:pt>
                <c:pt idx="8858">
                  <c:v>5</c:v>
                </c:pt>
                <c:pt idx="8859">
                  <c:v>5</c:v>
                </c:pt>
                <c:pt idx="8860">
                  <c:v>5</c:v>
                </c:pt>
                <c:pt idx="8861">
                  <c:v>5</c:v>
                </c:pt>
                <c:pt idx="8862">
                  <c:v>5</c:v>
                </c:pt>
                <c:pt idx="8863">
                  <c:v>5</c:v>
                </c:pt>
                <c:pt idx="8864">
                  <c:v>5</c:v>
                </c:pt>
                <c:pt idx="8865">
                  <c:v>5</c:v>
                </c:pt>
                <c:pt idx="8866">
                  <c:v>5</c:v>
                </c:pt>
                <c:pt idx="8867">
                  <c:v>5</c:v>
                </c:pt>
                <c:pt idx="8868">
                  <c:v>5</c:v>
                </c:pt>
                <c:pt idx="8869">
                  <c:v>5</c:v>
                </c:pt>
                <c:pt idx="8870">
                  <c:v>5</c:v>
                </c:pt>
                <c:pt idx="8871">
                  <c:v>5</c:v>
                </c:pt>
                <c:pt idx="8872">
                  <c:v>5</c:v>
                </c:pt>
                <c:pt idx="8873">
                  <c:v>5</c:v>
                </c:pt>
                <c:pt idx="8874">
                  <c:v>5</c:v>
                </c:pt>
                <c:pt idx="8875">
                  <c:v>5</c:v>
                </c:pt>
                <c:pt idx="8876">
                  <c:v>5</c:v>
                </c:pt>
                <c:pt idx="8877">
                  <c:v>5</c:v>
                </c:pt>
                <c:pt idx="8878">
                  <c:v>5</c:v>
                </c:pt>
                <c:pt idx="8879">
                  <c:v>5</c:v>
                </c:pt>
                <c:pt idx="8880">
                  <c:v>5</c:v>
                </c:pt>
                <c:pt idx="8881">
                  <c:v>5</c:v>
                </c:pt>
                <c:pt idx="8882">
                  <c:v>5</c:v>
                </c:pt>
                <c:pt idx="8883">
                  <c:v>5</c:v>
                </c:pt>
                <c:pt idx="8884">
                  <c:v>5</c:v>
                </c:pt>
                <c:pt idx="8885">
                  <c:v>5</c:v>
                </c:pt>
                <c:pt idx="8886">
                  <c:v>5</c:v>
                </c:pt>
                <c:pt idx="8887">
                  <c:v>5</c:v>
                </c:pt>
                <c:pt idx="8888">
                  <c:v>5</c:v>
                </c:pt>
                <c:pt idx="8889">
                  <c:v>5</c:v>
                </c:pt>
                <c:pt idx="8890">
                  <c:v>5</c:v>
                </c:pt>
                <c:pt idx="8891">
                  <c:v>5</c:v>
                </c:pt>
                <c:pt idx="8892">
                  <c:v>5</c:v>
                </c:pt>
                <c:pt idx="8893">
                  <c:v>5</c:v>
                </c:pt>
                <c:pt idx="8894">
                  <c:v>5</c:v>
                </c:pt>
                <c:pt idx="8895">
                  <c:v>5</c:v>
                </c:pt>
                <c:pt idx="8896">
                  <c:v>5</c:v>
                </c:pt>
                <c:pt idx="8897">
                  <c:v>5</c:v>
                </c:pt>
                <c:pt idx="8898">
                  <c:v>5</c:v>
                </c:pt>
                <c:pt idx="8899">
                  <c:v>5</c:v>
                </c:pt>
                <c:pt idx="8900">
                  <c:v>5</c:v>
                </c:pt>
                <c:pt idx="8901">
                  <c:v>5</c:v>
                </c:pt>
                <c:pt idx="8902">
                  <c:v>5</c:v>
                </c:pt>
                <c:pt idx="8903">
                  <c:v>5</c:v>
                </c:pt>
                <c:pt idx="8904">
                  <c:v>5</c:v>
                </c:pt>
                <c:pt idx="8905">
                  <c:v>5</c:v>
                </c:pt>
                <c:pt idx="8906">
                  <c:v>5</c:v>
                </c:pt>
                <c:pt idx="8907">
                  <c:v>5</c:v>
                </c:pt>
                <c:pt idx="8908">
                  <c:v>5</c:v>
                </c:pt>
                <c:pt idx="8909">
                  <c:v>5</c:v>
                </c:pt>
                <c:pt idx="8910">
                  <c:v>5</c:v>
                </c:pt>
                <c:pt idx="8911">
                  <c:v>5</c:v>
                </c:pt>
                <c:pt idx="8912">
                  <c:v>5</c:v>
                </c:pt>
                <c:pt idx="8913">
                  <c:v>5</c:v>
                </c:pt>
                <c:pt idx="8914">
                  <c:v>5</c:v>
                </c:pt>
                <c:pt idx="8915">
                  <c:v>5</c:v>
                </c:pt>
                <c:pt idx="8916">
                  <c:v>5</c:v>
                </c:pt>
                <c:pt idx="8917">
                  <c:v>5</c:v>
                </c:pt>
                <c:pt idx="8918">
                  <c:v>5</c:v>
                </c:pt>
                <c:pt idx="8919">
                  <c:v>5</c:v>
                </c:pt>
                <c:pt idx="8920">
                  <c:v>5</c:v>
                </c:pt>
                <c:pt idx="8921">
                  <c:v>5</c:v>
                </c:pt>
                <c:pt idx="8922">
                  <c:v>5</c:v>
                </c:pt>
                <c:pt idx="8923">
                  <c:v>5</c:v>
                </c:pt>
                <c:pt idx="8924">
                  <c:v>5</c:v>
                </c:pt>
                <c:pt idx="8925">
                  <c:v>5</c:v>
                </c:pt>
                <c:pt idx="8926">
                  <c:v>5</c:v>
                </c:pt>
                <c:pt idx="8927">
                  <c:v>5</c:v>
                </c:pt>
                <c:pt idx="8928">
                  <c:v>5</c:v>
                </c:pt>
                <c:pt idx="8929">
                  <c:v>5</c:v>
                </c:pt>
                <c:pt idx="8930">
                  <c:v>5</c:v>
                </c:pt>
                <c:pt idx="8931">
                  <c:v>5</c:v>
                </c:pt>
                <c:pt idx="8932">
                  <c:v>5</c:v>
                </c:pt>
                <c:pt idx="8933">
                  <c:v>5</c:v>
                </c:pt>
                <c:pt idx="8934">
                  <c:v>5</c:v>
                </c:pt>
                <c:pt idx="8935">
                  <c:v>5</c:v>
                </c:pt>
                <c:pt idx="8936">
                  <c:v>5</c:v>
                </c:pt>
                <c:pt idx="8937">
                  <c:v>5</c:v>
                </c:pt>
                <c:pt idx="8938">
                  <c:v>5</c:v>
                </c:pt>
                <c:pt idx="8939">
                  <c:v>5</c:v>
                </c:pt>
                <c:pt idx="8940">
                  <c:v>5</c:v>
                </c:pt>
                <c:pt idx="8941">
                  <c:v>5</c:v>
                </c:pt>
                <c:pt idx="8942">
                  <c:v>5</c:v>
                </c:pt>
                <c:pt idx="8943">
                  <c:v>5</c:v>
                </c:pt>
                <c:pt idx="8944">
                  <c:v>5</c:v>
                </c:pt>
                <c:pt idx="8945">
                  <c:v>5</c:v>
                </c:pt>
                <c:pt idx="8946">
                  <c:v>5</c:v>
                </c:pt>
                <c:pt idx="8947">
                  <c:v>5</c:v>
                </c:pt>
                <c:pt idx="8948">
                  <c:v>5</c:v>
                </c:pt>
                <c:pt idx="8949">
                  <c:v>5</c:v>
                </c:pt>
                <c:pt idx="8950">
                  <c:v>5</c:v>
                </c:pt>
                <c:pt idx="8951">
                  <c:v>5</c:v>
                </c:pt>
                <c:pt idx="8952">
                  <c:v>5</c:v>
                </c:pt>
                <c:pt idx="8953">
                  <c:v>5</c:v>
                </c:pt>
                <c:pt idx="8954">
                  <c:v>5</c:v>
                </c:pt>
                <c:pt idx="8955">
                  <c:v>5</c:v>
                </c:pt>
                <c:pt idx="8956">
                  <c:v>5</c:v>
                </c:pt>
                <c:pt idx="8957">
                  <c:v>5</c:v>
                </c:pt>
                <c:pt idx="8958">
                  <c:v>5</c:v>
                </c:pt>
                <c:pt idx="8959">
                  <c:v>5</c:v>
                </c:pt>
                <c:pt idx="8960">
                  <c:v>5</c:v>
                </c:pt>
                <c:pt idx="8961">
                  <c:v>5</c:v>
                </c:pt>
                <c:pt idx="8962">
                  <c:v>5</c:v>
                </c:pt>
                <c:pt idx="8963">
                  <c:v>5</c:v>
                </c:pt>
                <c:pt idx="8964">
                  <c:v>5</c:v>
                </c:pt>
                <c:pt idx="8965">
                  <c:v>5</c:v>
                </c:pt>
                <c:pt idx="8966">
                  <c:v>5</c:v>
                </c:pt>
                <c:pt idx="8967">
                  <c:v>5</c:v>
                </c:pt>
                <c:pt idx="8968">
                  <c:v>5</c:v>
                </c:pt>
                <c:pt idx="8969">
                  <c:v>5</c:v>
                </c:pt>
                <c:pt idx="8970">
                  <c:v>5</c:v>
                </c:pt>
                <c:pt idx="8971">
                  <c:v>5</c:v>
                </c:pt>
                <c:pt idx="8972">
                  <c:v>5</c:v>
                </c:pt>
                <c:pt idx="8973">
                  <c:v>5</c:v>
                </c:pt>
                <c:pt idx="8974">
                  <c:v>5</c:v>
                </c:pt>
                <c:pt idx="8975">
                  <c:v>5</c:v>
                </c:pt>
                <c:pt idx="8976">
                  <c:v>5</c:v>
                </c:pt>
                <c:pt idx="8977">
                  <c:v>5</c:v>
                </c:pt>
                <c:pt idx="8978">
                  <c:v>5</c:v>
                </c:pt>
                <c:pt idx="8979">
                  <c:v>5</c:v>
                </c:pt>
                <c:pt idx="8980">
                  <c:v>5</c:v>
                </c:pt>
                <c:pt idx="8981">
                  <c:v>5</c:v>
                </c:pt>
                <c:pt idx="8982">
                  <c:v>5</c:v>
                </c:pt>
                <c:pt idx="8983">
                  <c:v>5</c:v>
                </c:pt>
                <c:pt idx="8984">
                  <c:v>5</c:v>
                </c:pt>
                <c:pt idx="8985">
                  <c:v>5</c:v>
                </c:pt>
                <c:pt idx="8986">
                  <c:v>5</c:v>
                </c:pt>
                <c:pt idx="8987">
                  <c:v>5</c:v>
                </c:pt>
                <c:pt idx="8988">
                  <c:v>5</c:v>
                </c:pt>
                <c:pt idx="8989">
                  <c:v>5</c:v>
                </c:pt>
                <c:pt idx="8990">
                  <c:v>5</c:v>
                </c:pt>
                <c:pt idx="8991">
                  <c:v>5</c:v>
                </c:pt>
                <c:pt idx="8992">
                  <c:v>5</c:v>
                </c:pt>
                <c:pt idx="8993">
                  <c:v>5</c:v>
                </c:pt>
                <c:pt idx="8994">
                  <c:v>5</c:v>
                </c:pt>
                <c:pt idx="8995">
                  <c:v>5</c:v>
                </c:pt>
                <c:pt idx="8996">
                  <c:v>5</c:v>
                </c:pt>
                <c:pt idx="8997">
                  <c:v>5</c:v>
                </c:pt>
                <c:pt idx="8998">
                  <c:v>5</c:v>
                </c:pt>
                <c:pt idx="8999">
                  <c:v>5</c:v>
                </c:pt>
                <c:pt idx="9000">
                  <c:v>5</c:v>
                </c:pt>
                <c:pt idx="9001">
                  <c:v>5</c:v>
                </c:pt>
                <c:pt idx="9002">
                  <c:v>5</c:v>
                </c:pt>
                <c:pt idx="9003">
                  <c:v>5</c:v>
                </c:pt>
                <c:pt idx="9004">
                  <c:v>5</c:v>
                </c:pt>
                <c:pt idx="9005">
                  <c:v>5</c:v>
                </c:pt>
                <c:pt idx="9006">
                  <c:v>5</c:v>
                </c:pt>
                <c:pt idx="9007">
                  <c:v>5</c:v>
                </c:pt>
                <c:pt idx="9008">
                  <c:v>5</c:v>
                </c:pt>
                <c:pt idx="9009">
                  <c:v>5</c:v>
                </c:pt>
                <c:pt idx="9010">
                  <c:v>5</c:v>
                </c:pt>
                <c:pt idx="9011">
                  <c:v>5</c:v>
                </c:pt>
                <c:pt idx="9012">
                  <c:v>5</c:v>
                </c:pt>
                <c:pt idx="9013">
                  <c:v>5</c:v>
                </c:pt>
                <c:pt idx="9014">
                  <c:v>5</c:v>
                </c:pt>
                <c:pt idx="9015">
                  <c:v>5</c:v>
                </c:pt>
                <c:pt idx="9016">
                  <c:v>5</c:v>
                </c:pt>
                <c:pt idx="9017">
                  <c:v>5</c:v>
                </c:pt>
                <c:pt idx="9018">
                  <c:v>5</c:v>
                </c:pt>
                <c:pt idx="9019">
                  <c:v>5</c:v>
                </c:pt>
                <c:pt idx="9020">
                  <c:v>5</c:v>
                </c:pt>
                <c:pt idx="9021">
                  <c:v>5</c:v>
                </c:pt>
                <c:pt idx="9022">
                  <c:v>5</c:v>
                </c:pt>
                <c:pt idx="9023">
                  <c:v>5</c:v>
                </c:pt>
                <c:pt idx="9024">
                  <c:v>5</c:v>
                </c:pt>
                <c:pt idx="9025">
                  <c:v>5</c:v>
                </c:pt>
                <c:pt idx="9026">
                  <c:v>5</c:v>
                </c:pt>
                <c:pt idx="9027">
                  <c:v>5</c:v>
                </c:pt>
                <c:pt idx="9028">
                  <c:v>5</c:v>
                </c:pt>
                <c:pt idx="9029">
                  <c:v>5</c:v>
                </c:pt>
                <c:pt idx="9030">
                  <c:v>5</c:v>
                </c:pt>
                <c:pt idx="9031">
                  <c:v>5</c:v>
                </c:pt>
                <c:pt idx="9032">
                  <c:v>5</c:v>
                </c:pt>
                <c:pt idx="9033">
                  <c:v>5</c:v>
                </c:pt>
                <c:pt idx="9034">
                  <c:v>5</c:v>
                </c:pt>
                <c:pt idx="9035">
                  <c:v>5</c:v>
                </c:pt>
                <c:pt idx="9036">
                  <c:v>5</c:v>
                </c:pt>
                <c:pt idx="9037">
                  <c:v>5</c:v>
                </c:pt>
                <c:pt idx="9038">
                  <c:v>5</c:v>
                </c:pt>
                <c:pt idx="9039">
                  <c:v>5</c:v>
                </c:pt>
                <c:pt idx="9040">
                  <c:v>5</c:v>
                </c:pt>
                <c:pt idx="9041">
                  <c:v>5</c:v>
                </c:pt>
                <c:pt idx="9042">
                  <c:v>5</c:v>
                </c:pt>
                <c:pt idx="9043">
                  <c:v>5</c:v>
                </c:pt>
                <c:pt idx="9044">
                  <c:v>5</c:v>
                </c:pt>
                <c:pt idx="9045">
                  <c:v>5</c:v>
                </c:pt>
                <c:pt idx="9046">
                  <c:v>5</c:v>
                </c:pt>
                <c:pt idx="9047">
                  <c:v>5</c:v>
                </c:pt>
                <c:pt idx="9048">
                  <c:v>5</c:v>
                </c:pt>
                <c:pt idx="9049">
                  <c:v>5</c:v>
                </c:pt>
                <c:pt idx="9050">
                  <c:v>5</c:v>
                </c:pt>
                <c:pt idx="9051">
                  <c:v>5</c:v>
                </c:pt>
                <c:pt idx="9052">
                  <c:v>5</c:v>
                </c:pt>
                <c:pt idx="9053">
                  <c:v>5</c:v>
                </c:pt>
                <c:pt idx="9054">
                  <c:v>5</c:v>
                </c:pt>
                <c:pt idx="9055">
                  <c:v>5</c:v>
                </c:pt>
                <c:pt idx="9056">
                  <c:v>5</c:v>
                </c:pt>
                <c:pt idx="9057">
                  <c:v>5</c:v>
                </c:pt>
                <c:pt idx="9058">
                  <c:v>5</c:v>
                </c:pt>
                <c:pt idx="9059">
                  <c:v>5</c:v>
                </c:pt>
                <c:pt idx="9060">
                  <c:v>5</c:v>
                </c:pt>
                <c:pt idx="9061">
                  <c:v>5</c:v>
                </c:pt>
                <c:pt idx="9062">
                  <c:v>5</c:v>
                </c:pt>
                <c:pt idx="9063">
                  <c:v>5</c:v>
                </c:pt>
                <c:pt idx="9064">
                  <c:v>5</c:v>
                </c:pt>
                <c:pt idx="9065">
                  <c:v>5</c:v>
                </c:pt>
                <c:pt idx="9066">
                  <c:v>5</c:v>
                </c:pt>
                <c:pt idx="9067">
                  <c:v>5</c:v>
                </c:pt>
                <c:pt idx="9068">
                  <c:v>5</c:v>
                </c:pt>
                <c:pt idx="9069">
                  <c:v>5</c:v>
                </c:pt>
                <c:pt idx="9070">
                  <c:v>5</c:v>
                </c:pt>
                <c:pt idx="9071">
                  <c:v>5</c:v>
                </c:pt>
                <c:pt idx="9072">
                  <c:v>5</c:v>
                </c:pt>
                <c:pt idx="9073">
                  <c:v>5</c:v>
                </c:pt>
                <c:pt idx="9074">
                  <c:v>5</c:v>
                </c:pt>
                <c:pt idx="9075">
                  <c:v>5</c:v>
                </c:pt>
                <c:pt idx="9076">
                  <c:v>5</c:v>
                </c:pt>
                <c:pt idx="9077">
                  <c:v>5</c:v>
                </c:pt>
                <c:pt idx="9078">
                  <c:v>5</c:v>
                </c:pt>
                <c:pt idx="9079">
                  <c:v>5</c:v>
                </c:pt>
                <c:pt idx="9080">
                  <c:v>5</c:v>
                </c:pt>
                <c:pt idx="9081">
                  <c:v>5</c:v>
                </c:pt>
                <c:pt idx="9082">
                  <c:v>5</c:v>
                </c:pt>
                <c:pt idx="9083">
                  <c:v>5</c:v>
                </c:pt>
                <c:pt idx="9084">
                  <c:v>5</c:v>
                </c:pt>
                <c:pt idx="9085">
                  <c:v>5</c:v>
                </c:pt>
                <c:pt idx="9086">
                  <c:v>5</c:v>
                </c:pt>
                <c:pt idx="9087">
                  <c:v>5</c:v>
                </c:pt>
                <c:pt idx="9088">
                  <c:v>5</c:v>
                </c:pt>
                <c:pt idx="9089">
                  <c:v>5</c:v>
                </c:pt>
                <c:pt idx="9090">
                  <c:v>5</c:v>
                </c:pt>
                <c:pt idx="9091">
                  <c:v>5</c:v>
                </c:pt>
                <c:pt idx="9092">
                  <c:v>5</c:v>
                </c:pt>
                <c:pt idx="9093">
                  <c:v>5</c:v>
                </c:pt>
                <c:pt idx="9094">
                  <c:v>5</c:v>
                </c:pt>
                <c:pt idx="9095">
                  <c:v>5</c:v>
                </c:pt>
                <c:pt idx="9096">
                  <c:v>5</c:v>
                </c:pt>
                <c:pt idx="9097">
                  <c:v>5</c:v>
                </c:pt>
                <c:pt idx="9098">
                  <c:v>5</c:v>
                </c:pt>
                <c:pt idx="9099">
                  <c:v>5</c:v>
                </c:pt>
                <c:pt idx="9100">
                  <c:v>5</c:v>
                </c:pt>
                <c:pt idx="9101">
                  <c:v>5</c:v>
                </c:pt>
                <c:pt idx="9102">
                  <c:v>5</c:v>
                </c:pt>
                <c:pt idx="9103">
                  <c:v>5</c:v>
                </c:pt>
                <c:pt idx="9104">
                  <c:v>5</c:v>
                </c:pt>
                <c:pt idx="9105">
                  <c:v>5</c:v>
                </c:pt>
                <c:pt idx="9106">
                  <c:v>5</c:v>
                </c:pt>
                <c:pt idx="9107">
                  <c:v>5</c:v>
                </c:pt>
                <c:pt idx="9108">
                  <c:v>5</c:v>
                </c:pt>
                <c:pt idx="9109">
                  <c:v>5</c:v>
                </c:pt>
                <c:pt idx="9110">
                  <c:v>5</c:v>
                </c:pt>
                <c:pt idx="9111">
                  <c:v>5</c:v>
                </c:pt>
                <c:pt idx="9112">
                  <c:v>5</c:v>
                </c:pt>
                <c:pt idx="9113">
                  <c:v>5</c:v>
                </c:pt>
                <c:pt idx="9114">
                  <c:v>5</c:v>
                </c:pt>
                <c:pt idx="9115">
                  <c:v>5</c:v>
                </c:pt>
                <c:pt idx="9116">
                  <c:v>5</c:v>
                </c:pt>
                <c:pt idx="9117">
                  <c:v>5</c:v>
                </c:pt>
                <c:pt idx="9118">
                  <c:v>5</c:v>
                </c:pt>
                <c:pt idx="9119">
                  <c:v>5</c:v>
                </c:pt>
                <c:pt idx="9120">
                  <c:v>5</c:v>
                </c:pt>
                <c:pt idx="9121">
                  <c:v>5</c:v>
                </c:pt>
                <c:pt idx="9122">
                  <c:v>5</c:v>
                </c:pt>
                <c:pt idx="9123">
                  <c:v>5</c:v>
                </c:pt>
                <c:pt idx="9124">
                  <c:v>5</c:v>
                </c:pt>
                <c:pt idx="9125">
                  <c:v>5</c:v>
                </c:pt>
                <c:pt idx="9126">
                  <c:v>5</c:v>
                </c:pt>
                <c:pt idx="9127">
                  <c:v>5</c:v>
                </c:pt>
                <c:pt idx="9128">
                  <c:v>5</c:v>
                </c:pt>
                <c:pt idx="9129">
                  <c:v>5</c:v>
                </c:pt>
                <c:pt idx="9130">
                  <c:v>5</c:v>
                </c:pt>
                <c:pt idx="9131">
                  <c:v>5</c:v>
                </c:pt>
                <c:pt idx="9132">
                  <c:v>5</c:v>
                </c:pt>
                <c:pt idx="9133">
                  <c:v>5</c:v>
                </c:pt>
                <c:pt idx="9134">
                  <c:v>5</c:v>
                </c:pt>
                <c:pt idx="9135">
                  <c:v>5</c:v>
                </c:pt>
                <c:pt idx="9136">
                  <c:v>5</c:v>
                </c:pt>
                <c:pt idx="9137">
                  <c:v>5</c:v>
                </c:pt>
                <c:pt idx="9138">
                  <c:v>5</c:v>
                </c:pt>
                <c:pt idx="9139">
                  <c:v>5</c:v>
                </c:pt>
                <c:pt idx="9140">
                  <c:v>5</c:v>
                </c:pt>
                <c:pt idx="9141">
                  <c:v>5</c:v>
                </c:pt>
                <c:pt idx="9142">
                  <c:v>5</c:v>
                </c:pt>
                <c:pt idx="9143">
                  <c:v>5</c:v>
                </c:pt>
                <c:pt idx="9144">
                  <c:v>5</c:v>
                </c:pt>
                <c:pt idx="9145">
                  <c:v>5</c:v>
                </c:pt>
                <c:pt idx="9146">
                  <c:v>5</c:v>
                </c:pt>
                <c:pt idx="9147">
                  <c:v>5</c:v>
                </c:pt>
                <c:pt idx="9148">
                  <c:v>5</c:v>
                </c:pt>
                <c:pt idx="9149">
                  <c:v>5</c:v>
                </c:pt>
                <c:pt idx="9150">
                  <c:v>5</c:v>
                </c:pt>
                <c:pt idx="9151">
                  <c:v>5</c:v>
                </c:pt>
                <c:pt idx="9152">
                  <c:v>5</c:v>
                </c:pt>
                <c:pt idx="9153">
                  <c:v>5</c:v>
                </c:pt>
                <c:pt idx="9154">
                  <c:v>5</c:v>
                </c:pt>
                <c:pt idx="9155">
                  <c:v>5</c:v>
                </c:pt>
                <c:pt idx="9156">
                  <c:v>5</c:v>
                </c:pt>
                <c:pt idx="9157">
                  <c:v>5</c:v>
                </c:pt>
                <c:pt idx="9158">
                  <c:v>5</c:v>
                </c:pt>
                <c:pt idx="9159">
                  <c:v>5</c:v>
                </c:pt>
                <c:pt idx="9160">
                  <c:v>5</c:v>
                </c:pt>
                <c:pt idx="9161">
                  <c:v>5</c:v>
                </c:pt>
                <c:pt idx="9162">
                  <c:v>5</c:v>
                </c:pt>
                <c:pt idx="9163">
                  <c:v>5</c:v>
                </c:pt>
                <c:pt idx="9164">
                  <c:v>5</c:v>
                </c:pt>
                <c:pt idx="9165">
                  <c:v>5</c:v>
                </c:pt>
                <c:pt idx="9166">
                  <c:v>5</c:v>
                </c:pt>
                <c:pt idx="9167">
                  <c:v>5</c:v>
                </c:pt>
                <c:pt idx="9168">
                  <c:v>5</c:v>
                </c:pt>
                <c:pt idx="9169">
                  <c:v>5</c:v>
                </c:pt>
                <c:pt idx="9170">
                  <c:v>5</c:v>
                </c:pt>
                <c:pt idx="9171">
                  <c:v>5</c:v>
                </c:pt>
                <c:pt idx="9172">
                  <c:v>5</c:v>
                </c:pt>
                <c:pt idx="9173">
                  <c:v>5</c:v>
                </c:pt>
                <c:pt idx="9174">
                  <c:v>5</c:v>
                </c:pt>
                <c:pt idx="9175">
                  <c:v>5</c:v>
                </c:pt>
                <c:pt idx="9176">
                  <c:v>5</c:v>
                </c:pt>
                <c:pt idx="9177">
                  <c:v>5</c:v>
                </c:pt>
                <c:pt idx="9178">
                  <c:v>5</c:v>
                </c:pt>
                <c:pt idx="9179">
                  <c:v>5</c:v>
                </c:pt>
                <c:pt idx="9180">
                  <c:v>5</c:v>
                </c:pt>
                <c:pt idx="9181">
                  <c:v>5</c:v>
                </c:pt>
                <c:pt idx="9182">
                  <c:v>5</c:v>
                </c:pt>
                <c:pt idx="9183">
                  <c:v>5</c:v>
                </c:pt>
                <c:pt idx="9184">
                  <c:v>5</c:v>
                </c:pt>
                <c:pt idx="9185">
                  <c:v>5</c:v>
                </c:pt>
                <c:pt idx="9186">
                  <c:v>5</c:v>
                </c:pt>
                <c:pt idx="9187">
                  <c:v>5</c:v>
                </c:pt>
                <c:pt idx="9188">
                  <c:v>5</c:v>
                </c:pt>
                <c:pt idx="9189">
                  <c:v>5</c:v>
                </c:pt>
                <c:pt idx="9190">
                  <c:v>5</c:v>
                </c:pt>
                <c:pt idx="9191">
                  <c:v>5</c:v>
                </c:pt>
                <c:pt idx="9192">
                  <c:v>5</c:v>
                </c:pt>
                <c:pt idx="9193">
                  <c:v>5</c:v>
                </c:pt>
                <c:pt idx="9194">
                  <c:v>5</c:v>
                </c:pt>
                <c:pt idx="9195">
                  <c:v>5</c:v>
                </c:pt>
                <c:pt idx="9196">
                  <c:v>5</c:v>
                </c:pt>
                <c:pt idx="9197">
                  <c:v>5</c:v>
                </c:pt>
                <c:pt idx="9198">
                  <c:v>5</c:v>
                </c:pt>
                <c:pt idx="9199">
                  <c:v>5</c:v>
                </c:pt>
                <c:pt idx="9200">
                  <c:v>5</c:v>
                </c:pt>
                <c:pt idx="9201">
                  <c:v>5</c:v>
                </c:pt>
                <c:pt idx="9202">
                  <c:v>5</c:v>
                </c:pt>
                <c:pt idx="9203">
                  <c:v>5</c:v>
                </c:pt>
                <c:pt idx="9204">
                  <c:v>5</c:v>
                </c:pt>
                <c:pt idx="9205">
                  <c:v>5</c:v>
                </c:pt>
                <c:pt idx="9206">
                  <c:v>5</c:v>
                </c:pt>
                <c:pt idx="9207">
                  <c:v>5</c:v>
                </c:pt>
                <c:pt idx="9208">
                  <c:v>5</c:v>
                </c:pt>
                <c:pt idx="9209">
                  <c:v>5</c:v>
                </c:pt>
                <c:pt idx="9210">
                  <c:v>5</c:v>
                </c:pt>
                <c:pt idx="9211">
                  <c:v>5</c:v>
                </c:pt>
                <c:pt idx="9212">
                  <c:v>5</c:v>
                </c:pt>
                <c:pt idx="9213">
                  <c:v>5</c:v>
                </c:pt>
                <c:pt idx="9214">
                  <c:v>5</c:v>
                </c:pt>
                <c:pt idx="9215">
                  <c:v>5</c:v>
                </c:pt>
                <c:pt idx="9216">
                  <c:v>5</c:v>
                </c:pt>
                <c:pt idx="9217">
                  <c:v>5</c:v>
                </c:pt>
                <c:pt idx="9218">
                  <c:v>5</c:v>
                </c:pt>
                <c:pt idx="9219">
                  <c:v>5</c:v>
                </c:pt>
                <c:pt idx="9220">
                  <c:v>5</c:v>
                </c:pt>
                <c:pt idx="9221">
                  <c:v>5</c:v>
                </c:pt>
                <c:pt idx="9222">
                  <c:v>5</c:v>
                </c:pt>
                <c:pt idx="9223">
                  <c:v>5</c:v>
                </c:pt>
                <c:pt idx="9224">
                  <c:v>5</c:v>
                </c:pt>
                <c:pt idx="9225">
                  <c:v>5</c:v>
                </c:pt>
                <c:pt idx="9226">
                  <c:v>5</c:v>
                </c:pt>
                <c:pt idx="9227">
                  <c:v>5</c:v>
                </c:pt>
                <c:pt idx="9228">
                  <c:v>5</c:v>
                </c:pt>
                <c:pt idx="9229">
                  <c:v>5</c:v>
                </c:pt>
                <c:pt idx="9230">
                  <c:v>5</c:v>
                </c:pt>
                <c:pt idx="9231">
                  <c:v>5</c:v>
                </c:pt>
                <c:pt idx="9232">
                  <c:v>5</c:v>
                </c:pt>
                <c:pt idx="9233">
                  <c:v>5</c:v>
                </c:pt>
                <c:pt idx="9234">
                  <c:v>5</c:v>
                </c:pt>
                <c:pt idx="9235">
                  <c:v>5</c:v>
                </c:pt>
                <c:pt idx="9236">
                  <c:v>5</c:v>
                </c:pt>
                <c:pt idx="9237">
                  <c:v>5</c:v>
                </c:pt>
                <c:pt idx="9238">
                  <c:v>5</c:v>
                </c:pt>
                <c:pt idx="9239">
                  <c:v>5</c:v>
                </c:pt>
                <c:pt idx="9240">
                  <c:v>5</c:v>
                </c:pt>
                <c:pt idx="9241">
                  <c:v>5</c:v>
                </c:pt>
                <c:pt idx="9242">
                  <c:v>5</c:v>
                </c:pt>
                <c:pt idx="9243">
                  <c:v>5</c:v>
                </c:pt>
                <c:pt idx="9244">
                  <c:v>5</c:v>
                </c:pt>
                <c:pt idx="9245">
                  <c:v>5</c:v>
                </c:pt>
                <c:pt idx="9246">
                  <c:v>5</c:v>
                </c:pt>
                <c:pt idx="9247">
                  <c:v>5</c:v>
                </c:pt>
                <c:pt idx="9248">
                  <c:v>5</c:v>
                </c:pt>
                <c:pt idx="9249">
                  <c:v>5</c:v>
                </c:pt>
                <c:pt idx="9250">
                  <c:v>5</c:v>
                </c:pt>
                <c:pt idx="9251">
                  <c:v>5</c:v>
                </c:pt>
                <c:pt idx="9252">
                  <c:v>5</c:v>
                </c:pt>
                <c:pt idx="9253">
                  <c:v>5</c:v>
                </c:pt>
                <c:pt idx="9254">
                  <c:v>5</c:v>
                </c:pt>
                <c:pt idx="9255">
                  <c:v>5</c:v>
                </c:pt>
                <c:pt idx="9256">
                  <c:v>5</c:v>
                </c:pt>
                <c:pt idx="9257">
                  <c:v>5</c:v>
                </c:pt>
                <c:pt idx="9258">
                  <c:v>5</c:v>
                </c:pt>
                <c:pt idx="9259">
                  <c:v>5</c:v>
                </c:pt>
                <c:pt idx="9260">
                  <c:v>5</c:v>
                </c:pt>
                <c:pt idx="9261">
                  <c:v>5</c:v>
                </c:pt>
                <c:pt idx="9262">
                  <c:v>5</c:v>
                </c:pt>
                <c:pt idx="9263">
                  <c:v>5</c:v>
                </c:pt>
                <c:pt idx="9264">
                  <c:v>5</c:v>
                </c:pt>
                <c:pt idx="9265">
                  <c:v>5</c:v>
                </c:pt>
                <c:pt idx="9266">
                  <c:v>5</c:v>
                </c:pt>
                <c:pt idx="9267">
                  <c:v>5</c:v>
                </c:pt>
                <c:pt idx="9268">
                  <c:v>5</c:v>
                </c:pt>
                <c:pt idx="9269">
                  <c:v>5</c:v>
                </c:pt>
                <c:pt idx="9270">
                  <c:v>5</c:v>
                </c:pt>
                <c:pt idx="9271">
                  <c:v>5</c:v>
                </c:pt>
                <c:pt idx="9272">
                  <c:v>5</c:v>
                </c:pt>
                <c:pt idx="9273">
                  <c:v>5</c:v>
                </c:pt>
                <c:pt idx="9274">
                  <c:v>5</c:v>
                </c:pt>
                <c:pt idx="9275">
                  <c:v>5</c:v>
                </c:pt>
                <c:pt idx="9276">
                  <c:v>5</c:v>
                </c:pt>
                <c:pt idx="9277">
                  <c:v>5</c:v>
                </c:pt>
                <c:pt idx="9278">
                  <c:v>5</c:v>
                </c:pt>
                <c:pt idx="9279">
                  <c:v>5</c:v>
                </c:pt>
                <c:pt idx="9280">
                  <c:v>5</c:v>
                </c:pt>
                <c:pt idx="9281">
                  <c:v>5</c:v>
                </c:pt>
                <c:pt idx="9282">
                  <c:v>5</c:v>
                </c:pt>
                <c:pt idx="9283">
                  <c:v>5</c:v>
                </c:pt>
                <c:pt idx="9284">
                  <c:v>5</c:v>
                </c:pt>
                <c:pt idx="9285">
                  <c:v>5</c:v>
                </c:pt>
                <c:pt idx="9286">
                  <c:v>5</c:v>
                </c:pt>
                <c:pt idx="9287">
                  <c:v>5</c:v>
                </c:pt>
                <c:pt idx="9288">
                  <c:v>5</c:v>
                </c:pt>
                <c:pt idx="9289">
                  <c:v>5</c:v>
                </c:pt>
                <c:pt idx="9290">
                  <c:v>5</c:v>
                </c:pt>
                <c:pt idx="9291">
                  <c:v>5</c:v>
                </c:pt>
                <c:pt idx="9292">
                  <c:v>5</c:v>
                </c:pt>
                <c:pt idx="9293">
                  <c:v>5</c:v>
                </c:pt>
                <c:pt idx="9294">
                  <c:v>5</c:v>
                </c:pt>
                <c:pt idx="9295">
                  <c:v>5</c:v>
                </c:pt>
                <c:pt idx="9296">
                  <c:v>5</c:v>
                </c:pt>
                <c:pt idx="9297">
                  <c:v>5</c:v>
                </c:pt>
                <c:pt idx="9298">
                  <c:v>5</c:v>
                </c:pt>
                <c:pt idx="9299">
                  <c:v>5</c:v>
                </c:pt>
                <c:pt idx="9300">
                  <c:v>5</c:v>
                </c:pt>
                <c:pt idx="9301">
                  <c:v>5</c:v>
                </c:pt>
                <c:pt idx="9302">
                  <c:v>5</c:v>
                </c:pt>
                <c:pt idx="9303">
                  <c:v>5</c:v>
                </c:pt>
                <c:pt idx="9304">
                  <c:v>5</c:v>
                </c:pt>
                <c:pt idx="9305">
                  <c:v>5</c:v>
                </c:pt>
                <c:pt idx="9306">
                  <c:v>5</c:v>
                </c:pt>
                <c:pt idx="9307">
                  <c:v>5</c:v>
                </c:pt>
                <c:pt idx="9308">
                  <c:v>5</c:v>
                </c:pt>
                <c:pt idx="9309">
                  <c:v>5</c:v>
                </c:pt>
                <c:pt idx="9310">
                  <c:v>5</c:v>
                </c:pt>
                <c:pt idx="9311">
                  <c:v>5</c:v>
                </c:pt>
                <c:pt idx="9312">
                  <c:v>5</c:v>
                </c:pt>
                <c:pt idx="9313">
                  <c:v>5</c:v>
                </c:pt>
                <c:pt idx="9314">
                  <c:v>5</c:v>
                </c:pt>
                <c:pt idx="9315">
                  <c:v>5</c:v>
                </c:pt>
                <c:pt idx="9316">
                  <c:v>5</c:v>
                </c:pt>
                <c:pt idx="9317">
                  <c:v>5</c:v>
                </c:pt>
                <c:pt idx="9318">
                  <c:v>5</c:v>
                </c:pt>
                <c:pt idx="9319">
                  <c:v>5</c:v>
                </c:pt>
                <c:pt idx="9320">
                  <c:v>5</c:v>
                </c:pt>
                <c:pt idx="9321">
                  <c:v>5</c:v>
                </c:pt>
                <c:pt idx="9322">
                  <c:v>5</c:v>
                </c:pt>
                <c:pt idx="9323">
                  <c:v>5</c:v>
                </c:pt>
                <c:pt idx="9324">
                  <c:v>5</c:v>
                </c:pt>
                <c:pt idx="9325">
                  <c:v>5</c:v>
                </c:pt>
                <c:pt idx="9326">
                  <c:v>5</c:v>
                </c:pt>
                <c:pt idx="9327">
                  <c:v>5</c:v>
                </c:pt>
                <c:pt idx="9328">
                  <c:v>5</c:v>
                </c:pt>
                <c:pt idx="9329">
                  <c:v>5</c:v>
                </c:pt>
                <c:pt idx="9330">
                  <c:v>5</c:v>
                </c:pt>
                <c:pt idx="9331">
                  <c:v>5</c:v>
                </c:pt>
                <c:pt idx="9332">
                  <c:v>5</c:v>
                </c:pt>
                <c:pt idx="9333">
                  <c:v>5</c:v>
                </c:pt>
                <c:pt idx="9334">
                  <c:v>5</c:v>
                </c:pt>
                <c:pt idx="9335">
                  <c:v>5</c:v>
                </c:pt>
                <c:pt idx="9336">
                  <c:v>5</c:v>
                </c:pt>
                <c:pt idx="9337">
                  <c:v>5</c:v>
                </c:pt>
                <c:pt idx="9338">
                  <c:v>5</c:v>
                </c:pt>
                <c:pt idx="9339">
                  <c:v>5</c:v>
                </c:pt>
                <c:pt idx="9340">
                  <c:v>5</c:v>
                </c:pt>
                <c:pt idx="9341">
                  <c:v>5</c:v>
                </c:pt>
                <c:pt idx="9342">
                  <c:v>5</c:v>
                </c:pt>
                <c:pt idx="9343">
                  <c:v>5</c:v>
                </c:pt>
                <c:pt idx="9344">
                  <c:v>5</c:v>
                </c:pt>
                <c:pt idx="9345">
                  <c:v>5</c:v>
                </c:pt>
                <c:pt idx="9346">
                  <c:v>5</c:v>
                </c:pt>
                <c:pt idx="9347">
                  <c:v>5</c:v>
                </c:pt>
                <c:pt idx="9348">
                  <c:v>5</c:v>
                </c:pt>
                <c:pt idx="9349">
                  <c:v>5</c:v>
                </c:pt>
                <c:pt idx="9350">
                  <c:v>5</c:v>
                </c:pt>
                <c:pt idx="9351">
                  <c:v>5</c:v>
                </c:pt>
                <c:pt idx="9352">
                  <c:v>5</c:v>
                </c:pt>
                <c:pt idx="9353">
                  <c:v>5</c:v>
                </c:pt>
                <c:pt idx="9354">
                  <c:v>5</c:v>
                </c:pt>
                <c:pt idx="9355">
                  <c:v>5</c:v>
                </c:pt>
                <c:pt idx="9356">
                  <c:v>5</c:v>
                </c:pt>
                <c:pt idx="9357">
                  <c:v>5</c:v>
                </c:pt>
                <c:pt idx="9358">
                  <c:v>5</c:v>
                </c:pt>
                <c:pt idx="9359">
                  <c:v>5</c:v>
                </c:pt>
                <c:pt idx="9360">
                  <c:v>5</c:v>
                </c:pt>
                <c:pt idx="9361">
                  <c:v>5</c:v>
                </c:pt>
                <c:pt idx="9362">
                  <c:v>5</c:v>
                </c:pt>
                <c:pt idx="9363">
                  <c:v>5</c:v>
                </c:pt>
                <c:pt idx="9364">
                  <c:v>5</c:v>
                </c:pt>
                <c:pt idx="9365">
                  <c:v>5</c:v>
                </c:pt>
                <c:pt idx="9366">
                  <c:v>5</c:v>
                </c:pt>
                <c:pt idx="9367">
                  <c:v>5</c:v>
                </c:pt>
                <c:pt idx="9368">
                  <c:v>5</c:v>
                </c:pt>
                <c:pt idx="9369">
                  <c:v>5</c:v>
                </c:pt>
                <c:pt idx="9370">
                  <c:v>5</c:v>
                </c:pt>
                <c:pt idx="9371">
                  <c:v>5</c:v>
                </c:pt>
                <c:pt idx="9372">
                  <c:v>5</c:v>
                </c:pt>
                <c:pt idx="9373">
                  <c:v>5</c:v>
                </c:pt>
                <c:pt idx="9374">
                  <c:v>5</c:v>
                </c:pt>
                <c:pt idx="9375">
                  <c:v>5</c:v>
                </c:pt>
                <c:pt idx="9376">
                  <c:v>5</c:v>
                </c:pt>
                <c:pt idx="9377">
                  <c:v>5</c:v>
                </c:pt>
                <c:pt idx="9378">
                  <c:v>5</c:v>
                </c:pt>
                <c:pt idx="9379">
                  <c:v>5</c:v>
                </c:pt>
                <c:pt idx="9380">
                  <c:v>5</c:v>
                </c:pt>
                <c:pt idx="9381">
                  <c:v>5</c:v>
                </c:pt>
                <c:pt idx="9382">
                  <c:v>5</c:v>
                </c:pt>
                <c:pt idx="9383">
                  <c:v>5</c:v>
                </c:pt>
                <c:pt idx="9384">
                  <c:v>5</c:v>
                </c:pt>
                <c:pt idx="9385">
                  <c:v>5</c:v>
                </c:pt>
                <c:pt idx="9386">
                  <c:v>5</c:v>
                </c:pt>
                <c:pt idx="9387">
                  <c:v>5</c:v>
                </c:pt>
                <c:pt idx="9388">
                  <c:v>5</c:v>
                </c:pt>
                <c:pt idx="9389">
                  <c:v>5</c:v>
                </c:pt>
                <c:pt idx="9390">
                  <c:v>5</c:v>
                </c:pt>
                <c:pt idx="9391">
                  <c:v>5</c:v>
                </c:pt>
                <c:pt idx="9392">
                  <c:v>5</c:v>
                </c:pt>
                <c:pt idx="9393">
                  <c:v>5</c:v>
                </c:pt>
                <c:pt idx="9394">
                  <c:v>5</c:v>
                </c:pt>
                <c:pt idx="9395">
                  <c:v>5</c:v>
                </c:pt>
                <c:pt idx="9396">
                  <c:v>5</c:v>
                </c:pt>
                <c:pt idx="9397">
                  <c:v>5</c:v>
                </c:pt>
                <c:pt idx="9398">
                  <c:v>5</c:v>
                </c:pt>
                <c:pt idx="9399">
                  <c:v>5</c:v>
                </c:pt>
                <c:pt idx="9400">
                  <c:v>5</c:v>
                </c:pt>
                <c:pt idx="9401">
                  <c:v>5</c:v>
                </c:pt>
                <c:pt idx="9402">
                  <c:v>5</c:v>
                </c:pt>
                <c:pt idx="9403">
                  <c:v>5</c:v>
                </c:pt>
                <c:pt idx="9404">
                  <c:v>5</c:v>
                </c:pt>
                <c:pt idx="9405">
                  <c:v>5</c:v>
                </c:pt>
                <c:pt idx="9406">
                  <c:v>5</c:v>
                </c:pt>
                <c:pt idx="9407">
                  <c:v>5</c:v>
                </c:pt>
                <c:pt idx="9408">
                  <c:v>5</c:v>
                </c:pt>
                <c:pt idx="9409">
                  <c:v>5</c:v>
                </c:pt>
                <c:pt idx="9410">
                  <c:v>5</c:v>
                </c:pt>
                <c:pt idx="9411">
                  <c:v>5</c:v>
                </c:pt>
                <c:pt idx="9412">
                  <c:v>5</c:v>
                </c:pt>
                <c:pt idx="9413">
                  <c:v>5</c:v>
                </c:pt>
                <c:pt idx="9414">
                  <c:v>5</c:v>
                </c:pt>
                <c:pt idx="9415">
                  <c:v>5</c:v>
                </c:pt>
                <c:pt idx="9416">
                  <c:v>5</c:v>
                </c:pt>
                <c:pt idx="9417">
                  <c:v>5</c:v>
                </c:pt>
                <c:pt idx="9418">
                  <c:v>5</c:v>
                </c:pt>
                <c:pt idx="9419">
                  <c:v>5</c:v>
                </c:pt>
                <c:pt idx="9420">
                  <c:v>5</c:v>
                </c:pt>
                <c:pt idx="9421">
                  <c:v>5</c:v>
                </c:pt>
                <c:pt idx="9422">
                  <c:v>5</c:v>
                </c:pt>
                <c:pt idx="9423">
                  <c:v>5</c:v>
                </c:pt>
                <c:pt idx="9424">
                  <c:v>5</c:v>
                </c:pt>
                <c:pt idx="9425">
                  <c:v>5</c:v>
                </c:pt>
                <c:pt idx="9426">
                  <c:v>5</c:v>
                </c:pt>
                <c:pt idx="9427">
                  <c:v>5</c:v>
                </c:pt>
                <c:pt idx="9428">
                  <c:v>5</c:v>
                </c:pt>
                <c:pt idx="9429">
                  <c:v>5</c:v>
                </c:pt>
                <c:pt idx="9430">
                  <c:v>5</c:v>
                </c:pt>
                <c:pt idx="9431">
                  <c:v>5</c:v>
                </c:pt>
                <c:pt idx="9432">
                  <c:v>5</c:v>
                </c:pt>
                <c:pt idx="9433">
                  <c:v>5</c:v>
                </c:pt>
                <c:pt idx="9434">
                  <c:v>5</c:v>
                </c:pt>
                <c:pt idx="9435">
                  <c:v>5</c:v>
                </c:pt>
                <c:pt idx="9436">
                  <c:v>5</c:v>
                </c:pt>
                <c:pt idx="9437">
                  <c:v>5</c:v>
                </c:pt>
                <c:pt idx="9438">
                  <c:v>5</c:v>
                </c:pt>
                <c:pt idx="9439">
                  <c:v>5</c:v>
                </c:pt>
                <c:pt idx="9440">
                  <c:v>5</c:v>
                </c:pt>
                <c:pt idx="9441">
                  <c:v>5</c:v>
                </c:pt>
                <c:pt idx="9442">
                  <c:v>5</c:v>
                </c:pt>
                <c:pt idx="9443">
                  <c:v>5</c:v>
                </c:pt>
                <c:pt idx="9444">
                  <c:v>5</c:v>
                </c:pt>
                <c:pt idx="9445">
                  <c:v>5</c:v>
                </c:pt>
                <c:pt idx="9446">
                  <c:v>5</c:v>
                </c:pt>
                <c:pt idx="9447">
                  <c:v>5</c:v>
                </c:pt>
                <c:pt idx="9448">
                  <c:v>5</c:v>
                </c:pt>
                <c:pt idx="9449">
                  <c:v>5</c:v>
                </c:pt>
                <c:pt idx="9450">
                  <c:v>5</c:v>
                </c:pt>
                <c:pt idx="9451">
                  <c:v>5</c:v>
                </c:pt>
                <c:pt idx="9452">
                  <c:v>5</c:v>
                </c:pt>
                <c:pt idx="9453">
                  <c:v>5</c:v>
                </c:pt>
                <c:pt idx="9454">
                  <c:v>5</c:v>
                </c:pt>
                <c:pt idx="9455">
                  <c:v>5</c:v>
                </c:pt>
                <c:pt idx="9456">
                  <c:v>5</c:v>
                </c:pt>
                <c:pt idx="9457">
                  <c:v>5</c:v>
                </c:pt>
                <c:pt idx="9458">
                  <c:v>5</c:v>
                </c:pt>
                <c:pt idx="9459">
                  <c:v>5</c:v>
                </c:pt>
                <c:pt idx="9460">
                  <c:v>5</c:v>
                </c:pt>
                <c:pt idx="9461">
                  <c:v>5</c:v>
                </c:pt>
                <c:pt idx="9462">
                  <c:v>5</c:v>
                </c:pt>
                <c:pt idx="9463">
                  <c:v>5</c:v>
                </c:pt>
                <c:pt idx="9464">
                  <c:v>5</c:v>
                </c:pt>
                <c:pt idx="9465">
                  <c:v>5</c:v>
                </c:pt>
                <c:pt idx="9466">
                  <c:v>5</c:v>
                </c:pt>
                <c:pt idx="9467">
                  <c:v>5</c:v>
                </c:pt>
                <c:pt idx="9468">
                  <c:v>5</c:v>
                </c:pt>
                <c:pt idx="9469">
                  <c:v>5</c:v>
                </c:pt>
                <c:pt idx="9470">
                  <c:v>5</c:v>
                </c:pt>
                <c:pt idx="9471">
                  <c:v>5</c:v>
                </c:pt>
                <c:pt idx="9472">
                  <c:v>5</c:v>
                </c:pt>
                <c:pt idx="9473">
                  <c:v>5</c:v>
                </c:pt>
                <c:pt idx="9474">
                  <c:v>5</c:v>
                </c:pt>
                <c:pt idx="9475">
                  <c:v>5</c:v>
                </c:pt>
                <c:pt idx="9476">
                  <c:v>5</c:v>
                </c:pt>
                <c:pt idx="9477">
                  <c:v>5</c:v>
                </c:pt>
                <c:pt idx="9478">
                  <c:v>5</c:v>
                </c:pt>
                <c:pt idx="9479">
                  <c:v>5</c:v>
                </c:pt>
                <c:pt idx="9480">
                  <c:v>5</c:v>
                </c:pt>
                <c:pt idx="9481">
                  <c:v>5</c:v>
                </c:pt>
                <c:pt idx="9482">
                  <c:v>5</c:v>
                </c:pt>
                <c:pt idx="9483">
                  <c:v>5</c:v>
                </c:pt>
                <c:pt idx="9484">
                  <c:v>5</c:v>
                </c:pt>
                <c:pt idx="9485">
                  <c:v>5</c:v>
                </c:pt>
                <c:pt idx="9486">
                  <c:v>5</c:v>
                </c:pt>
                <c:pt idx="9487">
                  <c:v>5</c:v>
                </c:pt>
                <c:pt idx="9488">
                  <c:v>5</c:v>
                </c:pt>
                <c:pt idx="9489">
                  <c:v>5</c:v>
                </c:pt>
                <c:pt idx="9490">
                  <c:v>5</c:v>
                </c:pt>
                <c:pt idx="9491">
                  <c:v>5</c:v>
                </c:pt>
                <c:pt idx="9492">
                  <c:v>5</c:v>
                </c:pt>
                <c:pt idx="9493">
                  <c:v>5</c:v>
                </c:pt>
                <c:pt idx="9494">
                  <c:v>5</c:v>
                </c:pt>
                <c:pt idx="9495">
                  <c:v>5</c:v>
                </c:pt>
                <c:pt idx="9496">
                  <c:v>5</c:v>
                </c:pt>
                <c:pt idx="9497">
                  <c:v>5</c:v>
                </c:pt>
                <c:pt idx="9498">
                  <c:v>5</c:v>
                </c:pt>
                <c:pt idx="9499">
                  <c:v>5</c:v>
                </c:pt>
                <c:pt idx="9500">
                  <c:v>5</c:v>
                </c:pt>
                <c:pt idx="9501">
                  <c:v>5</c:v>
                </c:pt>
                <c:pt idx="9502">
                  <c:v>5</c:v>
                </c:pt>
                <c:pt idx="9503">
                  <c:v>5</c:v>
                </c:pt>
                <c:pt idx="9504">
                  <c:v>5</c:v>
                </c:pt>
                <c:pt idx="9505">
                  <c:v>5</c:v>
                </c:pt>
                <c:pt idx="9506">
                  <c:v>5</c:v>
                </c:pt>
                <c:pt idx="9507">
                  <c:v>5</c:v>
                </c:pt>
                <c:pt idx="9508">
                  <c:v>5</c:v>
                </c:pt>
                <c:pt idx="9509">
                  <c:v>5</c:v>
                </c:pt>
                <c:pt idx="9510">
                  <c:v>5</c:v>
                </c:pt>
                <c:pt idx="9511">
                  <c:v>5</c:v>
                </c:pt>
                <c:pt idx="9512">
                  <c:v>5</c:v>
                </c:pt>
                <c:pt idx="9513">
                  <c:v>5</c:v>
                </c:pt>
                <c:pt idx="9514">
                  <c:v>5</c:v>
                </c:pt>
                <c:pt idx="9515">
                  <c:v>5</c:v>
                </c:pt>
                <c:pt idx="9516">
                  <c:v>5</c:v>
                </c:pt>
                <c:pt idx="9517">
                  <c:v>5</c:v>
                </c:pt>
                <c:pt idx="9518">
                  <c:v>5</c:v>
                </c:pt>
                <c:pt idx="9519">
                  <c:v>5</c:v>
                </c:pt>
                <c:pt idx="9520">
                  <c:v>5</c:v>
                </c:pt>
                <c:pt idx="9521">
                  <c:v>5</c:v>
                </c:pt>
                <c:pt idx="9522">
                  <c:v>5</c:v>
                </c:pt>
                <c:pt idx="9523">
                  <c:v>5</c:v>
                </c:pt>
                <c:pt idx="9524">
                  <c:v>5</c:v>
                </c:pt>
                <c:pt idx="9525">
                  <c:v>5</c:v>
                </c:pt>
                <c:pt idx="9526">
                  <c:v>5</c:v>
                </c:pt>
                <c:pt idx="9527">
                  <c:v>5</c:v>
                </c:pt>
                <c:pt idx="9528">
                  <c:v>5</c:v>
                </c:pt>
                <c:pt idx="9529">
                  <c:v>5</c:v>
                </c:pt>
                <c:pt idx="9530">
                  <c:v>5</c:v>
                </c:pt>
                <c:pt idx="9531">
                  <c:v>5</c:v>
                </c:pt>
                <c:pt idx="9532">
                  <c:v>5</c:v>
                </c:pt>
                <c:pt idx="9533">
                  <c:v>5</c:v>
                </c:pt>
                <c:pt idx="9534">
                  <c:v>5</c:v>
                </c:pt>
                <c:pt idx="9535">
                  <c:v>5</c:v>
                </c:pt>
                <c:pt idx="9536">
                  <c:v>5</c:v>
                </c:pt>
                <c:pt idx="9537">
                  <c:v>5</c:v>
                </c:pt>
                <c:pt idx="9538">
                  <c:v>5</c:v>
                </c:pt>
                <c:pt idx="9539">
                  <c:v>5</c:v>
                </c:pt>
                <c:pt idx="9540">
                  <c:v>5</c:v>
                </c:pt>
                <c:pt idx="9541">
                  <c:v>5</c:v>
                </c:pt>
                <c:pt idx="9542">
                  <c:v>5</c:v>
                </c:pt>
                <c:pt idx="9543">
                  <c:v>5</c:v>
                </c:pt>
                <c:pt idx="9544">
                  <c:v>5</c:v>
                </c:pt>
                <c:pt idx="9545">
                  <c:v>5</c:v>
                </c:pt>
                <c:pt idx="9546">
                  <c:v>5</c:v>
                </c:pt>
                <c:pt idx="9547">
                  <c:v>5</c:v>
                </c:pt>
                <c:pt idx="9548">
                  <c:v>5</c:v>
                </c:pt>
                <c:pt idx="9549">
                  <c:v>5</c:v>
                </c:pt>
                <c:pt idx="9550">
                  <c:v>5</c:v>
                </c:pt>
                <c:pt idx="9551">
                  <c:v>5</c:v>
                </c:pt>
                <c:pt idx="9552">
                  <c:v>5</c:v>
                </c:pt>
                <c:pt idx="9553">
                  <c:v>5</c:v>
                </c:pt>
                <c:pt idx="9554">
                  <c:v>5</c:v>
                </c:pt>
                <c:pt idx="9555">
                  <c:v>5</c:v>
                </c:pt>
                <c:pt idx="9556">
                  <c:v>5</c:v>
                </c:pt>
                <c:pt idx="9557">
                  <c:v>5</c:v>
                </c:pt>
                <c:pt idx="9558">
                  <c:v>5</c:v>
                </c:pt>
                <c:pt idx="9559">
                  <c:v>5</c:v>
                </c:pt>
                <c:pt idx="9560">
                  <c:v>5</c:v>
                </c:pt>
                <c:pt idx="9561">
                  <c:v>5</c:v>
                </c:pt>
                <c:pt idx="9562">
                  <c:v>5</c:v>
                </c:pt>
                <c:pt idx="9563">
                  <c:v>5</c:v>
                </c:pt>
                <c:pt idx="9564">
                  <c:v>5</c:v>
                </c:pt>
                <c:pt idx="9565">
                  <c:v>5</c:v>
                </c:pt>
                <c:pt idx="9566">
                  <c:v>5</c:v>
                </c:pt>
                <c:pt idx="9567">
                  <c:v>5</c:v>
                </c:pt>
                <c:pt idx="9568">
                  <c:v>5</c:v>
                </c:pt>
                <c:pt idx="9569">
                  <c:v>5</c:v>
                </c:pt>
                <c:pt idx="9570">
                  <c:v>5</c:v>
                </c:pt>
                <c:pt idx="9571">
                  <c:v>5</c:v>
                </c:pt>
                <c:pt idx="9572">
                  <c:v>5</c:v>
                </c:pt>
                <c:pt idx="9573">
                  <c:v>5</c:v>
                </c:pt>
                <c:pt idx="9574">
                  <c:v>5</c:v>
                </c:pt>
                <c:pt idx="9575">
                  <c:v>5</c:v>
                </c:pt>
                <c:pt idx="9576">
                  <c:v>5</c:v>
                </c:pt>
                <c:pt idx="9577">
                  <c:v>5</c:v>
                </c:pt>
                <c:pt idx="9578">
                  <c:v>5</c:v>
                </c:pt>
                <c:pt idx="9579">
                  <c:v>5</c:v>
                </c:pt>
                <c:pt idx="9580">
                  <c:v>5</c:v>
                </c:pt>
                <c:pt idx="9581">
                  <c:v>5</c:v>
                </c:pt>
                <c:pt idx="9582">
                  <c:v>5</c:v>
                </c:pt>
                <c:pt idx="9583">
                  <c:v>5</c:v>
                </c:pt>
                <c:pt idx="9584">
                  <c:v>5</c:v>
                </c:pt>
                <c:pt idx="9585">
                  <c:v>5</c:v>
                </c:pt>
                <c:pt idx="9586">
                  <c:v>5</c:v>
                </c:pt>
                <c:pt idx="9587">
                  <c:v>5</c:v>
                </c:pt>
                <c:pt idx="9588">
                  <c:v>5</c:v>
                </c:pt>
                <c:pt idx="9589">
                  <c:v>5</c:v>
                </c:pt>
                <c:pt idx="9590">
                  <c:v>5</c:v>
                </c:pt>
                <c:pt idx="9591">
                  <c:v>5</c:v>
                </c:pt>
                <c:pt idx="9592">
                  <c:v>5</c:v>
                </c:pt>
                <c:pt idx="9593">
                  <c:v>5</c:v>
                </c:pt>
                <c:pt idx="9594">
                  <c:v>5</c:v>
                </c:pt>
                <c:pt idx="9595">
                  <c:v>5</c:v>
                </c:pt>
                <c:pt idx="9596">
                  <c:v>5</c:v>
                </c:pt>
                <c:pt idx="9597">
                  <c:v>5</c:v>
                </c:pt>
                <c:pt idx="9598">
                  <c:v>5</c:v>
                </c:pt>
                <c:pt idx="9599">
                  <c:v>5</c:v>
                </c:pt>
                <c:pt idx="9600">
                  <c:v>5</c:v>
                </c:pt>
                <c:pt idx="9601">
                  <c:v>5</c:v>
                </c:pt>
                <c:pt idx="9602">
                  <c:v>5</c:v>
                </c:pt>
                <c:pt idx="9603">
                  <c:v>5</c:v>
                </c:pt>
                <c:pt idx="9604">
                  <c:v>5</c:v>
                </c:pt>
                <c:pt idx="9605">
                  <c:v>5</c:v>
                </c:pt>
                <c:pt idx="9606">
                  <c:v>5</c:v>
                </c:pt>
                <c:pt idx="9607">
                  <c:v>5</c:v>
                </c:pt>
                <c:pt idx="9608">
                  <c:v>5</c:v>
                </c:pt>
                <c:pt idx="9609">
                  <c:v>5</c:v>
                </c:pt>
                <c:pt idx="9610">
                  <c:v>5</c:v>
                </c:pt>
                <c:pt idx="9611">
                  <c:v>5</c:v>
                </c:pt>
                <c:pt idx="9612">
                  <c:v>5</c:v>
                </c:pt>
                <c:pt idx="9613">
                  <c:v>5</c:v>
                </c:pt>
                <c:pt idx="9614">
                  <c:v>5</c:v>
                </c:pt>
                <c:pt idx="9615">
                  <c:v>5</c:v>
                </c:pt>
                <c:pt idx="9616">
                  <c:v>5</c:v>
                </c:pt>
                <c:pt idx="9617">
                  <c:v>5</c:v>
                </c:pt>
                <c:pt idx="9618">
                  <c:v>5</c:v>
                </c:pt>
                <c:pt idx="9619">
                  <c:v>5</c:v>
                </c:pt>
                <c:pt idx="9620">
                  <c:v>5</c:v>
                </c:pt>
                <c:pt idx="9621">
                  <c:v>5</c:v>
                </c:pt>
                <c:pt idx="9622">
                  <c:v>5</c:v>
                </c:pt>
                <c:pt idx="9623">
                  <c:v>5</c:v>
                </c:pt>
                <c:pt idx="9624">
                  <c:v>5</c:v>
                </c:pt>
                <c:pt idx="9625">
                  <c:v>5</c:v>
                </c:pt>
                <c:pt idx="9626">
                  <c:v>5</c:v>
                </c:pt>
                <c:pt idx="9627">
                  <c:v>5</c:v>
                </c:pt>
                <c:pt idx="9628">
                  <c:v>5</c:v>
                </c:pt>
                <c:pt idx="9629">
                  <c:v>5</c:v>
                </c:pt>
                <c:pt idx="9630">
                  <c:v>5</c:v>
                </c:pt>
                <c:pt idx="9631">
                  <c:v>5</c:v>
                </c:pt>
                <c:pt idx="9632">
                  <c:v>5</c:v>
                </c:pt>
                <c:pt idx="9633">
                  <c:v>5</c:v>
                </c:pt>
                <c:pt idx="9634">
                  <c:v>5</c:v>
                </c:pt>
                <c:pt idx="9635">
                  <c:v>5</c:v>
                </c:pt>
                <c:pt idx="9636">
                  <c:v>5</c:v>
                </c:pt>
                <c:pt idx="9637">
                  <c:v>5</c:v>
                </c:pt>
                <c:pt idx="9638">
                  <c:v>5</c:v>
                </c:pt>
                <c:pt idx="9639">
                  <c:v>5</c:v>
                </c:pt>
                <c:pt idx="9640">
                  <c:v>5</c:v>
                </c:pt>
                <c:pt idx="9641">
                  <c:v>5</c:v>
                </c:pt>
                <c:pt idx="9642">
                  <c:v>5</c:v>
                </c:pt>
                <c:pt idx="9643">
                  <c:v>5</c:v>
                </c:pt>
                <c:pt idx="9644">
                  <c:v>5</c:v>
                </c:pt>
                <c:pt idx="9645">
                  <c:v>5</c:v>
                </c:pt>
                <c:pt idx="9646">
                  <c:v>5</c:v>
                </c:pt>
                <c:pt idx="9647">
                  <c:v>5</c:v>
                </c:pt>
                <c:pt idx="9648">
                  <c:v>5</c:v>
                </c:pt>
                <c:pt idx="9649">
                  <c:v>5</c:v>
                </c:pt>
                <c:pt idx="9650">
                  <c:v>5</c:v>
                </c:pt>
                <c:pt idx="9651">
                  <c:v>5</c:v>
                </c:pt>
                <c:pt idx="9652">
                  <c:v>5</c:v>
                </c:pt>
                <c:pt idx="9653">
                  <c:v>5</c:v>
                </c:pt>
                <c:pt idx="9654">
                  <c:v>5</c:v>
                </c:pt>
                <c:pt idx="9655">
                  <c:v>5</c:v>
                </c:pt>
                <c:pt idx="9656">
                  <c:v>5</c:v>
                </c:pt>
                <c:pt idx="9657">
                  <c:v>5</c:v>
                </c:pt>
                <c:pt idx="9658">
                  <c:v>5</c:v>
                </c:pt>
                <c:pt idx="9659">
                  <c:v>5</c:v>
                </c:pt>
                <c:pt idx="9660">
                  <c:v>5</c:v>
                </c:pt>
                <c:pt idx="9661">
                  <c:v>5</c:v>
                </c:pt>
                <c:pt idx="9662">
                  <c:v>5</c:v>
                </c:pt>
                <c:pt idx="9663">
                  <c:v>5</c:v>
                </c:pt>
                <c:pt idx="9664">
                  <c:v>5</c:v>
                </c:pt>
                <c:pt idx="9665">
                  <c:v>5</c:v>
                </c:pt>
                <c:pt idx="9666">
                  <c:v>5</c:v>
                </c:pt>
                <c:pt idx="9667">
                  <c:v>5</c:v>
                </c:pt>
                <c:pt idx="9668">
                  <c:v>5</c:v>
                </c:pt>
                <c:pt idx="9669">
                  <c:v>5</c:v>
                </c:pt>
                <c:pt idx="9670">
                  <c:v>5</c:v>
                </c:pt>
                <c:pt idx="9671">
                  <c:v>5</c:v>
                </c:pt>
                <c:pt idx="9672">
                  <c:v>5</c:v>
                </c:pt>
                <c:pt idx="9673">
                  <c:v>5</c:v>
                </c:pt>
                <c:pt idx="9674">
                  <c:v>5</c:v>
                </c:pt>
                <c:pt idx="9675">
                  <c:v>5</c:v>
                </c:pt>
                <c:pt idx="9676">
                  <c:v>5</c:v>
                </c:pt>
                <c:pt idx="9677">
                  <c:v>5</c:v>
                </c:pt>
                <c:pt idx="9678">
                  <c:v>5</c:v>
                </c:pt>
                <c:pt idx="9679">
                  <c:v>5</c:v>
                </c:pt>
                <c:pt idx="9680">
                  <c:v>5</c:v>
                </c:pt>
                <c:pt idx="9681">
                  <c:v>5</c:v>
                </c:pt>
                <c:pt idx="9682">
                  <c:v>5</c:v>
                </c:pt>
                <c:pt idx="9683">
                  <c:v>5</c:v>
                </c:pt>
                <c:pt idx="9684">
                  <c:v>5</c:v>
                </c:pt>
                <c:pt idx="9685">
                  <c:v>5</c:v>
                </c:pt>
                <c:pt idx="9686">
                  <c:v>5</c:v>
                </c:pt>
                <c:pt idx="9687">
                  <c:v>5</c:v>
                </c:pt>
                <c:pt idx="9688">
                  <c:v>5</c:v>
                </c:pt>
                <c:pt idx="9689">
                  <c:v>5</c:v>
                </c:pt>
                <c:pt idx="9690">
                  <c:v>5</c:v>
                </c:pt>
                <c:pt idx="9691">
                  <c:v>5</c:v>
                </c:pt>
                <c:pt idx="9692">
                  <c:v>5</c:v>
                </c:pt>
                <c:pt idx="9693">
                  <c:v>5</c:v>
                </c:pt>
                <c:pt idx="9694">
                  <c:v>5</c:v>
                </c:pt>
                <c:pt idx="9695">
                  <c:v>5</c:v>
                </c:pt>
                <c:pt idx="9696">
                  <c:v>5</c:v>
                </c:pt>
                <c:pt idx="9697">
                  <c:v>5</c:v>
                </c:pt>
                <c:pt idx="9698">
                  <c:v>5</c:v>
                </c:pt>
                <c:pt idx="9699">
                  <c:v>5</c:v>
                </c:pt>
                <c:pt idx="9700">
                  <c:v>5</c:v>
                </c:pt>
                <c:pt idx="9701">
                  <c:v>5</c:v>
                </c:pt>
                <c:pt idx="9702">
                  <c:v>5</c:v>
                </c:pt>
                <c:pt idx="9703">
                  <c:v>5</c:v>
                </c:pt>
                <c:pt idx="9704">
                  <c:v>5</c:v>
                </c:pt>
                <c:pt idx="9705">
                  <c:v>5</c:v>
                </c:pt>
                <c:pt idx="9706">
                  <c:v>5</c:v>
                </c:pt>
                <c:pt idx="9707">
                  <c:v>5</c:v>
                </c:pt>
                <c:pt idx="9708">
                  <c:v>5</c:v>
                </c:pt>
                <c:pt idx="9709">
                  <c:v>5</c:v>
                </c:pt>
                <c:pt idx="9710">
                  <c:v>5</c:v>
                </c:pt>
                <c:pt idx="9711">
                  <c:v>5</c:v>
                </c:pt>
                <c:pt idx="9712">
                  <c:v>5</c:v>
                </c:pt>
                <c:pt idx="9713">
                  <c:v>5</c:v>
                </c:pt>
                <c:pt idx="9714">
                  <c:v>5</c:v>
                </c:pt>
                <c:pt idx="9715">
                  <c:v>5</c:v>
                </c:pt>
                <c:pt idx="9716">
                  <c:v>5</c:v>
                </c:pt>
                <c:pt idx="9717">
                  <c:v>5</c:v>
                </c:pt>
                <c:pt idx="9718">
                  <c:v>5</c:v>
                </c:pt>
                <c:pt idx="9719">
                  <c:v>5</c:v>
                </c:pt>
                <c:pt idx="9720">
                  <c:v>5</c:v>
                </c:pt>
                <c:pt idx="9721">
                  <c:v>5</c:v>
                </c:pt>
                <c:pt idx="9722">
                  <c:v>5</c:v>
                </c:pt>
                <c:pt idx="9723">
                  <c:v>5</c:v>
                </c:pt>
                <c:pt idx="9724">
                  <c:v>5</c:v>
                </c:pt>
                <c:pt idx="9725">
                  <c:v>5</c:v>
                </c:pt>
                <c:pt idx="9726">
                  <c:v>5</c:v>
                </c:pt>
                <c:pt idx="9727">
                  <c:v>5</c:v>
                </c:pt>
                <c:pt idx="9728">
                  <c:v>5</c:v>
                </c:pt>
                <c:pt idx="9729">
                  <c:v>5</c:v>
                </c:pt>
                <c:pt idx="9730">
                  <c:v>5</c:v>
                </c:pt>
                <c:pt idx="9731">
                  <c:v>5</c:v>
                </c:pt>
                <c:pt idx="9732">
                  <c:v>5</c:v>
                </c:pt>
                <c:pt idx="9733">
                  <c:v>5</c:v>
                </c:pt>
                <c:pt idx="9734">
                  <c:v>5</c:v>
                </c:pt>
                <c:pt idx="9735">
                  <c:v>5</c:v>
                </c:pt>
                <c:pt idx="9736">
                  <c:v>5</c:v>
                </c:pt>
                <c:pt idx="9737">
                  <c:v>5</c:v>
                </c:pt>
                <c:pt idx="9738">
                  <c:v>5</c:v>
                </c:pt>
                <c:pt idx="9739">
                  <c:v>5</c:v>
                </c:pt>
                <c:pt idx="9740">
                  <c:v>5</c:v>
                </c:pt>
                <c:pt idx="9741">
                  <c:v>5</c:v>
                </c:pt>
                <c:pt idx="9742">
                  <c:v>5</c:v>
                </c:pt>
                <c:pt idx="9743">
                  <c:v>5</c:v>
                </c:pt>
                <c:pt idx="9744">
                  <c:v>5</c:v>
                </c:pt>
                <c:pt idx="9745">
                  <c:v>5</c:v>
                </c:pt>
                <c:pt idx="9746">
                  <c:v>5</c:v>
                </c:pt>
                <c:pt idx="9747">
                  <c:v>5</c:v>
                </c:pt>
                <c:pt idx="9748">
                  <c:v>5</c:v>
                </c:pt>
                <c:pt idx="9749">
                  <c:v>5</c:v>
                </c:pt>
                <c:pt idx="9750">
                  <c:v>5</c:v>
                </c:pt>
                <c:pt idx="9751">
                  <c:v>5</c:v>
                </c:pt>
                <c:pt idx="9752">
                  <c:v>5</c:v>
                </c:pt>
                <c:pt idx="9753">
                  <c:v>5</c:v>
                </c:pt>
                <c:pt idx="9754">
                  <c:v>5</c:v>
                </c:pt>
                <c:pt idx="9755">
                  <c:v>5</c:v>
                </c:pt>
                <c:pt idx="9756">
                  <c:v>5</c:v>
                </c:pt>
                <c:pt idx="9757">
                  <c:v>5</c:v>
                </c:pt>
                <c:pt idx="9758">
                  <c:v>5</c:v>
                </c:pt>
                <c:pt idx="9759">
                  <c:v>5</c:v>
                </c:pt>
                <c:pt idx="9760">
                  <c:v>5</c:v>
                </c:pt>
                <c:pt idx="9761">
                  <c:v>5</c:v>
                </c:pt>
                <c:pt idx="9762">
                  <c:v>5</c:v>
                </c:pt>
                <c:pt idx="9763">
                  <c:v>5</c:v>
                </c:pt>
                <c:pt idx="9764">
                  <c:v>5</c:v>
                </c:pt>
                <c:pt idx="9765">
                  <c:v>5</c:v>
                </c:pt>
                <c:pt idx="9766">
                  <c:v>5</c:v>
                </c:pt>
                <c:pt idx="9767">
                  <c:v>5</c:v>
                </c:pt>
                <c:pt idx="9768">
                  <c:v>5</c:v>
                </c:pt>
                <c:pt idx="9769">
                  <c:v>5</c:v>
                </c:pt>
                <c:pt idx="9770">
                  <c:v>5</c:v>
                </c:pt>
                <c:pt idx="9771">
                  <c:v>5</c:v>
                </c:pt>
                <c:pt idx="9772">
                  <c:v>5</c:v>
                </c:pt>
                <c:pt idx="9773">
                  <c:v>5</c:v>
                </c:pt>
                <c:pt idx="9774">
                  <c:v>5</c:v>
                </c:pt>
                <c:pt idx="9775">
                  <c:v>5</c:v>
                </c:pt>
                <c:pt idx="9776">
                  <c:v>5</c:v>
                </c:pt>
                <c:pt idx="9777">
                  <c:v>5</c:v>
                </c:pt>
                <c:pt idx="9778">
                  <c:v>5</c:v>
                </c:pt>
                <c:pt idx="9779">
                  <c:v>5</c:v>
                </c:pt>
                <c:pt idx="9780">
                  <c:v>5</c:v>
                </c:pt>
                <c:pt idx="9781">
                  <c:v>5</c:v>
                </c:pt>
                <c:pt idx="9782">
                  <c:v>5</c:v>
                </c:pt>
                <c:pt idx="9783">
                  <c:v>5</c:v>
                </c:pt>
                <c:pt idx="9784">
                  <c:v>5</c:v>
                </c:pt>
                <c:pt idx="9785">
                  <c:v>5</c:v>
                </c:pt>
                <c:pt idx="9786">
                  <c:v>5</c:v>
                </c:pt>
                <c:pt idx="9787">
                  <c:v>5</c:v>
                </c:pt>
                <c:pt idx="9788">
                  <c:v>5</c:v>
                </c:pt>
                <c:pt idx="9789">
                  <c:v>5</c:v>
                </c:pt>
                <c:pt idx="9790">
                  <c:v>5</c:v>
                </c:pt>
                <c:pt idx="9791">
                  <c:v>5</c:v>
                </c:pt>
                <c:pt idx="9792">
                  <c:v>5</c:v>
                </c:pt>
                <c:pt idx="9793">
                  <c:v>5</c:v>
                </c:pt>
                <c:pt idx="9794">
                  <c:v>5</c:v>
                </c:pt>
                <c:pt idx="9795">
                  <c:v>5</c:v>
                </c:pt>
                <c:pt idx="9796">
                  <c:v>5</c:v>
                </c:pt>
                <c:pt idx="9797">
                  <c:v>5</c:v>
                </c:pt>
                <c:pt idx="9798">
                  <c:v>5</c:v>
                </c:pt>
                <c:pt idx="9799">
                  <c:v>5</c:v>
                </c:pt>
                <c:pt idx="9800">
                  <c:v>5</c:v>
                </c:pt>
                <c:pt idx="9801">
                  <c:v>5</c:v>
                </c:pt>
                <c:pt idx="9802">
                  <c:v>5</c:v>
                </c:pt>
                <c:pt idx="9803">
                  <c:v>5</c:v>
                </c:pt>
                <c:pt idx="9804">
                  <c:v>5</c:v>
                </c:pt>
                <c:pt idx="9805">
                  <c:v>5</c:v>
                </c:pt>
                <c:pt idx="9806">
                  <c:v>5</c:v>
                </c:pt>
                <c:pt idx="9807">
                  <c:v>5</c:v>
                </c:pt>
                <c:pt idx="9808">
                  <c:v>5</c:v>
                </c:pt>
                <c:pt idx="9809">
                  <c:v>5</c:v>
                </c:pt>
                <c:pt idx="9810">
                  <c:v>5</c:v>
                </c:pt>
                <c:pt idx="9811">
                  <c:v>5</c:v>
                </c:pt>
                <c:pt idx="9812">
                  <c:v>5</c:v>
                </c:pt>
                <c:pt idx="9813">
                  <c:v>5</c:v>
                </c:pt>
                <c:pt idx="9814">
                  <c:v>5</c:v>
                </c:pt>
                <c:pt idx="9815">
                  <c:v>5</c:v>
                </c:pt>
                <c:pt idx="9816">
                  <c:v>5</c:v>
                </c:pt>
                <c:pt idx="9817">
                  <c:v>5</c:v>
                </c:pt>
                <c:pt idx="9818">
                  <c:v>5</c:v>
                </c:pt>
                <c:pt idx="9819">
                  <c:v>5</c:v>
                </c:pt>
                <c:pt idx="9820">
                  <c:v>5</c:v>
                </c:pt>
                <c:pt idx="9821">
                  <c:v>5</c:v>
                </c:pt>
                <c:pt idx="9822">
                  <c:v>5</c:v>
                </c:pt>
                <c:pt idx="9823">
                  <c:v>5</c:v>
                </c:pt>
                <c:pt idx="9824">
                  <c:v>5</c:v>
                </c:pt>
                <c:pt idx="9825">
                  <c:v>5</c:v>
                </c:pt>
                <c:pt idx="9826">
                  <c:v>5</c:v>
                </c:pt>
                <c:pt idx="9827">
                  <c:v>5</c:v>
                </c:pt>
                <c:pt idx="9828">
                  <c:v>5</c:v>
                </c:pt>
                <c:pt idx="9829">
                  <c:v>5</c:v>
                </c:pt>
                <c:pt idx="9830">
                  <c:v>5</c:v>
                </c:pt>
                <c:pt idx="9831">
                  <c:v>5</c:v>
                </c:pt>
                <c:pt idx="9832">
                  <c:v>5</c:v>
                </c:pt>
                <c:pt idx="9833">
                  <c:v>5</c:v>
                </c:pt>
                <c:pt idx="9834">
                  <c:v>5</c:v>
                </c:pt>
                <c:pt idx="9835">
                  <c:v>5</c:v>
                </c:pt>
                <c:pt idx="9836">
                  <c:v>5</c:v>
                </c:pt>
                <c:pt idx="9837">
                  <c:v>5</c:v>
                </c:pt>
                <c:pt idx="9838">
                  <c:v>5</c:v>
                </c:pt>
                <c:pt idx="9839">
                  <c:v>5</c:v>
                </c:pt>
                <c:pt idx="9840">
                  <c:v>5</c:v>
                </c:pt>
                <c:pt idx="9841">
                  <c:v>5</c:v>
                </c:pt>
                <c:pt idx="9842">
                  <c:v>5</c:v>
                </c:pt>
                <c:pt idx="9843">
                  <c:v>5</c:v>
                </c:pt>
                <c:pt idx="9844">
                  <c:v>5</c:v>
                </c:pt>
                <c:pt idx="9845">
                  <c:v>5</c:v>
                </c:pt>
                <c:pt idx="9846">
                  <c:v>5</c:v>
                </c:pt>
                <c:pt idx="9847">
                  <c:v>5</c:v>
                </c:pt>
                <c:pt idx="9848">
                  <c:v>5</c:v>
                </c:pt>
                <c:pt idx="9849">
                  <c:v>5</c:v>
                </c:pt>
                <c:pt idx="9850">
                  <c:v>5</c:v>
                </c:pt>
                <c:pt idx="9851">
                  <c:v>5</c:v>
                </c:pt>
                <c:pt idx="9852">
                  <c:v>5</c:v>
                </c:pt>
                <c:pt idx="9853">
                  <c:v>5</c:v>
                </c:pt>
                <c:pt idx="9854">
                  <c:v>5</c:v>
                </c:pt>
                <c:pt idx="9855">
                  <c:v>5</c:v>
                </c:pt>
                <c:pt idx="9856">
                  <c:v>5</c:v>
                </c:pt>
                <c:pt idx="9857">
                  <c:v>5</c:v>
                </c:pt>
                <c:pt idx="9858">
                  <c:v>5</c:v>
                </c:pt>
                <c:pt idx="9859">
                  <c:v>5</c:v>
                </c:pt>
                <c:pt idx="9860">
                  <c:v>5</c:v>
                </c:pt>
                <c:pt idx="9861">
                  <c:v>5</c:v>
                </c:pt>
                <c:pt idx="9862">
                  <c:v>5</c:v>
                </c:pt>
                <c:pt idx="9863">
                  <c:v>5</c:v>
                </c:pt>
                <c:pt idx="9864">
                  <c:v>5</c:v>
                </c:pt>
                <c:pt idx="9865">
                  <c:v>5</c:v>
                </c:pt>
                <c:pt idx="9866">
                  <c:v>5</c:v>
                </c:pt>
                <c:pt idx="9867">
                  <c:v>5</c:v>
                </c:pt>
                <c:pt idx="9868">
                  <c:v>5</c:v>
                </c:pt>
                <c:pt idx="9869">
                  <c:v>5</c:v>
                </c:pt>
                <c:pt idx="9870">
                  <c:v>5</c:v>
                </c:pt>
                <c:pt idx="9871">
                  <c:v>5</c:v>
                </c:pt>
                <c:pt idx="9872">
                  <c:v>5</c:v>
                </c:pt>
                <c:pt idx="9873">
                  <c:v>5</c:v>
                </c:pt>
                <c:pt idx="9874">
                  <c:v>5</c:v>
                </c:pt>
                <c:pt idx="9875">
                  <c:v>5</c:v>
                </c:pt>
                <c:pt idx="9876">
                  <c:v>5</c:v>
                </c:pt>
                <c:pt idx="9877">
                  <c:v>5</c:v>
                </c:pt>
                <c:pt idx="9878">
                  <c:v>5</c:v>
                </c:pt>
                <c:pt idx="9879">
                  <c:v>5</c:v>
                </c:pt>
                <c:pt idx="9880">
                  <c:v>5</c:v>
                </c:pt>
                <c:pt idx="9881">
                  <c:v>5</c:v>
                </c:pt>
                <c:pt idx="9882">
                  <c:v>5</c:v>
                </c:pt>
                <c:pt idx="9883">
                  <c:v>5</c:v>
                </c:pt>
                <c:pt idx="9884">
                  <c:v>5</c:v>
                </c:pt>
                <c:pt idx="9885">
                  <c:v>5</c:v>
                </c:pt>
                <c:pt idx="9886">
                  <c:v>5</c:v>
                </c:pt>
                <c:pt idx="9887">
                  <c:v>5</c:v>
                </c:pt>
                <c:pt idx="9888">
                  <c:v>5</c:v>
                </c:pt>
                <c:pt idx="9889">
                  <c:v>5</c:v>
                </c:pt>
                <c:pt idx="9890">
                  <c:v>5</c:v>
                </c:pt>
                <c:pt idx="9891">
                  <c:v>5</c:v>
                </c:pt>
                <c:pt idx="9892">
                  <c:v>5</c:v>
                </c:pt>
                <c:pt idx="9893">
                  <c:v>5</c:v>
                </c:pt>
                <c:pt idx="9894">
                  <c:v>5</c:v>
                </c:pt>
                <c:pt idx="9895">
                  <c:v>5</c:v>
                </c:pt>
                <c:pt idx="9896">
                  <c:v>5</c:v>
                </c:pt>
                <c:pt idx="9897">
                  <c:v>5</c:v>
                </c:pt>
                <c:pt idx="9898">
                  <c:v>5</c:v>
                </c:pt>
                <c:pt idx="9899">
                  <c:v>5</c:v>
                </c:pt>
                <c:pt idx="9900">
                  <c:v>5</c:v>
                </c:pt>
                <c:pt idx="9901">
                  <c:v>5</c:v>
                </c:pt>
                <c:pt idx="9902">
                  <c:v>5</c:v>
                </c:pt>
                <c:pt idx="9903">
                  <c:v>5</c:v>
                </c:pt>
                <c:pt idx="9904">
                  <c:v>5</c:v>
                </c:pt>
                <c:pt idx="9905">
                  <c:v>5</c:v>
                </c:pt>
                <c:pt idx="9906">
                  <c:v>5</c:v>
                </c:pt>
                <c:pt idx="9907">
                  <c:v>5</c:v>
                </c:pt>
                <c:pt idx="9908">
                  <c:v>5</c:v>
                </c:pt>
                <c:pt idx="9909">
                  <c:v>5</c:v>
                </c:pt>
                <c:pt idx="9910">
                  <c:v>5</c:v>
                </c:pt>
                <c:pt idx="9911">
                  <c:v>5</c:v>
                </c:pt>
                <c:pt idx="9912">
                  <c:v>5</c:v>
                </c:pt>
                <c:pt idx="9913">
                  <c:v>5</c:v>
                </c:pt>
                <c:pt idx="9914">
                  <c:v>5</c:v>
                </c:pt>
                <c:pt idx="9915">
                  <c:v>5</c:v>
                </c:pt>
                <c:pt idx="9916">
                  <c:v>5</c:v>
                </c:pt>
                <c:pt idx="9917">
                  <c:v>5</c:v>
                </c:pt>
                <c:pt idx="9918">
                  <c:v>5</c:v>
                </c:pt>
                <c:pt idx="9919">
                  <c:v>5</c:v>
                </c:pt>
                <c:pt idx="9920">
                  <c:v>5</c:v>
                </c:pt>
                <c:pt idx="9921">
                  <c:v>5</c:v>
                </c:pt>
                <c:pt idx="9922">
                  <c:v>5</c:v>
                </c:pt>
                <c:pt idx="9923">
                  <c:v>5</c:v>
                </c:pt>
                <c:pt idx="9924">
                  <c:v>5</c:v>
                </c:pt>
                <c:pt idx="9925">
                  <c:v>5</c:v>
                </c:pt>
                <c:pt idx="9926">
                  <c:v>5</c:v>
                </c:pt>
                <c:pt idx="9927">
                  <c:v>5</c:v>
                </c:pt>
                <c:pt idx="9928">
                  <c:v>5</c:v>
                </c:pt>
                <c:pt idx="9929">
                  <c:v>5</c:v>
                </c:pt>
                <c:pt idx="9930">
                  <c:v>5</c:v>
                </c:pt>
                <c:pt idx="9931">
                  <c:v>5</c:v>
                </c:pt>
                <c:pt idx="9932">
                  <c:v>5</c:v>
                </c:pt>
                <c:pt idx="9933">
                  <c:v>5</c:v>
                </c:pt>
                <c:pt idx="9934">
                  <c:v>5</c:v>
                </c:pt>
                <c:pt idx="9935">
                  <c:v>5</c:v>
                </c:pt>
                <c:pt idx="9936">
                  <c:v>5</c:v>
                </c:pt>
                <c:pt idx="9937">
                  <c:v>5</c:v>
                </c:pt>
                <c:pt idx="9938">
                  <c:v>5</c:v>
                </c:pt>
                <c:pt idx="9939">
                  <c:v>5</c:v>
                </c:pt>
                <c:pt idx="9940">
                  <c:v>5</c:v>
                </c:pt>
                <c:pt idx="9941">
                  <c:v>5</c:v>
                </c:pt>
                <c:pt idx="9942">
                  <c:v>5</c:v>
                </c:pt>
                <c:pt idx="9943">
                  <c:v>5</c:v>
                </c:pt>
                <c:pt idx="9944">
                  <c:v>5</c:v>
                </c:pt>
                <c:pt idx="9945">
                  <c:v>5</c:v>
                </c:pt>
                <c:pt idx="9946">
                  <c:v>5</c:v>
                </c:pt>
                <c:pt idx="9947">
                  <c:v>5</c:v>
                </c:pt>
                <c:pt idx="9948">
                  <c:v>5</c:v>
                </c:pt>
                <c:pt idx="9949">
                  <c:v>5</c:v>
                </c:pt>
                <c:pt idx="9950">
                  <c:v>5</c:v>
                </c:pt>
                <c:pt idx="9951">
                  <c:v>5</c:v>
                </c:pt>
                <c:pt idx="9952">
                  <c:v>5</c:v>
                </c:pt>
                <c:pt idx="9953">
                  <c:v>5</c:v>
                </c:pt>
                <c:pt idx="9954">
                  <c:v>5</c:v>
                </c:pt>
                <c:pt idx="9955">
                  <c:v>5</c:v>
                </c:pt>
                <c:pt idx="9956">
                  <c:v>5</c:v>
                </c:pt>
                <c:pt idx="9957">
                  <c:v>5</c:v>
                </c:pt>
                <c:pt idx="9958">
                  <c:v>5</c:v>
                </c:pt>
                <c:pt idx="9959">
                  <c:v>5</c:v>
                </c:pt>
                <c:pt idx="9960">
                  <c:v>5</c:v>
                </c:pt>
                <c:pt idx="9961">
                  <c:v>5</c:v>
                </c:pt>
                <c:pt idx="9962">
                  <c:v>5</c:v>
                </c:pt>
                <c:pt idx="9963">
                  <c:v>5</c:v>
                </c:pt>
                <c:pt idx="9964">
                  <c:v>5</c:v>
                </c:pt>
                <c:pt idx="9965">
                  <c:v>5</c:v>
                </c:pt>
                <c:pt idx="9966">
                  <c:v>5</c:v>
                </c:pt>
                <c:pt idx="9967">
                  <c:v>5</c:v>
                </c:pt>
                <c:pt idx="9968">
                  <c:v>5</c:v>
                </c:pt>
                <c:pt idx="9969">
                  <c:v>5</c:v>
                </c:pt>
                <c:pt idx="9970">
                  <c:v>5</c:v>
                </c:pt>
                <c:pt idx="9971">
                  <c:v>5</c:v>
                </c:pt>
                <c:pt idx="9972">
                  <c:v>5</c:v>
                </c:pt>
                <c:pt idx="9973">
                  <c:v>5</c:v>
                </c:pt>
                <c:pt idx="9974">
                  <c:v>5</c:v>
                </c:pt>
                <c:pt idx="9975">
                  <c:v>5</c:v>
                </c:pt>
                <c:pt idx="9976">
                  <c:v>5</c:v>
                </c:pt>
                <c:pt idx="9977">
                  <c:v>5</c:v>
                </c:pt>
                <c:pt idx="9978">
                  <c:v>5</c:v>
                </c:pt>
                <c:pt idx="9979">
                  <c:v>5</c:v>
                </c:pt>
                <c:pt idx="9980">
                  <c:v>5</c:v>
                </c:pt>
                <c:pt idx="9981">
                  <c:v>5</c:v>
                </c:pt>
                <c:pt idx="9982">
                  <c:v>5</c:v>
                </c:pt>
                <c:pt idx="9983">
                  <c:v>5</c:v>
                </c:pt>
                <c:pt idx="9984">
                  <c:v>5</c:v>
                </c:pt>
                <c:pt idx="9985">
                  <c:v>5</c:v>
                </c:pt>
                <c:pt idx="9986">
                  <c:v>5</c:v>
                </c:pt>
                <c:pt idx="9987">
                  <c:v>5</c:v>
                </c:pt>
                <c:pt idx="9988">
                  <c:v>5</c:v>
                </c:pt>
                <c:pt idx="9989">
                  <c:v>5</c:v>
                </c:pt>
                <c:pt idx="9990">
                  <c:v>5</c:v>
                </c:pt>
                <c:pt idx="9991">
                  <c:v>5</c:v>
                </c:pt>
                <c:pt idx="9992">
                  <c:v>5</c:v>
                </c:pt>
                <c:pt idx="9993">
                  <c:v>5</c:v>
                </c:pt>
                <c:pt idx="9994">
                  <c:v>5</c:v>
                </c:pt>
                <c:pt idx="9995">
                  <c:v>5</c:v>
                </c:pt>
                <c:pt idx="9996">
                  <c:v>5</c:v>
                </c:pt>
                <c:pt idx="9997">
                  <c:v>5</c:v>
                </c:pt>
                <c:pt idx="9998">
                  <c:v>5</c:v>
                </c:pt>
                <c:pt idx="9999">
                  <c:v>5</c:v>
                </c:pt>
                <c:pt idx="10000">
                  <c:v>5</c:v>
                </c:pt>
                <c:pt idx="10001">
                  <c:v>5</c:v>
                </c:pt>
                <c:pt idx="10002">
                  <c:v>5</c:v>
                </c:pt>
                <c:pt idx="10003">
                  <c:v>5</c:v>
                </c:pt>
                <c:pt idx="10004">
                  <c:v>5</c:v>
                </c:pt>
                <c:pt idx="10005">
                  <c:v>5</c:v>
                </c:pt>
                <c:pt idx="10006">
                  <c:v>5</c:v>
                </c:pt>
                <c:pt idx="10007">
                  <c:v>5</c:v>
                </c:pt>
                <c:pt idx="10008">
                  <c:v>5</c:v>
                </c:pt>
                <c:pt idx="10009">
                  <c:v>5</c:v>
                </c:pt>
                <c:pt idx="10010">
                  <c:v>5</c:v>
                </c:pt>
                <c:pt idx="10011">
                  <c:v>5</c:v>
                </c:pt>
                <c:pt idx="10012">
                  <c:v>5</c:v>
                </c:pt>
                <c:pt idx="10013">
                  <c:v>5</c:v>
                </c:pt>
                <c:pt idx="10014">
                  <c:v>5</c:v>
                </c:pt>
                <c:pt idx="10015">
                  <c:v>5</c:v>
                </c:pt>
                <c:pt idx="10016">
                  <c:v>5</c:v>
                </c:pt>
                <c:pt idx="10017">
                  <c:v>5</c:v>
                </c:pt>
                <c:pt idx="10018">
                  <c:v>5</c:v>
                </c:pt>
                <c:pt idx="10019">
                  <c:v>5</c:v>
                </c:pt>
                <c:pt idx="10020">
                  <c:v>5</c:v>
                </c:pt>
                <c:pt idx="10021">
                  <c:v>5</c:v>
                </c:pt>
                <c:pt idx="10022">
                  <c:v>5</c:v>
                </c:pt>
                <c:pt idx="10023">
                  <c:v>5</c:v>
                </c:pt>
                <c:pt idx="10024">
                  <c:v>5</c:v>
                </c:pt>
                <c:pt idx="10025">
                  <c:v>5</c:v>
                </c:pt>
                <c:pt idx="10026">
                  <c:v>5</c:v>
                </c:pt>
                <c:pt idx="10027">
                  <c:v>5</c:v>
                </c:pt>
                <c:pt idx="10028">
                  <c:v>5</c:v>
                </c:pt>
                <c:pt idx="10029">
                  <c:v>5</c:v>
                </c:pt>
                <c:pt idx="10030">
                  <c:v>5</c:v>
                </c:pt>
                <c:pt idx="10031">
                  <c:v>5</c:v>
                </c:pt>
                <c:pt idx="10032">
                  <c:v>5</c:v>
                </c:pt>
                <c:pt idx="10033">
                  <c:v>5</c:v>
                </c:pt>
                <c:pt idx="10034">
                  <c:v>5</c:v>
                </c:pt>
                <c:pt idx="10035">
                  <c:v>5</c:v>
                </c:pt>
                <c:pt idx="10036">
                  <c:v>5</c:v>
                </c:pt>
                <c:pt idx="10037">
                  <c:v>5</c:v>
                </c:pt>
                <c:pt idx="10038">
                  <c:v>5</c:v>
                </c:pt>
                <c:pt idx="10039">
                  <c:v>5</c:v>
                </c:pt>
                <c:pt idx="10040">
                  <c:v>5</c:v>
                </c:pt>
                <c:pt idx="10041">
                  <c:v>5</c:v>
                </c:pt>
                <c:pt idx="10042">
                  <c:v>5</c:v>
                </c:pt>
                <c:pt idx="10043">
                  <c:v>5</c:v>
                </c:pt>
                <c:pt idx="10044">
                  <c:v>5</c:v>
                </c:pt>
                <c:pt idx="10045">
                  <c:v>5</c:v>
                </c:pt>
                <c:pt idx="10046">
                  <c:v>5</c:v>
                </c:pt>
                <c:pt idx="10047">
                  <c:v>5</c:v>
                </c:pt>
                <c:pt idx="10048">
                  <c:v>5</c:v>
                </c:pt>
                <c:pt idx="10049">
                  <c:v>5</c:v>
                </c:pt>
                <c:pt idx="10050">
                  <c:v>5</c:v>
                </c:pt>
                <c:pt idx="10051">
                  <c:v>5</c:v>
                </c:pt>
                <c:pt idx="10052">
                  <c:v>5</c:v>
                </c:pt>
                <c:pt idx="10053">
                  <c:v>5</c:v>
                </c:pt>
                <c:pt idx="10054">
                  <c:v>5</c:v>
                </c:pt>
                <c:pt idx="10055">
                  <c:v>5</c:v>
                </c:pt>
                <c:pt idx="10056">
                  <c:v>5</c:v>
                </c:pt>
                <c:pt idx="10057">
                  <c:v>5</c:v>
                </c:pt>
                <c:pt idx="10058">
                  <c:v>5</c:v>
                </c:pt>
                <c:pt idx="10059">
                  <c:v>5</c:v>
                </c:pt>
                <c:pt idx="10060">
                  <c:v>5</c:v>
                </c:pt>
                <c:pt idx="10061">
                  <c:v>5</c:v>
                </c:pt>
                <c:pt idx="10062">
                  <c:v>5</c:v>
                </c:pt>
                <c:pt idx="10063">
                  <c:v>5</c:v>
                </c:pt>
                <c:pt idx="10064">
                  <c:v>5</c:v>
                </c:pt>
                <c:pt idx="10065">
                  <c:v>5</c:v>
                </c:pt>
                <c:pt idx="10066">
                  <c:v>5</c:v>
                </c:pt>
                <c:pt idx="10067">
                  <c:v>5</c:v>
                </c:pt>
                <c:pt idx="10068">
                  <c:v>5</c:v>
                </c:pt>
                <c:pt idx="10069">
                  <c:v>5</c:v>
                </c:pt>
                <c:pt idx="10070">
                  <c:v>5</c:v>
                </c:pt>
                <c:pt idx="10071">
                  <c:v>5</c:v>
                </c:pt>
                <c:pt idx="10072">
                  <c:v>5</c:v>
                </c:pt>
                <c:pt idx="10073">
                  <c:v>5</c:v>
                </c:pt>
                <c:pt idx="10074">
                  <c:v>5</c:v>
                </c:pt>
                <c:pt idx="10075">
                  <c:v>5</c:v>
                </c:pt>
                <c:pt idx="10076">
                  <c:v>5</c:v>
                </c:pt>
                <c:pt idx="10077">
                  <c:v>5</c:v>
                </c:pt>
                <c:pt idx="10078">
                  <c:v>5</c:v>
                </c:pt>
                <c:pt idx="10079">
                  <c:v>5</c:v>
                </c:pt>
                <c:pt idx="10080">
                  <c:v>5</c:v>
                </c:pt>
                <c:pt idx="10081">
                  <c:v>5</c:v>
                </c:pt>
                <c:pt idx="10082">
                  <c:v>5</c:v>
                </c:pt>
                <c:pt idx="10083">
                  <c:v>5</c:v>
                </c:pt>
                <c:pt idx="10084">
                  <c:v>5</c:v>
                </c:pt>
                <c:pt idx="10085">
                  <c:v>5</c:v>
                </c:pt>
                <c:pt idx="10086">
                  <c:v>5</c:v>
                </c:pt>
                <c:pt idx="10087">
                  <c:v>5</c:v>
                </c:pt>
                <c:pt idx="10088">
                  <c:v>5</c:v>
                </c:pt>
                <c:pt idx="10089">
                  <c:v>5</c:v>
                </c:pt>
                <c:pt idx="10090">
                  <c:v>5</c:v>
                </c:pt>
                <c:pt idx="10091">
                  <c:v>5</c:v>
                </c:pt>
                <c:pt idx="10092">
                  <c:v>5</c:v>
                </c:pt>
                <c:pt idx="10093">
                  <c:v>5</c:v>
                </c:pt>
                <c:pt idx="10094">
                  <c:v>5</c:v>
                </c:pt>
                <c:pt idx="10095">
                  <c:v>5</c:v>
                </c:pt>
                <c:pt idx="10096">
                  <c:v>5</c:v>
                </c:pt>
                <c:pt idx="10097">
                  <c:v>5</c:v>
                </c:pt>
                <c:pt idx="10098">
                  <c:v>5</c:v>
                </c:pt>
                <c:pt idx="10099">
                  <c:v>5</c:v>
                </c:pt>
                <c:pt idx="10100">
                  <c:v>5</c:v>
                </c:pt>
                <c:pt idx="10101">
                  <c:v>5</c:v>
                </c:pt>
                <c:pt idx="10102">
                  <c:v>5</c:v>
                </c:pt>
                <c:pt idx="10103">
                  <c:v>5</c:v>
                </c:pt>
                <c:pt idx="10104">
                  <c:v>5</c:v>
                </c:pt>
                <c:pt idx="10105">
                  <c:v>5</c:v>
                </c:pt>
                <c:pt idx="10106">
                  <c:v>5</c:v>
                </c:pt>
                <c:pt idx="10107">
                  <c:v>5</c:v>
                </c:pt>
                <c:pt idx="10108">
                  <c:v>5</c:v>
                </c:pt>
                <c:pt idx="10109">
                  <c:v>5</c:v>
                </c:pt>
                <c:pt idx="10110">
                  <c:v>5</c:v>
                </c:pt>
                <c:pt idx="10111">
                  <c:v>5</c:v>
                </c:pt>
                <c:pt idx="10112">
                  <c:v>5</c:v>
                </c:pt>
                <c:pt idx="10113">
                  <c:v>5</c:v>
                </c:pt>
                <c:pt idx="10114">
                  <c:v>5</c:v>
                </c:pt>
                <c:pt idx="10115">
                  <c:v>5</c:v>
                </c:pt>
                <c:pt idx="10116">
                  <c:v>5</c:v>
                </c:pt>
                <c:pt idx="10117">
                  <c:v>5</c:v>
                </c:pt>
                <c:pt idx="10118">
                  <c:v>5</c:v>
                </c:pt>
                <c:pt idx="10119">
                  <c:v>5</c:v>
                </c:pt>
                <c:pt idx="10120">
                  <c:v>5</c:v>
                </c:pt>
                <c:pt idx="10121">
                  <c:v>5</c:v>
                </c:pt>
                <c:pt idx="10122">
                  <c:v>5</c:v>
                </c:pt>
                <c:pt idx="10123">
                  <c:v>5</c:v>
                </c:pt>
                <c:pt idx="10124">
                  <c:v>5</c:v>
                </c:pt>
                <c:pt idx="10125">
                  <c:v>5</c:v>
                </c:pt>
                <c:pt idx="10126">
                  <c:v>5</c:v>
                </c:pt>
                <c:pt idx="10127">
                  <c:v>5</c:v>
                </c:pt>
                <c:pt idx="10128">
                  <c:v>5</c:v>
                </c:pt>
                <c:pt idx="10129">
                  <c:v>5</c:v>
                </c:pt>
                <c:pt idx="10130">
                  <c:v>5</c:v>
                </c:pt>
                <c:pt idx="10131">
                  <c:v>5</c:v>
                </c:pt>
                <c:pt idx="10132">
                  <c:v>5</c:v>
                </c:pt>
                <c:pt idx="10133">
                  <c:v>5</c:v>
                </c:pt>
                <c:pt idx="10134">
                  <c:v>5</c:v>
                </c:pt>
                <c:pt idx="10135">
                  <c:v>5</c:v>
                </c:pt>
                <c:pt idx="10136">
                  <c:v>5</c:v>
                </c:pt>
                <c:pt idx="10137">
                  <c:v>5</c:v>
                </c:pt>
                <c:pt idx="10138">
                  <c:v>5</c:v>
                </c:pt>
                <c:pt idx="10139">
                  <c:v>5</c:v>
                </c:pt>
                <c:pt idx="10140">
                  <c:v>5</c:v>
                </c:pt>
                <c:pt idx="10141">
                  <c:v>5</c:v>
                </c:pt>
                <c:pt idx="10142">
                  <c:v>5</c:v>
                </c:pt>
                <c:pt idx="10143">
                  <c:v>5</c:v>
                </c:pt>
                <c:pt idx="10144">
                  <c:v>5</c:v>
                </c:pt>
                <c:pt idx="10145">
                  <c:v>5</c:v>
                </c:pt>
                <c:pt idx="10146">
                  <c:v>5</c:v>
                </c:pt>
                <c:pt idx="10147">
                  <c:v>5</c:v>
                </c:pt>
                <c:pt idx="10148">
                  <c:v>5</c:v>
                </c:pt>
                <c:pt idx="10149">
                  <c:v>5</c:v>
                </c:pt>
                <c:pt idx="10150">
                  <c:v>5</c:v>
                </c:pt>
                <c:pt idx="10151">
                  <c:v>5</c:v>
                </c:pt>
                <c:pt idx="10152">
                  <c:v>5</c:v>
                </c:pt>
                <c:pt idx="10153">
                  <c:v>5</c:v>
                </c:pt>
                <c:pt idx="10154">
                  <c:v>5</c:v>
                </c:pt>
                <c:pt idx="10155">
                  <c:v>5</c:v>
                </c:pt>
                <c:pt idx="10156">
                  <c:v>5</c:v>
                </c:pt>
                <c:pt idx="10157">
                  <c:v>5</c:v>
                </c:pt>
                <c:pt idx="10158">
                  <c:v>5</c:v>
                </c:pt>
                <c:pt idx="10159">
                  <c:v>5</c:v>
                </c:pt>
                <c:pt idx="10160">
                  <c:v>5</c:v>
                </c:pt>
                <c:pt idx="10161">
                  <c:v>5</c:v>
                </c:pt>
                <c:pt idx="10162">
                  <c:v>5</c:v>
                </c:pt>
                <c:pt idx="10163">
                  <c:v>5</c:v>
                </c:pt>
                <c:pt idx="10164">
                  <c:v>5</c:v>
                </c:pt>
                <c:pt idx="10165">
                  <c:v>5</c:v>
                </c:pt>
                <c:pt idx="10166">
                  <c:v>5</c:v>
                </c:pt>
                <c:pt idx="10167">
                  <c:v>5</c:v>
                </c:pt>
                <c:pt idx="10168">
                  <c:v>5</c:v>
                </c:pt>
                <c:pt idx="10169">
                  <c:v>5</c:v>
                </c:pt>
                <c:pt idx="10170">
                  <c:v>5</c:v>
                </c:pt>
                <c:pt idx="10171">
                  <c:v>5</c:v>
                </c:pt>
                <c:pt idx="10172">
                  <c:v>5</c:v>
                </c:pt>
                <c:pt idx="10173">
                  <c:v>5</c:v>
                </c:pt>
                <c:pt idx="10174">
                  <c:v>5</c:v>
                </c:pt>
                <c:pt idx="10175">
                  <c:v>5</c:v>
                </c:pt>
                <c:pt idx="10176">
                  <c:v>5</c:v>
                </c:pt>
                <c:pt idx="10177">
                  <c:v>5</c:v>
                </c:pt>
                <c:pt idx="10178">
                  <c:v>5</c:v>
                </c:pt>
                <c:pt idx="10179">
                  <c:v>5</c:v>
                </c:pt>
                <c:pt idx="10180">
                  <c:v>5</c:v>
                </c:pt>
                <c:pt idx="10181">
                  <c:v>5</c:v>
                </c:pt>
                <c:pt idx="10182">
                  <c:v>5</c:v>
                </c:pt>
                <c:pt idx="10183">
                  <c:v>5</c:v>
                </c:pt>
                <c:pt idx="10184">
                  <c:v>5</c:v>
                </c:pt>
                <c:pt idx="10185">
                  <c:v>5</c:v>
                </c:pt>
                <c:pt idx="10186">
                  <c:v>5</c:v>
                </c:pt>
                <c:pt idx="10187">
                  <c:v>5</c:v>
                </c:pt>
                <c:pt idx="10188">
                  <c:v>5</c:v>
                </c:pt>
                <c:pt idx="10189">
                  <c:v>5</c:v>
                </c:pt>
                <c:pt idx="10190">
                  <c:v>5</c:v>
                </c:pt>
                <c:pt idx="10191">
                  <c:v>5</c:v>
                </c:pt>
                <c:pt idx="10192">
                  <c:v>5</c:v>
                </c:pt>
                <c:pt idx="10193">
                  <c:v>5</c:v>
                </c:pt>
                <c:pt idx="10194">
                  <c:v>5</c:v>
                </c:pt>
                <c:pt idx="10195">
                  <c:v>5</c:v>
                </c:pt>
                <c:pt idx="10196">
                  <c:v>5</c:v>
                </c:pt>
                <c:pt idx="10197">
                  <c:v>5</c:v>
                </c:pt>
                <c:pt idx="10198">
                  <c:v>5</c:v>
                </c:pt>
                <c:pt idx="10199">
                  <c:v>5</c:v>
                </c:pt>
                <c:pt idx="10200">
                  <c:v>5</c:v>
                </c:pt>
                <c:pt idx="10201">
                  <c:v>5</c:v>
                </c:pt>
                <c:pt idx="10202">
                  <c:v>5</c:v>
                </c:pt>
                <c:pt idx="10203">
                  <c:v>5</c:v>
                </c:pt>
                <c:pt idx="10204">
                  <c:v>5</c:v>
                </c:pt>
                <c:pt idx="10205">
                  <c:v>5</c:v>
                </c:pt>
                <c:pt idx="10206">
                  <c:v>5</c:v>
                </c:pt>
                <c:pt idx="10207">
                  <c:v>5</c:v>
                </c:pt>
                <c:pt idx="10208">
                  <c:v>5</c:v>
                </c:pt>
                <c:pt idx="10209">
                  <c:v>5</c:v>
                </c:pt>
                <c:pt idx="10210">
                  <c:v>5</c:v>
                </c:pt>
                <c:pt idx="10211">
                  <c:v>5</c:v>
                </c:pt>
                <c:pt idx="10212">
                  <c:v>5</c:v>
                </c:pt>
                <c:pt idx="10213">
                  <c:v>5</c:v>
                </c:pt>
                <c:pt idx="10214">
                  <c:v>5</c:v>
                </c:pt>
                <c:pt idx="10215">
                  <c:v>5</c:v>
                </c:pt>
                <c:pt idx="10216">
                  <c:v>5</c:v>
                </c:pt>
                <c:pt idx="10217">
                  <c:v>5</c:v>
                </c:pt>
                <c:pt idx="10218">
                  <c:v>5</c:v>
                </c:pt>
                <c:pt idx="10219">
                  <c:v>5</c:v>
                </c:pt>
                <c:pt idx="10220">
                  <c:v>5</c:v>
                </c:pt>
                <c:pt idx="10221">
                  <c:v>5</c:v>
                </c:pt>
                <c:pt idx="10222">
                  <c:v>5</c:v>
                </c:pt>
                <c:pt idx="10223">
                  <c:v>5</c:v>
                </c:pt>
                <c:pt idx="10224">
                  <c:v>5</c:v>
                </c:pt>
                <c:pt idx="10225">
                  <c:v>5</c:v>
                </c:pt>
                <c:pt idx="10226">
                  <c:v>5</c:v>
                </c:pt>
                <c:pt idx="10227">
                  <c:v>5</c:v>
                </c:pt>
                <c:pt idx="10228">
                  <c:v>5</c:v>
                </c:pt>
                <c:pt idx="10229">
                  <c:v>5</c:v>
                </c:pt>
                <c:pt idx="10230">
                  <c:v>5</c:v>
                </c:pt>
                <c:pt idx="10231">
                  <c:v>5</c:v>
                </c:pt>
                <c:pt idx="10232">
                  <c:v>5</c:v>
                </c:pt>
                <c:pt idx="10233">
                  <c:v>5</c:v>
                </c:pt>
                <c:pt idx="10234">
                  <c:v>5</c:v>
                </c:pt>
                <c:pt idx="10235">
                  <c:v>5</c:v>
                </c:pt>
                <c:pt idx="10236">
                  <c:v>5</c:v>
                </c:pt>
                <c:pt idx="10237">
                  <c:v>5</c:v>
                </c:pt>
                <c:pt idx="10238">
                  <c:v>5</c:v>
                </c:pt>
                <c:pt idx="10239">
                  <c:v>5</c:v>
                </c:pt>
                <c:pt idx="10240">
                  <c:v>5</c:v>
                </c:pt>
                <c:pt idx="10241">
                  <c:v>5</c:v>
                </c:pt>
                <c:pt idx="10242">
                  <c:v>5</c:v>
                </c:pt>
                <c:pt idx="10243">
                  <c:v>5</c:v>
                </c:pt>
                <c:pt idx="10244">
                  <c:v>5</c:v>
                </c:pt>
                <c:pt idx="10245">
                  <c:v>5</c:v>
                </c:pt>
                <c:pt idx="10246">
                  <c:v>5</c:v>
                </c:pt>
                <c:pt idx="10247">
                  <c:v>5</c:v>
                </c:pt>
                <c:pt idx="10248">
                  <c:v>5</c:v>
                </c:pt>
                <c:pt idx="10249">
                  <c:v>5</c:v>
                </c:pt>
                <c:pt idx="10250">
                  <c:v>5</c:v>
                </c:pt>
                <c:pt idx="10251">
                  <c:v>5</c:v>
                </c:pt>
                <c:pt idx="10252">
                  <c:v>5</c:v>
                </c:pt>
                <c:pt idx="10253">
                  <c:v>5</c:v>
                </c:pt>
                <c:pt idx="10254">
                  <c:v>5</c:v>
                </c:pt>
                <c:pt idx="10255">
                  <c:v>5</c:v>
                </c:pt>
                <c:pt idx="10256">
                  <c:v>5</c:v>
                </c:pt>
                <c:pt idx="10257">
                  <c:v>5</c:v>
                </c:pt>
                <c:pt idx="10258">
                  <c:v>5</c:v>
                </c:pt>
                <c:pt idx="10259">
                  <c:v>5</c:v>
                </c:pt>
                <c:pt idx="10260">
                  <c:v>5</c:v>
                </c:pt>
                <c:pt idx="10261">
                  <c:v>5</c:v>
                </c:pt>
                <c:pt idx="10262">
                  <c:v>5</c:v>
                </c:pt>
                <c:pt idx="10263">
                  <c:v>5</c:v>
                </c:pt>
                <c:pt idx="10264">
                  <c:v>5</c:v>
                </c:pt>
                <c:pt idx="10265">
                  <c:v>5</c:v>
                </c:pt>
                <c:pt idx="10266">
                  <c:v>5</c:v>
                </c:pt>
                <c:pt idx="10267">
                  <c:v>5</c:v>
                </c:pt>
                <c:pt idx="10268">
                  <c:v>5</c:v>
                </c:pt>
                <c:pt idx="10269">
                  <c:v>5</c:v>
                </c:pt>
                <c:pt idx="10270">
                  <c:v>5</c:v>
                </c:pt>
                <c:pt idx="10271">
                  <c:v>5</c:v>
                </c:pt>
                <c:pt idx="10272">
                  <c:v>5</c:v>
                </c:pt>
                <c:pt idx="10273">
                  <c:v>5</c:v>
                </c:pt>
                <c:pt idx="10274">
                  <c:v>5</c:v>
                </c:pt>
                <c:pt idx="10275">
                  <c:v>5</c:v>
                </c:pt>
                <c:pt idx="10276">
                  <c:v>5</c:v>
                </c:pt>
                <c:pt idx="10277">
                  <c:v>5</c:v>
                </c:pt>
                <c:pt idx="10278">
                  <c:v>5</c:v>
                </c:pt>
                <c:pt idx="10279">
                  <c:v>5</c:v>
                </c:pt>
                <c:pt idx="10280">
                  <c:v>5</c:v>
                </c:pt>
                <c:pt idx="10281">
                  <c:v>5</c:v>
                </c:pt>
                <c:pt idx="10282">
                  <c:v>5</c:v>
                </c:pt>
                <c:pt idx="10283">
                  <c:v>5</c:v>
                </c:pt>
                <c:pt idx="10284">
                  <c:v>5</c:v>
                </c:pt>
                <c:pt idx="10285">
                  <c:v>5</c:v>
                </c:pt>
                <c:pt idx="10286">
                  <c:v>5</c:v>
                </c:pt>
                <c:pt idx="10287">
                  <c:v>5</c:v>
                </c:pt>
                <c:pt idx="10288">
                  <c:v>5</c:v>
                </c:pt>
                <c:pt idx="10289">
                  <c:v>5</c:v>
                </c:pt>
                <c:pt idx="10290">
                  <c:v>5</c:v>
                </c:pt>
                <c:pt idx="10291">
                  <c:v>5</c:v>
                </c:pt>
                <c:pt idx="10292">
                  <c:v>5</c:v>
                </c:pt>
                <c:pt idx="10293">
                  <c:v>5</c:v>
                </c:pt>
                <c:pt idx="10294">
                  <c:v>5</c:v>
                </c:pt>
                <c:pt idx="10295">
                  <c:v>5</c:v>
                </c:pt>
                <c:pt idx="10296">
                  <c:v>5</c:v>
                </c:pt>
                <c:pt idx="10297">
                  <c:v>5</c:v>
                </c:pt>
                <c:pt idx="10298">
                  <c:v>5</c:v>
                </c:pt>
                <c:pt idx="10299">
                  <c:v>5</c:v>
                </c:pt>
                <c:pt idx="10300">
                  <c:v>5</c:v>
                </c:pt>
                <c:pt idx="10301">
                  <c:v>5</c:v>
                </c:pt>
                <c:pt idx="10302">
                  <c:v>5</c:v>
                </c:pt>
                <c:pt idx="10303">
                  <c:v>5</c:v>
                </c:pt>
                <c:pt idx="10304">
                  <c:v>5</c:v>
                </c:pt>
                <c:pt idx="10305">
                  <c:v>5</c:v>
                </c:pt>
                <c:pt idx="10306">
                  <c:v>5</c:v>
                </c:pt>
                <c:pt idx="10307">
                  <c:v>5</c:v>
                </c:pt>
                <c:pt idx="10308">
                  <c:v>5</c:v>
                </c:pt>
                <c:pt idx="10309">
                  <c:v>5</c:v>
                </c:pt>
                <c:pt idx="10310">
                  <c:v>5</c:v>
                </c:pt>
                <c:pt idx="10311">
                  <c:v>5</c:v>
                </c:pt>
                <c:pt idx="10312">
                  <c:v>5</c:v>
                </c:pt>
                <c:pt idx="10313">
                  <c:v>5</c:v>
                </c:pt>
                <c:pt idx="10314">
                  <c:v>5</c:v>
                </c:pt>
                <c:pt idx="10315">
                  <c:v>5</c:v>
                </c:pt>
                <c:pt idx="10316">
                  <c:v>5</c:v>
                </c:pt>
                <c:pt idx="10317">
                  <c:v>5</c:v>
                </c:pt>
                <c:pt idx="10318">
                  <c:v>5</c:v>
                </c:pt>
                <c:pt idx="10319">
                  <c:v>5</c:v>
                </c:pt>
                <c:pt idx="10320">
                  <c:v>5</c:v>
                </c:pt>
                <c:pt idx="10321">
                  <c:v>5</c:v>
                </c:pt>
                <c:pt idx="10322">
                  <c:v>5</c:v>
                </c:pt>
                <c:pt idx="10323">
                  <c:v>5</c:v>
                </c:pt>
                <c:pt idx="10324">
                  <c:v>5</c:v>
                </c:pt>
                <c:pt idx="10325">
                  <c:v>5</c:v>
                </c:pt>
                <c:pt idx="10326">
                  <c:v>5</c:v>
                </c:pt>
                <c:pt idx="10327">
                  <c:v>5</c:v>
                </c:pt>
                <c:pt idx="10328">
                  <c:v>5</c:v>
                </c:pt>
                <c:pt idx="10329">
                  <c:v>5</c:v>
                </c:pt>
                <c:pt idx="10330">
                  <c:v>5</c:v>
                </c:pt>
                <c:pt idx="10331">
                  <c:v>5</c:v>
                </c:pt>
                <c:pt idx="10332">
                  <c:v>5</c:v>
                </c:pt>
                <c:pt idx="10333">
                  <c:v>5</c:v>
                </c:pt>
                <c:pt idx="10334">
                  <c:v>5</c:v>
                </c:pt>
                <c:pt idx="10335">
                  <c:v>5</c:v>
                </c:pt>
                <c:pt idx="10336">
                  <c:v>5</c:v>
                </c:pt>
                <c:pt idx="10337">
                  <c:v>5</c:v>
                </c:pt>
                <c:pt idx="10338">
                  <c:v>5</c:v>
                </c:pt>
                <c:pt idx="10339">
                  <c:v>5</c:v>
                </c:pt>
                <c:pt idx="10340">
                  <c:v>5</c:v>
                </c:pt>
                <c:pt idx="10341">
                  <c:v>5</c:v>
                </c:pt>
                <c:pt idx="10342">
                  <c:v>5</c:v>
                </c:pt>
                <c:pt idx="10343">
                  <c:v>5</c:v>
                </c:pt>
                <c:pt idx="10344">
                  <c:v>5</c:v>
                </c:pt>
                <c:pt idx="10345">
                  <c:v>5</c:v>
                </c:pt>
                <c:pt idx="10346">
                  <c:v>5</c:v>
                </c:pt>
                <c:pt idx="10347">
                  <c:v>5</c:v>
                </c:pt>
                <c:pt idx="10348">
                  <c:v>5</c:v>
                </c:pt>
                <c:pt idx="10349">
                  <c:v>5</c:v>
                </c:pt>
                <c:pt idx="10350">
                  <c:v>5</c:v>
                </c:pt>
                <c:pt idx="10351">
                  <c:v>5</c:v>
                </c:pt>
                <c:pt idx="10352">
                  <c:v>5</c:v>
                </c:pt>
                <c:pt idx="10353">
                  <c:v>5</c:v>
                </c:pt>
                <c:pt idx="10354">
                  <c:v>5</c:v>
                </c:pt>
                <c:pt idx="10355">
                  <c:v>5</c:v>
                </c:pt>
                <c:pt idx="10356">
                  <c:v>5</c:v>
                </c:pt>
                <c:pt idx="10357">
                  <c:v>5</c:v>
                </c:pt>
                <c:pt idx="10358">
                  <c:v>5</c:v>
                </c:pt>
                <c:pt idx="10359">
                  <c:v>5</c:v>
                </c:pt>
                <c:pt idx="10360">
                  <c:v>5</c:v>
                </c:pt>
                <c:pt idx="10361">
                  <c:v>5</c:v>
                </c:pt>
                <c:pt idx="10362">
                  <c:v>5</c:v>
                </c:pt>
                <c:pt idx="10363">
                  <c:v>5</c:v>
                </c:pt>
                <c:pt idx="10364">
                  <c:v>5</c:v>
                </c:pt>
                <c:pt idx="10365">
                  <c:v>5</c:v>
                </c:pt>
                <c:pt idx="10366">
                  <c:v>5</c:v>
                </c:pt>
                <c:pt idx="10367">
                  <c:v>5</c:v>
                </c:pt>
                <c:pt idx="10368">
                  <c:v>5</c:v>
                </c:pt>
                <c:pt idx="10369">
                  <c:v>5</c:v>
                </c:pt>
                <c:pt idx="10370">
                  <c:v>5</c:v>
                </c:pt>
                <c:pt idx="10371">
                  <c:v>5</c:v>
                </c:pt>
                <c:pt idx="10372">
                  <c:v>5</c:v>
                </c:pt>
                <c:pt idx="10373">
                  <c:v>5</c:v>
                </c:pt>
                <c:pt idx="10374">
                  <c:v>5</c:v>
                </c:pt>
                <c:pt idx="10375">
                  <c:v>5</c:v>
                </c:pt>
                <c:pt idx="10376">
                  <c:v>5</c:v>
                </c:pt>
                <c:pt idx="10377">
                  <c:v>5</c:v>
                </c:pt>
                <c:pt idx="10378">
                  <c:v>5</c:v>
                </c:pt>
                <c:pt idx="10379">
                  <c:v>5</c:v>
                </c:pt>
                <c:pt idx="10380">
                  <c:v>5</c:v>
                </c:pt>
                <c:pt idx="10381">
                  <c:v>5</c:v>
                </c:pt>
                <c:pt idx="10382">
                  <c:v>5</c:v>
                </c:pt>
                <c:pt idx="10383">
                  <c:v>5</c:v>
                </c:pt>
                <c:pt idx="10384">
                  <c:v>5</c:v>
                </c:pt>
                <c:pt idx="10385">
                  <c:v>5</c:v>
                </c:pt>
                <c:pt idx="10386">
                  <c:v>5</c:v>
                </c:pt>
                <c:pt idx="10387">
                  <c:v>5</c:v>
                </c:pt>
                <c:pt idx="10388">
                  <c:v>5</c:v>
                </c:pt>
                <c:pt idx="10389">
                  <c:v>5</c:v>
                </c:pt>
                <c:pt idx="10390">
                  <c:v>5</c:v>
                </c:pt>
                <c:pt idx="10391">
                  <c:v>5</c:v>
                </c:pt>
                <c:pt idx="10392">
                  <c:v>5</c:v>
                </c:pt>
                <c:pt idx="10393">
                  <c:v>5</c:v>
                </c:pt>
                <c:pt idx="10394">
                  <c:v>5</c:v>
                </c:pt>
                <c:pt idx="10395">
                  <c:v>5</c:v>
                </c:pt>
                <c:pt idx="10396">
                  <c:v>5</c:v>
                </c:pt>
                <c:pt idx="10397">
                  <c:v>5</c:v>
                </c:pt>
                <c:pt idx="10398">
                  <c:v>5</c:v>
                </c:pt>
                <c:pt idx="10399">
                  <c:v>5</c:v>
                </c:pt>
                <c:pt idx="10400">
                  <c:v>5</c:v>
                </c:pt>
                <c:pt idx="10401">
                  <c:v>5</c:v>
                </c:pt>
                <c:pt idx="10402">
                  <c:v>5</c:v>
                </c:pt>
                <c:pt idx="10403">
                  <c:v>5</c:v>
                </c:pt>
                <c:pt idx="10404">
                  <c:v>5</c:v>
                </c:pt>
                <c:pt idx="10405">
                  <c:v>5</c:v>
                </c:pt>
                <c:pt idx="10406">
                  <c:v>5</c:v>
                </c:pt>
                <c:pt idx="10407">
                  <c:v>5</c:v>
                </c:pt>
                <c:pt idx="10408">
                  <c:v>5</c:v>
                </c:pt>
                <c:pt idx="10409">
                  <c:v>5</c:v>
                </c:pt>
                <c:pt idx="10410">
                  <c:v>5</c:v>
                </c:pt>
                <c:pt idx="10411">
                  <c:v>5</c:v>
                </c:pt>
                <c:pt idx="10412">
                  <c:v>5</c:v>
                </c:pt>
                <c:pt idx="10413">
                  <c:v>5</c:v>
                </c:pt>
                <c:pt idx="10414">
                  <c:v>5</c:v>
                </c:pt>
                <c:pt idx="10415">
                  <c:v>5</c:v>
                </c:pt>
                <c:pt idx="10416">
                  <c:v>5</c:v>
                </c:pt>
                <c:pt idx="10417">
                  <c:v>5</c:v>
                </c:pt>
                <c:pt idx="10418">
                  <c:v>5</c:v>
                </c:pt>
                <c:pt idx="10419">
                  <c:v>5</c:v>
                </c:pt>
                <c:pt idx="10420">
                  <c:v>5</c:v>
                </c:pt>
                <c:pt idx="10421">
                  <c:v>5</c:v>
                </c:pt>
                <c:pt idx="10422">
                  <c:v>5</c:v>
                </c:pt>
                <c:pt idx="10423">
                  <c:v>5</c:v>
                </c:pt>
                <c:pt idx="10424">
                  <c:v>5</c:v>
                </c:pt>
                <c:pt idx="10425">
                  <c:v>5</c:v>
                </c:pt>
                <c:pt idx="10426">
                  <c:v>5</c:v>
                </c:pt>
                <c:pt idx="10427">
                  <c:v>5</c:v>
                </c:pt>
                <c:pt idx="10428">
                  <c:v>5</c:v>
                </c:pt>
                <c:pt idx="10429">
                  <c:v>5</c:v>
                </c:pt>
                <c:pt idx="10430">
                  <c:v>5</c:v>
                </c:pt>
                <c:pt idx="10431">
                  <c:v>5</c:v>
                </c:pt>
                <c:pt idx="10432">
                  <c:v>5</c:v>
                </c:pt>
                <c:pt idx="10433">
                  <c:v>5</c:v>
                </c:pt>
                <c:pt idx="10434">
                  <c:v>5</c:v>
                </c:pt>
                <c:pt idx="10435">
                  <c:v>5</c:v>
                </c:pt>
                <c:pt idx="10436">
                  <c:v>5</c:v>
                </c:pt>
                <c:pt idx="10437">
                  <c:v>5</c:v>
                </c:pt>
                <c:pt idx="10438">
                  <c:v>5</c:v>
                </c:pt>
                <c:pt idx="10439">
                  <c:v>5</c:v>
                </c:pt>
                <c:pt idx="10440">
                  <c:v>5</c:v>
                </c:pt>
                <c:pt idx="10441">
                  <c:v>5</c:v>
                </c:pt>
                <c:pt idx="10442">
                  <c:v>5</c:v>
                </c:pt>
                <c:pt idx="10443">
                  <c:v>5</c:v>
                </c:pt>
                <c:pt idx="10444">
                  <c:v>5</c:v>
                </c:pt>
                <c:pt idx="10445">
                  <c:v>5</c:v>
                </c:pt>
                <c:pt idx="10446">
                  <c:v>5</c:v>
                </c:pt>
                <c:pt idx="10447">
                  <c:v>5</c:v>
                </c:pt>
                <c:pt idx="10448">
                  <c:v>5</c:v>
                </c:pt>
                <c:pt idx="10449">
                  <c:v>5</c:v>
                </c:pt>
                <c:pt idx="10450">
                  <c:v>5</c:v>
                </c:pt>
                <c:pt idx="10451">
                  <c:v>5</c:v>
                </c:pt>
                <c:pt idx="10452">
                  <c:v>5</c:v>
                </c:pt>
                <c:pt idx="10453">
                  <c:v>5</c:v>
                </c:pt>
                <c:pt idx="10454">
                  <c:v>5</c:v>
                </c:pt>
                <c:pt idx="10455">
                  <c:v>5</c:v>
                </c:pt>
                <c:pt idx="10456">
                  <c:v>5</c:v>
                </c:pt>
                <c:pt idx="10457">
                  <c:v>5</c:v>
                </c:pt>
                <c:pt idx="10458">
                  <c:v>5</c:v>
                </c:pt>
                <c:pt idx="10459">
                  <c:v>5</c:v>
                </c:pt>
                <c:pt idx="10460">
                  <c:v>5</c:v>
                </c:pt>
                <c:pt idx="10461">
                  <c:v>5</c:v>
                </c:pt>
                <c:pt idx="10462">
                  <c:v>5</c:v>
                </c:pt>
                <c:pt idx="10463">
                  <c:v>5</c:v>
                </c:pt>
                <c:pt idx="10464">
                  <c:v>5</c:v>
                </c:pt>
                <c:pt idx="10465">
                  <c:v>5</c:v>
                </c:pt>
                <c:pt idx="10466">
                  <c:v>5</c:v>
                </c:pt>
                <c:pt idx="10467">
                  <c:v>5</c:v>
                </c:pt>
                <c:pt idx="10468">
                  <c:v>5</c:v>
                </c:pt>
                <c:pt idx="10469">
                  <c:v>5</c:v>
                </c:pt>
                <c:pt idx="10470">
                  <c:v>5</c:v>
                </c:pt>
                <c:pt idx="10471">
                  <c:v>5</c:v>
                </c:pt>
                <c:pt idx="10472">
                  <c:v>5</c:v>
                </c:pt>
                <c:pt idx="10473">
                  <c:v>5</c:v>
                </c:pt>
                <c:pt idx="10474">
                  <c:v>5</c:v>
                </c:pt>
                <c:pt idx="10475">
                  <c:v>5</c:v>
                </c:pt>
                <c:pt idx="10476">
                  <c:v>5</c:v>
                </c:pt>
                <c:pt idx="10477">
                  <c:v>5</c:v>
                </c:pt>
                <c:pt idx="10478">
                  <c:v>5</c:v>
                </c:pt>
                <c:pt idx="10479">
                  <c:v>5</c:v>
                </c:pt>
                <c:pt idx="10480">
                  <c:v>5</c:v>
                </c:pt>
                <c:pt idx="10481">
                  <c:v>5</c:v>
                </c:pt>
                <c:pt idx="10482">
                  <c:v>5</c:v>
                </c:pt>
                <c:pt idx="10483">
                  <c:v>5</c:v>
                </c:pt>
                <c:pt idx="10484">
                  <c:v>5</c:v>
                </c:pt>
                <c:pt idx="10485">
                  <c:v>5</c:v>
                </c:pt>
                <c:pt idx="10486">
                  <c:v>5</c:v>
                </c:pt>
                <c:pt idx="10487">
                  <c:v>5</c:v>
                </c:pt>
                <c:pt idx="10488">
                  <c:v>5</c:v>
                </c:pt>
                <c:pt idx="10489">
                  <c:v>5</c:v>
                </c:pt>
                <c:pt idx="10490">
                  <c:v>5</c:v>
                </c:pt>
                <c:pt idx="10491">
                  <c:v>5</c:v>
                </c:pt>
                <c:pt idx="10492">
                  <c:v>5</c:v>
                </c:pt>
                <c:pt idx="10493">
                  <c:v>5</c:v>
                </c:pt>
                <c:pt idx="10494">
                  <c:v>5</c:v>
                </c:pt>
                <c:pt idx="10495">
                  <c:v>5</c:v>
                </c:pt>
                <c:pt idx="10496">
                  <c:v>5</c:v>
                </c:pt>
                <c:pt idx="10497">
                  <c:v>5</c:v>
                </c:pt>
                <c:pt idx="10498">
                  <c:v>5</c:v>
                </c:pt>
                <c:pt idx="10499">
                  <c:v>5</c:v>
                </c:pt>
                <c:pt idx="10500">
                  <c:v>5</c:v>
                </c:pt>
                <c:pt idx="10501">
                  <c:v>5</c:v>
                </c:pt>
                <c:pt idx="10502">
                  <c:v>5</c:v>
                </c:pt>
                <c:pt idx="10503">
                  <c:v>5</c:v>
                </c:pt>
                <c:pt idx="10504">
                  <c:v>5</c:v>
                </c:pt>
                <c:pt idx="10505">
                  <c:v>5</c:v>
                </c:pt>
                <c:pt idx="10506">
                  <c:v>5</c:v>
                </c:pt>
                <c:pt idx="10507">
                  <c:v>5</c:v>
                </c:pt>
                <c:pt idx="10508">
                  <c:v>5</c:v>
                </c:pt>
                <c:pt idx="10509">
                  <c:v>5</c:v>
                </c:pt>
                <c:pt idx="10510">
                  <c:v>5</c:v>
                </c:pt>
                <c:pt idx="10511">
                  <c:v>5</c:v>
                </c:pt>
                <c:pt idx="10512">
                  <c:v>5</c:v>
                </c:pt>
                <c:pt idx="10513">
                  <c:v>5</c:v>
                </c:pt>
                <c:pt idx="10514">
                  <c:v>5</c:v>
                </c:pt>
                <c:pt idx="10515">
                  <c:v>5</c:v>
                </c:pt>
                <c:pt idx="10516">
                  <c:v>5</c:v>
                </c:pt>
                <c:pt idx="10517">
                  <c:v>5</c:v>
                </c:pt>
                <c:pt idx="10518">
                  <c:v>5</c:v>
                </c:pt>
                <c:pt idx="10519">
                  <c:v>5</c:v>
                </c:pt>
                <c:pt idx="10520">
                  <c:v>5</c:v>
                </c:pt>
                <c:pt idx="10521">
                  <c:v>5</c:v>
                </c:pt>
                <c:pt idx="10522">
                  <c:v>5</c:v>
                </c:pt>
                <c:pt idx="10523">
                  <c:v>5</c:v>
                </c:pt>
                <c:pt idx="10524">
                  <c:v>5</c:v>
                </c:pt>
                <c:pt idx="10525">
                  <c:v>5</c:v>
                </c:pt>
                <c:pt idx="10526">
                  <c:v>5</c:v>
                </c:pt>
                <c:pt idx="10527">
                  <c:v>5</c:v>
                </c:pt>
                <c:pt idx="10528">
                  <c:v>5</c:v>
                </c:pt>
                <c:pt idx="10529">
                  <c:v>5</c:v>
                </c:pt>
                <c:pt idx="10530">
                  <c:v>5</c:v>
                </c:pt>
                <c:pt idx="10531">
                  <c:v>5</c:v>
                </c:pt>
                <c:pt idx="10532">
                  <c:v>5</c:v>
                </c:pt>
                <c:pt idx="10533">
                  <c:v>5</c:v>
                </c:pt>
                <c:pt idx="10534">
                  <c:v>5</c:v>
                </c:pt>
                <c:pt idx="10535">
                  <c:v>5</c:v>
                </c:pt>
                <c:pt idx="10536">
                  <c:v>5</c:v>
                </c:pt>
                <c:pt idx="10537">
                  <c:v>5</c:v>
                </c:pt>
                <c:pt idx="10538">
                  <c:v>5</c:v>
                </c:pt>
                <c:pt idx="10539">
                  <c:v>5</c:v>
                </c:pt>
                <c:pt idx="10540">
                  <c:v>5</c:v>
                </c:pt>
                <c:pt idx="10541">
                  <c:v>5</c:v>
                </c:pt>
                <c:pt idx="10542">
                  <c:v>5</c:v>
                </c:pt>
                <c:pt idx="10543">
                  <c:v>5</c:v>
                </c:pt>
                <c:pt idx="10544">
                  <c:v>5</c:v>
                </c:pt>
                <c:pt idx="10545">
                  <c:v>5</c:v>
                </c:pt>
                <c:pt idx="10546">
                  <c:v>5</c:v>
                </c:pt>
                <c:pt idx="10547">
                  <c:v>5</c:v>
                </c:pt>
                <c:pt idx="10548">
                  <c:v>5</c:v>
                </c:pt>
                <c:pt idx="10549">
                  <c:v>5</c:v>
                </c:pt>
                <c:pt idx="10550">
                  <c:v>5</c:v>
                </c:pt>
                <c:pt idx="10551">
                  <c:v>5</c:v>
                </c:pt>
                <c:pt idx="10552">
                  <c:v>5</c:v>
                </c:pt>
                <c:pt idx="10553">
                  <c:v>5</c:v>
                </c:pt>
                <c:pt idx="10554">
                  <c:v>5</c:v>
                </c:pt>
                <c:pt idx="10555">
                  <c:v>5</c:v>
                </c:pt>
                <c:pt idx="10556">
                  <c:v>5</c:v>
                </c:pt>
                <c:pt idx="10557">
                  <c:v>5</c:v>
                </c:pt>
                <c:pt idx="10558">
                  <c:v>5</c:v>
                </c:pt>
                <c:pt idx="10559">
                  <c:v>5</c:v>
                </c:pt>
                <c:pt idx="10560">
                  <c:v>5</c:v>
                </c:pt>
                <c:pt idx="10561">
                  <c:v>5</c:v>
                </c:pt>
                <c:pt idx="10562">
                  <c:v>5</c:v>
                </c:pt>
                <c:pt idx="10563">
                  <c:v>5</c:v>
                </c:pt>
                <c:pt idx="10564">
                  <c:v>5</c:v>
                </c:pt>
                <c:pt idx="10565">
                  <c:v>5</c:v>
                </c:pt>
                <c:pt idx="10566">
                  <c:v>5</c:v>
                </c:pt>
                <c:pt idx="10567">
                  <c:v>5</c:v>
                </c:pt>
                <c:pt idx="10568">
                  <c:v>5</c:v>
                </c:pt>
                <c:pt idx="10569">
                  <c:v>5</c:v>
                </c:pt>
                <c:pt idx="10570">
                  <c:v>5</c:v>
                </c:pt>
                <c:pt idx="10571">
                  <c:v>5</c:v>
                </c:pt>
                <c:pt idx="10572">
                  <c:v>5</c:v>
                </c:pt>
                <c:pt idx="10573">
                  <c:v>5</c:v>
                </c:pt>
                <c:pt idx="10574">
                  <c:v>5</c:v>
                </c:pt>
                <c:pt idx="10575">
                  <c:v>5</c:v>
                </c:pt>
                <c:pt idx="10576">
                  <c:v>5</c:v>
                </c:pt>
                <c:pt idx="10577">
                  <c:v>5</c:v>
                </c:pt>
                <c:pt idx="10578">
                  <c:v>5</c:v>
                </c:pt>
                <c:pt idx="10579">
                  <c:v>5</c:v>
                </c:pt>
                <c:pt idx="10580">
                  <c:v>5</c:v>
                </c:pt>
                <c:pt idx="10581">
                  <c:v>5</c:v>
                </c:pt>
                <c:pt idx="10582">
                  <c:v>5</c:v>
                </c:pt>
                <c:pt idx="10583">
                  <c:v>5</c:v>
                </c:pt>
                <c:pt idx="10584">
                  <c:v>5</c:v>
                </c:pt>
                <c:pt idx="10585">
                  <c:v>5</c:v>
                </c:pt>
                <c:pt idx="10586">
                  <c:v>5</c:v>
                </c:pt>
                <c:pt idx="10587">
                  <c:v>5</c:v>
                </c:pt>
                <c:pt idx="10588">
                  <c:v>5</c:v>
                </c:pt>
                <c:pt idx="10589">
                  <c:v>5</c:v>
                </c:pt>
                <c:pt idx="10590">
                  <c:v>5</c:v>
                </c:pt>
                <c:pt idx="10591">
                  <c:v>5</c:v>
                </c:pt>
                <c:pt idx="10592">
                  <c:v>5</c:v>
                </c:pt>
                <c:pt idx="10593">
                  <c:v>5</c:v>
                </c:pt>
                <c:pt idx="10594">
                  <c:v>5</c:v>
                </c:pt>
                <c:pt idx="10595">
                  <c:v>5</c:v>
                </c:pt>
                <c:pt idx="10596">
                  <c:v>5</c:v>
                </c:pt>
                <c:pt idx="10597">
                  <c:v>5</c:v>
                </c:pt>
                <c:pt idx="10598">
                  <c:v>5</c:v>
                </c:pt>
                <c:pt idx="10599">
                  <c:v>5</c:v>
                </c:pt>
                <c:pt idx="10600">
                  <c:v>5</c:v>
                </c:pt>
                <c:pt idx="10601">
                  <c:v>5</c:v>
                </c:pt>
                <c:pt idx="10602">
                  <c:v>5</c:v>
                </c:pt>
                <c:pt idx="10603">
                  <c:v>5</c:v>
                </c:pt>
                <c:pt idx="10604">
                  <c:v>5</c:v>
                </c:pt>
                <c:pt idx="10605">
                  <c:v>5</c:v>
                </c:pt>
                <c:pt idx="10606">
                  <c:v>5</c:v>
                </c:pt>
                <c:pt idx="10607">
                  <c:v>5</c:v>
                </c:pt>
                <c:pt idx="10608">
                  <c:v>5</c:v>
                </c:pt>
                <c:pt idx="10609">
                  <c:v>5</c:v>
                </c:pt>
                <c:pt idx="10610">
                  <c:v>5</c:v>
                </c:pt>
                <c:pt idx="10611">
                  <c:v>5</c:v>
                </c:pt>
                <c:pt idx="10612">
                  <c:v>5</c:v>
                </c:pt>
                <c:pt idx="10613">
                  <c:v>5</c:v>
                </c:pt>
                <c:pt idx="10614">
                  <c:v>5</c:v>
                </c:pt>
                <c:pt idx="10615">
                  <c:v>5</c:v>
                </c:pt>
                <c:pt idx="10616">
                  <c:v>5</c:v>
                </c:pt>
                <c:pt idx="10617">
                  <c:v>5</c:v>
                </c:pt>
                <c:pt idx="10618">
                  <c:v>5</c:v>
                </c:pt>
                <c:pt idx="10619">
                  <c:v>5</c:v>
                </c:pt>
                <c:pt idx="10620">
                  <c:v>5</c:v>
                </c:pt>
                <c:pt idx="10621">
                  <c:v>5</c:v>
                </c:pt>
                <c:pt idx="10622">
                  <c:v>5</c:v>
                </c:pt>
                <c:pt idx="10623">
                  <c:v>5</c:v>
                </c:pt>
                <c:pt idx="10624">
                  <c:v>5</c:v>
                </c:pt>
                <c:pt idx="10625">
                  <c:v>5</c:v>
                </c:pt>
                <c:pt idx="10626">
                  <c:v>5</c:v>
                </c:pt>
                <c:pt idx="10627">
                  <c:v>5</c:v>
                </c:pt>
                <c:pt idx="10628">
                  <c:v>5</c:v>
                </c:pt>
                <c:pt idx="10629">
                  <c:v>5</c:v>
                </c:pt>
                <c:pt idx="10630">
                  <c:v>5</c:v>
                </c:pt>
                <c:pt idx="10631">
                  <c:v>5</c:v>
                </c:pt>
                <c:pt idx="10632">
                  <c:v>5</c:v>
                </c:pt>
                <c:pt idx="10633">
                  <c:v>5</c:v>
                </c:pt>
                <c:pt idx="10634">
                  <c:v>5</c:v>
                </c:pt>
                <c:pt idx="10635">
                  <c:v>5</c:v>
                </c:pt>
                <c:pt idx="10636">
                  <c:v>5</c:v>
                </c:pt>
                <c:pt idx="10637">
                  <c:v>5</c:v>
                </c:pt>
                <c:pt idx="10638">
                  <c:v>5</c:v>
                </c:pt>
                <c:pt idx="10639">
                  <c:v>5</c:v>
                </c:pt>
                <c:pt idx="10640">
                  <c:v>5</c:v>
                </c:pt>
                <c:pt idx="10641">
                  <c:v>5</c:v>
                </c:pt>
                <c:pt idx="10642">
                  <c:v>5</c:v>
                </c:pt>
                <c:pt idx="10643">
                  <c:v>5</c:v>
                </c:pt>
                <c:pt idx="10644">
                  <c:v>5</c:v>
                </c:pt>
                <c:pt idx="10645">
                  <c:v>5</c:v>
                </c:pt>
                <c:pt idx="10646">
                  <c:v>5</c:v>
                </c:pt>
                <c:pt idx="10647">
                  <c:v>5</c:v>
                </c:pt>
                <c:pt idx="10648">
                  <c:v>5</c:v>
                </c:pt>
                <c:pt idx="10649">
                  <c:v>5</c:v>
                </c:pt>
                <c:pt idx="10650">
                  <c:v>5</c:v>
                </c:pt>
                <c:pt idx="10651">
                  <c:v>5</c:v>
                </c:pt>
                <c:pt idx="10652">
                  <c:v>5</c:v>
                </c:pt>
                <c:pt idx="10653">
                  <c:v>5</c:v>
                </c:pt>
                <c:pt idx="10654">
                  <c:v>5</c:v>
                </c:pt>
                <c:pt idx="10655">
                  <c:v>5</c:v>
                </c:pt>
                <c:pt idx="10656">
                  <c:v>5</c:v>
                </c:pt>
                <c:pt idx="10657">
                  <c:v>5</c:v>
                </c:pt>
                <c:pt idx="10658">
                  <c:v>5</c:v>
                </c:pt>
                <c:pt idx="10659">
                  <c:v>5</c:v>
                </c:pt>
                <c:pt idx="10660">
                  <c:v>5</c:v>
                </c:pt>
                <c:pt idx="10661">
                  <c:v>5</c:v>
                </c:pt>
                <c:pt idx="10662">
                  <c:v>5</c:v>
                </c:pt>
                <c:pt idx="10663">
                  <c:v>5</c:v>
                </c:pt>
                <c:pt idx="10664">
                  <c:v>5</c:v>
                </c:pt>
                <c:pt idx="10665">
                  <c:v>5</c:v>
                </c:pt>
                <c:pt idx="10666">
                  <c:v>5</c:v>
                </c:pt>
                <c:pt idx="10667">
                  <c:v>5</c:v>
                </c:pt>
                <c:pt idx="10668">
                  <c:v>5</c:v>
                </c:pt>
                <c:pt idx="10669">
                  <c:v>5</c:v>
                </c:pt>
                <c:pt idx="10670">
                  <c:v>5</c:v>
                </c:pt>
                <c:pt idx="10671">
                  <c:v>5</c:v>
                </c:pt>
                <c:pt idx="10672">
                  <c:v>5</c:v>
                </c:pt>
                <c:pt idx="10673">
                  <c:v>5</c:v>
                </c:pt>
                <c:pt idx="10674">
                  <c:v>5</c:v>
                </c:pt>
                <c:pt idx="10675">
                  <c:v>5</c:v>
                </c:pt>
                <c:pt idx="10676">
                  <c:v>5</c:v>
                </c:pt>
                <c:pt idx="10677">
                  <c:v>5</c:v>
                </c:pt>
                <c:pt idx="10678">
                  <c:v>5</c:v>
                </c:pt>
                <c:pt idx="10679">
                  <c:v>5</c:v>
                </c:pt>
                <c:pt idx="10680">
                  <c:v>5</c:v>
                </c:pt>
                <c:pt idx="10681">
                  <c:v>5</c:v>
                </c:pt>
                <c:pt idx="10682">
                  <c:v>5</c:v>
                </c:pt>
                <c:pt idx="10683">
                  <c:v>5</c:v>
                </c:pt>
                <c:pt idx="10684">
                  <c:v>5</c:v>
                </c:pt>
                <c:pt idx="10685">
                  <c:v>5</c:v>
                </c:pt>
                <c:pt idx="10686">
                  <c:v>5</c:v>
                </c:pt>
                <c:pt idx="10687">
                  <c:v>5</c:v>
                </c:pt>
                <c:pt idx="10688">
                  <c:v>5</c:v>
                </c:pt>
                <c:pt idx="10689">
                  <c:v>5</c:v>
                </c:pt>
                <c:pt idx="10690">
                  <c:v>5</c:v>
                </c:pt>
                <c:pt idx="10691">
                  <c:v>5</c:v>
                </c:pt>
                <c:pt idx="10692">
                  <c:v>5</c:v>
                </c:pt>
                <c:pt idx="10693">
                  <c:v>5</c:v>
                </c:pt>
                <c:pt idx="10694">
                  <c:v>5</c:v>
                </c:pt>
                <c:pt idx="10695">
                  <c:v>5</c:v>
                </c:pt>
                <c:pt idx="10696">
                  <c:v>5</c:v>
                </c:pt>
                <c:pt idx="10697">
                  <c:v>5</c:v>
                </c:pt>
                <c:pt idx="10698">
                  <c:v>5</c:v>
                </c:pt>
                <c:pt idx="10699">
                  <c:v>5</c:v>
                </c:pt>
                <c:pt idx="10700">
                  <c:v>5</c:v>
                </c:pt>
                <c:pt idx="10701">
                  <c:v>5</c:v>
                </c:pt>
                <c:pt idx="10702">
                  <c:v>5</c:v>
                </c:pt>
                <c:pt idx="10703">
                  <c:v>5</c:v>
                </c:pt>
                <c:pt idx="10704">
                  <c:v>5</c:v>
                </c:pt>
                <c:pt idx="10705">
                  <c:v>5</c:v>
                </c:pt>
                <c:pt idx="10706">
                  <c:v>5</c:v>
                </c:pt>
                <c:pt idx="10707">
                  <c:v>5</c:v>
                </c:pt>
                <c:pt idx="10708">
                  <c:v>5</c:v>
                </c:pt>
                <c:pt idx="10709">
                  <c:v>5</c:v>
                </c:pt>
                <c:pt idx="10710">
                  <c:v>5</c:v>
                </c:pt>
                <c:pt idx="10711">
                  <c:v>5</c:v>
                </c:pt>
                <c:pt idx="10712">
                  <c:v>5</c:v>
                </c:pt>
                <c:pt idx="10713">
                  <c:v>5</c:v>
                </c:pt>
                <c:pt idx="10714">
                  <c:v>5</c:v>
                </c:pt>
                <c:pt idx="10715">
                  <c:v>5</c:v>
                </c:pt>
                <c:pt idx="10716">
                  <c:v>5</c:v>
                </c:pt>
                <c:pt idx="10717">
                  <c:v>5</c:v>
                </c:pt>
                <c:pt idx="10718">
                  <c:v>5</c:v>
                </c:pt>
                <c:pt idx="10719">
                  <c:v>5</c:v>
                </c:pt>
                <c:pt idx="10720">
                  <c:v>5</c:v>
                </c:pt>
                <c:pt idx="10721">
                  <c:v>5</c:v>
                </c:pt>
                <c:pt idx="10722">
                  <c:v>5</c:v>
                </c:pt>
                <c:pt idx="10723">
                  <c:v>5</c:v>
                </c:pt>
                <c:pt idx="10724">
                  <c:v>5</c:v>
                </c:pt>
                <c:pt idx="10725">
                  <c:v>5</c:v>
                </c:pt>
                <c:pt idx="10726">
                  <c:v>5</c:v>
                </c:pt>
                <c:pt idx="10727">
                  <c:v>5</c:v>
                </c:pt>
                <c:pt idx="10728">
                  <c:v>5</c:v>
                </c:pt>
                <c:pt idx="10729">
                  <c:v>5</c:v>
                </c:pt>
                <c:pt idx="10730">
                  <c:v>5</c:v>
                </c:pt>
                <c:pt idx="10731">
                  <c:v>5</c:v>
                </c:pt>
                <c:pt idx="10732">
                  <c:v>5</c:v>
                </c:pt>
                <c:pt idx="10733">
                  <c:v>5</c:v>
                </c:pt>
                <c:pt idx="10734">
                  <c:v>5</c:v>
                </c:pt>
                <c:pt idx="10735">
                  <c:v>5</c:v>
                </c:pt>
                <c:pt idx="10736">
                  <c:v>5</c:v>
                </c:pt>
                <c:pt idx="10737">
                  <c:v>5</c:v>
                </c:pt>
                <c:pt idx="10738">
                  <c:v>5</c:v>
                </c:pt>
                <c:pt idx="10739">
                  <c:v>5</c:v>
                </c:pt>
                <c:pt idx="10740">
                  <c:v>5</c:v>
                </c:pt>
                <c:pt idx="10741">
                  <c:v>5</c:v>
                </c:pt>
                <c:pt idx="10742">
                  <c:v>5</c:v>
                </c:pt>
                <c:pt idx="10743">
                  <c:v>5</c:v>
                </c:pt>
                <c:pt idx="10744">
                  <c:v>5</c:v>
                </c:pt>
                <c:pt idx="10745">
                  <c:v>5</c:v>
                </c:pt>
                <c:pt idx="10746">
                  <c:v>5</c:v>
                </c:pt>
                <c:pt idx="10747">
                  <c:v>5</c:v>
                </c:pt>
                <c:pt idx="10748">
                  <c:v>5</c:v>
                </c:pt>
                <c:pt idx="10749">
                  <c:v>5</c:v>
                </c:pt>
                <c:pt idx="10750">
                  <c:v>5</c:v>
                </c:pt>
                <c:pt idx="10751">
                  <c:v>5</c:v>
                </c:pt>
                <c:pt idx="10752">
                  <c:v>5</c:v>
                </c:pt>
                <c:pt idx="10753">
                  <c:v>5</c:v>
                </c:pt>
                <c:pt idx="10754">
                  <c:v>5</c:v>
                </c:pt>
                <c:pt idx="10755">
                  <c:v>5</c:v>
                </c:pt>
                <c:pt idx="10756">
                  <c:v>5</c:v>
                </c:pt>
                <c:pt idx="10757">
                  <c:v>5</c:v>
                </c:pt>
                <c:pt idx="10758">
                  <c:v>5</c:v>
                </c:pt>
                <c:pt idx="10759">
                  <c:v>5</c:v>
                </c:pt>
                <c:pt idx="10760">
                  <c:v>5</c:v>
                </c:pt>
                <c:pt idx="10761">
                  <c:v>5</c:v>
                </c:pt>
                <c:pt idx="10762">
                  <c:v>5</c:v>
                </c:pt>
                <c:pt idx="10763">
                  <c:v>5</c:v>
                </c:pt>
                <c:pt idx="10764">
                  <c:v>5</c:v>
                </c:pt>
                <c:pt idx="10765">
                  <c:v>5</c:v>
                </c:pt>
                <c:pt idx="10766">
                  <c:v>5</c:v>
                </c:pt>
                <c:pt idx="10767">
                  <c:v>5</c:v>
                </c:pt>
                <c:pt idx="10768">
                  <c:v>5</c:v>
                </c:pt>
                <c:pt idx="10769">
                  <c:v>5</c:v>
                </c:pt>
                <c:pt idx="10770">
                  <c:v>5</c:v>
                </c:pt>
                <c:pt idx="10771">
                  <c:v>5</c:v>
                </c:pt>
                <c:pt idx="10772">
                  <c:v>5</c:v>
                </c:pt>
                <c:pt idx="10773">
                  <c:v>5</c:v>
                </c:pt>
                <c:pt idx="10774">
                  <c:v>5</c:v>
                </c:pt>
                <c:pt idx="10775">
                  <c:v>5</c:v>
                </c:pt>
                <c:pt idx="10776">
                  <c:v>5</c:v>
                </c:pt>
                <c:pt idx="10777">
                  <c:v>5</c:v>
                </c:pt>
                <c:pt idx="10778">
                  <c:v>5</c:v>
                </c:pt>
                <c:pt idx="10779">
                  <c:v>5</c:v>
                </c:pt>
                <c:pt idx="10780">
                  <c:v>5</c:v>
                </c:pt>
                <c:pt idx="10781">
                  <c:v>5</c:v>
                </c:pt>
                <c:pt idx="10782">
                  <c:v>5</c:v>
                </c:pt>
                <c:pt idx="10783">
                  <c:v>5</c:v>
                </c:pt>
                <c:pt idx="10784">
                  <c:v>5</c:v>
                </c:pt>
                <c:pt idx="10785">
                  <c:v>5</c:v>
                </c:pt>
                <c:pt idx="10786">
                  <c:v>5</c:v>
                </c:pt>
                <c:pt idx="10787">
                  <c:v>5</c:v>
                </c:pt>
                <c:pt idx="10788">
                  <c:v>5</c:v>
                </c:pt>
                <c:pt idx="10789">
                  <c:v>5</c:v>
                </c:pt>
                <c:pt idx="10790">
                  <c:v>5</c:v>
                </c:pt>
                <c:pt idx="10791">
                  <c:v>5</c:v>
                </c:pt>
                <c:pt idx="10792">
                  <c:v>5</c:v>
                </c:pt>
                <c:pt idx="10793">
                  <c:v>5</c:v>
                </c:pt>
                <c:pt idx="10794">
                  <c:v>5</c:v>
                </c:pt>
                <c:pt idx="10795">
                  <c:v>5</c:v>
                </c:pt>
                <c:pt idx="10796">
                  <c:v>5</c:v>
                </c:pt>
                <c:pt idx="10797">
                  <c:v>5</c:v>
                </c:pt>
                <c:pt idx="10798">
                  <c:v>5</c:v>
                </c:pt>
                <c:pt idx="10799">
                  <c:v>5</c:v>
                </c:pt>
                <c:pt idx="10800">
                  <c:v>5</c:v>
                </c:pt>
                <c:pt idx="10801">
                  <c:v>5</c:v>
                </c:pt>
                <c:pt idx="10802">
                  <c:v>5</c:v>
                </c:pt>
                <c:pt idx="10803">
                  <c:v>5</c:v>
                </c:pt>
                <c:pt idx="10804">
                  <c:v>5</c:v>
                </c:pt>
                <c:pt idx="10805">
                  <c:v>5</c:v>
                </c:pt>
                <c:pt idx="10806">
                  <c:v>5</c:v>
                </c:pt>
                <c:pt idx="10807">
                  <c:v>5</c:v>
                </c:pt>
                <c:pt idx="10808">
                  <c:v>5</c:v>
                </c:pt>
                <c:pt idx="10809">
                  <c:v>5</c:v>
                </c:pt>
                <c:pt idx="10810">
                  <c:v>5</c:v>
                </c:pt>
                <c:pt idx="10811">
                  <c:v>5</c:v>
                </c:pt>
                <c:pt idx="10812">
                  <c:v>5</c:v>
                </c:pt>
                <c:pt idx="10813">
                  <c:v>5</c:v>
                </c:pt>
                <c:pt idx="10814">
                  <c:v>5</c:v>
                </c:pt>
                <c:pt idx="10815">
                  <c:v>5</c:v>
                </c:pt>
                <c:pt idx="10816">
                  <c:v>5</c:v>
                </c:pt>
                <c:pt idx="10817">
                  <c:v>5</c:v>
                </c:pt>
                <c:pt idx="10818">
                  <c:v>5</c:v>
                </c:pt>
                <c:pt idx="10819">
                  <c:v>5</c:v>
                </c:pt>
                <c:pt idx="10820">
                  <c:v>5</c:v>
                </c:pt>
                <c:pt idx="10821">
                  <c:v>5</c:v>
                </c:pt>
                <c:pt idx="10822">
                  <c:v>5</c:v>
                </c:pt>
                <c:pt idx="10823">
                  <c:v>5</c:v>
                </c:pt>
                <c:pt idx="10824">
                  <c:v>5</c:v>
                </c:pt>
                <c:pt idx="10825">
                  <c:v>5</c:v>
                </c:pt>
                <c:pt idx="10826">
                  <c:v>5</c:v>
                </c:pt>
                <c:pt idx="10827">
                  <c:v>5</c:v>
                </c:pt>
                <c:pt idx="10828">
                  <c:v>5</c:v>
                </c:pt>
                <c:pt idx="10829">
                  <c:v>5</c:v>
                </c:pt>
                <c:pt idx="10830">
                  <c:v>5</c:v>
                </c:pt>
                <c:pt idx="10831">
                  <c:v>5</c:v>
                </c:pt>
                <c:pt idx="10832">
                  <c:v>5</c:v>
                </c:pt>
                <c:pt idx="10833">
                  <c:v>5</c:v>
                </c:pt>
                <c:pt idx="10834">
                  <c:v>5</c:v>
                </c:pt>
                <c:pt idx="10835">
                  <c:v>5</c:v>
                </c:pt>
                <c:pt idx="10836">
                  <c:v>5</c:v>
                </c:pt>
                <c:pt idx="10837">
                  <c:v>5</c:v>
                </c:pt>
                <c:pt idx="10838">
                  <c:v>5</c:v>
                </c:pt>
                <c:pt idx="10839">
                  <c:v>5</c:v>
                </c:pt>
                <c:pt idx="10840">
                  <c:v>5</c:v>
                </c:pt>
                <c:pt idx="10841">
                  <c:v>5</c:v>
                </c:pt>
                <c:pt idx="10842">
                  <c:v>5</c:v>
                </c:pt>
                <c:pt idx="10843">
                  <c:v>5</c:v>
                </c:pt>
                <c:pt idx="10844">
                  <c:v>5</c:v>
                </c:pt>
                <c:pt idx="10845">
                  <c:v>5</c:v>
                </c:pt>
                <c:pt idx="10846">
                  <c:v>5</c:v>
                </c:pt>
                <c:pt idx="10847">
                  <c:v>5</c:v>
                </c:pt>
                <c:pt idx="10848">
                  <c:v>5</c:v>
                </c:pt>
                <c:pt idx="10849">
                  <c:v>5</c:v>
                </c:pt>
                <c:pt idx="10850">
                  <c:v>5</c:v>
                </c:pt>
                <c:pt idx="10851">
                  <c:v>5</c:v>
                </c:pt>
                <c:pt idx="10852">
                  <c:v>5</c:v>
                </c:pt>
                <c:pt idx="10853">
                  <c:v>5</c:v>
                </c:pt>
                <c:pt idx="10854">
                  <c:v>5</c:v>
                </c:pt>
                <c:pt idx="10855">
                  <c:v>5</c:v>
                </c:pt>
                <c:pt idx="10856">
                  <c:v>5</c:v>
                </c:pt>
                <c:pt idx="10857">
                  <c:v>5</c:v>
                </c:pt>
                <c:pt idx="10858">
                  <c:v>5</c:v>
                </c:pt>
                <c:pt idx="10859">
                  <c:v>5</c:v>
                </c:pt>
                <c:pt idx="10860">
                  <c:v>5</c:v>
                </c:pt>
                <c:pt idx="10861">
                  <c:v>5</c:v>
                </c:pt>
                <c:pt idx="10862">
                  <c:v>5</c:v>
                </c:pt>
                <c:pt idx="10863">
                  <c:v>5</c:v>
                </c:pt>
                <c:pt idx="10864">
                  <c:v>5</c:v>
                </c:pt>
                <c:pt idx="10865">
                  <c:v>5</c:v>
                </c:pt>
                <c:pt idx="10866">
                  <c:v>5</c:v>
                </c:pt>
                <c:pt idx="10867">
                  <c:v>5</c:v>
                </c:pt>
                <c:pt idx="10868">
                  <c:v>5</c:v>
                </c:pt>
                <c:pt idx="10869">
                  <c:v>5</c:v>
                </c:pt>
                <c:pt idx="10870">
                  <c:v>5</c:v>
                </c:pt>
                <c:pt idx="10871">
                  <c:v>5</c:v>
                </c:pt>
                <c:pt idx="10872">
                  <c:v>5</c:v>
                </c:pt>
                <c:pt idx="10873">
                  <c:v>5</c:v>
                </c:pt>
                <c:pt idx="10874">
                  <c:v>5</c:v>
                </c:pt>
                <c:pt idx="10875">
                  <c:v>5</c:v>
                </c:pt>
                <c:pt idx="10876">
                  <c:v>5</c:v>
                </c:pt>
                <c:pt idx="10877">
                  <c:v>5</c:v>
                </c:pt>
                <c:pt idx="10878">
                  <c:v>5</c:v>
                </c:pt>
                <c:pt idx="10879">
                  <c:v>5</c:v>
                </c:pt>
                <c:pt idx="10880">
                  <c:v>5</c:v>
                </c:pt>
                <c:pt idx="10881">
                  <c:v>5</c:v>
                </c:pt>
                <c:pt idx="10882">
                  <c:v>5</c:v>
                </c:pt>
                <c:pt idx="10883">
                  <c:v>5</c:v>
                </c:pt>
                <c:pt idx="10884">
                  <c:v>5</c:v>
                </c:pt>
                <c:pt idx="10885">
                  <c:v>5</c:v>
                </c:pt>
                <c:pt idx="10886">
                  <c:v>5</c:v>
                </c:pt>
                <c:pt idx="10887">
                  <c:v>5</c:v>
                </c:pt>
                <c:pt idx="10888">
                  <c:v>5</c:v>
                </c:pt>
                <c:pt idx="10889">
                  <c:v>5</c:v>
                </c:pt>
                <c:pt idx="10890">
                  <c:v>5</c:v>
                </c:pt>
                <c:pt idx="10891">
                  <c:v>5</c:v>
                </c:pt>
                <c:pt idx="10892">
                  <c:v>5</c:v>
                </c:pt>
                <c:pt idx="10893">
                  <c:v>5</c:v>
                </c:pt>
                <c:pt idx="10894">
                  <c:v>5</c:v>
                </c:pt>
                <c:pt idx="10895">
                  <c:v>5</c:v>
                </c:pt>
                <c:pt idx="10896">
                  <c:v>5</c:v>
                </c:pt>
                <c:pt idx="10897">
                  <c:v>5</c:v>
                </c:pt>
                <c:pt idx="10898">
                  <c:v>5</c:v>
                </c:pt>
                <c:pt idx="10899">
                  <c:v>5</c:v>
                </c:pt>
                <c:pt idx="10900">
                  <c:v>5</c:v>
                </c:pt>
                <c:pt idx="10901">
                  <c:v>5</c:v>
                </c:pt>
                <c:pt idx="10902">
                  <c:v>5</c:v>
                </c:pt>
                <c:pt idx="10903">
                  <c:v>5</c:v>
                </c:pt>
                <c:pt idx="10904">
                  <c:v>5</c:v>
                </c:pt>
                <c:pt idx="10905">
                  <c:v>5</c:v>
                </c:pt>
                <c:pt idx="10906">
                  <c:v>5</c:v>
                </c:pt>
                <c:pt idx="10907">
                  <c:v>5</c:v>
                </c:pt>
                <c:pt idx="10908">
                  <c:v>5</c:v>
                </c:pt>
                <c:pt idx="10909">
                  <c:v>5</c:v>
                </c:pt>
                <c:pt idx="10910">
                  <c:v>5</c:v>
                </c:pt>
                <c:pt idx="10911">
                  <c:v>5</c:v>
                </c:pt>
                <c:pt idx="10912">
                  <c:v>5</c:v>
                </c:pt>
                <c:pt idx="10913">
                  <c:v>5</c:v>
                </c:pt>
                <c:pt idx="10914">
                  <c:v>5</c:v>
                </c:pt>
                <c:pt idx="10915">
                  <c:v>5</c:v>
                </c:pt>
                <c:pt idx="10916">
                  <c:v>5</c:v>
                </c:pt>
                <c:pt idx="10917">
                  <c:v>5</c:v>
                </c:pt>
                <c:pt idx="10918">
                  <c:v>5</c:v>
                </c:pt>
                <c:pt idx="10919">
                  <c:v>5</c:v>
                </c:pt>
                <c:pt idx="10920">
                  <c:v>5</c:v>
                </c:pt>
                <c:pt idx="10921">
                  <c:v>5</c:v>
                </c:pt>
                <c:pt idx="10922">
                  <c:v>5</c:v>
                </c:pt>
                <c:pt idx="10923">
                  <c:v>5</c:v>
                </c:pt>
                <c:pt idx="10924">
                  <c:v>5</c:v>
                </c:pt>
                <c:pt idx="10925">
                  <c:v>5</c:v>
                </c:pt>
                <c:pt idx="10926">
                  <c:v>5</c:v>
                </c:pt>
                <c:pt idx="10927">
                  <c:v>5</c:v>
                </c:pt>
                <c:pt idx="10928">
                  <c:v>5</c:v>
                </c:pt>
                <c:pt idx="10929">
                  <c:v>5</c:v>
                </c:pt>
                <c:pt idx="10930">
                  <c:v>5</c:v>
                </c:pt>
                <c:pt idx="10931">
                  <c:v>5</c:v>
                </c:pt>
                <c:pt idx="10932">
                  <c:v>5</c:v>
                </c:pt>
                <c:pt idx="10933">
                  <c:v>5</c:v>
                </c:pt>
                <c:pt idx="10934">
                  <c:v>5</c:v>
                </c:pt>
                <c:pt idx="10935">
                  <c:v>5</c:v>
                </c:pt>
                <c:pt idx="10936">
                  <c:v>5</c:v>
                </c:pt>
                <c:pt idx="10937">
                  <c:v>5</c:v>
                </c:pt>
                <c:pt idx="10938">
                  <c:v>5</c:v>
                </c:pt>
                <c:pt idx="10939">
                  <c:v>5</c:v>
                </c:pt>
                <c:pt idx="10940">
                  <c:v>5</c:v>
                </c:pt>
                <c:pt idx="10941">
                  <c:v>5</c:v>
                </c:pt>
                <c:pt idx="10942">
                  <c:v>5</c:v>
                </c:pt>
                <c:pt idx="10943">
                  <c:v>5</c:v>
                </c:pt>
                <c:pt idx="10944">
                  <c:v>5</c:v>
                </c:pt>
                <c:pt idx="10945">
                  <c:v>5</c:v>
                </c:pt>
                <c:pt idx="10946">
                  <c:v>5</c:v>
                </c:pt>
                <c:pt idx="10947">
                  <c:v>5</c:v>
                </c:pt>
                <c:pt idx="10948">
                  <c:v>5</c:v>
                </c:pt>
                <c:pt idx="10949">
                  <c:v>5</c:v>
                </c:pt>
                <c:pt idx="10950">
                  <c:v>5</c:v>
                </c:pt>
                <c:pt idx="10951">
                  <c:v>5</c:v>
                </c:pt>
                <c:pt idx="10952">
                  <c:v>5</c:v>
                </c:pt>
                <c:pt idx="10953">
                  <c:v>5</c:v>
                </c:pt>
                <c:pt idx="10954">
                  <c:v>5</c:v>
                </c:pt>
                <c:pt idx="10955">
                  <c:v>5</c:v>
                </c:pt>
                <c:pt idx="10956">
                  <c:v>5</c:v>
                </c:pt>
                <c:pt idx="10957">
                  <c:v>5</c:v>
                </c:pt>
                <c:pt idx="10958">
                  <c:v>5</c:v>
                </c:pt>
                <c:pt idx="10959">
                  <c:v>5</c:v>
                </c:pt>
                <c:pt idx="10960">
                  <c:v>5</c:v>
                </c:pt>
                <c:pt idx="10961">
                  <c:v>5</c:v>
                </c:pt>
                <c:pt idx="10962">
                  <c:v>5</c:v>
                </c:pt>
                <c:pt idx="10963">
                  <c:v>5</c:v>
                </c:pt>
                <c:pt idx="10964">
                  <c:v>5</c:v>
                </c:pt>
                <c:pt idx="10965">
                  <c:v>5</c:v>
                </c:pt>
                <c:pt idx="10966">
                  <c:v>5</c:v>
                </c:pt>
                <c:pt idx="10967">
                  <c:v>5</c:v>
                </c:pt>
                <c:pt idx="10968">
                  <c:v>5</c:v>
                </c:pt>
                <c:pt idx="10969">
                  <c:v>5</c:v>
                </c:pt>
                <c:pt idx="10970">
                  <c:v>5</c:v>
                </c:pt>
                <c:pt idx="10971">
                  <c:v>5</c:v>
                </c:pt>
                <c:pt idx="10972">
                  <c:v>5</c:v>
                </c:pt>
                <c:pt idx="10973">
                  <c:v>5</c:v>
                </c:pt>
                <c:pt idx="10974">
                  <c:v>5</c:v>
                </c:pt>
                <c:pt idx="10975">
                  <c:v>5</c:v>
                </c:pt>
                <c:pt idx="10976">
                  <c:v>5</c:v>
                </c:pt>
                <c:pt idx="10977">
                  <c:v>5</c:v>
                </c:pt>
                <c:pt idx="10978">
                  <c:v>5</c:v>
                </c:pt>
                <c:pt idx="10979">
                  <c:v>5</c:v>
                </c:pt>
                <c:pt idx="10980">
                  <c:v>5</c:v>
                </c:pt>
                <c:pt idx="10981">
                  <c:v>5</c:v>
                </c:pt>
                <c:pt idx="10982">
                  <c:v>5</c:v>
                </c:pt>
                <c:pt idx="10983">
                  <c:v>5</c:v>
                </c:pt>
                <c:pt idx="10984">
                  <c:v>5</c:v>
                </c:pt>
                <c:pt idx="10985">
                  <c:v>5</c:v>
                </c:pt>
                <c:pt idx="10986">
                  <c:v>5</c:v>
                </c:pt>
                <c:pt idx="10987">
                  <c:v>5</c:v>
                </c:pt>
                <c:pt idx="10988">
                  <c:v>5</c:v>
                </c:pt>
                <c:pt idx="10989">
                  <c:v>5</c:v>
                </c:pt>
                <c:pt idx="10990">
                  <c:v>5</c:v>
                </c:pt>
                <c:pt idx="10991">
                  <c:v>5</c:v>
                </c:pt>
                <c:pt idx="10992">
                  <c:v>5</c:v>
                </c:pt>
                <c:pt idx="10993">
                  <c:v>5</c:v>
                </c:pt>
                <c:pt idx="10994">
                  <c:v>5</c:v>
                </c:pt>
                <c:pt idx="10995">
                  <c:v>5</c:v>
                </c:pt>
                <c:pt idx="10996">
                  <c:v>5</c:v>
                </c:pt>
                <c:pt idx="10997">
                  <c:v>5</c:v>
                </c:pt>
                <c:pt idx="10998">
                  <c:v>5</c:v>
                </c:pt>
                <c:pt idx="10999">
                  <c:v>5</c:v>
                </c:pt>
                <c:pt idx="11000">
                  <c:v>5</c:v>
                </c:pt>
                <c:pt idx="11001">
                  <c:v>5</c:v>
                </c:pt>
                <c:pt idx="11002">
                  <c:v>5</c:v>
                </c:pt>
                <c:pt idx="11003">
                  <c:v>5</c:v>
                </c:pt>
                <c:pt idx="11004">
                  <c:v>5</c:v>
                </c:pt>
                <c:pt idx="11005">
                  <c:v>5</c:v>
                </c:pt>
                <c:pt idx="11006">
                  <c:v>5</c:v>
                </c:pt>
                <c:pt idx="11007">
                  <c:v>5</c:v>
                </c:pt>
                <c:pt idx="11008">
                  <c:v>5</c:v>
                </c:pt>
                <c:pt idx="11009">
                  <c:v>5</c:v>
                </c:pt>
                <c:pt idx="11010">
                  <c:v>5</c:v>
                </c:pt>
                <c:pt idx="11011">
                  <c:v>5</c:v>
                </c:pt>
                <c:pt idx="11012">
                  <c:v>5</c:v>
                </c:pt>
                <c:pt idx="11013">
                  <c:v>5</c:v>
                </c:pt>
                <c:pt idx="11014">
                  <c:v>5</c:v>
                </c:pt>
                <c:pt idx="11015">
                  <c:v>5</c:v>
                </c:pt>
                <c:pt idx="11016">
                  <c:v>5</c:v>
                </c:pt>
                <c:pt idx="11017">
                  <c:v>5</c:v>
                </c:pt>
                <c:pt idx="11018">
                  <c:v>5</c:v>
                </c:pt>
                <c:pt idx="11019">
                  <c:v>5</c:v>
                </c:pt>
                <c:pt idx="11020">
                  <c:v>5</c:v>
                </c:pt>
                <c:pt idx="11021">
                  <c:v>5</c:v>
                </c:pt>
                <c:pt idx="11022">
                  <c:v>5</c:v>
                </c:pt>
                <c:pt idx="11023">
                  <c:v>5</c:v>
                </c:pt>
                <c:pt idx="11024">
                  <c:v>5</c:v>
                </c:pt>
                <c:pt idx="11025">
                  <c:v>5</c:v>
                </c:pt>
                <c:pt idx="11026">
                  <c:v>5</c:v>
                </c:pt>
                <c:pt idx="11027">
                  <c:v>5</c:v>
                </c:pt>
                <c:pt idx="11028">
                  <c:v>5</c:v>
                </c:pt>
                <c:pt idx="11029">
                  <c:v>5</c:v>
                </c:pt>
                <c:pt idx="11030">
                  <c:v>5</c:v>
                </c:pt>
                <c:pt idx="11031">
                  <c:v>5</c:v>
                </c:pt>
                <c:pt idx="11032">
                  <c:v>5</c:v>
                </c:pt>
                <c:pt idx="11033">
                  <c:v>5</c:v>
                </c:pt>
                <c:pt idx="11034">
                  <c:v>5</c:v>
                </c:pt>
                <c:pt idx="11035">
                  <c:v>5</c:v>
                </c:pt>
                <c:pt idx="11036">
                  <c:v>5</c:v>
                </c:pt>
                <c:pt idx="11037">
                  <c:v>5</c:v>
                </c:pt>
                <c:pt idx="11038">
                  <c:v>5</c:v>
                </c:pt>
                <c:pt idx="11039">
                  <c:v>5</c:v>
                </c:pt>
                <c:pt idx="11040">
                  <c:v>5</c:v>
                </c:pt>
                <c:pt idx="11041">
                  <c:v>5</c:v>
                </c:pt>
                <c:pt idx="11042">
                  <c:v>5</c:v>
                </c:pt>
                <c:pt idx="11043">
                  <c:v>5</c:v>
                </c:pt>
                <c:pt idx="11044">
                  <c:v>5</c:v>
                </c:pt>
                <c:pt idx="11045">
                  <c:v>5</c:v>
                </c:pt>
                <c:pt idx="11046">
                  <c:v>5</c:v>
                </c:pt>
                <c:pt idx="11047">
                  <c:v>5</c:v>
                </c:pt>
                <c:pt idx="11048">
                  <c:v>5</c:v>
                </c:pt>
                <c:pt idx="11049">
                  <c:v>5</c:v>
                </c:pt>
                <c:pt idx="11050">
                  <c:v>5</c:v>
                </c:pt>
                <c:pt idx="11051">
                  <c:v>5</c:v>
                </c:pt>
                <c:pt idx="11052">
                  <c:v>5</c:v>
                </c:pt>
                <c:pt idx="11053">
                  <c:v>5</c:v>
                </c:pt>
                <c:pt idx="11054">
                  <c:v>5</c:v>
                </c:pt>
                <c:pt idx="11055">
                  <c:v>5</c:v>
                </c:pt>
                <c:pt idx="11056">
                  <c:v>5</c:v>
                </c:pt>
                <c:pt idx="11057">
                  <c:v>5</c:v>
                </c:pt>
                <c:pt idx="11058">
                  <c:v>5</c:v>
                </c:pt>
                <c:pt idx="11059">
                  <c:v>5</c:v>
                </c:pt>
                <c:pt idx="11060">
                  <c:v>5</c:v>
                </c:pt>
                <c:pt idx="11061">
                  <c:v>5</c:v>
                </c:pt>
                <c:pt idx="11062">
                  <c:v>5</c:v>
                </c:pt>
                <c:pt idx="11063">
                  <c:v>5</c:v>
                </c:pt>
                <c:pt idx="11064">
                  <c:v>5</c:v>
                </c:pt>
                <c:pt idx="11065">
                  <c:v>5</c:v>
                </c:pt>
                <c:pt idx="11066">
                  <c:v>5</c:v>
                </c:pt>
                <c:pt idx="11067">
                  <c:v>5</c:v>
                </c:pt>
                <c:pt idx="11068">
                  <c:v>5</c:v>
                </c:pt>
                <c:pt idx="11069">
                  <c:v>5</c:v>
                </c:pt>
                <c:pt idx="11070">
                  <c:v>5</c:v>
                </c:pt>
                <c:pt idx="11071">
                  <c:v>5</c:v>
                </c:pt>
                <c:pt idx="11072">
                  <c:v>5</c:v>
                </c:pt>
                <c:pt idx="11073">
                  <c:v>5</c:v>
                </c:pt>
                <c:pt idx="11074">
                  <c:v>5</c:v>
                </c:pt>
                <c:pt idx="11075">
                  <c:v>5</c:v>
                </c:pt>
                <c:pt idx="11076">
                  <c:v>5</c:v>
                </c:pt>
                <c:pt idx="11077">
                  <c:v>5</c:v>
                </c:pt>
                <c:pt idx="11078">
                  <c:v>5</c:v>
                </c:pt>
                <c:pt idx="11079">
                  <c:v>5</c:v>
                </c:pt>
                <c:pt idx="11080">
                  <c:v>5</c:v>
                </c:pt>
                <c:pt idx="11081">
                  <c:v>5</c:v>
                </c:pt>
                <c:pt idx="11082">
                  <c:v>5</c:v>
                </c:pt>
                <c:pt idx="11083">
                  <c:v>5</c:v>
                </c:pt>
                <c:pt idx="11084">
                  <c:v>5</c:v>
                </c:pt>
                <c:pt idx="11085">
                  <c:v>5</c:v>
                </c:pt>
                <c:pt idx="11086">
                  <c:v>5</c:v>
                </c:pt>
                <c:pt idx="11087">
                  <c:v>5</c:v>
                </c:pt>
                <c:pt idx="11088">
                  <c:v>5</c:v>
                </c:pt>
                <c:pt idx="11089">
                  <c:v>5</c:v>
                </c:pt>
                <c:pt idx="11090">
                  <c:v>5</c:v>
                </c:pt>
                <c:pt idx="11091">
                  <c:v>5</c:v>
                </c:pt>
                <c:pt idx="11092">
                  <c:v>5</c:v>
                </c:pt>
                <c:pt idx="11093">
                  <c:v>5</c:v>
                </c:pt>
                <c:pt idx="11094">
                  <c:v>5</c:v>
                </c:pt>
                <c:pt idx="11095">
                  <c:v>5</c:v>
                </c:pt>
                <c:pt idx="11096">
                  <c:v>5</c:v>
                </c:pt>
                <c:pt idx="11097">
                  <c:v>5</c:v>
                </c:pt>
                <c:pt idx="11098">
                  <c:v>5</c:v>
                </c:pt>
                <c:pt idx="11099">
                  <c:v>5</c:v>
                </c:pt>
                <c:pt idx="11100">
                  <c:v>5</c:v>
                </c:pt>
                <c:pt idx="11101">
                  <c:v>5</c:v>
                </c:pt>
                <c:pt idx="11102">
                  <c:v>5</c:v>
                </c:pt>
                <c:pt idx="11103">
                  <c:v>5</c:v>
                </c:pt>
                <c:pt idx="11104">
                  <c:v>5</c:v>
                </c:pt>
                <c:pt idx="11105">
                  <c:v>5</c:v>
                </c:pt>
                <c:pt idx="11106">
                  <c:v>5</c:v>
                </c:pt>
                <c:pt idx="11107">
                  <c:v>5</c:v>
                </c:pt>
                <c:pt idx="11108">
                  <c:v>5</c:v>
                </c:pt>
                <c:pt idx="11109">
                  <c:v>5</c:v>
                </c:pt>
                <c:pt idx="11110">
                  <c:v>5</c:v>
                </c:pt>
                <c:pt idx="11111">
                  <c:v>5</c:v>
                </c:pt>
                <c:pt idx="11112">
                  <c:v>5</c:v>
                </c:pt>
                <c:pt idx="11113">
                  <c:v>5</c:v>
                </c:pt>
                <c:pt idx="11114">
                  <c:v>5</c:v>
                </c:pt>
                <c:pt idx="11115">
                  <c:v>5</c:v>
                </c:pt>
                <c:pt idx="11116">
                  <c:v>5</c:v>
                </c:pt>
                <c:pt idx="11117">
                  <c:v>5</c:v>
                </c:pt>
                <c:pt idx="11118">
                  <c:v>5</c:v>
                </c:pt>
                <c:pt idx="11119">
                  <c:v>5</c:v>
                </c:pt>
                <c:pt idx="11120">
                  <c:v>5</c:v>
                </c:pt>
                <c:pt idx="11121">
                  <c:v>5</c:v>
                </c:pt>
                <c:pt idx="11122">
                  <c:v>5</c:v>
                </c:pt>
                <c:pt idx="11123">
                  <c:v>5</c:v>
                </c:pt>
                <c:pt idx="11124">
                  <c:v>5</c:v>
                </c:pt>
                <c:pt idx="11125">
                  <c:v>5</c:v>
                </c:pt>
                <c:pt idx="11126">
                  <c:v>5</c:v>
                </c:pt>
                <c:pt idx="11127">
                  <c:v>5</c:v>
                </c:pt>
                <c:pt idx="11128">
                  <c:v>5</c:v>
                </c:pt>
                <c:pt idx="11129">
                  <c:v>5</c:v>
                </c:pt>
                <c:pt idx="11130">
                  <c:v>5</c:v>
                </c:pt>
                <c:pt idx="11131">
                  <c:v>5</c:v>
                </c:pt>
                <c:pt idx="11132">
                  <c:v>5</c:v>
                </c:pt>
                <c:pt idx="11133">
                  <c:v>5</c:v>
                </c:pt>
                <c:pt idx="11134">
                  <c:v>5</c:v>
                </c:pt>
                <c:pt idx="11135">
                  <c:v>5</c:v>
                </c:pt>
                <c:pt idx="11136">
                  <c:v>5</c:v>
                </c:pt>
                <c:pt idx="11137">
                  <c:v>5</c:v>
                </c:pt>
                <c:pt idx="11138">
                  <c:v>5</c:v>
                </c:pt>
                <c:pt idx="11139">
                  <c:v>5</c:v>
                </c:pt>
                <c:pt idx="11140">
                  <c:v>5</c:v>
                </c:pt>
                <c:pt idx="11141">
                  <c:v>5</c:v>
                </c:pt>
                <c:pt idx="11142">
                  <c:v>5</c:v>
                </c:pt>
                <c:pt idx="11143">
                  <c:v>5</c:v>
                </c:pt>
                <c:pt idx="11144">
                  <c:v>5</c:v>
                </c:pt>
                <c:pt idx="11145">
                  <c:v>5</c:v>
                </c:pt>
                <c:pt idx="11146">
                  <c:v>5</c:v>
                </c:pt>
                <c:pt idx="11147">
                  <c:v>5</c:v>
                </c:pt>
                <c:pt idx="11148">
                  <c:v>5</c:v>
                </c:pt>
                <c:pt idx="11149">
                  <c:v>5</c:v>
                </c:pt>
                <c:pt idx="11150">
                  <c:v>5</c:v>
                </c:pt>
                <c:pt idx="11151">
                  <c:v>5</c:v>
                </c:pt>
                <c:pt idx="11152">
                  <c:v>5</c:v>
                </c:pt>
                <c:pt idx="11153">
                  <c:v>5</c:v>
                </c:pt>
                <c:pt idx="11154">
                  <c:v>5</c:v>
                </c:pt>
                <c:pt idx="11155">
                  <c:v>5</c:v>
                </c:pt>
                <c:pt idx="11156">
                  <c:v>5</c:v>
                </c:pt>
                <c:pt idx="11157">
                  <c:v>5</c:v>
                </c:pt>
                <c:pt idx="11158">
                  <c:v>5</c:v>
                </c:pt>
                <c:pt idx="11159">
                  <c:v>5</c:v>
                </c:pt>
                <c:pt idx="11160">
                  <c:v>5</c:v>
                </c:pt>
                <c:pt idx="11161">
                  <c:v>5</c:v>
                </c:pt>
                <c:pt idx="11162">
                  <c:v>5</c:v>
                </c:pt>
                <c:pt idx="11163">
                  <c:v>5</c:v>
                </c:pt>
                <c:pt idx="11164">
                  <c:v>5</c:v>
                </c:pt>
                <c:pt idx="11165">
                  <c:v>5</c:v>
                </c:pt>
                <c:pt idx="11166">
                  <c:v>5</c:v>
                </c:pt>
                <c:pt idx="11167">
                  <c:v>5</c:v>
                </c:pt>
                <c:pt idx="11168">
                  <c:v>5</c:v>
                </c:pt>
                <c:pt idx="11169">
                  <c:v>5</c:v>
                </c:pt>
                <c:pt idx="11170">
                  <c:v>5</c:v>
                </c:pt>
                <c:pt idx="11171">
                  <c:v>5</c:v>
                </c:pt>
                <c:pt idx="11172">
                  <c:v>5</c:v>
                </c:pt>
                <c:pt idx="11173">
                  <c:v>5</c:v>
                </c:pt>
                <c:pt idx="11174">
                  <c:v>5</c:v>
                </c:pt>
                <c:pt idx="11175">
                  <c:v>5</c:v>
                </c:pt>
                <c:pt idx="11176">
                  <c:v>5</c:v>
                </c:pt>
                <c:pt idx="11177">
                  <c:v>5</c:v>
                </c:pt>
                <c:pt idx="11178">
                  <c:v>5</c:v>
                </c:pt>
                <c:pt idx="11179">
                  <c:v>5</c:v>
                </c:pt>
                <c:pt idx="11180">
                  <c:v>5</c:v>
                </c:pt>
                <c:pt idx="11181">
                  <c:v>5</c:v>
                </c:pt>
                <c:pt idx="11182">
                  <c:v>5</c:v>
                </c:pt>
                <c:pt idx="11183">
                  <c:v>5</c:v>
                </c:pt>
                <c:pt idx="11184">
                  <c:v>5</c:v>
                </c:pt>
                <c:pt idx="11185">
                  <c:v>5</c:v>
                </c:pt>
                <c:pt idx="11186">
                  <c:v>5</c:v>
                </c:pt>
                <c:pt idx="11187">
                  <c:v>5</c:v>
                </c:pt>
                <c:pt idx="11188">
                  <c:v>5</c:v>
                </c:pt>
                <c:pt idx="11189">
                  <c:v>5</c:v>
                </c:pt>
                <c:pt idx="11190">
                  <c:v>5</c:v>
                </c:pt>
                <c:pt idx="11191">
                  <c:v>5</c:v>
                </c:pt>
                <c:pt idx="11192">
                  <c:v>5</c:v>
                </c:pt>
                <c:pt idx="11193">
                  <c:v>5</c:v>
                </c:pt>
                <c:pt idx="11194">
                  <c:v>5</c:v>
                </c:pt>
                <c:pt idx="11195">
                  <c:v>5</c:v>
                </c:pt>
                <c:pt idx="11196">
                  <c:v>5</c:v>
                </c:pt>
                <c:pt idx="11197">
                  <c:v>5</c:v>
                </c:pt>
                <c:pt idx="11198">
                  <c:v>5</c:v>
                </c:pt>
                <c:pt idx="11199">
                  <c:v>5</c:v>
                </c:pt>
                <c:pt idx="11200">
                  <c:v>5</c:v>
                </c:pt>
                <c:pt idx="11201">
                  <c:v>5</c:v>
                </c:pt>
                <c:pt idx="11202">
                  <c:v>5</c:v>
                </c:pt>
                <c:pt idx="11203">
                  <c:v>5</c:v>
                </c:pt>
                <c:pt idx="11204">
                  <c:v>5</c:v>
                </c:pt>
                <c:pt idx="11205">
                  <c:v>5</c:v>
                </c:pt>
                <c:pt idx="11206">
                  <c:v>5</c:v>
                </c:pt>
                <c:pt idx="11207">
                  <c:v>5</c:v>
                </c:pt>
                <c:pt idx="11208">
                  <c:v>5</c:v>
                </c:pt>
                <c:pt idx="11209">
                  <c:v>5</c:v>
                </c:pt>
                <c:pt idx="11210">
                  <c:v>5</c:v>
                </c:pt>
                <c:pt idx="11211">
                  <c:v>5</c:v>
                </c:pt>
                <c:pt idx="11212">
                  <c:v>5</c:v>
                </c:pt>
                <c:pt idx="11213">
                  <c:v>5</c:v>
                </c:pt>
                <c:pt idx="11214">
                  <c:v>5</c:v>
                </c:pt>
                <c:pt idx="11215">
                  <c:v>5</c:v>
                </c:pt>
                <c:pt idx="11216">
                  <c:v>5</c:v>
                </c:pt>
                <c:pt idx="11217">
                  <c:v>5</c:v>
                </c:pt>
                <c:pt idx="11218">
                  <c:v>5</c:v>
                </c:pt>
                <c:pt idx="11219">
                  <c:v>5</c:v>
                </c:pt>
                <c:pt idx="11220">
                  <c:v>5</c:v>
                </c:pt>
                <c:pt idx="11221">
                  <c:v>5</c:v>
                </c:pt>
                <c:pt idx="11222">
                  <c:v>5</c:v>
                </c:pt>
                <c:pt idx="11223">
                  <c:v>5</c:v>
                </c:pt>
                <c:pt idx="11224">
                  <c:v>5</c:v>
                </c:pt>
                <c:pt idx="11225">
                  <c:v>5</c:v>
                </c:pt>
                <c:pt idx="11226">
                  <c:v>5</c:v>
                </c:pt>
                <c:pt idx="11227">
                  <c:v>5</c:v>
                </c:pt>
                <c:pt idx="11228">
                  <c:v>5</c:v>
                </c:pt>
                <c:pt idx="11229">
                  <c:v>5</c:v>
                </c:pt>
                <c:pt idx="11230">
                  <c:v>5</c:v>
                </c:pt>
                <c:pt idx="11231">
                  <c:v>5</c:v>
                </c:pt>
                <c:pt idx="11232">
                  <c:v>5</c:v>
                </c:pt>
                <c:pt idx="11233">
                  <c:v>5</c:v>
                </c:pt>
                <c:pt idx="11234">
                  <c:v>5</c:v>
                </c:pt>
                <c:pt idx="11235">
                  <c:v>5</c:v>
                </c:pt>
                <c:pt idx="11236">
                  <c:v>5</c:v>
                </c:pt>
                <c:pt idx="11237">
                  <c:v>5</c:v>
                </c:pt>
                <c:pt idx="11238">
                  <c:v>5</c:v>
                </c:pt>
                <c:pt idx="11239">
                  <c:v>5</c:v>
                </c:pt>
                <c:pt idx="11240">
                  <c:v>5</c:v>
                </c:pt>
                <c:pt idx="11241">
                  <c:v>5</c:v>
                </c:pt>
                <c:pt idx="11242">
                  <c:v>5</c:v>
                </c:pt>
                <c:pt idx="11243">
                  <c:v>5</c:v>
                </c:pt>
                <c:pt idx="11244">
                  <c:v>5</c:v>
                </c:pt>
                <c:pt idx="11245">
                  <c:v>5</c:v>
                </c:pt>
                <c:pt idx="11246">
                  <c:v>5</c:v>
                </c:pt>
                <c:pt idx="11247">
                  <c:v>5</c:v>
                </c:pt>
                <c:pt idx="11248">
                  <c:v>5</c:v>
                </c:pt>
                <c:pt idx="11249">
                  <c:v>5</c:v>
                </c:pt>
                <c:pt idx="11250">
                  <c:v>5</c:v>
                </c:pt>
                <c:pt idx="11251">
                  <c:v>5</c:v>
                </c:pt>
                <c:pt idx="11252">
                  <c:v>5</c:v>
                </c:pt>
                <c:pt idx="11253">
                  <c:v>5</c:v>
                </c:pt>
                <c:pt idx="11254">
                  <c:v>5</c:v>
                </c:pt>
                <c:pt idx="11255">
                  <c:v>5</c:v>
                </c:pt>
                <c:pt idx="11256">
                  <c:v>5</c:v>
                </c:pt>
                <c:pt idx="11257">
                  <c:v>5</c:v>
                </c:pt>
                <c:pt idx="11258">
                  <c:v>5</c:v>
                </c:pt>
                <c:pt idx="11259">
                  <c:v>5</c:v>
                </c:pt>
                <c:pt idx="11260">
                  <c:v>5</c:v>
                </c:pt>
                <c:pt idx="11261">
                  <c:v>5</c:v>
                </c:pt>
                <c:pt idx="11262">
                  <c:v>5</c:v>
                </c:pt>
                <c:pt idx="11263">
                  <c:v>5</c:v>
                </c:pt>
                <c:pt idx="11264">
                  <c:v>5</c:v>
                </c:pt>
                <c:pt idx="11265">
                  <c:v>5</c:v>
                </c:pt>
                <c:pt idx="11266">
                  <c:v>5</c:v>
                </c:pt>
                <c:pt idx="11267">
                  <c:v>5</c:v>
                </c:pt>
                <c:pt idx="11268">
                  <c:v>5</c:v>
                </c:pt>
                <c:pt idx="11269">
                  <c:v>5</c:v>
                </c:pt>
                <c:pt idx="11270">
                  <c:v>5</c:v>
                </c:pt>
                <c:pt idx="11271">
                  <c:v>5</c:v>
                </c:pt>
                <c:pt idx="11272">
                  <c:v>5</c:v>
                </c:pt>
                <c:pt idx="11273">
                  <c:v>5</c:v>
                </c:pt>
                <c:pt idx="11274">
                  <c:v>5</c:v>
                </c:pt>
                <c:pt idx="11275">
                  <c:v>5</c:v>
                </c:pt>
                <c:pt idx="11276">
                  <c:v>5</c:v>
                </c:pt>
                <c:pt idx="11277">
                  <c:v>5</c:v>
                </c:pt>
                <c:pt idx="11278">
                  <c:v>5</c:v>
                </c:pt>
                <c:pt idx="11279">
                  <c:v>5</c:v>
                </c:pt>
                <c:pt idx="11280">
                  <c:v>5</c:v>
                </c:pt>
                <c:pt idx="11281">
                  <c:v>5</c:v>
                </c:pt>
                <c:pt idx="11282">
                  <c:v>5</c:v>
                </c:pt>
                <c:pt idx="11283">
                  <c:v>5</c:v>
                </c:pt>
                <c:pt idx="11284">
                  <c:v>5</c:v>
                </c:pt>
                <c:pt idx="11285">
                  <c:v>5</c:v>
                </c:pt>
                <c:pt idx="11286">
                  <c:v>5</c:v>
                </c:pt>
                <c:pt idx="11287">
                  <c:v>5</c:v>
                </c:pt>
                <c:pt idx="11288">
                  <c:v>5</c:v>
                </c:pt>
                <c:pt idx="11289">
                  <c:v>5</c:v>
                </c:pt>
                <c:pt idx="11290">
                  <c:v>5</c:v>
                </c:pt>
                <c:pt idx="11291">
                  <c:v>5</c:v>
                </c:pt>
                <c:pt idx="11292">
                  <c:v>5</c:v>
                </c:pt>
                <c:pt idx="11293">
                  <c:v>5</c:v>
                </c:pt>
                <c:pt idx="11294">
                  <c:v>5</c:v>
                </c:pt>
                <c:pt idx="11295">
                  <c:v>5</c:v>
                </c:pt>
                <c:pt idx="11296">
                  <c:v>5</c:v>
                </c:pt>
                <c:pt idx="11297">
                  <c:v>5</c:v>
                </c:pt>
                <c:pt idx="11298">
                  <c:v>5</c:v>
                </c:pt>
                <c:pt idx="11299">
                  <c:v>5</c:v>
                </c:pt>
                <c:pt idx="11300">
                  <c:v>5</c:v>
                </c:pt>
                <c:pt idx="11301">
                  <c:v>5</c:v>
                </c:pt>
                <c:pt idx="11302">
                  <c:v>5</c:v>
                </c:pt>
                <c:pt idx="11303">
                  <c:v>5</c:v>
                </c:pt>
                <c:pt idx="11304">
                  <c:v>5</c:v>
                </c:pt>
                <c:pt idx="11305">
                  <c:v>5</c:v>
                </c:pt>
                <c:pt idx="11306">
                  <c:v>5</c:v>
                </c:pt>
                <c:pt idx="11307">
                  <c:v>5</c:v>
                </c:pt>
                <c:pt idx="11308">
                  <c:v>5</c:v>
                </c:pt>
                <c:pt idx="11309">
                  <c:v>5</c:v>
                </c:pt>
                <c:pt idx="11310">
                  <c:v>5</c:v>
                </c:pt>
                <c:pt idx="11311">
                  <c:v>5</c:v>
                </c:pt>
                <c:pt idx="11312">
                  <c:v>5</c:v>
                </c:pt>
                <c:pt idx="11313">
                  <c:v>5</c:v>
                </c:pt>
                <c:pt idx="11314">
                  <c:v>5</c:v>
                </c:pt>
                <c:pt idx="11315">
                  <c:v>5</c:v>
                </c:pt>
                <c:pt idx="11316">
                  <c:v>5</c:v>
                </c:pt>
                <c:pt idx="11317">
                  <c:v>5</c:v>
                </c:pt>
                <c:pt idx="11318">
                  <c:v>5</c:v>
                </c:pt>
                <c:pt idx="11319">
                  <c:v>5</c:v>
                </c:pt>
                <c:pt idx="11320">
                  <c:v>5</c:v>
                </c:pt>
                <c:pt idx="11321">
                  <c:v>5</c:v>
                </c:pt>
                <c:pt idx="11322">
                  <c:v>5</c:v>
                </c:pt>
                <c:pt idx="11323">
                  <c:v>5</c:v>
                </c:pt>
                <c:pt idx="11324">
                  <c:v>5</c:v>
                </c:pt>
                <c:pt idx="11325">
                  <c:v>5</c:v>
                </c:pt>
                <c:pt idx="11326">
                  <c:v>5</c:v>
                </c:pt>
                <c:pt idx="11327">
                  <c:v>5</c:v>
                </c:pt>
                <c:pt idx="11328">
                  <c:v>5</c:v>
                </c:pt>
                <c:pt idx="11329">
                  <c:v>5</c:v>
                </c:pt>
                <c:pt idx="11330">
                  <c:v>5</c:v>
                </c:pt>
                <c:pt idx="11331">
                  <c:v>5</c:v>
                </c:pt>
                <c:pt idx="11332">
                  <c:v>5</c:v>
                </c:pt>
                <c:pt idx="11333">
                  <c:v>5</c:v>
                </c:pt>
                <c:pt idx="11334">
                  <c:v>5</c:v>
                </c:pt>
                <c:pt idx="11335">
                  <c:v>5</c:v>
                </c:pt>
                <c:pt idx="11336">
                  <c:v>5</c:v>
                </c:pt>
                <c:pt idx="11337">
                  <c:v>5</c:v>
                </c:pt>
                <c:pt idx="11338">
                  <c:v>5</c:v>
                </c:pt>
                <c:pt idx="11339">
                  <c:v>5</c:v>
                </c:pt>
                <c:pt idx="11340">
                  <c:v>5</c:v>
                </c:pt>
                <c:pt idx="11341">
                  <c:v>5</c:v>
                </c:pt>
                <c:pt idx="11342">
                  <c:v>5</c:v>
                </c:pt>
                <c:pt idx="11343">
                  <c:v>5</c:v>
                </c:pt>
                <c:pt idx="11344">
                  <c:v>5</c:v>
                </c:pt>
                <c:pt idx="11345">
                  <c:v>5</c:v>
                </c:pt>
                <c:pt idx="11346">
                  <c:v>5</c:v>
                </c:pt>
                <c:pt idx="11347">
                  <c:v>5</c:v>
                </c:pt>
                <c:pt idx="11348">
                  <c:v>5</c:v>
                </c:pt>
                <c:pt idx="11349">
                  <c:v>5</c:v>
                </c:pt>
                <c:pt idx="11350">
                  <c:v>5</c:v>
                </c:pt>
                <c:pt idx="11351">
                  <c:v>5</c:v>
                </c:pt>
                <c:pt idx="11352">
                  <c:v>5</c:v>
                </c:pt>
                <c:pt idx="11353">
                  <c:v>5</c:v>
                </c:pt>
                <c:pt idx="11354">
                  <c:v>5</c:v>
                </c:pt>
                <c:pt idx="11355">
                  <c:v>5</c:v>
                </c:pt>
                <c:pt idx="11356">
                  <c:v>5</c:v>
                </c:pt>
                <c:pt idx="11357">
                  <c:v>5</c:v>
                </c:pt>
                <c:pt idx="11358">
                  <c:v>5</c:v>
                </c:pt>
                <c:pt idx="11359">
                  <c:v>5</c:v>
                </c:pt>
                <c:pt idx="11360">
                  <c:v>5</c:v>
                </c:pt>
                <c:pt idx="11361">
                  <c:v>5</c:v>
                </c:pt>
                <c:pt idx="11362">
                  <c:v>5</c:v>
                </c:pt>
                <c:pt idx="11363">
                  <c:v>5</c:v>
                </c:pt>
                <c:pt idx="11364">
                  <c:v>5</c:v>
                </c:pt>
                <c:pt idx="11365">
                  <c:v>5</c:v>
                </c:pt>
                <c:pt idx="11366">
                  <c:v>5</c:v>
                </c:pt>
                <c:pt idx="11367">
                  <c:v>5</c:v>
                </c:pt>
                <c:pt idx="11368">
                  <c:v>5</c:v>
                </c:pt>
                <c:pt idx="11369">
                  <c:v>5</c:v>
                </c:pt>
                <c:pt idx="11370">
                  <c:v>5</c:v>
                </c:pt>
                <c:pt idx="11371">
                  <c:v>5</c:v>
                </c:pt>
                <c:pt idx="11372">
                  <c:v>5</c:v>
                </c:pt>
                <c:pt idx="11373">
                  <c:v>5</c:v>
                </c:pt>
                <c:pt idx="11374">
                  <c:v>5</c:v>
                </c:pt>
                <c:pt idx="11375">
                  <c:v>5</c:v>
                </c:pt>
                <c:pt idx="11376">
                  <c:v>5</c:v>
                </c:pt>
                <c:pt idx="11377">
                  <c:v>5</c:v>
                </c:pt>
                <c:pt idx="11378">
                  <c:v>5</c:v>
                </c:pt>
                <c:pt idx="11379">
                  <c:v>5</c:v>
                </c:pt>
                <c:pt idx="11380">
                  <c:v>5</c:v>
                </c:pt>
                <c:pt idx="11381">
                  <c:v>5</c:v>
                </c:pt>
                <c:pt idx="11382">
                  <c:v>5</c:v>
                </c:pt>
                <c:pt idx="11383">
                  <c:v>5</c:v>
                </c:pt>
                <c:pt idx="11384">
                  <c:v>5</c:v>
                </c:pt>
                <c:pt idx="11385">
                  <c:v>5</c:v>
                </c:pt>
                <c:pt idx="11386">
                  <c:v>5</c:v>
                </c:pt>
                <c:pt idx="11387">
                  <c:v>5</c:v>
                </c:pt>
                <c:pt idx="11388">
                  <c:v>5</c:v>
                </c:pt>
                <c:pt idx="11389">
                  <c:v>5</c:v>
                </c:pt>
                <c:pt idx="11390">
                  <c:v>5</c:v>
                </c:pt>
                <c:pt idx="11391">
                  <c:v>5</c:v>
                </c:pt>
                <c:pt idx="11392">
                  <c:v>5</c:v>
                </c:pt>
                <c:pt idx="11393">
                  <c:v>5</c:v>
                </c:pt>
                <c:pt idx="11394">
                  <c:v>5</c:v>
                </c:pt>
                <c:pt idx="11395">
                  <c:v>5</c:v>
                </c:pt>
                <c:pt idx="11396">
                  <c:v>5</c:v>
                </c:pt>
                <c:pt idx="11397">
                  <c:v>5</c:v>
                </c:pt>
                <c:pt idx="11398">
                  <c:v>5</c:v>
                </c:pt>
                <c:pt idx="11399">
                  <c:v>5</c:v>
                </c:pt>
                <c:pt idx="11400">
                  <c:v>5</c:v>
                </c:pt>
                <c:pt idx="11401">
                  <c:v>5</c:v>
                </c:pt>
                <c:pt idx="11402">
                  <c:v>5</c:v>
                </c:pt>
                <c:pt idx="11403">
                  <c:v>5</c:v>
                </c:pt>
                <c:pt idx="11404">
                  <c:v>5</c:v>
                </c:pt>
                <c:pt idx="11405">
                  <c:v>5</c:v>
                </c:pt>
                <c:pt idx="11406">
                  <c:v>5</c:v>
                </c:pt>
                <c:pt idx="11407">
                  <c:v>5</c:v>
                </c:pt>
                <c:pt idx="11408">
                  <c:v>5</c:v>
                </c:pt>
                <c:pt idx="11409">
                  <c:v>5</c:v>
                </c:pt>
                <c:pt idx="11410">
                  <c:v>5</c:v>
                </c:pt>
                <c:pt idx="11411">
                  <c:v>5</c:v>
                </c:pt>
                <c:pt idx="11412">
                  <c:v>5</c:v>
                </c:pt>
                <c:pt idx="11413">
                  <c:v>5</c:v>
                </c:pt>
                <c:pt idx="11414">
                  <c:v>5</c:v>
                </c:pt>
                <c:pt idx="11415">
                  <c:v>5</c:v>
                </c:pt>
                <c:pt idx="11416">
                  <c:v>5</c:v>
                </c:pt>
                <c:pt idx="11417">
                  <c:v>5</c:v>
                </c:pt>
                <c:pt idx="11418">
                  <c:v>5</c:v>
                </c:pt>
                <c:pt idx="11419">
                  <c:v>5</c:v>
                </c:pt>
                <c:pt idx="11420">
                  <c:v>5</c:v>
                </c:pt>
                <c:pt idx="11421">
                  <c:v>5</c:v>
                </c:pt>
                <c:pt idx="11422">
                  <c:v>5</c:v>
                </c:pt>
                <c:pt idx="11423">
                  <c:v>5</c:v>
                </c:pt>
                <c:pt idx="11424">
                  <c:v>5</c:v>
                </c:pt>
                <c:pt idx="11425">
                  <c:v>5</c:v>
                </c:pt>
                <c:pt idx="11426">
                  <c:v>5</c:v>
                </c:pt>
                <c:pt idx="11427">
                  <c:v>5</c:v>
                </c:pt>
                <c:pt idx="11428">
                  <c:v>5</c:v>
                </c:pt>
                <c:pt idx="11429">
                  <c:v>5</c:v>
                </c:pt>
                <c:pt idx="11430">
                  <c:v>5</c:v>
                </c:pt>
                <c:pt idx="11431">
                  <c:v>5</c:v>
                </c:pt>
                <c:pt idx="11432">
                  <c:v>5</c:v>
                </c:pt>
                <c:pt idx="11433">
                  <c:v>5</c:v>
                </c:pt>
                <c:pt idx="11434">
                  <c:v>5</c:v>
                </c:pt>
                <c:pt idx="11435">
                  <c:v>5</c:v>
                </c:pt>
                <c:pt idx="11436">
                  <c:v>5</c:v>
                </c:pt>
                <c:pt idx="11437">
                  <c:v>5</c:v>
                </c:pt>
                <c:pt idx="11438">
                  <c:v>5</c:v>
                </c:pt>
                <c:pt idx="11439">
                  <c:v>5</c:v>
                </c:pt>
                <c:pt idx="11440">
                  <c:v>5</c:v>
                </c:pt>
                <c:pt idx="11441">
                  <c:v>5</c:v>
                </c:pt>
                <c:pt idx="11442">
                  <c:v>5</c:v>
                </c:pt>
                <c:pt idx="11443">
                  <c:v>5</c:v>
                </c:pt>
                <c:pt idx="11444">
                  <c:v>5</c:v>
                </c:pt>
                <c:pt idx="11445">
                  <c:v>5</c:v>
                </c:pt>
                <c:pt idx="11446">
                  <c:v>5</c:v>
                </c:pt>
                <c:pt idx="11447">
                  <c:v>5</c:v>
                </c:pt>
                <c:pt idx="11448">
                  <c:v>5</c:v>
                </c:pt>
                <c:pt idx="11449">
                  <c:v>5</c:v>
                </c:pt>
                <c:pt idx="11450">
                  <c:v>5</c:v>
                </c:pt>
                <c:pt idx="11451">
                  <c:v>5</c:v>
                </c:pt>
                <c:pt idx="11452">
                  <c:v>5</c:v>
                </c:pt>
                <c:pt idx="11453">
                  <c:v>5</c:v>
                </c:pt>
                <c:pt idx="11454">
                  <c:v>5</c:v>
                </c:pt>
                <c:pt idx="11455">
                  <c:v>5</c:v>
                </c:pt>
                <c:pt idx="11456">
                  <c:v>5</c:v>
                </c:pt>
                <c:pt idx="11457">
                  <c:v>5</c:v>
                </c:pt>
                <c:pt idx="11458">
                  <c:v>5</c:v>
                </c:pt>
                <c:pt idx="11459">
                  <c:v>5</c:v>
                </c:pt>
                <c:pt idx="11460">
                  <c:v>5</c:v>
                </c:pt>
                <c:pt idx="11461">
                  <c:v>5</c:v>
                </c:pt>
                <c:pt idx="11462">
                  <c:v>5</c:v>
                </c:pt>
                <c:pt idx="11463">
                  <c:v>5</c:v>
                </c:pt>
                <c:pt idx="11464">
                  <c:v>5</c:v>
                </c:pt>
                <c:pt idx="11465">
                  <c:v>5</c:v>
                </c:pt>
                <c:pt idx="11466">
                  <c:v>5</c:v>
                </c:pt>
                <c:pt idx="11467">
                  <c:v>5</c:v>
                </c:pt>
                <c:pt idx="11468">
                  <c:v>5</c:v>
                </c:pt>
                <c:pt idx="11469">
                  <c:v>5</c:v>
                </c:pt>
                <c:pt idx="11470">
                  <c:v>5</c:v>
                </c:pt>
                <c:pt idx="11471">
                  <c:v>5</c:v>
                </c:pt>
                <c:pt idx="11472">
                  <c:v>5</c:v>
                </c:pt>
                <c:pt idx="11473">
                  <c:v>5</c:v>
                </c:pt>
                <c:pt idx="11474">
                  <c:v>5</c:v>
                </c:pt>
                <c:pt idx="11475">
                  <c:v>5</c:v>
                </c:pt>
                <c:pt idx="11476">
                  <c:v>5</c:v>
                </c:pt>
                <c:pt idx="11477">
                  <c:v>5</c:v>
                </c:pt>
                <c:pt idx="11478">
                  <c:v>5</c:v>
                </c:pt>
                <c:pt idx="11479">
                  <c:v>5</c:v>
                </c:pt>
                <c:pt idx="11480">
                  <c:v>5</c:v>
                </c:pt>
                <c:pt idx="11481">
                  <c:v>5</c:v>
                </c:pt>
                <c:pt idx="11482">
                  <c:v>5</c:v>
                </c:pt>
                <c:pt idx="11483">
                  <c:v>5</c:v>
                </c:pt>
                <c:pt idx="11484">
                  <c:v>5</c:v>
                </c:pt>
                <c:pt idx="11485">
                  <c:v>5</c:v>
                </c:pt>
                <c:pt idx="11486">
                  <c:v>5</c:v>
                </c:pt>
                <c:pt idx="11487">
                  <c:v>5</c:v>
                </c:pt>
                <c:pt idx="11488">
                  <c:v>5</c:v>
                </c:pt>
                <c:pt idx="11489">
                  <c:v>5</c:v>
                </c:pt>
                <c:pt idx="11490">
                  <c:v>5</c:v>
                </c:pt>
                <c:pt idx="11491">
                  <c:v>5</c:v>
                </c:pt>
                <c:pt idx="11492">
                  <c:v>5</c:v>
                </c:pt>
                <c:pt idx="11493">
                  <c:v>5</c:v>
                </c:pt>
                <c:pt idx="11494">
                  <c:v>5</c:v>
                </c:pt>
                <c:pt idx="11495">
                  <c:v>5</c:v>
                </c:pt>
                <c:pt idx="11496">
                  <c:v>5</c:v>
                </c:pt>
                <c:pt idx="11497">
                  <c:v>5</c:v>
                </c:pt>
                <c:pt idx="11498">
                  <c:v>5</c:v>
                </c:pt>
                <c:pt idx="11499">
                  <c:v>5</c:v>
                </c:pt>
                <c:pt idx="11500">
                  <c:v>5</c:v>
                </c:pt>
                <c:pt idx="11501">
                  <c:v>5</c:v>
                </c:pt>
                <c:pt idx="11502">
                  <c:v>5</c:v>
                </c:pt>
                <c:pt idx="11503">
                  <c:v>5</c:v>
                </c:pt>
                <c:pt idx="11504">
                  <c:v>5</c:v>
                </c:pt>
                <c:pt idx="11505">
                  <c:v>5</c:v>
                </c:pt>
                <c:pt idx="11506">
                  <c:v>5</c:v>
                </c:pt>
                <c:pt idx="11507">
                  <c:v>5</c:v>
                </c:pt>
                <c:pt idx="11508">
                  <c:v>5</c:v>
                </c:pt>
                <c:pt idx="11509">
                  <c:v>5</c:v>
                </c:pt>
                <c:pt idx="11510">
                  <c:v>5</c:v>
                </c:pt>
                <c:pt idx="11511">
                  <c:v>5</c:v>
                </c:pt>
                <c:pt idx="11512">
                  <c:v>5</c:v>
                </c:pt>
                <c:pt idx="11513">
                  <c:v>5</c:v>
                </c:pt>
                <c:pt idx="11514">
                  <c:v>5</c:v>
                </c:pt>
                <c:pt idx="11515">
                  <c:v>5</c:v>
                </c:pt>
                <c:pt idx="11516">
                  <c:v>5</c:v>
                </c:pt>
                <c:pt idx="11517">
                  <c:v>5</c:v>
                </c:pt>
                <c:pt idx="11518">
                  <c:v>5</c:v>
                </c:pt>
                <c:pt idx="11519">
                  <c:v>5</c:v>
                </c:pt>
                <c:pt idx="11520">
                  <c:v>5</c:v>
                </c:pt>
                <c:pt idx="11521">
                  <c:v>5</c:v>
                </c:pt>
                <c:pt idx="11522">
                  <c:v>5</c:v>
                </c:pt>
                <c:pt idx="11523">
                  <c:v>5</c:v>
                </c:pt>
                <c:pt idx="11524">
                  <c:v>5</c:v>
                </c:pt>
                <c:pt idx="11525">
                  <c:v>5</c:v>
                </c:pt>
                <c:pt idx="11526">
                  <c:v>5</c:v>
                </c:pt>
                <c:pt idx="11527">
                  <c:v>5</c:v>
                </c:pt>
                <c:pt idx="11528">
                  <c:v>5</c:v>
                </c:pt>
                <c:pt idx="11529">
                  <c:v>5</c:v>
                </c:pt>
                <c:pt idx="11530">
                  <c:v>5</c:v>
                </c:pt>
                <c:pt idx="11531">
                  <c:v>5</c:v>
                </c:pt>
                <c:pt idx="11532">
                  <c:v>5</c:v>
                </c:pt>
                <c:pt idx="11533">
                  <c:v>5</c:v>
                </c:pt>
                <c:pt idx="11534">
                  <c:v>5</c:v>
                </c:pt>
                <c:pt idx="11535">
                  <c:v>5</c:v>
                </c:pt>
                <c:pt idx="11536">
                  <c:v>5</c:v>
                </c:pt>
                <c:pt idx="11537">
                  <c:v>5</c:v>
                </c:pt>
                <c:pt idx="11538">
                  <c:v>5</c:v>
                </c:pt>
                <c:pt idx="11539">
                  <c:v>5</c:v>
                </c:pt>
                <c:pt idx="11540">
                  <c:v>5</c:v>
                </c:pt>
                <c:pt idx="11541">
                  <c:v>5</c:v>
                </c:pt>
                <c:pt idx="11542">
                  <c:v>5</c:v>
                </c:pt>
                <c:pt idx="11543">
                  <c:v>5</c:v>
                </c:pt>
                <c:pt idx="11544">
                  <c:v>5</c:v>
                </c:pt>
                <c:pt idx="11545">
                  <c:v>5</c:v>
                </c:pt>
                <c:pt idx="11546">
                  <c:v>5</c:v>
                </c:pt>
                <c:pt idx="11547">
                  <c:v>5</c:v>
                </c:pt>
                <c:pt idx="11548">
                  <c:v>5</c:v>
                </c:pt>
                <c:pt idx="11549">
                  <c:v>5</c:v>
                </c:pt>
                <c:pt idx="11550">
                  <c:v>5</c:v>
                </c:pt>
                <c:pt idx="11551">
                  <c:v>5</c:v>
                </c:pt>
                <c:pt idx="11552">
                  <c:v>5</c:v>
                </c:pt>
                <c:pt idx="11553">
                  <c:v>5</c:v>
                </c:pt>
                <c:pt idx="11554">
                  <c:v>5</c:v>
                </c:pt>
                <c:pt idx="11555">
                  <c:v>5</c:v>
                </c:pt>
                <c:pt idx="11556">
                  <c:v>5</c:v>
                </c:pt>
                <c:pt idx="11557">
                  <c:v>5</c:v>
                </c:pt>
                <c:pt idx="11558">
                  <c:v>5</c:v>
                </c:pt>
                <c:pt idx="11559">
                  <c:v>5</c:v>
                </c:pt>
                <c:pt idx="11560">
                  <c:v>5</c:v>
                </c:pt>
                <c:pt idx="11561">
                  <c:v>5</c:v>
                </c:pt>
                <c:pt idx="11562">
                  <c:v>5</c:v>
                </c:pt>
                <c:pt idx="11563">
                  <c:v>5</c:v>
                </c:pt>
                <c:pt idx="11564">
                  <c:v>5</c:v>
                </c:pt>
                <c:pt idx="11565">
                  <c:v>5</c:v>
                </c:pt>
                <c:pt idx="11566">
                  <c:v>5</c:v>
                </c:pt>
                <c:pt idx="11567">
                  <c:v>5</c:v>
                </c:pt>
                <c:pt idx="11568">
                  <c:v>5</c:v>
                </c:pt>
                <c:pt idx="11569">
                  <c:v>5</c:v>
                </c:pt>
                <c:pt idx="11570">
                  <c:v>5</c:v>
                </c:pt>
                <c:pt idx="11571">
                  <c:v>5</c:v>
                </c:pt>
                <c:pt idx="11572">
                  <c:v>5</c:v>
                </c:pt>
                <c:pt idx="11573">
                  <c:v>5</c:v>
                </c:pt>
                <c:pt idx="11574">
                  <c:v>5</c:v>
                </c:pt>
                <c:pt idx="11575">
                  <c:v>5</c:v>
                </c:pt>
                <c:pt idx="11576">
                  <c:v>5</c:v>
                </c:pt>
                <c:pt idx="11577">
                  <c:v>5</c:v>
                </c:pt>
                <c:pt idx="11578">
                  <c:v>5</c:v>
                </c:pt>
                <c:pt idx="11579">
                  <c:v>5</c:v>
                </c:pt>
                <c:pt idx="11580">
                  <c:v>5</c:v>
                </c:pt>
                <c:pt idx="11581">
                  <c:v>5</c:v>
                </c:pt>
                <c:pt idx="11582">
                  <c:v>5</c:v>
                </c:pt>
                <c:pt idx="11583">
                  <c:v>5</c:v>
                </c:pt>
                <c:pt idx="11584">
                  <c:v>5</c:v>
                </c:pt>
                <c:pt idx="11585">
                  <c:v>5</c:v>
                </c:pt>
                <c:pt idx="11586">
                  <c:v>5</c:v>
                </c:pt>
                <c:pt idx="11587">
                  <c:v>5</c:v>
                </c:pt>
                <c:pt idx="11588">
                  <c:v>5</c:v>
                </c:pt>
                <c:pt idx="11589">
                  <c:v>5</c:v>
                </c:pt>
                <c:pt idx="11590">
                  <c:v>5</c:v>
                </c:pt>
                <c:pt idx="11591">
                  <c:v>5</c:v>
                </c:pt>
                <c:pt idx="11592">
                  <c:v>5</c:v>
                </c:pt>
                <c:pt idx="11593">
                  <c:v>5</c:v>
                </c:pt>
                <c:pt idx="11594">
                  <c:v>5</c:v>
                </c:pt>
                <c:pt idx="11595">
                  <c:v>5</c:v>
                </c:pt>
                <c:pt idx="11596">
                  <c:v>5</c:v>
                </c:pt>
                <c:pt idx="11597">
                  <c:v>5</c:v>
                </c:pt>
                <c:pt idx="11598">
                  <c:v>5</c:v>
                </c:pt>
                <c:pt idx="11599">
                  <c:v>5</c:v>
                </c:pt>
                <c:pt idx="11600">
                  <c:v>5</c:v>
                </c:pt>
                <c:pt idx="11601">
                  <c:v>5</c:v>
                </c:pt>
                <c:pt idx="11602">
                  <c:v>5</c:v>
                </c:pt>
                <c:pt idx="11603">
                  <c:v>5</c:v>
                </c:pt>
                <c:pt idx="11604">
                  <c:v>5</c:v>
                </c:pt>
                <c:pt idx="11605">
                  <c:v>5</c:v>
                </c:pt>
                <c:pt idx="11606">
                  <c:v>5</c:v>
                </c:pt>
                <c:pt idx="11607">
                  <c:v>5</c:v>
                </c:pt>
                <c:pt idx="11608">
                  <c:v>5</c:v>
                </c:pt>
                <c:pt idx="11609">
                  <c:v>5</c:v>
                </c:pt>
                <c:pt idx="11610">
                  <c:v>5</c:v>
                </c:pt>
                <c:pt idx="11611">
                  <c:v>5</c:v>
                </c:pt>
                <c:pt idx="11612">
                  <c:v>5</c:v>
                </c:pt>
                <c:pt idx="11613">
                  <c:v>5</c:v>
                </c:pt>
                <c:pt idx="11614">
                  <c:v>5</c:v>
                </c:pt>
                <c:pt idx="11615">
                  <c:v>5</c:v>
                </c:pt>
                <c:pt idx="11616">
                  <c:v>5</c:v>
                </c:pt>
                <c:pt idx="11617">
                  <c:v>5</c:v>
                </c:pt>
                <c:pt idx="11618">
                  <c:v>5</c:v>
                </c:pt>
                <c:pt idx="11619">
                  <c:v>5</c:v>
                </c:pt>
                <c:pt idx="11620">
                  <c:v>5</c:v>
                </c:pt>
                <c:pt idx="11621">
                  <c:v>5</c:v>
                </c:pt>
                <c:pt idx="11622">
                  <c:v>5</c:v>
                </c:pt>
                <c:pt idx="11623">
                  <c:v>5</c:v>
                </c:pt>
                <c:pt idx="11624">
                  <c:v>5</c:v>
                </c:pt>
                <c:pt idx="11625">
                  <c:v>5</c:v>
                </c:pt>
                <c:pt idx="11626">
                  <c:v>5</c:v>
                </c:pt>
                <c:pt idx="11627">
                  <c:v>5</c:v>
                </c:pt>
                <c:pt idx="11628">
                  <c:v>5</c:v>
                </c:pt>
                <c:pt idx="11629">
                  <c:v>5</c:v>
                </c:pt>
                <c:pt idx="11630">
                  <c:v>5</c:v>
                </c:pt>
                <c:pt idx="11631">
                  <c:v>5</c:v>
                </c:pt>
                <c:pt idx="11632">
                  <c:v>5</c:v>
                </c:pt>
                <c:pt idx="11633">
                  <c:v>5</c:v>
                </c:pt>
                <c:pt idx="11634">
                  <c:v>5</c:v>
                </c:pt>
                <c:pt idx="11635">
                  <c:v>5</c:v>
                </c:pt>
                <c:pt idx="11636">
                  <c:v>5</c:v>
                </c:pt>
                <c:pt idx="11637">
                  <c:v>5</c:v>
                </c:pt>
                <c:pt idx="11638">
                  <c:v>5</c:v>
                </c:pt>
                <c:pt idx="11639">
                  <c:v>5</c:v>
                </c:pt>
                <c:pt idx="11640">
                  <c:v>5</c:v>
                </c:pt>
                <c:pt idx="11641">
                  <c:v>5</c:v>
                </c:pt>
                <c:pt idx="11642">
                  <c:v>5</c:v>
                </c:pt>
                <c:pt idx="11643">
                  <c:v>5</c:v>
                </c:pt>
                <c:pt idx="11644">
                  <c:v>5</c:v>
                </c:pt>
                <c:pt idx="11645">
                  <c:v>5</c:v>
                </c:pt>
                <c:pt idx="11646">
                  <c:v>5</c:v>
                </c:pt>
                <c:pt idx="11647">
                  <c:v>5</c:v>
                </c:pt>
                <c:pt idx="11648">
                  <c:v>5</c:v>
                </c:pt>
                <c:pt idx="11649">
                  <c:v>5</c:v>
                </c:pt>
                <c:pt idx="11650">
                  <c:v>5</c:v>
                </c:pt>
                <c:pt idx="11651">
                  <c:v>5</c:v>
                </c:pt>
                <c:pt idx="11652">
                  <c:v>5</c:v>
                </c:pt>
                <c:pt idx="11653">
                  <c:v>5</c:v>
                </c:pt>
                <c:pt idx="11654">
                  <c:v>5</c:v>
                </c:pt>
                <c:pt idx="11655">
                  <c:v>5</c:v>
                </c:pt>
                <c:pt idx="11656">
                  <c:v>5</c:v>
                </c:pt>
                <c:pt idx="11657">
                  <c:v>5</c:v>
                </c:pt>
                <c:pt idx="11658">
                  <c:v>5</c:v>
                </c:pt>
                <c:pt idx="11659">
                  <c:v>5</c:v>
                </c:pt>
                <c:pt idx="11660">
                  <c:v>5</c:v>
                </c:pt>
                <c:pt idx="11661">
                  <c:v>5</c:v>
                </c:pt>
                <c:pt idx="11662">
                  <c:v>5</c:v>
                </c:pt>
                <c:pt idx="11663">
                  <c:v>5</c:v>
                </c:pt>
                <c:pt idx="11664">
                  <c:v>5</c:v>
                </c:pt>
                <c:pt idx="11665">
                  <c:v>5</c:v>
                </c:pt>
                <c:pt idx="11666">
                  <c:v>5</c:v>
                </c:pt>
                <c:pt idx="11667">
                  <c:v>5</c:v>
                </c:pt>
                <c:pt idx="11668">
                  <c:v>5</c:v>
                </c:pt>
                <c:pt idx="11669">
                  <c:v>5</c:v>
                </c:pt>
                <c:pt idx="11670">
                  <c:v>5</c:v>
                </c:pt>
                <c:pt idx="11671">
                  <c:v>5</c:v>
                </c:pt>
                <c:pt idx="11672">
                  <c:v>5</c:v>
                </c:pt>
                <c:pt idx="11673">
                  <c:v>5</c:v>
                </c:pt>
                <c:pt idx="11674">
                  <c:v>5</c:v>
                </c:pt>
                <c:pt idx="11675">
                  <c:v>5</c:v>
                </c:pt>
                <c:pt idx="11676">
                  <c:v>5</c:v>
                </c:pt>
                <c:pt idx="11677">
                  <c:v>5</c:v>
                </c:pt>
                <c:pt idx="11678">
                  <c:v>5</c:v>
                </c:pt>
                <c:pt idx="11679">
                  <c:v>5</c:v>
                </c:pt>
                <c:pt idx="11680">
                  <c:v>5</c:v>
                </c:pt>
                <c:pt idx="11681">
                  <c:v>5</c:v>
                </c:pt>
                <c:pt idx="11682">
                  <c:v>5</c:v>
                </c:pt>
                <c:pt idx="11683">
                  <c:v>5</c:v>
                </c:pt>
                <c:pt idx="11684">
                  <c:v>5</c:v>
                </c:pt>
                <c:pt idx="11685">
                  <c:v>5</c:v>
                </c:pt>
                <c:pt idx="11686">
                  <c:v>5</c:v>
                </c:pt>
                <c:pt idx="11687">
                  <c:v>5</c:v>
                </c:pt>
                <c:pt idx="11688">
                  <c:v>5</c:v>
                </c:pt>
                <c:pt idx="11689">
                  <c:v>5</c:v>
                </c:pt>
                <c:pt idx="11690">
                  <c:v>5</c:v>
                </c:pt>
                <c:pt idx="11691">
                  <c:v>5</c:v>
                </c:pt>
                <c:pt idx="11692">
                  <c:v>5</c:v>
                </c:pt>
                <c:pt idx="11693">
                  <c:v>5</c:v>
                </c:pt>
                <c:pt idx="11694">
                  <c:v>5</c:v>
                </c:pt>
                <c:pt idx="11695">
                  <c:v>5</c:v>
                </c:pt>
                <c:pt idx="11696">
                  <c:v>5</c:v>
                </c:pt>
                <c:pt idx="11697">
                  <c:v>5</c:v>
                </c:pt>
                <c:pt idx="11698">
                  <c:v>5</c:v>
                </c:pt>
                <c:pt idx="11699">
                  <c:v>5</c:v>
                </c:pt>
                <c:pt idx="11700">
                  <c:v>5</c:v>
                </c:pt>
                <c:pt idx="11701">
                  <c:v>5</c:v>
                </c:pt>
                <c:pt idx="11702">
                  <c:v>5</c:v>
                </c:pt>
                <c:pt idx="11703">
                  <c:v>5</c:v>
                </c:pt>
                <c:pt idx="11704">
                  <c:v>5</c:v>
                </c:pt>
                <c:pt idx="11705">
                  <c:v>5</c:v>
                </c:pt>
                <c:pt idx="11706">
                  <c:v>5</c:v>
                </c:pt>
                <c:pt idx="11707">
                  <c:v>5</c:v>
                </c:pt>
                <c:pt idx="11708">
                  <c:v>5</c:v>
                </c:pt>
                <c:pt idx="11709">
                  <c:v>5</c:v>
                </c:pt>
                <c:pt idx="11710">
                  <c:v>5</c:v>
                </c:pt>
                <c:pt idx="11711">
                  <c:v>5</c:v>
                </c:pt>
                <c:pt idx="11712">
                  <c:v>5</c:v>
                </c:pt>
                <c:pt idx="11713">
                  <c:v>5</c:v>
                </c:pt>
                <c:pt idx="11714">
                  <c:v>5</c:v>
                </c:pt>
                <c:pt idx="11715">
                  <c:v>5</c:v>
                </c:pt>
                <c:pt idx="11716">
                  <c:v>5</c:v>
                </c:pt>
                <c:pt idx="11717">
                  <c:v>5</c:v>
                </c:pt>
                <c:pt idx="11718">
                  <c:v>5</c:v>
                </c:pt>
                <c:pt idx="11719">
                  <c:v>5</c:v>
                </c:pt>
                <c:pt idx="11720">
                  <c:v>5</c:v>
                </c:pt>
                <c:pt idx="11721">
                  <c:v>5</c:v>
                </c:pt>
                <c:pt idx="11722">
                  <c:v>5</c:v>
                </c:pt>
                <c:pt idx="11723">
                  <c:v>5</c:v>
                </c:pt>
                <c:pt idx="11724">
                  <c:v>5</c:v>
                </c:pt>
                <c:pt idx="11725">
                  <c:v>5</c:v>
                </c:pt>
                <c:pt idx="11726">
                  <c:v>5</c:v>
                </c:pt>
                <c:pt idx="11727">
                  <c:v>5</c:v>
                </c:pt>
                <c:pt idx="11728">
                  <c:v>5</c:v>
                </c:pt>
                <c:pt idx="11729">
                  <c:v>5</c:v>
                </c:pt>
                <c:pt idx="11730">
                  <c:v>5</c:v>
                </c:pt>
                <c:pt idx="11731">
                  <c:v>5</c:v>
                </c:pt>
                <c:pt idx="11732">
                  <c:v>5</c:v>
                </c:pt>
                <c:pt idx="11733">
                  <c:v>5</c:v>
                </c:pt>
                <c:pt idx="11734">
                  <c:v>5</c:v>
                </c:pt>
                <c:pt idx="11735">
                  <c:v>5</c:v>
                </c:pt>
                <c:pt idx="11736">
                  <c:v>5</c:v>
                </c:pt>
                <c:pt idx="11737">
                  <c:v>5</c:v>
                </c:pt>
                <c:pt idx="11738">
                  <c:v>5</c:v>
                </c:pt>
                <c:pt idx="11739">
                  <c:v>5</c:v>
                </c:pt>
                <c:pt idx="11740">
                  <c:v>5</c:v>
                </c:pt>
                <c:pt idx="11741">
                  <c:v>5</c:v>
                </c:pt>
                <c:pt idx="11742">
                  <c:v>5</c:v>
                </c:pt>
                <c:pt idx="11743">
                  <c:v>5</c:v>
                </c:pt>
                <c:pt idx="11744">
                  <c:v>5</c:v>
                </c:pt>
                <c:pt idx="11745">
                  <c:v>5</c:v>
                </c:pt>
                <c:pt idx="11746">
                  <c:v>5</c:v>
                </c:pt>
                <c:pt idx="11747">
                  <c:v>5</c:v>
                </c:pt>
                <c:pt idx="11748">
                  <c:v>5</c:v>
                </c:pt>
                <c:pt idx="11749">
                  <c:v>5</c:v>
                </c:pt>
                <c:pt idx="11750">
                  <c:v>5</c:v>
                </c:pt>
                <c:pt idx="11751">
                  <c:v>5</c:v>
                </c:pt>
                <c:pt idx="11752">
                  <c:v>5</c:v>
                </c:pt>
                <c:pt idx="11753">
                  <c:v>5</c:v>
                </c:pt>
                <c:pt idx="11754">
                  <c:v>5</c:v>
                </c:pt>
                <c:pt idx="11755">
                  <c:v>5</c:v>
                </c:pt>
                <c:pt idx="11756">
                  <c:v>5</c:v>
                </c:pt>
                <c:pt idx="11757">
                  <c:v>5</c:v>
                </c:pt>
                <c:pt idx="11758">
                  <c:v>5</c:v>
                </c:pt>
                <c:pt idx="11759">
                  <c:v>5</c:v>
                </c:pt>
                <c:pt idx="11760">
                  <c:v>5</c:v>
                </c:pt>
                <c:pt idx="11761">
                  <c:v>5</c:v>
                </c:pt>
                <c:pt idx="11762">
                  <c:v>5</c:v>
                </c:pt>
                <c:pt idx="11763">
                  <c:v>5</c:v>
                </c:pt>
                <c:pt idx="11764">
                  <c:v>5</c:v>
                </c:pt>
                <c:pt idx="11765">
                  <c:v>5</c:v>
                </c:pt>
                <c:pt idx="11766">
                  <c:v>5</c:v>
                </c:pt>
                <c:pt idx="11767">
                  <c:v>5</c:v>
                </c:pt>
                <c:pt idx="11768">
                  <c:v>5</c:v>
                </c:pt>
                <c:pt idx="11769">
                  <c:v>5</c:v>
                </c:pt>
                <c:pt idx="11770">
                  <c:v>5</c:v>
                </c:pt>
                <c:pt idx="11771">
                  <c:v>5</c:v>
                </c:pt>
                <c:pt idx="11772">
                  <c:v>5</c:v>
                </c:pt>
                <c:pt idx="11773">
                  <c:v>5</c:v>
                </c:pt>
                <c:pt idx="11774">
                  <c:v>5</c:v>
                </c:pt>
                <c:pt idx="11775">
                  <c:v>5</c:v>
                </c:pt>
                <c:pt idx="11776">
                  <c:v>5</c:v>
                </c:pt>
                <c:pt idx="11777">
                  <c:v>5</c:v>
                </c:pt>
                <c:pt idx="11778">
                  <c:v>5</c:v>
                </c:pt>
                <c:pt idx="11779">
                  <c:v>5</c:v>
                </c:pt>
                <c:pt idx="11780">
                  <c:v>5</c:v>
                </c:pt>
                <c:pt idx="11781">
                  <c:v>5</c:v>
                </c:pt>
                <c:pt idx="11782">
                  <c:v>5</c:v>
                </c:pt>
                <c:pt idx="11783">
                  <c:v>5</c:v>
                </c:pt>
                <c:pt idx="11784">
                  <c:v>5</c:v>
                </c:pt>
                <c:pt idx="11785">
                  <c:v>5</c:v>
                </c:pt>
                <c:pt idx="11786">
                  <c:v>5</c:v>
                </c:pt>
                <c:pt idx="11787">
                  <c:v>5</c:v>
                </c:pt>
                <c:pt idx="11788">
                  <c:v>5</c:v>
                </c:pt>
                <c:pt idx="11789">
                  <c:v>5</c:v>
                </c:pt>
                <c:pt idx="11790">
                  <c:v>5</c:v>
                </c:pt>
                <c:pt idx="11791">
                  <c:v>5</c:v>
                </c:pt>
                <c:pt idx="11792">
                  <c:v>5</c:v>
                </c:pt>
                <c:pt idx="11793">
                  <c:v>5</c:v>
                </c:pt>
                <c:pt idx="11794">
                  <c:v>5</c:v>
                </c:pt>
                <c:pt idx="11795">
                  <c:v>5</c:v>
                </c:pt>
                <c:pt idx="11796">
                  <c:v>5</c:v>
                </c:pt>
                <c:pt idx="11797">
                  <c:v>5</c:v>
                </c:pt>
                <c:pt idx="11798">
                  <c:v>5</c:v>
                </c:pt>
                <c:pt idx="11799">
                  <c:v>5</c:v>
                </c:pt>
                <c:pt idx="11800">
                  <c:v>5</c:v>
                </c:pt>
                <c:pt idx="11801">
                  <c:v>5</c:v>
                </c:pt>
                <c:pt idx="11802">
                  <c:v>5</c:v>
                </c:pt>
                <c:pt idx="11803">
                  <c:v>5</c:v>
                </c:pt>
                <c:pt idx="11804">
                  <c:v>5</c:v>
                </c:pt>
                <c:pt idx="11805">
                  <c:v>5</c:v>
                </c:pt>
                <c:pt idx="11806">
                  <c:v>5</c:v>
                </c:pt>
                <c:pt idx="11807">
                  <c:v>5</c:v>
                </c:pt>
                <c:pt idx="11808">
                  <c:v>5</c:v>
                </c:pt>
                <c:pt idx="11809">
                  <c:v>5</c:v>
                </c:pt>
                <c:pt idx="11810">
                  <c:v>5</c:v>
                </c:pt>
                <c:pt idx="11811">
                  <c:v>5</c:v>
                </c:pt>
                <c:pt idx="11812">
                  <c:v>5</c:v>
                </c:pt>
                <c:pt idx="11813">
                  <c:v>5</c:v>
                </c:pt>
                <c:pt idx="11814">
                  <c:v>5</c:v>
                </c:pt>
                <c:pt idx="11815">
                  <c:v>5</c:v>
                </c:pt>
                <c:pt idx="11816">
                  <c:v>5</c:v>
                </c:pt>
                <c:pt idx="11817">
                  <c:v>5</c:v>
                </c:pt>
                <c:pt idx="11818">
                  <c:v>5</c:v>
                </c:pt>
                <c:pt idx="11819">
                  <c:v>5</c:v>
                </c:pt>
                <c:pt idx="11820">
                  <c:v>5</c:v>
                </c:pt>
                <c:pt idx="11821">
                  <c:v>5</c:v>
                </c:pt>
                <c:pt idx="11822">
                  <c:v>5</c:v>
                </c:pt>
                <c:pt idx="11823">
                  <c:v>5</c:v>
                </c:pt>
                <c:pt idx="11824">
                  <c:v>5</c:v>
                </c:pt>
                <c:pt idx="11825">
                  <c:v>5</c:v>
                </c:pt>
                <c:pt idx="11826">
                  <c:v>5</c:v>
                </c:pt>
                <c:pt idx="11827">
                  <c:v>5</c:v>
                </c:pt>
                <c:pt idx="11828">
                  <c:v>5</c:v>
                </c:pt>
                <c:pt idx="11829">
                  <c:v>5</c:v>
                </c:pt>
                <c:pt idx="11830">
                  <c:v>5</c:v>
                </c:pt>
                <c:pt idx="11831">
                  <c:v>5</c:v>
                </c:pt>
                <c:pt idx="11832">
                  <c:v>5</c:v>
                </c:pt>
                <c:pt idx="11833">
                  <c:v>5</c:v>
                </c:pt>
                <c:pt idx="11834">
                  <c:v>5</c:v>
                </c:pt>
                <c:pt idx="11835">
                  <c:v>5</c:v>
                </c:pt>
                <c:pt idx="11836">
                  <c:v>5</c:v>
                </c:pt>
                <c:pt idx="11837">
                  <c:v>5</c:v>
                </c:pt>
                <c:pt idx="11838">
                  <c:v>5</c:v>
                </c:pt>
                <c:pt idx="11839">
                  <c:v>5</c:v>
                </c:pt>
                <c:pt idx="11840">
                  <c:v>5</c:v>
                </c:pt>
                <c:pt idx="11841">
                  <c:v>5</c:v>
                </c:pt>
                <c:pt idx="11842">
                  <c:v>5</c:v>
                </c:pt>
                <c:pt idx="11843">
                  <c:v>5</c:v>
                </c:pt>
                <c:pt idx="11844">
                  <c:v>5</c:v>
                </c:pt>
                <c:pt idx="11845">
                  <c:v>5</c:v>
                </c:pt>
                <c:pt idx="11846">
                  <c:v>5</c:v>
                </c:pt>
                <c:pt idx="11847">
                  <c:v>5</c:v>
                </c:pt>
                <c:pt idx="11848">
                  <c:v>5</c:v>
                </c:pt>
                <c:pt idx="11849">
                  <c:v>5</c:v>
                </c:pt>
                <c:pt idx="11850">
                  <c:v>5</c:v>
                </c:pt>
                <c:pt idx="11851">
                  <c:v>5</c:v>
                </c:pt>
                <c:pt idx="11852">
                  <c:v>5</c:v>
                </c:pt>
                <c:pt idx="11853">
                  <c:v>5</c:v>
                </c:pt>
                <c:pt idx="11854">
                  <c:v>5</c:v>
                </c:pt>
                <c:pt idx="11855">
                  <c:v>5</c:v>
                </c:pt>
                <c:pt idx="11856">
                  <c:v>5</c:v>
                </c:pt>
                <c:pt idx="11857">
                  <c:v>5</c:v>
                </c:pt>
                <c:pt idx="11858">
                  <c:v>5</c:v>
                </c:pt>
                <c:pt idx="11859">
                  <c:v>5</c:v>
                </c:pt>
                <c:pt idx="11860">
                  <c:v>5</c:v>
                </c:pt>
                <c:pt idx="11861">
                  <c:v>5</c:v>
                </c:pt>
                <c:pt idx="11862">
                  <c:v>5</c:v>
                </c:pt>
                <c:pt idx="11863">
                  <c:v>5</c:v>
                </c:pt>
                <c:pt idx="11864">
                  <c:v>5</c:v>
                </c:pt>
                <c:pt idx="11865">
                  <c:v>5</c:v>
                </c:pt>
                <c:pt idx="11866">
                  <c:v>5</c:v>
                </c:pt>
                <c:pt idx="11867">
                  <c:v>5</c:v>
                </c:pt>
                <c:pt idx="11868">
                  <c:v>5</c:v>
                </c:pt>
                <c:pt idx="11869">
                  <c:v>5</c:v>
                </c:pt>
                <c:pt idx="11870">
                  <c:v>5</c:v>
                </c:pt>
                <c:pt idx="11871">
                  <c:v>5</c:v>
                </c:pt>
                <c:pt idx="11872">
                  <c:v>5</c:v>
                </c:pt>
                <c:pt idx="11873">
                  <c:v>5</c:v>
                </c:pt>
                <c:pt idx="11874">
                  <c:v>5</c:v>
                </c:pt>
                <c:pt idx="11875">
                  <c:v>5</c:v>
                </c:pt>
                <c:pt idx="11876">
                  <c:v>5</c:v>
                </c:pt>
                <c:pt idx="11877">
                  <c:v>5</c:v>
                </c:pt>
                <c:pt idx="11878">
                  <c:v>5</c:v>
                </c:pt>
                <c:pt idx="11879">
                  <c:v>5</c:v>
                </c:pt>
                <c:pt idx="11880">
                  <c:v>5</c:v>
                </c:pt>
                <c:pt idx="11881">
                  <c:v>5</c:v>
                </c:pt>
                <c:pt idx="11882">
                  <c:v>5</c:v>
                </c:pt>
                <c:pt idx="11883">
                  <c:v>5</c:v>
                </c:pt>
                <c:pt idx="11884">
                  <c:v>5</c:v>
                </c:pt>
                <c:pt idx="11885">
                  <c:v>5</c:v>
                </c:pt>
                <c:pt idx="11886">
                  <c:v>5</c:v>
                </c:pt>
                <c:pt idx="11887">
                  <c:v>5</c:v>
                </c:pt>
                <c:pt idx="11888">
                  <c:v>5</c:v>
                </c:pt>
                <c:pt idx="11889">
                  <c:v>5</c:v>
                </c:pt>
                <c:pt idx="11890">
                  <c:v>5</c:v>
                </c:pt>
                <c:pt idx="11891">
                  <c:v>5</c:v>
                </c:pt>
                <c:pt idx="11892">
                  <c:v>5</c:v>
                </c:pt>
                <c:pt idx="11893">
                  <c:v>5</c:v>
                </c:pt>
                <c:pt idx="11894">
                  <c:v>5</c:v>
                </c:pt>
                <c:pt idx="11895">
                  <c:v>5</c:v>
                </c:pt>
                <c:pt idx="11896">
                  <c:v>5</c:v>
                </c:pt>
                <c:pt idx="11897">
                  <c:v>5</c:v>
                </c:pt>
                <c:pt idx="11898">
                  <c:v>5</c:v>
                </c:pt>
                <c:pt idx="11899">
                  <c:v>5</c:v>
                </c:pt>
                <c:pt idx="11900">
                  <c:v>5</c:v>
                </c:pt>
                <c:pt idx="11901">
                  <c:v>5</c:v>
                </c:pt>
                <c:pt idx="11902">
                  <c:v>5</c:v>
                </c:pt>
                <c:pt idx="11903">
                  <c:v>5</c:v>
                </c:pt>
                <c:pt idx="11904">
                  <c:v>5</c:v>
                </c:pt>
                <c:pt idx="11905">
                  <c:v>5</c:v>
                </c:pt>
                <c:pt idx="11906">
                  <c:v>5</c:v>
                </c:pt>
                <c:pt idx="11907">
                  <c:v>5</c:v>
                </c:pt>
                <c:pt idx="11908">
                  <c:v>5</c:v>
                </c:pt>
                <c:pt idx="11909">
                  <c:v>5</c:v>
                </c:pt>
                <c:pt idx="11910">
                  <c:v>5</c:v>
                </c:pt>
                <c:pt idx="11911">
                  <c:v>5</c:v>
                </c:pt>
                <c:pt idx="11912">
                  <c:v>5</c:v>
                </c:pt>
                <c:pt idx="11913">
                  <c:v>5</c:v>
                </c:pt>
                <c:pt idx="11914">
                  <c:v>5</c:v>
                </c:pt>
                <c:pt idx="11915">
                  <c:v>5</c:v>
                </c:pt>
                <c:pt idx="11916">
                  <c:v>5</c:v>
                </c:pt>
                <c:pt idx="11917">
                  <c:v>5</c:v>
                </c:pt>
                <c:pt idx="11918">
                  <c:v>5</c:v>
                </c:pt>
                <c:pt idx="11919">
                  <c:v>5</c:v>
                </c:pt>
                <c:pt idx="11920">
                  <c:v>5</c:v>
                </c:pt>
                <c:pt idx="11921">
                  <c:v>5</c:v>
                </c:pt>
                <c:pt idx="11922">
                  <c:v>5</c:v>
                </c:pt>
                <c:pt idx="11923">
                  <c:v>5</c:v>
                </c:pt>
                <c:pt idx="11924">
                  <c:v>5</c:v>
                </c:pt>
                <c:pt idx="11925">
                  <c:v>5</c:v>
                </c:pt>
                <c:pt idx="11926">
                  <c:v>5</c:v>
                </c:pt>
                <c:pt idx="11927">
                  <c:v>5</c:v>
                </c:pt>
                <c:pt idx="11928">
                  <c:v>5</c:v>
                </c:pt>
                <c:pt idx="11929">
                  <c:v>5</c:v>
                </c:pt>
                <c:pt idx="11930">
                  <c:v>5</c:v>
                </c:pt>
                <c:pt idx="11931">
                  <c:v>5</c:v>
                </c:pt>
                <c:pt idx="11932">
                  <c:v>5</c:v>
                </c:pt>
                <c:pt idx="11933">
                  <c:v>5</c:v>
                </c:pt>
                <c:pt idx="11934">
                  <c:v>5</c:v>
                </c:pt>
                <c:pt idx="11935">
                  <c:v>5</c:v>
                </c:pt>
                <c:pt idx="11936">
                  <c:v>5</c:v>
                </c:pt>
                <c:pt idx="11937">
                  <c:v>5</c:v>
                </c:pt>
                <c:pt idx="11938">
                  <c:v>5</c:v>
                </c:pt>
                <c:pt idx="11939">
                  <c:v>5</c:v>
                </c:pt>
                <c:pt idx="11940">
                  <c:v>5</c:v>
                </c:pt>
                <c:pt idx="11941">
                  <c:v>5</c:v>
                </c:pt>
                <c:pt idx="11942">
                  <c:v>5</c:v>
                </c:pt>
                <c:pt idx="11943">
                  <c:v>5</c:v>
                </c:pt>
                <c:pt idx="11944">
                  <c:v>5</c:v>
                </c:pt>
                <c:pt idx="11945">
                  <c:v>5</c:v>
                </c:pt>
                <c:pt idx="11946">
                  <c:v>5</c:v>
                </c:pt>
                <c:pt idx="11947">
                  <c:v>5</c:v>
                </c:pt>
                <c:pt idx="11948">
                  <c:v>5</c:v>
                </c:pt>
                <c:pt idx="11949">
                  <c:v>5</c:v>
                </c:pt>
                <c:pt idx="11950">
                  <c:v>5</c:v>
                </c:pt>
                <c:pt idx="11951">
                  <c:v>5</c:v>
                </c:pt>
                <c:pt idx="11952">
                  <c:v>5</c:v>
                </c:pt>
                <c:pt idx="11953">
                  <c:v>5</c:v>
                </c:pt>
                <c:pt idx="11954">
                  <c:v>5</c:v>
                </c:pt>
                <c:pt idx="11955">
                  <c:v>5</c:v>
                </c:pt>
                <c:pt idx="11956">
                  <c:v>5</c:v>
                </c:pt>
                <c:pt idx="11957">
                  <c:v>5</c:v>
                </c:pt>
                <c:pt idx="11958">
                  <c:v>5</c:v>
                </c:pt>
                <c:pt idx="11959">
                  <c:v>5</c:v>
                </c:pt>
                <c:pt idx="11960">
                  <c:v>5</c:v>
                </c:pt>
                <c:pt idx="11961">
                  <c:v>5</c:v>
                </c:pt>
                <c:pt idx="11962">
                  <c:v>5</c:v>
                </c:pt>
                <c:pt idx="11963">
                  <c:v>5</c:v>
                </c:pt>
                <c:pt idx="11964">
                  <c:v>5</c:v>
                </c:pt>
                <c:pt idx="11965">
                  <c:v>5</c:v>
                </c:pt>
                <c:pt idx="11966">
                  <c:v>5</c:v>
                </c:pt>
                <c:pt idx="11967">
                  <c:v>5</c:v>
                </c:pt>
                <c:pt idx="11968">
                  <c:v>5</c:v>
                </c:pt>
                <c:pt idx="11969">
                  <c:v>5</c:v>
                </c:pt>
                <c:pt idx="11970">
                  <c:v>5</c:v>
                </c:pt>
                <c:pt idx="11971">
                  <c:v>5</c:v>
                </c:pt>
                <c:pt idx="11972">
                  <c:v>5</c:v>
                </c:pt>
                <c:pt idx="11973">
                  <c:v>5</c:v>
                </c:pt>
                <c:pt idx="11974">
                  <c:v>5</c:v>
                </c:pt>
                <c:pt idx="11975">
                  <c:v>5</c:v>
                </c:pt>
                <c:pt idx="11976">
                  <c:v>5</c:v>
                </c:pt>
                <c:pt idx="11977">
                  <c:v>5</c:v>
                </c:pt>
                <c:pt idx="11978">
                  <c:v>5</c:v>
                </c:pt>
                <c:pt idx="11979">
                  <c:v>5</c:v>
                </c:pt>
                <c:pt idx="11980">
                  <c:v>5</c:v>
                </c:pt>
                <c:pt idx="11981">
                  <c:v>5</c:v>
                </c:pt>
                <c:pt idx="11982">
                  <c:v>5</c:v>
                </c:pt>
                <c:pt idx="11983">
                  <c:v>5</c:v>
                </c:pt>
                <c:pt idx="11984">
                  <c:v>5</c:v>
                </c:pt>
                <c:pt idx="11985">
                  <c:v>5</c:v>
                </c:pt>
                <c:pt idx="11986">
                  <c:v>5</c:v>
                </c:pt>
                <c:pt idx="11987">
                  <c:v>5</c:v>
                </c:pt>
                <c:pt idx="11988">
                  <c:v>5</c:v>
                </c:pt>
                <c:pt idx="11989">
                  <c:v>5</c:v>
                </c:pt>
                <c:pt idx="11990">
                  <c:v>5</c:v>
                </c:pt>
                <c:pt idx="11991">
                  <c:v>5</c:v>
                </c:pt>
                <c:pt idx="11992">
                  <c:v>5</c:v>
                </c:pt>
                <c:pt idx="11993">
                  <c:v>5</c:v>
                </c:pt>
                <c:pt idx="11994">
                  <c:v>5</c:v>
                </c:pt>
                <c:pt idx="11995">
                  <c:v>5</c:v>
                </c:pt>
                <c:pt idx="11996">
                  <c:v>5</c:v>
                </c:pt>
                <c:pt idx="11997">
                  <c:v>5</c:v>
                </c:pt>
                <c:pt idx="11998">
                  <c:v>5</c:v>
                </c:pt>
                <c:pt idx="11999">
                  <c:v>5</c:v>
                </c:pt>
                <c:pt idx="12000">
                  <c:v>5</c:v>
                </c:pt>
                <c:pt idx="12001">
                  <c:v>5</c:v>
                </c:pt>
                <c:pt idx="12002">
                  <c:v>5</c:v>
                </c:pt>
                <c:pt idx="12003">
                  <c:v>5</c:v>
                </c:pt>
                <c:pt idx="12004">
                  <c:v>5</c:v>
                </c:pt>
                <c:pt idx="12005">
                  <c:v>5</c:v>
                </c:pt>
                <c:pt idx="12006">
                  <c:v>5</c:v>
                </c:pt>
                <c:pt idx="12007">
                  <c:v>5</c:v>
                </c:pt>
                <c:pt idx="12008">
                  <c:v>5</c:v>
                </c:pt>
                <c:pt idx="12009">
                  <c:v>5</c:v>
                </c:pt>
                <c:pt idx="12010">
                  <c:v>5</c:v>
                </c:pt>
                <c:pt idx="12011">
                  <c:v>5</c:v>
                </c:pt>
                <c:pt idx="12012">
                  <c:v>5</c:v>
                </c:pt>
                <c:pt idx="12013">
                  <c:v>5</c:v>
                </c:pt>
                <c:pt idx="12014">
                  <c:v>5</c:v>
                </c:pt>
                <c:pt idx="12015">
                  <c:v>5</c:v>
                </c:pt>
                <c:pt idx="12016">
                  <c:v>5</c:v>
                </c:pt>
                <c:pt idx="12017">
                  <c:v>5</c:v>
                </c:pt>
                <c:pt idx="12018">
                  <c:v>5</c:v>
                </c:pt>
                <c:pt idx="12019">
                  <c:v>5</c:v>
                </c:pt>
                <c:pt idx="12020">
                  <c:v>5</c:v>
                </c:pt>
                <c:pt idx="12021">
                  <c:v>5</c:v>
                </c:pt>
                <c:pt idx="12022">
                  <c:v>5</c:v>
                </c:pt>
                <c:pt idx="12023">
                  <c:v>5</c:v>
                </c:pt>
                <c:pt idx="12024">
                  <c:v>5</c:v>
                </c:pt>
                <c:pt idx="12025">
                  <c:v>5</c:v>
                </c:pt>
                <c:pt idx="12026">
                  <c:v>5</c:v>
                </c:pt>
                <c:pt idx="12027">
                  <c:v>5</c:v>
                </c:pt>
                <c:pt idx="12028">
                  <c:v>5</c:v>
                </c:pt>
                <c:pt idx="12029">
                  <c:v>5</c:v>
                </c:pt>
                <c:pt idx="12030">
                  <c:v>5</c:v>
                </c:pt>
                <c:pt idx="12031">
                  <c:v>5</c:v>
                </c:pt>
                <c:pt idx="12032">
                  <c:v>5</c:v>
                </c:pt>
                <c:pt idx="12033">
                  <c:v>5</c:v>
                </c:pt>
                <c:pt idx="12034">
                  <c:v>5</c:v>
                </c:pt>
                <c:pt idx="12035">
                  <c:v>5</c:v>
                </c:pt>
                <c:pt idx="12036">
                  <c:v>5</c:v>
                </c:pt>
                <c:pt idx="12037">
                  <c:v>5</c:v>
                </c:pt>
                <c:pt idx="12038">
                  <c:v>5</c:v>
                </c:pt>
                <c:pt idx="12039">
                  <c:v>5</c:v>
                </c:pt>
                <c:pt idx="12040">
                  <c:v>5</c:v>
                </c:pt>
                <c:pt idx="12041">
                  <c:v>5</c:v>
                </c:pt>
                <c:pt idx="12042">
                  <c:v>5</c:v>
                </c:pt>
                <c:pt idx="12043">
                  <c:v>5</c:v>
                </c:pt>
                <c:pt idx="12044">
                  <c:v>5</c:v>
                </c:pt>
                <c:pt idx="12045">
                  <c:v>5</c:v>
                </c:pt>
                <c:pt idx="12046">
                  <c:v>5</c:v>
                </c:pt>
                <c:pt idx="12047">
                  <c:v>5</c:v>
                </c:pt>
                <c:pt idx="12048">
                  <c:v>5</c:v>
                </c:pt>
                <c:pt idx="12049">
                  <c:v>5</c:v>
                </c:pt>
                <c:pt idx="12050">
                  <c:v>5</c:v>
                </c:pt>
                <c:pt idx="12051">
                  <c:v>5</c:v>
                </c:pt>
                <c:pt idx="12052">
                  <c:v>5</c:v>
                </c:pt>
                <c:pt idx="12053">
                  <c:v>5</c:v>
                </c:pt>
                <c:pt idx="12054">
                  <c:v>5</c:v>
                </c:pt>
                <c:pt idx="12055">
                  <c:v>5</c:v>
                </c:pt>
                <c:pt idx="12056">
                  <c:v>5</c:v>
                </c:pt>
                <c:pt idx="12057">
                  <c:v>5</c:v>
                </c:pt>
                <c:pt idx="12058">
                  <c:v>5</c:v>
                </c:pt>
                <c:pt idx="12059">
                  <c:v>5</c:v>
                </c:pt>
                <c:pt idx="12060">
                  <c:v>5</c:v>
                </c:pt>
                <c:pt idx="12061">
                  <c:v>5</c:v>
                </c:pt>
                <c:pt idx="12062">
                  <c:v>5</c:v>
                </c:pt>
                <c:pt idx="12063">
                  <c:v>5</c:v>
                </c:pt>
                <c:pt idx="12064">
                  <c:v>5</c:v>
                </c:pt>
                <c:pt idx="12065">
                  <c:v>5</c:v>
                </c:pt>
                <c:pt idx="12066">
                  <c:v>5</c:v>
                </c:pt>
                <c:pt idx="12067">
                  <c:v>5</c:v>
                </c:pt>
                <c:pt idx="12068">
                  <c:v>5</c:v>
                </c:pt>
                <c:pt idx="12069">
                  <c:v>5</c:v>
                </c:pt>
                <c:pt idx="12070">
                  <c:v>5</c:v>
                </c:pt>
                <c:pt idx="12071">
                  <c:v>5</c:v>
                </c:pt>
                <c:pt idx="12072">
                  <c:v>5</c:v>
                </c:pt>
                <c:pt idx="12073">
                  <c:v>5</c:v>
                </c:pt>
                <c:pt idx="12074">
                  <c:v>5</c:v>
                </c:pt>
                <c:pt idx="12075">
                  <c:v>5</c:v>
                </c:pt>
                <c:pt idx="12076">
                  <c:v>5</c:v>
                </c:pt>
                <c:pt idx="12077">
                  <c:v>5</c:v>
                </c:pt>
                <c:pt idx="12078">
                  <c:v>5</c:v>
                </c:pt>
                <c:pt idx="12079">
                  <c:v>5</c:v>
                </c:pt>
                <c:pt idx="12080">
                  <c:v>5</c:v>
                </c:pt>
                <c:pt idx="12081">
                  <c:v>5</c:v>
                </c:pt>
                <c:pt idx="12082">
                  <c:v>5</c:v>
                </c:pt>
                <c:pt idx="12083">
                  <c:v>5</c:v>
                </c:pt>
                <c:pt idx="12084">
                  <c:v>5</c:v>
                </c:pt>
                <c:pt idx="12085">
                  <c:v>5</c:v>
                </c:pt>
                <c:pt idx="12086">
                  <c:v>5</c:v>
                </c:pt>
                <c:pt idx="12087">
                  <c:v>5</c:v>
                </c:pt>
                <c:pt idx="12088">
                  <c:v>5</c:v>
                </c:pt>
                <c:pt idx="12089">
                  <c:v>5</c:v>
                </c:pt>
                <c:pt idx="12090">
                  <c:v>5</c:v>
                </c:pt>
                <c:pt idx="12091">
                  <c:v>5</c:v>
                </c:pt>
                <c:pt idx="12092">
                  <c:v>5</c:v>
                </c:pt>
                <c:pt idx="12093">
                  <c:v>5</c:v>
                </c:pt>
                <c:pt idx="12094">
                  <c:v>5</c:v>
                </c:pt>
                <c:pt idx="12095">
                  <c:v>5</c:v>
                </c:pt>
                <c:pt idx="12096">
                  <c:v>5</c:v>
                </c:pt>
                <c:pt idx="12097">
                  <c:v>5</c:v>
                </c:pt>
                <c:pt idx="12098">
                  <c:v>5</c:v>
                </c:pt>
                <c:pt idx="12099">
                  <c:v>5</c:v>
                </c:pt>
                <c:pt idx="12100">
                  <c:v>5</c:v>
                </c:pt>
                <c:pt idx="12101">
                  <c:v>5</c:v>
                </c:pt>
                <c:pt idx="12102">
                  <c:v>5</c:v>
                </c:pt>
                <c:pt idx="12103">
                  <c:v>5</c:v>
                </c:pt>
                <c:pt idx="12104">
                  <c:v>5</c:v>
                </c:pt>
                <c:pt idx="12105">
                  <c:v>5</c:v>
                </c:pt>
                <c:pt idx="12106">
                  <c:v>5</c:v>
                </c:pt>
                <c:pt idx="12107">
                  <c:v>5</c:v>
                </c:pt>
                <c:pt idx="12108">
                  <c:v>5</c:v>
                </c:pt>
                <c:pt idx="12109">
                  <c:v>5</c:v>
                </c:pt>
                <c:pt idx="12110">
                  <c:v>5</c:v>
                </c:pt>
                <c:pt idx="12111">
                  <c:v>5</c:v>
                </c:pt>
                <c:pt idx="12112">
                  <c:v>5</c:v>
                </c:pt>
                <c:pt idx="12113">
                  <c:v>5</c:v>
                </c:pt>
                <c:pt idx="12114">
                  <c:v>5</c:v>
                </c:pt>
                <c:pt idx="12115">
                  <c:v>5</c:v>
                </c:pt>
                <c:pt idx="12116">
                  <c:v>5</c:v>
                </c:pt>
                <c:pt idx="12117">
                  <c:v>5</c:v>
                </c:pt>
                <c:pt idx="12118">
                  <c:v>5</c:v>
                </c:pt>
                <c:pt idx="12119">
                  <c:v>5</c:v>
                </c:pt>
                <c:pt idx="12120">
                  <c:v>5</c:v>
                </c:pt>
                <c:pt idx="12121">
                  <c:v>5</c:v>
                </c:pt>
                <c:pt idx="12122">
                  <c:v>5</c:v>
                </c:pt>
                <c:pt idx="12123">
                  <c:v>5</c:v>
                </c:pt>
                <c:pt idx="12124">
                  <c:v>5</c:v>
                </c:pt>
                <c:pt idx="12125">
                  <c:v>5</c:v>
                </c:pt>
                <c:pt idx="12126">
                  <c:v>5</c:v>
                </c:pt>
                <c:pt idx="12127">
                  <c:v>5</c:v>
                </c:pt>
                <c:pt idx="12128">
                  <c:v>5</c:v>
                </c:pt>
                <c:pt idx="12129">
                  <c:v>5</c:v>
                </c:pt>
                <c:pt idx="12130">
                  <c:v>5</c:v>
                </c:pt>
                <c:pt idx="12131">
                  <c:v>5</c:v>
                </c:pt>
                <c:pt idx="12132">
                  <c:v>5</c:v>
                </c:pt>
                <c:pt idx="12133">
                  <c:v>5</c:v>
                </c:pt>
                <c:pt idx="12134">
                  <c:v>5</c:v>
                </c:pt>
                <c:pt idx="12135">
                  <c:v>5</c:v>
                </c:pt>
                <c:pt idx="12136">
                  <c:v>5</c:v>
                </c:pt>
                <c:pt idx="12137">
                  <c:v>5</c:v>
                </c:pt>
                <c:pt idx="12138">
                  <c:v>5</c:v>
                </c:pt>
                <c:pt idx="12139">
                  <c:v>5</c:v>
                </c:pt>
                <c:pt idx="12140">
                  <c:v>5</c:v>
                </c:pt>
                <c:pt idx="12141">
                  <c:v>5</c:v>
                </c:pt>
                <c:pt idx="12142">
                  <c:v>5</c:v>
                </c:pt>
                <c:pt idx="12143">
                  <c:v>5</c:v>
                </c:pt>
                <c:pt idx="12144">
                  <c:v>5</c:v>
                </c:pt>
                <c:pt idx="12145">
                  <c:v>5</c:v>
                </c:pt>
                <c:pt idx="12146">
                  <c:v>5</c:v>
                </c:pt>
                <c:pt idx="12147">
                  <c:v>5</c:v>
                </c:pt>
                <c:pt idx="12148">
                  <c:v>5</c:v>
                </c:pt>
                <c:pt idx="12149">
                  <c:v>5</c:v>
                </c:pt>
                <c:pt idx="12150">
                  <c:v>5</c:v>
                </c:pt>
                <c:pt idx="12151">
                  <c:v>5</c:v>
                </c:pt>
                <c:pt idx="12152">
                  <c:v>5</c:v>
                </c:pt>
                <c:pt idx="12153">
                  <c:v>5</c:v>
                </c:pt>
                <c:pt idx="12154">
                  <c:v>5</c:v>
                </c:pt>
                <c:pt idx="12155">
                  <c:v>5</c:v>
                </c:pt>
                <c:pt idx="12156">
                  <c:v>5</c:v>
                </c:pt>
                <c:pt idx="12157">
                  <c:v>5</c:v>
                </c:pt>
                <c:pt idx="12158">
                  <c:v>5</c:v>
                </c:pt>
                <c:pt idx="12159">
                  <c:v>5</c:v>
                </c:pt>
                <c:pt idx="12160">
                  <c:v>5</c:v>
                </c:pt>
                <c:pt idx="12161">
                  <c:v>5</c:v>
                </c:pt>
                <c:pt idx="12162">
                  <c:v>5</c:v>
                </c:pt>
                <c:pt idx="12163">
                  <c:v>5</c:v>
                </c:pt>
                <c:pt idx="12164">
                  <c:v>5</c:v>
                </c:pt>
                <c:pt idx="12165">
                  <c:v>5</c:v>
                </c:pt>
                <c:pt idx="12166">
                  <c:v>5</c:v>
                </c:pt>
                <c:pt idx="12167">
                  <c:v>5</c:v>
                </c:pt>
                <c:pt idx="12168">
                  <c:v>5</c:v>
                </c:pt>
                <c:pt idx="12169">
                  <c:v>5</c:v>
                </c:pt>
                <c:pt idx="12170">
                  <c:v>5</c:v>
                </c:pt>
                <c:pt idx="12171">
                  <c:v>5</c:v>
                </c:pt>
                <c:pt idx="12172">
                  <c:v>5</c:v>
                </c:pt>
                <c:pt idx="12173">
                  <c:v>5</c:v>
                </c:pt>
                <c:pt idx="12174">
                  <c:v>5</c:v>
                </c:pt>
                <c:pt idx="12175">
                  <c:v>5</c:v>
                </c:pt>
                <c:pt idx="12176">
                  <c:v>5</c:v>
                </c:pt>
                <c:pt idx="12177">
                  <c:v>5</c:v>
                </c:pt>
                <c:pt idx="12178">
                  <c:v>5</c:v>
                </c:pt>
                <c:pt idx="12179">
                  <c:v>5</c:v>
                </c:pt>
                <c:pt idx="12180">
                  <c:v>5</c:v>
                </c:pt>
                <c:pt idx="12181">
                  <c:v>5</c:v>
                </c:pt>
                <c:pt idx="12182">
                  <c:v>5</c:v>
                </c:pt>
                <c:pt idx="12183">
                  <c:v>5</c:v>
                </c:pt>
                <c:pt idx="12184">
                  <c:v>5</c:v>
                </c:pt>
                <c:pt idx="12185">
                  <c:v>5</c:v>
                </c:pt>
                <c:pt idx="12186">
                  <c:v>5</c:v>
                </c:pt>
                <c:pt idx="12187">
                  <c:v>5</c:v>
                </c:pt>
                <c:pt idx="12188">
                  <c:v>5</c:v>
                </c:pt>
                <c:pt idx="12189">
                  <c:v>5</c:v>
                </c:pt>
                <c:pt idx="12190">
                  <c:v>5</c:v>
                </c:pt>
                <c:pt idx="12191">
                  <c:v>5</c:v>
                </c:pt>
                <c:pt idx="12192">
                  <c:v>5</c:v>
                </c:pt>
                <c:pt idx="12193">
                  <c:v>5</c:v>
                </c:pt>
                <c:pt idx="12194">
                  <c:v>5</c:v>
                </c:pt>
                <c:pt idx="12195">
                  <c:v>5</c:v>
                </c:pt>
                <c:pt idx="12196">
                  <c:v>5</c:v>
                </c:pt>
                <c:pt idx="12197">
                  <c:v>5</c:v>
                </c:pt>
                <c:pt idx="12198">
                  <c:v>5</c:v>
                </c:pt>
                <c:pt idx="12199">
                  <c:v>5</c:v>
                </c:pt>
                <c:pt idx="12200">
                  <c:v>5</c:v>
                </c:pt>
                <c:pt idx="12201">
                  <c:v>5</c:v>
                </c:pt>
                <c:pt idx="12202">
                  <c:v>5</c:v>
                </c:pt>
                <c:pt idx="12203">
                  <c:v>5</c:v>
                </c:pt>
                <c:pt idx="12204">
                  <c:v>5</c:v>
                </c:pt>
                <c:pt idx="12205">
                  <c:v>5</c:v>
                </c:pt>
                <c:pt idx="12206">
                  <c:v>5</c:v>
                </c:pt>
                <c:pt idx="12207">
                  <c:v>5</c:v>
                </c:pt>
                <c:pt idx="12208">
                  <c:v>5</c:v>
                </c:pt>
                <c:pt idx="12209">
                  <c:v>5</c:v>
                </c:pt>
                <c:pt idx="12210">
                  <c:v>5</c:v>
                </c:pt>
                <c:pt idx="12211">
                  <c:v>5</c:v>
                </c:pt>
                <c:pt idx="12212">
                  <c:v>5</c:v>
                </c:pt>
                <c:pt idx="12213">
                  <c:v>5</c:v>
                </c:pt>
                <c:pt idx="12214">
                  <c:v>5</c:v>
                </c:pt>
                <c:pt idx="12215">
                  <c:v>5</c:v>
                </c:pt>
                <c:pt idx="12216">
                  <c:v>5</c:v>
                </c:pt>
                <c:pt idx="12217">
                  <c:v>5</c:v>
                </c:pt>
                <c:pt idx="12218">
                  <c:v>5</c:v>
                </c:pt>
                <c:pt idx="12219">
                  <c:v>5</c:v>
                </c:pt>
                <c:pt idx="12220">
                  <c:v>5</c:v>
                </c:pt>
                <c:pt idx="12221">
                  <c:v>5</c:v>
                </c:pt>
                <c:pt idx="12222">
                  <c:v>5</c:v>
                </c:pt>
                <c:pt idx="12223">
                  <c:v>5</c:v>
                </c:pt>
                <c:pt idx="12224">
                  <c:v>5</c:v>
                </c:pt>
                <c:pt idx="12225">
                  <c:v>5</c:v>
                </c:pt>
                <c:pt idx="12226">
                  <c:v>5</c:v>
                </c:pt>
                <c:pt idx="12227">
                  <c:v>5</c:v>
                </c:pt>
                <c:pt idx="12228">
                  <c:v>5</c:v>
                </c:pt>
                <c:pt idx="12229">
                  <c:v>5</c:v>
                </c:pt>
                <c:pt idx="12230">
                  <c:v>5</c:v>
                </c:pt>
                <c:pt idx="12231">
                  <c:v>5</c:v>
                </c:pt>
                <c:pt idx="12232">
                  <c:v>5</c:v>
                </c:pt>
                <c:pt idx="12233">
                  <c:v>5</c:v>
                </c:pt>
                <c:pt idx="12234">
                  <c:v>5</c:v>
                </c:pt>
                <c:pt idx="12235">
                  <c:v>5</c:v>
                </c:pt>
                <c:pt idx="12236">
                  <c:v>5</c:v>
                </c:pt>
                <c:pt idx="12237">
                  <c:v>5</c:v>
                </c:pt>
                <c:pt idx="12238">
                  <c:v>5</c:v>
                </c:pt>
                <c:pt idx="12239">
                  <c:v>5</c:v>
                </c:pt>
                <c:pt idx="12240">
                  <c:v>5</c:v>
                </c:pt>
                <c:pt idx="12241">
                  <c:v>5</c:v>
                </c:pt>
                <c:pt idx="12242">
                  <c:v>5</c:v>
                </c:pt>
                <c:pt idx="12243">
                  <c:v>5</c:v>
                </c:pt>
                <c:pt idx="12244">
                  <c:v>5</c:v>
                </c:pt>
                <c:pt idx="12245">
                  <c:v>5</c:v>
                </c:pt>
                <c:pt idx="12246">
                  <c:v>5</c:v>
                </c:pt>
                <c:pt idx="12247">
                  <c:v>5</c:v>
                </c:pt>
                <c:pt idx="12248">
                  <c:v>5</c:v>
                </c:pt>
                <c:pt idx="12249">
                  <c:v>5</c:v>
                </c:pt>
                <c:pt idx="12250">
                  <c:v>5</c:v>
                </c:pt>
                <c:pt idx="12251">
                  <c:v>5</c:v>
                </c:pt>
                <c:pt idx="12252">
                  <c:v>5</c:v>
                </c:pt>
                <c:pt idx="12253">
                  <c:v>5</c:v>
                </c:pt>
                <c:pt idx="12254">
                  <c:v>5</c:v>
                </c:pt>
                <c:pt idx="12255">
                  <c:v>5</c:v>
                </c:pt>
                <c:pt idx="12256">
                  <c:v>5</c:v>
                </c:pt>
                <c:pt idx="12257">
                  <c:v>5</c:v>
                </c:pt>
                <c:pt idx="12258">
                  <c:v>5</c:v>
                </c:pt>
                <c:pt idx="12259">
                  <c:v>5</c:v>
                </c:pt>
                <c:pt idx="12260">
                  <c:v>5</c:v>
                </c:pt>
                <c:pt idx="12261">
                  <c:v>5</c:v>
                </c:pt>
                <c:pt idx="12262">
                  <c:v>5</c:v>
                </c:pt>
                <c:pt idx="12263">
                  <c:v>5</c:v>
                </c:pt>
                <c:pt idx="12264">
                  <c:v>5</c:v>
                </c:pt>
                <c:pt idx="12265">
                  <c:v>5</c:v>
                </c:pt>
                <c:pt idx="12266">
                  <c:v>5</c:v>
                </c:pt>
                <c:pt idx="12267">
                  <c:v>5</c:v>
                </c:pt>
                <c:pt idx="12268">
                  <c:v>5</c:v>
                </c:pt>
                <c:pt idx="12269">
                  <c:v>5</c:v>
                </c:pt>
                <c:pt idx="12270">
                  <c:v>5</c:v>
                </c:pt>
                <c:pt idx="12271">
                  <c:v>5</c:v>
                </c:pt>
                <c:pt idx="12272">
                  <c:v>5</c:v>
                </c:pt>
                <c:pt idx="12273">
                  <c:v>5</c:v>
                </c:pt>
                <c:pt idx="12274">
                  <c:v>5</c:v>
                </c:pt>
                <c:pt idx="12275">
                  <c:v>5</c:v>
                </c:pt>
                <c:pt idx="12276">
                  <c:v>5</c:v>
                </c:pt>
                <c:pt idx="12277">
                  <c:v>5</c:v>
                </c:pt>
                <c:pt idx="12278">
                  <c:v>5</c:v>
                </c:pt>
                <c:pt idx="12279">
                  <c:v>5</c:v>
                </c:pt>
                <c:pt idx="12280">
                  <c:v>5</c:v>
                </c:pt>
                <c:pt idx="12281">
                  <c:v>5</c:v>
                </c:pt>
                <c:pt idx="12282">
                  <c:v>5</c:v>
                </c:pt>
                <c:pt idx="12283">
                  <c:v>5</c:v>
                </c:pt>
                <c:pt idx="12284">
                  <c:v>5</c:v>
                </c:pt>
                <c:pt idx="12285">
                  <c:v>5</c:v>
                </c:pt>
                <c:pt idx="12286">
                  <c:v>5</c:v>
                </c:pt>
                <c:pt idx="12287">
                  <c:v>5</c:v>
                </c:pt>
                <c:pt idx="12288">
                  <c:v>5</c:v>
                </c:pt>
                <c:pt idx="12289">
                  <c:v>5</c:v>
                </c:pt>
                <c:pt idx="12290">
                  <c:v>5</c:v>
                </c:pt>
                <c:pt idx="12291">
                  <c:v>5</c:v>
                </c:pt>
                <c:pt idx="12292">
                  <c:v>5</c:v>
                </c:pt>
                <c:pt idx="12293">
                  <c:v>5</c:v>
                </c:pt>
                <c:pt idx="12294">
                  <c:v>5</c:v>
                </c:pt>
                <c:pt idx="12295">
                  <c:v>5</c:v>
                </c:pt>
                <c:pt idx="12296">
                  <c:v>5</c:v>
                </c:pt>
                <c:pt idx="12297">
                  <c:v>5</c:v>
                </c:pt>
                <c:pt idx="12298">
                  <c:v>5</c:v>
                </c:pt>
                <c:pt idx="12299">
                  <c:v>5</c:v>
                </c:pt>
                <c:pt idx="12300">
                  <c:v>5</c:v>
                </c:pt>
                <c:pt idx="12301">
                  <c:v>5</c:v>
                </c:pt>
                <c:pt idx="12302">
                  <c:v>5</c:v>
                </c:pt>
                <c:pt idx="12303">
                  <c:v>5</c:v>
                </c:pt>
                <c:pt idx="12304">
                  <c:v>5</c:v>
                </c:pt>
                <c:pt idx="12305">
                  <c:v>5</c:v>
                </c:pt>
                <c:pt idx="12306">
                  <c:v>5</c:v>
                </c:pt>
                <c:pt idx="12307">
                  <c:v>5</c:v>
                </c:pt>
                <c:pt idx="12308">
                  <c:v>5</c:v>
                </c:pt>
                <c:pt idx="12309">
                  <c:v>5</c:v>
                </c:pt>
                <c:pt idx="12310">
                  <c:v>5</c:v>
                </c:pt>
                <c:pt idx="12311">
                  <c:v>5</c:v>
                </c:pt>
                <c:pt idx="12312">
                  <c:v>5</c:v>
                </c:pt>
                <c:pt idx="12313">
                  <c:v>5</c:v>
                </c:pt>
                <c:pt idx="12314">
                  <c:v>5</c:v>
                </c:pt>
                <c:pt idx="12315">
                  <c:v>5</c:v>
                </c:pt>
                <c:pt idx="12316">
                  <c:v>5</c:v>
                </c:pt>
                <c:pt idx="12317">
                  <c:v>5</c:v>
                </c:pt>
                <c:pt idx="12318">
                  <c:v>5</c:v>
                </c:pt>
                <c:pt idx="12319">
                  <c:v>5</c:v>
                </c:pt>
                <c:pt idx="12320">
                  <c:v>5</c:v>
                </c:pt>
                <c:pt idx="12321">
                  <c:v>5</c:v>
                </c:pt>
                <c:pt idx="12322">
                  <c:v>5</c:v>
                </c:pt>
                <c:pt idx="12323">
                  <c:v>5</c:v>
                </c:pt>
                <c:pt idx="12324">
                  <c:v>5</c:v>
                </c:pt>
                <c:pt idx="12325">
                  <c:v>5</c:v>
                </c:pt>
                <c:pt idx="12326">
                  <c:v>5</c:v>
                </c:pt>
                <c:pt idx="12327">
                  <c:v>5</c:v>
                </c:pt>
                <c:pt idx="12328">
                  <c:v>5</c:v>
                </c:pt>
                <c:pt idx="12329">
                  <c:v>5</c:v>
                </c:pt>
                <c:pt idx="12330">
                  <c:v>5</c:v>
                </c:pt>
                <c:pt idx="12331">
                  <c:v>5</c:v>
                </c:pt>
                <c:pt idx="12332">
                  <c:v>5</c:v>
                </c:pt>
                <c:pt idx="12333">
                  <c:v>5</c:v>
                </c:pt>
                <c:pt idx="12334">
                  <c:v>5</c:v>
                </c:pt>
                <c:pt idx="12335">
                  <c:v>5</c:v>
                </c:pt>
                <c:pt idx="12336">
                  <c:v>5</c:v>
                </c:pt>
                <c:pt idx="12337">
                  <c:v>5</c:v>
                </c:pt>
                <c:pt idx="12338">
                  <c:v>5</c:v>
                </c:pt>
                <c:pt idx="12339">
                  <c:v>5</c:v>
                </c:pt>
                <c:pt idx="12340">
                  <c:v>5</c:v>
                </c:pt>
                <c:pt idx="12341">
                  <c:v>5</c:v>
                </c:pt>
                <c:pt idx="12342">
                  <c:v>5</c:v>
                </c:pt>
                <c:pt idx="12343">
                  <c:v>5</c:v>
                </c:pt>
                <c:pt idx="12344">
                  <c:v>5</c:v>
                </c:pt>
                <c:pt idx="12345">
                  <c:v>5</c:v>
                </c:pt>
                <c:pt idx="12346">
                  <c:v>5</c:v>
                </c:pt>
                <c:pt idx="12347">
                  <c:v>5</c:v>
                </c:pt>
                <c:pt idx="12348">
                  <c:v>5</c:v>
                </c:pt>
                <c:pt idx="12349">
                  <c:v>5</c:v>
                </c:pt>
                <c:pt idx="12350">
                  <c:v>5</c:v>
                </c:pt>
                <c:pt idx="12351">
                  <c:v>5</c:v>
                </c:pt>
                <c:pt idx="12352">
                  <c:v>5</c:v>
                </c:pt>
                <c:pt idx="12353">
                  <c:v>5</c:v>
                </c:pt>
                <c:pt idx="12354">
                  <c:v>5</c:v>
                </c:pt>
                <c:pt idx="12355">
                  <c:v>5</c:v>
                </c:pt>
                <c:pt idx="12356">
                  <c:v>5</c:v>
                </c:pt>
                <c:pt idx="12357">
                  <c:v>5</c:v>
                </c:pt>
                <c:pt idx="12358">
                  <c:v>5</c:v>
                </c:pt>
                <c:pt idx="12359">
                  <c:v>5</c:v>
                </c:pt>
                <c:pt idx="12360">
                  <c:v>5</c:v>
                </c:pt>
                <c:pt idx="12361">
                  <c:v>5</c:v>
                </c:pt>
                <c:pt idx="12362">
                  <c:v>5</c:v>
                </c:pt>
                <c:pt idx="12363">
                  <c:v>5</c:v>
                </c:pt>
                <c:pt idx="12364">
                  <c:v>5</c:v>
                </c:pt>
                <c:pt idx="12365">
                  <c:v>5</c:v>
                </c:pt>
                <c:pt idx="12366">
                  <c:v>5</c:v>
                </c:pt>
                <c:pt idx="12367">
                  <c:v>5</c:v>
                </c:pt>
                <c:pt idx="12368">
                  <c:v>5</c:v>
                </c:pt>
                <c:pt idx="12369">
                  <c:v>5</c:v>
                </c:pt>
                <c:pt idx="12370">
                  <c:v>5</c:v>
                </c:pt>
                <c:pt idx="12371">
                  <c:v>5</c:v>
                </c:pt>
                <c:pt idx="12372">
                  <c:v>5</c:v>
                </c:pt>
                <c:pt idx="12373">
                  <c:v>5</c:v>
                </c:pt>
                <c:pt idx="12374">
                  <c:v>5</c:v>
                </c:pt>
                <c:pt idx="12375">
                  <c:v>5</c:v>
                </c:pt>
                <c:pt idx="12376">
                  <c:v>5</c:v>
                </c:pt>
                <c:pt idx="12377">
                  <c:v>5</c:v>
                </c:pt>
                <c:pt idx="12378">
                  <c:v>5</c:v>
                </c:pt>
                <c:pt idx="12379">
                  <c:v>5</c:v>
                </c:pt>
                <c:pt idx="12380">
                  <c:v>5</c:v>
                </c:pt>
                <c:pt idx="12381">
                  <c:v>5</c:v>
                </c:pt>
                <c:pt idx="12382">
                  <c:v>5</c:v>
                </c:pt>
                <c:pt idx="12383">
                  <c:v>5</c:v>
                </c:pt>
                <c:pt idx="12384">
                  <c:v>5</c:v>
                </c:pt>
                <c:pt idx="12385">
                  <c:v>5</c:v>
                </c:pt>
                <c:pt idx="12386">
                  <c:v>5</c:v>
                </c:pt>
                <c:pt idx="12387">
                  <c:v>5</c:v>
                </c:pt>
                <c:pt idx="12388">
                  <c:v>5</c:v>
                </c:pt>
                <c:pt idx="12389">
                  <c:v>5</c:v>
                </c:pt>
                <c:pt idx="12390">
                  <c:v>5</c:v>
                </c:pt>
                <c:pt idx="12391">
                  <c:v>5</c:v>
                </c:pt>
                <c:pt idx="12392">
                  <c:v>5</c:v>
                </c:pt>
                <c:pt idx="12393">
                  <c:v>5</c:v>
                </c:pt>
                <c:pt idx="12394">
                  <c:v>5</c:v>
                </c:pt>
                <c:pt idx="12395">
                  <c:v>5</c:v>
                </c:pt>
                <c:pt idx="12396">
                  <c:v>5</c:v>
                </c:pt>
                <c:pt idx="12397">
                  <c:v>5</c:v>
                </c:pt>
                <c:pt idx="12398">
                  <c:v>5</c:v>
                </c:pt>
                <c:pt idx="12399">
                  <c:v>5</c:v>
                </c:pt>
                <c:pt idx="12400">
                  <c:v>5</c:v>
                </c:pt>
                <c:pt idx="12401">
                  <c:v>5</c:v>
                </c:pt>
                <c:pt idx="12402">
                  <c:v>5</c:v>
                </c:pt>
                <c:pt idx="12403">
                  <c:v>5</c:v>
                </c:pt>
                <c:pt idx="12404">
                  <c:v>5</c:v>
                </c:pt>
                <c:pt idx="12405">
                  <c:v>5</c:v>
                </c:pt>
                <c:pt idx="12406">
                  <c:v>5</c:v>
                </c:pt>
                <c:pt idx="12407">
                  <c:v>5</c:v>
                </c:pt>
                <c:pt idx="12408">
                  <c:v>5</c:v>
                </c:pt>
                <c:pt idx="12409">
                  <c:v>5</c:v>
                </c:pt>
                <c:pt idx="12410">
                  <c:v>5</c:v>
                </c:pt>
                <c:pt idx="12411">
                  <c:v>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627808"/>
        <c:axId val="259625064"/>
      </c:scatterChart>
      <c:valAx>
        <c:axId val="2596278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Time (hr)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25064"/>
        <c:crosses val="autoZero"/>
        <c:crossBetween val="midCat"/>
      </c:valAx>
      <c:valAx>
        <c:axId val="259625064"/>
        <c:scaling>
          <c:orientation val="minMax"/>
          <c:max val="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Turbidity (NTU)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2780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4302505589579091"/>
          <c:y val="0.74843051460097032"/>
          <c:w val="0.15538510781837073"/>
          <c:h val="0.25115157480314959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1152776694993"/>
          <c:y val="7.4433265286283662E-2"/>
          <c:w val="0.67257861864489166"/>
          <c:h val="0.7736046147216673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'[2015-11-24 PACl 0,2 update.xlsx]original'!$C$1</c:f>
              <c:strCache>
                <c:ptCount val="1"/>
                <c:pt idx="0">
                  <c:v>Influent</c:v>
                </c:pt>
              </c:strCache>
            </c:strRef>
          </c:tx>
          <c:marker>
            <c:symbol val="none"/>
          </c:marker>
          <c:xVal>
            <c:numRef>
              <c:f>'[2015-11-24 PACl 0,2 update.xlsx]original'!$A$2:$A$13000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'[2015-11-24 PACl 0,2 update.xlsx]original'!$C:$C</c:f>
              <c:numCache>
                <c:formatCode>General</c:formatCode>
                <c:ptCount val="1048576"/>
                <c:pt idx="0">
                  <c:v>0</c:v>
                </c:pt>
                <c:pt idx="1">
                  <c:v>1.2017</c:v>
                </c:pt>
                <c:pt idx="2">
                  <c:v>1.3351999999999999</c:v>
                </c:pt>
                <c:pt idx="3">
                  <c:v>1.5707</c:v>
                </c:pt>
                <c:pt idx="4">
                  <c:v>1.8915999999999999</c:v>
                </c:pt>
                <c:pt idx="5">
                  <c:v>2.2707000000000002</c:v>
                </c:pt>
                <c:pt idx="6">
                  <c:v>2.6726000000000001</c:v>
                </c:pt>
                <c:pt idx="7">
                  <c:v>3.0390999999999999</c:v>
                </c:pt>
                <c:pt idx="8">
                  <c:v>3.4184999999999999</c:v>
                </c:pt>
                <c:pt idx="9">
                  <c:v>3.7755000000000001</c:v>
                </c:pt>
                <c:pt idx="10">
                  <c:v>4.1219999999999999</c:v>
                </c:pt>
                <c:pt idx="11">
                  <c:v>4.4238999999999997</c:v>
                </c:pt>
                <c:pt idx="12">
                  <c:v>4.6947999999999999</c:v>
                </c:pt>
                <c:pt idx="13">
                  <c:v>4.9181999999999997</c:v>
                </c:pt>
                <c:pt idx="14">
                  <c:v>5.1005000000000003</c:v>
                </c:pt>
                <c:pt idx="15">
                  <c:v>5.2708000000000004</c:v>
                </c:pt>
                <c:pt idx="16">
                  <c:v>5.4405000000000001</c:v>
                </c:pt>
                <c:pt idx="17">
                  <c:v>5.6284999999999998</c:v>
                </c:pt>
                <c:pt idx="18">
                  <c:v>5.8411</c:v>
                </c:pt>
                <c:pt idx="19">
                  <c:v>6.0591999999999997</c:v>
                </c:pt>
                <c:pt idx="20">
                  <c:v>6.2587000000000002</c:v>
                </c:pt>
                <c:pt idx="21">
                  <c:v>6.4410999999999996</c:v>
                </c:pt>
                <c:pt idx="22">
                  <c:v>6.5566000000000004</c:v>
                </c:pt>
                <c:pt idx="23">
                  <c:v>6.6428000000000003</c:v>
                </c:pt>
                <c:pt idx="24">
                  <c:v>6.6327999999999996</c:v>
                </c:pt>
                <c:pt idx="25">
                  <c:v>6.6353</c:v>
                </c:pt>
                <c:pt idx="26">
                  <c:v>6.5608000000000004</c:v>
                </c:pt>
                <c:pt idx="27">
                  <c:v>6.4725999999999999</c:v>
                </c:pt>
                <c:pt idx="28">
                  <c:v>6.3667999999999996</c:v>
                </c:pt>
                <c:pt idx="29">
                  <c:v>6.25</c:v>
                </c:pt>
                <c:pt idx="30">
                  <c:v>6.1379999999999999</c:v>
                </c:pt>
                <c:pt idx="31">
                  <c:v>6.0202</c:v>
                </c:pt>
                <c:pt idx="32">
                  <c:v>5.8941999999999997</c:v>
                </c:pt>
                <c:pt idx="33">
                  <c:v>5.7865000000000002</c:v>
                </c:pt>
                <c:pt idx="34">
                  <c:v>5.7032999999999996</c:v>
                </c:pt>
                <c:pt idx="35">
                  <c:v>5.6322999999999999</c:v>
                </c:pt>
                <c:pt idx="36">
                  <c:v>5.5392999999999999</c:v>
                </c:pt>
                <c:pt idx="37">
                  <c:v>5.4702999999999999</c:v>
                </c:pt>
                <c:pt idx="38">
                  <c:v>5.4408000000000003</c:v>
                </c:pt>
                <c:pt idx="39">
                  <c:v>5.4318</c:v>
                </c:pt>
                <c:pt idx="40">
                  <c:v>5.42</c:v>
                </c:pt>
                <c:pt idx="41">
                  <c:v>5.4402999999999997</c:v>
                </c:pt>
                <c:pt idx="42">
                  <c:v>5.4896000000000003</c:v>
                </c:pt>
                <c:pt idx="43">
                  <c:v>5.516</c:v>
                </c:pt>
                <c:pt idx="44">
                  <c:v>5.5772000000000004</c:v>
                </c:pt>
                <c:pt idx="45">
                  <c:v>5.6227</c:v>
                </c:pt>
                <c:pt idx="46">
                  <c:v>5.6712999999999996</c:v>
                </c:pt>
                <c:pt idx="47">
                  <c:v>5.7125000000000004</c:v>
                </c:pt>
                <c:pt idx="48">
                  <c:v>5.7469999999999999</c:v>
                </c:pt>
                <c:pt idx="49">
                  <c:v>5.7732000000000001</c:v>
                </c:pt>
                <c:pt idx="50">
                  <c:v>5.7572000000000001</c:v>
                </c:pt>
                <c:pt idx="51">
                  <c:v>5.7790999999999997</c:v>
                </c:pt>
                <c:pt idx="52">
                  <c:v>5.7897999999999996</c:v>
                </c:pt>
                <c:pt idx="53">
                  <c:v>5.7770000000000001</c:v>
                </c:pt>
                <c:pt idx="54">
                  <c:v>5.7690999999999999</c:v>
                </c:pt>
                <c:pt idx="55">
                  <c:v>5.7343999999999999</c:v>
                </c:pt>
                <c:pt idx="56">
                  <c:v>5.7054</c:v>
                </c:pt>
                <c:pt idx="57">
                  <c:v>5.6813000000000002</c:v>
                </c:pt>
                <c:pt idx="58">
                  <c:v>5.6407999999999996</c:v>
                </c:pt>
                <c:pt idx="59">
                  <c:v>5.6414999999999997</c:v>
                </c:pt>
                <c:pt idx="60">
                  <c:v>5.6383000000000001</c:v>
                </c:pt>
                <c:pt idx="61">
                  <c:v>5.6155999999999997</c:v>
                </c:pt>
                <c:pt idx="62">
                  <c:v>5.6222000000000003</c:v>
                </c:pt>
                <c:pt idx="63">
                  <c:v>5.6162000000000001</c:v>
                </c:pt>
                <c:pt idx="64">
                  <c:v>5.6436999999999999</c:v>
                </c:pt>
                <c:pt idx="65">
                  <c:v>5.5960999999999999</c:v>
                </c:pt>
                <c:pt idx="66">
                  <c:v>4.7766999999999999</c:v>
                </c:pt>
                <c:pt idx="67">
                  <c:v>3.7837999999999998</c:v>
                </c:pt>
                <c:pt idx="68">
                  <c:v>2.8978000000000002</c:v>
                </c:pt>
                <c:pt idx="69">
                  <c:v>2.1768000000000001</c:v>
                </c:pt>
                <c:pt idx="70">
                  <c:v>1.619</c:v>
                </c:pt>
                <c:pt idx="71">
                  <c:v>1.3795999999999999</c:v>
                </c:pt>
                <c:pt idx="72">
                  <c:v>1.7653000000000001</c:v>
                </c:pt>
                <c:pt idx="73">
                  <c:v>1.9732000000000001</c:v>
                </c:pt>
                <c:pt idx="74">
                  <c:v>2.0608</c:v>
                </c:pt>
                <c:pt idx="75">
                  <c:v>2.0954000000000002</c:v>
                </c:pt>
                <c:pt idx="76">
                  <c:v>2.1435</c:v>
                </c:pt>
                <c:pt idx="77">
                  <c:v>2.1903000000000001</c:v>
                </c:pt>
                <c:pt idx="78">
                  <c:v>2.2191000000000001</c:v>
                </c:pt>
                <c:pt idx="79">
                  <c:v>2.2235999999999998</c:v>
                </c:pt>
                <c:pt idx="80">
                  <c:v>2.1829999999999998</c:v>
                </c:pt>
                <c:pt idx="81">
                  <c:v>2.1625999999999999</c:v>
                </c:pt>
                <c:pt idx="82">
                  <c:v>2.2776000000000001</c:v>
                </c:pt>
                <c:pt idx="83">
                  <c:v>2.5735000000000001</c:v>
                </c:pt>
                <c:pt idx="84">
                  <c:v>2.9049999999999998</c:v>
                </c:pt>
                <c:pt idx="85">
                  <c:v>3.2134999999999998</c:v>
                </c:pt>
                <c:pt idx="86">
                  <c:v>3.3719000000000001</c:v>
                </c:pt>
                <c:pt idx="87">
                  <c:v>3.4007999999999998</c:v>
                </c:pt>
                <c:pt idx="88">
                  <c:v>3.3843999999999999</c:v>
                </c:pt>
                <c:pt idx="89">
                  <c:v>3.3515999999999999</c:v>
                </c:pt>
                <c:pt idx="90">
                  <c:v>3.3769999999999998</c:v>
                </c:pt>
                <c:pt idx="91">
                  <c:v>3.5200999999999998</c:v>
                </c:pt>
                <c:pt idx="92">
                  <c:v>3.7303000000000002</c:v>
                </c:pt>
                <c:pt idx="93">
                  <c:v>4.0103</c:v>
                </c:pt>
                <c:pt idx="94">
                  <c:v>4.3186</c:v>
                </c:pt>
                <c:pt idx="95">
                  <c:v>4.5913000000000004</c:v>
                </c:pt>
                <c:pt idx="96">
                  <c:v>4.8404999999999996</c:v>
                </c:pt>
                <c:pt idx="97">
                  <c:v>5.0608000000000004</c:v>
                </c:pt>
                <c:pt idx="98">
                  <c:v>5.2450999999999999</c:v>
                </c:pt>
                <c:pt idx="99">
                  <c:v>5.4587000000000003</c:v>
                </c:pt>
                <c:pt idx="100">
                  <c:v>5.6005000000000003</c:v>
                </c:pt>
                <c:pt idx="101">
                  <c:v>5.8160999999999996</c:v>
                </c:pt>
                <c:pt idx="102">
                  <c:v>5.9457000000000004</c:v>
                </c:pt>
                <c:pt idx="103">
                  <c:v>6.0633999999999997</c:v>
                </c:pt>
                <c:pt idx="104">
                  <c:v>6.1559999999999997</c:v>
                </c:pt>
                <c:pt idx="105">
                  <c:v>6.1868999999999996</c:v>
                </c:pt>
                <c:pt idx="106">
                  <c:v>6.1967999999999996</c:v>
                </c:pt>
                <c:pt idx="107">
                  <c:v>6.1452</c:v>
                </c:pt>
                <c:pt idx="108">
                  <c:v>6.0641999999999996</c:v>
                </c:pt>
                <c:pt idx="109">
                  <c:v>5.9497</c:v>
                </c:pt>
                <c:pt idx="110">
                  <c:v>5.8556999999999997</c:v>
                </c:pt>
                <c:pt idx="111">
                  <c:v>5.7468000000000004</c:v>
                </c:pt>
                <c:pt idx="112">
                  <c:v>5.6178999999999997</c:v>
                </c:pt>
                <c:pt idx="113">
                  <c:v>6.9546000000000001</c:v>
                </c:pt>
                <c:pt idx="114">
                  <c:v>9.3315999999999999</c:v>
                </c:pt>
                <c:pt idx="115">
                  <c:v>10.282999999999999</c:v>
                </c:pt>
                <c:pt idx="116">
                  <c:v>9.2672000000000008</c:v>
                </c:pt>
                <c:pt idx="117">
                  <c:v>7.4710000000000001</c:v>
                </c:pt>
                <c:pt idx="118">
                  <c:v>5.7630999999999997</c:v>
                </c:pt>
                <c:pt idx="119">
                  <c:v>4.3197000000000001</c:v>
                </c:pt>
                <c:pt idx="120">
                  <c:v>3.2643</c:v>
                </c:pt>
                <c:pt idx="121">
                  <c:v>2.4323999999999999</c:v>
                </c:pt>
                <c:pt idx="122">
                  <c:v>1.8191999999999999</c:v>
                </c:pt>
                <c:pt idx="123">
                  <c:v>0</c:v>
                </c:pt>
                <c:pt idx="124">
                  <c:v>0</c:v>
                </c:pt>
                <c:pt idx="125">
                  <c:v>9.9772999999999996</c:v>
                </c:pt>
                <c:pt idx="126">
                  <c:v>110</c:v>
                </c:pt>
                <c:pt idx="127">
                  <c:v>104.47</c:v>
                </c:pt>
                <c:pt idx="128">
                  <c:v>93.335999999999999</c:v>
                </c:pt>
                <c:pt idx="129">
                  <c:v>75.308000000000007</c:v>
                </c:pt>
                <c:pt idx="130">
                  <c:v>60.042999999999999</c:v>
                </c:pt>
                <c:pt idx="131">
                  <c:v>49.225999999999999</c:v>
                </c:pt>
                <c:pt idx="132">
                  <c:v>41.673000000000002</c:v>
                </c:pt>
                <c:pt idx="133">
                  <c:v>37.039000000000001</c:v>
                </c:pt>
                <c:pt idx="134">
                  <c:v>32.994999999999997</c:v>
                </c:pt>
                <c:pt idx="135">
                  <c:v>28.853000000000002</c:v>
                </c:pt>
                <c:pt idx="136">
                  <c:v>24.827000000000002</c:v>
                </c:pt>
                <c:pt idx="137">
                  <c:v>21.327000000000002</c:v>
                </c:pt>
                <c:pt idx="138">
                  <c:v>18.385999999999999</c:v>
                </c:pt>
                <c:pt idx="139">
                  <c:v>16.231000000000002</c:v>
                </c:pt>
                <c:pt idx="140">
                  <c:v>14.948</c:v>
                </c:pt>
                <c:pt idx="141">
                  <c:v>14.316000000000001</c:v>
                </c:pt>
                <c:pt idx="142">
                  <c:v>13.904</c:v>
                </c:pt>
                <c:pt idx="143">
                  <c:v>13.433</c:v>
                </c:pt>
                <c:pt idx="144">
                  <c:v>12.76</c:v>
                </c:pt>
                <c:pt idx="145">
                  <c:v>11.957000000000001</c:v>
                </c:pt>
                <c:pt idx="146">
                  <c:v>11.038</c:v>
                </c:pt>
                <c:pt idx="147">
                  <c:v>10.305999999999999</c:v>
                </c:pt>
                <c:pt idx="148">
                  <c:v>7.6967999999999996</c:v>
                </c:pt>
                <c:pt idx="149">
                  <c:v>8.1279000000000003</c:v>
                </c:pt>
                <c:pt idx="150">
                  <c:v>8.3612000000000002</c:v>
                </c:pt>
                <c:pt idx="151">
                  <c:v>8.2141000000000002</c:v>
                </c:pt>
                <c:pt idx="152">
                  <c:v>7.7994000000000003</c:v>
                </c:pt>
                <c:pt idx="153">
                  <c:v>7.2582000000000004</c:v>
                </c:pt>
                <c:pt idx="154">
                  <c:v>6.7576000000000001</c:v>
                </c:pt>
                <c:pt idx="155">
                  <c:v>6.3151999999999999</c:v>
                </c:pt>
                <c:pt idx="156">
                  <c:v>5.9104999999999999</c:v>
                </c:pt>
                <c:pt idx="157">
                  <c:v>5.6024000000000003</c:v>
                </c:pt>
                <c:pt idx="158">
                  <c:v>5.4123999999999999</c:v>
                </c:pt>
                <c:pt idx="159">
                  <c:v>5.2762000000000002</c:v>
                </c:pt>
                <c:pt idx="160">
                  <c:v>5.1965000000000003</c:v>
                </c:pt>
                <c:pt idx="161">
                  <c:v>5.0838000000000001</c:v>
                </c:pt>
                <c:pt idx="162">
                  <c:v>5.0193000000000003</c:v>
                </c:pt>
                <c:pt idx="163">
                  <c:v>4.9249999999999998</c:v>
                </c:pt>
                <c:pt idx="164">
                  <c:v>4.8310000000000004</c:v>
                </c:pt>
                <c:pt idx="165">
                  <c:v>4.7725999999999997</c:v>
                </c:pt>
                <c:pt idx="166">
                  <c:v>4.7374999999999998</c:v>
                </c:pt>
                <c:pt idx="167">
                  <c:v>4.6959999999999997</c:v>
                </c:pt>
                <c:pt idx="168">
                  <c:v>4.6877000000000004</c:v>
                </c:pt>
                <c:pt idx="169">
                  <c:v>4.6829000000000001</c:v>
                </c:pt>
                <c:pt idx="170">
                  <c:v>4.7178000000000004</c:v>
                </c:pt>
                <c:pt idx="171">
                  <c:v>4.7660999999999998</c:v>
                </c:pt>
                <c:pt idx="172">
                  <c:v>4.7930999999999999</c:v>
                </c:pt>
                <c:pt idx="173">
                  <c:v>4.8349000000000002</c:v>
                </c:pt>
                <c:pt idx="174">
                  <c:v>4.8718000000000004</c:v>
                </c:pt>
                <c:pt idx="175">
                  <c:v>4.9066000000000001</c:v>
                </c:pt>
                <c:pt idx="176">
                  <c:v>4.9340000000000002</c:v>
                </c:pt>
                <c:pt idx="177">
                  <c:v>4.9638</c:v>
                </c:pt>
                <c:pt idx="178">
                  <c:v>4.9832999999999998</c:v>
                </c:pt>
                <c:pt idx="179">
                  <c:v>5.0125000000000002</c:v>
                </c:pt>
                <c:pt idx="180">
                  <c:v>5.0442</c:v>
                </c:pt>
                <c:pt idx="181">
                  <c:v>5.0481999999999996</c:v>
                </c:pt>
                <c:pt idx="182">
                  <c:v>5.0804999999999998</c:v>
                </c:pt>
                <c:pt idx="183">
                  <c:v>5.1695000000000002</c:v>
                </c:pt>
                <c:pt idx="184">
                  <c:v>5.2957000000000001</c:v>
                </c:pt>
                <c:pt idx="185">
                  <c:v>5.4581999999999997</c:v>
                </c:pt>
                <c:pt idx="186">
                  <c:v>5.6336000000000004</c:v>
                </c:pt>
                <c:pt idx="187">
                  <c:v>6.2175000000000002</c:v>
                </c:pt>
                <c:pt idx="188">
                  <c:v>5.6334999999999997</c:v>
                </c:pt>
                <c:pt idx="189">
                  <c:v>4.6409000000000002</c:v>
                </c:pt>
                <c:pt idx="190">
                  <c:v>3.6063000000000001</c:v>
                </c:pt>
                <c:pt idx="191">
                  <c:v>2.7410000000000001</c:v>
                </c:pt>
                <c:pt idx="192">
                  <c:v>2.1219000000000001</c:v>
                </c:pt>
                <c:pt idx="193">
                  <c:v>2.3662000000000001</c:v>
                </c:pt>
                <c:pt idx="194">
                  <c:v>2.7147000000000001</c:v>
                </c:pt>
                <c:pt idx="195">
                  <c:v>2.8431000000000002</c:v>
                </c:pt>
                <c:pt idx="196">
                  <c:v>2.8685</c:v>
                </c:pt>
                <c:pt idx="197">
                  <c:v>2.8296000000000001</c:v>
                </c:pt>
                <c:pt idx="198">
                  <c:v>2.7559999999999998</c:v>
                </c:pt>
                <c:pt idx="199">
                  <c:v>2.6732999999999998</c:v>
                </c:pt>
                <c:pt idx="200">
                  <c:v>2.5911</c:v>
                </c:pt>
                <c:pt idx="201">
                  <c:v>2.4967999999999999</c:v>
                </c:pt>
                <c:pt idx="202">
                  <c:v>2.4922</c:v>
                </c:pt>
                <c:pt idx="203">
                  <c:v>2.6474000000000002</c:v>
                </c:pt>
                <c:pt idx="204">
                  <c:v>3.0430000000000001</c:v>
                </c:pt>
                <c:pt idx="205">
                  <c:v>3.544</c:v>
                </c:pt>
                <c:pt idx="206">
                  <c:v>3.9293999999999998</c:v>
                </c:pt>
                <c:pt idx="207">
                  <c:v>4.1467000000000001</c:v>
                </c:pt>
                <c:pt idx="208">
                  <c:v>4.1875</c:v>
                </c:pt>
                <c:pt idx="209">
                  <c:v>4.1375000000000002</c:v>
                </c:pt>
                <c:pt idx="210">
                  <c:v>4.0308999999999999</c:v>
                </c:pt>
                <c:pt idx="211">
                  <c:v>3.9260999999999999</c:v>
                </c:pt>
                <c:pt idx="212">
                  <c:v>3.8992</c:v>
                </c:pt>
                <c:pt idx="213">
                  <c:v>3.9373999999999998</c:v>
                </c:pt>
                <c:pt idx="214">
                  <c:v>4.0495999999999999</c:v>
                </c:pt>
                <c:pt idx="215">
                  <c:v>4.2385000000000002</c:v>
                </c:pt>
                <c:pt idx="216">
                  <c:v>4.4349999999999996</c:v>
                </c:pt>
                <c:pt idx="217">
                  <c:v>4.6192000000000002</c:v>
                </c:pt>
                <c:pt idx="218">
                  <c:v>4.7526999999999999</c:v>
                </c:pt>
                <c:pt idx="219">
                  <c:v>4.8380000000000001</c:v>
                </c:pt>
                <c:pt idx="220">
                  <c:v>4.923</c:v>
                </c:pt>
                <c:pt idx="221">
                  <c:v>4.9450000000000003</c:v>
                </c:pt>
                <c:pt idx="222">
                  <c:v>4.9603000000000002</c:v>
                </c:pt>
                <c:pt idx="223">
                  <c:v>5.0048000000000004</c:v>
                </c:pt>
                <c:pt idx="224">
                  <c:v>4.9916</c:v>
                </c:pt>
                <c:pt idx="225">
                  <c:v>5.0091000000000001</c:v>
                </c:pt>
                <c:pt idx="226">
                  <c:v>5.0601000000000003</c:v>
                </c:pt>
                <c:pt idx="227">
                  <c:v>5.1018999999999997</c:v>
                </c:pt>
                <c:pt idx="228">
                  <c:v>5.157</c:v>
                </c:pt>
                <c:pt idx="229">
                  <c:v>5.1976000000000004</c:v>
                </c:pt>
                <c:pt idx="230">
                  <c:v>5.2603</c:v>
                </c:pt>
                <c:pt idx="231">
                  <c:v>5.2824</c:v>
                </c:pt>
                <c:pt idx="232">
                  <c:v>5.3311000000000002</c:v>
                </c:pt>
                <c:pt idx="233">
                  <c:v>5.3695000000000004</c:v>
                </c:pt>
                <c:pt idx="234">
                  <c:v>5.4032999999999998</c:v>
                </c:pt>
                <c:pt idx="235">
                  <c:v>5.4527000000000001</c:v>
                </c:pt>
                <c:pt idx="236">
                  <c:v>5.4377000000000004</c:v>
                </c:pt>
                <c:pt idx="237">
                  <c:v>5.4181999999999997</c:v>
                </c:pt>
                <c:pt idx="238">
                  <c:v>5.3936000000000002</c:v>
                </c:pt>
                <c:pt idx="239">
                  <c:v>5.3525999999999998</c:v>
                </c:pt>
                <c:pt idx="240">
                  <c:v>5.2796000000000003</c:v>
                </c:pt>
                <c:pt idx="241">
                  <c:v>5.2035999999999998</c:v>
                </c:pt>
                <c:pt idx="242">
                  <c:v>5.1590999999999996</c:v>
                </c:pt>
                <c:pt idx="243">
                  <c:v>5.1276000000000002</c:v>
                </c:pt>
                <c:pt idx="244">
                  <c:v>5.1201999999999996</c:v>
                </c:pt>
                <c:pt idx="245">
                  <c:v>5.0865</c:v>
                </c:pt>
                <c:pt idx="246">
                  <c:v>5.0448000000000004</c:v>
                </c:pt>
                <c:pt idx="247">
                  <c:v>4.9936999999999996</c:v>
                </c:pt>
                <c:pt idx="248">
                  <c:v>4.9645999999999999</c:v>
                </c:pt>
                <c:pt idx="249">
                  <c:v>4.9485999999999999</c:v>
                </c:pt>
                <c:pt idx="250">
                  <c:v>4.9279000000000002</c:v>
                </c:pt>
                <c:pt idx="251">
                  <c:v>4.8728999999999996</c:v>
                </c:pt>
                <c:pt idx="252">
                  <c:v>4.8109999999999999</c:v>
                </c:pt>
                <c:pt idx="253">
                  <c:v>4.7896000000000001</c:v>
                </c:pt>
                <c:pt idx="254">
                  <c:v>4.7816000000000001</c:v>
                </c:pt>
                <c:pt idx="255">
                  <c:v>4.7465999999999999</c:v>
                </c:pt>
                <c:pt idx="256">
                  <c:v>4.7225000000000001</c:v>
                </c:pt>
                <c:pt idx="257">
                  <c:v>4.7300000000000004</c:v>
                </c:pt>
                <c:pt idx="258">
                  <c:v>4.7416</c:v>
                </c:pt>
                <c:pt idx="259">
                  <c:v>4.7302999999999997</c:v>
                </c:pt>
                <c:pt idx="260">
                  <c:v>4.7083000000000004</c:v>
                </c:pt>
                <c:pt idx="261">
                  <c:v>4.7123999999999997</c:v>
                </c:pt>
                <c:pt idx="262">
                  <c:v>4.7131999999999996</c:v>
                </c:pt>
                <c:pt idx="263">
                  <c:v>4.7016</c:v>
                </c:pt>
                <c:pt idx="264">
                  <c:v>4.7085999999999997</c:v>
                </c:pt>
                <c:pt idx="265">
                  <c:v>4.6833</c:v>
                </c:pt>
                <c:pt idx="266">
                  <c:v>4.6948999999999996</c:v>
                </c:pt>
                <c:pt idx="267">
                  <c:v>4.7144000000000004</c:v>
                </c:pt>
                <c:pt idx="268">
                  <c:v>4.7043999999999997</c:v>
                </c:pt>
                <c:pt idx="269">
                  <c:v>4.7249999999999996</c:v>
                </c:pt>
                <c:pt idx="270">
                  <c:v>4.7313999999999998</c:v>
                </c:pt>
                <c:pt idx="271">
                  <c:v>4.7489999999999997</c:v>
                </c:pt>
                <c:pt idx="272">
                  <c:v>4.7773000000000003</c:v>
                </c:pt>
                <c:pt idx="273">
                  <c:v>4.7824</c:v>
                </c:pt>
                <c:pt idx="274">
                  <c:v>4.8026999999999997</c:v>
                </c:pt>
                <c:pt idx="275">
                  <c:v>4.8314000000000004</c:v>
                </c:pt>
                <c:pt idx="276">
                  <c:v>4.8632</c:v>
                </c:pt>
                <c:pt idx="277">
                  <c:v>4.8983999999999996</c:v>
                </c:pt>
                <c:pt idx="278">
                  <c:v>5.0420999999999996</c:v>
                </c:pt>
                <c:pt idx="279">
                  <c:v>5.0171999999999999</c:v>
                </c:pt>
                <c:pt idx="280">
                  <c:v>5.0056000000000003</c:v>
                </c:pt>
                <c:pt idx="281">
                  <c:v>4.9606000000000003</c:v>
                </c:pt>
                <c:pt idx="282">
                  <c:v>4.9436999999999998</c:v>
                </c:pt>
                <c:pt idx="283">
                  <c:v>4.9645999999999999</c:v>
                </c:pt>
                <c:pt idx="284">
                  <c:v>4.9570999999999996</c:v>
                </c:pt>
                <c:pt idx="285">
                  <c:v>4.9800000000000004</c:v>
                </c:pt>
                <c:pt idx="286">
                  <c:v>4.9817999999999998</c:v>
                </c:pt>
                <c:pt idx="287">
                  <c:v>4.9839000000000002</c:v>
                </c:pt>
                <c:pt idx="288">
                  <c:v>5.0072999999999999</c:v>
                </c:pt>
                <c:pt idx="289">
                  <c:v>5.0206</c:v>
                </c:pt>
                <c:pt idx="290">
                  <c:v>5.1539999999999999</c:v>
                </c:pt>
                <c:pt idx="291">
                  <c:v>5.1673999999999998</c:v>
                </c:pt>
                <c:pt idx="292">
                  <c:v>5.1665000000000001</c:v>
                </c:pt>
                <c:pt idx="293">
                  <c:v>5.2100999999999997</c:v>
                </c:pt>
                <c:pt idx="294">
                  <c:v>5.2080000000000002</c:v>
                </c:pt>
                <c:pt idx="295">
                  <c:v>5.2823000000000002</c:v>
                </c:pt>
                <c:pt idx="296">
                  <c:v>4.5228000000000002</c:v>
                </c:pt>
                <c:pt idx="297">
                  <c:v>3.6284999999999998</c:v>
                </c:pt>
                <c:pt idx="298">
                  <c:v>2.8014999999999999</c:v>
                </c:pt>
                <c:pt idx="299">
                  <c:v>2.1253000000000002</c:v>
                </c:pt>
                <c:pt idx="300">
                  <c:v>1.7103999999999999</c:v>
                </c:pt>
                <c:pt idx="301">
                  <c:v>2.1362999999999999</c:v>
                </c:pt>
                <c:pt idx="302">
                  <c:v>2.3795000000000002</c:v>
                </c:pt>
                <c:pt idx="303">
                  <c:v>2.4319000000000002</c:v>
                </c:pt>
                <c:pt idx="304">
                  <c:v>2.4664999999999999</c:v>
                </c:pt>
                <c:pt idx="305">
                  <c:v>2.5247000000000002</c:v>
                </c:pt>
                <c:pt idx="306">
                  <c:v>2.5722999999999998</c:v>
                </c:pt>
                <c:pt idx="307">
                  <c:v>2.6099000000000001</c:v>
                </c:pt>
                <c:pt idx="308">
                  <c:v>2.6109</c:v>
                </c:pt>
                <c:pt idx="309">
                  <c:v>2.5720999999999998</c:v>
                </c:pt>
                <c:pt idx="310">
                  <c:v>2.5876000000000001</c:v>
                </c:pt>
                <c:pt idx="311">
                  <c:v>2.7585999999999999</c:v>
                </c:pt>
                <c:pt idx="312">
                  <c:v>3.0775000000000001</c:v>
                </c:pt>
                <c:pt idx="313">
                  <c:v>3.4007000000000001</c:v>
                </c:pt>
                <c:pt idx="314">
                  <c:v>3.6192000000000002</c:v>
                </c:pt>
                <c:pt idx="315">
                  <c:v>3.7854999999999999</c:v>
                </c:pt>
                <c:pt idx="316">
                  <c:v>3.8892000000000002</c:v>
                </c:pt>
                <c:pt idx="317">
                  <c:v>3.9464000000000001</c:v>
                </c:pt>
                <c:pt idx="318">
                  <c:v>4.0358000000000001</c:v>
                </c:pt>
                <c:pt idx="319">
                  <c:v>4.1401000000000003</c:v>
                </c:pt>
                <c:pt idx="320">
                  <c:v>4.2786</c:v>
                </c:pt>
                <c:pt idx="321">
                  <c:v>4.4698000000000002</c:v>
                </c:pt>
                <c:pt idx="322">
                  <c:v>4.6436000000000002</c:v>
                </c:pt>
                <c:pt idx="323">
                  <c:v>4.7873000000000001</c:v>
                </c:pt>
                <c:pt idx="324">
                  <c:v>4.9512</c:v>
                </c:pt>
                <c:pt idx="325">
                  <c:v>5.0378999999999996</c:v>
                </c:pt>
                <c:pt idx="326">
                  <c:v>5.0911999999999997</c:v>
                </c:pt>
                <c:pt idx="327">
                  <c:v>5.1326999999999998</c:v>
                </c:pt>
                <c:pt idx="328">
                  <c:v>5.2023000000000001</c:v>
                </c:pt>
                <c:pt idx="329">
                  <c:v>5.2515999999999998</c:v>
                </c:pt>
                <c:pt idx="330">
                  <c:v>5.2682000000000002</c:v>
                </c:pt>
                <c:pt idx="331">
                  <c:v>5.3083</c:v>
                </c:pt>
                <c:pt idx="332">
                  <c:v>5.3944000000000001</c:v>
                </c:pt>
                <c:pt idx="333">
                  <c:v>5.4931000000000001</c:v>
                </c:pt>
                <c:pt idx="334">
                  <c:v>5.5507999999999997</c:v>
                </c:pt>
                <c:pt idx="335">
                  <c:v>5.6064999999999996</c:v>
                </c:pt>
                <c:pt idx="336">
                  <c:v>5.6186999999999996</c:v>
                </c:pt>
                <c:pt idx="337">
                  <c:v>5.6535000000000002</c:v>
                </c:pt>
                <c:pt idx="338">
                  <c:v>5.6726999999999999</c:v>
                </c:pt>
                <c:pt idx="339">
                  <c:v>5.6574999999999998</c:v>
                </c:pt>
                <c:pt idx="340">
                  <c:v>5.6203000000000003</c:v>
                </c:pt>
                <c:pt idx="341">
                  <c:v>5.5617999999999999</c:v>
                </c:pt>
                <c:pt idx="342">
                  <c:v>5.5042999999999997</c:v>
                </c:pt>
                <c:pt idx="343">
                  <c:v>5.4306000000000001</c:v>
                </c:pt>
                <c:pt idx="344">
                  <c:v>5.3611000000000004</c:v>
                </c:pt>
                <c:pt idx="345">
                  <c:v>5.3040000000000003</c:v>
                </c:pt>
                <c:pt idx="346">
                  <c:v>5.2069000000000001</c:v>
                </c:pt>
                <c:pt idx="347">
                  <c:v>5.1528999999999998</c:v>
                </c:pt>
                <c:pt idx="348">
                  <c:v>5.0984999999999996</c:v>
                </c:pt>
                <c:pt idx="349">
                  <c:v>5.0495000000000001</c:v>
                </c:pt>
                <c:pt idx="350">
                  <c:v>5.0072999999999999</c:v>
                </c:pt>
                <c:pt idx="351">
                  <c:v>4.9908999999999999</c:v>
                </c:pt>
                <c:pt idx="352">
                  <c:v>4.9710000000000001</c:v>
                </c:pt>
                <c:pt idx="353">
                  <c:v>4.9206000000000003</c:v>
                </c:pt>
                <c:pt idx="354">
                  <c:v>4.8859000000000004</c:v>
                </c:pt>
                <c:pt idx="355">
                  <c:v>4.8666999999999998</c:v>
                </c:pt>
                <c:pt idx="356">
                  <c:v>4.8353000000000002</c:v>
                </c:pt>
                <c:pt idx="357">
                  <c:v>4.8205999999999998</c:v>
                </c:pt>
                <c:pt idx="358">
                  <c:v>4.7992999999999997</c:v>
                </c:pt>
                <c:pt idx="359">
                  <c:v>4.7858999999999998</c:v>
                </c:pt>
                <c:pt idx="360">
                  <c:v>4.7671000000000001</c:v>
                </c:pt>
                <c:pt idx="361">
                  <c:v>4.7370000000000001</c:v>
                </c:pt>
                <c:pt idx="362">
                  <c:v>4.7325999999999997</c:v>
                </c:pt>
                <c:pt idx="363">
                  <c:v>4.6994999999999996</c:v>
                </c:pt>
                <c:pt idx="364">
                  <c:v>4.6826999999999996</c:v>
                </c:pt>
                <c:pt idx="365">
                  <c:v>4.7122999999999999</c:v>
                </c:pt>
                <c:pt idx="366">
                  <c:v>4.7317</c:v>
                </c:pt>
                <c:pt idx="367">
                  <c:v>4.7435</c:v>
                </c:pt>
                <c:pt idx="368">
                  <c:v>4.8036000000000003</c:v>
                </c:pt>
                <c:pt idx="369">
                  <c:v>4.8036000000000003</c:v>
                </c:pt>
                <c:pt idx="370">
                  <c:v>4.8666</c:v>
                </c:pt>
                <c:pt idx="371">
                  <c:v>4.9204999999999997</c:v>
                </c:pt>
                <c:pt idx="372">
                  <c:v>4.9855999999999998</c:v>
                </c:pt>
                <c:pt idx="373">
                  <c:v>5.0594000000000001</c:v>
                </c:pt>
                <c:pt idx="374">
                  <c:v>5.1318999999999999</c:v>
                </c:pt>
                <c:pt idx="375">
                  <c:v>5.2243000000000004</c:v>
                </c:pt>
                <c:pt idx="376">
                  <c:v>5.3117000000000001</c:v>
                </c:pt>
                <c:pt idx="377">
                  <c:v>5.3720999999999997</c:v>
                </c:pt>
                <c:pt idx="378">
                  <c:v>5.4343000000000004</c:v>
                </c:pt>
                <c:pt idx="379">
                  <c:v>5.4466000000000001</c:v>
                </c:pt>
                <c:pt idx="380">
                  <c:v>5.4443000000000001</c:v>
                </c:pt>
                <c:pt idx="381">
                  <c:v>5.4691999999999998</c:v>
                </c:pt>
                <c:pt idx="382">
                  <c:v>5.4668000000000001</c:v>
                </c:pt>
                <c:pt idx="383">
                  <c:v>5.4534000000000002</c:v>
                </c:pt>
                <c:pt idx="384">
                  <c:v>5.4465000000000003</c:v>
                </c:pt>
                <c:pt idx="385">
                  <c:v>5.4264000000000001</c:v>
                </c:pt>
                <c:pt idx="386">
                  <c:v>5.3940000000000001</c:v>
                </c:pt>
                <c:pt idx="387">
                  <c:v>5.3653000000000004</c:v>
                </c:pt>
                <c:pt idx="388">
                  <c:v>5.3060999999999998</c:v>
                </c:pt>
                <c:pt idx="389">
                  <c:v>5.2259000000000002</c:v>
                </c:pt>
                <c:pt idx="390">
                  <c:v>5.1611000000000002</c:v>
                </c:pt>
                <c:pt idx="391">
                  <c:v>5.1044999999999998</c:v>
                </c:pt>
                <c:pt idx="392">
                  <c:v>5.0446</c:v>
                </c:pt>
                <c:pt idx="393">
                  <c:v>5.0124000000000004</c:v>
                </c:pt>
                <c:pt idx="394">
                  <c:v>5.0030999999999999</c:v>
                </c:pt>
                <c:pt idx="395">
                  <c:v>4.9882999999999997</c:v>
                </c:pt>
                <c:pt idx="396">
                  <c:v>5.0179</c:v>
                </c:pt>
                <c:pt idx="397">
                  <c:v>4.9782999999999999</c:v>
                </c:pt>
                <c:pt idx="398">
                  <c:v>4.9249000000000001</c:v>
                </c:pt>
                <c:pt idx="399">
                  <c:v>4.8837000000000002</c:v>
                </c:pt>
                <c:pt idx="400">
                  <c:v>4.8952</c:v>
                </c:pt>
                <c:pt idx="401">
                  <c:v>4.8963999999999999</c:v>
                </c:pt>
                <c:pt idx="402">
                  <c:v>4.8761999999999999</c:v>
                </c:pt>
                <c:pt idx="403">
                  <c:v>4.8414000000000001</c:v>
                </c:pt>
                <c:pt idx="404">
                  <c:v>4.7892999999999999</c:v>
                </c:pt>
                <c:pt idx="405">
                  <c:v>4.7892000000000001</c:v>
                </c:pt>
                <c:pt idx="407">
                  <c:v>46.095999999999997</c:v>
                </c:pt>
                <c:pt idx="408">
                  <c:v>45.8</c:v>
                </c:pt>
                <c:pt idx="409">
                  <c:v>40.438000000000002</c:v>
                </c:pt>
                <c:pt idx="410">
                  <c:v>34.180999999999997</c:v>
                </c:pt>
                <c:pt idx="411">
                  <c:v>27.751999999999999</c:v>
                </c:pt>
                <c:pt idx="412">
                  <c:v>21.896000000000001</c:v>
                </c:pt>
                <c:pt idx="413">
                  <c:v>17.61</c:v>
                </c:pt>
                <c:pt idx="414">
                  <c:v>14.798</c:v>
                </c:pt>
                <c:pt idx="415">
                  <c:v>12.997</c:v>
                </c:pt>
                <c:pt idx="416">
                  <c:v>11.813000000000001</c:v>
                </c:pt>
                <c:pt idx="417">
                  <c:v>11.326000000000001</c:v>
                </c:pt>
                <c:pt idx="418">
                  <c:v>11.339</c:v>
                </c:pt>
                <c:pt idx="419">
                  <c:v>11.018000000000001</c:v>
                </c:pt>
                <c:pt idx="420">
                  <c:v>10.401999999999999</c:v>
                </c:pt>
                <c:pt idx="421">
                  <c:v>7.8212000000000002</c:v>
                </c:pt>
                <c:pt idx="422">
                  <c:v>7.9335000000000004</c:v>
                </c:pt>
                <c:pt idx="423">
                  <c:v>7.6985000000000001</c:v>
                </c:pt>
                <c:pt idx="424">
                  <c:v>7.2493999999999996</c:v>
                </c:pt>
                <c:pt idx="425">
                  <c:v>6.8128000000000002</c:v>
                </c:pt>
                <c:pt idx="426">
                  <c:v>6.4615999999999998</c:v>
                </c:pt>
                <c:pt idx="427">
                  <c:v>6.0838000000000001</c:v>
                </c:pt>
                <c:pt idx="428">
                  <c:v>5.8117999999999999</c:v>
                </c:pt>
                <c:pt idx="429">
                  <c:v>5.6372999999999998</c:v>
                </c:pt>
                <c:pt idx="430">
                  <c:v>5.5309999999999997</c:v>
                </c:pt>
                <c:pt idx="431">
                  <c:v>5.4941000000000004</c:v>
                </c:pt>
                <c:pt idx="432">
                  <c:v>5.4779</c:v>
                </c:pt>
                <c:pt idx="433">
                  <c:v>5.4128999999999996</c:v>
                </c:pt>
                <c:pt idx="434">
                  <c:v>5.3358999999999996</c:v>
                </c:pt>
                <c:pt idx="435">
                  <c:v>5.2622999999999998</c:v>
                </c:pt>
                <c:pt idx="436">
                  <c:v>5.1527000000000003</c:v>
                </c:pt>
                <c:pt idx="437">
                  <c:v>5.0480999999999998</c:v>
                </c:pt>
                <c:pt idx="438">
                  <c:v>4.9573</c:v>
                </c:pt>
                <c:pt idx="439">
                  <c:v>4.8708</c:v>
                </c:pt>
                <c:pt idx="440">
                  <c:v>4.8261000000000003</c:v>
                </c:pt>
                <c:pt idx="441">
                  <c:v>4.8193999999999999</c:v>
                </c:pt>
                <c:pt idx="442">
                  <c:v>4.8231000000000002</c:v>
                </c:pt>
                <c:pt idx="443">
                  <c:v>4.8783000000000003</c:v>
                </c:pt>
                <c:pt idx="444">
                  <c:v>4.9151999999999996</c:v>
                </c:pt>
                <c:pt idx="445">
                  <c:v>4.9335000000000004</c:v>
                </c:pt>
                <c:pt idx="446">
                  <c:v>4.9646999999999997</c:v>
                </c:pt>
                <c:pt idx="447">
                  <c:v>4.9692999999999996</c:v>
                </c:pt>
                <c:pt idx="448">
                  <c:v>5.0026000000000002</c:v>
                </c:pt>
                <c:pt idx="449">
                  <c:v>5.0442</c:v>
                </c:pt>
                <c:pt idx="450">
                  <c:v>5.1006</c:v>
                </c:pt>
                <c:pt idx="451">
                  <c:v>5.1962000000000002</c:v>
                </c:pt>
                <c:pt idx="452">
                  <c:v>5.2968000000000002</c:v>
                </c:pt>
                <c:pt idx="453">
                  <c:v>5.3718000000000004</c:v>
                </c:pt>
                <c:pt idx="454">
                  <c:v>5.4344999999999999</c:v>
                </c:pt>
                <c:pt idx="455">
                  <c:v>5.4801000000000002</c:v>
                </c:pt>
                <c:pt idx="456">
                  <c:v>5.4785000000000004</c:v>
                </c:pt>
                <c:pt idx="457">
                  <c:v>5.4539</c:v>
                </c:pt>
                <c:pt idx="458">
                  <c:v>5.4489000000000001</c:v>
                </c:pt>
                <c:pt idx="459">
                  <c:v>5.5224000000000002</c:v>
                </c:pt>
                <c:pt idx="460">
                  <c:v>5.4367999999999999</c:v>
                </c:pt>
                <c:pt idx="461">
                  <c:v>5.3436000000000003</c:v>
                </c:pt>
                <c:pt idx="462">
                  <c:v>5.2504</c:v>
                </c:pt>
                <c:pt idx="463">
                  <c:v>5.2107999999999999</c:v>
                </c:pt>
                <c:pt idx="464">
                  <c:v>5.1711</c:v>
                </c:pt>
                <c:pt idx="465">
                  <c:v>5.1424000000000003</c:v>
                </c:pt>
                <c:pt idx="466">
                  <c:v>5.1604000000000001</c:v>
                </c:pt>
                <c:pt idx="467">
                  <c:v>5.1322000000000001</c:v>
                </c:pt>
                <c:pt idx="468">
                  <c:v>5.1231999999999998</c:v>
                </c:pt>
                <c:pt idx="469">
                  <c:v>5.1294000000000004</c:v>
                </c:pt>
                <c:pt idx="470">
                  <c:v>5.1966999999999999</c:v>
                </c:pt>
                <c:pt idx="471">
                  <c:v>5.2690000000000001</c:v>
                </c:pt>
                <c:pt idx="472">
                  <c:v>5.3491</c:v>
                </c:pt>
                <c:pt idx="473">
                  <c:v>5.4751000000000003</c:v>
                </c:pt>
                <c:pt idx="474">
                  <c:v>5.0148999999999999</c:v>
                </c:pt>
                <c:pt idx="475">
                  <c:v>2.8052999999999999</c:v>
                </c:pt>
                <c:pt idx="476">
                  <c:v>1.9330000000000001</c:v>
                </c:pt>
                <c:pt idx="477">
                  <c:v>1.2393000000000001</c:v>
                </c:pt>
                <c:pt idx="478">
                  <c:v>0.82</c:v>
                </c:pt>
                <c:pt idx="479">
                  <c:v>0.56620000000000004</c:v>
                </c:pt>
                <c:pt idx="480">
                  <c:v>2.0278</c:v>
                </c:pt>
                <c:pt idx="481">
                  <c:v>6.3586999999999998</c:v>
                </c:pt>
                <c:pt idx="482">
                  <c:v>8.9632000000000005</c:v>
                </c:pt>
                <c:pt idx="483">
                  <c:v>10.568</c:v>
                </c:pt>
                <c:pt idx="484">
                  <c:v>38.462000000000003</c:v>
                </c:pt>
                <c:pt idx="485">
                  <c:v>59.402000000000001</c:v>
                </c:pt>
                <c:pt idx="486">
                  <c:v>93.706000000000003</c:v>
                </c:pt>
                <c:pt idx="487">
                  <c:v>101.43</c:v>
                </c:pt>
                <c:pt idx="488">
                  <c:v>90.058000000000007</c:v>
                </c:pt>
                <c:pt idx="489">
                  <c:v>72.894999999999996</c:v>
                </c:pt>
                <c:pt idx="490">
                  <c:v>56.378</c:v>
                </c:pt>
                <c:pt idx="491">
                  <c:v>44.198</c:v>
                </c:pt>
                <c:pt idx="492">
                  <c:v>36.843000000000004</c:v>
                </c:pt>
                <c:pt idx="493">
                  <c:v>33.865000000000002</c:v>
                </c:pt>
                <c:pt idx="494">
                  <c:v>31.262</c:v>
                </c:pt>
                <c:pt idx="495">
                  <c:v>28.105</c:v>
                </c:pt>
                <c:pt idx="496">
                  <c:v>24.808</c:v>
                </c:pt>
                <c:pt idx="497">
                  <c:v>21.904</c:v>
                </c:pt>
                <c:pt idx="498">
                  <c:v>19.722000000000001</c:v>
                </c:pt>
                <c:pt idx="499">
                  <c:v>18.256</c:v>
                </c:pt>
                <c:pt idx="500">
                  <c:v>17.140999999999998</c:v>
                </c:pt>
                <c:pt idx="501">
                  <c:v>16.187999999999999</c:v>
                </c:pt>
                <c:pt idx="502">
                  <c:v>15.021000000000001</c:v>
                </c:pt>
                <c:pt idx="503">
                  <c:v>13.839</c:v>
                </c:pt>
                <c:pt idx="504">
                  <c:v>12.561</c:v>
                </c:pt>
                <c:pt idx="505">
                  <c:v>11.449</c:v>
                </c:pt>
                <c:pt idx="506">
                  <c:v>10.427</c:v>
                </c:pt>
                <c:pt idx="507">
                  <c:v>7.8503999999999996</c:v>
                </c:pt>
                <c:pt idx="508">
                  <c:v>8.2225000000000001</c:v>
                </c:pt>
                <c:pt idx="509">
                  <c:v>8.4459999999999997</c:v>
                </c:pt>
                <c:pt idx="510">
                  <c:v>8.4273000000000007</c:v>
                </c:pt>
                <c:pt idx="511">
                  <c:v>8.0930999999999997</c:v>
                </c:pt>
                <c:pt idx="512">
                  <c:v>7.5952000000000002</c:v>
                </c:pt>
                <c:pt idx="513">
                  <c:v>7.0655999999999999</c:v>
                </c:pt>
                <c:pt idx="514">
                  <c:v>6.5616000000000003</c:v>
                </c:pt>
                <c:pt idx="515">
                  <c:v>6.1608000000000001</c:v>
                </c:pt>
                <c:pt idx="516">
                  <c:v>5.8728999999999996</c:v>
                </c:pt>
                <c:pt idx="517">
                  <c:v>5.6280000000000001</c:v>
                </c:pt>
                <c:pt idx="518">
                  <c:v>5.4995000000000003</c:v>
                </c:pt>
                <c:pt idx="519">
                  <c:v>5.4111000000000002</c:v>
                </c:pt>
                <c:pt idx="520">
                  <c:v>5.3769</c:v>
                </c:pt>
                <c:pt idx="521">
                  <c:v>5.3056999999999999</c:v>
                </c:pt>
                <c:pt idx="522">
                  <c:v>5.2667999999999999</c:v>
                </c:pt>
                <c:pt idx="523">
                  <c:v>5.1721000000000004</c:v>
                </c:pt>
                <c:pt idx="524">
                  <c:v>5.0845000000000002</c:v>
                </c:pt>
                <c:pt idx="525">
                  <c:v>4.9893999999999998</c:v>
                </c:pt>
                <c:pt idx="526">
                  <c:v>4.9500999999999999</c:v>
                </c:pt>
                <c:pt idx="527">
                  <c:v>4.9234999999999998</c:v>
                </c:pt>
                <c:pt idx="528">
                  <c:v>4.9641999999999999</c:v>
                </c:pt>
                <c:pt idx="529">
                  <c:v>5.0266000000000002</c:v>
                </c:pt>
                <c:pt idx="530">
                  <c:v>5.0904999999999996</c:v>
                </c:pt>
                <c:pt idx="531">
                  <c:v>5.1729000000000003</c:v>
                </c:pt>
                <c:pt idx="532">
                  <c:v>5.2365000000000004</c:v>
                </c:pt>
                <c:pt idx="533">
                  <c:v>5.3493000000000004</c:v>
                </c:pt>
                <c:pt idx="534">
                  <c:v>5.4619</c:v>
                </c:pt>
                <c:pt idx="535">
                  <c:v>5.5816999999999997</c:v>
                </c:pt>
                <c:pt idx="536">
                  <c:v>5.6843000000000004</c:v>
                </c:pt>
                <c:pt idx="537">
                  <c:v>6.0926999999999998</c:v>
                </c:pt>
                <c:pt idx="538">
                  <c:v>5.5490000000000004</c:v>
                </c:pt>
                <c:pt idx="539">
                  <c:v>4.5293000000000001</c:v>
                </c:pt>
                <c:pt idx="540">
                  <c:v>3.4931999999999999</c:v>
                </c:pt>
                <c:pt idx="541">
                  <c:v>2.6042000000000001</c:v>
                </c:pt>
                <c:pt idx="542">
                  <c:v>2.0832999999999999</c:v>
                </c:pt>
                <c:pt idx="543">
                  <c:v>2.4035000000000002</c:v>
                </c:pt>
                <c:pt idx="544">
                  <c:v>2.6686000000000001</c:v>
                </c:pt>
                <c:pt idx="545">
                  <c:v>2.7515999999999998</c:v>
                </c:pt>
                <c:pt idx="546">
                  <c:v>2.7951000000000001</c:v>
                </c:pt>
                <c:pt idx="547">
                  <c:v>2.8451</c:v>
                </c:pt>
                <c:pt idx="548">
                  <c:v>2.8483999999999998</c:v>
                </c:pt>
                <c:pt idx="549">
                  <c:v>2.8121</c:v>
                </c:pt>
                <c:pt idx="550">
                  <c:v>2.7345000000000002</c:v>
                </c:pt>
                <c:pt idx="551">
                  <c:v>2.6541000000000001</c:v>
                </c:pt>
                <c:pt idx="552">
                  <c:v>2.6865000000000001</c:v>
                </c:pt>
                <c:pt idx="553">
                  <c:v>2.8917000000000002</c:v>
                </c:pt>
                <c:pt idx="554">
                  <c:v>3.2738</c:v>
                </c:pt>
                <c:pt idx="555">
                  <c:v>3.6991999999999998</c:v>
                </c:pt>
                <c:pt idx="556">
                  <c:v>4.0735999999999999</c:v>
                </c:pt>
                <c:pt idx="557">
                  <c:v>4.2980999999999998</c:v>
                </c:pt>
                <c:pt idx="558">
                  <c:v>4.4263000000000003</c:v>
                </c:pt>
                <c:pt idx="559">
                  <c:v>4.4740000000000002</c:v>
                </c:pt>
                <c:pt idx="560">
                  <c:v>4.4713000000000003</c:v>
                </c:pt>
                <c:pt idx="561">
                  <c:v>4.4501999999999997</c:v>
                </c:pt>
                <c:pt idx="562">
                  <c:v>4.4024000000000001</c:v>
                </c:pt>
                <c:pt idx="563">
                  <c:v>4.3682999999999996</c:v>
                </c:pt>
                <c:pt idx="564">
                  <c:v>4.3720999999999997</c:v>
                </c:pt>
                <c:pt idx="565">
                  <c:v>4.4462000000000002</c:v>
                </c:pt>
                <c:pt idx="566">
                  <c:v>4.5172999999999996</c:v>
                </c:pt>
                <c:pt idx="567">
                  <c:v>4.6078999999999999</c:v>
                </c:pt>
                <c:pt idx="568">
                  <c:v>4.7028999999999996</c:v>
                </c:pt>
                <c:pt idx="569">
                  <c:v>4.8036000000000003</c:v>
                </c:pt>
                <c:pt idx="570">
                  <c:v>4.8715999999999999</c:v>
                </c:pt>
                <c:pt idx="571">
                  <c:v>4.9707999999999997</c:v>
                </c:pt>
                <c:pt idx="572">
                  <c:v>5.1413000000000002</c:v>
                </c:pt>
                <c:pt idx="573">
                  <c:v>5.3221999999999996</c:v>
                </c:pt>
                <c:pt idx="574">
                  <c:v>5.5382999999999996</c:v>
                </c:pt>
                <c:pt idx="575">
                  <c:v>5.7416</c:v>
                </c:pt>
                <c:pt idx="576">
                  <c:v>5.8757000000000001</c:v>
                </c:pt>
                <c:pt idx="577">
                  <c:v>6.0083000000000002</c:v>
                </c:pt>
                <c:pt idx="578">
                  <c:v>6.0614999999999997</c:v>
                </c:pt>
                <c:pt idx="579">
                  <c:v>6.0590000000000002</c:v>
                </c:pt>
                <c:pt idx="580">
                  <c:v>5.9916</c:v>
                </c:pt>
                <c:pt idx="581">
                  <c:v>5.8907999999999996</c:v>
                </c:pt>
                <c:pt idx="582">
                  <c:v>5.7637999999999998</c:v>
                </c:pt>
                <c:pt idx="583">
                  <c:v>5.6025</c:v>
                </c:pt>
                <c:pt idx="584">
                  <c:v>5.4686000000000003</c:v>
                </c:pt>
                <c:pt idx="585">
                  <c:v>5.3813000000000004</c:v>
                </c:pt>
                <c:pt idx="586">
                  <c:v>5.2957000000000001</c:v>
                </c:pt>
                <c:pt idx="587">
                  <c:v>5.2179000000000002</c:v>
                </c:pt>
                <c:pt idx="588">
                  <c:v>5.1540999999999997</c:v>
                </c:pt>
                <c:pt idx="589">
                  <c:v>5.1204000000000001</c:v>
                </c:pt>
                <c:pt idx="590">
                  <c:v>5.0437000000000003</c:v>
                </c:pt>
                <c:pt idx="591">
                  <c:v>5.0057999999999998</c:v>
                </c:pt>
                <c:pt idx="592">
                  <c:v>4.9699</c:v>
                </c:pt>
                <c:pt idx="593">
                  <c:v>4.9269999999999996</c:v>
                </c:pt>
                <c:pt idx="594">
                  <c:v>4.8697999999999997</c:v>
                </c:pt>
                <c:pt idx="595">
                  <c:v>4.8120000000000003</c:v>
                </c:pt>
                <c:pt idx="596">
                  <c:v>4.7243000000000004</c:v>
                </c:pt>
                <c:pt idx="597">
                  <c:v>4.6608000000000001</c:v>
                </c:pt>
                <c:pt idx="598">
                  <c:v>4.6161000000000003</c:v>
                </c:pt>
                <c:pt idx="599">
                  <c:v>4.5880000000000001</c:v>
                </c:pt>
                <c:pt idx="600">
                  <c:v>4.5564999999999998</c:v>
                </c:pt>
                <c:pt idx="601">
                  <c:v>4.4950999999999999</c:v>
                </c:pt>
                <c:pt idx="602">
                  <c:v>4.4637000000000002</c:v>
                </c:pt>
                <c:pt idx="603">
                  <c:v>4.4577999999999998</c:v>
                </c:pt>
                <c:pt idx="604">
                  <c:v>4.4557000000000002</c:v>
                </c:pt>
                <c:pt idx="605">
                  <c:v>4.4207999999999998</c:v>
                </c:pt>
                <c:pt idx="606">
                  <c:v>4.3819999999999997</c:v>
                </c:pt>
                <c:pt idx="607">
                  <c:v>4.3667999999999996</c:v>
                </c:pt>
                <c:pt idx="608">
                  <c:v>4.3967000000000001</c:v>
                </c:pt>
                <c:pt idx="609">
                  <c:v>4.4184999999999999</c:v>
                </c:pt>
                <c:pt idx="610">
                  <c:v>4.4711999999999996</c:v>
                </c:pt>
                <c:pt idx="611">
                  <c:v>4.4999000000000002</c:v>
                </c:pt>
                <c:pt idx="612">
                  <c:v>4.54</c:v>
                </c:pt>
                <c:pt idx="613">
                  <c:v>4.6223000000000001</c:v>
                </c:pt>
                <c:pt idx="614">
                  <c:v>4.6769999999999996</c:v>
                </c:pt>
                <c:pt idx="615">
                  <c:v>4.7222</c:v>
                </c:pt>
                <c:pt idx="616">
                  <c:v>4.8155999999999999</c:v>
                </c:pt>
                <c:pt idx="617">
                  <c:v>4.9139999999999997</c:v>
                </c:pt>
                <c:pt idx="618">
                  <c:v>5.0122999999999998</c:v>
                </c:pt>
                <c:pt idx="619">
                  <c:v>5.0689000000000002</c:v>
                </c:pt>
                <c:pt idx="620">
                  <c:v>5.1391</c:v>
                </c:pt>
                <c:pt idx="621">
                  <c:v>5.2195</c:v>
                </c:pt>
                <c:pt idx="622">
                  <c:v>5.2601000000000004</c:v>
                </c:pt>
                <c:pt idx="623">
                  <c:v>5.3343999999999996</c:v>
                </c:pt>
                <c:pt idx="624">
                  <c:v>5.4459</c:v>
                </c:pt>
                <c:pt idx="625">
                  <c:v>5.4733999999999998</c:v>
                </c:pt>
                <c:pt idx="626">
                  <c:v>5.4882999999999997</c:v>
                </c:pt>
                <c:pt idx="627">
                  <c:v>5.5006000000000004</c:v>
                </c:pt>
                <c:pt idx="628">
                  <c:v>5.4991000000000003</c:v>
                </c:pt>
                <c:pt idx="629">
                  <c:v>5.4776999999999996</c:v>
                </c:pt>
                <c:pt idx="630">
                  <c:v>5.4593999999999996</c:v>
                </c:pt>
                <c:pt idx="631">
                  <c:v>5.4394</c:v>
                </c:pt>
                <c:pt idx="632">
                  <c:v>5.4066999999999998</c:v>
                </c:pt>
                <c:pt idx="633">
                  <c:v>5.3531000000000004</c:v>
                </c:pt>
                <c:pt idx="634">
                  <c:v>5.2792000000000003</c:v>
                </c:pt>
                <c:pt idx="635">
                  <c:v>5.2544000000000004</c:v>
                </c:pt>
                <c:pt idx="636">
                  <c:v>5.2018000000000004</c:v>
                </c:pt>
                <c:pt idx="637">
                  <c:v>5.1528</c:v>
                </c:pt>
                <c:pt idx="638">
                  <c:v>5.1001000000000003</c:v>
                </c:pt>
                <c:pt idx="639">
                  <c:v>5.0498000000000003</c:v>
                </c:pt>
                <c:pt idx="640">
                  <c:v>5.0031999999999996</c:v>
                </c:pt>
                <c:pt idx="641">
                  <c:v>5.0023999999999997</c:v>
                </c:pt>
                <c:pt idx="642">
                  <c:v>4.9447000000000001</c:v>
                </c:pt>
                <c:pt idx="643">
                  <c:v>4.9008000000000003</c:v>
                </c:pt>
                <c:pt idx="644">
                  <c:v>4.8381999999999996</c:v>
                </c:pt>
                <c:pt idx="645">
                  <c:v>5.0585000000000004</c:v>
                </c:pt>
                <c:pt idx="646">
                  <c:v>5.0324</c:v>
                </c:pt>
                <c:pt idx="647">
                  <c:v>4.2337999999999996</c:v>
                </c:pt>
                <c:pt idx="648">
                  <c:v>3.3132000000000001</c:v>
                </c:pt>
                <c:pt idx="649">
                  <c:v>2.5154999999999998</c:v>
                </c:pt>
                <c:pt idx="650">
                  <c:v>1.8426</c:v>
                </c:pt>
                <c:pt idx="651">
                  <c:v>2.0533000000000001</c:v>
                </c:pt>
                <c:pt idx="652">
                  <c:v>2.4767999999999999</c:v>
                </c:pt>
                <c:pt idx="653">
                  <c:v>2.6976</c:v>
                </c:pt>
                <c:pt idx="654">
                  <c:v>2.7010999999999998</c:v>
                </c:pt>
                <c:pt idx="655">
                  <c:v>2.6827999999999999</c:v>
                </c:pt>
                <c:pt idx="656">
                  <c:v>2.6558999999999999</c:v>
                </c:pt>
                <c:pt idx="657">
                  <c:v>2.6204000000000001</c:v>
                </c:pt>
                <c:pt idx="658">
                  <c:v>2.5863</c:v>
                </c:pt>
                <c:pt idx="659">
                  <c:v>2.5247999999999999</c:v>
                </c:pt>
                <c:pt idx="660">
                  <c:v>2.4982000000000002</c:v>
                </c:pt>
                <c:pt idx="661">
                  <c:v>2.5366</c:v>
                </c:pt>
                <c:pt idx="662">
                  <c:v>2.7141000000000002</c:v>
                </c:pt>
                <c:pt idx="663">
                  <c:v>3.0442999999999998</c:v>
                </c:pt>
                <c:pt idx="664">
                  <c:v>3.4051999999999998</c:v>
                </c:pt>
                <c:pt idx="665">
                  <c:v>3.7271000000000001</c:v>
                </c:pt>
                <c:pt idx="666">
                  <c:v>3.9897</c:v>
                </c:pt>
                <c:pt idx="667">
                  <c:v>4.1585000000000001</c:v>
                </c:pt>
                <c:pt idx="668">
                  <c:v>4.2305999999999999</c:v>
                </c:pt>
                <c:pt idx="669">
                  <c:v>4.2858999999999998</c:v>
                </c:pt>
                <c:pt idx="670">
                  <c:v>4.3151999999999999</c:v>
                </c:pt>
                <c:pt idx="671">
                  <c:v>4.3311000000000002</c:v>
                </c:pt>
                <c:pt idx="672">
                  <c:v>4.3939000000000004</c:v>
                </c:pt>
                <c:pt idx="673">
                  <c:v>4.4953000000000003</c:v>
                </c:pt>
                <c:pt idx="674">
                  <c:v>4.5523999999999996</c:v>
                </c:pt>
                <c:pt idx="675">
                  <c:v>4.6455000000000002</c:v>
                </c:pt>
                <c:pt idx="676">
                  <c:v>4.7770999999999999</c:v>
                </c:pt>
                <c:pt idx="677">
                  <c:v>4.8428000000000004</c:v>
                </c:pt>
                <c:pt idx="678">
                  <c:v>4.9036999999999997</c:v>
                </c:pt>
                <c:pt idx="679">
                  <c:v>4.9412000000000003</c:v>
                </c:pt>
                <c:pt idx="680">
                  <c:v>5.0030000000000001</c:v>
                </c:pt>
                <c:pt idx="681">
                  <c:v>5.0396999999999998</c:v>
                </c:pt>
                <c:pt idx="682">
                  <c:v>5.0895999999999999</c:v>
                </c:pt>
                <c:pt idx="683">
                  <c:v>5.1314000000000002</c:v>
                </c:pt>
                <c:pt idx="684">
                  <c:v>5.1627999999999998</c:v>
                </c:pt>
                <c:pt idx="685">
                  <c:v>5.1501999999999999</c:v>
                </c:pt>
                <c:pt idx="686">
                  <c:v>5.1592000000000002</c:v>
                </c:pt>
                <c:pt idx="687">
                  <c:v>5.1588000000000003</c:v>
                </c:pt>
                <c:pt idx="688">
                  <c:v>5.1756000000000002</c:v>
                </c:pt>
                <c:pt idx="689">
                  <c:v>5.1318999999999999</c:v>
                </c:pt>
                <c:pt idx="690">
                  <c:v>5.1234000000000002</c:v>
                </c:pt>
                <c:pt idx="691">
                  <c:v>5.1365999999999996</c:v>
                </c:pt>
                <c:pt idx="692">
                  <c:v>5.1517999999999997</c:v>
                </c:pt>
                <c:pt idx="693">
                  <c:v>5.1767000000000003</c:v>
                </c:pt>
                <c:pt idx="694">
                  <c:v>5.2055999999999996</c:v>
                </c:pt>
                <c:pt idx="695">
                  <c:v>5.2110000000000003</c:v>
                </c:pt>
                <c:pt idx="696">
                  <c:v>5.2511999999999999</c:v>
                </c:pt>
                <c:pt idx="697">
                  <c:v>5.2492999999999999</c:v>
                </c:pt>
                <c:pt idx="698">
                  <c:v>5.2489999999999997</c:v>
                </c:pt>
                <c:pt idx="699">
                  <c:v>5.2226999999999997</c:v>
                </c:pt>
                <c:pt idx="700">
                  <c:v>5.1993</c:v>
                </c:pt>
                <c:pt idx="701">
                  <c:v>5.1924999999999999</c:v>
                </c:pt>
                <c:pt idx="702">
                  <c:v>5.1776999999999997</c:v>
                </c:pt>
                <c:pt idx="703">
                  <c:v>5.1669999999999998</c:v>
                </c:pt>
                <c:pt idx="704">
                  <c:v>5.1421999999999999</c:v>
                </c:pt>
                <c:pt idx="705">
                  <c:v>5.0994999999999999</c:v>
                </c:pt>
                <c:pt idx="706">
                  <c:v>5.0654000000000003</c:v>
                </c:pt>
                <c:pt idx="707">
                  <c:v>5.0544000000000002</c:v>
                </c:pt>
                <c:pt idx="708">
                  <c:v>5.0557999999999996</c:v>
                </c:pt>
                <c:pt idx="709">
                  <c:v>5.0804</c:v>
                </c:pt>
                <c:pt idx="710">
                  <c:v>5.1402999999999999</c:v>
                </c:pt>
                <c:pt idx="711">
                  <c:v>5.1696</c:v>
                </c:pt>
                <c:pt idx="712">
                  <c:v>5.1772999999999998</c:v>
                </c:pt>
                <c:pt idx="713">
                  <c:v>5.1952999999999996</c:v>
                </c:pt>
                <c:pt idx="714">
                  <c:v>5.2202999999999999</c:v>
                </c:pt>
                <c:pt idx="715">
                  <c:v>5.2609000000000004</c:v>
                </c:pt>
                <c:pt idx="716">
                  <c:v>5.3940000000000001</c:v>
                </c:pt>
                <c:pt idx="717">
                  <c:v>5.4063999999999997</c:v>
                </c:pt>
                <c:pt idx="718">
                  <c:v>4.6197999999999997</c:v>
                </c:pt>
                <c:pt idx="719">
                  <c:v>3.6547999999999998</c:v>
                </c:pt>
                <c:pt idx="720">
                  <c:v>2.7660999999999998</c:v>
                </c:pt>
                <c:pt idx="721">
                  <c:v>2.0255999999999998</c:v>
                </c:pt>
                <c:pt idx="722">
                  <c:v>2.0203000000000002</c:v>
                </c:pt>
                <c:pt idx="723">
                  <c:v>2.5217999999999998</c:v>
                </c:pt>
                <c:pt idx="724">
                  <c:v>2.8525</c:v>
                </c:pt>
                <c:pt idx="725">
                  <c:v>2.9750999999999999</c:v>
                </c:pt>
                <c:pt idx="726">
                  <c:v>2.8721999999999999</c:v>
                </c:pt>
                <c:pt idx="727">
                  <c:v>2.5310999999999999</c:v>
                </c:pt>
                <c:pt idx="728">
                  <c:v>2.0200999999999998</c:v>
                </c:pt>
                <c:pt idx="729">
                  <c:v>1.5446</c:v>
                </c:pt>
                <c:pt idx="730">
                  <c:v>1.1563000000000001</c:v>
                </c:pt>
                <c:pt idx="731">
                  <c:v>1.042</c:v>
                </c:pt>
                <c:pt idx="732">
                  <c:v>1.5353000000000001</c:v>
                </c:pt>
                <c:pt idx="733">
                  <c:v>1.8602000000000001</c:v>
                </c:pt>
                <c:pt idx="734">
                  <c:v>1.9770000000000001</c:v>
                </c:pt>
                <c:pt idx="735">
                  <c:v>1.9626999999999999</c:v>
                </c:pt>
                <c:pt idx="736">
                  <c:v>1.9399</c:v>
                </c:pt>
                <c:pt idx="737">
                  <c:v>1.9719</c:v>
                </c:pt>
                <c:pt idx="738">
                  <c:v>2.0674999999999999</c:v>
                </c:pt>
                <c:pt idx="739">
                  <c:v>2.2385999999999999</c:v>
                </c:pt>
                <c:pt idx="740">
                  <c:v>2.5144000000000002</c:v>
                </c:pt>
                <c:pt idx="741">
                  <c:v>2.8952</c:v>
                </c:pt>
                <c:pt idx="742">
                  <c:v>3.3256000000000001</c:v>
                </c:pt>
                <c:pt idx="743">
                  <c:v>3.6981000000000002</c:v>
                </c:pt>
                <c:pt idx="744">
                  <c:v>4.0598999999999998</c:v>
                </c:pt>
                <c:pt idx="745">
                  <c:v>3.7161</c:v>
                </c:pt>
                <c:pt idx="746">
                  <c:v>3.0802999999999998</c:v>
                </c:pt>
                <c:pt idx="747">
                  <c:v>2.4024999999999999</c:v>
                </c:pt>
                <c:pt idx="748">
                  <c:v>1.7997000000000001</c:v>
                </c:pt>
                <c:pt idx="749">
                  <c:v>1.357</c:v>
                </c:pt>
                <c:pt idx="750">
                  <c:v>1.7245999999999999</c:v>
                </c:pt>
                <c:pt idx="751">
                  <c:v>2.0949</c:v>
                </c:pt>
                <c:pt idx="752">
                  <c:v>2.2421000000000002</c:v>
                </c:pt>
                <c:pt idx="753">
                  <c:v>2.2522000000000002</c:v>
                </c:pt>
                <c:pt idx="754">
                  <c:v>2.2791000000000001</c:v>
                </c:pt>
                <c:pt idx="755">
                  <c:v>2.3485999999999998</c:v>
                </c:pt>
                <c:pt idx="756">
                  <c:v>2.4293</c:v>
                </c:pt>
                <c:pt idx="757">
                  <c:v>2.4780000000000002</c:v>
                </c:pt>
                <c:pt idx="758">
                  <c:v>2.5009999999999999</c:v>
                </c:pt>
                <c:pt idx="759">
                  <c:v>2.5806</c:v>
                </c:pt>
                <c:pt idx="760">
                  <c:v>2.7854999999999999</c:v>
                </c:pt>
                <c:pt idx="761">
                  <c:v>3.1301000000000001</c:v>
                </c:pt>
                <c:pt idx="762">
                  <c:v>3.4866999999999999</c:v>
                </c:pt>
                <c:pt idx="763">
                  <c:v>3.8041999999999998</c:v>
                </c:pt>
                <c:pt idx="764">
                  <c:v>4.0370999999999997</c:v>
                </c:pt>
                <c:pt idx="765">
                  <c:v>4.2108999999999996</c:v>
                </c:pt>
                <c:pt idx="766">
                  <c:v>4.3239999999999998</c:v>
                </c:pt>
                <c:pt idx="767">
                  <c:v>4.4210000000000003</c:v>
                </c:pt>
                <c:pt idx="768">
                  <c:v>4.5566000000000004</c:v>
                </c:pt>
                <c:pt idx="769">
                  <c:v>4.7335000000000003</c:v>
                </c:pt>
                <c:pt idx="770">
                  <c:v>4.9722</c:v>
                </c:pt>
                <c:pt idx="771">
                  <c:v>5.1814</c:v>
                </c:pt>
                <c:pt idx="772">
                  <c:v>5.4196999999999997</c:v>
                </c:pt>
                <c:pt idx="773">
                  <c:v>5.6909999999999998</c:v>
                </c:pt>
                <c:pt idx="774">
                  <c:v>5.9423000000000004</c:v>
                </c:pt>
                <c:pt idx="775">
                  <c:v>6.0819000000000001</c:v>
                </c:pt>
                <c:pt idx="776">
                  <c:v>6.1326000000000001</c:v>
                </c:pt>
                <c:pt idx="777">
                  <c:v>6.1414999999999997</c:v>
                </c:pt>
                <c:pt idx="778">
                  <c:v>6.0864000000000003</c:v>
                </c:pt>
                <c:pt idx="779">
                  <c:v>5.9633000000000003</c:v>
                </c:pt>
                <c:pt idx="780">
                  <c:v>5.7553000000000001</c:v>
                </c:pt>
                <c:pt idx="781">
                  <c:v>5.5835999999999997</c:v>
                </c:pt>
                <c:pt idx="782">
                  <c:v>5.4406999999999996</c:v>
                </c:pt>
                <c:pt idx="783">
                  <c:v>5.33</c:v>
                </c:pt>
                <c:pt idx="784">
                  <c:v>5.2125000000000004</c:v>
                </c:pt>
                <c:pt idx="785">
                  <c:v>5.1387</c:v>
                </c:pt>
                <c:pt idx="786">
                  <c:v>5.0998999999999999</c:v>
                </c:pt>
                <c:pt idx="787">
                  <c:v>5.1147</c:v>
                </c:pt>
                <c:pt idx="788">
                  <c:v>5.0918999999999999</c:v>
                </c:pt>
                <c:pt idx="789">
                  <c:v>5.0601000000000003</c:v>
                </c:pt>
                <c:pt idx="790">
                  <c:v>5.0278</c:v>
                </c:pt>
                <c:pt idx="791">
                  <c:v>5.0399000000000003</c:v>
                </c:pt>
                <c:pt idx="792">
                  <c:v>5.0377000000000001</c:v>
                </c:pt>
                <c:pt idx="793">
                  <c:v>4.9753999999999996</c:v>
                </c:pt>
                <c:pt idx="794">
                  <c:v>4.8898999999999999</c:v>
                </c:pt>
                <c:pt idx="795">
                  <c:v>5.6997999999999998</c:v>
                </c:pt>
                <c:pt idx="796">
                  <c:v>5.3162000000000003</c:v>
                </c:pt>
                <c:pt idx="797">
                  <c:v>4.4001999999999999</c:v>
                </c:pt>
                <c:pt idx="798">
                  <c:v>3.4188999999999998</c:v>
                </c:pt>
                <c:pt idx="799">
                  <c:v>2.5701999999999998</c:v>
                </c:pt>
                <c:pt idx="800">
                  <c:v>1.9718</c:v>
                </c:pt>
                <c:pt idx="801">
                  <c:v>2.1737000000000002</c:v>
                </c:pt>
                <c:pt idx="802">
                  <c:v>2.9167000000000001</c:v>
                </c:pt>
                <c:pt idx="803">
                  <c:v>3.2315</c:v>
                </c:pt>
                <c:pt idx="804">
                  <c:v>3.2570999999999999</c:v>
                </c:pt>
                <c:pt idx="805">
                  <c:v>3.2294</c:v>
                </c:pt>
                <c:pt idx="806">
                  <c:v>3.1585999999999999</c:v>
                </c:pt>
                <c:pt idx="807">
                  <c:v>3.1158000000000001</c:v>
                </c:pt>
                <c:pt idx="808">
                  <c:v>3.0472000000000001</c:v>
                </c:pt>
                <c:pt idx="809">
                  <c:v>2.9529000000000001</c:v>
                </c:pt>
                <c:pt idx="810">
                  <c:v>2.8319000000000001</c:v>
                </c:pt>
                <c:pt idx="811">
                  <c:v>2.7185999999999999</c:v>
                </c:pt>
                <c:pt idx="812">
                  <c:v>2.7021000000000002</c:v>
                </c:pt>
                <c:pt idx="813">
                  <c:v>2.8879000000000001</c:v>
                </c:pt>
                <c:pt idx="814">
                  <c:v>3.2904</c:v>
                </c:pt>
                <c:pt idx="815">
                  <c:v>3.7892000000000001</c:v>
                </c:pt>
                <c:pt idx="816">
                  <c:v>4.2413999999999996</c:v>
                </c:pt>
                <c:pt idx="817">
                  <c:v>4.6082000000000001</c:v>
                </c:pt>
                <c:pt idx="818">
                  <c:v>4.8628</c:v>
                </c:pt>
                <c:pt idx="819">
                  <c:v>5.0227000000000004</c:v>
                </c:pt>
                <c:pt idx="820">
                  <c:v>5.0838999999999999</c:v>
                </c:pt>
                <c:pt idx="821">
                  <c:v>5.0819000000000001</c:v>
                </c:pt>
                <c:pt idx="822">
                  <c:v>5.0852000000000004</c:v>
                </c:pt>
                <c:pt idx="823">
                  <c:v>5.0831</c:v>
                </c:pt>
                <c:pt idx="824">
                  <c:v>5.1558000000000002</c:v>
                </c:pt>
                <c:pt idx="825">
                  <c:v>5.3399000000000001</c:v>
                </c:pt>
                <c:pt idx="826">
                  <c:v>5.6069000000000004</c:v>
                </c:pt>
                <c:pt idx="827">
                  <c:v>5.8536000000000001</c:v>
                </c:pt>
                <c:pt idx="828">
                  <c:v>6.1029</c:v>
                </c:pt>
                <c:pt idx="829">
                  <c:v>6.2028999999999996</c:v>
                </c:pt>
                <c:pt idx="830">
                  <c:v>6.1730999999999998</c:v>
                </c:pt>
                <c:pt idx="831">
                  <c:v>6.0778999999999996</c:v>
                </c:pt>
                <c:pt idx="832">
                  <c:v>5.8551000000000002</c:v>
                </c:pt>
                <c:pt idx="833">
                  <c:v>5.6208</c:v>
                </c:pt>
                <c:pt idx="834">
                  <c:v>5.4836999999999998</c:v>
                </c:pt>
                <c:pt idx="835">
                  <c:v>5.3003999999999998</c:v>
                </c:pt>
                <c:pt idx="836">
                  <c:v>5.1543000000000001</c:v>
                </c:pt>
                <c:pt idx="837">
                  <c:v>5.0646000000000004</c:v>
                </c:pt>
                <c:pt idx="838">
                  <c:v>5.0258000000000003</c:v>
                </c:pt>
                <c:pt idx="839">
                  <c:v>4.9668000000000001</c:v>
                </c:pt>
                <c:pt idx="840">
                  <c:v>5.2343000000000002</c:v>
                </c:pt>
                <c:pt idx="841">
                  <c:v>4.7862</c:v>
                </c:pt>
                <c:pt idx="842">
                  <c:v>3.9083000000000001</c:v>
                </c:pt>
                <c:pt idx="843">
                  <c:v>3.0289999999999999</c:v>
                </c:pt>
                <c:pt idx="844">
                  <c:v>2.2766000000000002</c:v>
                </c:pt>
                <c:pt idx="845">
                  <c:v>1.7745</c:v>
                </c:pt>
                <c:pt idx="846">
                  <c:v>2.3490000000000002</c:v>
                </c:pt>
                <c:pt idx="847">
                  <c:v>3.1065</c:v>
                </c:pt>
                <c:pt idx="848">
                  <c:v>3.3218999999999999</c:v>
                </c:pt>
                <c:pt idx="849">
                  <c:v>3.4034</c:v>
                </c:pt>
                <c:pt idx="850">
                  <c:v>3.3612000000000002</c:v>
                </c:pt>
                <c:pt idx="851">
                  <c:v>3.419</c:v>
                </c:pt>
                <c:pt idx="852">
                  <c:v>3.3732000000000002</c:v>
                </c:pt>
                <c:pt idx="853">
                  <c:v>3.3351999999999999</c:v>
                </c:pt>
                <c:pt idx="854">
                  <c:v>3.2652999999999999</c:v>
                </c:pt>
                <c:pt idx="855">
                  <c:v>3.1907999999999999</c:v>
                </c:pt>
                <c:pt idx="856">
                  <c:v>3.1198000000000001</c:v>
                </c:pt>
                <c:pt idx="857">
                  <c:v>3.1400999999999999</c:v>
                </c:pt>
                <c:pt idx="858">
                  <c:v>3.3365</c:v>
                </c:pt>
                <c:pt idx="859">
                  <c:v>3.6608999999999998</c:v>
                </c:pt>
                <c:pt idx="860">
                  <c:v>4.0247999999999999</c:v>
                </c:pt>
                <c:pt idx="861">
                  <c:v>4.3132999999999999</c:v>
                </c:pt>
                <c:pt idx="862">
                  <c:v>4.5616000000000003</c:v>
                </c:pt>
                <c:pt idx="863">
                  <c:v>4.7068000000000003</c:v>
                </c:pt>
                <c:pt idx="864">
                  <c:v>4.7489999999999997</c:v>
                </c:pt>
                <c:pt idx="865">
                  <c:v>4.7415000000000003</c:v>
                </c:pt>
                <c:pt idx="866">
                  <c:v>4.6913</c:v>
                </c:pt>
                <c:pt idx="867">
                  <c:v>4.6269999999999998</c:v>
                </c:pt>
                <c:pt idx="868">
                  <c:v>4.5574000000000003</c:v>
                </c:pt>
                <c:pt idx="869">
                  <c:v>4.4932999999999996</c:v>
                </c:pt>
                <c:pt idx="870">
                  <c:v>4.4722999999999997</c:v>
                </c:pt>
                <c:pt idx="871">
                  <c:v>4.4939</c:v>
                </c:pt>
                <c:pt idx="872">
                  <c:v>4.5739999999999998</c:v>
                </c:pt>
                <c:pt idx="873">
                  <c:v>4.6529999999999996</c:v>
                </c:pt>
                <c:pt idx="874">
                  <c:v>4.7442000000000002</c:v>
                </c:pt>
                <c:pt idx="875">
                  <c:v>4.827</c:v>
                </c:pt>
                <c:pt idx="876">
                  <c:v>4.8696000000000002</c:v>
                </c:pt>
                <c:pt idx="877">
                  <c:v>4.8898000000000001</c:v>
                </c:pt>
                <c:pt idx="879">
                  <c:v>6.4047999999999998</c:v>
                </c:pt>
                <c:pt idx="880">
                  <c:v>7.5204000000000004</c:v>
                </c:pt>
                <c:pt idx="881">
                  <c:v>6.8632</c:v>
                </c:pt>
                <c:pt idx="882">
                  <c:v>5.6638000000000002</c:v>
                </c:pt>
                <c:pt idx="883">
                  <c:v>4.4257</c:v>
                </c:pt>
                <c:pt idx="884">
                  <c:v>3.3290000000000002</c:v>
                </c:pt>
                <c:pt idx="885">
                  <c:v>2.7581000000000002</c:v>
                </c:pt>
                <c:pt idx="886">
                  <c:v>3.7740999999999998</c:v>
                </c:pt>
                <c:pt idx="887">
                  <c:v>3.5405000000000002</c:v>
                </c:pt>
                <c:pt idx="888">
                  <c:v>2.9376000000000002</c:v>
                </c:pt>
                <c:pt idx="889">
                  <c:v>2.3113000000000001</c:v>
                </c:pt>
                <c:pt idx="890">
                  <c:v>1.7406999999999999</c:v>
                </c:pt>
                <c:pt idx="891">
                  <c:v>1.2990999999999999</c:v>
                </c:pt>
                <c:pt idx="892">
                  <c:v>1.5858000000000001</c:v>
                </c:pt>
                <c:pt idx="893">
                  <c:v>2.0171000000000001</c:v>
                </c:pt>
                <c:pt idx="894">
                  <c:v>2.2301000000000002</c:v>
                </c:pt>
                <c:pt idx="895">
                  <c:v>2.2685</c:v>
                </c:pt>
                <c:pt idx="896">
                  <c:v>2.2305999999999999</c:v>
                </c:pt>
                <c:pt idx="897">
                  <c:v>2.2292999999999998</c:v>
                </c:pt>
                <c:pt idx="898">
                  <c:v>2.2847</c:v>
                </c:pt>
                <c:pt idx="899">
                  <c:v>2.395</c:v>
                </c:pt>
                <c:pt idx="900">
                  <c:v>2.6879</c:v>
                </c:pt>
                <c:pt idx="901">
                  <c:v>3.3616999999999999</c:v>
                </c:pt>
                <c:pt idx="902">
                  <c:v>4.2713999999999999</c:v>
                </c:pt>
                <c:pt idx="903">
                  <c:v>5.2176999999999998</c:v>
                </c:pt>
                <c:pt idx="904">
                  <c:v>5.8815</c:v>
                </c:pt>
                <c:pt idx="905">
                  <c:v>6.2225999999999999</c:v>
                </c:pt>
                <c:pt idx="906">
                  <c:v>6.0388000000000002</c:v>
                </c:pt>
                <c:pt idx="907">
                  <c:v>5.8738000000000001</c:v>
                </c:pt>
                <c:pt idx="908">
                  <c:v>5.4263000000000003</c:v>
                </c:pt>
                <c:pt idx="909">
                  <c:v>5.1783000000000001</c:v>
                </c:pt>
                <c:pt idx="910">
                  <c:v>4.87</c:v>
                </c:pt>
                <c:pt idx="911">
                  <c:v>4.6444999999999999</c:v>
                </c:pt>
                <c:pt idx="912">
                  <c:v>4.4699</c:v>
                </c:pt>
                <c:pt idx="913">
                  <c:v>4.2868000000000004</c:v>
                </c:pt>
                <c:pt idx="914">
                  <c:v>4.1787000000000001</c:v>
                </c:pt>
                <c:pt idx="915">
                  <c:v>4.1444000000000001</c:v>
                </c:pt>
                <c:pt idx="916">
                  <c:v>4.2321999999999997</c:v>
                </c:pt>
                <c:pt idx="917">
                  <c:v>4.4143999999999997</c:v>
                </c:pt>
                <c:pt idx="918">
                  <c:v>4.6119000000000003</c:v>
                </c:pt>
                <c:pt idx="919">
                  <c:v>4.7609000000000004</c:v>
                </c:pt>
                <c:pt idx="920">
                  <c:v>4.8254000000000001</c:v>
                </c:pt>
                <c:pt idx="921">
                  <c:v>4.8745000000000003</c:v>
                </c:pt>
                <c:pt idx="922">
                  <c:v>4.8137999999999996</c:v>
                </c:pt>
                <c:pt idx="923">
                  <c:v>4.7085999999999997</c:v>
                </c:pt>
                <c:pt idx="924">
                  <c:v>4.5721999999999996</c:v>
                </c:pt>
                <c:pt idx="925">
                  <c:v>4.4260000000000002</c:v>
                </c:pt>
                <c:pt idx="926">
                  <c:v>4.2967000000000004</c:v>
                </c:pt>
                <c:pt idx="927">
                  <c:v>4.1784999999999997</c:v>
                </c:pt>
                <c:pt idx="928">
                  <c:v>4.0975999999999999</c:v>
                </c:pt>
                <c:pt idx="929">
                  <c:v>4.0343999999999998</c:v>
                </c:pt>
                <c:pt idx="930">
                  <c:v>4.0410000000000004</c:v>
                </c:pt>
                <c:pt idx="931">
                  <c:v>4.1003999999999996</c:v>
                </c:pt>
                <c:pt idx="932">
                  <c:v>4.1402000000000001</c:v>
                </c:pt>
                <c:pt idx="933">
                  <c:v>4.1635999999999997</c:v>
                </c:pt>
                <c:pt idx="934">
                  <c:v>4.1840000000000002</c:v>
                </c:pt>
                <c:pt idx="935">
                  <c:v>4.2072000000000003</c:v>
                </c:pt>
                <c:pt idx="936">
                  <c:v>4.2183999999999999</c:v>
                </c:pt>
                <c:pt idx="937">
                  <c:v>4.2130999999999998</c:v>
                </c:pt>
                <c:pt idx="938">
                  <c:v>4.2207999999999997</c:v>
                </c:pt>
                <c:pt idx="939">
                  <c:v>4.2678000000000003</c:v>
                </c:pt>
                <c:pt idx="940">
                  <c:v>4.4478999999999997</c:v>
                </c:pt>
                <c:pt idx="941">
                  <c:v>4.8036000000000003</c:v>
                </c:pt>
                <c:pt idx="942">
                  <c:v>5.4353999999999996</c:v>
                </c:pt>
                <c:pt idx="943">
                  <c:v>6.1982999999999997</c:v>
                </c:pt>
                <c:pt idx="944">
                  <c:v>6.8562000000000003</c:v>
                </c:pt>
                <c:pt idx="945">
                  <c:v>7.2117000000000004</c:v>
                </c:pt>
                <c:pt idx="946">
                  <c:v>7.2954999999999997</c:v>
                </c:pt>
                <c:pt idx="947">
                  <c:v>7.0526999999999997</c:v>
                </c:pt>
                <c:pt idx="948">
                  <c:v>6.6574</c:v>
                </c:pt>
                <c:pt idx="949">
                  <c:v>6.2888999999999999</c:v>
                </c:pt>
                <c:pt idx="950">
                  <c:v>5.8776000000000002</c:v>
                </c:pt>
                <c:pt idx="951">
                  <c:v>5.5816999999999997</c:v>
                </c:pt>
                <c:pt idx="952">
                  <c:v>5.2939999999999996</c:v>
                </c:pt>
                <c:pt idx="953">
                  <c:v>5.0678000000000001</c:v>
                </c:pt>
                <c:pt idx="954">
                  <c:v>4.9623999999999997</c:v>
                </c:pt>
                <c:pt idx="955">
                  <c:v>4.9565999999999999</c:v>
                </c:pt>
                <c:pt idx="956">
                  <c:v>4.9877000000000002</c:v>
                </c:pt>
                <c:pt idx="957">
                  <c:v>5.0438000000000001</c:v>
                </c:pt>
                <c:pt idx="958">
                  <c:v>5.1539999999999999</c:v>
                </c:pt>
                <c:pt idx="959">
                  <c:v>5.2557999999999998</c:v>
                </c:pt>
                <c:pt idx="960">
                  <c:v>5.2514000000000003</c:v>
                </c:pt>
                <c:pt idx="961">
                  <c:v>5.2084999999999999</c:v>
                </c:pt>
                <c:pt idx="962">
                  <c:v>5.3003999999999998</c:v>
                </c:pt>
                <c:pt idx="963">
                  <c:v>6.2422000000000004</c:v>
                </c:pt>
                <c:pt idx="964">
                  <c:v>5.6035000000000004</c:v>
                </c:pt>
                <c:pt idx="965">
                  <c:v>4.5876000000000001</c:v>
                </c:pt>
                <c:pt idx="966">
                  <c:v>3.5362</c:v>
                </c:pt>
                <c:pt idx="967">
                  <c:v>2.6638999999999999</c:v>
                </c:pt>
                <c:pt idx="968">
                  <c:v>2.2726999999999999</c:v>
                </c:pt>
                <c:pt idx="969">
                  <c:v>3.3153999999999999</c:v>
                </c:pt>
                <c:pt idx="970">
                  <c:v>3.7982999999999998</c:v>
                </c:pt>
                <c:pt idx="971">
                  <c:v>3.8858999999999999</c:v>
                </c:pt>
                <c:pt idx="972">
                  <c:v>3.6181000000000001</c:v>
                </c:pt>
                <c:pt idx="973">
                  <c:v>3.3940999999999999</c:v>
                </c:pt>
                <c:pt idx="974">
                  <c:v>3.2081</c:v>
                </c:pt>
                <c:pt idx="975">
                  <c:v>3.1110000000000002</c:v>
                </c:pt>
                <c:pt idx="976">
                  <c:v>3.0301</c:v>
                </c:pt>
                <c:pt idx="977">
                  <c:v>2.9443999999999999</c:v>
                </c:pt>
                <c:pt idx="978">
                  <c:v>2.8725000000000001</c:v>
                </c:pt>
                <c:pt idx="979">
                  <c:v>2.7643</c:v>
                </c:pt>
                <c:pt idx="980">
                  <c:v>2.6568999999999998</c:v>
                </c:pt>
                <c:pt idx="981">
                  <c:v>2.7079</c:v>
                </c:pt>
                <c:pt idx="982">
                  <c:v>3.0133999999999999</c:v>
                </c:pt>
                <c:pt idx="983">
                  <c:v>3.4630999999999998</c:v>
                </c:pt>
                <c:pt idx="984">
                  <c:v>3.8797000000000001</c:v>
                </c:pt>
                <c:pt idx="985">
                  <c:v>4.2614000000000001</c:v>
                </c:pt>
                <c:pt idx="986">
                  <c:v>4.5697999999999999</c:v>
                </c:pt>
                <c:pt idx="987">
                  <c:v>4.7504999999999997</c:v>
                </c:pt>
                <c:pt idx="988">
                  <c:v>4.8661000000000003</c:v>
                </c:pt>
                <c:pt idx="989">
                  <c:v>4.9138999999999999</c:v>
                </c:pt>
                <c:pt idx="990">
                  <c:v>4.9200999999999997</c:v>
                </c:pt>
                <c:pt idx="991">
                  <c:v>4.8981000000000003</c:v>
                </c:pt>
                <c:pt idx="992">
                  <c:v>4.8708</c:v>
                </c:pt>
                <c:pt idx="993">
                  <c:v>4.8507999999999996</c:v>
                </c:pt>
                <c:pt idx="994">
                  <c:v>4.8795999999999999</c:v>
                </c:pt>
                <c:pt idx="995">
                  <c:v>4.968</c:v>
                </c:pt>
                <c:pt idx="996">
                  <c:v>5.1574999999999998</c:v>
                </c:pt>
                <c:pt idx="997">
                  <c:v>5.4085000000000001</c:v>
                </c:pt>
                <c:pt idx="998">
                  <c:v>5.4619999999999997</c:v>
                </c:pt>
                <c:pt idx="999">
                  <c:v>4.7058999999999997</c:v>
                </c:pt>
                <c:pt idx="1000">
                  <c:v>3.7568000000000001</c:v>
                </c:pt>
                <c:pt idx="1001">
                  <c:v>2.8679000000000001</c:v>
                </c:pt>
                <c:pt idx="1002">
                  <c:v>2.1326999999999998</c:v>
                </c:pt>
                <c:pt idx="1003">
                  <c:v>2.2968999999999999</c:v>
                </c:pt>
                <c:pt idx="1004">
                  <c:v>3.1248</c:v>
                </c:pt>
                <c:pt idx="1005">
                  <c:v>3.4460000000000002</c:v>
                </c:pt>
                <c:pt idx="1006">
                  <c:v>3.4832999999999998</c:v>
                </c:pt>
                <c:pt idx="1007">
                  <c:v>3.3348</c:v>
                </c:pt>
                <c:pt idx="1008">
                  <c:v>3.2690999999999999</c:v>
                </c:pt>
                <c:pt idx="1009">
                  <c:v>3.2267999999999999</c:v>
                </c:pt>
                <c:pt idx="1010">
                  <c:v>3.1732999999999998</c:v>
                </c:pt>
                <c:pt idx="1011">
                  <c:v>3.1316999999999999</c:v>
                </c:pt>
                <c:pt idx="1012">
                  <c:v>3.0951</c:v>
                </c:pt>
                <c:pt idx="1013">
                  <c:v>3.1187</c:v>
                </c:pt>
                <c:pt idx="1014">
                  <c:v>3.3174999999999999</c:v>
                </c:pt>
                <c:pt idx="1015">
                  <c:v>3.7362000000000002</c:v>
                </c:pt>
                <c:pt idx="1016">
                  <c:v>4.2781000000000002</c:v>
                </c:pt>
                <c:pt idx="1017">
                  <c:v>4.79</c:v>
                </c:pt>
                <c:pt idx="1018">
                  <c:v>5.1635999999999997</c:v>
                </c:pt>
                <c:pt idx="1019">
                  <c:v>5.3273999999999999</c:v>
                </c:pt>
                <c:pt idx="1020">
                  <c:v>5.3929999999999998</c:v>
                </c:pt>
                <c:pt idx="1021">
                  <c:v>5.3090999999999999</c:v>
                </c:pt>
                <c:pt idx="1022">
                  <c:v>5.1002000000000001</c:v>
                </c:pt>
                <c:pt idx="1023">
                  <c:v>4.9204999999999997</c:v>
                </c:pt>
                <c:pt idx="1024">
                  <c:v>4.7728000000000002</c:v>
                </c:pt>
                <c:pt idx="1025">
                  <c:v>4.5723000000000003</c:v>
                </c:pt>
                <c:pt idx="1026">
                  <c:v>4.4524999999999997</c:v>
                </c:pt>
                <c:pt idx="1027">
                  <c:v>4.3554000000000004</c:v>
                </c:pt>
                <c:pt idx="1028">
                  <c:v>4.3319999999999999</c:v>
                </c:pt>
                <c:pt idx="1029">
                  <c:v>4.3788</c:v>
                </c:pt>
                <c:pt idx="1030">
                  <c:v>4.4485000000000001</c:v>
                </c:pt>
                <c:pt idx="1031">
                  <c:v>4.5571000000000002</c:v>
                </c:pt>
                <c:pt idx="1032">
                  <c:v>4.6664000000000003</c:v>
                </c:pt>
                <c:pt idx="1033">
                  <c:v>4.7308000000000003</c:v>
                </c:pt>
                <c:pt idx="1034">
                  <c:v>4.7702999999999998</c:v>
                </c:pt>
                <c:pt idx="1035">
                  <c:v>4.7687999999999997</c:v>
                </c:pt>
                <c:pt idx="1036">
                  <c:v>4.7206000000000001</c:v>
                </c:pt>
                <c:pt idx="1037">
                  <c:v>4.6675000000000004</c:v>
                </c:pt>
                <c:pt idx="1038">
                  <c:v>4.6028000000000002</c:v>
                </c:pt>
                <c:pt idx="1039">
                  <c:v>4.5613999999999999</c:v>
                </c:pt>
                <c:pt idx="1040">
                  <c:v>4.5175999999999998</c:v>
                </c:pt>
                <c:pt idx="1041">
                  <c:v>4.5286</c:v>
                </c:pt>
                <c:pt idx="1042">
                  <c:v>4.6022999999999996</c:v>
                </c:pt>
                <c:pt idx="1043">
                  <c:v>4.7251000000000003</c:v>
                </c:pt>
                <c:pt idx="1044">
                  <c:v>4.9450000000000003</c:v>
                </c:pt>
                <c:pt idx="1045">
                  <c:v>5.2070999999999996</c:v>
                </c:pt>
                <c:pt idx="1046">
                  <c:v>5.5296000000000003</c:v>
                </c:pt>
                <c:pt idx="1047">
                  <c:v>5.8098999999999998</c:v>
                </c:pt>
                <c:pt idx="1048">
                  <c:v>6.0086000000000004</c:v>
                </c:pt>
                <c:pt idx="1049">
                  <c:v>6.1515000000000004</c:v>
                </c:pt>
                <c:pt idx="1050">
                  <c:v>6.1093000000000002</c:v>
                </c:pt>
                <c:pt idx="1051">
                  <c:v>5.9432</c:v>
                </c:pt>
                <c:pt idx="1052">
                  <c:v>5.8220000000000001</c:v>
                </c:pt>
                <c:pt idx="1053">
                  <c:v>5.6391999999999998</c:v>
                </c:pt>
                <c:pt idx="1054">
                  <c:v>5.4519000000000002</c:v>
                </c:pt>
                <c:pt idx="1055">
                  <c:v>5.3468</c:v>
                </c:pt>
                <c:pt idx="1056">
                  <c:v>5.1973000000000003</c:v>
                </c:pt>
                <c:pt idx="1057">
                  <c:v>5.0933000000000002</c:v>
                </c:pt>
                <c:pt idx="1058">
                  <c:v>5.0780000000000003</c:v>
                </c:pt>
                <c:pt idx="1059">
                  <c:v>5.1117999999999997</c:v>
                </c:pt>
                <c:pt idx="1060">
                  <c:v>5.1109999999999998</c:v>
                </c:pt>
                <c:pt idx="1061">
                  <c:v>5.1341999999999999</c:v>
                </c:pt>
                <c:pt idx="1062">
                  <c:v>5.2110000000000003</c:v>
                </c:pt>
                <c:pt idx="1063">
                  <c:v>5.1872999999999996</c:v>
                </c:pt>
                <c:pt idx="1064">
                  <c:v>5.1162000000000001</c:v>
                </c:pt>
                <c:pt idx="1065">
                  <c:v>5.0929000000000002</c:v>
                </c:pt>
                <c:pt idx="1066">
                  <c:v>4.9973999999999998</c:v>
                </c:pt>
                <c:pt idx="1067">
                  <c:v>4.9320000000000004</c:v>
                </c:pt>
                <c:pt idx="1068">
                  <c:v>4.8715000000000002</c:v>
                </c:pt>
                <c:pt idx="1069">
                  <c:v>4.7994000000000003</c:v>
                </c:pt>
                <c:pt idx="1070">
                  <c:v>4.7061999999999999</c:v>
                </c:pt>
                <c:pt idx="1071">
                  <c:v>4.6639999999999997</c:v>
                </c:pt>
                <c:pt idx="1072">
                  <c:v>4.6558999999999999</c:v>
                </c:pt>
                <c:pt idx="1073">
                  <c:v>4.6502999999999997</c:v>
                </c:pt>
                <c:pt idx="1074">
                  <c:v>4.6121999999999996</c:v>
                </c:pt>
                <c:pt idx="1075">
                  <c:v>4.6082999999999998</c:v>
                </c:pt>
                <c:pt idx="1076">
                  <c:v>4.6104000000000003</c:v>
                </c:pt>
                <c:pt idx="1077">
                  <c:v>4.6098999999999997</c:v>
                </c:pt>
                <c:pt idx="1078">
                  <c:v>4.6238999999999999</c:v>
                </c:pt>
                <c:pt idx="1079">
                  <c:v>4.6353</c:v>
                </c:pt>
                <c:pt idx="1080">
                  <c:v>4.6176000000000004</c:v>
                </c:pt>
                <c:pt idx="1081">
                  <c:v>4.6090999999999998</c:v>
                </c:pt>
                <c:pt idx="1082">
                  <c:v>4.5646000000000004</c:v>
                </c:pt>
                <c:pt idx="1083">
                  <c:v>4.5369999999999999</c:v>
                </c:pt>
                <c:pt idx="1084">
                  <c:v>4.4987000000000004</c:v>
                </c:pt>
                <c:pt idx="1085">
                  <c:v>4.4832999999999998</c:v>
                </c:pt>
                <c:pt idx="1086">
                  <c:v>4.4983000000000004</c:v>
                </c:pt>
                <c:pt idx="1087">
                  <c:v>4.5236000000000001</c:v>
                </c:pt>
                <c:pt idx="1088">
                  <c:v>4.5658000000000003</c:v>
                </c:pt>
                <c:pt idx="1089">
                  <c:v>4.6021000000000001</c:v>
                </c:pt>
                <c:pt idx="1090">
                  <c:v>4.6512000000000002</c:v>
                </c:pt>
                <c:pt idx="1091">
                  <c:v>4.6929999999999996</c:v>
                </c:pt>
                <c:pt idx="1092">
                  <c:v>4.7596999999999996</c:v>
                </c:pt>
                <c:pt idx="1093">
                  <c:v>4.8540000000000001</c:v>
                </c:pt>
                <c:pt idx="1094">
                  <c:v>5.0225999999999997</c:v>
                </c:pt>
                <c:pt idx="1095">
                  <c:v>5.2489999999999997</c:v>
                </c:pt>
                <c:pt idx="1096">
                  <c:v>5.5209999999999999</c:v>
                </c:pt>
                <c:pt idx="1097">
                  <c:v>5.8678999999999997</c:v>
                </c:pt>
                <c:pt idx="1098">
                  <c:v>6.1623999999999999</c:v>
                </c:pt>
                <c:pt idx="1099">
                  <c:v>6.2820999999999998</c:v>
                </c:pt>
                <c:pt idx="1100">
                  <c:v>6.2237</c:v>
                </c:pt>
                <c:pt idx="1101">
                  <c:v>6.1317000000000004</c:v>
                </c:pt>
                <c:pt idx="1102">
                  <c:v>5.9238999999999997</c:v>
                </c:pt>
                <c:pt idx="1103">
                  <c:v>5.7068000000000003</c:v>
                </c:pt>
                <c:pt idx="1104">
                  <c:v>5.5788000000000002</c:v>
                </c:pt>
                <c:pt idx="1105">
                  <c:v>5.3315000000000001</c:v>
                </c:pt>
                <c:pt idx="1106">
                  <c:v>5.2150999999999996</c:v>
                </c:pt>
                <c:pt idx="1107">
                  <c:v>5.1319999999999997</c:v>
                </c:pt>
                <c:pt idx="1108">
                  <c:v>5.0061999999999998</c:v>
                </c:pt>
                <c:pt idx="1109">
                  <c:v>4.9787999999999997</c:v>
                </c:pt>
                <c:pt idx="1110">
                  <c:v>5.0103999999999997</c:v>
                </c:pt>
                <c:pt idx="1111">
                  <c:v>4.9945000000000004</c:v>
                </c:pt>
                <c:pt idx="1112">
                  <c:v>5.0483000000000002</c:v>
                </c:pt>
                <c:pt idx="1113">
                  <c:v>5.1672000000000002</c:v>
                </c:pt>
                <c:pt idx="1114">
                  <c:v>5.3506</c:v>
                </c:pt>
                <c:pt idx="1115">
                  <c:v>4.6067</c:v>
                </c:pt>
                <c:pt idx="1116">
                  <c:v>3.6818</c:v>
                </c:pt>
                <c:pt idx="1117">
                  <c:v>2.8138000000000001</c:v>
                </c:pt>
                <c:pt idx="1118">
                  <c:v>2.0964999999999998</c:v>
                </c:pt>
                <c:pt idx="1119">
                  <c:v>2.0924</c:v>
                </c:pt>
                <c:pt idx="1120">
                  <c:v>2.9508000000000001</c:v>
                </c:pt>
                <c:pt idx="1121">
                  <c:v>3.5276999999999998</c:v>
                </c:pt>
                <c:pt idx="1122">
                  <c:v>3.5859999999999999</c:v>
                </c:pt>
                <c:pt idx="1123">
                  <c:v>3.6434000000000002</c:v>
                </c:pt>
                <c:pt idx="1124">
                  <c:v>3.5613000000000001</c:v>
                </c:pt>
                <c:pt idx="1125">
                  <c:v>3.5832000000000002</c:v>
                </c:pt>
                <c:pt idx="1126">
                  <c:v>3.5015000000000001</c:v>
                </c:pt>
                <c:pt idx="1127">
                  <c:v>3.4001000000000001</c:v>
                </c:pt>
                <c:pt idx="1128">
                  <c:v>3.3113999999999999</c:v>
                </c:pt>
                <c:pt idx="1129">
                  <c:v>3.2130000000000001</c:v>
                </c:pt>
                <c:pt idx="1130">
                  <c:v>3.1046</c:v>
                </c:pt>
                <c:pt idx="1131">
                  <c:v>3.0632999999999999</c:v>
                </c:pt>
                <c:pt idx="1132">
                  <c:v>3.1814</c:v>
                </c:pt>
                <c:pt idx="1133">
                  <c:v>3.4649000000000001</c:v>
                </c:pt>
                <c:pt idx="1134">
                  <c:v>3.8607</c:v>
                </c:pt>
                <c:pt idx="1135">
                  <c:v>4.3057999999999996</c:v>
                </c:pt>
                <c:pt idx="1136">
                  <c:v>4.6753</c:v>
                </c:pt>
                <c:pt idx="1137">
                  <c:v>4.9253</c:v>
                </c:pt>
                <c:pt idx="1138">
                  <c:v>5.0189000000000004</c:v>
                </c:pt>
                <c:pt idx="1139">
                  <c:v>5.0244</c:v>
                </c:pt>
                <c:pt idx="1140">
                  <c:v>4.9192999999999998</c:v>
                </c:pt>
                <c:pt idx="1141">
                  <c:v>4.7751999999999999</c:v>
                </c:pt>
                <c:pt idx="1142">
                  <c:v>4.6524000000000001</c:v>
                </c:pt>
                <c:pt idx="1143">
                  <c:v>4.5481999999999996</c:v>
                </c:pt>
                <c:pt idx="1144">
                  <c:v>4.4943</c:v>
                </c:pt>
                <c:pt idx="1145">
                  <c:v>4.4607000000000001</c:v>
                </c:pt>
                <c:pt idx="1146">
                  <c:v>4.5128000000000004</c:v>
                </c:pt>
                <c:pt idx="1147">
                  <c:v>4.5857000000000001</c:v>
                </c:pt>
                <c:pt idx="1148">
                  <c:v>4.6997</c:v>
                </c:pt>
                <c:pt idx="1149">
                  <c:v>4.7980999999999998</c:v>
                </c:pt>
                <c:pt idx="1150">
                  <c:v>4.9615</c:v>
                </c:pt>
                <c:pt idx="1151">
                  <c:v>4.9863999999999997</c:v>
                </c:pt>
                <c:pt idx="1152">
                  <c:v>4.2064000000000004</c:v>
                </c:pt>
                <c:pt idx="1153">
                  <c:v>3.2841999999999998</c:v>
                </c:pt>
                <c:pt idx="1154">
                  <c:v>2.4820000000000002</c:v>
                </c:pt>
                <c:pt idx="1155">
                  <c:v>1.8245</c:v>
                </c:pt>
                <c:pt idx="1156">
                  <c:v>1.9742999999999999</c:v>
                </c:pt>
                <c:pt idx="1157">
                  <c:v>2.5232000000000001</c:v>
                </c:pt>
                <c:pt idx="1158">
                  <c:v>2.8813</c:v>
                </c:pt>
                <c:pt idx="1159">
                  <c:v>3.0352999999999999</c:v>
                </c:pt>
                <c:pt idx="1160">
                  <c:v>3.1065999999999998</c:v>
                </c:pt>
                <c:pt idx="1161">
                  <c:v>3.2111999999999998</c:v>
                </c:pt>
                <c:pt idx="1162">
                  <c:v>3.2431000000000001</c:v>
                </c:pt>
                <c:pt idx="1163">
                  <c:v>3.2033</c:v>
                </c:pt>
                <c:pt idx="1164">
                  <c:v>3.1332</c:v>
                </c:pt>
                <c:pt idx="1165">
                  <c:v>3.1107</c:v>
                </c:pt>
                <c:pt idx="1166">
                  <c:v>3.2328999999999999</c:v>
                </c:pt>
                <c:pt idx="1167">
                  <c:v>3.6398999999999999</c:v>
                </c:pt>
                <c:pt idx="1168">
                  <c:v>4.2808000000000002</c:v>
                </c:pt>
                <c:pt idx="1169">
                  <c:v>5.0350999999999999</c:v>
                </c:pt>
                <c:pt idx="1170">
                  <c:v>5.6433</c:v>
                </c:pt>
                <c:pt idx="1171">
                  <c:v>5.8560999999999996</c:v>
                </c:pt>
                <c:pt idx="1172">
                  <c:v>5.8411</c:v>
                </c:pt>
                <c:pt idx="1173">
                  <c:v>5.6284999999999998</c:v>
                </c:pt>
                <c:pt idx="1174">
                  <c:v>5.3385999999999996</c:v>
                </c:pt>
                <c:pt idx="1175">
                  <c:v>5.0997000000000003</c:v>
                </c:pt>
                <c:pt idx="1176">
                  <c:v>4.7899000000000003</c:v>
                </c:pt>
                <c:pt idx="1177">
                  <c:v>4.5959000000000003</c:v>
                </c:pt>
                <c:pt idx="1178">
                  <c:v>4.4542000000000002</c:v>
                </c:pt>
                <c:pt idx="1179">
                  <c:v>4.3253000000000004</c:v>
                </c:pt>
                <c:pt idx="1180">
                  <c:v>4.2625999999999999</c:v>
                </c:pt>
                <c:pt idx="1181">
                  <c:v>4.2446999999999999</c:v>
                </c:pt>
                <c:pt idx="1182">
                  <c:v>4.3224999999999998</c:v>
                </c:pt>
                <c:pt idx="1183">
                  <c:v>4.4871999999999996</c:v>
                </c:pt>
                <c:pt idx="1184">
                  <c:v>4.6829000000000001</c:v>
                </c:pt>
                <c:pt idx="1185">
                  <c:v>4.8274999999999997</c:v>
                </c:pt>
                <c:pt idx="1186">
                  <c:v>4.9231999999999996</c:v>
                </c:pt>
                <c:pt idx="1187">
                  <c:v>4.9486999999999997</c:v>
                </c:pt>
                <c:pt idx="1188">
                  <c:v>4.9157999999999999</c:v>
                </c:pt>
                <c:pt idx="1189">
                  <c:v>4.8643000000000001</c:v>
                </c:pt>
                <c:pt idx="1190">
                  <c:v>4.7725</c:v>
                </c:pt>
                <c:pt idx="1191">
                  <c:v>4.6557000000000004</c:v>
                </c:pt>
                <c:pt idx="1192">
                  <c:v>4.5609000000000002</c:v>
                </c:pt>
                <c:pt idx="1193">
                  <c:v>4.4981999999999998</c:v>
                </c:pt>
                <c:pt idx="1194">
                  <c:v>4.4888000000000003</c:v>
                </c:pt>
                <c:pt idx="1195">
                  <c:v>4.5183</c:v>
                </c:pt>
                <c:pt idx="1196">
                  <c:v>4.5662000000000003</c:v>
                </c:pt>
                <c:pt idx="1197">
                  <c:v>4.6299000000000001</c:v>
                </c:pt>
                <c:pt idx="1198">
                  <c:v>4.7508999999999997</c:v>
                </c:pt>
                <c:pt idx="1199">
                  <c:v>4.8723999999999998</c:v>
                </c:pt>
                <c:pt idx="1200">
                  <c:v>4.9550000000000001</c:v>
                </c:pt>
                <c:pt idx="1201">
                  <c:v>5.0574000000000003</c:v>
                </c:pt>
                <c:pt idx="1202">
                  <c:v>5.1858000000000004</c:v>
                </c:pt>
                <c:pt idx="1203">
                  <c:v>5.3033000000000001</c:v>
                </c:pt>
                <c:pt idx="1204">
                  <c:v>5.4058000000000002</c:v>
                </c:pt>
                <c:pt idx="1205">
                  <c:v>5.4827000000000004</c:v>
                </c:pt>
                <c:pt idx="1206">
                  <c:v>5.5297000000000001</c:v>
                </c:pt>
                <c:pt idx="1207">
                  <c:v>5.5488999999999997</c:v>
                </c:pt>
                <c:pt idx="1208">
                  <c:v>5.5678000000000001</c:v>
                </c:pt>
                <c:pt idx="1209">
                  <c:v>5.6007999999999996</c:v>
                </c:pt>
                <c:pt idx="1210">
                  <c:v>5.5663</c:v>
                </c:pt>
                <c:pt idx="1211">
                  <c:v>5.5133000000000001</c:v>
                </c:pt>
                <c:pt idx="1212">
                  <c:v>5.4744000000000002</c:v>
                </c:pt>
                <c:pt idx="1213">
                  <c:v>5.4085999999999999</c:v>
                </c:pt>
                <c:pt idx="1214">
                  <c:v>5.3192000000000004</c:v>
                </c:pt>
                <c:pt idx="1215">
                  <c:v>5.2739000000000003</c:v>
                </c:pt>
                <c:pt idx="1216">
                  <c:v>5.2207999999999997</c:v>
                </c:pt>
                <c:pt idx="1217">
                  <c:v>5.1162000000000001</c:v>
                </c:pt>
                <c:pt idx="1218">
                  <c:v>5.0803000000000003</c:v>
                </c:pt>
                <c:pt idx="1219">
                  <c:v>5.1074000000000002</c:v>
                </c:pt>
                <c:pt idx="1220">
                  <c:v>5.0431999999999997</c:v>
                </c:pt>
                <c:pt idx="1221">
                  <c:v>5.0057999999999998</c:v>
                </c:pt>
                <c:pt idx="1222">
                  <c:v>5.0488999999999997</c:v>
                </c:pt>
                <c:pt idx="1223">
                  <c:v>5.0551000000000004</c:v>
                </c:pt>
                <c:pt idx="1224">
                  <c:v>4.9782999999999999</c:v>
                </c:pt>
                <c:pt idx="1225">
                  <c:v>4.9477000000000002</c:v>
                </c:pt>
                <c:pt idx="1226">
                  <c:v>4.9542999999999999</c:v>
                </c:pt>
                <c:pt idx="1227">
                  <c:v>4.8921999999999999</c:v>
                </c:pt>
                <c:pt idx="1228">
                  <c:v>4.8579999999999997</c:v>
                </c:pt>
                <c:pt idx="1229">
                  <c:v>4.8304999999999998</c:v>
                </c:pt>
                <c:pt idx="1230">
                  <c:v>4.8136999999999999</c:v>
                </c:pt>
                <c:pt idx="1231">
                  <c:v>4.758</c:v>
                </c:pt>
                <c:pt idx="1232">
                  <c:v>4.7351000000000001</c:v>
                </c:pt>
                <c:pt idx="1233">
                  <c:v>4.7285000000000004</c:v>
                </c:pt>
                <c:pt idx="1234">
                  <c:v>4.7409999999999997</c:v>
                </c:pt>
                <c:pt idx="1235">
                  <c:v>4.7079000000000004</c:v>
                </c:pt>
                <c:pt idx="1236">
                  <c:v>4.6843000000000004</c:v>
                </c:pt>
                <c:pt idx="1237">
                  <c:v>4.6475</c:v>
                </c:pt>
                <c:pt idx="1238">
                  <c:v>4.6237000000000004</c:v>
                </c:pt>
                <c:pt idx="1239">
                  <c:v>4.6124000000000001</c:v>
                </c:pt>
                <c:pt idx="1240">
                  <c:v>4.6348000000000003</c:v>
                </c:pt>
                <c:pt idx="1241">
                  <c:v>4.6330999999999998</c:v>
                </c:pt>
                <c:pt idx="1242">
                  <c:v>4.6506999999999996</c:v>
                </c:pt>
                <c:pt idx="1243">
                  <c:v>4.6630000000000003</c:v>
                </c:pt>
                <c:pt idx="1244">
                  <c:v>4.6538000000000004</c:v>
                </c:pt>
                <c:pt idx="1245">
                  <c:v>4.7751999999999999</c:v>
                </c:pt>
                <c:pt idx="1246">
                  <c:v>4.2031999999999998</c:v>
                </c:pt>
                <c:pt idx="1247">
                  <c:v>3.3988</c:v>
                </c:pt>
                <c:pt idx="1248">
                  <c:v>2.6112000000000002</c:v>
                </c:pt>
                <c:pt idx="1249">
                  <c:v>1.9487000000000001</c:v>
                </c:pt>
                <c:pt idx="1250">
                  <c:v>1.5463</c:v>
                </c:pt>
                <c:pt idx="1251">
                  <c:v>1.8136000000000001</c:v>
                </c:pt>
                <c:pt idx="1252">
                  <c:v>2.3271000000000002</c:v>
                </c:pt>
                <c:pt idx="1253">
                  <c:v>2.5647000000000002</c:v>
                </c:pt>
                <c:pt idx="1254">
                  <c:v>2.6415000000000002</c:v>
                </c:pt>
                <c:pt idx="1255">
                  <c:v>2.7450000000000001</c:v>
                </c:pt>
                <c:pt idx="1256">
                  <c:v>2.8483000000000001</c:v>
                </c:pt>
                <c:pt idx="1257">
                  <c:v>2.9344000000000001</c:v>
                </c:pt>
                <c:pt idx="1258">
                  <c:v>2.9619</c:v>
                </c:pt>
                <c:pt idx="1259">
                  <c:v>2.9961000000000002</c:v>
                </c:pt>
                <c:pt idx="1260">
                  <c:v>3.1316000000000002</c:v>
                </c:pt>
                <c:pt idx="1261">
                  <c:v>3.5127000000000002</c:v>
                </c:pt>
                <c:pt idx="1262">
                  <c:v>4.1485000000000003</c:v>
                </c:pt>
                <c:pt idx="1263">
                  <c:v>4.8879000000000001</c:v>
                </c:pt>
                <c:pt idx="1264">
                  <c:v>5.5072999999999999</c:v>
                </c:pt>
                <c:pt idx="1265">
                  <c:v>5.81</c:v>
                </c:pt>
                <c:pt idx="1266">
                  <c:v>5.8297999999999996</c:v>
                </c:pt>
                <c:pt idx="1267">
                  <c:v>5.7713999999999999</c:v>
                </c:pt>
                <c:pt idx="1268">
                  <c:v>5.4885000000000002</c:v>
                </c:pt>
                <c:pt idx="1269">
                  <c:v>5.2431999999999999</c:v>
                </c:pt>
                <c:pt idx="1270">
                  <c:v>5.0526</c:v>
                </c:pt>
                <c:pt idx="1271">
                  <c:v>4.8361999999999998</c:v>
                </c:pt>
                <c:pt idx="1272">
                  <c:v>4.6879</c:v>
                </c:pt>
                <c:pt idx="1273">
                  <c:v>4.6332000000000004</c:v>
                </c:pt>
                <c:pt idx="1274">
                  <c:v>4.6144999999999996</c:v>
                </c:pt>
                <c:pt idx="1275">
                  <c:v>4.6603000000000003</c:v>
                </c:pt>
                <c:pt idx="1276">
                  <c:v>4.7983000000000002</c:v>
                </c:pt>
                <c:pt idx="1277">
                  <c:v>5.0220000000000002</c:v>
                </c:pt>
                <c:pt idx="1278">
                  <c:v>5.2441000000000004</c:v>
                </c:pt>
                <c:pt idx="1279">
                  <c:v>5.3891</c:v>
                </c:pt>
                <c:pt idx="1280">
                  <c:v>5.3898000000000001</c:v>
                </c:pt>
                <c:pt idx="1281">
                  <c:v>5.4295</c:v>
                </c:pt>
                <c:pt idx="1282">
                  <c:v>5.3442999999999996</c:v>
                </c:pt>
                <c:pt idx="1283">
                  <c:v>5.2042999999999999</c:v>
                </c:pt>
                <c:pt idx="1284">
                  <c:v>5.1097000000000001</c:v>
                </c:pt>
                <c:pt idx="1285">
                  <c:v>4.9710000000000001</c:v>
                </c:pt>
                <c:pt idx="1286">
                  <c:v>4.8259999999999996</c:v>
                </c:pt>
                <c:pt idx="1287">
                  <c:v>4.7512999999999996</c:v>
                </c:pt>
                <c:pt idx="1288">
                  <c:v>4.7275999999999998</c:v>
                </c:pt>
                <c:pt idx="1289">
                  <c:v>4.6933999999999996</c:v>
                </c:pt>
                <c:pt idx="1290">
                  <c:v>4.6916000000000002</c:v>
                </c:pt>
                <c:pt idx="1291">
                  <c:v>4.7405999999999997</c:v>
                </c:pt>
                <c:pt idx="1292">
                  <c:v>4.8201999999999998</c:v>
                </c:pt>
                <c:pt idx="1293">
                  <c:v>4.8867000000000003</c:v>
                </c:pt>
                <c:pt idx="1294">
                  <c:v>4.8898000000000001</c:v>
                </c:pt>
                <c:pt idx="1295">
                  <c:v>4.8963999999999999</c:v>
                </c:pt>
                <c:pt idx="1296">
                  <c:v>4.8937999999999997</c:v>
                </c:pt>
                <c:pt idx="1297">
                  <c:v>4.8818999999999999</c:v>
                </c:pt>
                <c:pt idx="1298">
                  <c:v>4.8380999999999998</c:v>
                </c:pt>
                <c:pt idx="1299">
                  <c:v>4.766</c:v>
                </c:pt>
                <c:pt idx="1300">
                  <c:v>4.7282000000000002</c:v>
                </c:pt>
                <c:pt idx="1301">
                  <c:v>4.7069000000000001</c:v>
                </c:pt>
                <c:pt idx="1302">
                  <c:v>4.7023999999999999</c:v>
                </c:pt>
                <c:pt idx="1303">
                  <c:v>4.7386999999999997</c:v>
                </c:pt>
                <c:pt idx="1304">
                  <c:v>4.76</c:v>
                </c:pt>
                <c:pt idx="1305">
                  <c:v>4.7865000000000002</c:v>
                </c:pt>
                <c:pt idx="1306">
                  <c:v>4.8433000000000002</c:v>
                </c:pt>
                <c:pt idx="1307">
                  <c:v>4.9122000000000003</c:v>
                </c:pt>
                <c:pt idx="1308">
                  <c:v>4.9718</c:v>
                </c:pt>
                <c:pt idx="1309">
                  <c:v>5.0548000000000002</c:v>
                </c:pt>
                <c:pt idx="1310">
                  <c:v>5.1201999999999996</c:v>
                </c:pt>
                <c:pt idx="1311">
                  <c:v>5.1836000000000002</c:v>
                </c:pt>
                <c:pt idx="1312">
                  <c:v>5.1882999999999999</c:v>
                </c:pt>
                <c:pt idx="1313">
                  <c:v>5.1938000000000004</c:v>
                </c:pt>
                <c:pt idx="1314">
                  <c:v>5.2130999999999998</c:v>
                </c:pt>
                <c:pt idx="1315">
                  <c:v>5.2961999999999998</c:v>
                </c:pt>
                <c:pt idx="1316">
                  <c:v>5.3502999999999998</c:v>
                </c:pt>
                <c:pt idx="1317">
                  <c:v>5.3385999999999996</c:v>
                </c:pt>
                <c:pt idx="1318">
                  <c:v>5.3352000000000004</c:v>
                </c:pt>
                <c:pt idx="1319">
                  <c:v>5.3738000000000001</c:v>
                </c:pt>
                <c:pt idx="1320">
                  <c:v>5.3438999999999997</c:v>
                </c:pt>
                <c:pt idx="1321">
                  <c:v>5.3018999999999998</c:v>
                </c:pt>
                <c:pt idx="1322">
                  <c:v>5.3011999999999997</c:v>
                </c:pt>
                <c:pt idx="1323">
                  <c:v>5.3113000000000001</c:v>
                </c:pt>
                <c:pt idx="1324">
                  <c:v>5.2419000000000002</c:v>
                </c:pt>
                <c:pt idx="1325">
                  <c:v>5.2110000000000003</c:v>
                </c:pt>
                <c:pt idx="1326">
                  <c:v>5.2</c:v>
                </c:pt>
                <c:pt idx="1327">
                  <c:v>5.1154000000000002</c:v>
                </c:pt>
                <c:pt idx="1328">
                  <c:v>5.1074999999999999</c:v>
                </c:pt>
                <c:pt idx="1329">
                  <c:v>5.0959000000000003</c:v>
                </c:pt>
                <c:pt idx="1330">
                  <c:v>5.0141999999999998</c:v>
                </c:pt>
                <c:pt idx="1331">
                  <c:v>4.9980000000000002</c:v>
                </c:pt>
                <c:pt idx="1332">
                  <c:v>4.9916999999999998</c:v>
                </c:pt>
                <c:pt idx="1333">
                  <c:v>4.9663000000000004</c:v>
                </c:pt>
                <c:pt idx="1334">
                  <c:v>4.9819000000000004</c:v>
                </c:pt>
                <c:pt idx="1335">
                  <c:v>5.0221</c:v>
                </c:pt>
                <c:pt idx="1336">
                  <c:v>4.9443000000000001</c:v>
                </c:pt>
                <c:pt idx="1337">
                  <c:v>4.9298999999999999</c:v>
                </c:pt>
                <c:pt idx="1338">
                  <c:v>4.9389000000000003</c:v>
                </c:pt>
                <c:pt idx="1339">
                  <c:v>4.8745000000000003</c:v>
                </c:pt>
                <c:pt idx="1340">
                  <c:v>4.8101000000000003</c:v>
                </c:pt>
                <c:pt idx="1341">
                  <c:v>4.8023999999999996</c:v>
                </c:pt>
                <c:pt idx="1342">
                  <c:v>4.7850999999999999</c:v>
                </c:pt>
                <c:pt idx="1343">
                  <c:v>4.7712000000000003</c:v>
                </c:pt>
                <c:pt idx="1344">
                  <c:v>4.7518000000000002</c:v>
                </c:pt>
                <c:pt idx="1345">
                  <c:v>4.7415000000000003</c:v>
                </c:pt>
                <c:pt idx="1346">
                  <c:v>4.7662000000000004</c:v>
                </c:pt>
                <c:pt idx="1347">
                  <c:v>4.7945000000000002</c:v>
                </c:pt>
                <c:pt idx="1348">
                  <c:v>4.7594000000000003</c:v>
                </c:pt>
                <c:pt idx="1349">
                  <c:v>4.7081999999999997</c:v>
                </c:pt>
                <c:pt idx="1350">
                  <c:v>4.6908000000000003</c:v>
                </c:pt>
                <c:pt idx="1351">
                  <c:v>4.6965000000000003</c:v>
                </c:pt>
                <c:pt idx="1352">
                  <c:v>4.7111999999999998</c:v>
                </c:pt>
                <c:pt idx="1353">
                  <c:v>4.7122000000000002</c:v>
                </c:pt>
                <c:pt idx="1354">
                  <c:v>4.7008000000000001</c:v>
                </c:pt>
                <c:pt idx="1355">
                  <c:v>4.7141999999999999</c:v>
                </c:pt>
                <c:pt idx="1356">
                  <c:v>4.7264999999999997</c:v>
                </c:pt>
                <c:pt idx="1357">
                  <c:v>4.7667000000000002</c:v>
                </c:pt>
                <c:pt idx="1358">
                  <c:v>4.8308</c:v>
                </c:pt>
                <c:pt idx="1359">
                  <c:v>4.8944999999999999</c:v>
                </c:pt>
                <c:pt idx="1360">
                  <c:v>4.9625000000000004</c:v>
                </c:pt>
                <c:pt idx="1361">
                  <c:v>5.0282999999999998</c:v>
                </c:pt>
                <c:pt idx="1362">
                  <c:v>5.1231</c:v>
                </c:pt>
                <c:pt idx="1363">
                  <c:v>5.2304000000000004</c:v>
                </c:pt>
                <c:pt idx="1364">
                  <c:v>5.3571999999999997</c:v>
                </c:pt>
                <c:pt idx="1365">
                  <c:v>5.4686000000000003</c:v>
                </c:pt>
                <c:pt idx="1366">
                  <c:v>5.6007999999999996</c:v>
                </c:pt>
                <c:pt idx="1367">
                  <c:v>5.6162999999999998</c:v>
                </c:pt>
                <c:pt idx="1368">
                  <c:v>5.5811000000000002</c:v>
                </c:pt>
                <c:pt idx="1369">
                  <c:v>5.6021000000000001</c:v>
                </c:pt>
                <c:pt idx="1370">
                  <c:v>5.5164</c:v>
                </c:pt>
                <c:pt idx="1371">
                  <c:v>5.4382999999999999</c:v>
                </c:pt>
                <c:pt idx="1372">
                  <c:v>5.4221000000000004</c:v>
                </c:pt>
                <c:pt idx="1373">
                  <c:v>5.3598999999999997</c:v>
                </c:pt>
                <c:pt idx="1374">
                  <c:v>5.3574000000000002</c:v>
                </c:pt>
                <c:pt idx="1375">
                  <c:v>5.3341000000000003</c:v>
                </c:pt>
                <c:pt idx="1376">
                  <c:v>5.2465000000000002</c:v>
                </c:pt>
                <c:pt idx="1377">
                  <c:v>5.2557999999999998</c:v>
                </c:pt>
                <c:pt idx="1378">
                  <c:v>5.1863000000000001</c:v>
                </c:pt>
                <c:pt idx="1379">
                  <c:v>5.0411999999999999</c:v>
                </c:pt>
                <c:pt idx="1380">
                  <c:v>5.0105000000000004</c:v>
                </c:pt>
                <c:pt idx="1381">
                  <c:v>4.8829000000000002</c:v>
                </c:pt>
                <c:pt idx="1382">
                  <c:v>4.8148</c:v>
                </c:pt>
                <c:pt idx="1384">
                  <c:v>6.4772999999999996</c:v>
                </c:pt>
                <c:pt idx="1385">
                  <c:v>9.0366</c:v>
                </c:pt>
                <c:pt idx="1386">
                  <c:v>10.323</c:v>
                </c:pt>
                <c:pt idx="1387">
                  <c:v>18.702000000000002</c:v>
                </c:pt>
                <c:pt idx="1388">
                  <c:v>37.863999999999997</c:v>
                </c:pt>
                <c:pt idx="1389">
                  <c:v>80.415000000000006</c:v>
                </c:pt>
                <c:pt idx="1390">
                  <c:v>107.22</c:v>
                </c:pt>
                <c:pt idx="1391">
                  <c:v>110</c:v>
                </c:pt>
                <c:pt idx="1392">
                  <c:v>110</c:v>
                </c:pt>
                <c:pt idx="1393">
                  <c:v>110</c:v>
                </c:pt>
                <c:pt idx="1394">
                  <c:v>93.793999999999997</c:v>
                </c:pt>
                <c:pt idx="1395">
                  <c:v>75.19</c:v>
                </c:pt>
                <c:pt idx="1396">
                  <c:v>64.016999999999996</c:v>
                </c:pt>
                <c:pt idx="1397">
                  <c:v>55.103000000000002</c:v>
                </c:pt>
                <c:pt idx="1398">
                  <c:v>49.530999999999999</c:v>
                </c:pt>
                <c:pt idx="1399">
                  <c:v>44.195</c:v>
                </c:pt>
                <c:pt idx="1400">
                  <c:v>38.197000000000003</c:v>
                </c:pt>
                <c:pt idx="1401">
                  <c:v>32.466999999999999</c:v>
                </c:pt>
                <c:pt idx="1402">
                  <c:v>27.629000000000001</c:v>
                </c:pt>
                <c:pt idx="1403">
                  <c:v>23.84</c:v>
                </c:pt>
                <c:pt idx="1404">
                  <c:v>20.879000000000001</c:v>
                </c:pt>
                <c:pt idx="1405">
                  <c:v>18.629000000000001</c:v>
                </c:pt>
                <c:pt idx="1406">
                  <c:v>16.849</c:v>
                </c:pt>
                <c:pt idx="1407">
                  <c:v>15.648</c:v>
                </c:pt>
                <c:pt idx="1408">
                  <c:v>15.311</c:v>
                </c:pt>
                <c:pt idx="1409">
                  <c:v>14.182</c:v>
                </c:pt>
                <c:pt idx="1410">
                  <c:v>12.585000000000001</c:v>
                </c:pt>
                <c:pt idx="1411">
                  <c:v>10.972</c:v>
                </c:pt>
                <c:pt idx="1412">
                  <c:v>0.81369999999999998</c:v>
                </c:pt>
                <c:pt idx="1413">
                  <c:v>7.0369000000000002</c:v>
                </c:pt>
                <c:pt idx="1414">
                  <c:v>7.5163000000000002</c:v>
                </c:pt>
                <c:pt idx="1415">
                  <c:v>7.9130000000000003</c:v>
                </c:pt>
                <c:pt idx="1416">
                  <c:v>8.1562999999999999</c:v>
                </c:pt>
                <c:pt idx="1417">
                  <c:v>8.1341000000000001</c:v>
                </c:pt>
                <c:pt idx="1418">
                  <c:v>7.7897999999999996</c:v>
                </c:pt>
                <c:pt idx="1419">
                  <c:v>7.3208000000000002</c:v>
                </c:pt>
                <c:pt idx="1420">
                  <c:v>6.7544000000000004</c:v>
                </c:pt>
                <c:pt idx="1421">
                  <c:v>6.2332000000000001</c:v>
                </c:pt>
                <c:pt idx="1422">
                  <c:v>5.7804000000000002</c:v>
                </c:pt>
                <c:pt idx="1423">
                  <c:v>5.3845000000000001</c:v>
                </c:pt>
                <c:pt idx="1424">
                  <c:v>5.0991999999999997</c:v>
                </c:pt>
                <c:pt idx="1425">
                  <c:v>4.8925000000000001</c:v>
                </c:pt>
                <c:pt idx="1426">
                  <c:v>4.8009000000000004</c:v>
                </c:pt>
                <c:pt idx="1427">
                  <c:v>4.7675999999999998</c:v>
                </c:pt>
                <c:pt idx="1428">
                  <c:v>4.8144</c:v>
                </c:pt>
                <c:pt idx="1429">
                  <c:v>4.8460999999999999</c:v>
                </c:pt>
                <c:pt idx="1430">
                  <c:v>4.8939000000000004</c:v>
                </c:pt>
                <c:pt idx="1431">
                  <c:v>4.9027000000000003</c:v>
                </c:pt>
                <c:pt idx="1432">
                  <c:v>4.8898000000000001</c:v>
                </c:pt>
                <c:pt idx="1433">
                  <c:v>4.8479999999999999</c:v>
                </c:pt>
                <c:pt idx="1434">
                  <c:v>4.8085000000000004</c:v>
                </c:pt>
                <c:pt idx="1435">
                  <c:v>4.7442000000000002</c:v>
                </c:pt>
                <c:pt idx="1436">
                  <c:v>4.7201000000000004</c:v>
                </c:pt>
                <c:pt idx="1437">
                  <c:v>4.6772999999999998</c:v>
                </c:pt>
                <c:pt idx="1438">
                  <c:v>4.6242000000000001</c:v>
                </c:pt>
                <c:pt idx="1439">
                  <c:v>4.6212999999999997</c:v>
                </c:pt>
                <c:pt idx="1440">
                  <c:v>4.6763000000000003</c:v>
                </c:pt>
                <c:pt idx="1441">
                  <c:v>4.7599</c:v>
                </c:pt>
                <c:pt idx="1442">
                  <c:v>4.8455000000000004</c:v>
                </c:pt>
                <c:pt idx="1443">
                  <c:v>4.95</c:v>
                </c:pt>
                <c:pt idx="1444">
                  <c:v>5.0194000000000001</c:v>
                </c:pt>
                <c:pt idx="1445">
                  <c:v>5.0842000000000001</c:v>
                </c:pt>
                <c:pt idx="1446">
                  <c:v>5.1576000000000004</c:v>
                </c:pt>
                <c:pt idx="1447">
                  <c:v>5.2172999999999998</c:v>
                </c:pt>
                <c:pt idx="1448">
                  <c:v>5.2629999999999999</c:v>
                </c:pt>
                <c:pt idx="1449">
                  <c:v>5.2629000000000001</c:v>
                </c:pt>
                <c:pt idx="1450">
                  <c:v>5.2813999999999997</c:v>
                </c:pt>
                <c:pt idx="1451">
                  <c:v>5.3133999999999997</c:v>
                </c:pt>
                <c:pt idx="1452">
                  <c:v>5.3653000000000004</c:v>
                </c:pt>
                <c:pt idx="1453">
                  <c:v>5.4446000000000003</c:v>
                </c:pt>
                <c:pt idx="1454">
                  <c:v>5.5556999999999999</c:v>
                </c:pt>
                <c:pt idx="1455">
                  <c:v>5.6779000000000002</c:v>
                </c:pt>
                <c:pt idx="1456">
                  <c:v>5.7884000000000002</c:v>
                </c:pt>
                <c:pt idx="1457">
                  <c:v>5.8838999999999997</c:v>
                </c:pt>
                <c:pt idx="1458">
                  <c:v>5.9580000000000002</c:v>
                </c:pt>
                <c:pt idx="1459">
                  <c:v>5.9519000000000002</c:v>
                </c:pt>
                <c:pt idx="1460">
                  <c:v>5.8501000000000003</c:v>
                </c:pt>
                <c:pt idx="1461">
                  <c:v>5.7579000000000002</c:v>
                </c:pt>
                <c:pt idx="1462">
                  <c:v>5.7176999999999998</c:v>
                </c:pt>
                <c:pt idx="1463">
                  <c:v>5.6334999999999997</c:v>
                </c:pt>
                <c:pt idx="1464">
                  <c:v>5.5121000000000002</c:v>
                </c:pt>
                <c:pt idx="1465">
                  <c:v>5.4443000000000001</c:v>
                </c:pt>
                <c:pt idx="1466">
                  <c:v>5.3818000000000001</c:v>
                </c:pt>
                <c:pt idx="1467">
                  <c:v>5.2828999999999997</c:v>
                </c:pt>
                <c:pt idx="1468">
                  <c:v>5.2272999999999996</c:v>
                </c:pt>
                <c:pt idx="1469">
                  <c:v>5.2352999999999996</c:v>
                </c:pt>
                <c:pt idx="1470">
                  <c:v>5.1746999999999996</c:v>
                </c:pt>
                <c:pt idx="1471">
                  <c:v>5.1627999999999998</c:v>
                </c:pt>
                <c:pt idx="1472">
                  <c:v>5.1570999999999998</c:v>
                </c:pt>
                <c:pt idx="1473">
                  <c:v>5.1140999999999996</c:v>
                </c:pt>
                <c:pt idx="1474">
                  <c:v>5.0422000000000002</c:v>
                </c:pt>
                <c:pt idx="1475">
                  <c:v>4.9779</c:v>
                </c:pt>
                <c:pt idx="1476">
                  <c:v>4.9550000000000001</c:v>
                </c:pt>
                <c:pt idx="1477">
                  <c:v>4.8986000000000001</c:v>
                </c:pt>
                <c:pt idx="1478">
                  <c:v>4.8367000000000004</c:v>
                </c:pt>
                <c:pt idx="1479">
                  <c:v>4.8205</c:v>
                </c:pt>
                <c:pt idx="1480">
                  <c:v>7.1184000000000003</c:v>
                </c:pt>
                <c:pt idx="1481">
                  <c:v>8.3232999999999997</c:v>
                </c:pt>
                <c:pt idx="1482">
                  <c:v>7.8914999999999997</c:v>
                </c:pt>
                <c:pt idx="1483">
                  <c:v>6.6186999999999996</c:v>
                </c:pt>
                <c:pt idx="1484">
                  <c:v>5.2515000000000001</c:v>
                </c:pt>
                <c:pt idx="1485">
                  <c:v>4.0079000000000002</c:v>
                </c:pt>
                <c:pt idx="1486">
                  <c:v>3.1440000000000001</c:v>
                </c:pt>
                <c:pt idx="1487">
                  <c:v>3.6638000000000002</c:v>
                </c:pt>
                <c:pt idx="1488">
                  <c:v>4.0683999999999996</c:v>
                </c:pt>
                <c:pt idx="1489">
                  <c:v>3.9906999999999999</c:v>
                </c:pt>
                <c:pt idx="1490">
                  <c:v>3.6413000000000002</c:v>
                </c:pt>
                <c:pt idx="1491">
                  <c:v>3.2633000000000001</c:v>
                </c:pt>
                <c:pt idx="1492">
                  <c:v>3.0209999999999999</c:v>
                </c:pt>
                <c:pt idx="1493">
                  <c:v>2.8422999999999998</c:v>
                </c:pt>
                <c:pt idx="1494">
                  <c:v>2.7490999999999999</c:v>
                </c:pt>
                <c:pt idx="1495">
                  <c:v>2.7147000000000001</c:v>
                </c:pt>
                <c:pt idx="1496">
                  <c:v>2.8294000000000001</c:v>
                </c:pt>
                <c:pt idx="1497">
                  <c:v>3.5196000000000001</c:v>
                </c:pt>
                <c:pt idx="1498">
                  <c:v>4.9504999999999999</c:v>
                </c:pt>
                <c:pt idx="1499">
                  <c:v>6.3941999999999997</c:v>
                </c:pt>
                <c:pt idx="1500">
                  <c:v>7.1802999999999999</c:v>
                </c:pt>
                <c:pt idx="1501">
                  <c:v>7.0039999999999996</c:v>
                </c:pt>
                <c:pt idx="1502">
                  <c:v>5.9099000000000004</c:v>
                </c:pt>
                <c:pt idx="1503">
                  <c:v>4.9194000000000004</c:v>
                </c:pt>
                <c:pt idx="1504">
                  <c:v>5.2167000000000003</c:v>
                </c:pt>
                <c:pt idx="1505">
                  <c:v>5.3037999999999998</c:v>
                </c:pt>
                <c:pt idx="1506">
                  <c:v>5.2168000000000001</c:v>
                </c:pt>
                <c:pt idx="1507">
                  <c:v>4.9964000000000004</c:v>
                </c:pt>
                <c:pt idx="1508">
                  <c:v>4.7140000000000004</c:v>
                </c:pt>
                <c:pt idx="1509">
                  <c:v>4.5035999999999996</c:v>
                </c:pt>
                <c:pt idx="1510">
                  <c:v>4.2619999999999996</c:v>
                </c:pt>
                <c:pt idx="1511">
                  <c:v>4.0960000000000001</c:v>
                </c:pt>
                <c:pt idx="1512">
                  <c:v>4.0744999999999996</c:v>
                </c:pt>
                <c:pt idx="1513">
                  <c:v>4.2009999999999996</c:v>
                </c:pt>
                <c:pt idx="1514">
                  <c:v>4.4432</c:v>
                </c:pt>
                <c:pt idx="1515">
                  <c:v>4.7081999999999997</c:v>
                </c:pt>
                <c:pt idx="1516">
                  <c:v>4.9292999999999996</c:v>
                </c:pt>
                <c:pt idx="1517">
                  <c:v>5.0115999999999996</c:v>
                </c:pt>
                <c:pt idx="1518">
                  <c:v>4.9955999999999996</c:v>
                </c:pt>
                <c:pt idx="1519">
                  <c:v>4.9161999999999999</c:v>
                </c:pt>
                <c:pt idx="1520">
                  <c:v>4.8387000000000002</c:v>
                </c:pt>
                <c:pt idx="1521">
                  <c:v>4.6962000000000002</c:v>
                </c:pt>
                <c:pt idx="1522">
                  <c:v>4.5251999999999999</c:v>
                </c:pt>
                <c:pt idx="1523">
                  <c:v>4.3893000000000004</c:v>
                </c:pt>
                <c:pt idx="1524">
                  <c:v>4.2816000000000001</c:v>
                </c:pt>
                <c:pt idx="1525">
                  <c:v>4.2018000000000004</c:v>
                </c:pt>
                <c:pt idx="1526">
                  <c:v>4.1543999999999999</c:v>
                </c:pt>
                <c:pt idx="1527">
                  <c:v>4.1527000000000003</c:v>
                </c:pt>
                <c:pt idx="1528">
                  <c:v>4.1992000000000003</c:v>
                </c:pt>
                <c:pt idx="1529">
                  <c:v>4.2770999999999999</c:v>
                </c:pt>
                <c:pt idx="1530">
                  <c:v>4.3734000000000002</c:v>
                </c:pt>
                <c:pt idx="1531">
                  <c:v>4.4204999999999997</c:v>
                </c:pt>
                <c:pt idx="1532">
                  <c:v>4.5058999999999996</c:v>
                </c:pt>
                <c:pt idx="1533">
                  <c:v>4.5877999999999997</c:v>
                </c:pt>
                <c:pt idx="1534">
                  <c:v>4.6597999999999997</c:v>
                </c:pt>
                <c:pt idx="1535">
                  <c:v>4.7156000000000002</c:v>
                </c:pt>
                <c:pt idx="1536">
                  <c:v>4.8048000000000002</c:v>
                </c:pt>
                <c:pt idx="1537">
                  <c:v>4.9272</c:v>
                </c:pt>
                <c:pt idx="1538">
                  <c:v>5.0438000000000001</c:v>
                </c:pt>
                <c:pt idx="1539">
                  <c:v>5.1860999999999997</c:v>
                </c:pt>
                <c:pt idx="1540">
                  <c:v>5.2988</c:v>
                </c:pt>
                <c:pt idx="1541">
                  <c:v>5.3986999999999998</c:v>
                </c:pt>
                <c:pt idx="1542">
                  <c:v>5.4896000000000003</c:v>
                </c:pt>
                <c:pt idx="1543">
                  <c:v>5.5608000000000004</c:v>
                </c:pt>
                <c:pt idx="1544">
                  <c:v>5.5773999999999999</c:v>
                </c:pt>
                <c:pt idx="1545">
                  <c:v>5.5837000000000003</c:v>
                </c:pt>
                <c:pt idx="1546">
                  <c:v>5.5959000000000003</c:v>
                </c:pt>
                <c:pt idx="1547">
                  <c:v>5.5857000000000001</c:v>
                </c:pt>
                <c:pt idx="1548">
                  <c:v>5.5444000000000004</c:v>
                </c:pt>
                <c:pt idx="1549">
                  <c:v>5.4837999999999996</c:v>
                </c:pt>
                <c:pt idx="1550">
                  <c:v>5.4107000000000003</c:v>
                </c:pt>
                <c:pt idx="1551">
                  <c:v>5.3348000000000004</c:v>
                </c:pt>
                <c:pt idx="1552">
                  <c:v>5.3071000000000002</c:v>
                </c:pt>
                <c:pt idx="1553">
                  <c:v>5.2671000000000001</c:v>
                </c:pt>
                <c:pt idx="1554">
                  <c:v>5.2046999999999999</c:v>
                </c:pt>
                <c:pt idx="1555">
                  <c:v>5.1502999999999997</c:v>
                </c:pt>
                <c:pt idx="1556">
                  <c:v>5.1269999999999998</c:v>
                </c:pt>
                <c:pt idx="1557">
                  <c:v>5.0814000000000004</c:v>
                </c:pt>
                <c:pt idx="1558">
                  <c:v>5.0698999999999996</c:v>
                </c:pt>
                <c:pt idx="1559">
                  <c:v>5.0026000000000002</c:v>
                </c:pt>
                <c:pt idx="1560">
                  <c:v>4.96</c:v>
                </c:pt>
                <c:pt idx="1561">
                  <c:v>4.2222999999999997</c:v>
                </c:pt>
                <c:pt idx="1562">
                  <c:v>3.3635999999999999</c:v>
                </c:pt>
                <c:pt idx="1563">
                  <c:v>2.5556999999999999</c:v>
                </c:pt>
                <c:pt idx="1564">
                  <c:v>1.8878999999999999</c:v>
                </c:pt>
                <c:pt idx="1565">
                  <c:v>1.8295999999999999</c:v>
                </c:pt>
                <c:pt idx="1566">
                  <c:v>2.3746</c:v>
                </c:pt>
                <c:pt idx="1567">
                  <c:v>2.7534999999999998</c:v>
                </c:pt>
                <c:pt idx="1568">
                  <c:v>2.8243</c:v>
                </c:pt>
                <c:pt idx="1569">
                  <c:v>2.8050999999999999</c:v>
                </c:pt>
                <c:pt idx="1570">
                  <c:v>2.8713000000000002</c:v>
                </c:pt>
                <c:pt idx="1571">
                  <c:v>2.9472999999999998</c:v>
                </c:pt>
                <c:pt idx="1572">
                  <c:v>3.0661999999999998</c:v>
                </c:pt>
                <c:pt idx="1573">
                  <c:v>2.8649</c:v>
                </c:pt>
                <c:pt idx="1574">
                  <c:v>2.3765999999999998</c:v>
                </c:pt>
                <c:pt idx="1575">
                  <c:v>1.8597999999999999</c:v>
                </c:pt>
                <c:pt idx="1576">
                  <c:v>1.4092</c:v>
                </c:pt>
                <c:pt idx="1577">
                  <c:v>1.0641</c:v>
                </c:pt>
                <c:pt idx="1578">
                  <c:v>1.0577000000000001</c:v>
                </c:pt>
                <c:pt idx="1579">
                  <c:v>1.44</c:v>
                </c:pt>
                <c:pt idx="1580">
                  <c:v>1.7141</c:v>
                </c:pt>
                <c:pt idx="1581">
                  <c:v>1.8213999999999999</c:v>
                </c:pt>
                <c:pt idx="1582">
                  <c:v>1.9769000000000001</c:v>
                </c:pt>
                <c:pt idx="1583">
                  <c:v>2.2069999999999999</c:v>
                </c:pt>
                <c:pt idx="1584">
                  <c:v>2.4569000000000001</c:v>
                </c:pt>
                <c:pt idx="1585">
                  <c:v>2.6661999999999999</c:v>
                </c:pt>
                <c:pt idx="1586">
                  <c:v>2.8157000000000001</c:v>
                </c:pt>
                <c:pt idx="1587">
                  <c:v>2.9493999999999998</c:v>
                </c:pt>
                <c:pt idx="1588">
                  <c:v>3.1074999999999999</c:v>
                </c:pt>
                <c:pt idx="1589">
                  <c:v>3.3149000000000002</c:v>
                </c:pt>
                <c:pt idx="1590">
                  <c:v>3.5640999999999998</c:v>
                </c:pt>
                <c:pt idx="1591">
                  <c:v>3.8206000000000002</c:v>
                </c:pt>
                <c:pt idx="1592">
                  <c:v>4.0495999999999999</c:v>
                </c:pt>
                <c:pt idx="1593">
                  <c:v>4.2263000000000002</c:v>
                </c:pt>
                <c:pt idx="1594">
                  <c:v>4.3567999999999998</c:v>
                </c:pt>
                <c:pt idx="1595">
                  <c:v>4.4439000000000002</c:v>
                </c:pt>
                <c:pt idx="1596">
                  <c:v>4.5320999999999998</c:v>
                </c:pt>
                <c:pt idx="1597">
                  <c:v>4.5926</c:v>
                </c:pt>
                <c:pt idx="1598">
                  <c:v>4.6475</c:v>
                </c:pt>
                <c:pt idx="1599">
                  <c:v>4.7267999999999999</c:v>
                </c:pt>
                <c:pt idx="1600">
                  <c:v>4.8197999999999999</c:v>
                </c:pt>
                <c:pt idx="1601">
                  <c:v>4.8906000000000001</c:v>
                </c:pt>
                <c:pt idx="1602">
                  <c:v>4.9653</c:v>
                </c:pt>
                <c:pt idx="1603">
                  <c:v>5.0533000000000001</c:v>
                </c:pt>
                <c:pt idx="1604">
                  <c:v>5.1022999999999996</c:v>
                </c:pt>
                <c:pt idx="1605">
                  <c:v>5.1416000000000004</c:v>
                </c:pt>
                <c:pt idx="1606">
                  <c:v>5.1311</c:v>
                </c:pt>
                <c:pt idx="1607">
                  <c:v>5.1128999999999998</c:v>
                </c:pt>
                <c:pt idx="1608">
                  <c:v>5.0983999999999998</c:v>
                </c:pt>
                <c:pt idx="1609">
                  <c:v>5.0980999999999996</c:v>
                </c:pt>
                <c:pt idx="1610">
                  <c:v>5.0795000000000003</c:v>
                </c:pt>
                <c:pt idx="1611">
                  <c:v>5.0646000000000004</c:v>
                </c:pt>
                <c:pt idx="1612">
                  <c:v>5.0340999999999996</c:v>
                </c:pt>
                <c:pt idx="1613">
                  <c:v>5.0472000000000001</c:v>
                </c:pt>
                <c:pt idx="1614">
                  <c:v>5.0438999999999998</c:v>
                </c:pt>
                <c:pt idx="1615">
                  <c:v>5.0141999999999998</c:v>
                </c:pt>
                <c:pt idx="1616">
                  <c:v>4.9977999999999998</c:v>
                </c:pt>
                <c:pt idx="1617">
                  <c:v>5.0107999999999997</c:v>
                </c:pt>
                <c:pt idx="1618">
                  <c:v>5.0115999999999996</c:v>
                </c:pt>
                <c:pt idx="1619">
                  <c:v>5.0095999999999998</c:v>
                </c:pt>
                <c:pt idx="1620">
                  <c:v>5.0189000000000004</c:v>
                </c:pt>
                <c:pt idx="1621">
                  <c:v>5.0484</c:v>
                </c:pt>
                <c:pt idx="1622">
                  <c:v>5.0768000000000004</c:v>
                </c:pt>
                <c:pt idx="1623">
                  <c:v>5.0609999999999999</c:v>
                </c:pt>
                <c:pt idx="1624">
                  <c:v>5.0255000000000001</c:v>
                </c:pt>
                <c:pt idx="1625">
                  <c:v>5.0324999999999998</c:v>
                </c:pt>
                <c:pt idx="1626">
                  <c:v>5.0068000000000001</c:v>
                </c:pt>
                <c:pt idx="1627">
                  <c:v>4.9953000000000003</c:v>
                </c:pt>
                <c:pt idx="1628">
                  <c:v>4.9551999999999996</c:v>
                </c:pt>
                <c:pt idx="1629">
                  <c:v>4.9309000000000003</c:v>
                </c:pt>
                <c:pt idx="1630">
                  <c:v>4.9273999999999996</c:v>
                </c:pt>
                <c:pt idx="1631">
                  <c:v>4.9459999999999997</c:v>
                </c:pt>
                <c:pt idx="1632">
                  <c:v>4.9405999999999999</c:v>
                </c:pt>
                <c:pt idx="1633">
                  <c:v>4.9419000000000004</c:v>
                </c:pt>
                <c:pt idx="1634">
                  <c:v>4.9302000000000001</c:v>
                </c:pt>
                <c:pt idx="1635">
                  <c:v>4.9204999999999997</c:v>
                </c:pt>
                <c:pt idx="1636">
                  <c:v>4.8884999999999996</c:v>
                </c:pt>
                <c:pt idx="1637">
                  <c:v>4.8818999999999999</c:v>
                </c:pt>
                <c:pt idx="1638">
                  <c:v>4.8716999999999997</c:v>
                </c:pt>
                <c:pt idx="1639">
                  <c:v>4.8845000000000001</c:v>
                </c:pt>
                <c:pt idx="1640">
                  <c:v>4.8691000000000004</c:v>
                </c:pt>
                <c:pt idx="1641">
                  <c:v>4.8559000000000001</c:v>
                </c:pt>
                <c:pt idx="1642">
                  <c:v>4.8563000000000001</c:v>
                </c:pt>
                <c:pt idx="1643">
                  <c:v>4.8545999999999996</c:v>
                </c:pt>
                <c:pt idx="1644">
                  <c:v>4.8413000000000004</c:v>
                </c:pt>
                <c:pt idx="1645">
                  <c:v>4.8402000000000003</c:v>
                </c:pt>
                <c:pt idx="1646">
                  <c:v>4.8411</c:v>
                </c:pt>
                <c:pt idx="1647">
                  <c:v>4.8223000000000003</c:v>
                </c:pt>
                <c:pt idx="1648">
                  <c:v>4.7984999999999998</c:v>
                </c:pt>
                <c:pt idx="1649">
                  <c:v>4.7956000000000003</c:v>
                </c:pt>
                <c:pt idx="1650">
                  <c:v>4.7828999999999997</c:v>
                </c:pt>
                <c:pt idx="1651">
                  <c:v>4.7969999999999997</c:v>
                </c:pt>
                <c:pt idx="1652">
                  <c:v>4.7888999999999999</c:v>
                </c:pt>
                <c:pt idx="1653">
                  <c:v>4.7413999999999996</c:v>
                </c:pt>
                <c:pt idx="1654">
                  <c:v>4.7488999999999999</c:v>
                </c:pt>
                <c:pt idx="1655">
                  <c:v>4.7510000000000003</c:v>
                </c:pt>
                <c:pt idx="1656">
                  <c:v>4.7683999999999997</c:v>
                </c:pt>
                <c:pt idx="1657">
                  <c:v>4.7840999999999996</c:v>
                </c:pt>
                <c:pt idx="1658">
                  <c:v>4.7887000000000004</c:v>
                </c:pt>
                <c:pt idx="1659">
                  <c:v>4.8278999999999996</c:v>
                </c:pt>
                <c:pt idx="1660">
                  <c:v>4.9055</c:v>
                </c:pt>
                <c:pt idx="1661">
                  <c:v>4.9766000000000004</c:v>
                </c:pt>
                <c:pt idx="1662">
                  <c:v>5.1433</c:v>
                </c:pt>
                <c:pt idx="1663">
                  <c:v>5.3773999999999997</c:v>
                </c:pt>
                <c:pt idx="1664">
                  <c:v>5.7077</c:v>
                </c:pt>
                <c:pt idx="1665">
                  <c:v>5.9943999999999997</c:v>
                </c:pt>
                <c:pt idx="1666">
                  <c:v>6.1487999999999996</c:v>
                </c:pt>
                <c:pt idx="1667">
                  <c:v>6.1978</c:v>
                </c:pt>
                <c:pt idx="1668">
                  <c:v>6.1786000000000003</c:v>
                </c:pt>
                <c:pt idx="1669">
                  <c:v>6.1119000000000003</c:v>
                </c:pt>
                <c:pt idx="1670">
                  <c:v>6.0160999999999998</c:v>
                </c:pt>
                <c:pt idx="1671">
                  <c:v>5.8788999999999998</c:v>
                </c:pt>
                <c:pt idx="1672">
                  <c:v>5.7221000000000002</c:v>
                </c:pt>
                <c:pt idx="1673">
                  <c:v>5.5620000000000003</c:v>
                </c:pt>
                <c:pt idx="1674">
                  <c:v>5.4333999999999998</c:v>
                </c:pt>
                <c:pt idx="1675">
                  <c:v>5.3445999999999998</c:v>
                </c:pt>
                <c:pt idx="1676">
                  <c:v>5.3193999999999999</c:v>
                </c:pt>
                <c:pt idx="1677">
                  <c:v>5.2546999999999997</c:v>
                </c:pt>
                <c:pt idx="1678">
                  <c:v>5.2134999999999998</c:v>
                </c:pt>
                <c:pt idx="1679">
                  <c:v>5.1835000000000004</c:v>
                </c:pt>
                <c:pt idx="1680">
                  <c:v>5.1567999999999996</c:v>
                </c:pt>
                <c:pt idx="1681">
                  <c:v>5.1502999999999997</c:v>
                </c:pt>
                <c:pt idx="1682">
                  <c:v>5.1189999999999998</c:v>
                </c:pt>
                <c:pt idx="1683">
                  <c:v>5.0648</c:v>
                </c:pt>
                <c:pt idx="1684">
                  <c:v>4.9915000000000003</c:v>
                </c:pt>
                <c:pt idx="1685">
                  <c:v>4.9363999999999999</c:v>
                </c:pt>
                <c:pt idx="1686">
                  <c:v>4.8853999999999997</c:v>
                </c:pt>
                <c:pt idx="1687">
                  <c:v>4.8421000000000003</c:v>
                </c:pt>
                <c:pt idx="1688">
                  <c:v>4.8056000000000001</c:v>
                </c:pt>
                <c:pt idx="1689">
                  <c:v>4.7596999999999996</c:v>
                </c:pt>
                <c:pt idx="1690">
                  <c:v>4.7443999999999997</c:v>
                </c:pt>
                <c:pt idx="1691">
                  <c:v>4.7244000000000002</c:v>
                </c:pt>
                <c:pt idx="1692">
                  <c:v>4.7382</c:v>
                </c:pt>
                <c:pt idx="1693">
                  <c:v>4.7550999999999997</c:v>
                </c:pt>
                <c:pt idx="1694">
                  <c:v>4.7469000000000001</c:v>
                </c:pt>
                <c:pt idx="1695">
                  <c:v>4.7497999999999996</c:v>
                </c:pt>
                <c:pt idx="1696">
                  <c:v>4.7671999999999999</c:v>
                </c:pt>
                <c:pt idx="1697">
                  <c:v>4.7751999999999999</c:v>
                </c:pt>
                <c:pt idx="1698">
                  <c:v>4.8006000000000002</c:v>
                </c:pt>
                <c:pt idx="1699">
                  <c:v>4.8308999999999997</c:v>
                </c:pt>
                <c:pt idx="1700">
                  <c:v>4.835</c:v>
                </c:pt>
                <c:pt idx="1701">
                  <c:v>4.8670999999999998</c:v>
                </c:pt>
                <c:pt idx="1702">
                  <c:v>4.8921000000000001</c:v>
                </c:pt>
                <c:pt idx="1703">
                  <c:v>4.9221000000000004</c:v>
                </c:pt>
                <c:pt idx="1704">
                  <c:v>4.9814999999999996</c:v>
                </c:pt>
                <c:pt idx="1705">
                  <c:v>5.0765000000000002</c:v>
                </c:pt>
                <c:pt idx="1706">
                  <c:v>5.165</c:v>
                </c:pt>
                <c:pt idx="1707">
                  <c:v>5.2991000000000001</c:v>
                </c:pt>
                <c:pt idx="1708">
                  <c:v>5.3832000000000004</c:v>
                </c:pt>
                <c:pt idx="1709">
                  <c:v>5.4805999999999999</c:v>
                </c:pt>
                <c:pt idx="1710">
                  <c:v>5.5316999999999998</c:v>
                </c:pt>
                <c:pt idx="1711">
                  <c:v>5.6157000000000004</c:v>
                </c:pt>
                <c:pt idx="1712">
                  <c:v>5.6703000000000001</c:v>
                </c:pt>
                <c:pt idx="1713">
                  <c:v>5.4032</c:v>
                </c:pt>
                <c:pt idx="1714">
                  <c:v>4.5092999999999996</c:v>
                </c:pt>
                <c:pt idx="1715">
                  <c:v>3.5280999999999998</c:v>
                </c:pt>
                <c:pt idx="1716">
                  <c:v>2.6474000000000002</c:v>
                </c:pt>
                <c:pt idx="1717">
                  <c:v>1.9716</c:v>
                </c:pt>
                <c:pt idx="1718">
                  <c:v>2.3973</c:v>
                </c:pt>
                <c:pt idx="1719">
                  <c:v>2.9887999999999999</c:v>
                </c:pt>
                <c:pt idx="1720">
                  <c:v>3.3412999999999999</c:v>
                </c:pt>
                <c:pt idx="1721">
                  <c:v>3.3519000000000001</c:v>
                </c:pt>
                <c:pt idx="1722">
                  <c:v>3.3588</c:v>
                </c:pt>
                <c:pt idx="1723">
                  <c:v>3.3445999999999998</c:v>
                </c:pt>
                <c:pt idx="1724">
                  <c:v>3.3224</c:v>
                </c:pt>
                <c:pt idx="1725">
                  <c:v>3.327</c:v>
                </c:pt>
                <c:pt idx="1726">
                  <c:v>3.3347000000000002</c:v>
                </c:pt>
                <c:pt idx="1727">
                  <c:v>3.3285999999999998</c:v>
                </c:pt>
                <c:pt idx="1728">
                  <c:v>3.4198</c:v>
                </c:pt>
                <c:pt idx="1729">
                  <c:v>3.6732</c:v>
                </c:pt>
                <c:pt idx="1730">
                  <c:v>4.0453999999999999</c:v>
                </c:pt>
                <c:pt idx="1731">
                  <c:v>4.4694000000000003</c:v>
                </c:pt>
                <c:pt idx="1732">
                  <c:v>4.7885</c:v>
                </c:pt>
                <c:pt idx="1733">
                  <c:v>5.0995999999999997</c:v>
                </c:pt>
                <c:pt idx="1734">
                  <c:v>5.2206000000000001</c:v>
                </c:pt>
                <c:pt idx="1735">
                  <c:v>5.1662999999999997</c:v>
                </c:pt>
                <c:pt idx="1736">
                  <c:v>5.0555000000000003</c:v>
                </c:pt>
                <c:pt idx="1737">
                  <c:v>4.9433999999999996</c:v>
                </c:pt>
                <c:pt idx="1738">
                  <c:v>4.7590000000000003</c:v>
                </c:pt>
                <c:pt idx="1739">
                  <c:v>4.593</c:v>
                </c:pt>
                <c:pt idx="1740">
                  <c:v>4.4420999999999999</c:v>
                </c:pt>
                <c:pt idx="1741">
                  <c:v>4.3545999999999996</c:v>
                </c:pt>
                <c:pt idx="1742">
                  <c:v>4.3384</c:v>
                </c:pt>
                <c:pt idx="1743">
                  <c:v>4.3874000000000004</c:v>
                </c:pt>
                <c:pt idx="1744">
                  <c:v>4.4804000000000004</c:v>
                </c:pt>
                <c:pt idx="1745">
                  <c:v>4.6029999999999998</c:v>
                </c:pt>
                <c:pt idx="1746">
                  <c:v>4.7229000000000001</c:v>
                </c:pt>
                <c:pt idx="1747">
                  <c:v>4.8383000000000003</c:v>
                </c:pt>
                <c:pt idx="1748">
                  <c:v>4.8872999999999998</c:v>
                </c:pt>
                <c:pt idx="1749">
                  <c:v>4.8928000000000003</c:v>
                </c:pt>
                <c:pt idx="1750">
                  <c:v>4.8833000000000002</c:v>
                </c:pt>
                <c:pt idx="1751">
                  <c:v>4.8659999999999997</c:v>
                </c:pt>
                <c:pt idx="1752">
                  <c:v>4.8510999999999997</c:v>
                </c:pt>
                <c:pt idx="1753">
                  <c:v>4.8585000000000003</c:v>
                </c:pt>
                <c:pt idx="1754">
                  <c:v>4.9302999999999999</c:v>
                </c:pt>
                <c:pt idx="1755">
                  <c:v>5.0179999999999998</c:v>
                </c:pt>
                <c:pt idx="1756">
                  <c:v>6.4317000000000002</c:v>
                </c:pt>
                <c:pt idx="1757">
                  <c:v>8.9596999999999998</c:v>
                </c:pt>
                <c:pt idx="1758">
                  <c:v>9.1898</c:v>
                </c:pt>
                <c:pt idx="1759">
                  <c:v>7.9791999999999996</c:v>
                </c:pt>
                <c:pt idx="1760">
                  <c:v>6.4036999999999997</c:v>
                </c:pt>
                <c:pt idx="1761">
                  <c:v>4.9419000000000004</c:v>
                </c:pt>
                <c:pt idx="1762">
                  <c:v>3.7330000000000001</c:v>
                </c:pt>
                <c:pt idx="1763">
                  <c:v>4.0968</c:v>
                </c:pt>
                <c:pt idx="1764">
                  <c:v>5.1951999999999998</c:v>
                </c:pt>
                <c:pt idx="1765">
                  <c:v>5.0240999999999998</c:v>
                </c:pt>
                <c:pt idx="1766">
                  <c:v>4.2778999999999998</c:v>
                </c:pt>
                <c:pt idx="1767">
                  <c:v>3.7968999999999999</c:v>
                </c:pt>
                <c:pt idx="1768">
                  <c:v>3.7761</c:v>
                </c:pt>
                <c:pt idx="1769">
                  <c:v>3.8256999999999999</c:v>
                </c:pt>
                <c:pt idx="1770">
                  <c:v>4.2789000000000001</c:v>
                </c:pt>
                <c:pt idx="1771">
                  <c:v>7.1932999999999998</c:v>
                </c:pt>
                <c:pt idx="1772">
                  <c:v>7.2381000000000002</c:v>
                </c:pt>
                <c:pt idx="1773">
                  <c:v>6.2515999999999998</c:v>
                </c:pt>
                <c:pt idx="1774">
                  <c:v>5.0315000000000003</c:v>
                </c:pt>
                <c:pt idx="1775">
                  <c:v>3.9215</c:v>
                </c:pt>
                <c:pt idx="1776">
                  <c:v>3.0004</c:v>
                </c:pt>
                <c:pt idx="1777">
                  <c:v>3.7511999999999999</c:v>
                </c:pt>
                <c:pt idx="1778">
                  <c:v>5.8754999999999997</c:v>
                </c:pt>
                <c:pt idx="1779">
                  <c:v>6.0079000000000002</c:v>
                </c:pt>
                <c:pt idx="1780">
                  <c:v>5.202</c:v>
                </c:pt>
                <c:pt idx="1781">
                  <c:v>4.6516000000000002</c:v>
                </c:pt>
                <c:pt idx="1782">
                  <c:v>7.1840999999999999</c:v>
                </c:pt>
                <c:pt idx="1783">
                  <c:v>7.2778</c:v>
                </c:pt>
                <c:pt idx="1784">
                  <c:v>6.3535000000000004</c:v>
                </c:pt>
                <c:pt idx="1785">
                  <c:v>5.1364999999999998</c:v>
                </c:pt>
                <c:pt idx="1786">
                  <c:v>3.9866000000000001</c:v>
                </c:pt>
                <c:pt idx="1787">
                  <c:v>3.0198</c:v>
                </c:pt>
                <c:pt idx="1788">
                  <c:v>2.6295999999999999</c:v>
                </c:pt>
                <c:pt idx="1789">
                  <c:v>3.1833</c:v>
                </c:pt>
                <c:pt idx="1790">
                  <c:v>3.6366000000000001</c:v>
                </c:pt>
                <c:pt idx="1791">
                  <c:v>3.8698999999999999</c:v>
                </c:pt>
                <c:pt idx="1792">
                  <c:v>3.9373999999999998</c:v>
                </c:pt>
                <c:pt idx="1793">
                  <c:v>4.0704000000000002</c:v>
                </c:pt>
                <c:pt idx="1794">
                  <c:v>3.9971999999999999</c:v>
                </c:pt>
                <c:pt idx="1795">
                  <c:v>3.9091999999999998</c:v>
                </c:pt>
                <c:pt idx="1796">
                  <c:v>3.8025000000000002</c:v>
                </c:pt>
                <c:pt idx="1797">
                  <c:v>3.7448999999999999</c:v>
                </c:pt>
                <c:pt idx="1798">
                  <c:v>3.9666999999999999</c:v>
                </c:pt>
                <c:pt idx="1799">
                  <c:v>4.4500999999999999</c:v>
                </c:pt>
                <c:pt idx="1800">
                  <c:v>4.9885999999999999</c:v>
                </c:pt>
                <c:pt idx="1801">
                  <c:v>5.3384</c:v>
                </c:pt>
                <c:pt idx="1802">
                  <c:v>5.7008000000000001</c:v>
                </c:pt>
                <c:pt idx="1803">
                  <c:v>5.7157999999999998</c:v>
                </c:pt>
                <c:pt idx="1804">
                  <c:v>5.7601000000000004</c:v>
                </c:pt>
                <c:pt idx="1805">
                  <c:v>5.4617000000000004</c:v>
                </c:pt>
                <c:pt idx="1806">
                  <c:v>5.3305999999999996</c:v>
                </c:pt>
                <c:pt idx="1807">
                  <c:v>5.0563000000000002</c:v>
                </c:pt>
                <c:pt idx="1808">
                  <c:v>4.9189999999999996</c:v>
                </c:pt>
                <c:pt idx="1809">
                  <c:v>4.7148000000000003</c:v>
                </c:pt>
                <c:pt idx="1810">
                  <c:v>4.6154000000000002</c:v>
                </c:pt>
                <c:pt idx="1811">
                  <c:v>4.4325000000000001</c:v>
                </c:pt>
                <c:pt idx="1812">
                  <c:v>4.3402000000000003</c:v>
                </c:pt>
                <c:pt idx="1813">
                  <c:v>4.2556000000000003</c:v>
                </c:pt>
                <c:pt idx="1814">
                  <c:v>4.1914999999999996</c:v>
                </c:pt>
                <c:pt idx="1815">
                  <c:v>4.1882999999999999</c:v>
                </c:pt>
                <c:pt idx="1816">
                  <c:v>4.2981999999999996</c:v>
                </c:pt>
                <c:pt idx="1817">
                  <c:v>4.4054000000000002</c:v>
                </c:pt>
                <c:pt idx="1818">
                  <c:v>4.4949000000000003</c:v>
                </c:pt>
                <c:pt idx="1819">
                  <c:v>4.5793999999999997</c:v>
                </c:pt>
                <c:pt idx="1820">
                  <c:v>4.6128999999999998</c:v>
                </c:pt>
                <c:pt idx="1821">
                  <c:v>4.6349</c:v>
                </c:pt>
                <c:pt idx="1822">
                  <c:v>4.5726000000000004</c:v>
                </c:pt>
                <c:pt idx="1823">
                  <c:v>4.4554999999999998</c:v>
                </c:pt>
                <c:pt idx="1824">
                  <c:v>4.3398000000000003</c:v>
                </c:pt>
                <c:pt idx="1825">
                  <c:v>4.2312000000000003</c:v>
                </c:pt>
                <c:pt idx="1826">
                  <c:v>4.1207000000000003</c:v>
                </c:pt>
                <c:pt idx="1827">
                  <c:v>4.0063000000000004</c:v>
                </c:pt>
                <c:pt idx="1828">
                  <c:v>3.8931</c:v>
                </c:pt>
                <c:pt idx="1829">
                  <c:v>3.7875000000000001</c:v>
                </c:pt>
                <c:pt idx="1830">
                  <c:v>3.7061000000000002</c:v>
                </c:pt>
                <c:pt idx="1831">
                  <c:v>3.2970999999999999</c:v>
                </c:pt>
                <c:pt idx="1832">
                  <c:v>2.8654000000000002</c:v>
                </c:pt>
                <c:pt idx="1833">
                  <c:v>3.1486999999999998</c:v>
                </c:pt>
                <c:pt idx="1834">
                  <c:v>3.3815</c:v>
                </c:pt>
                <c:pt idx="1835">
                  <c:v>3.5506000000000002</c:v>
                </c:pt>
                <c:pt idx="1836">
                  <c:v>3.6404999999999998</c:v>
                </c:pt>
                <c:pt idx="1837">
                  <c:v>3.6795</c:v>
                </c:pt>
                <c:pt idx="1838">
                  <c:v>3.7444000000000002</c:v>
                </c:pt>
                <c:pt idx="1839">
                  <c:v>4.7140000000000004</c:v>
                </c:pt>
                <c:pt idx="1840">
                  <c:v>6.7904999999999998</c:v>
                </c:pt>
                <c:pt idx="1841">
                  <c:v>9.0251999999999999</c:v>
                </c:pt>
                <c:pt idx="1842">
                  <c:v>10.050000000000001</c:v>
                </c:pt>
                <c:pt idx="1843">
                  <c:v>9.2062000000000008</c:v>
                </c:pt>
                <c:pt idx="1844">
                  <c:v>7.6405000000000003</c:v>
                </c:pt>
                <c:pt idx="1845">
                  <c:v>6.1273</c:v>
                </c:pt>
                <c:pt idx="1846">
                  <c:v>6.3319999999999999</c:v>
                </c:pt>
                <c:pt idx="1847">
                  <c:v>6.6931000000000003</c:v>
                </c:pt>
                <c:pt idx="1848">
                  <c:v>6.6858000000000004</c:v>
                </c:pt>
                <c:pt idx="1849">
                  <c:v>5.8038999999999996</c:v>
                </c:pt>
                <c:pt idx="1850">
                  <c:v>4.8821000000000003</c:v>
                </c:pt>
                <c:pt idx="1851">
                  <c:v>4.7619999999999996</c:v>
                </c:pt>
                <c:pt idx="1852">
                  <c:v>4.7770999999999999</c:v>
                </c:pt>
                <c:pt idx="1853">
                  <c:v>4.6574999999999998</c:v>
                </c:pt>
                <c:pt idx="1854">
                  <c:v>4.4691000000000001</c:v>
                </c:pt>
                <c:pt idx="1855">
                  <c:v>4.2611999999999997</c:v>
                </c:pt>
                <c:pt idx="1856">
                  <c:v>4.1538000000000004</c:v>
                </c:pt>
                <c:pt idx="1857">
                  <c:v>4.2770000000000001</c:v>
                </c:pt>
                <c:pt idx="1858">
                  <c:v>4.6826999999999996</c:v>
                </c:pt>
                <c:pt idx="1859">
                  <c:v>5.2514000000000003</c:v>
                </c:pt>
                <c:pt idx="1860">
                  <c:v>5.6875999999999998</c:v>
                </c:pt>
                <c:pt idx="1861">
                  <c:v>5.9217000000000004</c:v>
                </c:pt>
                <c:pt idx="1862">
                  <c:v>6.0269000000000004</c:v>
                </c:pt>
                <c:pt idx="1863">
                  <c:v>5.7793000000000001</c:v>
                </c:pt>
                <c:pt idx="1864">
                  <c:v>5.5776000000000003</c:v>
                </c:pt>
                <c:pt idx="1865">
                  <c:v>5.2708000000000004</c:v>
                </c:pt>
                <c:pt idx="1866">
                  <c:v>5.0915999999999997</c:v>
                </c:pt>
                <c:pt idx="1867">
                  <c:v>4.8083999999999998</c:v>
                </c:pt>
                <c:pt idx="1868">
                  <c:v>4.649</c:v>
                </c:pt>
                <c:pt idx="1869">
                  <c:v>4.4856999999999996</c:v>
                </c:pt>
                <c:pt idx="1870">
                  <c:v>4.3167</c:v>
                </c:pt>
                <c:pt idx="1871">
                  <c:v>4.2085999999999997</c:v>
                </c:pt>
                <c:pt idx="1872">
                  <c:v>4.2107000000000001</c:v>
                </c:pt>
                <c:pt idx="1873">
                  <c:v>4.2628000000000004</c:v>
                </c:pt>
                <c:pt idx="1874">
                  <c:v>4.3209</c:v>
                </c:pt>
                <c:pt idx="1875">
                  <c:v>4.4322999999999997</c:v>
                </c:pt>
                <c:pt idx="1876">
                  <c:v>4.5237999999999996</c:v>
                </c:pt>
                <c:pt idx="1877">
                  <c:v>4.5780000000000003</c:v>
                </c:pt>
                <c:pt idx="1878">
                  <c:v>4.6139999999999999</c:v>
                </c:pt>
                <c:pt idx="1879">
                  <c:v>4.6043000000000003</c:v>
                </c:pt>
                <c:pt idx="1880">
                  <c:v>4.5721999999999996</c:v>
                </c:pt>
                <c:pt idx="1881">
                  <c:v>4.4943</c:v>
                </c:pt>
                <c:pt idx="1882">
                  <c:v>4.4040999999999997</c:v>
                </c:pt>
                <c:pt idx="1883">
                  <c:v>4.3224</c:v>
                </c:pt>
                <c:pt idx="1884">
                  <c:v>4.2683</c:v>
                </c:pt>
                <c:pt idx="1885">
                  <c:v>4.2477999999999998</c:v>
                </c:pt>
                <c:pt idx="1886">
                  <c:v>4.2567000000000004</c:v>
                </c:pt>
                <c:pt idx="1887">
                  <c:v>4.3193000000000001</c:v>
                </c:pt>
                <c:pt idx="1888">
                  <c:v>4.3635999999999999</c:v>
                </c:pt>
                <c:pt idx="1889">
                  <c:v>4.4321000000000002</c:v>
                </c:pt>
                <c:pt idx="1890">
                  <c:v>4.4546999999999999</c:v>
                </c:pt>
                <c:pt idx="1891">
                  <c:v>4.4984000000000002</c:v>
                </c:pt>
                <c:pt idx="1892">
                  <c:v>4.5496999999999996</c:v>
                </c:pt>
                <c:pt idx="1893">
                  <c:v>4.5746000000000002</c:v>
                </c:pt>
                <c:pt idx="1894">
                  <c:v>4.5891000000000002</c:v>
                </c:pt>
                <c:pt idx="1895">
                  <c:v>4.6086999999999998</c:v>
                </c:pt>
                <c:pt idx="1896">
                  <c:v>4.6501000000000001</c:v>
                </c:pt>
                <c:pt idx="1897">
                  <c:v>4.6615000000000002</c:v>
                </c:pt>
                <c:pt idx="1898">
                  <c:v>4.6994999999999996</c:v>
                </c:pt>
                <c:pt idx="1899">
                  <c:v>4.8179999999999996</c:v>
                </c:pt>
                <c:pt idx="1900">
                  <c:v>5.0648</c:v>
                </c:pt>
                <c:pt idx="1901">
                  <c:v>5.4489000000000001</c:v>
                </c:pt>
                <c:pt idx="1902">
                  <c:v>5.8817000000000004</c:v>
                </c:pt>
                <c:pt idx="1903">
                  <c:v>6.2462</c:v>
                </c:pt>
                <c:pt idx="1904">
                  <c:v>6.4813000000000001</c:v>
                </c:pt>
                <c:pt idx="1905">
                  <c:v>6.4715999999999996</c:v>
                </c:pt>
                <c:pt idx="1906">
                  <c:v>6.3846999999999996</c:v>
                </c:pt>
                <c:pt idx="1907">
                  <c:v>6.2061999999999999</c:v>
                </c:pt>
                <c:pt idx="1908">
                  <c:v>5.9029999999999996</c:v>
                </c:pt>
                <c:pt idx="1909">
                  <c:v>5.6505999999999998</c:v>
                </c:pt>
                <c:pt idx="1910">
                  <c:v>5.4343000000000004</c:v>
                </c:pt>
                <c:pt idx="1911">
                  <c:v>5.2214999999999998</c:v>
                </c:pt>
                <c:pt idx="1912">
                  <c:v>5.0877999999999997</c:v>
                </c:pt>
                <c:pt idx="1913">
                  <c:v>5.0170000000000003</c:v>
                </c:pt>
                <c:pt idx="1914">
                  <c:v>5.0252999999999997</c:v>
                </c:pt>
                <c:pt idx="1915">
                  <c:v>5.0277000000000003</c:v>
                </c:pt>
                <c:pt idx="1916">
                  <c:v>5.0359999999999996</c:v>
                </c:pt>
                <c:pt idx="1917">
                  <c:v>5.0904999999999996</c:v>
                </c:pt>
                <c:pt idx="1918">
                  <c:v>5.1243999999999996</c:v>
                </c:pt>
                <c:pt idx="1919">
                  <c:v>5.1501999999999999</c:v>
                </c:pt>
                <c:pt idx="1920">
                  <c:v>5.1086</c:v>
                </c:pt>
                <c:pt idx="1921">
                  <c:v>4.9996</c:v>
                </c:pt>
                <c:pt idx="1922">
                  <c:v>4.8936999999999999</c:v>
                </c:pt>
                <c:pt idx="1923">
                  <c:v>4.8164999999999996</c:v>
                </c:pt>
                <c:pt idx="1924">
                  <c:v>4.7599</c:v>
                </c:pt>
                <c:pt idx="1925">
                  <c:v>4.6917999999999997</c:v>
                </c:pt>
                <c:pt idx="1926">
                  <c:v>4.6565000000000003</c:v>
                </c:pt>
                <c:pt idx="1927">
                  <c:v>4.6459000000000001</c:v>
                </c:pt>
                <c:pt idx="1928">
                  <c:v>4.6477000000000004</c:v>
                </c:pt>
                <c:pt idx="1929">
                  <c:v>4.6848999999999998</c:v>
                </c:pt>
                <c:pt idx="1930">
                  <c:v>4.6996000000000002</c:v>
                </c:pt>
                <c:pt idx="1931">
                  <c:v>4.7264999999999997</c:v>
                </c:pt>
                <c:pt idx="1932">
                  <c:v>4.7319000000000004</c:v>
                </c:pt>
                <c:pt idx="1933">
                  <c:v>4.7464000000000004</c:v>
                </c:pt>
                <c:pt idx="1934">
                  <c:v>4.7552000000000003</c:v>
                </c:pt>
                <c:pt idx="1935">
                  <c:v>4.7584</c:v>
                </c:pt>
                <c:pt idx="1936">
                  <c:v>4.7632000000000003</c:v>
                </c:pt>
                <c:pt idx="1937">
                  <c:v>4.7609000000000004</c:v>
                </c:pt>
                <c:pt idx="1938">
                  <c:v>4.7634999999999996</c:v>
                </c:pt>
                <c:pt idx="1939">
                  <c:v>4.7610999999999999</c:v>
                </c:pt>
                <c:pt idx="1940">
                  <c:v>4.7870999999999997</c:v>
                </c:pt>
                <c:pt idx="1941">
                  <c:v>4.8600000000000003</c:v>
                </c:pt>
                <c:pt idx="1942">
                  <c:v>4.9801000000000002</c:v>
                </c:pt>
                <c:pt idx="1943">
                  <c:v>5.1474000000000002</c:v>
                </c:pt>
                <c:pt idx="1944">
                  <c:v>5.3112000000000004</c:v>
                </c:pt>
                <c:pt idx="1945">
                  <c:v>5.4958999999999998</c:v>
                </c:pt>
                <c:pt idx="1946">
                  <c:v>5.6365999999999996</c:v>
                </c:pt>
                <c:pt idx="1947">
                  <c:v>5.7842000000000002</c:v>
                </c:pt>
                <c:pt idx="1948">
                  <c:v>5.8029000000000002</c:v>
                </c:pt>
                <c:pt idx="1949">
                  <c:v>5.7606999999999999</c:v>
                </c:pt>
                <c:pt idx="1950">
                  <c:v>5.6722999999999999</c:v>
                </c:pt>
                <c:pt idx="1951">
                  <c:v>5.5537999999999998</c:v>
                </c:pt>
                <c:pt idx="1952">
                  <c:v>5.4093999999999998</c:v>
                </c:pt>
                <c:pt idx="1953">
                  <c:v>5.3129999999999997</c:v>
                </c:pt>
                <c:pt idx="1954">
                  <c:v>5.2407000000000004</c:v>
                </c:pt>
                <c:pt idx="1955">
                  <c:v>5.1040999999999999</c:v>
                </c:pt>
                <c:pt idx="1956">
                  <c:v>5.0054999999999996</c:v>
                </c:pt>
                <c:pt idx="1957">
                  <c:v>4.9798999999999998</c:v>
                </c:pt>
                <c:pt idx="1958">
                  <c:v>5.0312000000000001</c:v>
                </c:pt>
                <c:pt idx="1959">
                  <c:v>5.0145999999999997</c:v>
                </c:pt>
                <c:pt idx="1960">
                  <c:v>5.0297999999999998</c:v>
                </c:pt>
                <c:pt idx="1961">
                  <c:v>5.0496999999999996</c:v>
                </c:pt>
                <c:pt idx="1962">
                  <c:v>5.0902000000000003</c:v>
                </c:pt>
                <c:pt idx="1963">
                  <c:v>5.0815000000000001</c:v>
                </c:pt>
                <c:pt idx="1964">
                  <c:v>5.0507</c:v>
                </c:pt>
                <c:pt idx="1965">
                  <c:v>5.0307000000000004</c:v>
                </c:pt>
                <c:pt idx="1966">
                  <c:v>4.9842000000000004</c:v>
                </c:pt>
                <c:pt idx="1967">
                  <c:v>4.8952</c:v>
                </c:pt>
                <c:pt idx="1968">
                  <c:v>4.8246000000000002</c:v>
                </c:pt>
                <c:pt idx="1969">
                  <c:v>4.7732999999999999</c:v>
                </c:pt>
                <c:pt idx="1970">
                  <c:v>4.7554999999999996</c:v>
                </c:pt>
                <c:pt idx="1971">
                  <c:v>4.7226999999999997</c:v>
                </c:pt>
                <c:pt idx="1972">
                  <c:v>4.7004000000000001</c:v>
                </c:pt>
                <c:pt idx="1973">
                  <c:v>4.7220000000000004</c:v>
                </c:pt>
                <c:pt idx="1974">
                  <c:v>4.7226999999999997</c:v>
                </c:pt>
                <c:pt idx="1975">
                  <c:v>4.766</c:v>
                </c:pt>
                <c:pt idx="1976">
                  <c:v>4.7804000000000002</c:v>
                </c:pt>
                <c:pt idx="1977">
                  <c:v>4.7881999999999998</c:v>
                </c:pt>
                <c:pt idx="1978">
                  <c:v>4.7664999999999997</c:v>
                </c:pt>
                <c:pt idx="1979">
                  <c:v>4.7468000000000004</c:v>
                </c:pt>
                <c:pt idx="1980">
                  <c:v>4.7221000000000002</c:v>
                </c:pt>
                <c:pt idx="1981">
                  <c:v>4.6913</c:v>
                </c:pt>
                <c:pt idx="1982">
                  <c:v>4.6588000000000003</c:v>
                </c:pt>
                <c:pt idx="1983">
                  <c:v>4.6387999999999998</c:v>
                </c:pt>
                <c:pt idx="1984">
                  <c:v>4.617</c:v>
                </c:pt>
                <c:pt idx="1985">
                  <c:v>4.5811999999999999</c:v>
                </c:pt>
                <c:pt idx="1986">
                  <c:v>4.6029999999999998</c:v>
                </c:pt>
                <c:pt idx="1987">
                  <c:v>4.6262999999999996</c:v>
                </c:pt>
                <c:pt idx="1988">
                  <c:v>4.6547999999999998</c:v>
                </c:pt>
                <c:pt idx="1989">
                  <c:v>4.6970000000000001</c:v>
                </c:pt>
                <c:pt idx="1990">
                  <c:v>4.7655000000000003</c:v>
                </c:pt>
                <c:pt idx="1991">
                  <c:v>4.8070000000000004</c:v>
                </c:pt>
                <c:pt idx="1992">
                  <c:v>4.9486999999999997</c:v>
                </c:pt>
                <c:pt idx="1993">
                  <c:v>5.1097999999999999</c:v>
                </c:pt>
                <c:pt idx="1994">
                  <c:v>5.3155999999999999</c:v>
                </c:pt>
                <c:pt idx="1995">
                  <c:v>5.5621</c:v>
                </c:pt>
                <c:pt idx="1996">
                  <c:v>5.7514000000000003</c:v>
                </c:pt>
                <c:pt idx="1997">
                  <c:v>5.8944999999999999</c:v>
                </c:pt>
                <c:pt idx="1998">
                  <c:v>6.0118</c:v>
                </c:pt>
                <c:pt idx="1999">
                  <c:v>5.9474</c:v>
                </c:pt>
                <c:pt idx="2000">
                  <c:v>5.8033999999999999</c:v>
                </c:pt>
                <c:pt idx="2001">
                  <c:v>5.7339000000000002</c:v>
                </c:pt>
                <c:pt idx="2002">
                  <c:v>5.5561999999999996</c:v>
                </c:pt>
                <c:pt idx="2003">
                  <c:v>5.3994</c:v>
                </c:pt>
                <c:pt idx="2004">
                  <c:v>5.3083</c:v>
                </c:pt>
                <c:pt idx="2005">
                  <c:v>5.1238999999999999</c:v>
                </c:pt>
                <c:pt idx="2006">
                  <c:v>5.0256999999999996</c:v>
                </c:pt>
                <c:pt idx="2007">
                  <c:v>5.0389999999999997</c:v>
                </c:pt>
                <c:pt idx="2008">
                  <c:v>5.0091999999999999</c:v>
                </c:pt>
                <c:pt idx="2009">
                  <c:v>4.9965999999999999</c:v>
                </c:pt>
                <c:pt idx="2010">
                  <c:v>5.0598000000000001</c:v>
                </c:pt>
                <c:pt idx="2011">
                  <c:v>5.1185999999999998</c:v>
                </c:pt>
                <c:pt idx="2012">
                  <c:v>5.0814000000000004</c:v>
                </c:pt>
                <c:pt idx="2013">
                  <c:v>5.0648999999999997</c:v>
                </c:pt>
                <c:pt idx="2014">
                  <c:v>5.0808</c:v>
                </c:pt>
                <c:pt idx="2015">
                  <c:v>5.0518999999999998</c:v>
                </c:pt>
                <c:pt idx="2016">
                  <c:v>4.9573</c:v>
                </c:pt>
                <c:pt idx="2017">
                  <c:v>4.8724999999999996</c:v>
                </c:pt>
                <c:pt idx="2018">
                  <c:v>4.8380000000000001</c:v>
                </c:pt>
                <c:pt idx="2019">
                  <c:v>4.7723000000000004</c:v>
                </c:pt>
                <c:pt idx="2020">
                  <c:v>4.7278000000000002</c:v>
                </c:pt>
                <c:pt idx="2021">
                  <c:v>4.6928999999999998</c:v>
                </c:pt>
                <c:pt idx="2022">
                  <c:v>4.6866000000000003</c:v>
                </c:pt>
                <c:pt idx="2023">
                  <c:v>4.7257999999999996</c:v>
                </c:pt>
                <c:pt idx="2024">
                  <c:v>4.7039999999999997</c:v>
                </c:pt>
                <c:pt idx="2025">
                  <c:v>4.7087000000000003</c:v>
                </c:pt>
                <c:pt idx="2026">
                  <c:v>4.7647000000000004</c:v>
                </c:pt>
                <c:pt idx="2027">
                  <c:v>4.7712000000000003</c:v>
                </c:pt>
                <c:pt idx="2028">
                  <c:v>4.7850000000000001</c:v>
                </c:pt>
                <c:pt idx="2029">
                  <c:v>4.7359999999999998</c:v>
                </c:pt>
                <c:pt idx="2030">
                  <c:v>4.6897000000000002</c:v>
                </c:pt>
                <c:pt idx="2031">
                  <c:v>4.6612</c:v>
                </c:pt>
                <c:pt idx="2032">
                  <c:v>4.6414999999999997</c:v>
                </c:pt>
                <c:pt idx="2033">
                  <c:v>4.6463000000000001</c:v>
                </c:pt>
                <c:pt idx="2034">
                  <c:v>4.6661000000000001</c:v>
                </c:pt>
                <c:pt idx="2035">
                  <c:v>4.6683000000000003</c:v>
                </c:pt>
                <c:pt idx="2036">
                  <c:v>4.6943999999999999</c:v>
                </c:pt>
                <c:pt idx="2037">
                  <c:v>4.7310999999999996</c:v>
                </c:pt>
                <c:pt idx="2038">
                  <c:v>4.7526000000000002</c:v>
                </c:pt>
                <c:pt idx="2039">
                  <c:v>4.7915999999999999</c:v>
                </c:pt>
                <c:pt idx="2040">
                  <c:v>4.8376000000000001</c:v>
                </c:pt>
                <c:pt idx="2041">
                  <c:v>4.9173</c:v>
                </c:pt>
                <c:pt idx="2042">
                  <c:v>5.0697000000000001</c:v>
                </c:pt>
                <c:pt idx="2043">
                  <c:v>5.2850000000000001</c:v>
                </c:pt>
                <c:pt idx="2044">
                  <c:v>5.5198</c:v>
                </c:pt>
                <c:pt idx="2045">
                  <c:v>5.7838000000000003</c:v>
                </c:pt>
                <c:pt idx="2046">
                  <c:v>5.9457000000000004</c:v>
                </c:pt>
                <c:pt idx="2047">
                  <c:v>5.9297000000000004</c:v>
                </c:pt>
                <c:pt idx="2048">
                  <c:v>5.8674999999999997</c:v>
                </c:pt>
                <c:pt idx="2049">
                  <c:v>5.8061999999999996</c:v>
                </c:pt>
                <c:pt idx="2050">
                  <c:v>5.6376999999999997</c:v>
                </c:pt>
                <c:pt idx="2051">
                  <c:v>5.5472999999999999</c:v>
                </c:pt>
                <c:pt idx="2052">
                  <c:v>5.4089999999999998</c:v>
                </c:pt>
                <c:pt idx="2053">
                  <c:v>5.2176999999999998</c:v>
                </c:pt>
                <c:pt idx="2054">
                  <c:v>5.1443000000000003</c:v>
                </c:pt>
                <c:pt idx="2055">
                  <c:v>5.0147000000000004</c:v>
                </c:pt>
                <c:pt idx="2056">
                  <c:v>4.9363000000000001</c:v>
                </c:pt>
                <c:pt idx="2057">
                  <c:v>4.9386000000000001</c:v>
                </c:pt>
                <c:pt idx="2058">
                  <c:v>4.9527000000000001</c:v>
                </c:pt>
                <c:pt idx="2059">
                  <c:v>4.9268999999999998</c:v>
                </c:pt>
                <c:pt idx="2060">
                  <c:v>4.9596999999999998</c:v>
                </c:pt>
                <c:pt idx="2061">
                  <c:v>5.0431999999999997</c:v>
                </c:pt>
                <c:pt idx="2062">
                  <c:v>5.0467000000000004</c:v>
                </c:pt>
                <c:pt idx="2063">
                  <c:v>5.0385</c:v>
                </c:pt>
                <c:pt idx="2064">
                  <c:v>5.0670999999999999</c:v>
                </c:pt>
                <c:pt idx="2065">
                  <c:v>5.0179</c:v>
                </c:pt>
                <c:pt idx="2066">
                  <c:v>4.9263000000000003</c:v>
                </c:pt>
                <c:pt idx="2067">
                  <c:v>4.8593000000000002</c:v>
                </c:pt>
                <c:pt idx="2068">
                  <c:v>4.7885999999999997</c:v>
                </c:pt>
                <c:pt idx="2069">
                  <c:v>4.7034000000000002</c:v>
                </c:pt>
                <c:pt idx="2070">
                  <c:v>4.6459000000000001</c:v>
                </c:pt>
                <c:pt idx="2071">
                  <c:v>4.6421000000000001</c:v>
                </c:pt>
                <c:pt idx="2072">
                  <c:v>4.6715</c:v>
                </c:pt>
                <c:pt idx="2073">
                  <c:v>4.6711999999999998</c:v>
                </c:pt>
                <c:pt idx="2074">
                  <c:v>4.6783999999999999</c:v>
                </c:pt>
                <c:pt idx="2075">
                  <c:v>4.7377000000000002</c:v>
                </c:pt>
                <c:pt idx="2076">
                  <c:v>4.7610999999999999</c:v>
                </c:pt>
                <c:pt idx="2077">
                  <c:v>4.8169000000000004</c:v>
                </c:pt>
                <c:pt idx="2078">
                  <c:v>6.3095999999999997</c:v>
                </c:pt>
                <c:pt idx="2079">
                  <c:v>8.5655000000000001</c:v>
                </c:pt>
                <c:pt idx="2080">
                  <c:v>8.3016000000000005</c:v>
                </c:pt>
                <c:pt idx="2081">
                  <c:v>7.0579999999999998</c:v>
                </c:pt>
                <c:pt idx="2082">
                  <c:v>5.5773000000000001</c:v>
                </c:pt>
                <c:pt idx="2083">
                  <c:v>4.2667000000000002</c:v>
                </c:pt>
                <c:pt idx="2084">
                  <c:v>3.3914</c:v>
                </c:pt>
                <c:pt idx="2085">
                  <c:v>2.9605999999999999</c:v>
                </c:pt>
                <c:pt idx="2086">
                  <c:v>3.7999000000000001</c:v>
                </c:pt>
                <c:pt idx="2087">
                  <c:v>4.0568</c:v>
                </c:pt>
                <c:pt idx="2088">
                  <c:v>3.9072</c:v>
                </c:pt>
                <c:pt idx="2089">
                  <c:v>3.5935999999999999</c:v>
                </c:pt>
                <c:pt idx="2090">
                  <c:v>3.2757000000000001</c:v>
                </c:pt>
                <c:pt idx="2091">
                  <c:v>3.0518999999999998</c:v>
                </c:pt>
                <c:pt idx="2092">
                  <c:v>2.9243000000000001</c:v>
                </c:pt>
                <c:pt idx="2093">
                  <c:v>2.8555999999999999</c:v>
                </c:pt>
                <c:pt idx="2094">
                  <c:v>3.2623000000000002</c:v>
                </c:pt>
                <c:pt idx="2095">
                  <c:v>4.7542999999999997</c:v>
                </c:pt>
                <c:pt idx="2096">
                  <c:v>6.4816000000000003</c:v>
                </c:pt>
                <c:pt idx="2097">
                  <c:v>7.5609000000000002</c:v>
                </c:pt>
                <c:pt idx="2098">
                  <c:v>7.1742999999999997</c:v>
                </c:pt>
                <c:pt idx="2099">
                  <c:v>5.9683999999999999</c:v>
                </c:pt>
                <c:pt idx="2100">
                  <c:v>4.7893999999999997</c:v>
                </c:pt>
                <c:pt idx="2101">
                  <c:v>4.7035</c:v>
                </c:pt>
                <c:pt idx="2102">
                  <c:v>5.4836</c:v>
                </c:pt>
                <c:pt idx="2103">
                  <c:v>5.7564000000000002</c:v>
                </c:pt>
                <c:pt idx="2104">
                  <c:v>5.5819999999999999</c:v>
                </c:pt>
                <c:pt idx="2105">
                  <c:v>5.1233000000000004</c:v>
                </c:pt>
                <c:pt idx="2106">
                  <c:v>4.8323</c:v>
                </c:pt>
                <c:pt idx="2107">
                  <c:v>4.4927999999999999</c:v>
                </c:pt>
                <c:pt idx="2108">
                  <c:v>4.2565</c:v>
                </c:pt>
                <c:pt idx="2109">
                  <c:v>4.0594999999999999</c:v>
                </c:pt>
                <c:pt idx="2110">
                  <c:v>3.8713000000000002</c:v>
                </c:pt>
                <c:pt idx="2111">
                  <c:v>3.7978000000000001</c:v>
                </c:pt>
                <c:pt idx="2112">
                  <c:v>3.8772000000000002</c:v>
                </c:pt>
                <c:pt idx="2113">
                  <c:v>4.1570999999999998</c:v>
                </c:pt>
                <c:pt idx="2114">
                  <c:v>4.5587999999999997</c:v>
                </c:pt>
                <c:pt idx="2115">
                  <c:v>4.9297000000000004</c:v>
                </c:pt>
                <c:pt idx="2116">
                  <c:v>5.1650999999999998</c:v>
                </c:pt>
                <c:pt idx="2117">
                  <c:v>5.2252999999999998</c:v>
                </c:pt>
                <c:pt idx="2118">
                  <c:v>5.2252000000000001</c:v>
                </c:pt>
                <c:pt idx="2119">
                  <c:v>5.1287000000000003</c:v>
                </c:pt>
                <c:pt idx="2120">
                  <c:v>4.9272999999999998</c:v>
                </c:pt>
                <c:pt idx="2121">
                  <c:v>4.7656999999999998</c:v>
                </c:pt>
                <c:pt idx="2122">
                  <c:v>4.6745999999999999</c:v>
                </c:pt>
                <c:pt idx="2123">
                  <c:v>4.4928999999999997</c:v>
                </c:pt>
                <c:pt idx="2124">
                  <c:v>4.3323999999999998</c:v>
                </c:pt>
                <c:pt idx="2125">
                  <c:v>4.2157</c:v>
                </c:pt>
                <c:pt idx="2126">
                  <c:v>4.1631</c:v>
                </c:pt>
                <c:pt idx="2127">
                  <c:v>4.1523000000000003</c:v>
                </c:pt>
                <c:pt idx="2128">
                  <c:v>4.1898999999999997</c:v>
                </c:pt>
                <c:pt idx="2129">
                  <c:v>4.2671999999999999</c:v>
                </c:pt>
                <c:pt idx="2130">
                  <c:v>4.3727999999999998</c:v>
                </c:pt>
                <c:pt idx="2131">
                  <c:v>4.4554999999999998</c:v>
                </c:pt>
                <c:pt idx="2132">
                  <c:v>4.5392000000000001</c:v>
                </c:pt>
                <c:pt idx="2133">
                  <c:v>4.6368999999999998</c:v>
                </c:pt>
                <c:pt idx="2134">
                  <c:v>4.7457000000000003</c:v>
                </c:pt>
                <c:pt idx="2135">
                  <c:v>4.8963000000000001</c:v>
                </c:pt>
                <c:pt idx="2136">
                  <c:v>5.1722999999999999</c:v>
                </c:pt>
                <c:pt idx="2137">
                  <c:v>5.5434999999999999</c:v>
                </c:pt>
                <c:pt idx="2138">
                  <c:v>5.9377000000000004</c:v>
                </c:pt>
                <c:pt idx="2139">
                  <c:v>6.3574000000000002</c:v>
                </c:pt>
                <c:pt idx="2140">
                  <c:v>6.5046999999999997</c:v>
                </c:pt>
                <c:pt idx="2141">
                  <c:v>6.4958</c:v>
                </c:pt>
                <c:pt idx="2142">
                  <c:v>6.327</c:v>
                </c:pt>
                <c:pt idx="2143">
                  <c:v>6.0899000000000001</c:v>
                </c:pt>
                <c:pt idx="2144">
                  <c:v>5.8514999999999997</c:v>
                </c:pt>
                <c:pt idx="2145">
                  <c:v>5.5499000000000001</c:v>
                </c:pt>
                <c:pt idx="2146">
                  <c:v>5.4218999999999999</c:v>
                </c:pt>
                <c:pt idx="2147">
                  <c:v>5.7740999999999998</c:v>
                </c:pt>
                <c:pt idx="2148">
                  <c:v>5.4886999999999997</c:v>
                </c:pt>
                <c:pt idx="2149">
                  <c:v>4.5709999999999997</c:v>
                </c:pt>
                <c:pt idx="2150">
                  <c:v>3.5914999999999999</c:v>
                </c:pt>
                <c:pt idx="2151">
                  <c:v>2.7168999999999999</c:v>
                </c:pt>
                <c:pt idx="2152">
                  <c:v>2.0066000000000002</c:v>
                </c:pt>
                <c:pt idx="2153">
                  <c:v>2.1495000000000002</c:v>
                </c:pt>
                <c:pt idx="2154">
                  <c:v>3.3182999999999998</c:v>
                </c:pt>
                <c:pt idx="2155">
                  <c:v>3.9529999999999998</c:v>
                </c:pt>
                <c:pt idx="2156">
                  <c:v>4.3099999999999996</c:v>
                </c:pt>
                <c:pt idx="2157">
                  <c:v>4.0518000000000001</c:v>
                </c:pt>
                <c:pt idx="2158">
                  <c:v>3.4931000000000001</c:v>
                </c:pt>
                <c:pt idx="2159">
                  <c:v>3.5358999999999998</c:v>
                </c:pt>
                <c:pt idx="2160">
                  <c:v>3.7290000000000001</c:v>
                </c:pt>
                <c:pt idx="2161">
                  <c:v>3.7858999999999998</c:v>
                </c:pt>
                <c:pt idx="2162">
                  <c:v>3.677</c:v>
                </c:pt>
                <c:pt idx="2163">
                  <c:v>3.5337000000000001</c:v>
                </c:pt>
                <c:pt idx="2164">
                  <c:v>3.4518</c:v>
                </c:pt>
                <c:pt idx="2165">
                  <c:v>3.3944999999999999</c:v>
                </c:pt>
                <c:pt idx="2166">
                  <c:v>3.4417</c:v>
                </c:pt>
                <c:pt idx="2167">
                  <c:v>3.7185000000000001</c:v>
                </c:pt>
                <c:pt idx="2168">
                  <c:v>4.2671000000000001</c:v>
                </c:pt>
                <c:pt idx="2169">
                  <c:v>5.0481999999999996</c:v>
                </c:pt>
                <c:pt idx="2170">
                  <c:v>6.9530000000000003</c:v>
                </c:pt>
                <c:pt idx="2171">
                  <c:v>6.6090999999999998</c:v>
                </c:pt>
                <c:pt idx="2172">
                  <c:v>5.5048000000000004</c:v>
                </c:pt>
                <c:pt idx="2173">
                  <c:v>4.3465999999999996</c:v>
                </c:pt>
                <c:pt idx="2174">
                  <c:v>3.3370000000000002</c:v>
                </c:pt>
                <c:pt idx="2175">
                  <c:v>2.5303</c:v>
                </c:pt>
                <c:pt idx="2176">
                  <c:v>2.7721</c:v>
                </c:pt>
                <c:pt idx="2177">
                  <c:v>4.1148999999999996</c:v>
                </c:pt>
                <c:pt idx="2178">
                  <c:v>4.4596999999999998</c:v>
                </c:pt>
                <c:pt idx="2179">
                  <c:v>4.0153999999999996</c:v>
                </c:pt>
                <c:pt idx="2180">
                  <c:v>3.5238</c:v>
                </c:pt>
                <c:pt idx="2181">
                  <c:v>3.3256999999999999</c:v>
                </c:pt>
                <c:pt idx="2182">
                  <c:v>3.2873000000000001</c:v>
                </c:pt>
                <c:pt idx="2183">
                  <c:v>3.2147999999999999</c:v>
                </c:pt>
                <c:pt idx="2184">
                  <c:v>3.1541000000000001</c:v>
                </c:pt>
                <c:pt idx="2185">
                  <c:v>3.1396999999999999</c:v>
                </c:pt>
                <c:pt idx="2186">
                  <c:v>3.1061000000000001</c:v>
                </c:pt>
                <c:pt idx="2187">
                  <c:v>3.0312000000000001</c:v>
                </c:pt>
                <c:pt idx="2188">
                  <c:v>2.9567999999999999</c:v>
                </c:pt>
                <c:pt idx="2189">
                  <c:v>3.0082</c:v>
                </c:pt>
                <c:pt idx="2190">
                  <c:v>3.3212999999999999</c:v>
                </c:pt>
                <c:pt idx="2191">
                  <c:v>3.9882</c:v>
                </c:pt>
                <c:pt idx="2192">
                  <c:v>4.7728999999999999</c:v>
                </c:pt>
                <c:pt idx="2193">
                  <c:v>5.4226999999999999</c:v>
                </c:pt>
                <c:pt idx="2194">
                  <c:v>5.7278000000000002</c:v>
                </c:pt>
                <c:pt idx="2195">
                  <c:v>5.7591000000000001</c:v>
                </c:pt>
                <c:pt idx="2196">
                  <c:v>5.6226000000000003</c:v>
                </c:pt>
                <c:pt idx="2197">
                  <c:v>5.3822999999999999</c:v>
                </c:pt>
                <c:pt idx="2198">
                  <c:v>5.0483000000000002</c:v>
                </c:pt>
                <c:pt idx="2199">
                  <c:v>4.7663000000000002</c:v>
                </c:pt>
                <c:pt idx="2200">
                  <c:v>4.5567000000000002</c:v>
                </c:pt>
                <c:pt idx="2201">
                  <c:v>4.5050999999999997</c:v>
                </c:pt>
                <c:pt idx="2202">
                  <c:v>4.7638999999999996</c:v>
                </c:pt>
                <c:pt idx="2203">
                  <c:v>5.2881999999999998</c:v>
                </c:pt>
                <c:pt idx="2204">
                  <c:v>5.8539000000000003</c:v>
                </c:pt>
                <c:pt idx="2205">
                  <c:v>6.3669000000000002</c:v>
                </c:pt>
                <c:pt idx="2206">
                  <c:v>6.4802</c:v>
                </c:pt>
                <c:pt idx="2207">
                  <c:v>6.3842999999999996</c:v>
                </c:pt>
                <c:pt idx="2208">
                  <c:v>6.0961999999999996</c:v>
                </c:pt>
                <c:pt idx="2209">
                  <c:v>5.7934999999999999</c:v>
                </c:pt>
                <c:pt idx="2210">
                  <c:v>5.5053999999999998</c:v>
                </c:pt>
                <c:pt idx="2211">
                  <c:v>5.1896000000000004</c:v>
                </c:pt>
                <c:pt idx="2212">
                  <c:v>5.0202999999999998</c:v>
                </c:pt>
                <c:pt idx="2213">
                  <c:v>4.7839</c:v>
                </c:pt>
                <c:pt idx="2214">
                  <c:v>4.6492000000000004</c:v>
                </c:pt>
                <c:pt idx="2215">
                  <c:v>4.5625999999999998</c:v>
                </c:pt>
                <c:pt idx="2216">
                  <c:v>4.5221999999999998</c:v>
                </c:pt>
                <c:pt idx="2217">
                  <c:v>4.5616000000000003</c:v>
                </c:pt>
                <c:pt idx="2218">
                  <c:v>4.6947999999999999</c:v>
                </c:pt>
                <c:pt idx="2219">
                  <c:v>4.9097</c:v>
                </c:pt>
                <c:pt idx="2220">
                  <c:v>5.0556999999999999</c:v>
                </c:pt>
                <c:pt idx="2221">
                  <c:v>5.1173999999999999</c:v>
                </c:pt>
                <c:pt idx="2222">
                  <c:v>5.1620999999999997</c:v>
                </c:pt>
                <c:pt idx="2223">
                  <c:v>5.1471</c:v>
                </c:pt>
                <c:pt idx="2224">
                  <c:v>5.0324</c:v>
                </c:pt>
                <c:pt idx="2225">
                  <c:v>4.9348999999999998</c:v>
                </c:pt>
                <c:pt idx="2226">
                  <c:v>4.8733000000000004</c:v>
                </c:pt>
                <c:pt idx="2227">
                  <c:v>4.7294999999999998</c:v>
                </c:pt>
                <c:pt idx="2228">
                  <c:v>4.6359000000000004</c:v>
                </c:pt>
                <c:pt idx="2229">
                  <c:v>4.5742000000000003</c:v>
                </c:pt>
                <c:pt idx="2230">
                  <c:v>4.5639000000000003</c:v>
                </c:pt>
                <c:pt idx="2231">
                  <c:v>4.5582000000000003</c:v>
                </c:pt>
                <c:pt idx="2232">
                  <c:v>4.5811999999999999</c:v>
                </c:pt>
                <c:pt idx="2233">
                  <c:v>4.6170999999999998</c:v>
                </c:pt>
                <c:pt idx="2234">
                  <c:v>4.6902999999999997</c:v>
                </c:pt>
                <c:pt idx="2235">
                  <c:v>4.7686000000000002</c:v>
                </c:pt>
                <c:pt idx="2236">
                  <c:v>4.8547000000000002</c:v>
                </c:pt>
                <c:pt idx="2237">
                  <c:v>4.8681999999999999</c:v>
                </c:pt>
                <c:pt idx="2238">
                  <c:v>4.8773</c:v>
                </c:pt>
                <c:pt idx="2239">
                  <c:v>4.8989000000000003</c:v>
                </c:pt>
                <c:pt idx="2240">
                  <c:v>4.8678999999999997</c:v>
                </c:pt>
                <c:pt idx="2241">
                  <c:v>4.8657000000000004</c:v>
                </c:pt>
                <c:pt idx="2242">
                  <c:v>4.9100999999999999</c:v>
                </c:pt>
                <c:pt idx="2243">
                  <c:v>4.9592000000000001</c:v>
                </c:pt>
                <c:pt idx="2244">
                  <c:v>5.0106000000000002</c:v>
                </c:pt>
                <c:pt idx="2245">
                  <c:v>5.1623000000000001</c:v>
                </c:pt>
                <c:pt idx="2246">
                  <c:v>5.3516000000000004</c:v>
                </c:pt>
                <c:pt idx="2247">
                  <c:v>5.5925000000000002</c:v>
                </c:pt>
                <c:pt idx="2248">
                  <c:v>5.8506</c:v>
                </c:pt>
                <c:pt idx="2249">
                  <c:v>5.8777999999999997</c:v>
                </c:pt>
                <c:pt idx="2250">
                  <c:v>5.8685999999999998</c:v>
                </c:pt>
                <c:pt idx="2251">
                  <c:v>5.8281999999999998</c:v>
                </c:pt>
                <c:pt idx="2252">
                  <c:v>5.6477000000000004</c:v>
                </c:pt>
                <c:pt idx="2253">
                  <c:v>5.5576999999999996</c:v>
                </c:pt>
                <c:pt idx="2254">
                  <c:v>5.3166000000000002</c:v>
                </c:pt>
                <c:pt idx="2255">
                  <c:v>5.1913</c:v>
                </c:pt>
                <c:pt idx="2256">
                  <c:v>5.0171999999999999</c:v>
                </c:pt>
                <c:pt idx="2257">
                  <c:v>4.9302000000000001</c:v>
                </c:pt>
                <c:pt idx="2258">
                  <c:v>4.9553000000000003</c:v>
                </c:pt>
                <c:pt idx="2259">
                  <c:v>4.9074999999999998</c:v>
                </c:pt>
                <c:pt idx="2260">
                  <c:v>4.9461000000000004</c:v>
                </c:pt>
                <c:pt idx="2261">
                  <c:v>5.0598000000000001</c:v>
                </c:pt>
                <c:pt idx="2262">
                  <c:v>5.0819999999999999</c:v>
                </c:pt>
                <c:pt idx="2263">
                  <c:v>5.1219000000000001</c:v>
                </c:pt>
                <c:pt idx="2264">
                  <c:v>5.1654999999999998</c:v>
                </c:pt>
                <c:pt idx="2265">
                  <c:v>5.1115000000000004</c:v>
                </c:pt>
                <c:pt idx="2266">
                  <c:v>5.0820999999999996</c:v>
                </c:pt>
                <c:pt idx="2267">
                  <c:v>5.0114999999999998</c:v>
                </c:pt>
                <c:pt idx="2268">
                  <c:v>4.9093</c:v>
                </c:pt>
                <c:pt idx="2269">
                  <c:v>4.8901000000000003</c:v>
                </c:pt>
                <c:pt idx="2270">
                  <c:v>4.7956000000000003</c:v>
                </c:pt>
                <c:pt idx="2271">
                  <c:v>4.6992000000000003</c:v>
                </c:pt>
                <c:pt idx="2272">
                  <c:v>4.6893000000000002</c:v>
                </c:pt>
                <c:pt idx="2273">
                  <c:v>4.6558999999999999</c:v>
                </c:pt>
                <c:pt idx="2274">
                  <c:v>4.6769999999999996</c:v>
                </c:pt>
                <c:pt idx="2275">
                  <c:v>4.7003000000000004</c:v>
                </c:pt>
                <c:pt idx="2276">
                  <c:v>4.7675999999999998</c:v>
                </c:pt>
                <c:pt idx="2277">
                  <c:v>4.7502000000000004</c:v>
                </c:pt>
                <c:pt idx="2278">
                  <c:v>4.7466999999999997</c:v>
                </c:pt>
                <c:pt idx="2279">
                  <c:v>4.7213000000000003</c:v>
                </c:pt>
                <c:pt idx="2280">
                  <c:v>4.7882999999999996</c:v>
                </c:pt>
                <c:pt idx="2281">
                  <c:v>4.7777000000000003</c:v>
                </c:pt>
                <c:pt idx="2282">
                  <c:v>4.7350000000000003</c:v>
                </c:pt>
                <c:pt idx="2283">
                  <c:v>4.7065000000000001</c:v>
                </c:pt>
                <c:pt idx="2284">
                  <c:v>4.7008000000000001</c:v>
                </c:pt>
                <c:pt idx="2285">
                  <c:v>4.7142999999999997</c:v>
                </c:pt>
                <c:pt idx="2286">
                  <c:v>4.7064000000000004</c:v>
                </c:pt>
                <c:pt idx="2287">
                  <c:v>4.6938000000000004</c:v>
                </c:pt>
                <c:pt idx="2288">
                  <c:v>4.6943000000000001</c:v>
                </c:pt>
                <c:pt idx="2289">
                  <c:v>4.7015000000000002</c:v>
                </c:pt>
                <c:pt idx="2290">
                  <c:v>4.7123999999999997</c:v>
                </c:pt>
                <c:pt idx="2291">
                  <c:v>4.6913999999999998</c:v>
                </c:pt>
                <c:pt idx="2292">
                  <c:v>4.7084000000000001</c:v>
                </c:pt>
                <c:pt idx="2293">
                  <c:v>4.7039999999999997</c:v>
                </c:pt>
                <c:pt idx="2294">
                  <c:v>4.7309999999999999</c:v>
                </c:pt>
                <c:pt idx="2295">
                  <c:v>4.7716000000000003</c:v>
                </c:pt>
                <c:pt idx="2296">
                  <c:v>4.8742999999999999</c:v>
                </c:pt>
                <c:pt idx="2297">
                  <c:v>4.9888000000000003</c:v>
                </c:pt>
                <c:pt idx="2298">
                  <c:v>5.1567999999999996</c:v>
                </c:pt>
                <c:pt idx="2299">
                  <c:v>5.3358999999999996</c:v>
                </c:pt>
                <c:pt idx="2300">
                  <c:v>5.5037000000000003</c:v>
                </c:pt>
                <c:pt idx="2301">
                  <c:v>5.6478000000000002</c:v>
                </c:pt>
                <c:pt idx="2302">
                  <c:v>5.7784000000000004</c:v>
                </c:pt>
                <c:pt idx="2303">
                  <c:v>5.8501000000000003</c:v>
                </c:pt>
                <c:pt idx="2304">
                  <c:v>5.7511000000000001</c:v>
                </c:pt>
                <c:pt idx="2305">
                  <c:v>5.6704999999999997</c:v>
                </c:pt>
                <c:pt idx="2306">
                  <c:v>5.5651999999999999</c:v>
                </c:pt>
                <c:pt idx="2307">
                  <c:v>5.4218999999999999</c:v>
                </c:pt>
                <c:pt idx="2308">
                  <c:v>5.3318000000000003</c:v>
                </c:pt>
                <c:pt idx="2309">
                  <c:v>5.1651999999999996</c:v>
                </c:pt>
                <c:pt idx="2310">
                  <c:v>5.0675999999999997</c:v>
                </c:pt>
                <c:pt idx="2311">
                  <c:v>5.0336999999999996</c:v>
                </c:pt>
                <c:pt idx="2312">
                  <c:v>4.9743000000000004</c:v>
                </c:pt>
                <c:pt idx="2313">
                  <c:v>4.9482999999999997</c:v>
                </c:pt>
                <c:pt idx="2314">
                  <c:v>4.9973999999999998</c:v>
                </c:pt>
                <c:pt idx="2315">
                  <c:v>5.0053999999999998</c:v>
                </c:pt>
                <c:pt idx="2316">
                  <c:v>5.0456000000000003</c:v>
                </c:pt>
                <c:pt idx="2317">
                  <c:v>5.1448999999999998</c:v>
                </c:pt>
                <c:pt idx="2318">
                  <c:v>5.101</c:v>
                </c:pt>
                <c:pt idx="2319">
                  <c:v>5.0865</c:v>
                </c:pt>
                <c:pt idx="2320">
                  <c:v>5.0631000000000004</c:v>
                </c:pt>
                <c:pt idx="2321">
                  <c:v>4.9455999999999998</c:v>
                </c:pt>
                <c:pt idx="2322">
                  <c:v>4.8799000000000001</c:v>
                </c:pt>
                <c:pt idx="2323">
                  <c:v>4.8426</c:v>
                </c:pt>
                <c:pt idx="2324">
                  <c:v>4.7397999999999998</c:v>
                </c:pt>
                <c:pt idx="2325">
                  <c:v>4.6951000000000001</c:v>
                </c:pt>
                <c:pt idx="2326">
                  <c:v>4.7042999999999999</c:v>
                </c:pt>
                <c:pt idx="2327">
                  <c:v>4.6748000000000003</c:v>
                </c:pt>
                <c:pt idx="2328">
                  <c:v>4.6639999999999997</c:v>
                </c:pt>
                <c:pt idx="2329">
                  <c:v>4.6786000000000003</c:v>
                </c:pt>
                <c:pt idx="2330">
                  <c:v>4.7206000000000001</c:v>
                </c:pt>
                <c:pt idx="2331">
                  <c:v>4.7754000000000003</c:v>
                </c:pt>
                <c:pt idx="2332">
                  <c:v>4.7614000000000001</c:v>
                </c:pt>
                <c:pt idx="2333">
                  <c:v>4.7629000000000001</c:v>
                </c:pt>
                <c:pt idx="2334">
                  <c:v>4.7935999999999996</c:v>
                </c:pt>
                <c:pt idx="2335">
                  <c:v>4.8018000000000001</c:v>
                </c:pt>
                <c:pt idx="2336">
                  <c:v>4.7633000000000001</c:v>
                </c:pt>
                <c:pt idx="2337">
                  <c:v>4.7268999999999997</c:v>
                </c:pt>
                <c:pt idx="2338">
                  <c:v>4.6967999999999996</c:v>
                </c:pt>
                <c:pt idx="2339">
                  <c:v>4.6718000000000002</c:v>
                </c:pt>
                <c:pt idx="2340">
                  <c:v>4.6753</c:v>
                </c:pt>
                <c:pt idx="2341">
                  <c:v>4.6666999999999996</c:v>
                </c:pt>
                <c:pt idx="2342">
                  <c:v>4.6463999999999999</c:v>
                </c:pt>
                <c:pt idx="2343">
                  <c:v>4.6337999999999999</c:v>
                </c:pt>
                <c:pt idx="2344">
                  <c:v>4.6750999999999996</c:v>
                </c:pt>
                <c:pt idx="2345">
                  <c:v>4.7225999999999999</c:v>
                </c:pt>
                <c:pt idx="2346">
                  <c:v>4.7987000000000002</c:v>
                </c:pt>
                <c:pt idx="2347">
                  <c:v>4.9363999999999999</c:v>
                </c:pt>
                <c:pt idx="2348">
                  <c:v>5.1798000000000002</c:v>
                </c:pt>
                <c:pt idx="2349">
                  <c:v>5.4485000000000001</c:v>
                </c:pt>
                <c:pt idx="2350">
                  <c:v>5.7007000000000003</c:v>
                </c:pt>
                <c:pt idx="2351">
                  <c:v>5.8581000000000003</c:v>
                </c:pt>
                <c:pt idx="2352">
                  <c:v>5.9901</c:v>
                </c:pt>
                <c:pt idx="2353">
                  <c:v>6.0500999999999996</c:v>
                </c:pt>
                <c:pt idx="2354">
                  <c:v>5.8865999999999996</c:v>
                </c:pt>
                <c:pt idx="2355">
                  <c:v>5.7992999999999997</c:v>
                </c:pt>
                <c:pt idx="2356">
                  <c:v>5.5635000000000003</c:v>
                </c:pt>
                <c:pt idx="2357">
                  <c:v>5.4039999999999999</c:v>
                </c:pt>
                <c:pt idx="2358">
                  <c:v>5.2685000000000004</c:v>
                </c:pt>
                <c:pt idx="2359">
                  <c:v>5.0990000000000002</c:v>
                </c:pt>
                <c:pt idx="2360">
                  <c:v>5.0686</c:v>
                </c:pt>
                <c:pt idx="2361">
                  <c:v>4.9450000000000003</c:v>
                </c:pt>
                <c:pt idx="2362">
                  <c:v>4.9191000000000003</c:v>
                </c:pt>
                <c:pt idx="2363">
                  <c:v>5.2641999999999998</c:v>
                </c:pt>
                <c:pt idx="2364">
                  <c:v>5.1093000000000002</c:v>
                </c:pt>
                <c:pt idx="2365">
                  <c:v>5.0610999999999997</c:v>
                </c:pt>
                <c:pt idx="2366">
                  <c:v>5.0720999999999998</c:v>
                </c:pt>
                <c:pt idx="2367">
                  <c:v>4.9802</c:v>
                </c:pt>
                <c:pt idx="2368">
                  <c:v>4.9915000000000003</c:v>
                </c:pt>
                <c:pt idx="2369">
                  <c:v>4.9447999999999999</c:v>
                </c:pt>
                <c:pt idx="2370">
                  <c:v>4.9222000000000001</c:v>
                </c:pt>
                <c:pt idx="2371">
                  <c:v>4.9501999999999997</c:v>
                </c:pt>
                <c:pt idx="2372">
                  <c:v>4.8441000000000001</c:v>
                </c:pt>
                <c:pt idx="2373">
                  <c:v>4.8169000000000004</c:v>
                </c:pt>
                <c:pt idx="2374">
                  <c:v>4.8479000000000001</c:v>
                </c:pt>
                <c:pt idx="2375">
                  <c:v>4.7766999999999999</c:v>
                </c:pt>
                <c:pt idx="2376">
                  <c:v>4.7134</c:v>
                </c:pt>
                <c:pt idx="2377">
                  <c:v>4.7145000000000001</c:v>
                </c:pt>
                <c:pt idx="2378">
                  <c:v>4.7096999999999998</c:v>
                </c:pt>
                <c:pt idx="2379">
                  <c:v>4.6810999999999998</c:v>
                </c:pt>
                <c:pt idx="2380">
                  <c:v>4.7092000000000001</c:v>
                </c:pt>
                <c:pt idx="2381">
                  <c:v>4.7464000000000004</c:v>
                </c:pt>
                <c:pt idx="2382">
                  <c:v>4.7607999999999997</c:v>
                </c:pt>
                <c:pt idx="2383">
                  <c:v>4.7324999999999999</c:v>
                </c:pt>
                <c:pt idx="2384">
                  <c:v>7.3144999999999998</c:v>
                </c:pt>
                <c:pt idx="2385">
                  <c:v>9.1882000000000001</c:v>
                </c:pt>
                <c:pt idx="2386">
                  <c:v>10.689</c:v>
                </c:pt>
                <c:pt idx="2387">
                  <c:v>13.863</c:v>
                </c:pt>
                <c:pt idx="2388">
                  <c:v>46.081000000000003</c:v>
                </c:pt>
                <c:pt idx="2389">
                  <c:v>85.498000000000005</c:v>
                </c:pt>
                <c:pt idx="2390">
                  <c:v>109.76</c:v>
                </c:pt>
                <c:pt idx="2391">
                  <c:v>110</c:v>
                </c:pt>
                <c:pt idx="2392">
                  <c:v>110</c:v>
                </c:pt>
                <c:pt idx="2393">
                  <c:v>110</c:v>
                </c:pt>
                <c:pt idx="2394">
                  <c:v>100.01</c:v>
                </c:pt>
                <c:pt idx="2395">
                  <c:v>84.891999999999996</c:v>
                </c:pt>
                <c:pt idx="2396">
                  <c:v>69.935000000000002</c:v>
                </c:pt>
                <c:pt idx="2397">
                  <c:v>57.081000000000003</c:v>
                </c:pt>
                <c:pt idx="2398">
                  <c:v>47.978999999999999</c:v>
                </c:pt>
                <c:pt idx="2399">
                  <c:v>42.968000000000004</c:v>
                </c:pt>
                <c:pt idx="2400">
                  <c:v>39.948999999999998</c:v>
                </c:pt>
                <c:pt idx="2401">
                  <c:v>36.107999999999997</c:v>
                </c:pt>
                <c:pt idx="2402">
                  <c:v>31.378</c:v>
                </c:pt>
                <c:pt idx="2403">
                  <c:v>26.346</c:v>
                </c:pt>
                <c:pt idx="2404">
                  <c:v>22.338999999999999</c:v>
                </c:pt>
                <c:pt idx="2405">
                  <c:v>19.013000000000002</c:v>
                </c:pt>
                <c:pt idx="2406">
                  <c:v>16.507000000000001</c:v>
                </c:pt>
                <c:pt idx="2407">
                  <c:v>14.647</c:v>
                </c:pt>
                <c:pt idx="2408">
                  <c:v>13.493</c:v>
                </c:pt>
                <c:pt idx="2409">
                  <c:v>12.62</c:v>
                </c:pt>
                <c:pt idx="2410">
                  <c:v>11.893000000000001</c:v>
                </c:pt>
                <c:pt idx="2411">
                  <c:v>11.151</c:v>
                </c:pt>
                <c:pt idx="2412">
                  <c:v>10.374000000000001</c:v>
                </c:pt>
                <c:pt idx="2413">
                  <c:v>7.9261999999999997</c:v>
                </c:pt>
                <c:pt idx="2414">
                  <c:v>8.452</c:v>
                </c:pt>
                <c:pt idx="2415">
                  <c:v>8.6256000000000004</c:v>
                </c:pt>
                <c:pt idx="2416">
                  <c:v>8.5587</c:v>
                </c:pt>
                <c:pt idx="2417">
                  <c:v>8.1867000000000001</c:v>
                </c:pt>
                <c:pt idx="2418">
                  <c:v>7.6738999999999997</c:v>
                </c:pt>
                <c:pt idx="2419">
                  <c:v>7.1654999999999998</c:v>
                </c:pt>
                <c:pt idx="2420">
                  <c:v>6.6055000000000001</c:v>
                </c:pt>
                <c:pt idx="2421">
                  <c:v>6.1205999999999996</c:v>
                </c:pt>
                <c:pt idx="2422">
                  <c:v>5.702</c:v>
                </c:pt>
                <c:pt idx="2423">
                  <c:v>5.4367000000000001</c:v>
                </c:pt>
                <c:pt idx="2424">
                  <c:v>5.2858000000000001</c:v>
                </c:pt>
                <c:pt idx="2425">
                  <c:v>5.1722000000000001</c:v>
                </c:pt>
                <c:pt idx="2426">
                  <c:v>5.1327999999999996</c:v>
                </c:pt>
                <c:pt idx="2427">
                  <c:v>5.1326999999999998</c:v>
                </c:pt>
                <c:pt idx="2428">
                  <c:v>5.1524999999999999</c:v>
                </c:pt>
                <c:pt idx="2429">
                  <c:v>5.1951999999999998</c:v>
                </c:pt>
                <c:pt idx="2430">
                  <c:v>6.6612999999999998</c:v>
                </c:pt>
                <c:pt idx="2431">
                  <c:v>6.2135999999999996</c:v>
                </c:pt>
                <c:pt idx="2432">
                  <c:v>5.1131000000000002</c:v>
                </c:pt>
                <c:pt idx="2433">
                  <c:v>3.9573</c:v>
                </c:pt>
                <c:pt idx="2434">
                  <c:v>3.0129999999999999</c:v>
                </c:pt>
                <c:pt idx="2435">
                  <c:v>2.3607</c:v>
                </c:pt>
                <c:pt idx="2436">
                  <c:v>2.3359000000000001</c:v>
                </c:pt>
                <c:pt idx="2437">
                  <c:v>2.9594999999999998</c:v>
                </c:pt>
                <c:pt idx="2438">
                  <c:v>3.1171000000000002</c:v>
                </c:pt>
                <c:pt idx="2439">
                  <c:v>2.9933000000000001</c:v>
                </c:pt>
                <c:pt idx="2440">
                  <c:v>2.7932000000000001</c:v>
                </c:pt>
                <c:pt idx="2441">
                  <c:v>2.5876999999999999</c:v>
                </c:pt>
                <c:pt idx="2442">
                  <c:v>2.4424999999999999</c:v>
                </c:pt>
                <c:pt idx="2443">
                  <c:v>2.3626</c:v>
                </c:pt>
                <c:pt idx="2444">
                  <c:v>2.3424999999999998</c:v>
                </c:pt>
                <c:pt idx="2445">
                  <c:v>2.3769</c:v>
                </c:pt>
                <c:pt idx="2446">
                  <c:v>2.6061000000000001</c:v>
                </c:pt>
                <c:pt idx="2447">
                  <c:v>3.1158000000000001</c:v>
                </c:pt>
                <c:pt idx="2448">
                  <c:v>3.7109999999999999</c:v>
                </c:pt>
                <c:pt idx="2449">
                  <c:v>4.2698999999999998</c:v>
                </c:pt>
                <c:pt idx="2450">
                  <c:v>4.7343999999999999</c:v>
                </c:pt>
                <c:pt idx="2451">
                  <c:v>5.0351999999999997</c:v>
                </c:pt>
                <c:pt idx="2452">
                  <c:v>5.1384999999999996</c:v>
                </c:pt>
                <c:pt idx="2453">
                  <c:v>5.1087999999999996</c:v>
                </c:pt>
                <c:pt idx="2454">
                  <c:v>5.0388000000000002</c:v>
                </c:pt>
                <c:pt idx="2455">
                  <c:v>4.9676</c:v>
                </c:pt>
                <c:pt idx="2456">
                  <c:v>4.9127999999999998</c:v>
                </c:pt>
                <c:pt idx="2457">
                  <c:v>4.9695999999999998</c:v>
                </c:pt>
                <c:pt idx="2458">
                  <c:v>5.1543999999999999</c:v>
                </c:pt>
                <c:pt idx="2459">
                  <c:v>5.4760999999999997</c:v>
                </c:pt>
                <c:pt idx="2460">
                  <c:v>5.9321999999999999</c:v>
                </c:pt>
                <c:pt idx="2461">
                  <c:v>6.3952</c:v>
                </c:pt>
                <c:pt idx="2462">
                  <c:v>6.6600999999999999</c:v>
                </c:pt>
                <c:pt idx="2463">
                  <c:v>6.6661999999999999</c:v>
                </c:pt>
                <c:pt idx="2464">
                  <c:v>6.59</c:v>
                </c:pt>
                <c:pt idx="2465">
                  <c:v>6.2840999999999996</c:v>
                </c:pt>
                <c:pt idx="2466">
                  <c:v>6.0053000000000001</c:v>
                </c:pt>
                <c:pt idx="2467">
                  <c:v>5.7601000000000004</c:v>
                </c:pt>
                <c:pt idx="2468">
                  <c:v>5.4927999999999999</c:v>
                </c:pt>
                <c:pt idx="2469">
                  <c:v>5.3289</c:v>
                </c:pt>
                <c:pt idx="2470">
                  <c:v>5.1101000000000001</c:v>
                </c:pt>
                <c:pt idx="2471">
                  <c:v>4.9721000000000002</c:v>
                </c:pt>
                <c:pt idx="2472">
                  <c:v>4.9539</c:v>
                </c:pt>
                <c:pt idx="2473">
                  <c:v>4.9462999999999999</c:v>
                </c:pt>
                <c:pt idx="2474">
                  <c:v>4.9863999999999997</c:v>
                </c:pt>
                <c:pt idx="2475">
                  <c:v>5.0646000000000004</c:v>
                </c:pt>
                <c:pt idx="2476">
                  <c:v>5.1661999999999999</c:v>
                </c:pt>
                <c:pt idx="2477">
                  <c:v>5.1635999999999997</c:v>
                </c:pt>
                <c:pt idx="2478">
                  <c:v>5.1483999999999996</c:v>
                </c:pt>
                <c:pt idx="2479">
                  <c:v>5.1288</c:v>
                </c:pt>
                <c:pt idx="2480">
                  <c:v>4.9930000000000003</c:v>
                </c:pt>
                <c:pt idx="2481">
                  <c:v>4.8956</c:v>
                </c:pt>
                <c:pt idx="2482">
                  <c:v>4.8436000000000003</c:v>
                </c:pt>
                <c:pt idx="2483">
                  <c:v>4.7138</c:v>
                </c:pt>
                <c:pt idx="2484">
                  <c:v>4.6215999999999999</c:v>
                </c:pt>
                <c:pt idx="2485">
                  <c:v>4.5575999999999999</c:v>
                </c:pt>
                <c:pt idx="2486">
                  <c:v>4.5486000000000004</c:v>
                </c:pt>
                <c:pt idx="2487">
                  <c:v>4.5098000000000003</c:v>
                </c:pt>
                <c:pt idx="2488">
                  <c:v>4.4923000000000002</c:v>
                </c:pt>
                <c:pt idx="2489">
                  <c:v>4.4896000000000003</c:v>
                </c:pt>
                <c:pt idx="2490">
                  <c:v>4.5327999999999999</c:v>
                </c:pt>
                <c:pt idx="2491">
                  <c:v>4.5476000000000001</c:v>
                </c:pt>
                <c:pt idx="2492">
                  <c:v>4.5785999999999998</c:v>
                </c:pt>
                <c:pt idx="2493">
                  <c:v>4.5709999999999997</c:v>
                </c:pt>
                <c:pt idx="2494">
                  <c:v>4.5357000000000003</c:v>
                </c:pt>
                <c:pt idx="2495">
                  <c:v>4.5152999999999999</c:v>
                </c:pt>
                <c:pt idx="2496">
                  <c:v>4.4817</c:v>
                </c:pt>
                <c:pt idx="2497">
                  <c:v>4.4503000000000004</c:v>
                </c:pt>
                <c:pt idx="2498">
                  <c:v>4.4465000000000003</c:v>
                </c:pt>
                <c:pt idx="2499">
                  <c:v>4.4561000000000002</c:v>
                </c:pt>
                <c:pt idx="2500">
                  <c:v>4.4584000000000001</c:v>
                </c:pt>
                <c:pt idx="2501">
                  <c:v>4.4930000000000003</c:v>
                </c:pt>
                <c:pt idx="2502">
                  <c:v>4.5534999999999997</c:v>
                </c:pt>
                <c:pt idx="2503">
                  <c:v>4.5883000000000003</c:v>
                </c:pt>
                <c:pt idx="2504">
                  <c:v>4.6577000000000002</c:v>
                </c:pt>
                <c:pt idx="2505">
                  <c:v>4.7319000000000004</c:v>
                </c:pt>
                <c:pt idx="2506">
                  <c:v>4.8605999999999998</c:v>
                </c:pt>
                <c:pt idx="2507">
                  <c:v>5.0006000000000004</c:v>
                </c:pt>
                <c:pt idx="2508">
                  <c:v>5.1864999999999997</c:v>
                </c:pt>
                <c:pt idx="2509">
                  <c:v>5.4325000000000001</c:v>
                </c:pt>
                <c:pt idx="2510">
                  <c:v>5.7065999999999999</c:v>
                </c:pt>
                <c:pt idx="2511">
                  <c:v>5.9604999999999997</c:v>
                </c:pt>
                <c:pt idx="2512">
                  <c:v>6.1031000000000004</c:v>
                </c:pt>
                <c:pt idx="2513">
                  <c:v>6.1538000000000004</c:v>
                </c:pt>
                <c:pt idx="2514">
                  <c:v>6.1189</c:v>
                </c:pt>
                <c:pt idx="2515">
                  <c:v>6.0382999999999996</c:v>
                </c:pt>
                <c:pt idx="2516">
                  <c:v>5.8329000000000004</c:v>
                </c:pt>
                <c:pt idx="2517">
                  <c:v>5.7065000000000001</c:v>
                </c:pt>
                <c:pt idx="2518">
                  <c:v>5.5561999999999996</c:v>
                </c:pt>
                <c:pt idx="2519">
                  <c:v>5.3582000000000001</c:v>
                </c:pt>
                <c:pt idx="2520">
                  <c:v>5.2404000000000002</c:v>
                </c:pt>
                <c:pt idx="2521">
                  <c:v>5.1346999999999996</c:v>
                </c:pt>
                <c:pt idx="2522">
                  <c:v>5.0361000000000002</c:v>
                </c:pt>
                <c:pt idx="2523">
                  <c:v>5.0400999999999998</c:v>
                </c:pt>
                <c:pt idx="2524">
                  <c:v>5.4724000000000004</c:v>
                </c:pt>
                <c:pt idx="2525">
                  <c:v>4.9962999999999997</c:v>
                </c:pt>
                <c:pt idx="2526">
                  <c:v>4.1146000000000003</c:v>
                </c:pt>
                <c:pt idx="2527">
                  <c:v>3.1930999999999998</c:v>
                </c:pt>
                <c:pt idx="2528">
                  <c:v>2.4043000000000001</c:v>
                </c:pt>
                <c:pt idx="2529">
                  <c:v>1.8865000000000001</c:v>
                </c:pt>
                <c:pt idx="2530">
                  <c:v>2.7866</c:v>
                </c:pt>
                <c:pt idx="2531">
                  <c:v>3.5539999999999998</c:v>
                </c:pt>
                <c:pt idx="2532">
                  <c:v>3.9070999999999998</c:v>
                </c:pt>
                <c:pt idx="2533">
                  <c:v>3.7450999999999999</c:v>
                </c:pt>
                <c:pt idx="2534">
                  <c:v>3.2833999999999999</c:v>
                </c:pt>
                <c:pt idx="2535">
                  <c:v>3.2589999999999999</c:v>
                </c:pt>
                <c:pt idx="2536">
                  <c:v>3.3195000000000001</c:v>
                </c:pt>
                <c:pt idx="2537">
                  <c:v>3.3664000000000001</c:v>
                </c:pt>
                <c:pt idx="2538">
                  <c:v>3.2793999999999999</c:v>
                </c:pt>
                <c:pt idx="2539">
                  <c:v>3.2031999999999998</c:v>
                </c:pt>
                <c:pt idx="2540">
                  <c:v>3.1225000000000001</c:v>
                </c:pt>
                <c:pt idx="2541">
                  <c:v>3.0499000000000001</c:v>
                </c:pt>
                <c:pt idx="2542">
                  <c:v>3.0691000000000002</c:v>
                </c:pt>
                <c:pt idx="2543">
                  <c:v>3.2368999999999999</c:v>
                </c:pt>
                <c:pt idx="2544">
                  <c:v>3.5855999999999999</c:v>
                </c:pt>
                <c:pt idx="2545">
                  <c:v>4.0298999999999996</c:v>
                </c:pt>
                <c:pt idx="2546">
                  <c:v>4.4615</c:v>
                </c:pt>
                <c:pt idx="2547">
                  <c:v>4.7775999999999996</c:v>
                </c:pt>
                <c:pt idx="2548">
                  <c:v>4.9638999999999998</c:v>
                </c:pt>
                <c:pt idx="2549">
                  <c:v>5.0152999999999999</c:v>
                </c:pt>
                <c:pt idx="2550">
                  <c:v>4.9493999999999998</c:v>
                </c:pt>
                <c:pt idx="2551">
                  <c:v>4.8597999999999999</c:v>
                </c:pt>
                <c:pt idx="2552">
                  <c:v>4.7378999999999998</c:v>
                </c:pt>
                <c:pt idx="2553">
                  <c:v>4.633</c:v>
                </c:pt>
                <c:pt idx="2554">
                  <c:v>4.5578000000000003</c:v>
                </c:pt>
                <c:pt idx="2555">
                  <c:v>4.5145</c:v>
                </c:pt>
                <c:pt idx="2556">
                  <c:v>4.5030999999999999</c:v>
                </c:pt>
                <c:pt idx="2557">
                  <c:v>4.5243000000000002</c:v>
                </c:pt>
                <c:pt idx="2558">
                  <c:v>4.59</c:v>
                </c:pt>
                <c:pt idx="2559">
                  <c:v>4.6723999999999997</c:v>
                </c:pt>
                <c:pt idx="2560">
                  <c:v>4.7450000000000001</c:v>
                </c:pt>
                <c:pt idx="2561">
                  <c:v>4.7888999999999999</c:v>
                </c:pt>
                <c:pt idx="2562">
                  <c:v>4.7942</c:v>
                </c:pt>
                <c:pt idx="2563">
                  <c:v>4.7704000000000004</c:v>
                </c:pt>
                <c:pt idx="2564">
                  <c:v>4.7424999999999997</c:v>
                </c:pt>
                <c:pt idx="2565">
                  <c:v>4.7356999999999996</c:v>
                </c:pt>
                <c:pt idx="2566">
                  <c:v>4.7183000000000002</c:v>
                </c:pt>
                <c:pt idx="2567">
                  <c:v>4.7561</c:v>
                </c:pt>
                <c:pt idx="2568">
                  <c:v>4.8075999999999999</c:v>
                </c:pt>
                <c:pt idx="2569">
                  <c:v>4.8918999999999997</c:v>
                </c:pt>
                <c:pt idx="2570">
                  <c:v>4.9850000000000003</c:v>
                </c:pt>
                <c:pt idx="2571">
                  <c:v>5.0819999999999999</c:v>
                </c:pt>
                <c:pt idx="2572">
                  <c:v>5.1315</c:v>
                </c:pt>
                <c:pt idx="2573">
                  <c:v>5.1695000000000002</c:v>
                </c:pt>
                <c:pt idx="2574">
                  <c:v>5.2111999999999998</c:v>
                </c:pt>
                <c:pt idx="2575">
                  <c:v>5.2385999999999999</c:v>
                </c:pt>
                <c:pt idx="2576">
                  <c:v>5.2591000000000001</c:v>
                </c:pt>
                <c:pt idx="2577">
                  <c:v>5.2881999999999998</c:v>
                </c:pt>
                <c:pt idx="2578">
                  <c:v>5.3327999999999998</c:v>
                </c:pt>
                <c:pt idx="2579">
                  <c:v>5.3684000000000003</c:v>
                </c:pt>
                <c:pt idx="2580">
                  <c:v>5.3788</c:v>
                </c:pt>
                <c:pt idx="2581">
                  <c:v>5.3648999999999996</c:v>
                </c:pt>
                <c:pt idx="2582">
                  <c:v>5.3295000000000003</c:v>
                </c:pt>
                <c:pt idx="2583">
                  <c:v>5.5636999999999999</c:v>
                </c:pt>
                <c:pt idx="2584">
                  <c:v>4.8860999999999999</c:v>
                </c:pt>
                <c:pt idx="2585">
                  <c:v>3.9394999999999998</c:v>
                </c:pt>
                <c:pt idx="2586">
                  <c:v>3.2065000000000001</c:v>
                </c:pt>
                <c:pt idx="2587">
                  <c:v>2.4188999999999998</c:v>
                </c:pt>
                <c:pt idx="2588">
                  <c:v>1.8766</c:v>
                </c:pt>
                <c:pt idx="2590">
                  <c:v>3.1030000000000002</c:v>
                </c:pt>
                <c:pt idx="2591">
                  <c:v>3.3033999999999999</c:v>
                </c:pt>
                <c:pt idx="2592">
                  <c:v>2.9037000000000002</c:v>
                </c:pt>
                <c:pt idx="2593">
                  <c:v>2.3464</c:v>
                </c:pt>
                <c:pt idx="2594">
                  <c:v>1.8128</c:v>
                </c:pt>
                <c:pt idx="2595">
                  <c:v>1.3662000000000001</c:v>
                </c:pt>
                <c:pt idx="2596">
                  <c:v>1.1353</c:v>
                </c:pt>
                <c:pt idx="2597">
                  <c:v>1.6849000000000001</c:v>
                </c:pt>
                <c:pt idx="2598">
                  <c:v>2.2382</c:v>
                </c:pt>
                <c:pt idx="2599">
                  <c:v>2.3995000000000002</c:v>
                </c:pt>
                <c:pt idx="2600">
                  <c:v>2.3782999999999999</c:v>
                </c:pt>
                <c:pt idx="2601">
                  <c:v>2.3281999999999998</c:v>
                </c:pt>
                <c:pt idx="2602">
                  <c:v>2.3302999999999998</c:v>
                </c:pt>
                <c:pt idx="2603">
                  <c:v>2.3932000000000002</c:v>
                </c:pt>
                <c:pt idx="2604">
                  <c:v>2.4310999999999998</c:v>
                </c:pt>
                <c:pt idx="2605">
                  <c:v>2.4516</c:v>
                </c:pt>
                <c:pt idx="2606">
                  <c:v>2.5005000000000002</c:v>
                </c:pt>
                <c:pt idx="2607">
                  <c:v>2.7402000000000002</c:v>
                </c:pt>
                <c:pt idx="2608">
                  <c:v>3.1657000000000002</c:v>
                </c:pt>
                <c:pt idx="2609">
                  <c:v>3.6806999999999999</c:v>
                </c:pt>
                <c:pt idx="2610">
                  <c:v>4.1944999999999997</c:v>
                </c:pt>
                <c:pt idx="2611">
                  <c:v>4.9973999999999998</c:v>
                </c:pt>
                <c:pt idx="2612">
                  <c:v>4.7064000000000004</c:v>
                </c:pt>
                <c:pt idx="2613">
                  <c:v>3.9262000000000001</c:v>
                </c:pt>
                <c:pt idx="2614">
                  <c:v>3.0680999999999998</c:v>
                </c:pt>
                <c:pt idx="2615">
                  <c:v>2.3037000000000001</c:v>
                </c:pt>
                <c:pt idx="2616">
                  <c:v>1.6968000000000001</c:v>
                </c:pt>
                <c:pt idx="2617">
                  <c:v>1.6486000000000001</c:v>
                </c:pt>
                <c:pt idx="2618">
                  <c:v>2.2223999999999999</c:v>
                </c:pt>
                <c:pt idx="2619">
                  <c:v>2.5076999999999998</c:v>
                </c:pt>
                <c:pt idx="2620">
                  <c:v>2.5908000000000002</c:v>
                </c:pt>
                <c:pt idx="2621">
                  <c:v>2.6385000000000001</c:v>
                </c:pt>
                <c:pt idx="2622">
                  <c:v>2.6688999999999998</c:v>
                </c:pt>
                <c:pt idx="2623">
                  <c:v>2.6922999999999999</c:v>
                </c:pt>
                <c:pt idx="2624">
                  <c:v>2.6907999999999999</c:v>
                </c:pt>
                <c:pt idx="2625">
                  <c:v>2.6526999999999998</c:v>
                </c:pt>
                <c:pt idx="2626">
                  <c:v>2.6012</c:v>
                </c:pt>
                <c:pt idx="2627">
                  <c:v>2.6154999999999999</c:v>
                </c:pt>
                <c:pt idx="2628">
                  <c:v>2.7719</c:v>
                </c:pt>
                <c:pt idx="2629">
                  <c:v>3.0895999999999999</c:v>
                </c:pt>
                <c:pt idx="2630">
                  <c:v>3.4990000000000001</c:v>
                </c:pt>
                <c:pt idx="2631">
                  <c:v>3.9407000000000001</c:v>
                </c:pt>
                <c:pt idx="2632">
                  <c:v>4.2694000000000001</c:v>
                </c:pt>
                <c:pt idx="2633">
                  <c:v>4.4786000000000001</c:v>
                </c:pt>
                <c:pt idx="2634">
                  <c:v>4.5762</c:v>
                </c:pt>
                <c:pt idx="2635">
                  <c:v>4.6097999999999999</c:v>
                </c:pt>
                <c:pt idx="2636">
                  <c:v>4.5964</c:v>
                </c:pt>
                <c:pt idx="2637">
                  <c:v>4.5612000000000004</c:v>
                </c:pt>
                <c:pt idx="2638">
                  <c:v>4.5418000000000003</c:v>
                </c:pt>
                <c:pt idx="2639">
                  <c:v>4.5628000000000002</c:v>
                </c:pt>
                <c:pt idx="2640">
                  <c:v>4.6205999999999996</c:v>
                </c:pt>
                <c:pt idx="2641">
                  <c:v>4.6916000000000002</c:v>
                </c:pt>
                <c:pt idx="2642">
                  <c:v>4.7614000000000001</c:v>
                </c:pt>
                <c:pt idx="2643">
                  <c:v>4.8400999999999996</c:v>
                </c:pt>
                <c:pt idx="2644">
                  <c:v>4.9032</c:v>
                </c:pt>
                <c:pt idx="2645">
                  <c:v>4.9622999999999999</c:v>
                </c:pt>
                <c:pt idx="2646">
                  <c:v>5.0048000000000004</c:v>
                </c:pt>
                <c:pt idx="2647">
                  <c:v>5.0077999999999996</c:v>
                </c:pt>
                <c:pt idx="2648">
                  <c:v>5.0254000000000003</c:v>
                </c:pt>
                <c:pt idx="2649">
                  <c:v>5.0216000000000003</c:v>
                </c:pt>
                <c:pt idx="2650">
                  <c:v>5.0423999999999998</c:v>
                </c:pt>
                <c:pt idx="2651">
                  <c:v>5.0513000000000003</c:v>
                </c:pt>
                <c:pt idx="2652">
                  <c:v>5.0909000000000004</c:v>
                </c:pt>
                <c:pt idx="2653">
                  <c:v>5.0885999999999996</c:v>
                </c:pt>
                <c:pt idx="2654">
                  <c:v>5.1228999999999996</c:v>
                </c:pt>
                <c:pt idx="2655">
                  <c:v>5.157</c:v>
                </c:pt>
                <c:pt idx="2656">
                  <c:v>5.1482000000000001</c:v>
                </c:pt>
                <c:pt idx="2657">
                  <c:v>5.1604999999999999</c:v>
                </c:pt>
                <c:pt idx="2658">
                  <c:v>5.1680999999999999</c:v>
                </c:pt>
                <c:pt idx="2659">
                  <c:v>5.1547999999999998</c:v>
                </c:pt>
                <c:pt idx="2660">
                  <c:v>5.1237000000000004</c:v>
                </c:pt>
                <c:pt idx="2661">
                  <c:v>5.0993000000000004</c:v>
                </c:pt>
                <c:pt idx="2662">
                  <c:v>5.0594999999999999</c:v>
                </c:pt>
                <c:pt idx="2663">
                  <c:v>5.0454999999999997</c:v>
                </c:pt>
                <c:pt idx="2664">
                  <c:v>5.0246000000000004</c:v>
                </c:pt>
                <c:pt idx="2665">
                  <c:v>5.0125000000000002</c:v>
                </c:pt>
                <c:pt idx="2666">
                  <c:v>4.9829999999999997</c:v>
                </c:pt>
                <c:pt idx="2667">
                  <c:v>4.9654999999999996</c:v>
                </c:pt>
                <c:pt idx="2668">
                  <c:v>4.9332000000000003</c:v>
                </c:pt>
                <c:pt idx="2669">
                  <c:v>4.891</c:v>
                </c:pt>
                <c:pt idx="2670">
                  <c:v>4.8685</c:v>
                </c:pt>
                <c:pt idx="2671">
                  <c:v>4.8771000000000004</c:v>
                </c:pt>
                <c:pt idx="2672">
                  <c:v>4.9288999999999996</c:v>
                </c:pt>
                <c:pt idx="2673">
                  <c:v>5.0105000000000004</c:v>
                </c:pt>
                <c:pt idx="2674">
                  <c:v>5.1238000000000001</c:v>
                </c:pt>
                <c:pt idx="2675">
                  <c:v>5.3154000000000003</c:v>
                </c:pt>
                <c:pt idx="2676">
                  <c:v>5.5141999999999998</c:v>
                </c:pt>
                <c:pt idx="2677">
                  <c:v>5.7329999999999997</c:v>
                </c:pt>
                <c:pt idx="2678">
                  <c:v>5.8825000000000003</c:v>
                </c:pt>
                <c:pt idx="2679">
                  <c:v>5.9951999999999996</c:v>
                </c:pt>
                <c:pt idx="2680">
                  <c:v>6.5141</c:v>
                </c:pt>
                <c:pt idx="2681">
                  <c:v>6.3341000000000003</c:v>
                </c:pt>
                <c:pt idx="2682">
                  <c:v>5.3452000000000002</c:v>
                </c:pt>
                <c:pt idx="2683">
                  <c:v>4.2207999999999997</c:v>
                </c:pt>
                <c:pt idx="2684">
                  <c:v>3.2042999999999999</c:v>
                </c:pt>
                <c:pt idx="2685">
                  <c:v>2.3679000000000001</c:v>
                </c:pt>
                <c:pt idx="2686">
                  <c:v>2.2633999999999999</c:v>
                </c:pt>
                <c:pt idx="2687">
                  <c:v>2.9853999999999998</c:v>
                </c:pt>
                <c:pt idx="2688">
                  <c:v>3.5455000000000001</c:v>
                </c:pt>
                <c:pt idx="2689">
                  <c:v>3.7702</c:v>
                </c:pt>
                <c:pt idx="2690">
                  <c:v>3.7418999999999998</c:v>
                </c:pt>
                <c:pt idx="2691">
                  <c:v>3.6785999999999999</c:v>
                </c:pt>
                <c:pt idx="2692">
                  <c:v>3.7618</c:v>
                </c:pt>
                <c:pt idx="2693">
                  <c:v>3.4350000000000001</c:v>
                </c:pt>
                <c:pt idx="2694">
                  <c:v>2.8445999999999998</c:v>
                </c:pt>
                <c:pt idx="2695">
                  <c:v>2.2277999999999998</c:v>
                </c:pt>
                <c:pt idx="2696">
                  <c:v>1.6887000000000001</c:v>
                </c:pt>
                <c:pt idx="2697">
                  <c:v>1.2896000000000001</c:v>
                </c:pt>
                <c:pt idx="2698">
                  <c:v>1.5327999999999999</c:v>
                </c:pt>
                <c:pt idx="2699">
                  <c:v>1.8607</c:v>
                </c:pt>
                <c:pt idx="2700">
                  <c:v>2.0230000000000001</c:v>
                </c:pt>
                <c:pt idx="2701">
                  <c:v>2.1741999999999999</c:v>
                </c:pt>
                <c:pt idx="2702">
                  <c:v>2.3835999999999999</c:v>
                </c:pt>
                <c:pt idx="2703">
                  <c:v>2.6324999999999998</c:v>
                </c:pt>
                <c:pt idx="2704">
                  <c:v>2.8492999999999999</c:v>
                </c:pt>
                <c:pt idx="2705">
                  <c:v>2.9819</c:v>
                </c:pt>
                <c:pt idx="2706">
                  <c:v>3.0895000000000001</c:v>
                </c:pt>
                <c:pt idx="2707">
                  <c:v>3.2823000000000002</c:v>
                </c:pt>
                <c:pt idx="2708">
                  <c:v>3.5867</c:v>
                </c:pt>
                <c:pt idx="2709">
                  <c:v>3.9598</c:v>
                </c:pt>
                <c:pt idx="2710">
                  <c:v>4.3407</c:v>
                </c:pt>
                <c:pt idx="2711">
                  <c:v>4.6696</c:v>
                </c:pt>
                <c:pt idx="2712">
                  <c:v>4.8685</c:v>
                </c:pt>
                <c:pt idx="2713">
                  <c:v>4.9401000000000002</c:v>
                </c:pt>
                <c:pt idx="2714">
                  <c:v>4.9318999999999997</c:v>
                </c:pt>
                <c:pt idx="2715">
                  <c:v>4.8284000000000002</c:v>
                </c:pt>
                <c:pt idx="2716">
                  <c:v>4.6840999999999999</c:v>
                </c:pt>
                <c:pt idx="2717">
                  <c:v>4.5675999999999997</c:v>
                </c:pt>
                <c:pt idx="2718">
                  <c:v>4.4390999999999998</c:v>
                </c:pt>
                <c:pt idx="2719">
                  <c:v>4.3605999999999998</c:v>
                </c:pt>
                <c:pt idx="2720">
                  <c:v>4.3163999999999998</c:v>
                </c:pt>
                <c:pt idx="2721">
                  <c:v>4.3373999999999997</c:v>
                </c:pt>
                <c:pt idx="2722">
                  <c:v>4.3738999999999999</c:v>
                </c:pt>
                <c:pt idx="2723">
                  <c:v>7.1925999999999997</c:v>
                </c:pt>
                <c:pt idx="2724">
                  <c:v>8.5068999999999999</c:v>
                </c:pt>
                <c:pt idx="2725">
                  <c:v>7.8491</c:v>
                </c:pt>
                <c:pt idx="2726">
                  <c:v>6.4124999999999996</c:v>
                </c:pt>
                <c:pt idx="2727">
                  <c:v>4.9686000000000003</c:v>
                </c:pt>
                <c:pt idx="2728">
                  <c:v>3.6829999999999998</c:v>
                </c:pt>
                <c:pt idx="2729">
                  <c:v>2.9470999999999998</c:v>
                </c:pt>
                <c:pt idx="2730">
                  <c:v>3.5341999999999998</c:v>
                </c:pt>
                <c:pt idx="2731">
                  <c:v>3.7940999999999998</c:v>
                </c:pt>
                <c:pt idx="2732">
                  <c:v>3.7109999999999999</c:v>
                </c:pt>
                <c:pt idx="2733">
                  <c:v>3.4925999999999999</c:v>
                </c:pt>
                <c:pt idx="2734">
                  <c:v>3.2240000000000002</c:v>
                </c:pt>
                <c:pt idx="2735">
                  <c:v>3.0289999999999999</c:v>
                </c:pt>
                <c:pt idx="2736">
                  <c:v>3.1101000000000001</c:v>
                </c:pt>
                <c:pt idx="2737">
                  <c:v>4.1093000000000002</c:v>
                </c:pt>
                <c:pt idx="2738">
                  <c:v>6.3044000000000002</c:v>
                </c:pt>
                <c:pt idx="2739">
                  <c:v>7.7354000000000003</c:v>
                </c:pt>
                <c:pt idx="2740">
                  <c:v>7.4139999999999997</c:v>
                </c:pt>
                <c:pt idx="2741">
                  <c:v>6.2571000000000003</c:v>
                </c:pt>
                <c:pt idx="2742">
                  <c:v>4.9832999999999998</c:v>
                </c:pt>
                <c:pt idx="2743">
                  <c:v>4.3243</c:v>
                </c:pt>
                <c:pt idx="2744">
                  <c:v>5.4855</c:v>
                </c:pt>
                <c:pt idx="2745">
                  <c:v>6.3627000000000002</c:v>
                </c:pt>
                <c:pt idx="2746">
                  <c:v>5.8994999999999997</c:v>
                </c:pt>
                <c:pt idx="2747">
                  <c:v>4.9157999999999999</c:v>
                </c:pt>
                <c:pt idx="2748">
                  <c:v>3.9447000000000001</c:v>
                </c:pt>
                <c:pt idx="2749">
                  <c:v>4.1239999999999997</c:v>
                </c:pt>
                <c:pt idx="2750">
                  <c:v>4.6148999999999996</c:v>
                </c:pt>
                <c:pt idx="2751">
                  <c:v>4.7119</c:v>
                </c:pt>
                <c:pt idx="2752">
                  <c:v>4.5502000000000002</c:v>
                </c:pt>
                <c:pt idx="2753">
                  <c:v>4.2618</c:v>
                </c:pt>
                <c:pt idx="2754">
                  <c:v>4.0945</c:v>
                </c:pt>
                <c:pt idx="2755">
                  <c:v>3.8881000000000001</c:v>
                </c:pt>
                <c:pt idx="2756">
                  <c:v>3.7578</c:v>
                </c:pt>
                <c:pt idx="2757">
                  <c:v>3.7097000000000002</c:v>
                </c:pt>
                <c:pt idx="2758">
                  <c:v>3.8132999999999999</c:v>
                </c:pt>
                <c:pt idx="2759">
                  <c:v>4.1250999999999998</c:v>
                </c:pt>
                <c:pt idx="2760">
                  <c:v>4.5872000000000002</c:v>
                </c:pt>
                <c:pt idx="2761">
                  <c:v>5.0115999999999996</c:v>
                </c:pt>
                <c:pt idx="2762">
                  <c:v>5.3250000000000002</c:v>
                </c:pt>
                <c:pt idx="2763">
                  <c:v>5.4695</c:v>
                </c:pt>
                <c:pt idx="2764">
                  <c:v>5.3574000000000002</c:v>
                </c:pt>
                <c:pt idx="2765">
                  <c:v>5.2252999999999998</c:v>
                </c:pt>
                <c:pt idx="2766">
                  <c:v>5.0381</c:v>
                </c:pt>
                <c:pt idx="2767">
                  <c:v>4.8148</c:v>
                </c:pt>
                <c:pt idx="2768">
                  <c:v>4.6506999999999996</c:v>
                </c:pt>
                <c:pt idx="2769">
                  <c:v>4.5067000000000004</c:v>
                </c:pt>
                <c:pt idx="2770">
                  <c:v>4.3670999999999998</c:v>
                </c:pt>
                <c:pt idx="2771">
                  <c:v>4.2598000000000003</c:v>
                </c:pt>
                <c:pt idx="2772">
                  <c:v>4.2058999999999997</c:v>
                </c:pt>
                <c:pt idx="2773">
                  <c:v>4.5167999999999999</c:v>
                </c:pt>
                <c:pt idx="2774">
                  <c:v>5.5042</c:v>
                </c:pt>
                <c:pt idx="2775">
                  <c:v>5</c:v>
                </c:pt>
                <c:pt idx="2776">
                  <c:v>4.1123000000000003</c:v>
                </c:pt>
                <c:pt idx="2777">
                  <c:v>3.2212000000000001</c:v>
                </c:pt>
                <c:pt idx="2778">
                  <c:v>2.4649000000000001</c:v>
                </c:pt>
                <c:pt idx="2779">
                  <c:v>1.9374</c:v>
                </c:pt>
                <c:pt idx="2780">
                  <c:v>2.4207999999999998</c:v>
                </c:pt>
                <c:pt idx="2781">
                  <c:v>3.0415999999999999</c:v>
                </c:pt>
                <c:pt idx="2782">
                  <c:v>3.8992</c:v>
                </c:pt>
                <c:pt idx="2783">
                  <c:v>4.1039000000000003</c:v>
                </c:pt>
                <c:pt idx="2784">
                  <c:v>3.5689000000000002</c:v>
                </c:pt>
                <c:pt idx="2785">
                  <c:v>2.8647</c:v>
                </c:pt>
                <c:pt idx="2786">
                  <c:v>2.214</c:v>
                </c:pt>
                <c:pt idx="2787">
                  <c:v>1.7361</c:v>
                </c:pt>
                <c:pt idx="2788">
                  <c:v>1.3478000000000001</c:v>
                </c:pt>
                <c:pt idx="2789">
                  <c:v>1.526</c:v>
                </c:pt>
                <c:pt idx="2790">
                  <c:v>1.7625999999999999</c:v>
                </c:pt>
                <c:pt idx="2791">
                  <c:v>1.8797999999999999</c:v>
                </c:pt>
                <c:pt idx="2792">
                  <c:v>1.8755999999999999</c:v>
                </c:pt>
                <c:pt idx="2793">
                  <c:v>1.8178000000000001</c:v>
                </c:pt>
                <c:pt idx="2794">
                  <c:v>1.7795000000000001</c:v>
                </c:pt>
                <c:pt idx="2795">
                  <c:v>1.8010999999999999</c:v>
                </c:pt>
                <c:pt idx="2796">
                  <c:v>1.8675999999999999</c:v>
                </c:pt>
                <c:pt idx="2797">
                  <c:v>2.1686000000000001</c:v>
                </c:pt>
                <c:pt idx="2798">
                  <c:v>3.2223999999999999</c:v>
                </c:pt>
                <c:pt idx="2799">
                  <c:v>4.7906000000000004</c:v>
                </c:pt>
                <c:pt idx="2800">
                  <c:v>6.2915999999999999</c:v>
                </c:pt>
                <c:pt idx="2801">
                  <c:v>7.2443999999999997</c:v>
                </c:pt>
                <c:pt idx="2802">
                  <c:v>7.1817000000000002</c:v>
                </c:pt>
                <c:pt idx="2803">
                  <c:v>6.3930999999999996</c:v>
                </c:pt>
                <c:pt idx="2804">
                  <c:v>5.6136999999999997</c:v>
                </c:pt>
                <c:pt idx="2805">
                  <c:v>5.2038000000000002</c:v>
                </c:pt>
                <c:pt idx="2806">
                  <c:v>5.0925000000000002</c:v>
                </c:pt>
                <c:pt idx="2807">
                  <c:v>4.8925999999999998</c:v>
                </c:pt>
                <c:pt idx="2808">
                  <c:v>4.6433</c:v>
                </c:pt>
                <c:pt idx="2809">
                  <c:v>4.4617000000000004</c:v>
                </c:pt>
                <c:pt idx="2810">
                  <c:v>4.2870999999999997</c:v>
                </c:pt>
                <c:pt idx="2811">
                  <c:v>4.0922999999999998</c:v>
                </c:pt>
                <c:pt idx="2812">
                  <c:v>4.0476000000000001</c:v>
                </c:pt>
                <c:pt idx="2813">
                  <c:v>4.1441999999999997</c:v>
                </c:pt>
                <c:pt idx="2814">
                  <c:v>4.3803000000000001</c:v>
                </c:pt>
                <c:pt idx="2815">
                  <c:v>4.6528999999999998</c:v>
                </c:pt>
                <c:pt idx="2816">
                  <c:v>4.8845999999999998</c:v>
                </c:pt>
                <c:pt idx="2817">
                  <c:v>5.0347</c:v>
                </c:pt>
                <c:pt idx="2818">
                  <c:v>5.1120999999999999</c:v>
                </c:pt>
                <c:pt idx="2819">
                  <c:v>5.1086</c:v>
                </c:pt>
                <c:pt idx="2820">
                  <c:v>5.0125999999999999</c:v>
                </c:pt>
                <c:pt idx="2821">
                  <c:v>4.944</c:v>
                </c:pt>
                <c:pt idx="2822">
                  <c:v>4.8624000000000001</c:v>
                </c:pt>
                <c:pt idx="2823">
                  <c:v>4.7826000000000004</c:v>
                </c:pt>
                <c:pt idx="2824">
                  <c:v>4.7504999999999997</c:v>
                </c:pt>
                <c:pt idx="2825">
                  <c:v>4.7630999999999997</c:v>
                </c:pt>
                <c:pt idx="2826">
                  <c:v>4.7732999999999999</c:v>
                </c:pt>
                <c:pt idx="2827">
                  <c:v>4.8005000000000004</c:v>
                </c:pt>
                <c:pt idx="2828">
                  <c:v>4.8220000000000001</c:v>
                </c:pt>
                <c:pt idx="2829">
                  <c:v>4.8547000000000002</c:v>
                </c:pt>
                <c:pt idx="2830">
                  <c:v>4.8874000000000004</c:v>
                </c:pt>
                <c:pt idx="2831">
                  <c:v>4.8669000000000002</c:v>
                </c:pt>
                <c:pt idx="2832">
                  <c:v>4.8630000000000004</c:v>
                </c:pt>
                <c:pt idx="2833">
                  <c:v>4.8464999999999998</c:v>
                </c:pt>
                <c:pt idx="2834">
                  <c:v>4.8318000000000003</c:v>
                </c:pt>
                <c:pt idx="2835">
                  <c:v>4.8231999999999999</c:v>
                </c:pt>
                <c:pt idx="2836">
                  <c:v>4.7583000000000002</c:v>
                </c:pt>
                <c:pt idx="2837">
                  <c:v>4.7306999999999997</c:v>
                </c:pt>
                <c:pt idx="2838">
                  <c:v>4.7070999999999996</c:v>
                </c:pt>
                <c:pt idx="2839">
                  <c:v>4.6782000000000004</c:v>
                </c:pt>
                <c:pt idx="2840">
                  <c:v>4.6532</c:v>
                </c:pt>
                <c:pt idx="2841">
                  <c:v>4.6345000000000001</c:v>
                </c:pt>
                <c:pt idx="2842">
                  <c:v>4.6261000000000001</c:v>
                </c:pt>
                <c:pt idx="2843">
                  <c:v>4.6147</c:v>
                </c:pt>
                <c:pt idx="2844">
                  <c:v>4.6242000000000001</c:v>
                </c:pt>
                <c:pt idx="2845">
                  <c:v>4.6153000000000004</c:v>
                </c:pt>
                <c:pt idx="2846">
                  <c:v>4.6304999999999996</c:v>
                </c:pt>
                <c:pt idx="2847">
                  <c:v>4.6481000000000003</c:v>
                </c:pt>
                <c:pt idx="2848">
                  <c:v>4.6994999999999996</c:v>
                </c:pt>
                <c:pt idx="2849">
                  <c:v>4.8009000000000004</c:v>
                </c:pt>
                <c:pt idx="2850">
                  <c:v>4.9382000000000001</c:v>
                </c:pt>
                <c:pt idx="2851">
                  <c:v>5.1234000000000002</c:v>
                </c:pt>
                <c:pt idx="2852">
                  <c:v>5.2835999999999999</c:v>
                </c:pt>
                <c:pt idx="2853">
                  <c:v>5.4036</c:v>
                </c:pt>
                <c:pt idx="2854">
                  <c:v>5.516</c:v>
                </c:pt>
                <c:pt idx="2855">
                  <c:v>5.6021999999999998</c:v>
                </c:pt>
                <c:pt idx="2856">
                  <c:v>5.6055000000000001</c:v>
                </c:pt>
                <c:pt idx="2857">
                  <c:v>5.5864000000000003</c:v>
                </c:pt>
                <c:pt idx="2858">
                  <c:v>5.5430999999999999</c:v>
                </c:pt>
                <c:pt idx="2859">
                  <c:v>5.4664000000000001</c:v>
                </c:pt>
                <c:pt idx="2860">
                  <c:v>5.4138999999999999</c:v>
                </c:pt>
                <c:pt idx="2861">
                  <c:v>5.3281000000000001</c:v>
                </c:pt>
                <c:pt idx="2862">
                  <c:v>5.2389999999999999</c:v>
                </c:pt>
                <c:pt idx="2863">
                  <c:v>5.1859000000000002</c:v>
                </c:pt>
                <c:pt idx="2864">
                  <c:v>5.1764999999999999</c:v>
                </c:pt>
                <c:pt idx="2865">
                  <c:v>5.1646000000000001</c:v>
                </c:pt>
                <c:pt idx="2866">
                  <c:v>5.1485000000000003</c:v>
                </c:pt>
                <c:pt idx="2867">
                  <c:v>5.15</c:v>
                </c:pt>
                <c:pt idx="2868">
                  <c:v>5.1352000000000002</c:v>
                </c:pt>
                <c:pt idx="2869">
                  <c:v>5.0964999999999998</c:v>
                </c:pt>
                <c:pt idx="2870">
                  <c:v>5.0377000000000001</c:v>
                </c:pt>
                <c:pt idx="2871">
                  <c:v>4.9748999999999999</c:v>
                </c:pt>
                <c:pt idx="2872">
                  <c:v>4.9408000000000003</c:v>
                </c:pt>
                <c:pt idx="2873">
                  <c:v>4.9084000000000003</c:v>
                </c:pt>
                <c:pt idx="2874">
                  <c:v>4.8655999999999997</c:v>
                </c:pt>
                <c:pt idx="2875">
                  <c:v>4.8506</c:v>
                </c:pt>
                <c:pt idx="2876">
                  <c:v>4.8323</c:v>
                </c:pt>
                <c:pt idx="2877">
                  <c:v>4.8234000000000004</c:v>
                </c:pt>
                <c:pt idx="2878">
                  <c:v>4.8166000000000002</c:v>
                </c:pt>
                <c:pt idx="2879">
                  <c:v>4.8419999999999996</c:v>
                </c:pt>
                <c:pt idx="2880">
                  <c:v>4.8494000000000002</c:v>
                </c:pt>
                <c:pt idx="2881">
                  <c:v>4.851</c:v>
                </c:pt>
                <c:pt idx="2882">
                  <c:v>4.8510999999999997</c:v>
                </c:pt>
                <c:pt idx="2883">
                  <c:v>4.8179999999999996</c:v>
                </c:pt>
                <c:pt idx="2884">
                  <c:v>4.7796000000000003</c:v>
                </c:pt>
                <c:pt idx="2885">
                  <c:v>4.7548000000000004</c:v>
                </c:pt>
                <c:pt idx="2886">
                  <c:v>4.7319000000000004</c:v>
                </c:pt>
                <c:pt idx="2887">
                  <c:v>4.7466999999999997</c:v>
                </c:pt>
                <c:pt idx="2888">
                  <c:v>4.7252999999999998</c:v>
                </c:pt>
                <c:pt idx="2889">
                  <c:v>4.7068000000000003</c:v>
                </c:pt>
                <c:pt idx="2890">
                  <c:v>4.7301000000000002</c:v>
                </c:pt>
                <c:pt idx="2891">
                  <c:v>4.7690999999999999</c:v>
                </c:pt>
                <c:pt idx="2892">
                  <c:v>4.8292000000000002</c:v>
                </c:pt>
                <c:pt idx="2893">
                  <c:v>4.8560999999999996</c:v>
                </c:pt>
                <c:pt idx="2894">
                  <c:v>4.8620000000000001</c:v>
                </c:pt>
                <c:pt idx="2895">
                  <c:v>4.8693</c:v>
                </c:pt>
                <c:pt idx="2896">
                  <c:v>4.9013</c:v>
                </c:pt>
                <c:pt idx="2897">
                  <c:v>4.9401999999999999</c:v>
                </c:pt>
                <c:pt idx="2898">
                  <c:v>5.0011999999999999</c:v>
                </c:pt>
                <c:pt idx="2899">
                  <c:v>5.0941999999999998</c:v>
                </c:pt>
                <c:pt idx="2900">
                  <c:v>5.1630000000000003</c:v>
                </c:pt>
                <c:pt idx="2901">
                  <c:v>5.2550999999999997</c:v>
                </c:pt>
                <c:pt idx="2902">
                  <c:v>5.3373999999999997</c:v>
                </c:pt>
                <c:pt idx="2903">
                  <c:v>5.4169999999999998</c:v>
                </c:pt>
                <c:pt idx="2904">
                  <c:v>5.4717000000000002</c:v>
                </c:pt>
                <c:pt idx="2905">
                  <c:v>5.4966999999999997</c:v>
                </c:pt>
                <c:pt idx="2906">
                  <c:v>5.4832000000000001</c:v>
                </c:pt>
                <c:pt idx="2907">
                  <c:v>5.4229000000000003</c:v>
                </c:pt>
                <c:pt idx="2908">
                  <c:v>5.3817000000000004</c:v>
                </c:pt>
                <c:pt idx="2909">
                  <c:v>5.3230000000000004</c:v>
                </c:pt>
                <c:pt idx="2910">
                  <c:v>5.2881999999999998</c:v>
                </c:pt>
                <c:pt idx="2911">
                  <c:v>5.2549999999999999</c:v>
                </c:pt>
                <c:pt idx="2912">
                  <c:v>5.1772</c:v>
                </c:pt>
                <c:pt idx="2913">
                  <c:v>5.1241000000000003</c:v>
                </c:pt>
                <c:pt idx="2914">
                  <c:v>5.0845000000000002</c:v>
                </c:pt>
                <c:pt idx="2915">
                  <c:v>5.0789</c:v>
                </c:pt>
                <c:pt idx="2916">
                  <c:v>5.0755999999999997</c:v>
                </c:pt>
                <c:pt idx="2917">
                  <c:v>5.069</c:v>
                </c:pt>
                <c:pt idx="2918">
                  <c:v>5.0105000000000004</c:v>
                </c:pt>
                <c:pt idx="2919">
                  <c:v>4.9836999999999998</c:v>
                </c:pt>
                <c:pt idx="2920">
                  <c:v>4.9320000000000004</c:v>
                </c:pt>
                <c:pt idx="2921">
                  <c:v>4.9259000000000004</c:v>
                </c:pt>
                <c:pt idx="2922">
                  <c:v>4.9147999999999996</c:v>
                </c:pt>
                <c:pt idx="2923">
                  <c:v>4.9196999999999997</c:v>
                </c:pt>
                <c:pt idx="2924">
                  <c:v>4.9123000000000001</c:v>
                </c:pt>
                <c:pt idx="2925">
                  <c:v>4.8734999999999999</c:v>
                </c:pt>
                <c:pt idx="2926">
                  <c:v>4.8304999999999998</c:v>
                </c:pt>
                <c:pt idx="2927">
                  <c:v>4.7934999999999999</c:v>
                </c:pt>
                <c:pt idx="2928">
                  <c:v>4.7907999999999999</c:v>
                </c:pt>
                <c:pt idx="2929">
                  <c:v>4.7794999999999996</c:v>
                </c:pt>
                <c:pt idx="2930">
                  <c:v>4.7610000000000001</c:v>
                </c:pt>
                <c:pt idx="2931">
                  <c:v>4.7630999999999997</c:v>
                </c:pt>
                <c:pt idx="2932">
                  <c:v>4.7850999999999999</c:v>
                </c:pt>
                <c:pt idx="2933">
                  <c:v>4.7678000000000003</c:v>
                </c:pt>
                <c:pt idx="2934">
                  <c:v>4.7595000000000001</c:v>
                </c:pt>
                <c:pt idx="2935">
                  <c:v>4.7986000000000004</c:v>
                </c:pt>
                <c:pt idx="2936">
                  <c:v>4.8068</c:v>
                </c:pt>
                <c:pt idx="2937">
                  <c:v>4.8455000000000004</c:v>
                </c:pt>
                <c:pt idx="2938">
                  <c:v>4.8776000000000002</c:v>
                </c:pt>
                <c:pt idx="2939">
                  <c:v>4.9447999999999999</c:v>
                </c:pt>
                <c:pt idx="2940">
                  <c:v>5.0164</c:v>
                </c:pt>
                <c:pt idx="2941">
                  <c:v>5.1204999999999998</c:v>
                </c:pt>
                <c:pt idx="2942">
                  <c:v>5.2393999999999998</c:v>
                </c:pt>
                <c:pt idx="2943">
                  <c:v>5.3541999999999996</c:v>
                </c:pt>
                <c:pt idx="2944">
                  <c:v>5.4375</c:v>
                </c:pt>
                <c:pt idx="2945">
                  <c:v>5.5114000000000001</c:v>
                </c:pt>
                <c:pt idx="2946">
                  <c:v>5.5507999999999997</c:v>
                </c:pt>
                <c:pt idx="2947">
                  <c:v>5.5782999999999996</c:v>
                </c:pt>
                <c:pt idx="2948">
                  <c:v>5.5412999999999997</c:v>
                </c:pt>
                <c:pt idx="2949">
                  <c:v>5.5101000000000004</c:v>
                </c:pt>
                <c:pt idx="2950">
                  <c:v>5.4345999999999997</c:v>
                </c:pt>
                <c:pt idx="2951">
                  <c:v>5.3906000000000001</c:v>
                </c:pt>
                <c:pt idx="2952">
                  <c:v>5.2651000000000003</c:v>
                </c:pt>
                <c:pt idx="2953">
                  <c:v>5.2054999999999998</c:v>
                </c:pt>
                <c:pt idx="2954">
                  <c:v>5.1730999999999998</c:v>
                </c:pt>
                <c:pt idx="2955">
                  <c:v>5.1794000000000002</c:v>
                </c:pt>
                <c:pt idx="2956">
                  <c:v>5.1306000000000003</c:v>
                </c:pt>
                <c:pt idx="2957">
                  <c:v>5.0726000000000004</c:v>
                </c:pt>
                <c:pt idx="2958">
                  <c:v>5.0533999999999999</c:v>
                </c:pt>
                <c:pt idx="2959">
                  <c:v>5.0769000000000002</c:v>
                </c:pt>
                <c:pt idx="2960">
                  <c:v>5.0468999999999999</c:v>
                </c:pt>
                <c:pt idx="2961">
                  <c:v>5.0030000000000001</c:v>
                </c:pt>
                <c:pt idx="2962">
                  <c:v>4.9744000000000002</c:v>
                </c:pt>
                <c:pt idx="2963">
                  <c:v>4.9718</c:v>
                </c:pt>
                <c:pt idx="2964">
                  <c:v>4.9619</c:v>
                </c:pt>
                <c:pt idx="2965">
                  <c:v>4.9016000000000002</c:v>
                </c:pt>
                <c:pt idx="2966">
                  <c:v>4.8620000000000001</c:v>
                </c:pt>
                <c:pt idx="2967">
                  <c:v>4.8482000000000003</c:v>
                </c:pt>
                <c:pt idx="2968">
                  <c:v>4.8503999999999996</c:v>
                </c:pt>
                <c:pt idx="2969">
                  <c:v>4.8547000000000002</c:v>
                </c:pt>
                <c:pt idx="2970">
                  <c:v>4.8075999999999999</c:v>
                </c:pt>
                <c:pt idx="2971">
                  <c:v>4.7870999999999997</c:v>
                </c:pt>
                <c:pt idx="2972">
                  <c:v>4.7981999999999996</c:v>
                </c:pt>
                <c:pt idx="2973">
                  <c:v>4.7831000000000001</c:v>
                </c:pt>
                <c:pt idx="2974">
                  <c:v>4.8036000000000003</c:v>
                </c:pt>
                <c:pt idx="2975">
                  <c:v>4.8182</c:v>
                </c:pt>
                <c:pt idx="2976">
                  <c:v>4.7953999999999999</c:v>
                </c:pt>
                <c:pt idx="2977">
                  <c:v>4.7679999999999998</c:v>
                </c:pt>
                <c:pt idx="2978">
                  <c:v>4.7587999999999999</c:v>
                </c:pt>
                <c:pt idx="2979">
                  <c:v>4.7530999999999999</c:v>
                </c:pt>
                <c:pt idx="2980">
                  <c:v>4.7496999999999998</c:v>
                </c:pt>
                <c:pt idx="2981">
                  <c:v>4.7671000000000001</c:v>
                </c:pt>
                <c:pt idx="2982">
                  <c:v>4.7915999999999999</c:v>
                </c:pt>
                <c:pt idx="2983">
                  <c:v>4.8388</c:v>
                </c:pt>
                <c:pt idx="2984">
                  <c:v>4.8693</c:v>
                </c:pt>
                <c:pt idx="2985">
                  <c:v>4.93</c:v>
                </c:pt>
                <c:pt idx="2986">
                  <c:v>4.9912999999999998</c:v>
                </c:pt>
                <c:pt idx="2987">
                  <c:v>5.0693999999999999</c:v>
                </c:pt>
                <c:pt idx="2988">
                  <c:v>5.1220999999999997</c:v>
                </c:pt>
                <c:pt idx="2989">
                  <c:v>5.2179000000000002</c:v>
                </c:pt>
                <c:pt idx="2990">
                  <c:v>5.3360000000000003</c:v>
                </c:pt>
                <c:pt idx="2991">
                  <c:v>5.4238</c:v>
                </c:pt>
                <c:pt idx="2992">
                  <c:v>5.4833999999999996</c:v>
                </c:pt>
                <c:pt idx="2993">
                  <c:v>5.4829999999999997</c:v>
                </c:pt>
                <c:pt idx="2994">
                  <c:v>5.5129000000000001</c:v>
                </c:pt>
                <c:pt idx="2995">
                  <c:v>5.5365000000000002</c:v>
                </c:pt>
                <c:pt idx="2996">
                  <c:v>5.4532999999999996</c:v>
                </c:pt>
                <c:pt idx="2997">
                  <c:v>5.3526999999999996</c:v>
                </c:pt>
                <c:pt idx="2998">
                  <c:v>5.2522000000000002</c:v>
                </c:pt>
                <c:pt idx="2999">
                  <c:v>5.2236000000000002</c:v>
                </c:pt>
                <c:pt idx="3000">
                  <c:v>5.1527000000000003</c:v>
                </c:pt>
                <c:pt idx="3001">
                  <c:v>5.093</c:v>
                </c:pt>
                <c:pt idx="3002">
                  <c:v>5.0960000000000001</c:v>
                </c:pt>
                <c:pt idx="3003">
                  <c:v>6.2439999999999998</c:v>
                </c:pt>
                <c:pt idx="3004">
                  <c:v>6.7953000000000001</c:v>
                </c:pt>
                <c:pt idx="3005">
                  <c:v>6.0201000000000002</c:v>
                </c:pt>
                <c:pt idx="3006">
                  <c:v>4.9302999999999999</c:v>
                </c:pt>
                <c:pt idx="3007">
                  <c:v>3.8287</c:v>
                </c:pt>
                <c:pt idx="3008">
                  <c:v>2.9312999999999998</c:v>
                </c:pt>
                <c:pt idx="3009">
                  <c:v>2.5022000000000002</c:v>
                </c:pt>
                <c:pt idx="3010">
                  <c:v>3.4535999999999998</c:v>
                </c:pt>
                <c:pt idx="3011">
                  <c:v>4.4953000000000003</c:v>
                </c:pt>
                <c:pt idx="3012">
                  <c:v>4.3977000000000004</c:v>
                </c:pt>
                <c:pt idx="3013">
                  <c:v>3.7254</c:v>
                </c:pt>
                <c:pt idx="3014">
                  <c:v>3.3460000000000001</c:v>
                </c:pt>
                <c:pt idx="3015">
                  <c:v>3.3485999999999998</c:v>
                </c:pt>
                <c:pt idx="3016">
                  <c:v>3.3614999999999999</c:v>
                </c:pt>
                <c:pt idx="3017">
                  <c:v>3.2951999999999999</c:v>
                </c:pt>
                <c:pt idx="3018">
                  <c:v>3.2290999999999999</c:v>
                </c:pt>
                <c:pt idx="3019">
                  <c:v>3.1728000000000001</c:v>
                </c:pt>
                <c:pt idx="3020">
                  <c:v>3.0981000000000001</c:v>
                </c:pt>
                <c:pt idx="3021">
                  <c:v>2.9988000000000001</c:v>
                </c:pt>
                <c:pt idx="3022">
                  <c:v>3.0261999999999998</c:v>
                </c:pt>
                <c:pt idx="3023">
                  <c:v>3.4436</c:v>
                </c:pt>
                <c:pt idx="3024">
                  <c:v>4.2595000000000001</c:v>
                </c:pt>
                <c:pt idx="3025">
                  <c:v>5.1901000000000002</c:v>
                </c:pt>
                <c:pt idx="3026">
                  <c:v>5.9043000000000001</c:v>
                </c:pt>
                <c:pt idx="3027">
                  <c:v>6.2424999999999997</c:v>
                </c:pt>
                <c:pt idx="3028">
                  <c:v>6.1908000000000003</c:v>
                </c:pt>
                <c:pt idx="3029">
                  <c:v>5.8796999999999997</c:v>
                </c:pt>
                <c:pt idx="3030">
                  <c:v>5.5171999999999999</c:v>
                </c:pt>
                <c:pt idx="3031">
                  <c:v>5.1132</c:v>
                </c:pt>
                <c:pt idx="3032">
                  <c:v>4.8068</c:v>
                </c:pt>
                <c:pt idx="3033">
                  <c:v>4.5715000000000003</c:v>
                </c:pt>
                <c:pt idx="3034">
                  <c:v>4.3727</c:v>
                </c:pt>
                <c:pt idx="3035">
                  <c:v>4.2393000000000001</c:v>
                </c:pt>
                <c:pt idx="3036">
                  <c:v>4.1021000000000001</c:v>
                </c:pt>
                <c:pt idx="3037">
                  <c:v>4.1238000000000001</c:v>
                </c:pt>
                <c:pt idx="3038">
                  <c:v>4.2267999999999999</c:v>
                </c:pt>
                <c:pt idx="3039">
                  <c:v>4.4066999999999998</c:v>
                </c:pt>
                <c:pt idx="3040">
                  <c:v>4.6067999999999998</c:v>
                </c:pt>
                <c:pt idx="3041">
                  <c:v>4.806</c:v>
                </c:pt>
                <c:pt idx="3042">
                  <c:v>4.9084000000000003</c:v>
                </c:pt>
                <c:pt idx="3043">
                  <c:v>4.9683000000000002</c:v>
                </c:pt>
                <c:pt idx="3044">
                  <c:v>5.0138999999999996</c:v>
                </c:pt>
                <c:pt idx="3045">
                  <c:v>5.0648</c:v>
                </c:pt>
                <c:pt idx="3046">
                  <c:v>5.1085000000000003</c:v>
                </c:pt>
                <c:pt idx="3047">
                  <c:v>5.1367000000000003</c:v>
                </c:pt>
                <c:pt idx="3048">
                  <c:v>5.1458000000000004</c:v>
                </c:pt>
                <c:pt idx="3049">
                  <c:v>5.1520999999999999</c:v>
                </c:pt>
                <c:pt idx="3050">
                  <c:v>5.1936</c:v>
                </c:pt>
                <c:pt idx="3051">
                  <c:v>5.2226999999999997</c:v>
                </c:pt>
                <c:pt idx="3052">
                  <c:v>5.2542</c:v>
                </c:pt>
                <c:pt idx="3053">
                  <c:v>5.2864000000000004</c:v>
                </c:pt>
                <c:pt idx="3054">
                  <c:v>5.3170999999999999</c:v>
                </c:pt>
                <c:pt idx="3055">
                  <c:v>5.3960999999999997</c:v>
                </c:pt>
                <c:pt idx="3056">
                  <c:v>5.4763999999999999</c:v>
                </c:pt>
                <c:pt idx="3057">
                  <c:v>5.4832999999999998</c:v>
                </c:pt>
                <c:pt idx="3058">
                  <c:v>5.4702999999999999</c:v>
                </c:pt>
                <c:pt idx="3059">
                  <c:v>5.4759000000000002</c:v>
                </c:pt>
                <c:pt idx="3060">
                  <c:v>5.4078999999999997</c:v>
                </c:pt>
                <c:pt idx="3061">
                  <c:v>5.2866</c:v>
                </c:pt>
                <c:pt idx="3062">
                  <c:v>6.4345999999999997</c:v>
                </c:pt>
                <c:pt idx="3063">
                  <c:v>8.9489000000000001</c:v>
                </c:pt>
                <c:pt idx="3064">
                  <c:v>9.0550999999999995</c:v>
                </c:pt>
                <c:pt idx="3065">
                  <c:v>7.7782</c:v>
                </c:pt>
                <c:pt idx="3066">
                  <c:v>6.2126000000000001</c:v>
                </c:pt>
                <c:pt idx="3067">
                  <c:v>4.7908999999999997</c:v>
                </c:pt>
                <c:pt idx="3068">
                  <c:v>3.6414</c:v>
                </c:pt>
                <c:pt idx="3069">
                  <c:v>4.1776</c:v>
                </c:pt>
                <c:pt idx="3070">
                  <c:v>5.0320999999999998</c:v>
                </c:pt>
                <c:pt idx="3071">
                  <c:v>4.9284999999999997</c:v>
                </c:pt>
                <c:pt idx="3072">
                  <c:v>4.1882999999999999</c:v>
                </c:pt>
                <c:pt idx="3073">
                  <c:v>3.7092000000000001</c:v>
                </c:pt>
                <c:pt idx="3074">
                  <c:v>3.4746999999999999</c:v>
                </c:pt>
                <c:pt idx="3075">
                  <c:v>3.3530000000000002</c:v>
                </c:pt>
                <c:pt idx="3076">
                  <c:v>3.2601</c:v>
                </c:pt>
                <c:pt idx="3077">
                  <c:v>3.1903999999999999</c:v>
                </c:pt>
                <c:pt idx="3078">
                  <c:v>3.1276999999999999</c:v>
                </c:pt>
                <c:pt idx="3079">
                  <c:v>3.0958000000000001</c:v>
                </c:pt>
                <c:pt idx="3080">
                  <c:v>3.7040999999999999</c:v>
                </c:pt>
                <c:pt idx="3081">
                  <c:v>5.2735000000000003</c:v>
                </c:pt>
                <c:pt idx="3082">
                  <c:v>6.8662999999999998</c:v>
                </c:pt>
                <c:pt idx="3083">
                  <c:v>7.4264999999999999</c:v>
                </c:pt>
                <c:pt idx="3084">
                  <c:v>6.7690000000000001</c:v>
                </c:pt>
                <c:pt idx="3085">
                  <c:v>5.5355999999999996</c:v>
                </c:pt>
                <c:pt idx="3086">
                  <c:v>4.9661999999999997</c:v>
                </c:pt>
                <c:pt idx="3087">
                  <c:v>5.5629</c:v>
                </c:pt>
                <c:pt idx="3088">
                  <c:v>5.8280000000000003</c:v>
                </c:pt>
                <c:pt idx="3089">
                  <c:v>5.7519999999999998</c:v>
                </c:pt>
                <c:pt idx="3090">
                  <c:v>4.9461000000000004</c:v>
                </c:pt>
                <c:pt idx="3091">
                  <c:v>4.6292999999999997</c:v>
                </c:pt>
                <c:pt idx="3092">
                  <c:v>4.5557999999999996</c:v>
                </c:pt>
                <c:pt idx="3093">
                  <c:v>4.4588999999999999</c:v>
                </c:pt>
                <c:pt idx="3094">
                  <c:v>4.2504999999999997</c:v>
                </c:pt>
                <c:pt idx="3095">
                  <c:v>4.0537000000000001</c:v>
                </c:pt>
                <c:pt idx="3096">
                  <c:v>3.9188000000000001</c:v>
                </c:pt>
                <c:pt idx="3097">
                  <c:v>3.8660999999999999</c:v>
                </c:pt>
                <c:pt idx="3098">
                  <c:v>3.9693999999999998</c:v>
                </c:pt>
                <c:pt idx="3099">
                  <c:v>4.2294</c:v>
                </c:pt>
                <c:pt idx="3100">
                  <c:v>4.5692000000000004</c:v>
                </c:pt>
                <c:pt idx="3101">
                  <c:v>4.875</c:v>
                </c:pt>
                <c:pt idx="3102">
                  <c:v>5.1079999999999997</c:v>
                </c:pt>
                <c:pt idx="3103">
                  <c:v>5.2282999999999999</c:v>
                </c:pt>
                <c:pt idx="3104">
                  <c:v>5.1817000000000002</c:v>
                </c:pt>
                <c:pt idx="3105">
                  <c:v>5.0677000000000003</c:v>
                </c:pt>
                <c:pt idx="3106">
                  <c:v>4.9448999999999996</c:v>
                </c:pt>
                <c:pt idx="3107">
                  <c:v>4.8186999999999998</c:v>
                </c:pt>
                <c:pt idx="3108">
                  <c:v>4.6660000000000004</c:v>
                </c:pt>
                <c:pt idx="3109">
                  <c:v>4.5194999999999999</c:v>
                </c:pt>
                <c:pt idx="3110">
                  <c:v>4.4229000000000003</c:v>
                </c:pt>
                <c:pt idx="3111">
                  <c:v>4.3825000000000003</c:v>
                </c:pt>
                <c:pt idx="3112">
                  <c:v>4.3948</c:v>
                </c:pt>
                <c:pt idx="3113">
                  <c:v>4.4332000000000003</c:v>
                </c:pt>
                <c:pt idx="3114">
                  <c:v>4.5308000000000002</c:v>
                </c:pt>
                <c:pt idx="3115">
                  <c:v>4.66</c:v>
                </c:pt>
                <c:pt idx="3116">
                  <c:v>4.8015999999999996</c:v>
                </c:pt>
                <c:pt idx="3117">
                  <c:v>4.9238999999999997</c:v>
                </c:pt>
                <c:pt idx="3118">
                  <c:v>5.0330000000000004</c:v>
                </c:pt>
                <c:pt idx="3119">
                  <c:v>5.1421000000000001</c:v>
                </c:pt>
                <c:pt idx="3120">
                  <c:v>5.2266000000000004</c:v>
                </c:pt>
                <c:pt idx="3121">
                  <c:v>5.3190999999999997</c:v>
                </c:pt>
                <c:pt idx="3122">
                  <c:v>5.4073000000000002</c:v>
                </c:pt>
                <c:pt idx="3123">
                  <c:v>5.4843000000000002</c:v>
                </c:pt>
                <c:pt idx="3124">
                  <c:v>5.5496999999999996</c:v>
                </c:pt>
                <c:pt idx="3125">
                  <c:v>5.5415000000000001</c:v>
                </c:pt>
                <c:pt idx="3126">
                  <c:v>5.5069999999999997</c:v>
                </c:pt>
                <c:pt idx="3127">
                  <c:v>5.4678000000000004</c:v>
                </c:pt>
                <c:pt idx="3128">
                  <c:v>5.4728000000000003</c:v>
                </c:pt>
                <c:pt idx="3129">
                  <c:v>5.4236000000000004</c:v>
                </c:pt>
                <c:pt idx="3130">
                  <c:v>5.3821000000000003</c:v>
                </c:pt>
                <c:pt idx="3131">
                  <c:v>5.3596000000000004</c:v>
                </c:pt>
                <c:pt idx="3132">
                  <c:v>5.2727000000000004</c:v>
                </c:pt>
                <c:pt idx="3133">
                  <c:v>5.2365000000000004</c:v>
                </c:pt>
                <c:pt idx="3134">
                  <c:v>5.2544000000000004</c:v>
                </c:pt>
                <c:pt idx="3135">
                  <c:v>5.1729000000000003</c:v>
                </c:pt>
                <c:pt idx="3136">
                  <c:v>5.1456999999999997</c:v>
                </c:pt>
                <c:pt idx="3137">
                  <c:v>5.1349999999999998</c:v>
                </c:pt>
                <c:pt idx="3138">
                  <c:v>5.0294999999999996</c:v>
                </c:pt>
                <c:pt idx="3139">
                  <c:v>4.9805999999999999</c:v>
                </c:pt>
                <c:pt idx="3140">
                  <c:v>4.9489000000000001</c:v>
                </c:pt>
                <c:pt idx="3141">
                  <c:v>4.9012000000000002</c:v>
                </c:pt>
                <c:pt idx="3142">
                  <c:v>4.8978000000000002</c:v>
                </c:pt>
                <c:pt idx="3143">
                  <c:v>4.9306000000000001</c:v>
                </c:pt>
                <c:pt idx="3144">
                  <c:v>4.9097</c:v>
                </c:pt>
                <c:pt idx="3145">
                  <c:v>4.8792</c:v>
                </c:pt>
                <c:pt idx="3146">
                  <c:v>4.8883999999999999</c:v>
                </c:pt>
                <c:pt idx="3147">
                  <c:v>4.8853</c:v>
                </c:pt>
                <c:pt idx="3148">
                  <c:v>4.8293999999999997</c:v>
                </c:pt>
                <c:pt idx="3149">
                  <c:v>4.7961</c:v>
                </c:pt>
                <c:pt idx="3150">
                  <c:v>4.8102</c:v>
                </c:pt>
                <c:pt idx="3151">
                  <c:v>4.8037000000000001</c:v>
                </c:pt>
                <c:pt idx="3152">
                  <c:v>4.7565</c:v>
                </c:pt>
                <c:pt idx="3153">
                  <c:v>4.726</c:v>
                </c:pt>
                <c:pt idx="3154">
                  <c:v>4.7077</c:v>
                </c:pt>
                <c:pt idx="3155">
                  <c:v>4.7206999999999999</c:v>
                </c:pt>
                <c:pt idx="3156">
                  <c:v>4.7257999999999996</c:v>
                </c:pt>
                <c:pt idx="3157">
                  <c:v>4.7149999999999999</c:v>
                </c:pt>
                <c:pt idx="3158">
                  <c:v>4.7225999999999999</c:v>
                </c:pt>
                <c:pt idx="3159">
                  <c:v>4.7140000000000004</c:v>
                </c:pt>
                <c:pt idx="3160">
                  <c:v>4.7214</c:v>
                </c:pt>
                <c:pt idx="3161">
                  <c:v>4.7241</c:v>
                </c:pt>
                <c:pt idx="3162">
                  <c:v>4.7365000000000004</c:v>
                </c:pt>
                <c:pt idx="3163">
                  <c:v>4.6965000000000003</c:v>
                </c:pt>
                <c:pt idx="3164">
                  <c:v>4.6452999999999998</c:v>
                </c:pt>
                <c:pt idx="3165">
                  <c:v>4.6616</c:v>
                </c:pt>
                <c:pt idx="3166">
                  <c:v>4.6551</c:v>
                </c:pt>
                <c:pt idx="3167">
                  <c:v>4.6802000000000001</c:v>
                </c:pt>
                <c:pt idx="3168">
                  <c:v>4.6966999999999999</c:v>
                </c:pt>
                <c:pt idx="3169">
                  <c:v>4.726</c:v>
                </c:pt>
                <c:pt idx="3170">
                  <c:v>4.7763</c:v>
                </c:pt>
                <c:pt idx="3171">
                  <c:v>4.8371000000000004</c:v>
                </c:pt>
                <c:pt idx="3172">
                  <c:v>4.9424000000000001</c:v>
                </c:pt>
                <c:pt idx="3173">
                  <c:v>5.1447000000000003</c:v>
                </c:pt>
                <c:pt idx="3174">
                  <c:v>5.41</c:v>
                </c:pt>
                <c:pt idx="3175">
                  <c:v>5.6959999999999997</c:v>
                </c:pt>
                <c:pt idx="3176">
                  <c:v>5.8987999999999996</c:v>
                </c:pt>
                <c:pt idx="3177">
                  <c:v>5.3091999999999997</c:v>
                </c:pt>
                <c:pt idx="3178">
                  <c:v>5.1726000000000001</c:v>
                </c:pt>
                <c:pt idx="3179">
                  <c:v>6.8263999999999996</c:v>
                </c:pt>
                <c:pt idx="3180">
                  <c:v>8.8560999999999996</c:v>
                </c:pt>
                <c:pt idx="3181">
                  <c:v>9.5475999999999992</c:v>
                </c:pt>
                <c:pt idx="3182">
                  <c:v>8.3895</c:v>
                </c:pt>
                <c:pt idx="3183">
                  <c:v>7.1147999999999998</c:v>
                </c:pt>
                <c:pt idx="3184">
                  <c:v>5.5632999999999999</c:v>
                </c:pt>
                <c:pt idx="3185">
                  <c:v>4.2135999999999996</c:v>
                </c:pt>
                <c:pt idx="3186">
                  <c:v>3.7869999999999999</c:v>
                </c:pt>
                <c:pt idx="3187">
                  <c:v>5.1525999999999996</c:v>
                </c:pt>
                <c:pt idx="3188">
                  <c:v>5.5731999999999999</c:v>
                </c:pt>
                <c:pt idx="3189">
                  <c:v>4.9470000000000001</c:v>
                </c:pt>
                <c:pt idx="3190">
                  <c:v>4.0509000000000004</c:v>
                </c:pt>
                <c:pt idx="3191">
                  <c:v>3.5813000000000001</c:v>
                </c:pt>
                <c:pt idx="3192">
                  <c:v>3.5884</c:v>
                </c:pt>
                <c:pt idx="3193">
                  <c:v>3.5165999999999999</c:v>
                </c:pt>
                <c:pt idx="3194">
                  <c:v>3.4180000000000001</c:v>
                </c:pt>
                <c:pt idx="3195">
                  <c:v>3.3075000000000001</c:v>
                </c:pt>
                <c:pt idx="3196">
                  <c:v>3.2176999999999998</c:v>
                </c:pt>
                <c:pt idx="3197">
                  <c:v>3.46</c:v>
                </c:pt>
                <c:pt idx="3198">
                  <c:v>4.9055</c:v>
                </c:pt>
                <c:pt idx="3199">
                  <c:v>6.8353000000000002</c:v>
                </c:pt>
                <c:pt idx="3200">
                  <c:v>7.5861000000000001</c:v>
                </c:pt>
                <c:pt idx="3201">
                  <c:v>6.8441999999999998</c:v>
                </c:pt>
                <c:pt idx="3202">
                  <c:v>5.6208</c:v>
                </c:pt>
                <c:pt idx="3203">
                  <c:v>4.7676999999999996</c:v>
                </c:pt>
                <c:pt idx="3204">
                  <c:v>5.8688000000000002</c:v>
                </c:pt>
                <c:pt idx="3205">
                  <c:v>6.1435000000000004</c:v>
                </c:pt>
                <c:pt idx="3206">
                  <c:v>5.4790000000000001</c:v>
                </c:pt>
                <c:pt idx="3207">
                  <c:v>4.4836</c:v>
                </c:pt>
                <c:pt idx="3208">
                  <c:v>4.4813999999999998</c:v>
                </c:pt>
                <c:pt idx="3209">
                  <c:v>4.7522000000000002</c:v>
                </c:pt>
                <c:pt idx="3210">
                  <c:v>4.9062000000000001</c:v>
                </c:pt>
                <c:pt idx="3211">
                  <c:v>4.6551</c:v>
                </c:pt>
                <c:pt idx="3212">
                  <c:v>4.4440999999999997</c:v>
                </c:pt>
                <c:pt idx="3213">
                  <c:v>4.1951000000000001</c:v>
                </c:pt>
                <c:pt idx="3214">
                  <c:v>3.9935</c:v>
                </c:pt>
                <c:pt idx="3215">
                  <c:v>3.8511000000000002</c:v>
                </c:pt>
                <c:pt idx="3216">
                  <c:v>3.7570999999999999</c:v>
                </c:pt>
                <c:pt idx="3217">
                  <c:v>3.7765</c:v>
                </c:pt>
                <c:pt idx="3218">
                  <c:v>3.9813000000000001</c:v>
                </c:pt>
                <c:pt idx="3219">
                  <c:v>4.3954000000000004</c:v>
                </c:pt>
                <c:pt idx="3220">
                  <c:v>4.8776999999999999</c:v>
                </c:pt>
                <c:pt idx="3221">
                  <c:v>5.3216000000000001</c:v>
                </c:pt>
                <c:pt idx="3222">
                  <c:v>5.5826000000000002</c:v>
                </c:pt>
                <c:pt idx="3223">
                  <c:v>5.5183999999999997</c:v>
                </c:pt>
                <c:pt idx="3224">
                  <c:v>5.3841999999999999</c:v>
                </c:pt>
                <c:pt idx="3225">
                  <c:v>5.2211999999999996</c:v>
                </c:pt>
                <c:pt idx="3226">
                  <c:v>5.0030000000000001</c:v>
                </c:pt>
                <c:pt idx="3227">
                  <c:v>4.8228</c:v>
                </c:pt>
                <c:pt idx="3228">
                  <c:v>4.6672000000000002</c:v>
                </c:pt>
                <c:pt idx="3229">
                  <c:v>4.4810999999999996</c:v>
                </c:pt>
                <c:pt idx="3230">
                  <c:v>4.3464</c:v>
                </c:pt>
                <c:pt idx="3231">
                  <c:v>4.2550999999999997</c:v>
                </c:pt>
                <c:pt idx="3232">
                  <c:v>4.1954000000000002</c:v>
                </c:pt>
                <c:pt idx="3233">
                  <c:v>4.2050000000000001</c:v>
                </c:pt>
                <c:pt idx="3234">
                  <c:v>4.2275999999999998</c:v>
                </c:pt>
                <c:pt idx="3235">
                  <c:v>4.2683999999999997</c:v>
                </c:pt>
                <c:pt idx="3236">
                  <c:v>4.3577000000000004</c:v>
                </c:pt>
                <c:pt idx="3237">
                  <c:v>4.4471999999999996</c:v>
                </c:pt>
                <c:pt idx="3238">
                  <c:v>4.5418000000000003</c:v>
                </c:pt>
                <c:pt idx="3239">
                  <c:v>4.6119000000000003</c:v>
                </c:pt>
                <c:pt idx="3240">
                  <c:v>4.7389999999999999</c:v>
                </c:pt>
                <c:pt idx="3241">
                  <c:v>4.9333</c:v>
                </c:pt>
                <c:pt idx="3242">
                  <c:v>5.1776999999999997</c:v>
                </c:pt>
                <c:pt idx="3243">
                  <c:v>5.41</c:v>
                </c:pt>
                <c:pt idx="3244">
                  <c:v>5.6775000000000002</c:v>
                </c:pt>
                <c:pt idx="3245">
                  <c:v>5.8710000000000004</c:v>
                </c:pt>
                <c:pt idx="3246">
                  <c:v>6.0021000000000004</c:v>
                </c:pt>
                <c:pt idx="3247">
                  <c:v>5.3391999999999999</c:v>
                </c:pt>
                <c:pt idx="3248">
                  <c:v>4.3421000000000003</c:v>
                </c:pt>
                <c:pt idx="3249">
                  <c:v>3.3700999999999999</c:v>
                </c:pt>
                <c:pt idx="3250">
                  <c:v>2.5821000000000001</c:v>
                </c:pt>
                <c:pt idx="3251">
                  <c:v>2.1960000000000002</c:v>
                </c:pt>
                <c:pt idx="3252">
                  <c:v>3.2621000000000002</c:v>
                </c:pt>
                <c:pt idx="3253">
                  <c:v>3.8614000000000002</c:v>
                </c:pt>
                <c:pt idx="3254">
                  <c:v>3.9798</c:v>
                </c:pt>
                <c:pt idx="3255">
                  <c:v>3.6</c:v>
                </c:pt>
                <c:pt idx="3256">
                  <c:v>3.2829000000000002</c:v>
                </c:pt>
                <c:pt idx="3257">
                  <c:v>3.3877999999999999</c:v>
                </c:pt>
                <c:pt idx="3258">
                  <c:v>3.4097</c:v>
                </c:pt>
                <c:pt idx="3259">
                  <c:v>3.4298999999999999</c:v>
                </c:pt>
                <c:pt idx="3260">
                  <c:v>3.4243999999999999</c:v>
                </c:pt>
                <c:pt idx="3261">
                  <c:v>3.3839000000000001</c:v>
                </c:pt>
                <c:pt idx="3262">
                  <c:v>3.3574000000000002</c:v>
                </c:pt>
                <c:pt idx="3263">
                  <c:v>3.5667</c:v>
                </c:pt>
                <c:pt idx="3264">
                  <c:v>4.1077000000000004</c:v>
                </c:pt>
                <c:pt idx="3265">
                  <c:v>4.8185000000000002</c:v>
                </c:pt>
                <c:pt idx="3266">
                  <c:v>5.4947999999999997</c:v>
                </c:pt>
                <c:pt idx="3267">
                  <c:v>5.9173</c:v>
                </c:pt>
                <c:pt idx="3268">
                  <c:v>5.9711999999999996</c:v>
                </c:pt>
                <c:pt idx="3269">
                  <c:v>5.8266999999999998</c:v>
                </c:pt>
                <c:pt idx="3270">
                  <c:v>8.218</c:v>
                </c:pt>
                <c:pt idx="3271">
                  <c:v>9.5286000000000008</c:v>
                </c:pt>
                <c:pt idx="3272">
                  <c:v>8.7056000000000004</c:v>
                </c:pt>
                <c:pt idx="3273">
                  <c:v>7.1938000000000004</c:v>
                </c:pt>
                <c:pt idx="3274">
                  <c:v>5.6394000000000002</c:v>
                </c:pt>
                <c:pt idx="3275">
                  <c:v>4.3030999999999997</c:v>
                </c:pt>
                <c:pt idx="3276">
                  <c:v>3.6053000000000002</c:v>
                </c:pt>
                <c:pt idx="3277">
                  <c:v>4.8197000000000001</c:v>
                </c:pt>
                <c:pt idx="3278">
                  <c:v>5.2629000000000001</c:v>
                </c:pt>
                <c:pt idx="3279">
                  <c:v>4.7992999999999997</c:v>
                </c:pt>
                <c:pt idx="3280">
                  <c:v>4.0338000000000003</c:v>
                </c:pt>
                <c:pt idx="3281">
                  <c:v>3.7645</c:v>
                </c:pt>
                <c:pt idx="3282">
                  <c:v>3.6200999999999999</c:v>
                </c:pt>
                <c:pt idx="3283">
                  <c:v>3.4918999999999998</c:v>
                </c:pt>
                <c:pt idx="3284">
                  <c:v>2.9398</c:v>
                </c:pt>
                <c:pt idx="3285">
                  <c:v>2.3262999999999998</c:v>
                </c:pt>
                <c:pt idx="3286">
                  <c:v>1.7710999999999999</c:v>
                </c:pt>
                <c:pt idx="3287">
                  <c:v>1.3118000000000001</c:v>
                </c:pt>
                <c:pt idx="3288">
                  <c:v>1.4248000000000001</c:v>
                </c:pt>
                <c:pt idx="3289">
                  <c:v>1.8010999999999999</c:v>
                </c:pt>
                <c:pt idx="3290">
                  <c:v>2.0032000000000001</c:v>
                </c:pt>
                <c:pt idx="3291">
                  <c:v>2.0085000000000002</c:v>
                </c:pt>
                <c:pt idx="3292">
                  <c:v>1.9603999999999999</c:v>
                </c:pt>
                <c:pt idx="3293">
                  <c:v>1.9147000000000001</c:v>
                </c:pt>
                <c:pt idx="3294">
                  <c:v>1.9267000000000001</c:v>
                </c:pt>
                <c:pt idx="3295">
                  <c:v>2.5110000000000001</c:v>
                </c:pt>
                <c:pt idx="3296">
                  <c:v>4.2861000000000002</c:v>
                </c:pt>
                <c:pt idx="3297">
                  <c:v>6.2846000000000002</c:v>
                </c:pt>
                <c:pt idx="3298">
                  <c:v>7.4131999999999998</c:v>
                </c:pt>
                <c:pt idx="3299">
                  <c:v>6.8718000000000004</c:v>
                </c:pt>
                <c:pt idx="3300">
                  <c:v>5.6966000000000001</c:v>
                </c:pt>
                <c:pt idx="3301">
                  <c:v>4.5339</c:v>
                </c:pt>
                <c:pt idx="3302">
                  <c:v>4.4272999999999998</c:v>
                </c:pt>
                <c:pt idx="3303">
                  <c:v>5.3411</c:v>
                </c:pt>
                <c:pt idx="3304">
                  <c:v>5.5582000000000003</c:v>
                </c:pt>
                <c:pt idx="3305">
                  <c:v>5.3815999999999997</c:v>
                </c:pt>
                <c:pt idx="3306">
                  <c:v>4.6901999999999999</c:v>
                </c:pt>
                <c:pt idx="3307">
                  <c:v>4.1985000000000001</c:v>
                </c:pt>
                <c:pt idx="3308">
                  <c:v>4.1936</c:v>
                </c:pt>
                <c:pt idx="3309">
                  <c:v>4.1333000000000002</c:v>
                </c:pt>
                <c:pt idx="3310">
                  <c:v>3.9927999999999999</c:v>
                </c:pt>
                <c:pt idx="3311">
                  <c:v>3.8851</c:v>
                </c:pt>
                <c:pt idx="3312">
                  <c:v>3.7955000000000001</c:v>
                </c:pt>
                <c:pt idx="3313">
                  <c:v>3.7905000000000002</c:v>
                </c:pt>
                <c:pt idx="3314">
                  <c:v>3.8986000000000001</c:v>
                </c:pt>
                <c:pt idx="3315">
                  <c:v>4.1254999999999997</c:v>
                </c:pt>
                <c:pt idx="3316">
                  <c:v>4.4455</c:v>
                </c:pt>
                <c:pt idx="3317">
                  <c:v>4.7416</c:v>
                </c:pt>
                <c:pt idx="3318">
                  <c:v>4.9217000000000004</c:v>
                </c:pt>
                <c:pt idx="3319">
                  <c:v>5.1111000000000004</c:v>
                </c:pt>
                <c:pt idx="3320">
                  <c:v>6.6534000000000004</c:v>
                </c:pt>
                <c:pt idx="3321">
                  <c:v>6.1325000000000003</c:v>
                </c:pt>
                <c:pt idx="3322">
                  <c:v>5.0785999999999998</c:v>
                </c:pt>
                <c:pt idx="3323">
                  <c:v>3.9826999999999999</c:v>
                </c:pt>
                <c:pt idx="3324">
                  <c:v>3.0287000000000002</c:v>
                </c:pt>
                <c:pt idx="3325">
                  <c:v>2.3452000000000002</c:v>
                </c:pt>
                <c:pt idx="3326">
                  <c:v>2.6560999999999999</c:v>
                </c:pt>
                <c:pt idx="3327">
                  <c:v>3.4784999999999999</c:v>
                </c:pt>
                <c:pt idx="3328">
                  <c:v>3.6227999999999998</c:v>
                </c:pt>
                <c:pt idx="3329">
                  <c:v>3.4285999999999999</c:v>
                </c:pt>
                <c:pt idx="3330">
                  <c:v>3.1076999999999999</c:v>
                </c:pt>
                <c:pt idx="3331">
                  <c:v>2.911</c:v>
                </c:pt>
                <c:pt idx="3332">
                  <c:v>2.7644000000000002</c:v>
                </c:pt>
                <c:pt idx="3333">
                  <c:v>2.7345000000000002</c:v>
                </c:pt>
                <c:pt idx="3334">
                  <c:v>2.7290000000000001</c:v>
                </c:pt>
                <c:pt idx="3335">
                  <c:v>2.7307000000000001</c:v>
                </c:pt>
                <c:pt idx="3336">
                  <c:v>2.7132999999999998</c:v>
                </c:pt>
                <c:pt idx="3337">
                  <c:v>3.1238000000000001</c:v>
                </c:pt>
                <c:pt idx="3338">
                  <c:v>4.3476999999999997</c:v>
                </c:pt>
                <c:pt idx="3339">
                  <c:v>5.7672999999999996</c:v>
                </c:pt>
                <c:pt idx="3340">
                  <c:v>6.8019999999999996</c:v>
                </c:pt>
                <c:pt idx="3341">
                  <c:v>7.2130000000000001</c:v>
                </c:pt>
                <c:pt idx="3342">
                  <c:v>6.64</c:v>
                </c:pt>
                <c:pt idx="3343">
                  <c:v>5.5894000000000004</c:v>
                </c:pt>
                <c:pt idx="3344">
                  <c:v>5.3846999999999996</c:v>
                </c:pt>
                <c:pt idx="3345">
                  <c:v>5.2774999999999999</c:v>
                </c:pt>
                <c:pt idx="3346">
                  <c:v>5.1798000000000002</c:v>
                </c:pt>
                <c:pt idx="3347">
                  <c:v>4.9142000000000001</c:v>
                </c:pt>
                <c:pt idx="3348">
                  <c:v>4.6477000000000004</c:v>
                </c:pt>
                <c:pt idx="3349">
                  <c:v>4.4696999999999996</c:v>
                </c:pt>
                <c:pt idx="3350">
                  <c:v>4.2771999999999997</c:v>
                </c:pt>
                <c:pt idx="3351">
                  <c:v>4.1280999999999999</c:v>
                </c:pt>
                <c:pt idx="3352">
                  <c:v>4.1169000000000002</c:v>
                </c:pt>
                <c:pt idx="3353">
                  <c:v>4.3063000000000002</c:v>
                </c:pt>
                <c:pt idx="3354">
                  <c:v>4.6966000000000001</c:v>
                </c:pt>
                <c:pt idx="3355">
                  <c:v>5.2622999999999998</c:v>
                </c:pt>
                <c:pt idx="3356">
                  <c:v>5.7590000000000003</c:v>
                </c:pt>
                <c:pt idx="3357">
                  <c:v>5.9668999999999999</c:v>
                </c:pt>
                <c:pt idx="3358">
                  <c:v>5.9650999999999996</c:v>
                </c:pt>
                <c:pt idx="3359">
                  <c:v>5.8470000000000004</c:v>
                </c:pt>
                <c:pt idx="3360">
                  <c:v>5.5895999999999999</c:v>
                </c:pt>
                <c:pt idx="3361">
                  <c:v>5.3803999999999998</c:v>
                </c:pt>
                <c:pt idx="3362">
                  <c:v>5.0743</c:v>
                </c:pt>
                <c:pt idx="3363">
                  <c:v>4.8966000000000003</c:v>
                </c:pt>
                <c:pt idx="3364">
                  <c:v>4.7027000000000001</c:v>
                </c:pt>
                <c:pt idx="3365">
                  <c:v>4.5353000000000003</c:v>
                </c:pt>
                <c:pt idx="3366">
                  <c:v>4.4604999999999997</c:v>
                </c:pt>
                <c:pt idx="3367">
                  <c:v>4.4511000000000003</c:v>
                </c:pt>
                <c:pt idx="3368">
                  <c:v>4.4550000000000001</c:v>
                </c:pt>
                <c:pt idx="3369">
                  <c:v>4.5419999999999998</c:v>
                </c:pt>
                <c:pt idx="3370">
                  <c:v>4.6600999999999999</c:v>
                </c:pt>
                <c:pt idx="3371">
                  <c:v>4.8179999999999996</c:v>
                </c:pt>
                <c:pt idx="3372">
                  <c:v>4.9341999999999997</c:v>
                </c:pt>
                <c:pt idx="3373">
                  <c:v>4.9587000000000003</c:v>
                </c:pt>
                <c:pt idx="3374">
                  <c:v>4.8921999999999999</c:v>
                </c:pt>
                <c:pt idx="3375">
                  <c:v>4.8323999999999998</c:v>
                </c:pt>
                <c:pt idx="3376">
                  <c:v>4.7847</c:v>
                </c:pt>
                <c:pt idx="3377">
                  <c:v>4.7298</c:v>
                </c:pt>
                <c:pt idx="3378">
                  <c:v>4.6464999999999996</c:v>
                </c:pt>
                <c:pt idx="3379">
                  <c:v>4.5591999999999997</c:v>
                </c:pt>
                <c:pt idx="3380">
                  <c:v>4.5364000000000004</c:v>
                </c:pt>
                <c:pt idx="3381">
                  <c:v>4.5388999999999999</c:v>
                </c:pt>
                <c:pt idx="3382">
                  <c:v>4.5429000000000004</c:v>
                </c:pt>
                <c:pt idx="3383">
                  <c:v>4.5926</c:v>
                </c:pt>
                <c:pt idx="3384">
                  <c:v>4.6177000000000001</c:v>
                </c:pt>
                <c:pt idx="3385">
                  <c:v>4.6845999999999997</c:v>
                </c:pt>
                <c:pt idx="3386">
                  <c:v>4.7081999999999997</c:v>
                </c:pt>
                <c:pt idx="3387">
                  <c:v>4.7468000000000004</c:v>
                </c:pt>
                <c:pt idx="3388">
                  <c:v>4.7869000000000002</c:v>
                </c:pt>
                <c:pt idx="3389">
                  <c:v>4.8559999999999999</c:v>
                </c:pt>
                <c:pt idx="3390">
                  <c:v>4.9348999999999998</c:v>
                </c:pt>
                <c:pt idx="3391">
                  <c:v>4.9939</c:v>
                </c:pt>
                <c:pt idx="3392">
                  <c:v>5.0895999999999999</c:v>
                </c:pt>
                <c:pt idx="3393">
                  <c:v>5.2050000000000001</c:v>
                </c:pt>
                <c:pt idx="3394">
                  <c:v>5.2813999999999997</c:v>
                </c:pt>
                <c:pt idx="3395">
                  <c:v>5.4089999999999998</c:v>
                </c:pt>
                <c:pt idx="3396">
                  <c:v>5.4964000000000004</c:v>
                </c:pt>
                <c:pt idx="3397">
                  <c:v>5.5500999999999996</c:v>
                </c:pt>
                <c:pt idx="3398">
                  <c:v>5.5594000000000001</c:v>
                </c:pt>
                <c:pt idx="3399">
                  <c:v>5.6121999999999996</c:v>
                </c:pt>
                <c:pt idx="3400">
                  <c:v>5.5772000000000004</c:v>
                </c:pt>
                <c:pt idx="3401">
                  <c:v>5.4732000000000003</c:v>
                </c:pt>
                <c:pt idx="3402">
                  <c:v>5.4138000000000002</c:v>
                </c:pt>
                <c:pt idx="3403">
                  <c:v>5.3715000000000002</c:v>
                </c:pt>
                <c:pt idx="3404">
                  <c:v>5.3061999999999996</c:v>
                </c:pt>
                <c:pt idx="3405">
                  <c:v>5.2575000000000003</c:v>
                </c:pt>
                <c:pt idx="3406">
                  <c:v>5.2370000000000001</c:v>
                </c:pt>
                <c:pt idx="3407">
                  <c:v>5.1437999999999997</c:v>
                </c:pt>
                <c:pt idx="3408">
                  <c:v>5.093</c:v>
                </c:pt>
                <c:pt idx="3409">
                  <c:v>5.1139000000000001</c:v>
                </c:pt>
                <c:pt idx="3410">
                  <c:v>5.0796000000000001</c:v>
                </c:pt>
                <c:pt idx="3411">
                  <c:v>5.0296000000000003</c:v>
                </c:pt>
                <c:pt idx="3412">
                  <c:v>5.0384000000000002</c:v>
                </c:pt>
                <c:pt idx="3413">
                  <c:v>5.0442999999999998</c:v>
                </c:pt>
                <c:pt idx="3414">
                  <c:v>4.9931999999999999</c:v>
                </c:pt>
                <c:pt idx="3415">
                  <c:v>4.9802</c:v>
                </c:pt>
                <c:pt idx="3416">
                  <c:v>4.9820000000000002</c:v>
                </c:pt>
                <c:pt idx="3417">
                  <c:v>4.9198000000000004</c:v>
                </c:pt>
                <c:pt idx="3418">
                  <c:v>4.8662000000000001</c:v>
                </c:pt>
                <c:pt idx="3419">
                  <c:v>4.8345000000000002</c:v>
                </c:pt>
                <c:pt idx="3420">
                  <c:v>4.8242000000000003</c:v>
                </c:pt>
                <c:pt idx="3421">
                  <c:v>4.8094000000000001</c:v>
                </c:pt>
                <c:pt idx="3422">
                  <c:v>4.7937000000000003</c:v>
                </c:pt>
                <c:pt idx="3423">
                  <c:v>4.7588999999999997</c:v>
                </c:pt>
                <c:pt idx="3424">
                  <c:v>4.7725999999999997</c:v>
                </c:pt>
                <c:pt idx="3425">
                  <c:v>4.7801</c:v>
                </c:pt>
                <c:pt idx="3426">
                  <c:v>4.7561999999999998</c:v>
                </c:pt>
                <c:pt idx="3427">
                  <c:v>4.7228000000000003</c:v>
                </c:pt>
                <c:pt idx="3428">
                  <c:v>4.7244000000000002</c:v>
                </c:pt>
                <c:pt idx="3429">
                  <c:v>4.7359</c:v>
                </c:pt>
                <c:pt idx="3430">
                  <c:v>4.1200999999999999</c:v>
                </c:pt>
                <c:pt idx="3431">
                  <c:v>3.3039000000000001</c:v>
                </c:pt>
                <c:pt idx="3432">
                  <c:v>2.6854</c:v>
                </c:pt>
                <c:pt idx="3433">
                  <c:v>1.8985000000000001</c:v>
                </c:pt>
                <c:pt idx="3434">
                  <c:v>1.5683</c:v>
                </c:pt>
                <c:pt idx="3435">
                  <c:v>2.1999</c:v>
                </c:pt>
                <c:pt idx="3436">
                  <c:v>2.7326000000000001</c:v>
                </c:pt>
                <c:pt idx="3437">
                  <c:v>2.9603999999999999</c:v>
                </c:pt>
                <c:pt idx="3438">
                  <c:v>2.9058999999999999</c:v>
                </c:pt>
                <c:pt idx="3439">
                  <c:v>2.8628999999999998</c:v>
                </c:pt>
                <c:pt idx="3440">
                  <c:v>2.8853</c:v>
                </c:pt>
                <c:pt idx="3441">
                  <c:v>2.9129999999999998</c:v>
                </c:pt>
                <c:pt idx="3442">
                  <c:v>2.9584999999999999</c:v>
                </c:pt>
                <c:pt idx="3443">
                  <c:v>2.9681000000000002</c:v>
                </c:pt>
                <c:pt idx="3444">
                  <c:v>2.9872000000000001</c:v>
                </c:pt>
                <c:pt idx="3445">
                  <c:v>3.0684</c:v>
                </c:pt>
                <c:pt idx="3446">
                  <c:v>3.3161999999999998</c:v>
                </c:pt>
                <c:pt idx="3447">
                  <c:v>3.7383000000000002</c:v>
                </c:pt>
                <c:pt idx="3448">
                  <c:v>4.3219000000000003</c:v>
                </c:pt>
                <c:pt idx="3449">
                  <c:v>4.9070999999999998</c:v>
                </c:pt>
                <c:pt idx="3450">
                  <c:v>5.3498000000000001</c:v>
                </c:pt>
                <c:pt idx="3451">
                  <c:v>5.6140999999999996</c:v>
                </c:pt>
                <c:pt idx="3452">
                  <c:v>5.7413999999999996</c:v>
                </c:pt>
                <c:pt idx="3453">
                  <c:v>5.7286999999999999</c:v>
                </c:pt>
                <c:pt idx="3454">
                  <c:v>5.5441000000000003</c:v>
                </c:pt>
                <c:pt idx="3455">
                  <c:v>5.3429000000000002</c:v>
                </c:pt>
                <c:pt idx="3456">
                  <c:v>5.1985000000000001</c:v>
                </c:pt>
                <c:pt idx="3457">
                  <c:v>5.0410000000000004</c:v>
                </c:pt>
                <c:pt idx="3458">
                  <c:v>4.9714</c:v>
                </c:pt>
                <c:pt idx="3459">
                  <c:v>5.0124000000000004</c:v>
                </c:pt>
                <c:pt idx="3460">
                  <c:v>5.1726000000000001</c:v>
                </c:pt>
                <c:pt idx="3461">
                  <c:v>5.2923999999999998</c:v>
                </c:pt>
                <c:pt idx="3462">
                  <c:v>5.4187000000000003</c:v>
                </c:pt>
                <c:pt idx="3463">
                  <c:v>5.5602999999999998</c:v>
                </c:pt>
                <c:pt idx="3464">
                  <c:v>5.5693999999999999</c:v>
                </c:pt>
                <c:pt idx="3465">
                  <c:v>5.5101000000000004</c:v>
                </c:pt>
                <c:pt idx="3466">
                  <c:v>5.4608999999999996</c:v>
                </c:pt>
                <c:pt idx="3467">
                  <c:v>6.8070000000000004</c:v>
                </c:pt>
                <c:pt idx="3468">
                  <c:v>6.3323999999999998</c:v>
                </c:pt>
                <c:pt idx="3469">
                  <c:v>5.2853000000000003</c:v>
                </c:pt>
                <c:pt idx="3470">
                  <c:v>4.1241000000000003</c:v>
                </c:pt>
                <c:pt idx="3471">
                  <c:v>3.1410999999999998</c:v>
                </c:pt>
                <c:pt idx="3472">
                  <c:v>2.4026000000000001</c:v>
                </c:pt>
                <c:pt idx="3473">
                  <c:v>2.9129999999999998</c:v>
                </c:pt>
                <c:pt idx="3474">
                  <c:v>4.1508000000000003</c:v>
                </c:pt>
                <c:pt idx="3475">
                  <c:v>4.4714999999999998</c:v>
                </c:pt>
                <c:pt idx="3476">
                  <c:v>4.0050999999999997</c:v>
                </c:pt>
                <c:pt idx="3477">
                  <c:v>3.5049000000000001</c:v>
                </c:pt>
                <c:pt idx="3478">
                  <c:v>3.4965999999999999</c:v>
                </c:pt>
                <c:pt idx="3479">
                  <c:v>3.7008000000000001</c:v>
                </c:pt>
                <c:pt idx="3480">
                  <c:v>3.6652999999999998</c:v>
                </c:pt>
                <c:pt idx="3481">
                  <c:v>3.5992999999999999</c:v>
                </c:pt>
                <c:pt idx="3482">
                  <c:v>3.4691000000000001</c:v>
                </c:pt>
                <c:pt idx="3483">
                  <c:v>3.3384</c:v>
                </c:pt>
                <c:pt idx="3484">
                  <c:v>3.2128999999999999</c:v>
                </c:pt>
                <c:pt idx="3485">
                  <c:v>3.0912999999999999</c:v>
                </c:pt>
                <c:pt idx="3486">
                  <c:v>3.0998999999999999</c:v>
                </c:pt>
                <c:pt idx="3487">
                  <c:v>3.5232999999999999</c:v>
                </c:pt>
                <c:pt idx="3488">
                  <c:v>4.3741000000000003</c:v>
                </c:pt>
                <c:pt idx="3489">
                  <c:v>5.3609999999999998</c:v>
                </c:pt>
                <c:pt idx="3490">
                  <c:v>5.9737999999999998</c:v>
                </c:pt>
                <c:pt idx="3491">
                  <c:v>6.2436999999999996</c:v>
                </c:pt>
                <c:pt idx="3492">
                  <c:v>6.1212</c:v>
                </c:pt>
                <c:pt idx="3493">
                  <c:v>5.7779999999999996</c:v>
                </c:pt>
                <c:pt idx="3494">
                  <c:v>5.4347000000000003</c:v>
                </c:pt>
                <c:pt idx="3495">
                  <c:v>5.0751999999999997</c:v>
                </c:pt>
                <c:pt idx="3496">
                  <c:v>4.8178000000000001</c:v>
                </c:pt>
                <c:pt idx="3497">
                  <c:v>4.5454999999999997</c:v>
                </c:pt>
                <c:pt idx="3498">
                  <c:v>4.3273999999999999</c:v>
                </c:pt>
                <c:pt idx="3499">
                  <c:v>4.1900000000000004</c:v>
                </c:pt>
                <c:pt idx="3500">
                  <c:v>4.1150000000000002</c:v>
                </c:pt>
                <c:pt idx="3501">
                  <c:v>4.1120000000000001</c:v>
                </c:pt>
                <c:pt idx="3502">
                  <c:v>4.2142999999999997</c:v>
                </c:pt>
                <c:pt idx="3503">
                  <c:v>4.4107000000000003</c:v>
                </c:pt>
                <c:pt idx="3504">
                  <c:v>4.6407999999999996</c:v>
                </c:pt>
                <c:pt idx="3505">
                  <c:v>4.8749000000000002</c:v>
                </c:pt>
                <c:pt idx="3506">
                  <c:v>5.0587</c:v>
                </c:pt>
                <c:pt idx="3507">
                  <c:v>5.1871999999999998</c:v>
                </c:pt>
                <c:pt idx="3508">
                  <c:v>5.2948000000000004</c:v>
                </c:pt>
                <c:pt idx="3509">
                  <c:v>5.3468</c:v>
                </c:pt>
                <c:pt idx="3510">
                  <c:v>5.4009999999999998</c:v>
                </c:pt>
                <c:pt idx="3511">
                  <c:v>5.4337999999999997</c:v>
                </c:pt>
                <c:pt idx="3512">
                  <c:v>5.3868999999999998</c:v>
                </c:pt>
                <c:pt idx="3513">
                  <c:v>5.3452999999999999</c:v>
                </c:pt>
                <c:pt idx="3514">
                  <c:v>5.3068999999999997</c:v>
                </c:pt>
                <c:pt idx="3515">
                  <c:v>5.2770999999999999</c:v>
                </c:pt>
                <c:pt idx="3516">
                  <c:v>5.2373000000000003</c:v>
                </c:pt>
                <c:pt idx="3517">
                  <c:v>5.3731999999999998</c:v>
                </c:pt>
                <c:pt idx="3518">
                  <c:v>5.891</c:v>
                </c:pt>
                <c:pt idx="3519">
                  <c:v>5.2168999999999999</c:v>
                </c:pt>
                <c:pt idx="3520">
                  <c:v>4.2012</c:v>
                </c:pt>
                <c:pt idx="3521">
                  <c:v>3.2153999999999998</c:v>
                </c:pt>
                <c:pt idx="3522">
                  <c:v>2.4140999999999999</c:v>
                </c:pt>
                <c:pt idx="3523">
                  <c:v>1.9350000000000001</c:v>
                </c:pt>
                <c:pt idx="3524">
                  <c:v>3.1699000000000002</c:v>
                </c:pt>
                <c:pt idx="3525">
                  <c:v>4.1909000000000001</c:v>
                </c:pt>
                <c:pt idx="3526">
                  <c:v>4.2832999999999997</c:v>
                </c:pt>
                <c:pt idx="3527">
                  <c:v>3.7604000000000002</c:v>
                </c:pt>
                <c:pt idx="3528">
                  <c:v>3.4239000000000002</c:v>
                </c:pt>
                <c:pt idx="3529">
                  <c:v>3.5508999999999999</c:v>
                </c:pt>
                <c:pt idx="3530">
                  <c:v>3.7603</c:v>
                </c:pt>
                <c:pt idx="3531">
                  <c:v>3.7027000000000001</c:v>
                </c:pt>
                <c:pt idx="3532">
                  <c:v>3.5724</c:v>
                </c:pt>
                <c:pt idx="3533">
                  <c:v>3.4565000000000001</c:v>
                </c:pt>
                <c:pt idx="3534">
                  <c:v>3.3113000000000001</c:v>
                </c:pt>
                <c:pt idx="3535">
                  <c:v>3.1861000000000002</c:v>
                </c:pt>
                <c:pt idx="3536">
                  <c:v>3.1175999999999999</c:v>
                </c:pt>
                <c:pt idx="3537">
                  <c:v>3.3555000000000001</c:v>
                </c:pt>
                <c:pt idx="3538">
                  <c:v>4.0758000000000001</c:v>
                </c:pt>
                <c:pt idx="3539">
                  <c:v>5.0914999999999999</c:v>
                </c:pt>
                <c:pt idx="3540">
                  <c:v>5.9424000000000001</c:v>
                </c:pt>
                <c:pt idx="3541">
                  <c:v>6.2313000000000001</c:v>
                </c:pt>
                <c:pt idx="3542">
                  <c:v>6.1639999999999997</c:v>
                </c:pt>
                <c:pt idx="3543">
                  <c:v>5.8602999999999996</c:v>
                </c:pt>
                <c:pt idx="3544">
                  <c:v>5.4866999999999999</c:v>
                </c:pt>
                <c:pt idx="3545">
                  <c:v>5.1349999999999998</c:v>
                </c:pt>
                <c:pt idx="3546">
                  <c:v>6.2182000000000004</c:v>
                </c:pt>
                <c:pt idx="3547">
                  <c:v>5.9695999999999998</c:v>
                </c:pt>
                <c:pt idx="3548">
                  <c:v>5.0316000000000001</c:v>
                </c:pt>
                <c:pt idx="3549">
                  <c:v>3.9483999999999999</c:v>
                </c:pt>
                <c:pt idx="3550">
                  <c:v>3.008</c:v>
                </c:pt>
                <c:pt idx="3551">
                  <c:v>2.2399</c:v>
                </c:pt>
                <c:pt idx="3552">
                  <c:v>2.5162</c:v>
                </c:pt>
                <c:pt idx="3553">
                  <c:v>3.645</c:v>
                </c:pt>
                <c:pt idx="3554">
                  <c:v>4.0152999999999999</c:v>
                </c:pt>
                <c:pt idx="3555">
                  <c:v>3.9460000000000002</c:v>
                </c:pt>
                <c:pt idx="3556">
                  <c:v>3.6459999999999999</c:v>
                </c:pt>
                <c:pt idx="3557">
                  <c:v>3.4630999999999998</c:v>
                </c:pt>
                <c:pt idx="3558">
                  <c:v>3.2709999999999999</c:v>
                </c:pt>
                <c:pt idx="3559">
                  <c:v>3.1103999999999998</c:v>
                </c:pt>
                <c:pt idx="3560">
                  <c:v>2.9914000000000001</c:v>
                </c:pt>
                <c:pt idx="3561">
                  <c:v>2.8872</c:v>
                </c:pt>
                <c:pt idx="3562">
                  <c:v>2.7742</c:v>
                </c:pt>
                <c:pt idx="3563">
                  <c:v>2.6695000000000002</c:v>
                </c:pt>
                <c:pt idx="3564">
                  <c:v>2.7204999999999999</c:v>
                </c:pt>
                <c:pt idx="3565">
                  <c:v>3.2532999999999999</c:v>
                </c:pt>
                <c:pt idx="3566">
                  <c:v>4.2778999999999998</c:v>
                </c:pt>
                <c:pt idx="3567">
                  <c:v>5.4596999999999998</c:v>
                </c:pt>
                <c:pt idx="3568">
                  <c:v>6.2499000000000002</c:v>
                </c:pt>
                <c:pt idx="3569">
                  <c:v>6.4950999999999999</c:v>
                </c:pt>
                <c:pt idx="3570">
                  <c:v>6.2930000000000001</c:v>
                </c:pt>
                <c:pt idx="3571">
                  <c:v>5.8651</c:v>
                </c:pt>
                <c:pt idx="3572">
                  <c:v>5.8196000000000003</c:v>
                </c:pt>
                <c:pt idx="3573">
                  <c:v>5.1007999999999996</c:v>
                </c:pt>
                <c:pt idx="3574">
                  <c:v>4.0506000000000002</c:v>
                </c:pt>
                <c:pt idx="3575">
                  <c:v>3.0636000000000001</c:v>
                </c:pt>
                <c:pt idx="3576">
                  <c:v>2.2810000000000001</c:v>
                </c:pt>
                <c:pt idx="3577">
                  <c:v>2.0686</c:v>
                </c:pt>
                <c:pt idx="3578">
                  <c:v>2.6970000000000001</c:v>
                </c:pt>
                <c:pt idx="3579">
                  <c:v>2.9914999999999998</c:v>
                </c:pt>
                <c:pt idx="3580">
                  <c:v>3.0657000000000001</c:v>
                </c:pt>
                <c:pt idx="3581">
                  <c:v>3.1206999999999998</c:v>
                </c:pt>
                <c:pt idx="3582">
                  <c:v>3.1187999999999998</c:v>
                </c:pt>
                <c:pt idx="3583">
                  <c:v>3.1753999999999998</c:v>
                </c:pt>
                <c:pt idx="3584">
                  <c:v>3.2084000000000001</c:v>
                </c:pt>
                <c:pt idx="3585">
                  <c:v>3.1781999999999999</c:v>
                </c:pt>
                <c:pt idx="3586">
                  <c:v>3.1095000000000002</c:v>
                </c:pt>
                <c:pt idx="3587">
                  <c:v>3.1764000000000001</c:v>
                </c:pt>
                <c:pt idx="3588">
                  <c:v>3.5939999999999999</c:v>
                </c:pt>
                <c:pt idx="3589">
                  <c:v>4.3970000000000002</c:v>
                </c:pt>
                <c:pt idx="3590">
                  <c:v>5.2953000000000001</c:v>
                </c:pt>
                <c:pt idx="3591">
                  <c:v>5.9077999999999999</c:v>
                </c:pt>
                <c:pt idx="3592">
                  <c:v>6.1887999999999996</c:v>
                </c:pt>
                <c:pt idx="3593">
                  <c:v>6.0042</c:v>
                </c:pt>
                <c:pt idx="3594">
                  <c:v>5.7683999999999997</c:v>
                </c:pt>
                <c:pt idx="3595">
                  <c:v>5.3611000000000004</c:v>
                </c:pt>
                <c:pt idx="3596">
                  <c:v>5.0937999999999999</c:v>
                </c:pt>
                <c:pt idx="3597">
                  <c:v>4.8396999999999997</c:v>
                </c:pt>
                <c:pt idx="3598">
                  <c:v>4.5759999999999996</c:v>
                </c:pt>
                <c:pt idx="3599">
                  <c:v>4.3993000000000002</c:v>
                </c:pt>
                <c:pt idx="3600">
                  <c:v>4.2454999999999998</c:v>
                </c:pt>
                <c:pt idx="3601">
                  <c:v>4.1265000000000001</c:v>
                </c:pt>
                <c:pt idx="3602">
                  <c:v>4.1127000000000002</c:v>
                </c:pt>
                <c:pt idx="3603">
                  <c:v>4.1967999999999996</c:v>
                </c:pt>
                <c:pt idx="3604">
                  <c:v>4.4127000000000001</c:v>
                </c:pt>
                <c:pt idx="3605">
                  <c:v>4.6455000000000002</c:v>
                </c:pt>
                <c:pt idx="3606">
                  <c:v>4.8851000000000004</c:v>
                </c:pt>
                <c:pt idx="3607">
                  <c:v>5.0660999999999996</c:v>
                </c:pt>
                <c:pt idx="3608">
                  <c:v>5.1532999999999998</c:v>
                </c:pt>
                <c:pt idx="3609">
                  <c:v>5.1638000000000002</c:v>
                </c:pt>
                <c:pt idx="3610">
                  <c:v>5.1353</c:v>
                </c:pt>
                <c:pt idx="3611">
                  <c:v>5.1317000000000004</c:v>
                </c:pt>
                <c:pt idx="3612">
                  <c:v>5.0552000000000001</c:v>
                </c:pt>
                <c:pt idx="3613">
                  <c:v>4.9454000000000002</c:v>
                </c:pt>
                <c:pt idx="3614">
                  <c:v>4.9019000000000004</c:v>
                </c:pt>
                <c:pt idx="3615">
                  <c:v>4.9015000000000004</c:v>
                </c:pt>
                <c:pt idx="3616">
                  <c:v>4.9450000000000003</c:v>
                </c:pt>
                <c:pt idx="3617">
                  <c:v>4.9371</c:v>
                </c:pt>
                <c:pt idx="3618">
                  <c:v>4.9741999999999997</c:v>
                </c:pt>
                <c:pt idx="3619">
                  <c:v>5.0304000000000002</c:v>
                </c:pt>
                <c:pt idx="3620">
                  <c:v>5.1257000000000001</c:v>
                </c:pt>
                <c:pt idx="3621">
                  <c:v>5.2610999999999999</c:v>
                </c:pt>
                <c:pt idx="3622">
                  <c:v>5.3231999999999999</c:v>
                </c:pt>
                <c:pt idx="3623">
                  <c:v>5.3620000000000001</c:v>
                </c:pt>
                <c:pt idx="3624">
                  <c:v>5.4120999999999997</c:v>
                </c:pt>
                <c:pt idx="3625">
                  <c:v>5.4526000000000003</c:v>
                </c:pt>
                <c:pt idx="3626">
                  <c:v>5.3803000000000001</c:v>
                </c:pt>
                <c:pt idx="3627">
                  <c:v>5.3258000000000001</c:v>
                </c:pt>
                <c:pt idx="3628">
                  <c:v>5.2625000000000002</c:v>
                </c:pt>
                <c:pt idx="3629">
                  <c:v>5.1555999999999997</c:v>
                </c:pt>
                <c:pt idx="3630">
                  <c:v>5.1295999999999999</c:v>
                </c:pt>
                <c:pt idx="3631">
                  <c:v>5.0796000000000001</c:v>
                </c:pt>
                <c:pt idx="3632">
                  <c:v>4.9916999999999998</c:v>
                </c:pt>
                <c:pt idx="3633">
                  <c:v>4.9917999999999996</c:v>
                </c:pt>
                <c:pt idx="3634">
                  <c:v>5.0187999999999997</c:v>
                </c:pt>
                <c:pt idx="3635">
                  <c:v>4.9942000000000002</c:v>
                </c:pt>
                <c:pt idx="3636">
                  <c:v>5.0061999999999998</c:v>
                </c:pt>
                <c:pt idx="3637">
                  <c:v>5.0663999999999998</c:v>
                </c:pt>
                <c:pt idx="3638">
                  <c:v>5.0364000000000004</c:v>
                </c:pt>
                <c:pt idx="3639">
                  <c:v>5.0274000000000001</c:v>
                </c:pt>
                <c:pt idx="3640">
                  <c:v>5.0583999999999998</c:v>
                </c:pt>
                <c:pt idx="3641">
                  <c:v>5.0018000000000002</c:v>
                </c:pt>
                <c:pt idx="3642">
                  <c:v>4.9619999999999997</c:v>
                </c:pt>
                <c:pt idx="3643">
                  <c:v>4.9808000000000003</c:v>
                </c:pt>
                <c:pt idx="3644">
                  <c:v>4.9261999999999997</c:v>
                </c:pt>
                <c:pt idx="3645">
                  <c:v>4.8811</c:v>
                </c:pt>
                <c:pt idx="3646">
                  <c:v>4.8798000000000004</c:v>
                </c:pt>
                <c:pt idx="3647">
                  <c:v>4.8891</c:v>
                </c:pt>
                <c:pt idx="3648">
                  <c:v>4.8433000000000002</c:v>
                </c:pt>
                <c:pt idx="3649">
                  <c:v>4.8441000000000001</c:v>
                </c:pt>
                <c:pt idx="3650">
                  <c:v>4.8680000000000003</c:v>
                </c:pt>
                <c:pt idx="3651">
                  <c:v>4.8518999999999997</c:v>
                </c:pt>
                <c:pt idx="3652">
                  <c:v>4.8177000000000003</c:v>
                </c:pt>
                <c:pt idx="3653">
                  <c:v>4.8041</c:v>
                </c:pt>
                <c:pt idx="3654">
                  <c:v>4.8384</c:v>
                </c:pt>
                <c:pt idx="3655">
                  <c:v>4.8159000000000001</c:v>
                </c:pt>
                <c:pt idx="3656">
                  <c:v>4.8023999999999996</c:v>
                </c:pt>
                <c:pt idx="3657">
                  <c:v>4.8155000000000001</c:v>
                </c:pt>
                <c:pt idx="3658">
                  <c:v>4.8410000000000002</c:v>
                </c:pt>
                <c:pt idx="3659">
                  <c:v>4.8651</c:v>
                </c:pt>
                <c:pt idx="3660">
                  <c:v>4.8684000000000003</c:v>
                </c:pt>
                <c:pt idx="3661">
                  <c:v>4.8654000000000002</c:v>
                </c:pt>
                <c:pt idx="3662">
                  <c:v>4.8598999999999997</c:v>
                </c:pt>
                <c:pt idx="3663">
                  <c:v>4.8704999999999998</c:v>
                </c:pt>
                <c:pt idx="3664">
                  <c:v>4.9176000000000002</c:v>
                </c:pt>
                <c:pt idx="3665">
                  <c:v>4.9678000000000004</c:v>
                </c:pt>
                <c:pt idx="3666">
                  <c:v>5.0236999999999998</c:v>
                </c:pt>
                <c:pt idx="3667">
                  <c:v>5.1041999999999996</c:v>
                </c:pt>
                <c:pt idx="3668">
                  <c:v>5.2061000000000002</c:v>
                </c:pt>
                <c:pt idx="3669">
                  <c:v>5.2888000000000002</c:v>
                </c:pt>
                <c:pt idx="3670">
                  <c:v>5.2743000000000002</c:v>
                </c:pt>
                <c:pt idx="3671">
                  <c:v>5.2995000000000001</c:v>
                </c:pt>
                <c:pt idx="3672">
                  <c:v>5.3528000000000002</c:v>
                </c:pt>
                <c:pt idx="3673">
                  <c:v>5.3327</c:v>
                </c:pt>
                <c:pt idx="3674">
                  <c:v>5.2663000000000002</c:v>
                </c:pt>
                <c:pt idx="3675">
                  <c:v>5.2727000000000004</c:v>
                </c:pt>
                <c:pt idx="3676">
                  <c:v>5.2279</c:v>
                </c:pt>
                <c:pt idx="3677">
                  <c:v>5.1761999999999997</c:v>
                </c:pt>
                <c:pt idx="3678">
                  <c:v>5.1779000000000002</c:v>
                </c:pt>
                <c:pt idx="3679">
                  <c:v>5.1369999999999996</c:v>
                </c:pt>
                <c:pt idx="3680">
                  <c:v>5.0770999999999997</c:v>
                </c:pt>
                <c:pt idx="3681">
                  <c:v>5.0891000000000002</c:v>
                </c:pt>
                <c:pt idx="3682">
                  <c:v>5.0693999999999999</c:v>
                </c:pt>
                <c:pt idx="3683">
                  <c:v>5.0502000000000002</c:v>
                </c:pt>
                <c:pt idx="3684">
                  <c:v>5.0994000000000002</c:v>
                </c:pt>
                <c:pt idx="3685">
                  <c:v>5.0712999999999999</c:v>
                </c:pt>
                <c:pt idx="3686">
                  <c:v>5.0354000000000001</c:v>
                </c:pt>
                <c:pt idx="3687">
                  <c:v>5.0763999999999996</c:v>
                </c:pt>
                <c:pt idx="3688">
                  <c:v>5.0183999999999997</c:v>
                </c:pt>
                <c:pt idx="3689">
                  <c:v>4.984</c:v>
                </c:pt>
                <c:pt idx="3690">
                  <c:v>4.9999000000000002</c:v>
                </c:pt>
                <c:pt idx="3691">
                  <c:v>4.9082999999999997</c:v>
                </c:pt>
                <c:pt idx="3692">
                  <c:v>4.8705999999999996</c:v>
                </c:pt>
                <c:pt idx="3693">
                  <c:v>4.8964999999999996</c:v>
                </c:pt>
                <c:pt idx="3694">
                  <c:v>4.8661000000000003</c:v>
                </c:pt>
                <c:pt idx="3695">
                  <c:v>4.8448000000000002</c:v>
                </c:pt>
                <c:pt idx="3696">
                  <c:v>4.8262</c:v>
                </c:pt>
                <c:pt idx="3697">
                  <c:v>4.8555999999999999</c:v>
                </c:pt>
                <c:pt idx="3698">
                  <c:v>4.8379000000000003</c:v>
                </c:pt>
                <c:pt idx="3699">
                  <c:v>4.8129999999999997</c:v>
                </c:pt>
                <c:pt idx="3700">
                  <c:v>4.8483999999999998</c:v>
                </c:pt>
                <c:pt idx="3701">
                  <c:v>4.8337000000000003</c:v>
                </c:pt>
                <c:pt idx="3702">
                  <c:v>4.8174000000000001</c:v>
                </c:pt>
                <c:pt idx="3703">
                  <c:v>4.8231999999999999</c:v>
                </c:pt>
                <c:pt idx="3704">
                  <c:v>4.8125</c:v>
                </c:pt>
                <c:pt idx="3705">
                  <c:v>4.8179999999999996</c:v>
                </c:pt>
                <c:pt idx="3706">
                  <c:v>4.7743000000000002</c:v>
                </c:pt>
                <c:pt idx="3707">
                  <c:v>4.7633999999999999</c:v>
                </c:pt>
                <c:pt idx="3708">
                  <c:v>4.758</c:v>
                </c:pt>
                <c:pt idx="3709">
                  <c:v>4.7858999999999998</c:v>
                </c:pt>
                <c:pt idx="3710">
                  <c:v>4.7953000000000001</c:v>
                </c:pt>
                <c:pt idx="3711">
                  <c:v>4.7908999999999997</c:v>
                </c:pt>
                <c:pt idx="3712">
                  <c:v>4.7662000000000004</c:v>
                </c:pt>
                <c:pt idx="3713">
                  <c:v>4.7624000000000004</c:v>
                </c:pt>
                <c:pt idx="3714">
                  <c:v>4.7798999999999996</c:v>
                </c:pt>
                <c:pt idx="3715">
                  <c:v>4.8528000000000002</c:v>
                </c:pt>
                <c:pt idx="3716">
                  <c:v>4.9127999999999998</c:v>
                </c:pt>
                <c:pt idx="3717">
                  <c:v>4.9737999999999998</c:v>
                </c:pt>
                <c:pt idx="3718">
                  <c:v>5.0335999999999999</c:v>
                </c:pt>
                <c:pt idx="3719">
                  <c:v>5.4493</c:v>
                </c:pt>
                <c:pt idx="3720">
                  <c:v>6.3186</c:v>
                </c:pt>
                <c:pt idx="3721">
                  <c:v>5.6779000000000002</c:v>
                </c:pt>
                <c:pt idx="3722">
                  <c:v>4.6455000000000002</c:v>
                </c:pt>
                <c:pt idx="3723">
                  <c:v>3.6225999999999998</c:v>
                </c:pt>
                <c:pt idx="3724">
                  <c:v>2.7692999999999999</c:v>
                </c:pt>
                <c:pt idx="3725">
                  <c:v>2.3715999999999999</c:v>
                </c:pt>
                <c:pt idx="3726">
                  <c:v>3.8022</c:v>
                </c:pt>
                <c:pt idx="3727">
                  <c:v>4.4071999999999996</c:v>
                </c:pt>
                <c:pt idx="3728">
                  <c:v>4.0670999999999999</c:v>
                </c:pt>
                <c:pt idx="3729">
                  <c:v>3.4003999999999999</c:v>
                </c:pt>
                <c:pt idx="3730">
                  <c:v>3.3325</c:v>
                </c:pt>
                <c:pt idx="3731">
                  <c:v>3.5405000000000002</c:v>
                </c:pt>
                <c:pt idx="3732">
                  <c:v>3.6492</c:v>
                </c:pt>
                <c:pt idx="3733">
                  <c:v>3.5625</c:v>
                </c:pt>
                <c:pt idx="3734">
                  <c:v>3.4697</c:v>
                </c:pt>
                <c:pt idx="3735">
                  <c:v>3.3713000000000002</c:v>
                </c:pt>
                <c:pt idx="3736">
                  <c:v>3.2694999999999999</c:v>
                </c:pt>
                <c:pt idx="3737">
                  <c:v>3.1551</c:v>
                </c:pt>
                <c:pt idx="3738">
                  <c:v>3.1067999999999998</c:v>
                </c:pt>
                <c:pt idx="3739">
                  <c:v>3.6315</c:v>
                </c:pt>
                <c:pt idx="3740">
                  <c:v>4.8467000000000002</c:v>
                </c:pt>
                <c:pt idx="3741">
                  <c:v>6.1029</c:v>
                </c:pt>
                <c:pt idx="3742">
                  <c:v>6.8768000000000002</c:v>
                </c:pt>
                <c:pt idx="3743">
                  <c:v>6.5388000000000002</c:v>
                </c:pt>
                <c:pt idx="3744">
                  <c:v>6.0061</c:v>
                </c:pt>
                <c:pt idx="3745">
                  <c:v>6.9478</c:v>
                </c:pt>
                <c:pt idx="3746">
                  <c:v>6.2618</c:v>
                </c:pt>
                <c:pt idx="3747">
                  <c:v>5.1169000000000002</c:v>
                </c:pt>
                <c:pt idx="3748">
                  <c:v>4.0004999999999997</c:v>
                </c:pt>
                <c:pt idx="3749">
                  <c:v>3.0697000000000001</c:v>
                </c:pt>
                <c:pt idx="3750">
                  <c:v>3.6951999999999998</c:v>
                </c:pt>
                <c:pt idx="3751">
                  <c:v>7.3080999999999996</c:v>
                </c:pt>
                <c:pt idx="3752">
                  <c:v>9.5497999999999994</c:v>
                </c:pt>
                <c:pt idx="3753">
                  <c:v>10.183999999999999</c:v>
                </c:pt>
                <c:pt idx="3754">
                  <c:v>9.0360999999999994</c:v>
                </c:pt>
                <c:pt idx="3755">
                  <c:v>7.4268999999999998</c:v>
                </c:pt>
                <c:pt idx="3756">
                  <c:v>5.8795000000000002</c:v>
                </c:pt>
                <c:pt idx="3757">
                  <c:v>4.6154000000000002</c:v>
                </c:pt>
                <c:pt idx="3758">
                  <c:v>4.5472999999999999</c:v>
                </c:pt>
                <c:pt idx="3759">
                  <c:v>7.5838999999999999</c:v>
                </c:pt>
                <c:pt idx="3760">
                  <c:v>8.2159999999999993</c:v>
                </c:pt>
                <c:pt idx="3761">
                  <c:v>7.4283999999999999</c:v>
                </c:pt>
                <c:pt idx="3762">
                  <c:v>6.0852000000000004</c:v>
                </c:pt>
                <c:pt idx="3763">
                  <c:v>4.8274999999999997</c:v>
                </c:pt>
                <c:pt idx="3764">
                  <c:v>3.8277000000000001</c:v>
                </c:pt>
                <c:pt idx="3765">
                  <c:v>3.0411000000000001</c:v>
                </c:pt>
                <c:pt idx="3766">
                  <c:v>4.5213000000000001</c:v>
                </c:pt>
                <c:pt idx="3767">
                  <c:v>5.8160999999999996</c:v>
                </c:pt>
                <c:pt idx="3768">
                  <c:v>5.4907000000000004</c:v>
                </c:pt>
                <c:pt idx="3769">
                  <c:v>4.6597999999999997</c:v>
                </c:pt>
                <c:pt idx="3770">
                  <c:v>3.6850000000000001</c:v>
                </c:pt>
                <c:pt idx="3771">
                  <c:v>3.1634000000000002</c:v>
                </c:pt>
                <c:pt idx="3772">
                  <c:v>3.5756999999999999</c:v>
                </c:pt>
                <c:pt idx="3773">
                  <c:v>3.7519</c:v>
                </c:pt>
                <c:pt idx="3774">
                  <c:v>3.71</c:v>
                </c:pt>
                <c:pt idx="3775">
                  <c:v>3.8186</c:v>
                </c:pt>
                <c:pt idx="3776">
                  <c:v>4.7302</c:v>
                </c:pt>
                <c:pt idx="3777">
                  <c:v>6.7206999999999999</c:v>
                </c:pt>
                <c:pt idx="3778">
                  <c:v>7.0575000000000001</c:v>
                </c:pt>
                <c:pt idx="3779">
                  <c:v>6.2649999999999997</c:v>
                </c:pt>
                <c:pt idx="3780">
                  <c:v>5.1706000000000003</c:v>
                </c:pt>
                <c:pt idx="3781">
                  <c:v>4.1677999999999997</c:v>
                </c:pt>
                <c:pt idx="3782">
                  <c:v>4.6942000000000004</c:v>
                </c:pt>
                <c:pt idx="3783">
                  <c:v>7.8704000000000001</c:v>
                </c:pt>
                <c:pt idx="3784">
                  <c:v>8.6068999999999996</c:v>
                </c:pt>
                <c:pt idx="3785">
                  <c:v>7.7393999999999998</c:v>
                </c:pt>
                <c:pt idx="3786">
                  <c:v>6.3464999999999998</c:v>
                </c:pt>
                <c:pt idx="3787">
                  <c:v>5.0141999999999998</c:v>
                </c:pt>
                <c:pt idx="3788">
                  <c:v>3.9134000000000002</c:v>
                </c:pt>
                <c:pt idx="3789">
                  <c:v>3.6111</c:v>
                </c:pt>
                <c:pt idx="3790">
                  <c:v>5.4375</c:v>
                </c:pt>
                <c:pt idx="3791">
                  <c:v>5.7557</c:v>
                </c:pt>
                <c:pt idx="3792">
                  <c:v>5.1010999999999997</c:v>
                </c:pt>
                <c:pt idx="3793">
                  <c:v>4.1959999999999997</c:v>
                </c:pt>
                <c:pt idx="3794">
                  <c:v>3.508</c:v>
                </c:pt>
                <c:pt idx="3795">
                  <c:v>3.7823000000000002</c:v>
                </c:pt>
                <c:pt idx="3796">
                  <c:v>4.0026999999999999</c:v>
                </c:pt>
                <c:pt idx="3797">
                  <c:v>4.1025</c:v>
                </c:pt>
                <c:pt idx="3798">
                  <c:v>4.0236999999999998</c:v>
                </c:pt>
                <c:pt idx="3799">
                  <c:v>3.9498000000000002</c:v>
                </c:pt>
                <c:pt idx="3800">
                  <c:v>3.9297</c:v>
                </c:pt>
                <c:pt idx="3801">
                  <c:v>3.8412000000000002</c:v>
                </c:pt>
                <c:pt idx="3802">
                  <c:v>3.7816999999999998</c:v>
                </c:pt>
                <c:pt idx="3803">
                  <c:v>3.7311999999999999</c:v>
                </c:pt>
                <c:pt idx="3804">
                  <c:v>3.9573</c:v>
                </c:pt>
                <c:pt idx="3805">
                  <c:v>4.6651999999999996</c:v>
                </c:pt>
                <c:pt idx="3806">
                  <c:v>5.5571999999999999</c:v>
                </c:pt>
                <c:pt idx="3807">
                  <c:v>6.2214</c:v>
                </c:pt>
                <c:pt idx="3808">
                  <c:v>6.4005999999999998</c:v>
                </c:pt>
                <c:pt idx="3809">
                  <c:v>5.7389000000000001</c:v>
                </c:pt>
                <c:pt idx="3810">
                  <c:v>4.88</c:v>
                </c:pt>
                <c:pt idx="3811">
                  <c:v>4.7807000000000004</c:v>
                </c:pt>
                <c:pt idx="3812">
                  <c:v>5.2027000000000001</c:v>
                </c:pt>
                <c:pt idx="3813">
                  <c:v>5.1852999999999998</c:v>
                </c:pt>
                <c:pt idx="3814">
                  <c:v>5.1178999999999997</c:v>
                </c:pt>
                <c:pt idx="3815">
                  <c:v>4.8540000000000001</c:v>
                </c:pt>
                <c:pt idx="3816">
                  <c:v>4.6623999999999999</c:v>
                </c:pt>
                <c:pt idx="3817">
                  <c:v>4.4672000000000001</c:v>
                </c:pt>
                <c:pt idx="3818">
                  <c:v>4.2691999999999997</c:v>
                </c:pt>
                <c:pt idx="3819">
                  <c:v>4.1384999999999996</c:v>
                </c:pt>
                <c:pt idx="3820">
                  <c:v>4.0814000000000004</c:v>
                </c:pt>
                <c:pt idx="3821">
                  <c:v>4.0629999999999997</c:v>
                </c:pt>
                <c:pt idx="3822">
                  <c:v>4.1958000000000002</c:v>
                </c:pt>
                <c:pt idx="3823">
                  <c:v>3.827</c:v>
                </c:pt>
                <c:pt idx="3824">
                  <c:v>3.1448999999999998</c:v>
                </c:pt>
                <c:pt idx="3825">
                  <c:v>2.4302000000000001</c:v>
                </c:pt>
                <c:pt idx="3826">
                  <c:v>1.8373999999999999</c:v>
                </c:pt>
                <c:pt idx="3827">
                  <c:v>1.4172</c:v>
                </c:pt>
                <c:pt idx="3828">
                  <c:v>1.8381000000000001</c:v>
                </c:pt>
                <c:pt idx="3829">
                  <c:v>2.6114000000000002</c:v>
                </c:pt>
                <c:pt idx="3830">
                  <c:v>2.9325000000000001</c:v>
                </c:pt>
                <c:pt idx="3831">
                  <c:v>2.9655999999999998</c:v>
                </c:pt>
                <c:pt idx="3832">
                  <c:v>2.8601999999999999</c:v>
                </c:pt>
                <c:pt idx="3833">
                  <c:v>2.8622999999999998</c:v>
                </c:pt>
                <c:pt idx="3834">
                  <c:v>2.8757000000000001</c:v>
                </c:pt>
                <c:pt idx="3835">
                  <c:v>2.9171999999999998</c:v>
                </c:pt>
                <c:pt idx="3836">
                  <c:v>2.9590999999999998</c:v>
                </c:pt>
                <c:pt idx="3837">
                  <c:v>2.9975000000000001</c:v>
                </c:pt>
                <c:pt idx="3838">
                  <c:v>3.0108000000000001</c:v>
                </c:pt>
                <c:pt idx="3839">
                  <c:v>2.968</c:v>
                </c:pt>
                <c:pt idx="3840">
                  <c:v>2.9474</c:v>
                </c:pt>
                <c:pt idx="3841">
                  <c:v>3.0981000000000001</c:v>
                </c:pt>
                <c:pt idx="3842">
                  <c:v>3.6351</c:v>
                </c:pt>
                <c:pt idx="3843">
                  <c:v>4.4199000000000002</c:v>
                </c:pt>
                <c:pt idx="3844">
                  <c:v>5.2449000000000003</c:v>
                </c:pt>
                <c:pt idx="3845">
                  <c:v>5.9402999999999997</c:v>
                </c:pt>
                <c:pt idx="3846">
                  <c:v>6.2793999999999999</c:v>
                </c:pt>
                <c:pt idx="3847">
                  <c:v>6.2973999999999997</c:v>
                </c:pt>
                <c:pt idx="3848">
                  <c:v>6.1551</c:v>
                </c:pt>
                <c:pt idx="3849">
                  <c:v>5.9177999999999997</c:v>
                </c:pt>
                <c:pt idx="3850">
                  <c:v>5.6265999999999998</c:v>
                </c:pt>
                <c:pt idx="3851">
                  <c:v>5.4607999999999999</c:v>
                </c:pt>
                <c:pt idx="3852">
                  <c:v>5.2442000000000002</c:v>
                </c:pt>
                <c:pt idx="3853">
                  <c:v>5.0963000000000003</c:v>
                </c:pt>
                <c:pt idx="3854">
                  <c:v>5.0701999999999998</c:v>
                </c:pt>
                <c:pt idx="3855">
                  <c:v>5.0622999999999996</c:v>
                </c:pt>
                <c:pt idx="3856">
                  <c:v>5.1086</c:v>
                </c:pt>
                <c:pt idx="3857">
                  <c:v>5.2590000000000003</c:v>
                </c:pt>
                <c:pt idx="3858">
                  <c:v>5.4626999999999999</c:v>
                </c:pt>
                <c:pt idx="3859">
                  <c:v>5.4935999999999998</c:v>
                </c:pt>
                <c:pt idx="3860">
                  <c:v>5.5621999999999998</c:v>
                </c:pt>
                <c:pt idx="3861">
                  <c:v>5.53</c:v>
                </c:pt>
                <c:pt idx="3862">
                  <c:v>5.4156000000000004</c:v>
                </c:pt>
                <c:pt idx="3863">
                  <c:v>5.3063000000000002</c:v>
                </c:pt>
                <c:pt idx="3864">
                  <c:v>5.1047000000000002</c:v>
                </c:pt>
                <c:pt idx="3865">
                  <c:v>5.0140000000000002</c:v>
                </c:pt>
                <c:pt idx="3866">
                  <c:v>4.8463000000000003</c:v>
                </c:pt>
                <c:pt idx="3867">
                  <c:v>4.7679</c:v>
                </c:pt>
                <c:pt idx="3868">
                  <c:v>4.7472000000000003</c:v>
                </c:pt>
                <c:pt idx="3869">
                  <c:v>4.6737000000000002</c:v>
                </c:pt>
                <c:pt idx="3870">
                  <c:v>4.6999000000000004</c:v>
                </c:pt>
                <c:pt idx="3871">
                  <c:v>4.7385999999999999</c:v>
                </c:pt>
                <c:pt idx="3872">
                  <c:v>4.7435</c:v>
                </c:pt>
                <c:pt idx="3873">
                  <c:v>4.7586000000000004</c:v>
                </c:pt>
                <c:pt idx="3874">
                  <c:v>4.8121999999999998</c:v>
                </c:pt>
                <c:pt idx="3875">
                  <c:v>4.8639000000000001</c:v>
                </c:pt>
                <c:pt idx="3876">
                  <c:v>4.8331999999999997</c:v>
                </c:pt>
                <c:pt idx="3877">
                  <c:v>4.8220999999999998</c:v>
                </c:pt>
                <c:pt idx="3878">
                  <c:v>4.8022999999999998</c:v>
                </c:pt>
                <c:pt idx="3879">
                  <c:v>4.7830000000000004</c:v>
                </c:pt>
                <c:pt idx="3880">
                  <c:v>4.6938000000000004</c:v>
                </c:pt>
                <c:pt idx="3881">
                  <c:v>4.6227999999999998</c:v>
                </c:pt>
                <c:pt idx="3882">
                  <c:v>4.5948000000000002</c:v>
                </c:pt>
                <c:pt idx="3883">
                  <c:v>4.6134000000000004</c:v>
                </c:pt>
                <c:pt idx="3884">
                  <c:v>4.6032999999999999</c:v>
                </c:pt>
                <c:pt idx="3885">
                  <c:v>4.5721999999999996</c:v>
                </c:pt>
                <c:pt idx="3886">
                  <c:v>4.5529000000000002</c:v>
                </c:pt>
                <c:pt idx="3887">
                  <c:v>4.5270999999999999</c:v>
                </c:pt>
                <c:pt idx="3888">
                  <c:v>4.5491000000000001</c:v>
                </c:pt>
                <c:pt idx="3889">
                  <c:v>4.5597000000000003</c:v>
                </c:pt>
                <c:pt idx="3890">
                  <c:v>4.5605000000000002</c:v>
                </c:pt>
                <c:pt idx="3891">
                  <c:v>4.5705</c:v>
                </c:pt>
                <c:pt idx="3892">
                  <c:v>4.5782999999999996</c:v>
                </c:pt>
                <c:pt idx="3893">
                  <c:v>4.5933999999999999</c:v>
                </c:pt>
                <c:pt idx="3894">
                  <c:v>4.6106999999999996</c:v>
                </c:pt>
                <c:pt idx="3895">
                  <c:v>4.6117999999999997</c:v>
                </c:pt>
                <c:pt idx="3896">
                  <c:v>4.6210000000000004</c:v>
                </c:pt>
                <c:pt idx="3897">
                  <c:v>4.6321000000000003</c:v>
                </c:pt>
                <c:pt idx="3898">
                  <c:v>4.6543999999999999</c:v>
                </c:pt>
                <c:pt idx="3899">
                  <c:v>4.7252000000000001</c:v>
                </c:pt>
                <c:pt idx="3900">
                  <c:v>4.8821000000000003</c:v>
                </c:pt>
                <c:pt idx="3901">
                  <c:v>5.1680999999999999</c:v>
                </c:pt>
                <c:pt idx="3902">
                  <c:v>5.6154000000000002</c:v>
                </c:pt>
                <c:pt idx="3903">
                  <c:v>6.0385</c:v>
                </c:pt>
                <c:pt idx="3904">
                  <c:v>6.4016000000000002</c:v>
                </c:pt>
                <c:pt idx="3905">
                  <c:v>6.6292</c:v>
                </c:pt>
                <c:pt idx="3906">
                  <c:v>6.4725000000000001</c:v>
                </c:pt>
                <c:pt idx="3907">
                  <c:v>6.2821999999999996</c:v>
                </c:pt>
                <c:pt idx="3908">
                  <c:v>6.0194000000000001</c:v>
                </c:pt>
                <c:pt idx="3909">
                  <c:v>5.7853000000000003</c:v>
                </c:pt>
                <c:pt idx="3910">
                  <c:v>5.5152000000000001</c:v>
                </c:pt>
                <c:pt idx="3911">
                  <c:v>5.2785000000000002</c:v>
                </c:pt>
                <c:pt idx="3912">
                  <c:v>5.1356999999999999</c:v>
                </c:pt>
                <c:pt idx="3913">
                  <c:v>4.9549000000000003</c:v>
                </c:pt>
                <c:pt idx="3914">
                  <c:v>4.8872999999999998</c:v>
                </c:pt>
                <c:pt idx="3915">
                  <c:v>4.8865999999999996</c:v>
                </c:pt>
                <c:pt idx="3916">
                  <c:v>4.8864999999999998</c:v>
                </c:pt>
                <c:pt idx="3917">
                  <c:v>5.0225999999999997</c:v>
                </c:pt>
                <c:pt idx="3918">
                  <c:v>5.1761999999999997</c:v>
                </c:pt>
                <c:pt idx="3919">
                  <c:v>5.2363</c:v>
                </c:pt>
                <c:pt idx="3920">
                  <c:v>5.3181000000000003</c:v>
                </c:pt>
                <c:pt idx="3921">
                  <c:v>5.2481999999999998</c:v>
                </c:pt>
                <c:pt idx="3922">
                  <c:v>5.1418999999999997</c:v>
                </c:pt>
                <c:pt idx="3923">
                  <c:v>5.1142000000000003</c:v>
                </c:pt>
                <c:pt idx="3924">
                  <c:v>5.0027999999999997</c:v>
                </c:pt>
                <c:pt idx="3925">
                  <c:v>4.9497999999999998</c:v>
                </c:pt>
                <c:pt idx="3926">
                  <c:v>4.8146000000000004</c:v>
                </c:pt>
                <c:pt idx="3927">
                  <c:v>4.6814</c:v>
                </c:pt>
                <c:pt idx="3928">
                  <c:v>4.6651999999999996</c:v>
                </c:pt>
                <c:pt idx="3929">
                  <c:v>4.6167999999999996</c:v>
                </c:pt>
                <c:pt idx="3930">
                  <c:v>4.6028000000000002</c:v>
                </c:pt>
                <c:pt idx="3931">
                  <c:v>4.609</c:v>
                </c:pt>
                <c:pt idx="3932">
                  <c:v>4.6544999999999996</c:v>
                </c:pt>
                <c:pt idx="3933">
                  <c:v>4.6390000000000002</c:v>
                </c:pt>
                <c:pt idx="3934">
                  <c:v>4.6683000000000003</c:v>
                </c:pt>
                <c:pt idx="3935">
                  <c:v>4.7389999999999999</c:v>
                </c:pt>
                <c:pt idx="3936">
                  <c:v>4.7530999999999999</c:v>
                </c:pt>
                <c:pt idx="3937">
                  <c:v>4.7335000000000003</c:v>
                </c:pt>
                <c:pt idx="3938">
                  <c:v>4.7108999999999996</c:v>
                </c:pt>
                <c:pt idx="3939">
                  <c:v>4.7069999999999999</c:v>
                </c:pt>
                <c:pt idx="3940">
                  <c:v>4.6795</c:v>
                </c:pt>
                <c:pt idx="3941">
                  <c:v>6.8696000000000002</c:v>
                </c:pt>
                <c:pt idx="3942">
                  <c:v>8.6694999999999993</c:v>
                </c:pt>
                <c:pt idx="3943">
                  <c:v>8.2743000000000002</c:v>
                </c:pt>
                <c:pt idx="3944">
                  <c:v>6.8933999999999997</c:v>
                </c:pt>
                <c:pt idx="3945">
                  <c:v>5.4165999999999999</c:v>
                </c:pt>
                <c:pt idx="3946">
                  <c:v>4.0951000000000004</c:v>
                </c:pt>
                <c:pt idx="3947">
                  <c:v>3.1791999999999998</c:v>
                </c:pt>
                <c:pt idx="3948">
                  <c:v>3.3279999999999998</c:v>
                </c:pt>
                <c:pt idx="3949">
                  <c:v>3.9689999999999999</c:v>
                </c:pt>
                <c:pt idx="3950">
                  <c:v>4.0822000000000003</c:v>
                </c:pt>
                <c:pt idx="3951">
                  <c:v>3.8220999999999998</c:v>
                </c:pt>
                <c:pt idx="3952">
                  <c:v>3.5068000000000001</c:v>
                </c:pt>
                <c:pt idx="3953">
                  <c:v>3.2618999999999998</c:v>
                </c:pt>
                <c:pt idx="3954">
                  <c:v>3.1616</c:v>
                </c:pt>
                <c:pt idx="3955">
                  <c:v>4.1227</c:v>
                </c:pt>
                <c:pt idx="3956">
                  <c:v>6.0724</c:v>
                </c:pt>
                <c:pt idx="3957">
                  <c:v>7.7538</c:v>
                </c:pt>
                <c:pt idx="3958">
                  <c:v>7.5534999999999997</c:v>
                </c:pt>
                <c:pt idx="3959">
                  <c:v>6.4023000000000003</c:v>
                </c:pt>
                <c:pt idx="3960">
                  <c:v>5.0766999999999998</c:v>
                </c:pt>
                <c:pt idx="3961">
                  <c:v>4.0926999999999998</c:v>
                </c:pt>
                <c:pt idx="3962">
                  <c:v>4.9861000000000004</c:v>
                </c:pt>
                <c:pt idx="3963">
                  <c:v>6.7234999999999996</c:v>
                </c:pt>
                <c:pt idx="3964">
                  <c:v>6.5930999999999997</c:v>
                </c:pt>
                <c:pt idx="3965">
                  <c:v>5.6585999999999999</c:v>
                </c:pt>
                <c:pt idx="3966">
                  <c:v>4.5076000000000001</c:v>
                </c:pt>
                <c:pt idx="3967">
                  <c:v>3.6084000000000001</c:v>
                </c:pt>
                <c:pt idx="3968">
                  <c:v>3.9714999999999998</c:v>
                </c:pt>
                <c:pt idx="3969">
                  <c:v>4.7068000000000003</c:v>
                </c:pt>
                <c:pt idx="3970">
                  <c:v>4.8899999999999997</c:v>
                </c:pt>
                <c:pt idx="3971">
                  <c:v>4.6402999999999999</c:v>
                </c:pt>
                <c:pt idx="3972">
                  <c:v>4.3186999999999998</c:v>
                </c:pt>
                <c:pt idx="3973">
                  <c:v>4.0564</c:v>
                </c:pt>
                <c:pt idx="3974">
                  <c:v>3.9060999999999999</c:v>
                </c:pt>
                <c:pt idx="3975">
                  <c:v>3.7633999999999999</c:v>
                </c:pt>
                <c:pt idx="3976">
                  <c:v>3.6882999999999999</c:v>
                </c:pt>
                <c:pt idx="3977">
                  <c:v>3.7324000000000002</c:v>
                </c:pt>
                <c:pt idx="3978">
                  <c:v>4.0747999999999998</c:v>
                </c:pt>
                <c:pt idx="3979">
                  <c:v>4.6763000000000003</c:v>
                </c:pt>
                <c:pt idx="3980">
                  <c:v>5.3989000000000003</c:v>
                </c:pt>
                <c:pt idx="3981">
                  <c:v>5.9733000000000001</c:v>
                </c:pt>
                <c:pt idx="3982">
                  <c:v>6.1117999999999997</c:v>
                </c:pt>
                <c:pt idx="3983">
                  <c:v>6.0422000000000002</c:v>
                </c:pt>
                <c:pt idx="3984">
                  <c:v>5.4309000000000003</c:v>
                </c:pt>
                <c:pt idx="3985">
                  <c:v>4.6534000000000004</c:v>
                </c:pt>
                <c:pt idx="3986">
                  <c:v>4.7676999999999996</c:v>
                </c:pt>
                <c:pt idx="3987">
                  <c:v>4.8432000000000004</c:v>
                </c:pt>
                <c:pt idx="3988">
                  <c:v>4.8356000000000003</c:v>
                </c:pt>
                <c:pt idx="3989">
                  <c:v>4.7384000000000004</c:v>
                </c:pt>
                <c:pt idx="3990">
                  <c:v>4.5435999999999996</c:v>
                </c:pt>
                <c:pt idx="3991">
                  <c:v>4.4260999999999999</c:v>
                </c:pt>
                <c:pt idx="3992">
                  <c:v>4.2950999999999997</c:v>
                </c:pt>
                <c:pt idx="3993">
                  <c:v>4.1906999999999996</c:v>
                </c:pt>
                <c:pt idx="3994">
                  <c:v>4.2073999999999998</c:v>
                </c:pt>
                <c:pt idx="3995">
                  <c:v>4.2946</c:v>
                </c:pt>
                <c:pt idx="3996">
                  <c:v>4.4142999999999999</c:v>
                </c:pt>
                <c:pt idx="3997">
                  <c:v>4.5369999999999999</c:v>
                </c:pt>
                <c:pt idx="3998">
                  <c:v>4.5667999999999997</c:v>
                </c:pt>
                <c:pt idx="3999">
                  <c:v>4.5707000000000004</c:v>
                </c:pt>
                <c:pt idx="4000">
                  <c:v>4.9574999999999996</c:v>
                </c:pt>
                <c:pt idx="4001">
                  <c:v>4.4199000000000002</c:v>
                </c:pt>
                <c:pt idx="4002">
                  <c:v>3.5975999999999999</c:v>
                </c:pt>
                <c:pt idx="4003">
                  <c:v>2.7621000000000002</c:v>
                </c:pt>
                <c:pt idx="4004">
                  <c:v>2.0714999999999999</c:v>
                </c:pt>
                <c:pt idx="4005">
                  <c:v>1.6442000000000001</c:v>
                </c:pt>
                <c:pt idx="4006">
                  <c:v>2.0895000000000001</c:v>
                </c:pt>
                <c:pt idx="4007">
                  <c:v>2.6644000000000001</c:v>
                </c:pt>
                <c:pt idx="4008">
                  <c:v>2.8687</c:v>
                </c:pt>
                <c:pt idx="4009">
                  <c:v>2.9432</c:v>
                </c:pt>
                <c:pt idx="4010">
                  <c:v>2.9781</c:v>
                </c:pt>
                <c:pt idx="4011">
                  <c:v>3.0129000000000001</c:v>
                </c:pt>
                <c:pt idx="4012">
                  <c:v>3.0705</c:v>
                </c:pt>
                <c:pt idx="4013">
                  <c:v>3.0947</c:v>
                </c:pt>
                <c:pt idx="4014">
                  <c:v>3.0630999999999999</c:v>
                </c:pt>
                <c:pt idx="4015">
                  <c:v>2.9767000000000001</c:v>
                </c:pt>
                <c:pt idx="4016">
                  <c:v>2.9036</c:v>
                </c:pt>
                <c:pt idx="4017">
                  <c:v>3.1951999999999998</c:v>
                </c:pt>
                <c:pt idx="4018">
                  <c:v>4.1801000000000004</c:v>
                </c:pt>
                <c:pt idx="4019">
                  <c:v>5.5039999999999996</c:v>
                </c:pt>
                <c:pt idx="4020">
                  <c:v>6.6357999999999997</c:v>
                </c:pt>
                <c:pt idx="4021">
                  <c:v>6.9884000000000004</c:v>
                </c:pt>
                <c:pt idx="4022">
                  <c:v>6.8448000000000002</c:v>
                </c:pt>
                <c:pt idx="4023">
                  <c:v>5.8716999999999997</c:v>
                </c:pt>
                <c:pt idx="4024">
                  <c:v>4.9459999999999997</c:v>
                </c:pt>
                <c:pt idx="4025">
                  <c:v>5.0388000000000002</c:v>
                </c:pt>
                <c:pt idx="4026">
                  <c:v>5.1848999999999998</c:v>
                </c:pt>
                <c:pt idx="4027">
                  <c:v>5.1718999999999999</c:v>
                </c:pt>
                <c:pt idx="4028">
                  <c:v>4.9768999999999997</c:v>
                </c:pt>
                <c:pt idx="4029">
                  <c:v>4.7666000000000004</c:v>
                </c:pt>
                <c:pt idx="4030">
                  <c:v>4.569</c:v>
                </c:pt>
                <c:pt idx="4031">
                  <c:v>4.3497000000000003</c:v>
                </c:pt>
                <c:pt idx="4032">
                  <c:v>4.3</c:v>
                </c:pt>
                <c:pt idx="4033">
                  <c:v>4.4711999999999996</c:v>
                </c:pt>
                <c:pt idx="4034">
                  <c:v>4.8346999999999998</c:v>
                </c:pt>
                <c:pt idx="4035">
                  <c:v>5.2987000000000002</c:v>
                </c:pt>
                <c:pt idx="4036">
                  <c:v>5.5351999999999997</c:v>
                </c:pt>
                <c:pt idx="4037">
                  <c:v>5.8053999999999997</c:v>
                </c:pt>
                <c:pt idx="4038">
                  <c:v>5.7232000000000003</c:v>
                </c:pt>
                <c:pt idx="4039">
                  <c:v>5.7134999999999998</c:v>
                </c:pt>
                <c:pt idx="4040">
                  <c:v>5.4146000000000001</c:v>
                </c:pt>
                <c:pt idx="4041">
                  <c:v>5.2835000000000001</c:v>
                </c:pt>
                <c:pt idx="4042">
                  <c:v>6.1429999999999998</c:v>
                </c:pt>
                <c:pt idx="4043">
                  <c:v>6.9829999999999997</c:v>
                </c:pt>
                <c:pt idx="4044">
                  <c:v>6.3143000000000002</c:v>
                </c:pt>
                <c:pt idx="4045">
                  <c:v>5.141</c:v>
                </c:pt>
                <c:pt idx="4046">
                  <c:v>4.0006000000000004</c:v>
                </c:pt>
                <c:pt idx="4047">
                  <c:v>3.0541999999999998</c:v>
                </c:pt>
                <c:pt idx="4048">
                  <c:v>2.6375999999999999</c:v>
                </c:pt>
                <c:pt idx="4049">
                  <c:v>3.8195999999999999</c:v>
                </c:pt>
                <c:pt idx="4050">
                  <c:v>5.0119999999999996</c:v>
                </c:pt>
                <c:pt idx="4051">
                  <c:v>4.7695999999999996</c:v>
                </c:pt>
                <c:pt idx="4052">
                  <c:v>4.0231000000000003</c:v>
                </c:pt>
                <c:pt idx="4053">
                  <c:v>3.2397999999999998</c:v>
                </c:pt>
                <c:pt idx="4054">
                  <c:v>3.0101</c:v>
                </c:pt>
                <c:pt idx="4055">
                  <c:v>3.0705</c:v>
                </c:pt>
                <c:pt idx="4056">
                  <c:v>3.0764999999999998</c:v>
                </c:pt>
                <c:pt idx="4057">
                  <c:v>3.2254</c:v>
                </c:pt>
                <c:pt idx="4058">
                  <c:v>2.8555999999999999</c:v>
                </c:pt>
                <c:pt idx="4059">
                  <c:v>2.3050999999999999</c:v>
                </c:pt>
                <c:pt idx="4060">
                  <c:v>1.7865</c:v>
                </c:pt>
                <c:pt idx="4061">
                  <c:v>1.3461000000000001</c:v>
                </c:pt>
                <c:pt idx="4062">
                  <c:v>1.0472999999999999</c:v>
                </c:pt>
                <c:pt idx="4063">
                  <c:v>1.2799</c:v>
                </c:pt>
                <c:pt idx="4064">
                  <c:v>1.7039</c:v>
                </c:pt>
                <c:pt idx="4065">
                  <c:v>1.9193</c:v>
                </c:pt>
                <c:pt idx="4066">
                  <c:v>2.0821999999999998</c:v>
                </c:pt>
                <c:pt idx="4067">
                  <c:v>2.3376999999999999</c:v>
                </c:pt>
                <c:pt idx="4068">
                  <c:v>2.6126</c:v>
                </c:pt>
                <c:pt idx="4069">
                  <c:v>2.8458999999999999</c:v>
                </c:pt>
                <c:pt idx="4070">
                  <c:v>3.0709</c:v>
                </c:pt>
                <c:pt idx="4071">
                  <c:v>3.4026999999999998</c:v>
                </c:pt>
                <c:pt idx="4072">
                  <c:v>3.9426000000000001</c:v>
                </c:pt>
                <c:pt idx="4073">
                  <c:v>4.5496999999999996</c:v>
                </c:pt>
                <c:pt idx="4074">
                  <c:v>5.0605000000000002</c:v>
                </c:pt>
                <c:pt idx="4075">
                  <c:v>5.3802000000000003</c:v>
                </c:pt>
                <c:pt idx="4076">
                  <c:v>5.3891</c:v>
                </c:pt>
                <c:pt idx="4077">
                  <c:v>5.3098000000000001</c:v>
                </c:pt>
                <c:pt idx="4078">
                  <c:v>5.0933000000000002</c:v>
                </c:pt>
                <c:pt idx="4079">
                  <c:v>4.8520000000000003</c:v>
                </c:pt>
                <c:pt idx="4080">
                  <c:v>4.6619999999999999</c:v>
                </c:pt>
                <c:pt idx="4081">
                  <c:v>4.4756</c:v>
                </c:pt>
                <c:pt idx="4082">
                  <c:v>4.3026</c:v>
                </c:pt>
                <c:pt idx="4083">
                  <c:v>4.1868999999999996</c:v>
                </c:pt>
                <c:pt idx="4084">
                  <c:v>4.0876999999999999</c:v>
                </c:pt>
                <c:pt idx="4085">
                  <c:v>4.0347999999999997</c:v>
                </c:pt>
                <c:pt idx="4086">
                  <c:v>4.0704000000000002</c:v>
                </c:pt>
                <c:pt idx="4087">
                  <c:v>4.1565000000000003</c:v>
                </c:pt>
                <c:pt idx="4088">
                  <c:v>4.2625000000000002</c:v>
                </c:pt>
                <c:pt idx="4089">
                  <c:v>4.3235000000000001</c:v>
                </c:pt>
                <c:pt idx="4090">
                  <c:v>4.3700999999999999</c:v>
                </c:pt>
                <c:pt idx="4091">
                  <c:v>4.4134000000000002</c:v>
                </c:pt>
                <c:pt idx="4092">
                  <c:v>4.4695</c:v>
                </c:pt>
                <c:pt idx="4093">
                  <c:v>4.5529999999999999</c:v>
                </c:pt>
                <c:pt idx="4094">
                  <c:v>4.7634999999999996</c:v>
                </c:pt>
                <c:pt idx="4095">
                  <c:v>5.1379999999999999</c:v>
                </c:pt>
                <c:pt idx="4096">
                  <c:v>5.665</c:v>
                </c:pt>
                <c:pt idx="4097">
                  <c:v>6.2335000000000003</c:v>
                </c:pt>
                <c:pt idx="4098">
                  <c:v>6.7016</c:v>
                </c:pt>
                <c:pt idx="4099">
                  <c:v>6.8796999999999997</c:v>
                </c:pt>
                <c:pt idx="4100">
                  <c:v>6.7237</c:v>
                </c:pt>
                <c:pt idx="4101">
                  <c:v>6.4865000000000004</c:v>
                </c:pt>
                <c:pt idx="4102">
                  <c:v>6.125</c:v>
                </c:pt>
                <c:pt idx="4103">
                  <c:v>5.8117000000000001</c:v>
                </c:pt>
                <c:pt idx="4104">
                  <c:v>5.5223000000000004</c:v>
                </c:pt>
                <c:pt idx="4105">
                  <c:v>5.3213999999999997</c:v>
                </c:pt>
                <c:pt idx="4106">
                  <c:v>5.0934999999999997</c:v>
                </c:pt>
                <c:pt idx="4107">
                  <c:v>4.9762000000000004</c:v>
                </c:pt>
                <c:pt idx="4108">
                  <c:v>4.8094999999999999</c:v>
                </c:pt>
                <c:pt idx="4109">
                  <c:v>4.7271999999999998</c:v>
                </c:pt>
                <c:pt idx="4110">
                  <c:v>4.8158000000000003</c:v>
                </c:pt>
                <c:pt idx="4111">
                  <c:v>4.9168000000000003</c:v>
                </c:pt>
                <c:pt idx="4112">
                  <c:v>5.1276000000000002</c:v>
                </c:pt>
                <c:pt idx="4113">
                  <c:v>5.3377999999999997</c:v>
                </c:pt>
                <c:pt idx="4114">
                  <c:v>5.3434999999999997</c:v>
                </c:pt>
                <c:pt idx="4115">
                  <c:v>5.3997000000000002</c:v>
                </c:pt>
                <c:pt idx="4116">
                  <c:v>5.2723000000000004</c:v>
                </c:pt>
                <c:pt idx="4117">
                  <c:v>5.1928000000000001</c:v>
                </c:pt>
                <c:pt idx="4118">
                  <c:v>5.0585000000000004</c:v>
                </c:pt>
                <c:pt idx="4119">
                  <c:v>4.9457000000000004</c:v>
                </c:pt>
                <c:pt idx="4120">
                  <c:v>4.8784000000000001</c:v>
                </c:pt>
                <c:pt idx="4121">
                  <c:v>4.7065999999999999</c:v>
                </c:pt>
                <c:pt idx="4122">
                  <c:v>4.6409000000000002</c:v>
                </c:pt>
                <c:pt idx="4123">
                  <c:v>4.5975999999999999</c:v>
                </c:pt>
                <c:pt idx="4124">
                  <c:v>4.5171000000000001</c:v>
                </c:pt>
                <c:pt idx="4125">
                  <c:v>4.5231000000000003</c:v>
                </c:pt>
                <c:pt idx="4126">
                  <c:v>4.6269</c:v>
                </c:pt>
                <c:pt idx="4127">
                  <c:v>4.6521999999999997</c:v>
                </c:pt>
                <c:pt idx="4128">
                  <c:v>4.6810999999999998</c:v>
                </c:pt>
                <c:pt idx="4129">
                  <c:v>4.7835000000000001</c:v>
                </c:pt>
                <c:pt idx="4130">
                  <c:v>4.7847999999999997</c:v>
                </c:pt>
                <c:pt idx="4131">
                  <c:v>4.7519999999999998</c:v>
                </c:pt>
                <c:pt idx="4132">
                  <c:v>4.6951000000000001</c:v>
                </c:pt>
                <c:pt idx="4133">
                  <c:v>4.6712999999999996</c:v>
                </c:pt>
                <c:pt idx="4134">
                  <c:v>4.6829999999999998</c:v>
                </c:pt>
                <c:pt idx="4135">
                  <c:v>4.6233000000000004</c:v>
                </c:pt>
                <c:pt idx="4136">
                  <c:v>4.5888</c:v>
                </c:pt>
                <c:pt idx="4137">
                  <c:v>4.5425000000000004</c:v>
                </c:pt>
                <c:pt idx="4138">
                  <c:v>4.5326000000000004</c:v>
                </c:pt>
                <c:pt idx="4139">
                  <c:v>4.5553999999999997</c:v>
                </c:pt>
                <c:pt idx="4140">
                  <c:v>4.5963000000000003</c:v>
                </c:pt>
                <c:pt idx="4141">
                  <c:v>4.6212999999999997</c:v>
                </c:pt>
                <c:pt idx="4142">
                  <c:v>4.6656000000000004</c:v>
                </c:pt>
                <c:pt idx="4143">
                  <c:v>4.6967999999999996</c:v>
                </c:pt>
                <c:pt idx="4144">
                  <c:v>4.7164999999999999</c:v>
                </c:pt>
                <c:pt idx="4145">
                  <c:v>4.7981999999999996</c:v>
                </c:pt>
                <c:pt idx="4146">
                  <c:v>4.9596999999999998</c:v>
                </c:pt>
                <c:pt idx="4147">
                  <c:v>5.2504999999999997</c:v>
                </c:pt>
                <c:pt idx="4148">
                  <c:v>5.6543999999999999</c:v>
                </c:pt>
                <c:pt idx="4149">
                  <c:v>6.0582000000000003</c:v>
                </c:pt>
                <c:pt idx="4150">
                  <c:v>7.6368</c:v>
                </c:pt>
                <c:pt idx="4151">
                  <c:v>7.2115999999999998</c:v>
                </c:pt>
                <c:pt idx="4152">
                  <c:v>6.0350999999999999</c:v>
                </c:pt>
                <c:pt idx="4153">
                  <c:v>4.7416</c:v>
                </c:pt>
                <c:pt idx="4154">
                  <c:v>3.6377000000000002</c:v>
                </c:pt>
                <c:pt idx="4155">
                  <c:v>2.8626999999999998</c:v>
                </c:pt>
                <c:pt idx="4156">
                  <c:v>4.2485999999999997</c:v>
                </c:pt>
                <c:pt idx="4157">
                  <c:v>5.4907000000000004</c:v>
                </c:pt>
                <c:pt idx="4158">
                  <c:v>5.1628999999999996</c:v>
                </c:pt>
                <c:pt idx="4159">
                  <c:v>4.3265000000000002</c:v>
                </c:pt>
                <c:pt idx="4160">
                  <c:v>3.4255</c:v>
                </c:pt>
                <c:pt idx="4161">
                  <c:v>3.2225000000000001</c:v>
                </c:pt>
                <c:pt idx="4162">
                  <c:v>3.7915000000000001</c:v>
                </c:pt>
                <c:pt idx="4163">
                  <c:v>4.056</c:v>
                </c:pt>
                <c:pt idx="4164">
                  <c:v>3.9626000000000001</c:v>
                </c:pt>
                <c:pt idx="4165">
                  <c:v>3.7866</c:v>
                </c:pt>
                <c:pt idx="4166">
                  <c:v>3.5606</c:v>
                </c:pt>
                <c:pt idx="4167">
                  <c:v>3.3879000000000001</c:v>
                </c:pt>
                <c:pt idx="4168">
                  <c:v>3.2511000000000001</c:v>
                </c:pt>
                <c:pt idx="4169">
                  <c:v>3.1793</c:v>
                </c:pt>
                <c:pt idx="4170">
                  <c:v>3.6261999999999999</c:v>
                </c:pt>
                <c:pt idx="4171">
                  <c:v>4.8623000000000003</c:v>
                </c:pt>
                <c:pt idx="4172">
                  <c:v>6.2412000000000001</c:v>
                </c:pt>
                <c:pt idx="4173">
                  <c:v>6.8756000000000004</c:v>
                </c:pt>
                <c:pt idx="4174">
                  <c:v>6.3658000000000001</c:v>
                </c:pt>
                <c:pt idx="4175">
                  <c:v>5.2748999999999997</c:v>
                </c:pt>
                <c:pt idx="4176">
                  <c:v>4.9683000000000002</c:v>
                </c:pt>
                <c:pt idx="4177">
                  <c:v>5.3404999999999996</c:v>
                </c:pt>
                <c:pt idx="4178">
                  <c:v>5.6384999999999996</c:v>
                </c:pt>
                <c:pt idx="4179">
                  <c:v>5.4362000000000004</c:v>
                </c:pt>
                <c:pt idx="4180">
                  <c:v>5.1790000000000003</c:v>
                </c:pt>
                <c:pt idx="4181">
                  <c:v>4.8285</c:v>
                </c:pt>
                <c:pt idx="4182">
                  <c:v>4.5739000000000001</c:v>
                </c:pt>
                <c:pt idx="4183">
                  <c:v>4.2920999999999996</c:v>
                </c:pt>
                <c:pt idx="4184">
                  <c:v>4.0694999999999997</c:v>
                </c:pt>
                <c:pt idx="4185">
                  <c:v>3.9220999999999999</c:v>
                </c:pt>
                <c:pt idx="4186">
                  <c:v>5.1437999999999997</c:v>
                </c:pt>
                <c:pt idx="4187">
                  <c:v>5.3761000000000001</c:v>
                </c:pt>
                <c:pt idx="4188">
                  <c:v>4.6942000000000004</c:v>
                </c:pt>
                <c:pt idx="4189">
                  <c:v>3.7605</c:v>
                </c:pt>
                <c:pt idx="4190">
                  <c:v>2.9152</c:v>
                </c:pt>
                <c:pt idx="4191">
                  <c:v>2.2195</c:v>
                </c:pt>
                <c:pt idx="4192">
                  <c:v>2.0966999999999998</c:v>
                </c:pt>
                <c:pt idx="4193">
                  <c:v>3.4590000000000001</c:v>
                </c:pt>
                <c:pt idx="4194">
                  <c:v>4.1334999999999997</c:v>
                </c:pt>
                <c:pt idx="4195">
                  <c:v>3.8210999999999999</c:v>
                </c:pt>
                <c:pt idx="4196">
                  <c:v>3.2170000000000001</c:v>
                </c:pt>
                <c:pt idx="4197">
                  <c:v>3.0165000000000002</c:v>
                </c:pt>
                <c:pt idx="4198">
                  <c:v>3.0390999999999999</c:v>
                </c:pt>
                <c:pt idx="4199">
                  <c:v>3.0276999999999998</c:v>
                </c:pt>
                <c:pt idx="4200">
                  <c:v>2.9701</c:v>
                </c:pt>
                <c:pt idx="4201">
                  <c:v>2.9653</c:v>
                </c:pt>
                <c:pt idx="4202">
                  <c:v>2.9474999999999998</c:v>
                </c:pt>
                <c:pt idx="4203">
                  <c:v>2.9117999999999999</c:v>
                </c:pt>
                <c:pt idx="4204">
                  <c:v>2.8714</c:v>
                </c:pt>
                <c:pt idx="4205">
                  <c:v>2.8304999999999998</c:v>
                </c:pt>
                <c:pt idx="4206">
                  <c:v>3.0261</c:v>
                </c:pt>
                <c:pt idx="4207">
                  <c:v>3.6932</c:v>
                </c:pt>
                <c:pt idx="4208">
                  <c:v>4.8284000000000002</c:v>
                </c:pt>
                <c:pt idx="4209">
                  <c:v>5.8276000000000003</c:v>
                </c:pt>
                <c:pt idx="4210">
                  <c:v>6.4509999999999996</c:v>
                </c:pt>
                <c:pt idx="4211">
                  <c:v>6.6281999999999996</c:v>
                </c:pt>
                <c:pt idx="4212">
                  <c:v>6.3696999999999999</c:v>
                </c:pt>
                <c:pt idx="4213">
                  <c:v>6.1367000000000003</c:v>
                </c:pt>
                <c:pt idx="4214">
                  <c:v>5.7488000000000001</c:v>
                </c:pt>
                <c:pt idx="4215">
                  <c:v>5.6294000000000004</c:v>
                </c:pt>
                <c:pt idx="4216">
                  <c:v>5.3808999999999996</c:v>
                </c:pt>
                <c:pt idx="4217">
                  <c:v>5.2750000000000004</c:v>
                </c:pt>
                <c:pt idx="4218">
                  <c:v>5.2154999999999996</c:v>
                </c:pt>
                <c:pt idx="4219">
                  <c:v>5.1013999999999999</c:v>
                </c:pt>
                <c:pt idx="4220">
                  <c:v>5.2004000000000001</c:v>
                </c:pt>
                <c:pt idx="4221">
                  <c:v>5.2290000000000001</c:v>
                </c:pt>
                <c:pt idx="4222">
                  <c:v>5.3166000000000002</c:v>
                </c:pt>
                <c:pt idx="4223">
                  <c:v>5.4377000000000004</c:v>
                </c:pt>
                <c:pt idx="4224">
                  <c:v>5.3844000000000003</c:v>
                </c:pt>
                <c:pt idx="4225">
                  <c:v>5.4539</c:v>
                </c:pt>
                <c:pt idx="4226">
                  <c:v>5.3246000000000002</c:v>
                </c:pt>
                <c:pt idx="4227">
                  <c:v>5.7389999999999999</c:v>
                </c:pt>
                <c:pt idx="4228">
                  <c:v>5.1662999999999997</c:v>
                </c:pt>
                <c:pt idx="4229">
                  <c:v>4.2225000000000001</c:v>
                </c:pt>
                <c:pt idx="4230">
                  <c:v>3.2854999999999999</c:v>
                </c:pt>
                <c:pt idx="4231">
                  <c:v>2.4762</c:v>
                </c:pt>
                <c:pt idx="4232">
                  <c:v>1.8779999999999999</c:v>
                </c:pt>
                <c:pt idx="4233">
                  <c:v>2.6688000000000001</c:v>
                </c:pt>
                <c:pt idx="4234">
                  <c:v>3.7261000000000002</c:v>
                </c:pt>
                <c:pt idx="4235">
                  <c:v>4.2394999999999996</c:v>
                </c:pt>
                <c:pt idx="4236">
                  <c:v>4.0412999999999997</c:v>
                </c:pt>
                <c:pt idx="4237">
                  <c:v>3.5798000000000001</c:v>
                </c:pt>
                <c:pt idx="4238">
                  <c:v>3.3077999999999999</c:v>
                </c:pt>
                <c:pt idx="4239">
                  <c:v>3.6884999999999999</c:v>
                </c:pt>
                <c:pt idx="4240">
                  <c:v>3.8058000000000001</c:v>
                </c:pt>
                <c:pt idx="4241">
                  <c:v>3.7856999999999998</c:v>
                </c:pt>
                <c:pt idx="4242">
                  <c:v>3.6804000000000001</c:v>
                </c:pt>
                <c:pt idx="4243">
                  <c:v>3.5514999999999999</c:v>
                </c:pt>
                <c:pt idx="4244">
                  <c:v>3.4424999999999999</c:v>
                </c:pt>
                <c:pt idx="4245">
                  <c:v>3.3616999999999999</c:v>
                </c:pt>
                <c:pt idx="4246">
                  <c:v>3.4077999999999999</c:v>
                </c:pt>
                <c:pt idx="4247">
                  <c:v>3.641</c:v>
                </c:pt>
                <c:pt idx="4248">
                  <c:v>4.1318000000000001</c:v>
                </c:pt>
                <c:pt idx="4249">
                  <c:v>4.6581000000000001</c:v>
                </c:pt>
                <c:pt idx="4250">
                  <c:v>4.2122000000000002</c:v>
                </c:pt>
                <c:pt idx="4251">
                  <c:v>3.5041000000000002</c:v>
                </c:pt>
                <c:pt idx="4252">
                  <c:v>2.7467000000000001</c:v>
                </c:pt>
                <c:pt idx="4253">
                  <c:v>2.0926</c:v>
                </c:pt>
                <c:pt idx="4254">
                  <c:v>1.6529</c:v>
                </c:pt>
                <c:pt idx="4255">
                  <c:v>2.8296000000000001</c:v>
                </c:pt>
                <c:pt idx="4256">
                  <c:v>3.0508000000000002</c:v>
                </c:pt>
                <c:pt idx="4257">
                  <c:v>2.7250999999999999</c:v>
                </c:pt>
                <c:pt idx="4258">
                  <c:v>2.2467999999999999</c:v>
                </c:pt>
                <c:pt idx="4259">
                  <c:v>1.7767999999999999</c:v>
                </c:pt>
                <c:pt idx="4260">
                  <c:v>1.3844000000000001</c:v>
                </c:pt>
                <c:pt idx="4261">
                  <c:v>1.1431</c:v>
                </c:pt>
                <c:pt idx="4262">
                  <c:v>1.8186</c:v>
                </c:pt>
                <c:pt idx="4263">
                  <c:v>2.5354999999999999</c:v>
                </c:pt>
                <c:pt idx="4264">
                  <c:v>2.7991000000000001</c:v>
                </c:pt>
                <c:pt idx="4265">
                  <c:v>2.7616999999999998</c:v>
                </c:pt>
                <c:pt idx="4266">
                  <c:v>2.5992000000000002</c:v>
                </c:pt>
                <c:pt idx="4267">
                  <c:v>2.4923999999999999</c:v>
                </c:pt>
                <c:pt idx="4268">
                  <c:v>2.4581</c:v>
                </c:pt>
                <c:pt idx="4269">
                  <c:v>2.4823</c:v>
                </c:pt>
                <c:pt idx="4270">
                  <c:v>2.5510999999999999</c:v>
                </c:pt>
                <c:pt idx="4271">
                  <c:v>2.5952999999999999</c:v>
                </c:pt>
                <c:pt idx="4272">
                  <c:v>2.6234000000000002</c:v>
                </c:pt>
                <c:pt idx="4273">
                  <c:v>2.7553000000000001</c:v>
                </c:pt>
                <c:pt idx="4274">
                  <c:v>3.2305000000000001</c:v>
                </c:pt>
                <c:pt idx="4275">
                  <c:v>3.9620000000000002</c:v>
                </c:pt>
                <c:pt idx="4276">
                  <c:v>4.8</c:v>
                </c:pt>
                <c:pt idx="4277">
                  <c:v>5.5122</c:v>
                </c:pt>
                <c:pt idx="4278">
                  <c:v>5.9143999999999997</c:v>
                </c:pt>
                <c:pt idx="4279">
                  <c:v>6.0247000000000002</c:v>
                </c:pt>
                <c:pt idx="4280">
                  <c:v>5.8869999999999996</c:v>
                </c:pt>
                <c:pt idx="4281">
                  <c:v>5.7442000000000002</c:v>
                </c:pt>
                <c:pt idx="4282">
                  <c:v>5.6844999999999999</c:v>
                </c:pt>
                <c:pt idx="4283">
                  <c:v>5.5471000000000004</c:v>
                </c:pt>
                <c:pt idx="4284">
                  <c:v>5.5259999999999998</c:v>
                </c:pt>
                <c:pt idx="4285">
                  <c:v>5.5350000000000001</c:v>
                </c:pt>
                <c:pt idx="4286">
                  <c:v>5.5769000000000002</c:v>
                </c:pt>
                <c:pt idx="4287">
                  <c:v>5.6897000000000002</c:v>
                </c:pt>
                <c:pt idx="4288">
                  <c:v>5.6315</c:v>
                </c:pt>
                <c:pt idx="4289">
                  <c:v>5.6466000000000003</c:v>
                </c:pt>
                <c:pt idx="4290">
                  <c:v>5.5827999999999998</c:v>
                </c:pt>
                <c:pt idx="4291">
                  <c:v>5.5039999999999996</c:v>
                </c:pt>
                <c:pt idx="4292">
                  <c:v>5.3929999999999998</c:v>
                </c:pt>
                <c:pt idx="4293">
                  <c:v>5.2586000000000004</c:v>
                </c:pt>
                <c:pt idx="4294">
                  <c:v>5.1765999999999996</c:v>
                </c:pt>
                <c:pt idx="4295">
                  <c:v>5.0338000000000003</c:v>
                </c:pt>
                <c:pt idx="4296">
                  <c:v>5.0042</c:v>
                </c:pt>
                <c:pt idx="4297">
                  <c:v>4.8593000000000002</c:v>
                </c:pt>
                <c:pt idx="4298">
                  <c:v>4.8207000000000004</c:v>
                </c:pt>
                <c:pt idx="4299">
                  <c:v>4.8239999999999998</c:v>
                </c:pt>
                <c:pt idx="4300">
                  <c:v>4.8007</c:v>
                </c:pt>
                <c:pt idx="4301">
                  <c:v>4.8780999999999999</c:v>
                </c:pt>
                <c:pt idx="4302">
                  <c:v>4.8689999999999998</c:v>
                </c:pt>
                <c:pt idx="4303">
                  <c:v>4.8201000000000001</c:v>
                </c:pt>
                <c:pt idx="4304">
                  <c:v>4.9031000000000002</c:v>
                </c:pt>
                <c:pt idx="4305">
                  <c:v>4.8562000000000003</c:v>
                </c:pt>
                <c:pt idx="4306">
                  <c:v>4.8118999999999996</c:v>
                </c:pt>
                <c:pt idx="4308">
                  <c:v>6.4093999999999998</c:v>
                </c:pt>
                <c:pt idx="4309">
                  <c:v>8.9829000000000008</c:v>
                </c:pt>
                <c:pt idx="4310">
                  <c:v>9.2573000000000008</c:v>
                </c:pt>
                <c:pt idx="4311">
                  <c:v>8.0997000000000003</c:v>
                </c:pt>
                <c:pt idx="4312">
                  <c:v>6.5488</c:v>
                </c:pt>
                <c:pt idx="4313">
                  <c:v>5.0335000000000001</c:v>
                </c:pt>
                <c:pt idx="4314">
                  <c:v>3.7980999999999998</c:v>
                </c:pt>
                <c:pt idx="4315">
                  <c:v>3.4476</c:v>
                </c:pt>
                <c:pt idx="4316">
                  <c:v>4.3246000000000002</c:v>
                </c:pt>
                <c:pt idx="4317">
                  <c:v>4.59</c:v>
                </c:pt>
                <c:pt idx="4318">
                  <c:v>4.3728999999999996</c:v>
                </c:pt>
                <c:pt idx="4319">
                  <c:v>3.9491000000000001</c:v>
                </c:pt>
                <c:pt idx="4320">
                  <c:v>3.6415999999999999</c:v>
                </c:pt>
                <c:pt idx="4321">
                  <c:v>3.3917999999999999</c:v>
                </c:pt>
                <c:pt idx="4322">
                  <c:v>3.2494000000000001</c:v>
                </c:pt>
                <c:pt idx="4323">
                  <c:v>3.1554000000000002</c:v>
                </c:pt>
                <c:pt idx="4324">
                  <c:v>3.1025999999999998</c:v>
                </c:pt>
                <c:pt idx="4325">
                  <c:v>3.4731999999999998</c:v>
                </c:pt>
                <c:pt idx="4326">
                  <c:v>4.8433000000000002</c:v>
                </c:pt>
                <c:pt idx="4327">
                  <c:v>6.4396000000000004</c:v>
                </c:pt>
                <c:pt idx="4328">
                  <c:v>7.5369999999999999</c:v>
                </c:pt>
                <c:pt idx="4329">
                  <c:v>7.0530999999999997</c:v>
                </c:pt>
                <c:pt idx="4330">
                  <c:v>5.8369999999999997</c:v>
                </c:pt>
                <c:pt idx="4331">
                  <c:v>4.6478999999999999</c:v>
                </c:pt>
                <c:pt idx="4332">
                  <c:v>5.0724</c:v>
                </c:pt>
                <c:pt idx="4333">
                  <c:v>5.6112000000000002</c:v>
                </c:pt>
                <c:pt idx="4334">
                  <c:v>5.7504</c:v>
                </c:pt>
                <c:pt idx="4335">
                  <c:v>5.3796999999999997</c:v>
                </c:pt>
                <c:pt idx="4336">
                  <c:v>5.0385999999999997</c:v>
                </c:pt>
                <c:pt idx="4337">
                  <c:v>4.7107000000000001</c:v>
                </c:pt>
                <c:pt idx="4338">
                  <c:v>4.4916</c:v>
                </c:pt>
                <c:pt idx="4339">
                  <c:v>4.2586000000000004</c:v>
                </c:pt>
                <c:pt idx="4340">
                  <c:v>4.0888999999999998</c:v>
                </c:pt>
                <c:pt idx="4341">
                  <c:v>3.903</c:v>
                </c:pt>
                <c:pt idx="4342">
                  <c:v>3.8348</c:v>
                </c:pt>
                <c:pt idx="4343">
                  <c:v>3.8931</c:v>
                </c:pt>
                <c:pt idx="4344">
                  <c:v>4.2266000000000004</c:v>
                </c:pt>
                <c:pt idx="4345">
                  <c:v>4.8691000000000004</c:v>
                </c:pt>
                <c:pt idx="4346">
                  <c:v>5.6467999999999998</c:v>
                </c:pt>
                <c:pt idx="4347">
                  <c:v>6.1018999999999997</c:v>
                </c:pt>
                <c:pt idx="4348">
                  <c:v>6.3228</c:v>
                </c:pt>
                <c:pt idx="4349">
                  <c:v>6.1200999999999999</c:v>
                </c:pt>
                <c:pt idx="4350">
                  <c:v>5.9492000000000003</c:v>
                </c:pt>
                <c:pt idx="4351">
                  <c:v>5.4832999999999998</c:v>
                </c:pt>
                <c:pt idx="4352">
                  <c:v>5.2554999999999996</c:v>
                </c:pt>
                <c:pt idx="4353">
                  <c:v>4.9848999999999997</c:v>
                </c:pt>
                <c:pt idx="4354">
                  <c:v>4.8518999999999997</c:v>
                </c:pt>
                <c:pt idx="4355">
                  <c:v>4.6581999999999999</c:v>
                </c:pt>
                <c:pt idx="4356">
                  <c:v>4.5373000000000001</c:v>
                </c:pt>
                <c:pt idx="4357">
                  <c:v>4.3638000000000003</c:v>
                </c:pt>
                <c:pt idx="4358">
                  <c:v>4.2331000000000003</c:v>
                </c:pt>
                <c:pt idx="4359">
                  <c:v>4.2300000000000004</c:v>
                </c:pt>
                <c:pt idx="4360">
                  <c:v>4.3840000000000003</c:v>
                </c:pt>
                <c:pt idx="4361">
                  <c:v>4.5526999999999997</c:v>
                </c:pt>
                <c:pt idx="4362">
                  <c:v>4.7492999999999999</c:v>
                </c:pt>
                <c:pt idx="4363">
                  <c:v>4.9733999999999998</c:v>
                </c:pt>
                <c:pt idx="4364">
                  <c:v>5.1319999999999997</c:v>
                </c:pt>
                <c:pt idx="4365">
                  <c:v>5.1489000000000003</c:v>
                </c:pt>
                <c:pt idx="4366">
                  <c:v>5.0781999999999998</c:v>
                </c:pt>
                <c:pt idx="4367">
                  <c:v>4.9995000000000003</c:v>
                </c:pt>
                <c:pt idx="4368">
                  <c:v>4.8628</c:v>
                </c:pt>
                <c:pt idx="4369">
                  <c:v>4.7394999999999996</c:v>
                </c:pt>
                <c:pt idx="4370">
                  <c:v>4.6677</c:v>
                </c:pt>
                <c:pt idx="4371">
                  <c:v>4.5746000000000002</c:v>
                </c:pt>
                <c:pt idx="4372">
                  <c:v>4.5004999999999997</c:v>
                </c:pt>
                <c:pt idx="4373">
                  <c:v>4.4984999999999999</c:v>
                </c:pt>
                <c:pt idx="4374">
                  <c:v>4.54</c:v>
                </c:pt>
                <c:pt idx="4375">
                  <c:v>4.6432000000000002</c:v>
                </c:pt>
                <c:pt idx="4376">
                  <c:v>4.7888000000000002</c:v>
                </c:pt>
                <c:pt idx="4377">
                  <c:v>4.3501000000000003</c:v>
                </c:pt>
                <c:pt idx="4378">
                  <c:v>3.5727000000000002</c:v>
                </c:pt>
                <c:pt idx="4379">
                  <c:v>2.8041999999999998</c:v>
                </c:pt>
                <c:pt idx="4380">
                  <c:v>2.1366000000000001</c:v>
                </c:pt>
                <c:pt idx="4381">
                  <c:v>1.6662999999999999</c:v>
                </c:pt>
                <c:pt idx="4382">
                  <c:v>2.2884000000000002</c:v>
                </c:pt>
                <c:pt idx="4383">
                  <c:v>2.9756999999999998</c:v>
                </c:pt>
                <c:pt idx="4384">
                  <c:v>3.2604000000000002</c:v>
                </c:pt>
                <c:pt idx="4385">
                  <c:v>3.2368999999999999</c:v>
                </c:pt>
                <c:pt idx="4386">
                  <c:v>3.1686999999999999</c:v>
                </c:pt>
                <c:pt idx="4387">
                  <c:v>3.1025999999999998</c:v>
                </c:pt>
                <c:pt idx="4388">
                  <c:v>3.1252</c:v>
                </c:pt>
                <c:pt idx="4389">
                  <c:v>3.1202999999999999</c:v>
                </c:pt>
                <c:pt idx="4390">
                  <c:v>3.1332</c:v>
                </c:pt>
                <c:pt idx="4391">
                  <c:v>3.161</c:v>
                </c:pt>
                <c:pt idx="4392">
                  <c:v>3.2481</c:v>
                </c:pt>
                <c:pt idx="4393">
                  <c:v>3.7921999999999998</c:v>
                </c:pt>
                <c:pt idx="4394">
                  <c:v>3.3965999999999998</c:v>
                </c:pt>
                <c:pt idx="4395">
                  <c:v>3.1667999999999998</c:v>
                </c:pt>
                <c:pt idx="4396">
                  <c:v>2.9100999999999999</c:v>
                </c:pt>
                <c:pt idx="4397">
                  <c:v>2.4693999999999998</c:v>
                </c:pt>
                <c:pt idx="4398">
                  <c:v>2.0024999999999999</c:v>
                </c:pt>
                <c:pt idx="4399">
                  <c:v>1.6086</c:v>
                </c:pt>
                <c:pt idx="4400">
                  <c:v>1.6960999999999999</c:v>
                </c:pt>
                <c:pt idx="4401">
                  <c:v>3.3077999999999999</c:v>
                </c:pt>
                <c:pt idx="4402">
                  <c:v>3.7584</c:v>
                </c:pt>
                <c:pt idx="4403">
                  <c:v>3.4843000000000002</c:v>
                </c:pt>
                <c:pt idx="4404">
                  <c:v>2.9388000000000001</c:v>
                </c:pt>
                <c:pt idx="4405">
                  <c:v>2.9138000000000002</c:v>
                </c:pt>
                <c:pt idx="4406">
                  <c:v>3.2566000000000002</c:v>
                </c:pt>
                <c:pt idx="4407">
                  <c:v>3.3315000000000001</c:v>
                </c:pt>
                <c:pt idx="4408">
                  <c:v>3.2088000000000001</c:v>
                </c:pt>
                <c:pt idx="4409">
                  <c:v>3.0939999999999999</c:v>
                </c:pt>
                <c:pt idx="4410">
                  <c:v>3.0021</c:v>
                </c:pt>
                <c:pt idx="4411">
                  <c:v>2.9519000000000002</c:v>
                </c:pt>
                <c:pt idx="4412">
                  <c:v>2.9037999999999999</c:v>
                </c:pt>
                <c:pt idx="4413">
                  <c:v>2.8849</c:v>
                </c:pt>
                <c:pt idx="4414">
                  <c:v>2.9621</c:v>
                </c:pt>
                <c:pt idx="4415">
                  <c:v>3.5653000000000001</c:v>
                </c:pt>
                <c:pt idx="4416">
                  <c:v>4.8097000000000003</c:v>
                </c:pt>
                <c:pt idx="4417">
                  <c:v>6.1740000000000004</c:v>
                </c:pt>
                <c:pt idx="4418">
                  <c:v>5.7576000000000001</c:v>
                </c:pt>
                <c:pt idx="4419">
                  <c:v>4.7782</c:v>
                </c:pt>
                <c:pt idx="4420">
                  <c:v>3.7155999999999998</c:v>
                </c:pt>
                <c:pt idx="4421">
                  <c:v>2.8079000000000001</c:v>
                </c:pt>
                <c:pt idx="4422">
                  <c:v>2.2515999999999998</c:v>
                </c:pt>
                <c:pt idx="4423">
                  <c:v>3.5089000000000001</c:v>
                </c:pt>
                <c:pt idx="4424">
                  <c:v>4.3247999999999998</c:v>
                </c:pt>
                <c:pt idx="4425">
                  <c:v>4.0738000000000003</c:v>
                </c:pt>
                <c:pt idx="4426">
                  <c:v>3.4396</c:v>
                </c:pt>
                <c:pt idx="4427">
                  <c:v>3.4152999999999998</c:v>
                </c:pt>
                <c:pt idx="4428">
                  <c:v>3.6474000000000002</c:v>
                </c:pt>
                <c:pt idx="4429">
                  <c:v>3.7435999999999998</c:v>
                </c:pt>
                <c:pt idx="4430">
                  <c:v>3.6274000000000002</c:v>
                </c:pt>
                <c:pt idx="4431">
                  <c:v>3.4883000000000002</c:v>
                </c:pt>
                <c:pt idx="4432">
                  <c:v>3.3443000000000001</c:v>
                </c:pt>
                <c:pt idx="4433">
                  <c:v>3.2246999999999999</c:v>
                </c:pt>
                <c:pt idx="4434">
                  <c:v>3.125</c:v>
                </c:pt>
                <c:pt idx="4435">
                  <c:v>3.0105</c:v>
                </c:pt>
                <c:pt idx="4436">
                  <c:v>2.9359999999999999</c:v>
                </c:pt>
                <c:pt idx="4437">
                  <c:v>3.0019999999999998</c:v>
                </c:pt>
                <c:pt idx="4438">
                  <c:v>3.4386999999999999</c:v>
                </c:pt>
                <c:pt idx="4439">
                  <c:v>4.3540999999999999</c:v>
                </c:pt>
                <c:pt idx="4440">
                  <c:v>5.3582999999999998</c:v>
                </c:pt>
                <c:pt idx="4441">
                  <c:v>6.0514000000000001</c:v>
                </c:pt>
                <c:pt idx="4442">
                  <c:v>6.4166999999999996</c:v>
                </c:pt>
                <c:pt idx="4443">
                  <c:v>6.2651000000000003</c:v>
                </c:pt>
                <c:pt idx="4444">
                  <c:v>5.9741</c:v>
                </c:pt>
                <c:pt idx="4445">
                  <c:v>5.6017000000000001</c:v>
                </c:pt>
                <c:pt idx="4446">
                  <c:v>5.2312000000000003</c:v>
                </c:pt>
                <c:pt idx="4447">
                  <c:v>4.9859999999999998</c:v>
                </c:pt>
                <c:pt idx="4448">
                  <c:v>4.7275999999999998</c:v>
                </c:pt>
                <c:pt idx="4449">
                  <c:v>4.5061999999999998</c:v>
                </c:pt>
                <c:pt idx="4450">
                  <c:v>4.3821000000000003</c:v>
                </c:pt>
                <c:pt idx="4451">
                  <c:v>4.3760000000000003</c:v>
                </c:pt>
                <c:pt idx="4452">
                  <c:v>4.5567000000000002</c:v>
                </c:pt>
                <c:pt idx="4453">
                  <c:v>4.8609</c:v>
                </c:pt>
                <c:pt idx="4454">
                  <c:v>5.2427000000000001</c:v>
                </c:pt>
                <c:pt idx="4455">
                  <c:v>5.6105</c:v>
                </c:pt>
                <c:pt idx="4456">
                  <c:v>5.8970000000000002</c:v>
                </c:pt>
                <c:pt idx="4457">
                  <c:v>5.8589000000000002</c:v>
                </c:pt>
                <c:pt idx="4458">
                  <c:v>5.7996999999999996</c:v>
                </c:pt>
                <c:pt idx="4459">
                  <c:v>5.5827999999999998</c:v>
                </c:pt>
                <c:pt idx="4460">
                  <c:v>5.3346</c:v>
                </c:pt>
                <c:pt idx="4461">
                  <c:v>5.1247999999999996</c:v>
                </c:pt>
                <c:pt idx="4462">
                  <c:v>4.9076000000000004</c:v>
                </c:pt>
                <c:pt idx="4463">
                  <c:v>4.7823000000000002</c:v>
                </c:pt>
                <c:pt idx="4464">
                  <c:v>4.6356000000000002</c:v>
                </c:pt>
                <c:pt idx="4465">
                  <c:v>4.5326000000000004</c:v>
                </c:pt>
                <c:pt idx="4466">
                  <c:v>5.4236000000000004</c:v>
                </c:pt>
                <c:pt idx="4467">
                  <c:v>8.3415999999999997</c:v>
                </c:pt>
                <c:pt idx="4468">
                  <c:v>8.6287000000000003</c:v>
                </c:pt>
                <c:pt idx="4469">
                  <c:v>7.4322999999999997</c:v>
                </c:pt>
                <c:pt idx="4470">
                  <c:v>5.9846000000000004</c:v>
                </c:pt>
                <c:pt idx="4471">
                  <c:v>4.6425000000000001</c:v>
                </c:pt>
                <c:pt idx="4472">
                  <c:v>3.5363000000000002</c:v>
                </c:pt>
                <c:pt idx="4473">
                  <c:v>3.9014000000000002</c:v>
                </c:pt>
                <c:pt idx="4474">
                  <c:v>4.8143000000000002</c:v>
                </c:pt>
                <c:pt idx="4475">
                  <c:v>4.7407000000000004</c:v>
                </c:pt>
                <c:pt idx="4476">
                  <c:v>4.0522999999999998</c:v>
                </c:pt>
                <c:pt idx="4477">
                  <c:v>3.6802000000000001</c:v>
                </c:pt>
                <c:pt idx="4478">
                  <c:v>3.53</c:v>
                </c:pt>
                <c:pt idx="4479">
                  <c:v>3.4388000000000001</c:v>
                </c:pt>
                <c:pt idx="4480">
                  <c:v>3.3361000000000001</c:v>
                </c:pt>
                <c:pt idx="4481">
                  <c:v>3.2469000000000001</c:v>
                </c:pt>
                <c:pt idx="4482">
                  <c:v>3.2162000000000002</c:v>
                </c:pt>
                <c:pt idx="4483">
                  <c:v>3.2250000000000001</c:v>
                </c:pt>
                <c:pt idx="4484">
                  <c:v>4.0427</c:v>
                </c:pt>
                <c:pt idx="4485">
                  <c:v>5.2583000000000002</c:v>
                </c:pt>
                <c:pt idx="4486">
                  <c:v>6.9641999999999999</c:v>
                </c:pt>
                <c:pt idx="4487">
                  <c:v>7.1978</c:v>
                </c:pt>
                <c:pt idx="4488">
                  <c:v>6.5266000000000002</c:v>
                </c:pt>
                <c:pt idx="4489">
                  <c:v>5.3482000000000003</c:v>
                </c:pt>
                <c:pt idx="4490">
                  <c:v>5.0014000000000003</c:v>
                </c:pt>
                <c:pt idx="4491">
                  <c:v>5.5666000000000002</c:v>
                </c:pt>
                <c:pt idx="4492">
                  <c:v>5.9813000000000001</c:v>
                </c:pt>
                <c:pt idx="4493">
                  <c:v>5.5412999999999997</c:v>
                </c:pt>
                <c:pt idx="4494">
                  <c:v>4.609</c:v>
                </c:pt>
                <c:pt idx="4495">
                  <c:v>4.1635999999999997</c:v>
                </c:pt>
                <c:pt idx="4496">
                  <c:v>4.3887</c:v>
                </c:pt>
                <c:pt idx="4497">
                  <c:v>4.4702000000000002</c:v>
                </c:pt>
                <c:pt idx="4498">
                  <c:v>4.3444000000000003</c:v>
                </c:pt>
                <c:pt idx="4499">
                  <c:v>4.1974999999999998</c:v>
                </c:pt>
                <c:pt idx="4500">
                  <c:v>4.0955000000000004</c:v>
                </c:pt>
                <c:pt idx="4501">
                  <c:v>4.7310999999999996</c:v>
                </c:pt>
                <c:pt idx="4502">
                  <c:v>4.4189999999999996</c:v>
                </c:pt>
                <c:pt idx="4503">
                  <c:v>3.6787000000000001</c:v>
                </c:pt>
                <c:pt idx="4505">
                  <c:v>4.7</c:v>
                </c:pt>
                <c:pt idx="4506">
                  <c:v>7.9340999999999999</c:v>
                </c:pt>
                <c:pt idx="4507">
                  <c:v>9.8572000000000006</c:v>
                </c:pt>
                <c:pt idx="4508">
                  <c:v>9.5871999999999993</c:v>
                </c:pt>
                <c:pt idx="4509">
                  <c:v>8.2276000000000007</c:v>
                </c:pt>
                <c:pt idx="4510">
                  <c:v>6.5751999999999997</c:v>
                </c:pt>
                <c:pt idx="4511">
                  <c:v>5.0697000000000001</c:v>
                </c:pt>
                <c:pt idx="4512">
                  <c:v>3.9348999999999998</c:v>
                </c:pt>
                <c:pt idx="4513">
                  <c:v>5.7211999999999996</c:v>
                </c:pt>
                <c:pt idx="4514">
                  <c:v>7.9645999999999999</c:v>
                </c:pt>
                <c:pt idx="4515">
                  <c:v>7.73</c:v>
                </c:pt>
                <c:pt idx="4516">
                  <c:v>6.6001000000000003</c:v>
                </c:pt>
                <c:pt idx="4517">
                  <c:v>5.2083000000000004</c:v>
                </c:pt>
                <c:pt idx="4518">
                  <c:v>4.0214999999999996</c:v>
                </c:pt>
                <c:pt idx="4519">
                  <c:v>3.1080000000000001</c:v>
                </c:pt>
                <c:pt idx="4520">
                  <c:v>3.58</c:v>
                </c:pt>
                <c:pt idx="4521">
                  <c:v>4.6887999999999996</c:v>
                </c:pt>
                <c:pt idx="4522">
                  <c:v>4.6924999999999999</c:v>
                </c:pt>
                <c:pt idx="4523">
                  <c:v>4.0575999999999999</c:v>
                </c:pt>
                <c:pt idx="4524">
                  <c:v>3.5586000000000002</c:v>
                </c:pt>
                <c:pt idx="4525">
                  <c:v>3.4034</c:v>
                </c:pt>
                <c:pt idx="4526">
                  <c:v>3.3105000000000002</c:v>
                </c:pt>
                <c:pt idx="4527">
                  <c:v>3.1497999999999999</c:v>
                </c:pt>
                <c:pt idx="4528">
                  <c:v>3.5167999999999999</c:v>
                </c:pt>
                <c:pt idx="4529">
                  <c:v>5.8330000000000002</c:v>
                </c:pt>
                <c:pt idx="4530">
                  <c:v>8.5076999999999998</c:v>
                </c:pt>
                <c:pt idx="4531">
                  <c:v>8.6134000000000004</c:v>
                </c:pt>
                <c:pt idx="4532">
                  <c:v>7.5682</c:v>
                </c:pt>
                <c:pt idx="4533">
                  <c:v>6.1142000000000003</c:v>
                </c:pt>
                <c:pt idx="4534">
                  <c:v>4.8498999999999999</c:v>
                </c:pt>
                <c:pt idx="4535">
                  <c:v>3.8734999999999999</c:v>
                </c:pt>
                <c:pt idx="4536">
                  <c:v>3.9714</c:v>
                </c:pt>
                <c:pt idx="4537">
                  <c:v>6.0739000000000001</c:v>
                </c:pt>
                <c:pt idx="4538">
                  <c:v>7.5364000000000004</c:v>
                </c:pt>
                <c:pt idx="4539">
                  <c:v>7.1166999999999998</c:v>
                </c:pt>
                <c:pt idx="4540">
                  <c:v>6.0353000000000003</c:v>
                </c:pt>
                <c:pt idx="4541">
                  <c:v>4.8802000000000003</c:v>
                </c:pt>
                <c:pt idx="4542">
                  <c:v>3.8868</c:v>
                </c:pt>
                <c:pt idx="4543">
                  <c:v>3.0836999999999999</c:v>
                </c:pt>
                <c:pt idx="4544">
                  <c:v>3.6722000000000001</c:v>
                </c:pt>
                <c:pt idx="4545">
                  <c:v>4.7229999999999999</c:v>
                </c:pt>
                <c:pt idx="4546">
                  <c:v>4.7430000000000003</c:v>
                </c:pt>
                <c:pt idx="4547">
                  <c:v>4.1597999999999997</c:v>
                </c:pt>
                <c:pt idx="4548">
                  <c:v>3.5407000000000002</c:v>
                </c:pt>
                <c:pt idx="4549">
                  <c:v>3.5283000000000002</c:v>
                </c:pt>
                <c:pt idx="4550">
                  <c:v>3.6688999999999998</c:v>
                </c:pt>
                <c:pt idx="4551">
                  <c:v>3.6859999999999999</c:v>
                </c:pt>
                <c:pt idx="4552">
                  <c:v>3.6566999999999998</c:v>
                </c:pt>
                <c:pt idx="4553">
                  <c:v>3.6314000000000002</c:v>
                </c:pt>
                <c:pt idx="4554">
                  <c:v>3.6594000000000002</c:v>
                </c:pt>
                <c:pt idx="4555">
                  <c:v>3.7328000000000001</c:v>
                </c:pt>
                <c:pt idx="4556">
                  <c:v>3.8056999999999999</c:v>
                </c:pt>
                <c:pt idx="4557">
                  <c:v>4.3925000000000001</c:v>
                </c:pt>
                <c:pt idx="4558">
                  <c:v>5.3207000000000004</c:v>
                </c:pt>
                <c:pt idx="4559">
                  <c:v>6.1534000000000004</c:v>
                </c:pt>
                <c:pt idx="4560">
                  <c:v>6.6406999999999998</c:v>
                </c:pt>
                <c:pt idx="4561">
                  <c:v>6.0640000000000001</c:v>
                </c:pt>
                <c:pt idx="4562">
                  <c:v>5.0289000000000001</c:v>
                </c:pt>
                <c:pt idx="4563">
                  <c:v>4.5004</c:v>
                </c:pt>
                <c:pt idx="4564">
                  <c:v>5.1852999999999998</c:v>
                </c:pt>
                <c:pt idx="4565">
                  <c:v>5.4044999999999996</c:v>
                </c:pt>
                <c:pt idx="4566">
                  <c:v>5.4204999999999997</c:v>
                </c:pt>
                <c:pt idx="4567">
                  <c:v>5.056</c:v>
                </c:pt>
                <c:pt idx="4568">
                  <c:v>4.8552</c:v>
                </c:pt>
                <c:pt idx="4569">
                  <c:v>4.5574000000000003</c:v>
                </c:pt>
                <c:pt idx="4570">
                  <c:v>4.3712999999999997</c:v>
                </c:pt>
                <c:pt idx="4571">
                  <c:v>4.1886999999999999</c:v>
                </c:pt>
                <c:pt idx="4572">
                  <c:v>4.0380000000000003</c:v>
                </c:pt>
                <c:pt idx="4573">
                  <c:v>3.9723000000000002</c:v>
                </c:pt>
                <c:pt idx="4574">
                  <c:v>4.0316000000000001</c:v>
                </c:pt>
                <c:pt idx="4575">
                  <c:v>4.1856</c:v>
                </c:pt>
                <c:pt idx="4576">
                  <c:v>4.4265999999999996</c:v>
                </c:pt>
                <c:pt idx="4577">
                  <c:v>4.6963999999999997</c:v>
                </c:pt>
                <c:pt idx="4578">
                  <c:v>4.9032999999999998</c:v>
                </c:pt>
                <c:pt idx="4579">
                  <c:v>5.0747999999999998</c:v>
                </c:pt>
                <c:pt idx="4580">
                  <c:v>5.1661000000000001</c:v>
                </c:pt>
                <c:pt idx="4581">
                  <c:v>5.1265000000000001</c:v>
                </c:pt>
                <c:pt idx="4582">
                  <c:v>5.0980999999999996</c:v>
                </c:pt>
                <c:pt idx="4583">
                  <c:v>5.0980999999999996</c:v>
                </c:pt>
                <c:pt idx="4584">
                  <c:v>4.9962</c:v>
                </c:pt>
                <c:pt idx="4585">
                  <c:v>4.8992000000000004</c:v>
                </c:pt>
                <c:pt idx="4586">
                  <c:v>4.8457999999999997</c:v>
                </c:pt>
                <c:pt idx="4587">
                  <c:v>4.8114999999999997</c:v>
                </c:pt>
                <c:pt idx="4588">
                  <c:v>4.7870999999999997</c:v>
                </c:pt>
                <c:pt idx="4589">
                  <c:v>4.8429000000000002</c:v>
                </c:pt>
                <c:pt idx="4590">
                  <c:v>4.9119000000000002</c:v>
                </c:pt>
                <c:pt idx="4591">
                  <c:v>4.91</c:v>
                </c:pt>
                <c:pt idx="4592">
                  <c:v>4.8952</c:v>
                </c:pt>
                <c:pt idx="4593">
                  <c:v>4.9314</c:v>
                </c:pt>
                <c:pt idx="4594">
                  <c:v>4.9486999999999997</c:v>
                </c:pt>
                <c:pt idx="4595">
                  <c:v>4.9478</c:v>
                </c:pt>
                <c:pt idx="4596">
                  <c:v>5.0975999999999999</c:v>
                </c:pt>
                <c:pt idx="4597">
                  <c:v>6.3093000000000004</c:v>
                </c:pt>
                <c:pt idx="4598">
                  <c:v>5.7153999999999998</c:v>
                </c:pt>
                <c:pt idx="4599">
                  <c:v>4.6660000000000004</c:v>
                </c:pt>
                <c:pt idx="4600">
                  <c:v>3.6099000000000001</c:v>
                </c:pt>
                <c:pt idx="4601">
                  <c:v>2.7317999999999998</c:v>
                </c:pt>
                <c:pt idx="4602">
                  <c:v>2.298</c:v>
                </c:pt>
                <c:pt idx="4603">
                  <c:v>3.1892</c:v>
                </c:pt>
                <c:pt idx="4604">
                  <c:v>4.2496</c:v>
                </c:pt>
                <c:pt idx="4605">
                  <c:v>4.3917000000000002</c:v>
                </c:pt>
                <c:pt idx="4606">
                  <c:v>3.8113000000000001</c:v>
                </c:pt>
                <c:pt idx="4607">
                  <c:v>3.1383999999999999</c:v>
                </c:pt>
                <c:pt idx="4608">
                  <c:v>4.3049999999999997</c:v>
                </c:pt>
                <c:pt idx="4609">
                  <c:v>4.6778000000000004</c:v>
                </c:pt>
                <c:pt idx="4610">
                  <c:v>4.2256</c:v>
                </c:pt>
                <c:pt idx="4611">
                  <c:v>3.4228000000000001</c:v>
                </c:pt>
                <c:pt idx="4612">
                  <c:v>2.6192000000000002</c:v>
                </c:pt>
                <c:pt idx="4613">
                  <c:v>1.9604999999999999</c:v>
                </c:pt>
                <c:pt idx="4614">
                  <c:v>3.1913</c:v>
                </c:pt>
                <c:pt idx="4615">
                  <c:v>5.3060999999999998</c:v>
                </c:pt>
                <c:pt idx="4616">
                  <c:v>5.3357999999999999</c:v>
                </c:pt>
                <c:pt idx="4617">
                  <c:v>4.6087999999999996</c:v>
                </c:pt>
                <c:pt idx="4618">
                  <c:v>3.6579999999999999</c:v>
                </c:pt>
                <c:pt idx="4619">
                  <c:v>2.7715000000000001</c:v>
                </c:pt>
                <c:pt idx="4620">
                  <c:v>2.0341999999999998</c:v>
                </c:pt>
                <c:pt idx="4621">
                  <c:v>1.9113</c:v>
                </c:pt>
                <c:pt idx="4622">
                  <c:v>3.4613</c:v>
                </c:pt>
                <c:pt idx="4623">
                  <c:v>4.1398999999999999</c:v>
                </c:pt>
                <c:pt idx="4624">
                  <c:v>3.9123000000000001</c:v>
                </c:pt>
                <c:pt idx="4625">
                  <c:v>3.3227000000000002</c:v>
                </c:pt>
                <c:pt idx="4626">
                  <c:v>3.3932000000000002</c:v>
                </c:pt>
                <c:pt idx="4627">
                  <c:v>3.6158000000000001</c:v>
                </c:pt>
                <c:pt idx="4628">
                  <c:v>3.7416</c:v>
                </c:pt>
                <c:pt idx="4629">
                  <c:v>3.7014999999999998</c:v>
                </c:pt>
                <c:pt idx="4630">
                  <c:v>3.5543999999999998</c:v>
                </c:pt>
                <c:pt idx="4632">
                  <c:v>6.5141</c:v>
                </c:pt>
                <c:pt idx="4633">
                  <c:v>9.0771999999999995</c:v>
                </c:pt>
                <c:pt idx="4634">
                  <c:v>9.1838999999999995</c:v>
                </c:pt>
                <c:pt idx="4635">
                  <c:v>7.9355000000000002</c:v>
                </c:pt>
                <c:pt idx="4636">
                  <c:v>6.7003000000000004</c:v>
                </c:pt>
                <c:pt idx="4637">
                  <c:v>5.0281000000000002</c:v>
                </c:pt>
                <c:pt idx="4638">
                  <c:v>3.8980999999999999</c:v>
                </c:pt>
                <c:pt idx="4639">
                  <c:v>4.5967000000000002</c:v>
                </c:pt>
                <c:pt idx="4640">
                  <c:v>7.282</c:v>
                </c:pt>
                <c:pt idx="4641">
                  <c:v>8.5976999999999997</c:v>
                </c:pt>
                <c:pt idx="4642">
                  <c:v>8.1268999999999991</c:v>
                </c:pt>
                <c:pt idx="4643">
                  <c:v>6.8243999999999998</c:v>
                </c:pt>
                <c:pt idx="4644">
                  <c:v>7.3236999999999997</c:v>
                </c:pt>
                <c:pt idx="4645">
                  <c:v>7.1261000000000001</c:v>
                </c:pt>
                <c:pt idx="4646">
                  <c:v>6.0429000000000004</c:v>
                </c:pt>
                <c:pt idx="4647">
                  <c:v>4.8731999999999998</c:v>
                </c:pt>
                <c:pt idx="4648">
                  <c:v>3.8155000000000001</c:v>
                </c:pt>
                <c:pt idx="4649">
                  <c:v>2.9525000000000001</c:v>
                </c:pt>
                <c:pt idx="4650">
                  <c:v>3.1078999999999999</c:v>
                </c:pt>
                <c:pt idx="4651">
                  <c:v>4.0064000000000002</c:v>
                </c:pt>
                <c:pt idx="4652">
                  <c:v>4.3061999999999996</c:v>
                </c:pt>
                <c:pt idx="4653">
                  <c:v>3.9679000000000002</c:v>
                </c:pt>
                <c:pt idx="4654">
                  <c:v>3.5371000000000001</c:v>
                </c:pt>
                <c:pt idx="4655">
                  <c:v>3.1751999999999998</c:v>
                </c:pt>
                <c:pt idx="4656">
                  <c:v>2.915</c:v>
                </c:pt>
                <c:pt idx="4657">
                  <c:v>2.7663000000000002</c:v>
                </c:pt>
                <c:pt idx="4658">
                  <c:v>2.6970000000000001</c:v>
                </c:pt>
                <c:pt idx="4659">
                  <c:v>2.7465999999999999</c:v>
                </c:pt>
                <c:pt idx="4660">
                  <c:v>2.8544999999999998</c:v>
                </c:pt>
                <c:pt idx="4661">
                  <c:v>3.4236</c:v>
                </c:pt>
                <c:pt idx="4662">
                  <c:v>4.6677</c:v>
                </c:pt>
                <c:pt idx="4663">
                  <c:v>6.0915999999999997</c:v>
                </c:pt>
                <c:pt idx="4664">
                  <c:v>6.9409000000000001</c:v>
                </c:pt>
                <c:pt idx="4665">
                  <c:v>6.9279000000000002</c:v>
                </c:pt>
                <c:pt idx="4666">
                  <c:v>5.9218000000000002</c:v>
                </c:pt>
                <c:pt idx="4667">
                  <c:v>5.2319000000000004</c:v>
                </c:pt>
                <c:pt idx="4668">
                  <c:v>5.2957000000000001</c:v>
                </c:pt>
                <c:pt idx="4669">
                  <c:v>5.2298999999999998</c:v>
                </c:pt>
                <c:pt idx="4670">
                  <c:v>5.0190000000000001</c:v>
                </c:pt>
                <c:pt idx="4671">
                  <c:v>4.7698999999999998</c:v>
                </c:pt>
                <c:pt idx="4672">
                  <c:v>4.5006000000000004</c:v>
                </c:pt>
                <c:pt idx="4673">
                  <c:v>4.3009000000000004</c:v>
                </c:pt>
                <c:pt idx="4674">
                  <c:v>4.1288</c:v>
                </c:pt>
                <c:pt idx="4675">
                  <c:v>3.9662999999999999</c:v>
                </c:pt>
                <c:pt idx="4676">
                  <c:v>3.8622999999999998</c:v>
                </c:pt>
                <c:pt idx="4677">
                  <c:v>3.8845999999999998</c:v>
                </c:pt>
                <c:pt idx="4678">
                  <c:v>4.0450999999999997</c:v>
                </c:pt>
                <c:pt idx="4679">
                  <c:v>4.4625000000000004</c:v>
                </c:pt>
                <c:pt idx="4680">
                  <c:v>5.1182999999999996</c:v>
                </c:pt>
                <c:pt idx="4681">
                  <c:v>5.7812999999999999</c:v>
                </c:pt>
                <c:pt idx="4682">
                  <c:v>6.2816000000000001</c:v>
                </c:pt>
                <c:pt idx="4683">
                  <c:v>6.4097999999999997</c:v>
                </c:pt>
                <c:pt idx="4684">
                  <c:v>6.2061000000000002</c:v>
                </c:pt>
                <c:pt idx="4685">
                  <c:v>5.9664999999999999</c:v>
                </c:pt>
                <c:pt idx="4686">
                  <c:v>5.6928999999999998</c:v>
                </c:pt>
                <c:pt idx="4687">
                  <c:v>5.2958999999999996</c:v>
                </c:pt>
                <c:pt idx="4688">
                  <c:v>5.0086000000000004</c:v>
                </c:pt>
                <c:pt idx="4689">
                  <c:v>4.8570000000000002</c:v>
                </c:pt>
                <c:pt idx="4690">
                  <c:v>4.6528999999999998</c:v>
                </c:pt>
                <c:pt idx="4691">
                  <c:v>4.5010000000000003</c:v>
                </c:pt>
                <c:pt idx="4692">
                  <c:v>4.3974000000000002</c:v>
                </c:pt>
                <c:pt idx="4693">
                  <c:v>4.3151999999999999</c:v>
                </c:pt>
                <c:pt idx="4694">
                  <c:v>4.3933</c:v>
                </c:pt>
                <c:pt idx="4695">
                  <c:v>4.5441000000000003</c:v>
                </c:pt>
                <c:pt idx="4696">
                  <c:v>4.8101000000000003</c:v>
                </c:pt>
                <c:pt idx="4697">
                  <c:v>5.0303000000000004</c:v>
                </c:pt>
                <c:pt idx="4698">
                  <c:v>5.1694000000000004</c:v>
                </c:pt>
                <c:pt idx="4699">
                  <c:v>5.2855999999999996</c:v>
                </c:pt>
                <c:pt idx="4700">
                  <c:v>5.3757000000000001</c:v>
                </c:pt>
                <c:pt idx="4701">
                  <c:v>5.3558000000000003</c:v>
                </c:pt>
                <c:pt idx="4702">
                  <c:v>5.2878999999999996</c:v>
                </c:pt>
                <c:pt idx="4703">
                  <c:v>5.2209000000000003</c:v>
                </c:pt>
                <c:pt idx="4704">
                  <c:v>5.0876000000000001</c:v>
                </c:pt>
                <c:pt idx="4705">
                  <c:v>4.9570999999999996</c:v>
                </c:pt>
                <c:pt idx="4706">
                  <c:v>6.6755000000000004</c:v>
                </c:pt>
                <c:pt idx="4707">
                  <c:v>6.4451000000000001</c:v>
                </c:pt>
                <c:pt idx="4708">
                  <c:v>5.5621</c:v>
                </c:pt>
                <c:pt idx="4709">
                  <c:v>4.415</c:v>
                </c:pt>
                <c:pt idx="4710">
                  <c:v>3.3502000000000001</c:v>
                </c:pt>
                <c:pt idx="4711">
                  <c:v>2.4748000000000001</c:v>
                </c:pt>
                <c:pt idx="4712">
                  <c:v>2.4701</c:v>
                </c:pt>
                <c:pt idx="4713">
                  <c:v>4.1111000000000004</c:v>
                </c:pt>
                <c:pt idx="4714">
                  <c:v>4.7092999999999998</c:v>
                </c:pt>
                <c:pt idx="4715">
                  <c:v>4.2720000000000002</c:v>
                </c:pt>
                <c:pt idx="4716">
                  <c:v>3.4958</c:v>
                </c:pt>
                <c:pt idx="4717">
                  <c:v>3.1907999999999999</c:v>
                </c:pt>
                <c:pt idx="4718">
                  <c:v>3.2465000000000002</c:v>
                </c:pt>
                <c:pt idx="4719">
                  <c:v>3.2925</c:v>
                </c:pt>
                <c:pt idx="4720">
                  <c:v>3.2555000000000001</c:v>
                </c:pt>
                <c:pt idx="4721">
                  <c:v>3.2166000000000001</c:v>
                </c:pt>
                <c:pt idx="4722">
                  <c:v>3.1943999999999999</c:v>
                </c:pt>
                <c:pt idx="4723">
                  <c:v>3.2117</c:v>
                </c:pt>
                <c:pt idx="4724">
                  <c:v>3.1735000000000002</c:v>
                </c:pt>
                <c:pt idx="4725">
                  <c:v>3.2166000000000001</c:v>
                </c:pt>
                <c:pt idx="4726">
                  <c:v>3.5876000000000001</c:v>
                </c:pt>
                <c:pt idx="4727">
                  <c:v>4.3441999999999998</c:v>
                </c:pt>
                <c:pt idx="4728">
                  <c:v>5.2638999999999996</c:v>
                </c:pt>
                <c:pt idx="4729">
                  <c:v>5.9938000000000002</c:v>
                </c:pt>
                <c:pt idx="4730">
                  <c:v>6.3529</c:v>
                </c:pt>
                <c:pt idx="4731">
                  <c:v>6.1778000000000004</c:v>
                </c:pt>
                <c:pt idx="4732">
                  <c:v>5.9080000000000004</c:v>
                </c:pt>
                <c:pt idx="4733">
                  <c:v>5.4903000000000004</c:v>
                </c:pt>
                <c:pt idx="4734">
                  <c:v>5.13</c:v>
                </c:pt>
                <c:pt idx="4735">
                  <c:v>4.8349000000000002</c:v>
                </c:pt>
                <c:pt idx="4736">
                  <c:v>4.5894000000000004</c:v>
                </c:pt>
                <c:pt idx="4737">
                  <c:v>4.3433000000000002</c:v>
                </c:pt>
                <c:pt idx="4738">
                  <c:v>4.2462</c:v>
                </c:pt>
                <c:pt idx="4739">
                  <c:v>4.1348000000000003</c:v>
                </c:pt>
                <c:pt idx="4740">
                  <c:v>4.1045999999999996</c:v>
                </c:pt>
                <c:pt idx="4741">
                  <c:v>4.1993</c:v>
                </c:pt>
                <c:pt idx="4742">
                  <c:v>4.3761999999999999</c:v>
                </c:pt>
                <c:pt idx="4743">
                  <c:v>4.5781000000000001</c:v>
                </c:pt>
                <c:pt idx="4744">
                  <c:v>4.7275999999999998</c:v>
                </c:pt>
                <c:pt idx="4745">
                  <c:v>4.8441999999999998</c:v>
                </c:pt>
                <c:pt idx="4746">
                  <c:v>4.9015000000000004</c:v>
                </c:pt>
                <c:pt idx="4747">
                  <c:v>4.9565999999999999</c:v>
                </c:pt>
                <c:pt idx="4748">
                  <c:v>4.9671000000000003</c:v>
                </c:pt>
                <c:pt idx="4749">
                  <c:v>4.9842000000000004</c:v>
                </c:pt>
                <c:pt idx="4750">
                  <c:v>5.0010000000000003</c:v>
                </c:pt>
                <c:pt idx="4751">
                  <c:v>5.0011999999999999</c:v>
                </c:pt>
                <c:pt idx="4752">
                  <c:v>5.0106999999999999</c:v>
                </c:pt>
                <c:pt idx="4753">
                  <c:v>5.0157999999999996</c:v>
                </c:pt>
                <c:pt idx="4754">
                  <c:v>5.0182000000000002</c:v>
                </c:pt>
                <c:pt idx="4755">
                  <c:v>5.0278999999999998</c:v>
                </c:pt>
                <c:pt idx="4756">
                  <c:v>5.0391000000000004</c:v>
                </c:pt>
                <c:pt idx="4757">
                  <c:v>5.0879000000000003</c:v>
                </c:pt>
                <c:pt idx="4758">
                  <c:v>5.5461999999999998</c:v>
                </c:pt>
                <c:pt idx="4759">
                  <c:v>4.8849999999999998</c:v>
                </c:pt>
                <c:pt idx="4760">
                  <c:v>3.9426000000000001</c:v>
                </c:pt>
                <c:pt idx="4761">
                  <c:v>3.0204</c:v>
                </c:pt>
                <c:pt idx="4762">
                  <c:v>2.234</c:v>
                </c:pt>
                <c:pt idx="4763">
                  <c:v>2.0424000000000002</c:v>
                </c:pt>
                <c:pt idx="4764">
                  <c:v>2.9763999999999999</c:v>
                </c:pt>
                <c:pt idx="4765">
                  <c:v>3.4540000000000002</c:v>
                </c:pt>
                <c:pt idx="4766">
                  <c:v>3.5952999999999999</c:v>
                </c:pt>
                <c:pt idx="4767">
                  <c:v>3.4264000000000001</c:v>
                </c:pt>
                <c:pt idx="4768">
                  <c:v>3.3</c:v>
                </c:pt>
                <c:pt idx="4769">
                  <c:v>3.1265000000000001</c:v>
                </c:pt>
                <c:pt idx="4770">
                  <c:v>2.9994999999999998</c:v>
                </c:pt>
                <c:pt idx="4771">
                  <c:v>2.9352</c:v>
                </c:pt>
                <c:pt idx="4772">
                  <c:v>2.8765000000000001</c:v>
                </c:pt>
                <c:pt idx="4773">
                  <c:v>2.819</c:v>
                </c:pt>
                <c:pt idx="4774">
                  <c:v>2.7837000000000001</c:v>
                </c:pt>
                <c:pt idx="4775">
                  <c:v>2.8978000000000002</c:v>
                </c:pt>
                <c:pt idx="4776">
                  <c:v>3.3692000000000002</c:v>
                </c:pt>
                <c:pt idx="4777">
                  <c:v>4.1977000000000002</c:v>
                </c:pt>
                <c:pt idx="4778">
                  <c:v>5.0843999999999996</c:v>
                </c:pt>
                <c:pt idx="4779">
                  <c:v>5.7327000000000004</c:v>
                </c:pt>
                <c:pt idx="4780">
                  <c:v>6.0377000000000001</c:v>
                </c:pt>
                <c:pt idx="4781">
                  <c:v>5.9942000000000002</c:v>
                </c:pt>
                <c:pt idx="4782">
                  <c:v>5.7268999999999997</c:v>
                </c:pt>
                <c:pt idx="4783">
                  <c:v>5.4481999999999999</c:v>
                </c:pt>
                <c:pt idx="4784">
                  <c:v>5.1268000000000002</c:v>
                </c:pt>
                <c:pt idx="4785">
                  <c:v>4.8532000000000002</c:v>
                </c:pt>
                <c:pt idx="4786">
                  <c:v>4.6528999999999998</c:v>
                </c:pt>
                <c:pt idx="4787">
                  <c:v>4.5254000000000003</c:v>
                </c:pt>
                <c:pt idx="4788">
                  <c:v>4.3948999999999998</c:v>
                </c:pt>
                <c:pt idx="4789">
                  <c:v>4.3505000000000003</c:v>
                </c:pt>
                <c:pt idx="4790">
                  <c:v>4.4375</c:v>
                </c:pt>
                <c:pt idx="4791">
                  <c:v>4.6631</c:v>
                </c:pt>
                <c:pt idx="4792">
                  <c:v>5.0395000000000003</c:v>
                </c:pt>
                <c:pt idx="4793">
                  <c:v>5.4203000000000001</c:v>
                </c:pt>
                <c:pt idx="4794">
                  <c:v>5.7651000000000003</c:v>
                </c:pt>
                <c:pt idx="4795">
                  <c:v>5.9194000000000004</c:v>
                </c:pt>
                <c:pt idx="4796">
                  <c:v>5.9279000000000002</c:v>
                </c:pt>
                <c:pt idx="4797">
                  <c:v>5.8890000000000002</c:v>
                </c:pt>
                <c:pt idx="4798">
                  <c:v>5.6383000000000001</c:v>
                </c:pt>
                <c:pt idx="4799">
                  <c:v>5.4661999999999997</c:v>
                </c:pt>
                <c:pt idx="4800">
                  <c:v>5.2611999999999997</c:v>
                </c:pt>
                <c:pt idx="4801">
                  <c:v>5.0763999999999996</c:v>
                </c:pt>
                <c:pt idx="4802">
                  <c:v>4.8827999999999996</c:v>
                </c:pt>
                <c:pt idx="4803">
                  <c:v>4.0946999999999996</c:v>
                </c:pt>
                <c:pt idx="4804">
                  <c:v>3.2477</c:v>
                </c:pt>
                <c:pt idx="4805">
                  <c:v>2.4775</c:v>
                </c:pt>
                <c:pt idx="4806">
                  <c:v>1.8492999999999999</c:v>
                </c:pt>
                <c:pt idx="4807">
                  <c:v>1.9370000000000001</c:v>
                </c:pt>
                <c:pt idx="4808">
                  <c:v>2.9302999999999999</c:v>
                </c:pt>
                <c:pt idx="4809">
                  <c:v>3.3451</c:v>
                </c:pt>
                <c:pt idx="4810">
                  <c:v>3.5186000000000002</c:v>
                </c:pt>
                <c:pt idx="4811">
                  <c:v>3.5204</c:v>
                </c:pt>
                <c:pt idx="4812">
                  <c:v>3.6339999999999999</c:v>
                </c:pt>
                <c:pt idx="4813">
                  <c:v>3.6354000000000002</c:v>
                </c:pt>
                <c:pt idx="4814">
                  <c:v>3.6387999999999998</c:v>
                </c:pt>
                <c:pt idx="4815">
                  <c:v>3.6078999999999999</c:v>
                </c:pt>
                <c:pt idx="4816">
                  <c:v>3.5253999999999999</c:v>
                </c:pt>
                <c:pt idx="4817">
                  <c:v>3.4979</c:v>
                </c:pt>
                <c:pt idx="4818">
                  <c:v>3.6366999999999998</c:v>
                </c:pt>
                <c:pt idx="4819">
                  <c:v>4.0030000000000001</c:v>
                </c:pt>
                <c:pt idx="4820">
                  <c:v>4.5601000000000003</c:v>
                </c:pt>
                <c:pt idx="4821">
                  <c:v>5.1083999999999996</c:v>
                </c:pt>
                <c:pt idx="4822">
                  <c:v>5.4683000000000002</c:v>
                </c:pt>
                <c:pt idx="4823">
                  <c:v>5.6825999999999999</c:v>
                </c:pt>
                <c:pt idx="4824">
                  <c:v>5.5258000000000003</c:v>
                </c:pt>
                <c:pt idx="4825">
                  <c:v>5.4107000000000003</c:v>
                </c:pt>
                <c:pt idx="4826">
                  <c:v>5.0849000000000002</c:v>
                </c:pt>
                <c:pt idx="4827">
                  <c:v>4.8910999999999998</c:v>
                </c:pt>
                <c:pt idx="4828">
                  <c:v>4.6665999999999999</c:v>
                </c:pt>
                <c:pt idx="4829">
                  <c:v>4.4645000000000001</c:v>
                </c:pt>
                <c:pt idx="4830">
                  <c:v>4.3509000000000002</c:v>
                </c:pt>
                <c:pt idx="4831">
                  <c:v>4.2138999999999998</c:v>
                </c:pt>
                <c:pt idx="4832">
                  <c:v>4.1238000000000001</c:v>
                </c:pt>
                <c:pt idx="4833">
                  <c:v>4.1254999999999997</c:v>
                </c:pt>
                <c:pt idx="4834">
                  <c:v>4.2320000000000002</c:v>
                </c:pt>
                <c:pt idx="4835">
                  <c:v>4.3947000000000003</c:v>
                </c:pt>
                <c:pt idx="4836">
                  <c:v>4.5697999999999999</c:v>
                </c:pt>
                <c:pt idx="4837">
                  <c:v>4.7362000000000002</c:v>
                </c:pt>
                <c:pt idx="4838">
                  <c:v>4.8250000000000002</c:v>
                </c:pt>
                <c:pt idx="4839">
                  <c:v>4.8327</c:v>
                </c:pt>
                <c:pt idx="4840">
                  <c:v>4.8532000000000002</c:v>
                </c:pt>
                <c:pt idx="4841">
                  <c:v>4.8140999999999998</c:v>
                </c:pt>
                <c:pt idx="4842">
                  <c:v>4.7984999999999998</c:v>
                </c:pt>
                <c:pt idx="4843">
                  <c:v>4.7215999999999996</c:v>
                </c:pt>
                <c:pt idx="4844">
                  <c:v>5.8625999999999996</c:v>
                </c:pt>
                <c:pt idx="4845">
                  <c:v>8.5061</c:v>
                </c:pt>
                <c:pt idx="4846">
                  <c:v>8.5797000000000008</c:v>
                </c:pt>
                <c:pt idx="4847">
                  <c:v>7.3681000000000001</c:v>
                </c:pt>
                <c:pt idx="4848">
                  <c:v>5.8811999999999998</c:v>
                </c:pt>
                <c:pt idx="4849">
                  <c:v>4.5016999999999996</c:v>
                </c:pt>
                <c:pt idx="4850">
                  <c:v>3.3666</c:v>
                </c:pt>
                <c:pt idx="4851">
                  <c:v>3.3071000000000002</c:v>
                </c:pt>
                <c:pt idx="4852">
                  <c:v>4.3613999999999997</c:v>
                </c:pt>
                <c:pt idx="4853">
                  <c:v>4.5190000000000001</c:v>
                </c:pt>
                <c:pt idx="4854">
                  <c:v>4.2956000000000003</c:v>
                </c:pt>
                <c:pt idx="4855">
                  <c:v>3.8855</c:v>
                </c:pt>
                <c:pt idx="4856">
                  <c:v>3.6284000000000001</c:v>
                </c:pt>
                <c:pt idx="4857">
                  <c:v>3.6819999999999999</c:v>
                </c:pt>
                <c:pt idx="4858">
                  <c:v>3.1758999999999999</c:v>
                </c:pt>
                <c:pt idx="4859">
                  <c:v>2.5266000000000002</c:v>
                </c:pt>
                <c:pt idx="4860">
                  <c:v>1.9386000000000001</c:v>
                </c:pt>
                <c:pt idx="4861">
                  <c:v>1.4573</c:v>
                </c:pt>
                <c:pt idx="4862">
                  <c:v>1.3121</c:v>
                </c:pt>
                <c:pt idx="4863">
                  <c:v>2.9085999999999999</c:v>
                </c:pt>
                <c:pt idx="4864">
                  <c:v>4.3765999999999998</c:v>
                </c:pt>
                <c:pt idx="4865">
                  <c:v>4.3434999999999997</c:v>
                </c:pt>
                <c:pt idx="4866">
                  <c:v>3.7191000000000001</c:v>
                </c:pt>
                <c:pt idx="4867">
                  <c:v>2.9741</c:v>
                </c:pt>
                <c:pt idx="4868">
                  <c:v>3.6625000000000001</c:v>
                </c:pt>
                <c:pt idx="4869">
                  <c:v>4.5359999999999996</c:v>
                </c:pt>
                <c:pt idx="4870">
                  <c:v>4.4893000000000001</c:v>
                </c:pt>
                <c:pt idx="4871">
                  <c:v>3.8437999999999999</c:v>
                </c:pt>
                <c:pt idx="4872">
                  <c:v>3.6665000000000001</c:v>
                </c:pt>
                <c:pt idx="4873">
                  <c:v>3.6200999999999999</c:v>
                </c:pt>
                <c:pt idx="4874">
                  <c:v>3.5527000000000002</c:v>
                </c:pt>
                <c:pt idx="4875">
                  <c:v>3.4157000000000002</c:v>
                </c:pt>
                <c:pt idx="4876">
                  <c:v>3.3428</c:v>
                </c:pt>
                <c:pt idx="4877">
                  <c:v>3.3294000000000001</c:v>
                </c:pt>
                <c:pt idx="4878">
                  <c:v>3.6473</c:v>
                </c:pt>
                <c:pt idx="4879">
                  <c:v>4.8712</c:v>
                </c:pt>
                <c:pt idx="4880">
                  <c:v>6.3163999999999998</c:v>
                </c:pt>
                <c:pt idx="4881">
                  <c:v>6.9892000000000003</c:v>
                </c:pt>
                <c:pt idx="4882">
                  <c:v>6.3494999999999999</c:v>
                </c:pt>
                <c:pt idx="4883">
                  <c:v>5.2337999999999996</c:v>
                </c:pt>
                <c:pt idx="4884">
                  <c:v>4.6791999999999998</c:v>
                </c:pt>
                <c:pt idx="4885">
                  <c:v>5.6702000000000004</c:v>
                </c:pt>
                <c:pt idx="4886">
                  <c:v>5.82</c:v>
                </c:pt>
                <c:pt idx="4887">
                  <c:v>5.0938999999999997</c:v>
                </c:pt>
                <c:pt idx="4888">
                  <c:v>4.4397000000000002</c:v>
                </c:pt>
                <c:pt idx="4889">
                  <c:v>4.5754999999999999</c:v>
                </c:pt>
                <c:pt idx="4890">
                  <c:v>4.6550000000000002</c:v>
                </c:pt>
                <c:pt idx="4891">
                  <c:v>4.6108000000000002</c:v>
                </c:pt>
                <c:pt idx="4892">
                  <c:v>4.4291999999999998</c:v>
                </c:pt>
                <c:pt idx="4893">
                  <c:v>4.2199</c:v>
                </c:pt>
                <c:pt idx="4894">
                  <c:v>4.0823</c:v>
                </c:pt>
                <c:pt idx="4895">
                  <c:v>3.9209999999999998</c:v>
                </c:pt>
                <c:pt idx="4896">
                  <c:v>3.8031000000000001</c:v>
                </c:pt>
                <c:pt idx="4897">
                  <c:v>3.7652000000000001</c:v>
                </c:pt>
                <c:pt idx="4898">
                  <c:v>3.8658999999999999</c:v>
                </c:pt>
                <c:pt idx="4899">
                  <c:v>4.1002999999999998</c:v>
                </c:pt>
                <c:pt idx="4900">
                  <c:v>4.4229000000000003</c:v>
                </c:pt>
                <c:pt idx="4901">
                  <c:v>4.7286999999999999</c:v>
                </c:pt>
                <c:pt idx="4902">
                  <c:v>4.9183000000000003</c:v>
                </c:pt>
                <c:pt idx="4903">
                  <c:v>4.9672000000000001</c:v>
                </c:pt>
                <c:pt idx="4904">
                  <c:v>4.9432</c:v>
                </c:pt>
                <c:pt idx="4905">
                  <c:v>4.8442999999999996</c:v>
                </c:pt>
                <c:pt idx="4906">
                  <c:v>4.7393000000000001</c:v>
                </c:pt>
                <c:pt idx="4907">
                  <c:v>4.6388999999999996</c:v>
                </c:pt>
                <c:pt idx="4908">
                  <c:v>4.5128000000000004</c:v>
                </c:pt>
                <c:pt idx="4909">
                  <c:v>4.4047999999999998</c:v>
                </c:pt>
                <c:pt idx="4910">
                  <c:v>4.3110999999999997</c:v>
                </c:pt>
                <c:pt idx="4911">
                  <c:v>4.2961999999999998</c:v>
                </c:pt>
                <c:pt idx="4912">
                  <c:v>4.3901000000000003</c:v>
                </c:pt>
                <c:pt idx="4913">
                  <c:v>4.7705000000000002</c:v>
                </c:pt>
                <c:pt idx="4914">
                  <c:v>5.5518000000000001</c:v>
                </c:pt>
                <c:pt idx="4915">
                  <c:v>6.3883000000000001</c:v>
                </c:pt>
                <c:pt idx="4916">
                  <c:v>7.0004999999999997</c:v>
                </c:pt>
                <c:pt idx="4917">
                  <c:v>7.1177999999999999</c:v>
                </c:pt>
                <c:pt idx="4918">
                  <c:v>6.6978999999999997</c:v>
                </c:pt>
                <c:pt idx="4919">
                  <c:v>5.7108999999999996</c:v>
                </c:pt>
                <c:pt idx="4920">
                  <c:v>5.2130000000000001</c:v>
                </c:pt>
                <c:pt idx="4921">
                  <c:v>5.6185</c:v>
                </c:pt>
                <c:pt idx="4922">
                  <c:v>5.6475999999999997</c:v>
                </c:pt>
                <c:pt idx="4923">
                  <c:v>5.5533000000000001</c:v>
                </c:pt>
                <c:pt idx="4924">
                  <c:v>5.2152000000000003</c:v>
                </c:pt>
                <c:pt idx="4925">
                  <c:v>4.9756</c:v>
                </c:pt>
                <c:pt idx="4926">
                  <c:v>4.7247000000000003</c:v>
                </c:pt>
                <c:pt idx="4927">
                  <c:v>4.5694999999999997</c:v>
                </c:pt>
                <c:pt idx="4928">
                  <c:v>4.5980999999999996</c:v>
                </c:pt>
                <c:pt idx="4929">
                  <c:v>4.6860999999999997</c:v>
                </c:pt>
                <c:pt idx="4930">
                  <c:v>4.9035000000000002</c:v>
                </c:pt>
                <c:pt idx="4931">
                  <c:v>5.2507999999999999</c:v>
                </c:pt>
                <c:pt idx="4932">
                  <c:v>5.4574999999999996</c:v>
                </c:pt>
                <c:pt idx="4933">
                  <c:v>5.5827999999999998</c:v>
                </c:pt>
                <c:pt idx="4934">
                  <c:v>5.5708000000000002</c:v>
                </c:pt>
                <c:pt idx="4935">
                  <c:v>5.5065999999999997</c:v>
                </c:pt>
                <c:pt idx="4936">
                  <c:v>5.3636999999999997</c:v>
                </c:pt>
                <c:pt idx="4937">
                  <c:v>5.1957000000000004</c:v>
                </c:pt>
                <c:pt idx="4938">
                  <c:v>4.9916</c:v>
                </c:pt>
                <c:pt idx="4939">
                  <c:v>4.9073000000000002</c:v>
                </c:pt>
                <c:pt idx="4940">
                  <c:v>4.7350000000000003</c:v>
                </c:pt>
                <c:pt idx="4941">
                  <c:v>4.6086999999999998</c:v>
                </c:pt>
                <c:pt idx="4942">
                  <c:v>4.4912000000000001</c:v>
                </c:pt>
                <c:pt idx="4943">
                  <c:v>4.3628999999999998</c:v>
                </c:pt>
                <c:pt idx="4944">
                  <c:v>4.3526999999999996</c:v>
                </c:pt>
                <c:pt idx="4945">
                  <c:v>4.3948999999999998</c:v>
                </c:pt>
                <c:pt idx="4946">
                  <c:v>4.4546999999999999</c:v>
                </c:pt>
                <c:pt idx="4947">
                  <c:v>4.6551</c:v>
                </c:pt>
                <c:pt idx="4948">
                  <c:v>4.1123000000000003</c:v>
                </c:pt>
                <c:pt idx="4949">
                  <c:v>3.3525</c:v>
                </c:pt>
                <c:pt idx="4950">
                  <c:v>2.6194000000000002</c:v>
                </c:pt>
                <c:pt idx="4951">
                  <c:v>1.9772000000000001</c:v>
                </c:pt>
                <c:pt idx="4952">
                  <c:v>1.6782999999999999</c:v>
                </c:pt>
                <c:pt idx="4953">
                  <c:v>2.5417000000000001</c:v>
                </c:pt>
                <c:pt idx="4954">
                  <c:v>3.1194999999999999</c:v>
                </c:pt>
                <c:pt idx="4955">
                  <c:v>3.3081999999999998</c:v>
                </c:pt>
                <c:pt idx="4956">
                  <c:v>3.2187999999999999</c:v>
                </c:pt>
                <c:pt idx="4957">
                  <c:v>3.1374</c:v>
                </c:pt>
                <c:pt idx="4958">
                  <c:v>3.117</c:v>
                </c:pt>
                <c:pt idx="4959">
                  <c:v>3.1257000000000001</c:v>
                </c:pt>
                <c:pt idx="4960">
                  <c:v>3.1579999999999999</c:v>
                </c:pt>
                <c:pt idx="4961">
                  <c:v>3.1732</c:v>
                </c:pt>
                <c:pt idx="4962">
                  <c:v>3.165</c:v>
                </c:pt>
                <c:pt idx="4963">
                  <c:v>3.14</c:v>
                </c:pt>
                <c:pt idx="4964">
                  <c:v>3.1776</c:v>
                </c:pt>
                <c:pt idx="4965">
                  <c:v>3.3573</c:v>
                </c:pt>
                <c:pt idx="4966">
                  <c:v>3.7206000000000001</c:v>
                </c:pt>
                <c:pt idx="4967">
                  <c:v>4.1413000000000002</c:v>
                </c:pt>
                <c:pt idx="4968">
                  <c:v>4.54</c:v>
                </c:pt>
                <c:pt idx="4969">
                  <c:v>4.8606999999999996</c:v>
                </c:pt>
                <c:pt idx="4970">
                  <c:v>5.0381999999999998</c:v>
                </c:pt>
                <c:pt idx="4971">
                  <c:v>5.0979000000000001</c:v>
                </c:pt>
                <c:pt idx="4972">
                  <c:v>5.0555000000000003</c:v>
                </c:pt>
                <c:pt idx="4973">
                  <c:v>4.9817</c:v>
                </c:pt>
                <c:pt idx="4974">
                  <c:v>4.8686999999999996</c:v>
                </c:pt>
                <c:pt idx="4975">
                  <c:v>4.7567000000000004</c:v>
                </c:pt>
                <c:pt idx="4976">
                  <c:v>4.6574</c:v>
                </c:pt>
                <c:pt idx="4977">
                  <c:v>4.6006</c:v>
                </c:pt>
                <c:pt idx="4978">
                  <c:v>4.5846999999999998</c:v>
                </c:pt>
                <c:pt idx="4979">
                  <c:v>4.6147</c:v>
                </c:pt>
                <c:pt idx="4980">
                  <c:v>4.7171000000000003</c:v>
                </c:pt>
                <c:pt idx="4981">
                  <c:v>4.8787000000000003</c:v>
                </c:pt>
                <c:pt idx="4982">
                  <c:v>5.1767000000000003</c:v>
                </c:pt>
                <c:pt idx="4983">
                  <c:v>5.4417</c:v>
                </c:pt>
                <c:pt idx="4984">
                  <c:v>5.7194000000000003</c:v>
                </c:pt>
                <c:pt idx="4985">
                  <c:v>5.9173999999999998</c:v>
                </c:pt>
                <c:pt idx="4986">
                  <c:v>6.0532000000000004</c:v>
                </c:pt>
                <c:pt idx="4987">
                  <c:v>5.9668000000000001</c:v>
                </c:pt>
                <c:pt idx="4988">
                  <c:v>5.8958000000000004</c:v>
                </c:pt>
                <c:pt idx="4989">
                  <c:v>5.7965999999999998</c:v>
                </c:pt>
                <c:pt idx="4990">
                  <c:v>5.5633999999999997</c:v>
                </c:pt>
                <c:pt idx="4991">
                  <c:v>5.4223999999999997</c:v>
                </c:pt>
                <c:pt idx="4992">
                  <c:v>5.2023000000000001</c:v>
                </c:pt>
                <c:pt idx="4993">
                  <c:v>5.0808999999999997</c:v>
                </c:pt>
                <c:pt idx="4994">
                  <c:v>5.05</c:v>
                </c:pt>
                <c:pt idx="4995">
                  <c:v>5.7408999999999999</c:v>
                </c:pt>
                <c:pt idx="4996">
                  <c:v>5.2157999999999998</c:v>
                </c:pt>
                <c:pt idx="4997">
                  <c:v>4.2866</c:v>
                </c:pt>
                <c:pt idx="4998">
                  <c:v>3.3370000000000002</c:v>
                </c:pt>
                <c:pt idx="4999">
                  <c:v>2.5234999999999999</c:v>
                </c:pt>
                <c:pt idx="5000">
                  <c:v>2.0264000000000002</c:v>
                </c:pt>
                <c:pt idx="5001">
                  <c:v>2.7130999999999998</c:v>
                </c:pt>
                <c:pt idx="5002">
                  <c:v>3.9632999999999998</c:v>
                </c:pt>
                <c:pt idx="5003">
                  <c:v>4.1757999999999997</c:v>
                </c:pt>
                <c:pt idx="5004">
                  <c:v>3.6951000000000001</c:v>
                </c:pt>
                <c:pt idx="5005">
                  <c:v>3.3898999999999999</c:v>
                </c:pt>
                <c:pt idx="5006">
                  <c:v>3.5994000000000002</c:v>
                </c:pt>
                <c:pt idx="5007">
                  <c:v>3.7488000000000001</c:v>
                </c:pt>
                <c:pt idx="5008">
                  <c:v>3.7406999999999999</c:v>
                </c:pt>
                <c:pt idx="5009">
                  <c:v>3.653</c:v>
                </c:pt>
                <c:pt idx="5010">
                  <c:v>3.4878999999999998</c:v>
                </c:pt>
                <c:pt idx="5011">
                  <c:v>3.3397999999999999</c:v>
                </c:pt>
                <c:pt idx="5012">
                  <c:v>3.2107000000000001</c:v>
                </c:pt>
                <c:pt idx="5013">
                  <c:v>3.0912000000000002</c:v>
                </c:pt>
                <c:pt idx="5014">
                  <c:v>3.0821999999999998</c:v>
                </c:pt>
                <c:pt idx="5015">
                  <c:v>3.4283999999999999</c:v>
                </c:pt>
                <c:pt idx="5016">
                  <c:v>4.1913999999999998</c:v>
                </c:pt>
                <c:pt idx="5017">
                  <c:v>5.1524000000000001</c:v>
                </c:pt>
                <c:pt idx="5018">
                  <c:v>7.3305999999999996</c:v>
                </c:pt>
                <c:pt idx="5019">
                  <c:v>6.9539</c:v>
                </c:pt>
                <c:pt idx="5020">
                  <c:v>5.7727000000000004</c:v>
                </c:pt>
                <c:pt idx="5021">
                  <c:v>4.5156999999999998</c:v>
                </c:pt>
                <c:pt idx="5022">
                  <c:v>3.4005999999999998</c:v>
                </c:pt>
                <c:pt idx="5023">
                  <c:v>2.6937000000000002</c:v>
                </c:pt>
                <c:pt idx="5024">
                  <c:v>3.6621999999999999</c:v>
                </c:pt>
                <c:pt idx="5025">
                  <c:v>4.3704999999999998</c:v>
                </c:pt>
                <c:pt idx="5026">
                  <c:v>4.3765000000000001</c:v>
                </c:pt>
                <c:pt idx="5027">
                  <c:v>3.7530000000000001</c:v>
                </c:pt>
                <c:pt idx="5028">
                  <c:v>3.3264</c:v>
                </c:pt>
                <c:pt idx="5029">
                  <c:v>3.2134999999999998</c:v>
                </c:pt>
                <c:pt idx="5030">
                  <c:v>3.1499000000000001</c:v>
                </c:pt>
                <c:pt idx="5031">
                  <c:v>3.0922999999999998</c:v>
                </c:pt>
                <c:pt idx="5032">
                  <c:v>3.0659999999999998</c:v>
                </c:pt>
                <c:pt idx="5033">
                  <c:v>3.05</c:v>
                </c:pt>
                <c:pt idx="5034">
                  <c:v>3.0063</c:v>
                </c:pt>
                <c:pt idx="5035">
                  <c:v>2.9556</c:v>
                </c:pt>
                <c:pt idx="5036">
                  <c:v>2.9611999999999998</c:v>
                </c:pt>
                <c:pt idx="5037">
                  <c:v>3.2637999999999998</c:v>
                </c:pt>
                <c:pt idx="5038">
                  <c:v>4.0698999999999996</c:v>
                </c:pt>
                <c:pt idx="5039">
                  <c:v>5.6055000000000001</c:v>
                </c:pt>
                <c:pt idx="5040">
                  <c:v>7.9493</c:v>
                </c:pt>
                <c:pt idx="5041">
                  <c:v>7.9728000000000003</c:v>
                </c:pt>
                <c:pt idx="5042">
                  <c:v>6.9329000000000001</c:v>
                </c:pt>
                <c:pt idx="5043">
                  <c:v>5.5227000000000004</c:v>
                </c:pt>
                <c:pt idx="5044">
                  <c:v>4.1939000000000002</c:v>
                </c:pt>
                <c:pt idx="5045">
                  <c:v>3.0731999999999999</c:v>
                </c:pt>
                <c:pt idx="5046">
                  <c:v>3.4274</c:v>
                </c:pt>
                <c:pt idx="5047">
                  <c:v>5.1706000000000003</c:v>
                </c:pt>
                <c:pt idx="5048">
                  <c:v>5.2529000000000003</c:v>
                </c:pt>
                <c:pt idx="5049">
                  <c:v>4.5635000000000003</c:v>
                </c:pt>
                <c:pt idx="5050">
                  <c:v>3.6743999999999999</c:v>
                </c:pt>
                <c:pt idx="5051">
                  <c:v>3.4521999999999999</c:v>
                </c:pt>
                <c:pt idx="5052">
                  <c:v>3.4762</c:v>
                </c:pt>
                <c:pt idx="5053">
                  <c:v>3.4630000000000001</c:v>
                </c:pt>
                <c:pt idx="5054">
                  <c:v>3.3553999999999999</c:v>
                </c:pt>
                <c:pt idx="5055">
                  <c:v>3.2513000000000001</c:v>
                </c:pt>
                <c:pt idx="5056">
                  <c:v>3.1375000000000002</c:v>
                </c:pt>
                <c:pt idx="5057">
                  <c:v>2.6229</c:v>
                </c:pt>
                <c:pt idx="5058">
                  <c:v>2.0289000000000001</c:v>
                </c:pt>
                <c:pt idx="5059">
                  <c:v>1.5368999999999999</c:v>
                </c:pt>
                <c:pt idx="5060">
                  <c:v>1.1488</c:v>
                </c:pt>
                <c:pt idx="5061">
                  <c:v>1.8648</c:v>
                </c:pt>
                <c:pt idx="5062">
                  <c:v>3.2240000000000002</c:v>
                </c:pt>
                <c:pt idx="5063">
                  <c:v>3.79</c:v>
                </c:pt>
                <c:pt idx="5064">
                  <c:v>3.5297000000000001</c:v>
                </c:pt>
                <c:pt idx="5065">
                  <c:v>2.9514</c:v>
                </c:pt>
                <c:pt idx="5066">
                  <c:v>3.4655999999999998</c:v>
                </c:pt>
                <c:pt idx="5067">
                  <c:v>4.0803000000000003</c:v>
                </c:pt>
                <c:pt idx="5068">
                  <c:v>4.4020999999999999</c:v>
                </c:pt>
                <c:pt idx="5069">
                  <c:v>4.0946999999999996</c:v>
                </c:pt>
                <c:pt idx="5070">
                  <c:v>3.5636999999999999</c:v>
                </c:pt>
                <c:pt idx="5071">
                  <c:v>3.4849000000000001</c:v>
                </c:pt>
                <c:pt idx="5072">
                  <c:v>3.4298000000000002</c:v>
                </c:pt>
                <c:pt idx="5073">
                  <c:v>3.3685999999999998</c:v>
                </c:pt>
                <c:pt idx="5074">
                  <c:v>3.3450000000000002</c:v>
                </c:pt>
                <c:pt idx="5075">
                  <c:v>3.4257</c:v>
                </c:pt>
                <c:pt idx="5076">
                  <c:v>3.7507000000000001</c:v>
                </c:pt>
                <c:pt idx="5077">
                  <c:v>4.4587000000000003</c:v>
                </c:pt>
                <c:pt idx="5078">
                  <c:v>5.3259999999999996</c:v>
                </c:pt>
                <c:pt idx="5079">
                  <c:v>6.0464000000000002</c:v>
                </c:pt>
                <c:pt idx="5080">
                  <c:v>6.2481999999999998</c:v>
                </c:pt>
                <c:pt idx="5081">
                  <c:v>5.9265999999999996</c:v>
                </c:pt>
                <c:pt idx="5082">
                  <c:v>5.0521000000000003</c:v>
                </c:pt>
                <c:pt idx="5083">
                  <c:v>4.6180000000000003</c:v>
                </c:pt>
                <c:pt idx="5084">
                  <c:v>4.9416000000000002</c:v>
                </c:pt>
                <c:pt idx="5085">
                  <c:v>4.9664999999999999</c:v>
                </c:pt>
                <c:pt idx="5086">
                  <c:v>4.8738000000000001</c:v>
                </c:pt>
                <c:pt idx="5087">
                  <c:v>4.6694000000000004</c:v>
                </c:pt>
                <c:pt idx="5088">
                  <c:v>4.4683999999999999</c:v>
                </c:pt>
                <c:pt idx="5089">
                  <c:v>4.3506</c:v>
                </c:pt>
                <c:pt idx="5090">
                  <c:v>4.2049000000000003</c:v>
                </c:pt>
                <c:pt idx="5091">
                  <c:v>4.0814000000000004</c:v>
                </c:pt>
                <c:pt idx="5092">
                  <c:v>4.0641999999999996</c:v>
                </c:pt>
                <c:pt idx="5093">
                  <c:v>4.1199000000000003</c:v>
                </c:pt>
                <c:pt idx="5094">
                  <c:v>4.2367999999999997</c:v>
                </c:pt>
                <c:pt idx="5095">
                  <c:v>4.3836000000000004</c:v>
                </c:pt>
                <c:pt idx="5096">
                  <c:v>4.5198999999999998</c:v>
                </c:pt>
                <c:pt idx="5097">
                  <c:v>4.6087999999999996</c:v>
                </c:pt>
                <c:pt idx="5098">
                  <c:v>4.6234999999999999</c:v>
                </c:pt>
                <c:pt idx="5099">
                  <c:v>4.6058000000000003</c:v>
                </c:pt>
                <c:pt idx="5100">
                  <c:v>4.5853999999999999</c:v>
                </c:pt>
                <c:pt idx="5101">
                  <c:v>4.5564999999999998</c:v>
                </c:pt>
                <c:pt idx="5102">
                  <c:v>4.4824999999999999</c:v>
                </c:pt>
                <c:pt idx="5103">
                  <c:v>4.4261999999999997</c:v>
                </c:pt>
                <c:pt idx="5104">
                  <c:v>4.41</c:v>
                </c:pt>
                <c:pt idx="5105">
                  <c:v>4.4066999999999998</c:v>
                </c:pt>
                <c:pt idx="5106">
                  <c:v>4.4371</c:v>
                </c:pt>
                <c:pt idx="5107">
                  <c:v>4.4923999999999999</c:v>
                </c:pt>
                <c:pt idx="5108">
                  <c:v>4.5631000000000004</c:v>
                </c:pt>
                <c:pt idx="5109">
                  <c:v>4.7312000000000003</c:v>
                </c:pt>
                <c:pt idx="5110">
                  <c:v>5.0753000000000004</c:v>
                </c:pt>
                <c:pt idx="5111">
                  <c:v>5.6111000000000004</c:v>
                </c:pt>
                <c:pt idx="5112">
                  <c:v>6.1806000000000001</c:v>
                </c:pt>
                <c:pt idx="5113">
                  <c:v>6.6017000000000001</c:v>
                </c:pt>
                <c:pt idx="5114">
                  <c:v>6.7584999999999997</c:v>
                </c:pt>
                <c:pt idx="5115">
                  <c:v>6.7752999999999997</c:v>
                </c:pt>
                <c:pt idx="5116">
                  <c:v>6.4713000000000003</c:v>
                </c:pt>
                <c:pt idx="5117">
                  <c:v>6.1688999999999998</c:v>
                </c:pt>
                <c:pt idx="5118">
                  <c:v>5.7788000000000004</c:v>
                </c:pt>
                <c:pt idx="5119">
                  <c:v>5.5171999999999999</c:v>
                </c:pt>
                <c:pt idx="5120">
                  <c:v>5.2686000000000002</c:v>
                </c:pt>
                <c:pt idx="5121">
                  <c:v>5.1050000000000004</c:v>
                </c:pt>
                <c:pt idx="5122">
                  <c:v>4.8815999999999997</c:v>
                </c:pt>
                <c:pt idx="5123">
                  <c:v>4.7610999999999999</c:v>
                </c:pt>
                <c:pt idx="5124">
                  <c:v>4.6920999999999999</c:v>
                </c:pt>
                <c:pt idx="5125">
                  <c:v>4.6744000000000003</c:v>
                </c:pt>
                <c:pt idx="5126">
                  <c:v>4.8217999999999996</c:v>
                </c:pt>
                <c:pt idx="5127">
                  <c:v>5.0369999999999999</c:v>
                </c:pt>
                <c:pt idx="5128">
                  <c:v>5.1752000000000002</c:v>
                </c:pt>
                <c:pt idx="5129">
                  <c:v>5.3150000000000004</c:v>
                </c:pt>
                <c:pt idx="5130">
                  <c:v>5.4050000000000002</c:v>
                </c:pt>
                <c:pt idx="5131">
                  <c:v>5.3026</c:v>
                </c:pt>
                <c:pt idx="5132">
                  <c:v>5.3127000000000004</c:v>
                </c:pt>
                <c:pt idx="5133">
                  <c:v>5.1003999999999996</c:v>
                </c:pt>
                <c:pt idx="5134">
                  <c:v>5.0073999999999996</c:v>
                </c:pt>
                <c:pt idx="5135">
                  <c:v>4.8525</c:v>
                </c:pt>
                <c:pt idx="5136">
                  <c:v>4.6984000000000004</c:v>
                </c:pt>
                <c:pt idx="5137">
                  <c:v>4.6271000000000004</c:v>
                </c:pt>
                <c:pt idx="5138">
                  <c:v>4.5220000000000002</c:v>
                </c:pt>
                <c:pt idx="5139">
                  <c:v>4.4729000000000001</c:v>
                </c:pt>
                <c:pt idx="5140">
                  <c:v>4.5057</c:v>
                </c:pt>
                <c:pt idx="5141">
                  <c:v>4.5167000000000002</c:v>
                </c:pt>
                <c:pt idx="5142">
                  <c:v>4.5580999999999996</c:v>
                </c:pt>
                <c:pt idx="5143">
                  <c:v>4.6318000000000001</c:v>
                </c:pt>
                <c:pt idx="5144">
                  <c:v>4.7252000000000001</c:v>
                </c:pt>
                <c:pt idx="5145">
                  <c:v>4.7873999999999999</c:v>
                </c:pt>
                <c:pt idx="5146">
                  <c:v>4.7899000000000003</c:v>
                </c:pt>
                <c:pt idx="5147">
                  <c:v>4.7412999999999998</c:v>
                </c:pt>
                <c:pt idx="5148">
                  <c:v>4.7183000000000002</c:v>
                </c:pt>
                <c:pt idx="5149">
                  <c:v>4.6940999999999997</c:v>
                </c:pt>
                <c:pt idx="5150">
                  <c:v>4.6582999999999997</c:v>
                </c:pt>
                <c:pt idx="5151">
                  <c:v>4.6048999999999998</c:v>
                </c:pt>
                <c:pt idx="5152">
                  <c:v>4.5753000000000004</c:v>
                </c:pt>
                <c:pt idx="5153">
                  <c:v>4.5511999999999997</c:v>
                </c:pt>
                <c:pt idx="5154">
                  <c:v>4.5488999999999997</c:v>
                </c:pt>
                <c:pt idx="5155">
                  <c:v>4.6284000000000001</c:v>
                </c:pt>
                <c:pt idx="5156">
                  <c:v>4.7527999999999997</c:v>
                </c:pt>
                <c:pt idx="5157">
                  <c:v>5.0248999999999997</c:v>
                </c:pt>
                <c:pt idx="5158">
                  <c:v>5.4432999999999998</c:v>
                </c:pt>
                <c:pt idx="5159">
                  <c:v>5.8305999999999996</c:v>
                </c:pt>
                <c:pt idx="5160">
                  <c:v>6.1741000000000001</c:v>
                </c:pt>
                <c:pt idx="5161">
                  <c:v>6.4339000000000004</c:v>
                </c:pt>
                <c:pt idx="5162">
                  <c:v>6.2866</c:v>
                </c:pt>
                <c:pt idx="5163">
                  <c:v>6.1904000000000003</c:v>
                </c:pt>
                <c:pt idx="5164">
                  <c:v>5.8322000000000003</c:v>
                </c:pt>
                <c:pt idx="5165">
                  <c:v>5.6862000000000004</c:v>
                </c:pt>
                <c:pt idx="5166">
                  <c:v>5.3845000000000001</c:v>
                </c:pt>
                <c:pt idx="5167">
                  <c:v>5.3019999999999996</c:v>
                </c:pt>
                <c:pt idx="5168">
                  <c:v>5.0651999999999999</c:v>
                </c:pt>
                <c:pt idx="5169">
                  <c:v>4.9593999999999996</c:v>
                </c:pt>
                <c:pt idx="5170">
                  <c:v>4.79</c:v>
                </c:pt>
                <c:pt idx="5171">
                  <c:v>4.7553000000000001</c:v>
                </c:pt>
                <c:pt idx="5172">
                  <c:v>4.8372999999999999</c:v>
                </c:pt>
                <c:pt idx="5173">
                  <c:v>4.8810000000000002</c:v>
                </c:pt>
                <c:pt idx="5174">
                  <c:v>5.0553999999999997</c:v>
                </c:pt>
                <c:pt idx="5175">
                  <c:v>5.2182000000000004</c:v>
                </c:pt>
                <c:pt idx="5176">
                  <c:v>5.3177000000000003</c:v>
                </c:pt>
                <c:pt idx="5177">
                  <c:v>5.4379</c:v>
                </c:pt>
                <c:pt idx="5178">
                  <c:v>5.3076999999999996</c:v>
                </c:pt>
                <c:pt idx="5179">
                  <c:v>5.2972000000000001</c:v>
                </c:pt>
                <c:pt idx="5180">
                  <c:v>6.3330000000000002</c:v>
                </c:pt>
                <c:pt idx="5181">
                  <c:v>6.3884999999999996</c:v>
                </c:pt>
                <c:pt idx="5182">
                  <c:v>5.4196999999999997</c:v>
                </c:pt>
                <c:pt idx="5183">
                  <c:v>4.3289999999999997</c:v>
                </c:pt>
                <c:pt idx="5184">
                  <c:v>3.3088000000000002</c:v>
                </c:pt>
                <c:pt idx="5185">
                  <c:v>2.9171</c:v>
                </c:pt>
                <c:pt idx="5186">
                  <c:v>3.2467999999999999</c:v>
                </c:pt>
                <c:pt idx="5187">
                  <c:v>2.9062000000000001</c:v>
                </c:pt>
                <c:pt idx="5188">
                  <c:v>2.4089999999999998</c:v>
                </c:pt>
                <c:pt idx="5189">
                  <c:v>1.9063000000000001</c:v>
                </c:pt>
                <c:pt idx="5190">
                  <c:v>1.5571999999999999</c:v>
                </c:pt>
                <c:pt idx="5191">
                  <c:v>1.6813</c:v>
                </c:pt>
                <c:pt idx="5192">
                  <c:v>3.6882000000000001</c:v>
                </c:pt>
                <c:pt idx="5193">
                  <c:v>4.0914000000000001</c:v>
                </c:pt>
                <c:pt idx="5194">
                  <c:v>3.7132999999999998</c:v>
                </c:pt>
                <c:pt idx="5195">
                  <c:v>3.07</c:v>
                </c:pt>
                <c:pt idx="5196">
                  <c:v>2.5869</c:v>
                </c:pt>
                <c:pt idx="5197">
                  <c:v>2.9386000000000001</c:v>
                </c:pt>
                <c:pt idx="5198">
                  <c:v>3.0442999999999998</c:v>
                </c:pt>
                <c:pt idx="5199">
                  <c:v>2.9481000000000002</c:v>
                </c:pt>
                <c:pt idx="5200">
                  <c:v>4.2474999999999996</c:v>
                </c:pt>
                <c:pt idx="5201">
                  <c:v>4.2999000000000001</c:v>
                </c:pt>
                <c:pt idx="5202">
                  <c:v>3.722</c:v>
                </c:pt>
                <c:pt idx="5203">
                  <c:v>2.9954999999999998</c:v>
                </c:pt>
                <c:pt idx="5204">
                  <c:v>2.2955000000000001</c:v>
                </c:pt>
                <c:pt idx="5205">
                  <c:v>1.7169000000000001</c:v>
                </c:pt>
                <c:pt idx="5206">
                  <c:v>1.6165</c:v>
                </c:pt>
                <c:pt idx="5207">
                  <c:v>2.7399</c:v>
                </c:pt>
                <c:pt idx="5208">
                  <c:v>3.2355999999999998</c:v>
                </c:pt>
                <c:pt idx="5209">
                  <c:v>3.2953000000000001</c:v>
                </c:pt>
                <c:pt idx="5210">
                  <c:v>3.0444</c:v>
                </c:pt>
                <c:pt idx="5211">
                  <c:v>2.8687</c:v>
                </c:pt>
                <c:pt idx="5212">
                  <c:v>2.7387000000000001</c:v>
                </c:pt>
                <c:pt idx="5213">
                  <c:v>2.7115999999999998</c:v>
                </c:pt>
                <c:pt idx="5214">
                  <c:v>2.7597999999999998</c:v>
                </c:pt>
                <c:pt idx="5215">
                  <c:v>2.8376999999999999</c:v>
                </c:pt>
                <c:pt idx="5216">
                  <c:v>3.1032999999999999</c:v>
                </c:pt>
                <c:pt idx="5217">
                  <c:v>3.8666999999999998</c:v>
                </c:pt>
                <c:pt idx="5218">
                  <c:v>5.0673000000000004</c:v>
                </c:pt>
                <c:pt idx="5219">
                  <c:v>6.0762999999999998</c:v>
                </c:pt>
                <c:pt idx="5220">
                  <c:v>6.4673999999999996</c:v>
                </c:pt>
                <c:pt idx="5221">
                  <c:v>6.1486999999999998</c:v>
                </c:pt>
                <c:pt idx="5222">
                  <c:v>5.1772999999999998</c:v>
                </c:pt>
                <c:pt idx="5223">
                  <c:v>4.9343000000000004</c:v>
                </c:pt>
                <c:pt idx="5224">
                  <c:v>5.1185999999999998</c:v>
                </c:pt>
                <c:pt idx="5225">
                  <c:v>5.1871999999999998</c:v>
                </c:pt>
                <c:pt idx="5226">
                  <c:v>5.0218999999999996</c:v>
                </c:pt>
                <c:pt idx="5227">
                  <c:v>4.7789000000000001</c:v>
                </c:pt>
                <c:pt idx="5228">
                  <c:v>4.5926</c:v>
                </c:pt>
                <c:pt idx="5229">
                  <c:v>4.3609</c:v>
                </c:pt>
                <c:pt idx="5230">
                  <c:v>4.1665999999999999</c:v>
                </c:pt>
                <c:pt idx="5231">
                  <c:v>4.0331999999999999</c:v>
                </c:pt>
                <c:pt idx="5232">
                  <c:v>3.9735999999999998</c:v>
                </c:pt>
                <c:pt idx="5233">
                  <c:v>4.0431999999999997</c:v>
                </c:pt>
                <c:pt idx="5234">
                  <c:v>4.2492000000000001</c:v>
                </c:pt>
                <c:pt idx="5235">
                  <c:v>4.51</c:v>
                </c:pt>
                <c:pt idx="5236">
                  <c:v>4.7786999999999997</c:v>
                </c:pt>
                <c:pt idx="5237">
                  <c:v>4.9892000000000003</c:v>
                </c:pt>
                <c:pt idx="5238">
                  <c:v>5.1260000000000003</c:v>
                </c:pt>
                <c:pt idx="5239">
                  <c:v>5.1359000000000004</c:v>
                </c:pt>
                <c:pt idx="5240">
                  <c:v>5.1264000000000003</c:v>
                </c:pt>
                <c:pt idx="5241">
                  <c:v>5.0942999999999996</c:v>
                </c:pt>
                <c:pt idx="5242">
                  <c:v>5.0044000000000004</c:v>
                </c:pt>
                <c:pt idx="5243">
                  <c:v>4.9249000000000001</c:v>
                </c:pt>
                <c:pt idx="5244">
                  <c:v>4.9005999999999998</c:v>
                </c:pt>
                <c:pt idx="5245">
                  <c:v>4.9393000000000002</c:v>
                </c:pt>
                <c:pt idx="5246">
                  <c:v>4.9637000000000002</c:v>
                </c:pt>
                <c:pt idx="5247">
                  <c:v>4.9836</c:v>
                </c:pt>
                <c:pt idx="5248">
                  <c:v>5.0000999999999998</c:v>
                </c:pt>
                <c:pt idx="5249">
                  <c:v>5.0269000000000004</c:v>
                </c:pt>
                <c:pt idx="5250">
                  <c:v>5.0815999999999999</c:v>
                </c:pt>
                <c:pt idx="5251">
                  <c:v>5.0656999999999996</c:v>
                </c:pt>
                <c:pt idx="5252">
                  <c:v>5.0408999999999997</c:v>
                </c:pt>
                <c:pt idx="5253">
                  <c:v>5.0358999999999998</c:v>
                </c:pt>
                <c:pt idx="5254">
                  <c:v>5.0148999999999999</c:v>
                </c:pt>
                <c:pt idx="5255">
                  <c:v>4.9153000000000002</c:v>
                </c:pt>
                <c:pt idx="5256">
                  <c:v>4.8358999999999996</c:v>
                </c:pt>
                <c:pt idx="5257">
                  <c:v>4.8204000000000002</c:v>
                </c:pt>
                <c:pt idx="5258">
                  <c:v>4.8686999999999996</c:v>
                </c:pt>
                <c:pt idx="5259">
                  <c:v>4.8998999999999997</c:v>
                </c:pt>
                <c:pt idx="5260">
                  <c:v>4.9278000000000004</c:v>
                </c:pt>
                <c:pt idx="5261">
                  <c:v>4.9401999999999999</c:v>
                </c:pt>
                <c:pt idx="5262">
                  <c:v>4.9869000000000003</c:v>
                </c:pt>
                <c:pt idx="5263">
                  <c:v>5.0928000000000004</c:v>
                </c:pt>
                <c:pt idx="5264">
                  <c:v>5.1612999999999998</c:v>
                </c:pt>
                <c:pt idx="5265">
                  <c:v>5.1769999999999996</c:v>
                </c:pt>
                <c:pt idx="5266">
                  <c:v>5.1909000000000001</c:v>
                </c:pt>
                <c:pt idx="5267">
                  <c:v>5.2072000000000003</c:v>
                </c:pt>
                <c:pt idx="5268">
                  <c:v>5.2020999999999997</c:v>
                </c:pt>
                <c:pt idx="5269">
                  <c:v>5.1333000000000002</c:v>
                </c:pt>
                <c:pt idx="5270">
                  <c:v>5.1162000000000001</c:v>
                </c:pt>
                <c:pt idx="5271">
                  <c:v>5.1337999999999999</c:v>
                </c:pt>
                <c:pt idx="5272">
                  <c:v>5.0636000000000001</c:v>
                </c:pt>
                <c:pt idx="5273">
                  <c:v>5.0227000000000004</c:v>
                </c:pt>
                <c:pt idx="5274">
                  <c:v>5.0133000000000001</c:v>
                </c:pt>
                <c:pt idx="5275">
                  <c:v>5.0460000000000003</c:v>
                </c:pt>
                <c:pt idx="5276">
                  <c:v>5.0431999999999997</c:v>
                </c:pt>
                <c:pt idx="5277">
                  <c:v>5.0067000000000004</c:v>
                </c:pt>
                <c:pt idx="5278">
                  <c:v>5.0437000000000003</c:v>
                </c:pt>
                <c:pt idx="5279">
                  <c:v>5.0753000000000004</c:v>
                </c:pt>
                <c:pt idx="5280">
                  <c:v>5.0250000000000004</c:v>
                </c:pt>
                <c:pt idx="5281">
                  <c:v>5.0061</c:v>
                </c:pt>
                <c:pt idx="5282">
                  <c:v>5.0393999999999997</c:v>
                </c:pt>
                <c:pt idx="5283">
                  <c:v>5.0242000000000004</c:v>
                </c:pt>
                <c:pt idx="5284">
                  <c:v>4.9718</c:v>
                </c:pt>
                <c:pt idx="5285">
                  <c:v>4.9329000000000001</c:v>
                </c:pt>
                <c:pt idx="5286">
                  <c:v>4.9462000000000002</c:v>
                </c:pt>
                <c:pt idx="5287">
                  <c:v>4.8730000000000002</c:v>
                </c:pt>
                <c:pt idx="5288">
                  <c:v>4.8712999999999997</c:v>
                </c:pt>
                <c:pt idx="5289">
                  <c:v>4.8726000000000003</c:v>
                </c:pt>
                <c:pt idx="5290">
                  <c:v>4.9081999999999999</c:v>
                </c:pt>
                <c:pt idx="5291">
                  <c:v>4.8856000000000002</c:v>
                </c:pt>
                <c:pt idx="5292">
                  <c:v>4.8898000000000001</c:v>
                </c:pt>
                <c:pt idx="5293">
                  <c:v>4.9088000000000003</c:v>
                </c:pt>
                <c:pt idx="5294">
                  <c:v>4.9249999999999998</c:v>
                </c:pt>
                <c:pt idx="5295">
                  <c:v>4.9127999999999998</c:v>
                </c:pt>
                <c:pt idx="5296">
                  <c:v>4.8940000000000001</c:v>
                </c:pt>
                <c:pt idx="5297">
                  <c:v>4.8719000000000001</c:v>
                </c:pt>
                <c:pt idx="5298">
                  <c:v>4.9050000000000002</c:v>
                </c:pt>
                <c:pt idx="5299">
                  <c:v>4.9042000000000003</c:v>
                </c:pt>
                <c:pt idx="5300">
                  <c:v>4.8933</c:v>
                </c:pt>
                <c:pt idx="5301">
                  <c:v>4.9204999999999997</c:v>
                </c:pt>
                <c:pt idx="5302">
                  <c:v>4.9771999999999998</c:v>
                </c:pt>
                <c:pt idx="5303">
                  <c:v>5.0635000000000003</c:v>
                </c:pt>
                <c:pt idx="5304">
                  <c:v>5.0811000000000002</c:v>
                </c:pt>
                <c:pt idx="5305">
                  <c:v>5.0880000000000001</c:v>
                </c:pt>
                <c:pt idx="5306">
                  <c:v>5.1119000000000003</c:v>
                </c:pt>
                <c:pt idx="5307">
                  <c:v>5.1371000000000002</c:v>
                </c:pt>
                <c:pt idx="5308">
                  <c:v>5.1653000000000002</c:v>
                </c:pt>
                <c:pt idx="5309">
                  <c:v>5.1504000000000003</c:v>
                </c:pt>
                <c:pt idx="5310">
                  <c:v>5.1715999999999998</c:v>
                </c:pt>
                <c:pt idx="5311">
                  <c:v>5.1925999999999997</c:v>
                </c:pt>
                <c:pt idx="5312">
                  <c:v>5.1646999999999998</c:v>
                </c:pt>
                <c:pt idx="5313">
                  <c:v>5.1214000000000004</c:v>
                </c:pt>
                <c:pt idx="5314">
                  <c:v>5.1665000000000001</c:v>
                </c:pt>
                <c:pt idx="5315">
                  <c:v>5.1829999999999998</c:v>
                </c:pt>
                <c:pt idx="5316">
                  <c:v>5.1048999999999998</c:v>
                </c:pt>
                <c:pt idx="5317">
                  <c:v>5.0937999999999999</c:v>
                </c:pt>
                <c:pt idx="5318">
                  <c:v>5.0967000000000002</c:v>
                </c:pt>
                <c:pt idx="5319">
                  <c:v>5.0669000000000004</c:v>
                </c:pt>
                <c:pt idx="5320">
                  <c:v>5.0570000000000004</c:v>
                </c:pt>
                <c:pt idx="5321">
                  <c:v>5.0979999999999999</c:v>
                </c:pt>
                <c:pt idx="5322">
                  <c:v>5.1276000000000002</c:v>
                </c:pt>
                <c:pt idx="5323">
                  <c:v>5.0938999999999997</c:v>
                </c:pt>
                <c:pt idx="5324">
                  <c:v>5.0769000000000002</c:v>
                </c:pt>
                <c:pt idx="5325">
                  <c:v>5.0888</c:v>
                </c:pt>
                <c:pt idx="5326">
                  <c:v>4.9843999999999999</c:v>
                </c:pt>
                <c:pt idx="5327">
                  <c:v>4.9646999999999997</c:v>
                </c:pt>
                <c:pt idx="5328">
                  <c:v>4.9874999999999998</c:v>
                </c:pt>
                <c:pt idx="5329">
                  <c:v>4.931</c:v>
                </c:pt>
                <c:pt idx="5330">
                  <c:v>4.8635999999999999</c:v>
                </c:pt>
                <c:pt idx="5331">
                  <c:v>4.8837999999999999</c:v>
                </c:pt>
                <c:pt idx="5332">
                  <c:v>4.9069000000000003</c:v>
                </c:pt>
                <c:pt idx="5333">
                  <c:v>4.8826999999999998</c:v>
                </c:pt>
                <c:pt idx="5334">
                  <c:v>4.8659999999999997</c:v>
                </c:pt>
                <c:pt idx="5335">
                  <c:v>4.8891999999999998</c:v>
                </c:pt>
                <c:pt idx="5336">
                  <c:v>4.915</c:v>
                </c:pt>
                <c:pt idx="5337">
                  <c:v>4.8864000000000001</c:v>
                </c:pt>
                <c:pt idx="5338">
                  <c:v>4.8750999999999998</c:v>
                </c:pt>
                <c:pt idx="5339">
                  <c:v>4.8895</c:v>
                </c:pt>
                <c:pt idx="5340">
                  <c:v>4.9311999999999996</c:v>
                </c:pt>
                <c:pt idx="5341">
                  <c:v>4.8898000000000001</c:v>
                </c:pt>
                <c:pt idx="5342">
                  <c:v>4.859</c:v>
                </c:pt>
                <c:pt idx="5343">
                  <c:v>4.8708999999999998</c:v>
                </c:pt>
                <c:pt idx="5344">
                  <c:v>4.8539000000000003</c:v>
                </c:pt>
                <c:pt idx="5345">
                  <c:v>4.8327</c:v>
                </c:pt>
                <c:pt idx="5346">
                  <c:v>4.8440000000000003</c:v>
                </c:pt>
                <c:pt idx="5347">
                  <c:v>4.9291</c:v>
                </c:pt>
                <c:pt idx="5348">
                  <c:v>4.9565000000000001</c:v>
                </c:pt>
                <c:pt idx="5349">
                  <c:v>4.9367999999999999</c:v>
                </c:pt>
                <c:pt idx="5350">
                  <c:v>4.9196</c:v>
                </c:pt>
                <c:pt idx="5351">
                  <c:v>4.9508999999999999</c:v>
                </c:pt>
                <c:pt idx="5352">
                  <c:v>5.0008999999999997</c:v>
                </c:pt>
                <c:pt idx="5353">
                  <c:v>5.0804</c:v>
                </c:pt>
                <c:pt idx="5354">
                  <c:v>5.1589999999999998</c:v>
                </c:pt>
                <c:pt idx="5355">
                  <c:v>5.2465000000000002</c:v>
                </c:pt>
                <c:pt idx="5356">
                  <c:v>5.34</c:v>
                </c:pt>
                <c:pt idx="5357">
                  <c:v>5.4073000000000002</c:v>
                </c:pt>
                <c:pt idx="5358">
                  <c:v>5.3762999999999996</c:v>
                </c:pt>
                <c:pt idx="5359">
                  <c:v>5.3939000000000004</c:v>
                </c:pt>
                <c:pt idx="5360">
                  <c:v>5.4141000000000004</c:v>
                </c:pt>
                <c:pt idx="5361">
                  <c:v>5.3333000000000004</c:v>
                </c:pt>
                <c:pt idx="5362">
                  <c:v>5.3268000000000004</c:v>
                </c:pt>
                <c:pt idx="5363">
                  <c:v>5.2599</c:v>
                </c:pt>
                <c:pt idx="5364">
                  <c:v>5.2210999999999999</c:v>
                </c:pt>
                <c:pt idx="5365">
                  <c:v>5.1971999999999996</c:v>
                </c:pt>
                <c:pt idx="5366">
                  <c:v>5.0839999999999996</c:v>
                </c:pt>
                <c:pt idx="5367">
                  <c:v>5.0187999999999997</c:v>
                </c:pt>
                <c:pt idx="5368">
                  <c:v>5.0739000000000001</c:v>
                </c:pt>
                <c:pt idx="5369">
                  <c:v>5.0585000000000004</c:v>
                </c:pt>
                <c:pt idx="5370">
                  <c:v>5.0884999999999998</c:v>
                </c:pt>
                <c:pt idx="5371">
                  <c:v>5.1078000000000001</c:v>
                </c:pt>
                <c:pt idx="5372">
                  <c:v>5.0533000000000001</c:v>
                </c:pt>
                <c:pt idx="5373">
                  <c:v>5.0861999999999998</c:v>
                </c:pt>
                <c:pt idx="5374">
                  <c:v>5.0651999999999999</c:v>
                </c:pt>
                <c:pt idx="5375">
                  <c:v>4.9935999999999998</c:v>
                </c:pt>
                <c:pt idx="5376">
                  <c:v>5.0263999999999998</c:v>
                </c:pt>
                <c:pt idx="5377">
                  <c:v>4.9448999999999996</c:v>
                </c:pt>
                <c:pt idx="5378">
                  <c:v>4.8845000000000001</c:v>
                </c:pt>
                <c:pt idx="5379">
                  <c:v>4.9058999999999999</c:v>
                </c:pt>
                <c:pt idx="5380">
                  <c:v>4.8487999999999998</c:v>
                </c:pt>
                <c:pt idx="5381">
                  <c:v>4.8018999999999998</c:v>
                </c:pt>
                <c:pt idx="5382">
                  <c:v>4.8513000000000002</c:v>
                </c:pt>
                <c:pt idx="5383">
                  <c:v>4.8368000000000002</c:v>
                </c:pt>
                <c:pt idx="5384">
                  <c:v>4.8254000000000001</c:v>
                </c:pt>
                <c:pt idx="5385">
                  <c:v>4.8720999999999997</c:v>
                </c:pt>
                <c:pt idx="5386">
                  <c:v>4.8646000000000003</c:v>
                </c:pt>
                <c:pt idx="5387">
                  <c:v>4.8018000000000001</c:v>
                </c:pt>
                <c:pt idx="5388">
                  <c:v>4.7968999999999999</c:v>
                </c:pt>
                <c:pt idx="5389">
                  <c:v>4.8029000000000002</c:v>
                </c:pt>
                <c:pt idx="5390">
                  <c:v>4.7644000000000002</c:v>
                </c:pt>
                <c:pt idx="5391">
                  <c:v>4.7552000000000003</c:v>
                </c:pt>
                <c:pt idx="5392">
                  <c:v>4.8102999999999998</c:v>
                </c:pt>
                <c:pt idx="5393">
                  <c:v>4.7896000000000001</c:v>
                </c:pt>
                <c:pt idx="5394">
                  <c:v>4.7553000000000001</c:v>
                </c:pt>
                <c:pt idx="5395">
                  <c:v>4.7630999999999997</c:v>
                </c:pt>
                <c:pt idx="5396">
                  <c:v>4.8045999999999998</c:v>
                </c:pt>
                <c:pt idx="5397">
                  <c:v>4.8262</c:v>
                </c:pt>
                <c:pt idx="5398">
                  <c:v>4.7895000000000003</c:v>
                </c:pt>
                <c:pt idx="5399">
                  <c:v>4.8033000000000001</c:v>
                </c:pt>
                <c:pt idx="5400">
                  <c:v>4.8301999999999996</c:v>
                </c:pt>
                <c:pt idx="5401">
                  <c:v>4.8792999999999997</c:v>
                </c:pt>
                <c:pt idx="5402">
                  <c:v>4.9272</c:v>
                </c:pt>
                <c:pt idx="5403">
                  <c:v>4.9673999999999996</c:v>
                </c:pt>
                <c:pt idx="5404">
                  <c:v>5.0091999999999999</c:v>
                </c:pt>
                <c:pt idx="5405">
                  <c:v>5.0517000000000003</c:v>
                </c:pt>
                <c:pt idx="5406">
                  <c:v>5.1433</c:v>
                </c:pt>
                <c:pt idx="5407">
                  <c:v>5.1772</c:v>
                </c:pt>
                <c:pt idx="5408">
                  <c:v>5.2046000000000001</c:v>
                </c:pt>
                <c:pt idx="5409">
                  <c:v>5.2282999999999999</c:v>
                </c:pt>
                <c:pt idx="5410">
                  <c:v>5.319</c:v>
                </c:pt>
                <c:pt idx="5411">
                  <c:v>5.3178000000000001</c:v>
                </c:pt>
                <c:pt idx="5412">
                  <c:v>5.3198999999999996</c:v>
                </c:pt>
                <c:pt idx="5413">
                  <c:v>5.3731</c:v>
                </c:pt>
                <c:pt idx="5414">
                  <c:v>5.3707000000000003</c:v>
                </c:pt>
                <c:pt idx="5415">
                  <c:v>5.2823000000000002</c:v>
                </c:pt>
                <c:pt idx="5416">
                  <c:v>5.327</c:v>
                </c:pt>
                <c:pt idx="5417">
                  <c:v>5.2361000000000004</c:v>
                </c:pt>
                <c:pt idx="5418">
                  <c:v>5.1604999999999999</c:v>
                </c:pt>
                <c:pt idx="5419">
                  <c:v>5.1961000000000004</c:v>
                </c:pt>
                <c:pt idx="5420">
                  <c:v>5.1029999999999998</c:v>
                </c:pt>
                <c:pt idx="5421">
                  <c:v>5.0865999999999998</c:v>
                </c:pt>
                <c:pt idx="5422">
                  <c:v>5.077</c:v>
                </c:pt>
                <c:pt idx="5423">
                  <c:v>5.0141999999999998</c:v>
                </c:pt>
                <c:pt idx="5424">
                  <c:v>5.0343999999999998</c:v>
                </c:pt>
                <c:pt idx="5425">
                  <c:v>5.0526999999999997</c:v>
                </c:pt>
                <c:pt idx="5426">
                  <c:v>4.9736000000000002</c:v>
                </c:pt>
                <c:pt idx="5427">
                  <c:v>4.9934000000000003</c:v>
                </c:pt>
                <c:pt idx="5428">
                  <c:v>4.9819000000000004</c:v>
                </c:pt>
                <c:pt idx="5429">
                  <c:v>4.9261999999999997</c:v>
                </c:pt>
                <c:pt idx="5430">
                  <c:v>4.9485999999999999</c:v>
                </c:pt>
                <c:pt idx="5431">
                  <c:v>4.9253999999999998</c:v>
                </c:pt>
                <c:pt idx="5432">
                  <c:v>4.8601000000000001</c:v>
                </c:pt>
                <c:pt idx="5433">
                  <c:v>4.8334000000000001</c:v>
                </c:pt>
                <c:pt idx="5434">
                  <c:v>4.8202999999999996</c:v>
                </c:pt>
                <c:pt idx="5435">
                  <c:v>4.7710999999999997</c:v>
                </c:pt>
                <c:pt idx="5436">
                  <c:v>4.8056000000000001</c:v>
                </c:pt>
                <c:pt idx="5437">
                  <c:v>4.843</c:v>
                </c:pt>
                <c:pt idx="5438">
                  <c:v>4.8067000000000002</c:v>
                </c:pt>
                <c:pt idx="5439">
                  <c:v>4.7648999999999999</c:v>
                </c:pt>
                <c:pt idx="5440">
                  <c:v>4.7656999999999998</c:v>
                </c:pt>
                <c:pt idx="5441">
                  <c:v>4.8056999999999999</c:v>
                </c:pt>
                <c:pt idx="5442">
                  <c:v>4.7678000000000003</c:v>
                </c:pt>
                <c:pt idx="5443">
                  <c:v>4.7483000000000004</c:v>
                </c:pt>
                <c:pt idx="5444">
                  <c:v>4.7588999999999997</c:v>
                </c:pt>
                <c:pt idx="5445">
                  <c:v>4.7533000000000003</c:v>
                </c:pt>
                <c:pt idx="5446">
                  <c:v>4.7359999999999998</c:v>
                </c:pt>
                <c:pt idx="5447">
                  <c:v>4.7161</c:v>
                </c:pt>
                <c:pt idx="5448">
                  <c:v>4.7377000000000002</c:v>
                </c:pt>
                <c:pt idx="5449">
                  <c:v>4.7770000000000001</c:v>
                </c:pt>
                <c:pt idx="5450">
                  <c:v>4.7964000000000002</c:v>
                </c:pt>
                <c:pt idx="5451">
                  <c:v>4.7953999999999999</c:v>
                </c:pt>
                <c:pt idx="5452">
                  <c:v>4.7725999999999997</c:v>
                </c:pt>
                <c:pt idx="5453">
                  <c:v>4.7455999999999996</c:v>
                </c:pt>
                <c:pt idx="5454">
                  <c:v>4.7885</c:v>
                </c:pt>
                <c:pt idx="5455">
                  <c:v>4.8207000000000004</c:v>
                </c:pt>
                <c:pt idx="5456">
                  <c:v>4.8842999999999996</c:v>
                </c:pt>
                <c:pt idx="5457">
                  <c:v>4.9462999999999999</c:v>
                </c:pt>
                <c:pt idx="5458">
                  <c:v>5.0472000000000001</c:v>
                </c:pt>
                <c:pt idx="5459">
                  <c:v>5.1665000000000001</c:v>
                </c:pt>
                <c:pt idx="5460">
                  <c:v>5.2976999999999999</c:v>
                </c:pt>
                <c:pt idx="5461">
                  <c:v>5.4813999999999998</c:v>
                </c:pt>
                <c:pt idx="5462">
                  <c:v>5.5834000000000001</c:v>
                </c:pt>
                <c:pt idx="5463">
                  <c:v>5.5891000000000002</c:v>
                </c:pt>
                <c:pt idx="5464">
                  <c:v>5.6357999999999997</c:v>
                </c:pt>
                <c:pt idx="5465">
                  <c:v>5.6318000000000001</c:v>
                </c:pt>
                <c:pt idx="5466">
                  <c:v>5.5124000000000004</c:v>
                </c:pt>
                <c:pt idx="5467">
                  <c:v>5.4283999999999999</c:v>
                </c:pt>
                <c:pt idx="5468">
                  <c:v>5.3232999999999997</c:v>
                </c:pt>
                <c:pt idx="5469">
                  <c:v>5.2504999999999997</c:v>
                </c:pt>
                <c:pt idx="5470">
                  <c:v>5.1962000000000002</c:v>
                </c:pt>
                <c:pt idx="5471">
                  <c:v>5.0677000000000003</c:v>
                </c:pt>
                <c:pt idx="5472">
                  <c:v>5.0667999999999997</c:v>
                </c:pt>
                <c:pt idx="5473">
                  <c:v>5.0427</c:v>
                </c:pt>
                <c:pt idx="5474">
                  <c:v>5.0039999999999996</c:v>
                </c:pt>
                <c:pt idx="5475">
                  <c:v>5.0369999999999999</c:v>
                </c:pt>
                <c:pt idx="5476">
                  <c:v>5.0551000000000004</c:v>
                </c:pt>
                <c:pt idx="5477">
                  <c:v>5.0278</c:v>
                </c:pt>
                <c:pt idx="5478">
                  <c:v>5.0716000000000001</c:v>
                </c:pt>
                <c:pt idx="5479">
                  <c:v>5.0422000000000002</c:v>
                </c:pt>
                <c:pt idx="5480">
                  <c:v>4.9920999999999998</c:v>
                </c:pt>
                <c:pt idx="5481">
                  <c:v>5.0143000000000004</c:v>
                </c:pt>
                <c:pt idx="5482">
                  <c:v>4.9229000000000003</c:v>
                </c:pt>
                <c:pt idx="5483">
                  <c:v>4.8685999999999998</c:v>
                </c:pt>
                <c:pt idx="5484">
                  <c:v>4.8658000000000001</c:v>
                </c:pt>
                <c:pt idx="5485">
                  <c:v>4.8122999999999996</c:v>
                </c:pt>
                <c:pt idx="5486">
                  <c:v>4.7553000000000001</c:v>
                </c:pt>
                <c:pt idx="5487">
                  <c:v>4.7851999999999997</c:v>
                </c:pt>
                <c:pt idx="5488">
                  <c:v>4.8236999999999997</c:v>
                </c:pt>
                <c:pt idx="5489">
                  <c:v>4.8041</c:v>
                </c:pt>
                <c:pt idx="5490">
                  <c:v>4.7782</c:v>
                </c:pt>
                <c:pt idx="5491">
                  <c:v>4.8129</c:v>
                </c:pt>
                <c:pt idx="5492">
                  <c:v>4.7680999999999996</c:v>
                </c:pt>
                <c:pt idx="5493">
                  <c:v>4.7576000000000001</c:v>
                </c:pt>
                <c:pt idx="5494">
                  <c:v>4.7671000000000001</c:v>
                </c:pt>
                <c:pt idx="5495">
                  <c:v>4.7529000000000003</c:v>
                </c:pt>
                <c:pt idx="5496">
                  <c:v>4.7084000000000001</c:v>
                </c:pt>
                <c:pt idx="5497">
                  <c:v>4.6618000000000004</c:v>
                </c:pt>
                <c:pt idx="5498">
                  <c:v>4.6439000000000004</c:v>
                </c:pt>
                <c:pt idx="5499">
                  <c:v>4.6760000000000002</c:v>
                </c:pt>
                <c:pt idx="5500">
                  <c:v>4.7100999999999997</c:v>
                </c:pt>
                <c:pt idx="5501">
                  <c:v>4.6963999999999997</c:v>
                </c:pt>
                <c:pt idx="5502">
                  <c:v>4.6835000000000004</c:v>
                </c:pt>
                <c:pt idx="5503">
                  <c:v>4.6989999999999998</c:v>
                </c:pt>
                <c:pt idx="5504">
                  <c:v>4.6929999999999996</c:v>
                </c:pt>
                <c:pt idx="5505">
                  <c:v>4.7076000000000002</c:v>
                </c:pt>
                <c:pt idx="5506">
                  <c:v>4.7755000000000001</c:v>
                </c:pt>
                <c:pt idx="5507">
                  <c:v>4.8554000000000004</c:v>
                </c:pt>
                <c:pt idx="5508">
                  <c:v>4.9429999999999996</c:v>
                </c:pt>
                <c:pt idx="5509">
                  <c:v>5.0419999999999998</c:v>
                </c:pt>
                <c:pt idx="5510">
                  <c:v>5.1814999999999998</c:v>
                </c:pt>
                <c:pt idx="5511">
                  <c:v>5.3710000000000004</c:v>
                </c:pt>
                <c:pt idx="5512">
                  <c:v>5.5633999999999997</c:v>
                </c:pt>
                <c:pt idx="5513">
                  <c:v>5.7731000000000003</c:v>
                </c:pt>
                <c:pt idx="5514">
                  <c:v>5.8360000000000003</c:v>
                </c:pt>
                <c:pt idx="5515">
                  <c:v>5.8634000000000004</c:v>
                </c:pt>
                <c:pt idx="5516">
                  <c:v>5.8254000000000001</c:v>
                </c:pt>
                <c:pt idx="5517">
                  <c:v>5.6258999999999997</c:v>
                </c:pt>
                <c:pt idx="5518">
                  <c:v>5.5579000000000001</c:v>
                </c:pt>
                <c:pt idx="5519">
                  <c:v>5.35</c:v>
                </c:pt>
                <c:pt idx="5520">
                  <c:v>5.2492999999999999</c:v>
                </c:pt>
                <c:pt idx="5521">
                  <c:v>5.1075999999999997</c:v>
                </c:pt>
                <c:pt idx="5522">
                  <c:v>4.9461000000000004</c:v>
                </c:pt>
                <c:pt idx="5523">
                  <c:v>4.9362000000000004</c:v>
                </c:pt>
                <c:pt idx="5524">
                  <c:v>4.8943000000000003</c:v>
                </c:pt>
                <c:pt idx="5525">
                  <c:v>4.9423000000000004</c:v>
                </c:pt>
                <c:pt idx="5526">
                  <c:v>5.0467000000000004</c:v>
                </c:pt>
                <c:pt idx="5527">
                  <c:v>5.0686</c:v>
                </c:pt>
                <c:pt idx="5528">
                  <c:v>5.0941999999999998</c:v>
                </c:pt>
                <c:pt idx="5529">
                  <c:v>5.1867000000000001</c:v>
                </c:pt>
                <c:pt idx="5530">
                  <c:v>5.1303999999999998</c:v>
                </c:pt>
                <c:pt idx="5531">
                  <c:v>5.1204999999999998</c:v>
                </c:pt>
                <c:pt idx="5532">
                  <c:v>5.0679999999999996</c:v>
                </c:pt>
                <c:pt idx="5533">
                  <c:v>4.9516999999999998</c:v>
                </c:pt>
                <c:pt idx="5534">
                  <c:v>4.9104999999999999</c:v>
                </c:pt>
                <c:pt idx="5535">
                  <c:v>4.8280000000000003</c:v>
                </c:pt>
                <c:pt idx="5536">
                  <c:v>4.7435999999999998</c:v>
                </c:pt>
                <c:pt idx="5537">
                  <c:v>4.6959999999999997</c:v>
                </c:pt>
                <c:pt idx="5538">
                  <c:v>4.6978999999999997</c:v>
                </c:pt>
                <c:pt idx="5539">
                  <c:v>4.6474000000000002</c:v>
                </c:pt>
                <c:pt idx="5540">
                  <c:v>4.6593999999999998</c:v>
                </c:pt>
                <c:pt idx="5541">
                  <c:v>4.7099000000000002</c:v>
                </c:pt>
                <c:pt idx="5542">
                  <c:v>4.6947000000000001</c:v>
                </c:pt>
                <c:pt idx="5543">
                  <c:v>4.7153999999999998</c:v>
                </c:pt>
                <c:pt idx="5544">
                  <c:v>4.7443</c:v>
                </c:pt>
                <c:pt idx="5545">
                  <c:v>4.7759</c:v>
                </c:pt>
                <c:pt idx="5546">
                  <c:v>4.7539999999999996</c:v>
                </c:pt>
                <c:pt idx="5547">
                  <c:v>4.7453000000000003</c:v>
                </c:pt>
                <c:pt idx="5548">
                  <c:v>4.7359999999999998</c:v>
                </c:pt>
                <c:pt idx="5549">
                  <c:v>4.7504</c:v>
                </c:pt>
                <c:pt idx="5550">
                  <c:v>4.7302999999999997</c:v>
                </c:pt>
                <c:pt idx="5551">
                  <c:v>4.6756000000000002</c:v>
                </c:pt>
                <c:pt idx="5552">
                  <c:v>4.6241000000000003</c:v>
                </c:pt>
                <c:pt idx="5553">
                  <c:v>4.6207000000000003</c:v>
                </c:pt>
                <c:pt idx="5554">
                  <c:v>4.6231</c:v>
                </c:pt>
                <c:pt idx="5555">
                  <c:v>4.6642000000000001</c:v>
                </c:pt>
                <c:pt idx="5556">
                  <c:v>4.7161999999999997</c:v>
                </c:pt>
                <c:pt idx="5557">
                  <c:v>4.8048000000000002</c:v>
                </c:pt>
                <c:pt idx="5558">
                  <c:v>4.9627999999999997</c:v>
                </c:pt>
                <c:pt idx="5559">
                  <c:v>5.1593</c:v>
                </c:pt>
                <c:pt idx="5560">
                  <c:v>5.4572000000000003</c:v>
                </c:pt>
                <c:pt idx="5561">
                  <c:v>5.7728000000000002</c:v>
                </c:pt>
                <c:pt idx="5562">
                  <c:v>6.0292000000000003</c:v>
                </c:pt>
                <c:pt idx="5563">
                  <c:v>6.0583</c:v>
                </c:pt>
                <c:pt idx="5564">
                  <c:v>6.0061</c:v>
                </c:pt>
                <c:pt idx="5565">
                  <c:v>5.8105000000000002</c:v>
                </c:pt>
                <c:pt idx="5566">
                  <c:v>5.6204999999999998</c:v>
                </c:pt>
                <c:pt idx="5567">
                  <c:v>5.4772999999999996</c:v>
                </c:pt>
                <c:pt idx="5568">
                  <c:v>5.2927</c:v>
                </c:pt>
                <c:pt idx="5569">
                  <c:v>5.1897000000000002</c:v>
                </c:pt>
                <c:pt idx="5571">
                  <c:v>6.7647000000000004</c:v>
                </c:pt>
                <c:pt idx="5572">
                  <c:v>9.2142999999999997</c:v>
                </c:pt>
                <c:pt idx="5573">
                  <c:v>10.054</c:v>
                </c:pt>
                <c:pt idx="5574">
                  <c:v>9.0436999999999994</c:v>
                </c:pt>
                <c:pt idx="5575">
                  <c:v>7.3432000000000004</c:v>
                </c:pt>
                <c:pt idx="5576">
                  <c:v>5.7022000000000004</c:v>
                </c:pt>
                <c:pt idx="5577">
                  <c:v>4.3101000000000003</c:v>
                </c:pt>
                <c:pt idx="5578">
                  <c:v>4.5094000000000003</c:v>
                </c:pt>
                <c:pt idx="5579">
                  <c:v>5.9985999999999997</c:v>
                </c:pt>
                <c:pt idx="5580">
                  <c:v>6.0077999999999996</c:v>
                </c:pt>
                <c:pt idx="5581">
                  <c:v>5.1689999999999996</c:v>
                </c:pt>
                <c:pt idx="5582">
                  <c:v>4.1454000000000004</c:v>
                </c:pt>
                <c:pt idx="5583">
                  <c:v>3.7898000000000001</c:v>
                </c:pt>
                <c:pt idx="5584">
                  <c:v>3.9100999999999999</c:v>
                </c:pt>
                <c:pt idx="5585">
                  <c:v>3.9049</c:v>
                </c:pt>
                <c:pt idx="5586">
                  <c:v>3.7023999999999999</c:v>
                </c:pt>
                <c:pt idx="5587">
                  <c:v>3.4761000000000002</c:v>
                </c:pt>
                <c:pt idx="5588">
                  <c:v>3.3012000000000001</c:v>
                </c:pt>
                <c:pt idx="5589">
                  <c:v>3.3555999999999999</c:v>
                </c:pt>
                <c:pt idx="5590">
                  <c:v>4.5449999999999999</c:v>
                </c:pt>
                <c:pt idx="5591">
                  <c:v>6.7026000000000003</c:v>
                </c:pt>
                <c:pt idx="5592">
                  <c:v>7.5464000000000002</c:v>
                </c:pt>
                <c:pt idx="5593">
                  <c:v>7.0932000000000004</c:v>
                </c:pt>
                <c:pt idx="5594">
                  <c:v>5.8944999999999999</c:v>
                </c:pt>
                <c:pt idx="5595">
                  <c:v>4.6203000000000003</c:v>
                </c:pt>
                <c:pt idx="5596">
                  <c:v>5.3907999999999996</c:v>
                </c:pt>
                <c:pt idx="5597">
                  <c:v>6.7629000000000001</c:v>
                </c:pt>
                <c:pt idx="5598">
                  <c:v>6.3648999999999996</c:v>
                </c:pt>
                <c:pt idx="5599">
                  <c:v>5.3072999999999997</c:v>
                </c:pt>
                <c:pt idx="5600">
                  <c:v>4.1645000000000003</c:v>
                </c:pt>
                <c:pt idx="5601">
                  <c:v>3.1730999999999998</c:v>
                </c:pt>
                <c:pt idx="5602">
                  <c:v>2.5129000000000001</c:v>
                </c:pt>
                <c:pt idx="5603">
                  <c:v>3.7616999999999998</c:v>
                </c:pt>
                <c:pt idx="5604">
                  <c:v>4.4455999999999998</c:v>
                </c:pt>
                <c:pt idx="5605">
                  <c:v>4.1070000000000002</c:v>
                </c:pt>
                <c:pt idx="5606">
                  <c:v>3.4415</c:v>
                </c:pt>
                <c:pt idx="5607">
                  <c:v>3.4007999999999998</c:v>
                </c:pt>
                <c:pt idx="5608">
                  <c:v>3.4443999999999999</c:v>
                </c:pt>
                <c:pt idx="5609">
                  <c:v>3.4152</c:v>
                </c:pt>
                <c:pt idx="5610">
                  <c:v>3.2814999999999999</c:v>
                </c:pt>
                <c:pt idx="5611">
                  <c:v>3.2191000000000001</c:v>
                </c:pt>
                <c:pt idx="5612">
                  <c:v>3.2425000000000002</c:v>
                </c:pt>
                <c:pt idx="5613">
                  <c:v>3.3107000000000002</c:v>
                </c:pt>
                <c:pt idx="5614">
                  <c:v>3.4264999999999999</c:v>
                </c:pt>
                <c:pt idx="5615">
                  <c:v>3.8105000000000002</c:v>
                </c:pt>
                <c:pt idx="5616">
                  <c:v>4.6746999999999996</c:v>
                </c:pt>
                <c:pt idx="5617">
                  <c:v>5.5971000000000002</c:v>
                </c:pt>
                <c:pt idx="5618">
                  <c:v>6.1702000000000004</c:v>
                </c:pt>
                <c:pt idx="5619">
                  <c:v>6.3982999999999999</c:v>
                </c:pt>
                <c:pt idx="5620">
                  <c:v>6.0255999999999998</c:v>
                </c:pt>
                <c:pt idx="5621">
                  <c:v>5.2316000000000003</c:v>
                </c:pt>
                <c:pt idx="5622">
                  <c:v>5.1563999999999997</c:v>
                </c:pt>
                <c:pt idx="5623">
                  <c:v>5.0587</c:v>
                </c:pt>
                <c:pt idx="5624">
                  <c:v>5.0243000000000002</c:v>
                </c:pt>
                <c:pt idx="5625">
                  <c:v>4.8173000000000004</c:v>
                </c:pt>
                <c:pt idx="5626">
                  <c:v>4.6044</c:v>
                </c:pt>
                <c:pt idx="5627">
                  <c:v>4.4541000000000004</c:v>
                </c:pt>
                <c:pt idx="5628">
                  <c:v>4.2537000000000003</c:v>
                </c:pt>
                <c:pt idx="5629">
                  <c:v>4.1395</c:v>
                </c:pt>
                <c:pt idx="5630">
                  <c:v>4.1519000000000004</c:v>
                </c:pt>
                <c:pt idx="5631">
                  <c:v>4.2862999999999998</c:v>
                </c:pt>
                <c:pt idx="5632">
                  <c:v>4.5171000000000001</c:v>
                </c:pt>
                <c:pt idx="5633">
                  <c:v>4.7656999999999998</c:v>
                </c:pt>
                <c:pt idx="5634">
                  <c:v>5.0403000000000002</c:v>
                </c:pt>
                <c:pt idx="5635">
                  <c:v>5.2927</c:v>
                </c:pt>
                <c:pt idx="5636">
                  <c:v>5.5096999999999996</c:v>
                </c:pt>
                <c:pt idx="5637">
                  <c:v>5.5589000000000004</c:v>
                </c:pt>
                <c:pt idx="5638">
                  <c:v>5.5063000000000004</c:v>
                </c:pt>
                <c:pt idx="5639">
                  <c:v>5.48</c:v>
                </c:pt>
                <c:pt idx="5640">
                  <c:v>5.2827000000000002</c:v>
                </c:pt>
                <c:pt idx="5641">
                  <c:v>5.1779999999999999</c:v>
                </c:pt>
                <c:pt idx="5642">
                  <c:v>5.0545</c:v>
                </c:pt>
                <c:pt idx="5643">
                  <c:v>4.9390000000000001</c:v>
                </c:pt>
                <c:pt idx="5644">
                  <c:v>4.8742000000000001</c:v>
                </c:pt>
                <c:pt idx="5645">
                  <c:v>4.7545000000000002</c:v>
                </c:pt>
                <c:pt idx="5646">
                  <c:v>4.7323000000000004</c:v>
                </c:pt>
                <c:pt idx="5647">
                  <c:v>4.7824999999999998</c:v>
                </c:pt>
                <c:pt idx="5648">
                  <c:v>4.8255999999999997</c:v>
                </c:pt>
                <c:pt idx="5649">
                  <c:v>4.8704999999999998</c:v>
                </c:pt>
                <c:pt idx="5650">
                  <c:v>4.9428999999999998</c:v>
                </c:pt>
                <c:pt idx="5651">
                  <c:v>5.0967000000000002</c:v>
                </c:pt>
                <c:pt idx="5652">
                  <c:v>5.1176000000000004</c:v>
                </c:pt>
                <c:pt idx="5653">
                  <c:v>5.1508000000000003</c:v>
                </c:pt>
                <c:pt idx="5654">
                  <c:v>5.2432999999999996</c:v>
                </c:pt>
                <c:pt idx="5655">
                  <c:v>5.2161999999999997</c:v>
                </c:pt>
                <c:pt idx="5656">
                  <c:v>5.1581000000000001</c:v>
                </c:pt>
                <c:pt idx="5657">
                  <c:v>5.1566999999999998</c:v>
                </c:pt>
                <c:pt idx="5658">
                  <c:v>5.0575000000000001</c:v>
                </c:pt>
                <c:pt idx="5659">
                  <c:v>5.0124000000000004</c:v>
                </c:pt>
                <c:pt idx="5660">
                  <c:v>4.9809999999999999</c:v>
                </c:pt>
                <c:pt idx="5661">
                  <c:v>4.8646000000000003</c:v>
                </c:pt>
                <c:pt idx="5662">
                  <c:v>4.8434999999999997</c:v>
                </c:pt>
                <c:pt idx="5663">
                  <c:v>4.8562000000000003</c:v>
                </c:pt>
                <c:pt idx="5664">
                  <c:v>4.8186999999999998</c:v>
                </c:pt>
                <c:pt idx="5665">
                  <c:v>4.8266</c:v>
                </c:pt>
                <c:pt idx="5666">
                  <c:v>4.8933999999999997</c:v>
                </c:pt>
                <c:pt idx="5667">
                  <c:v>4.9074</c:v>
                </c:pt>
                <c:pt idx="5668">
                  <c:v>4.8891</c:v>
                </c:pt>
                <c:pt idx="5669">
                  <c:v>4.9313000000000002</c:v>
                </c:pt>
                <c:pt idx="5670">
                  <c:v>4.9452999999999996</c:v>
                </c:pt>
                <c:pt idx="5671">
                  <c:v>4.8898999999999999</c:v>
                </c:pt>
                <c:pt idx="5672">
                  <c:v>4.8536999999999999</c:v>
                </c:pt>
                <c:pt idx="5673">
                  <c:v>4.8319000000000001</c:v>
                </c:pt>
                <c:pt idx="5674">
                  <c:v>4.7531999999999996</c:v>
                </c:pt>
                <c:pt idx="5675">
                  <c:v>4.6951999999999998</c:v>
                </c:pt>
                <c:pt idx="5676">
                  <c:v>4.6924000000000001</c:v>
                </c:pt>
                <c:pt idx="5677">
                  <c:v>4.7176999999999998</c:v>
                </c:pt>
                <c:pt idx="5678">
                  <c:v>4.7704000000000004</c:v>
                </c:pt>
                <c:pt idx="5679">
                  <c:v>4.7864000000000004</c:v>
                </c:pt>
                <c:pt idx="5680">
                  <c:v>4.7847</c:v>
                </c:pt>
                <c:pt idx="5681">
                  <c:v>4.7911000000000001</c:v>
                </c:pt>
                <c:pt idx="5682">
                  <c:v>4.8090000000000002</c:v>
                </c:pt>
                <c:pt idx="5683">
                  <c:v>4.8444000000000003</c:v>
                </c:pt>
                <c:pt idx="5684">
                  <c:v>4.8544</c:v>
                </c:pt>
                <c:pt idx="5685">
                  <c:v>4.8440000000000003</c:v>
                </c:pt>
                <c:pt idx="5686">
                  <c:v>4.8512000000000004</c:v>
                </c:pt>
                <c:pt idx="5687">
                  <c:v>4.8562000000000003</c:v>
                </c:pt>
                <c:pt idx="5688">
                  <c:v>4.8621999999999996</c:v>
                </c:pt>
                <c:pt idx="5689">
                  <c:v>4.8746</c:v>
                </c:pt>
                <c:pt idx="5690">
                  <c:v>4.8502999999999998</c:v>
                </c:pt>
                <c:pt idx="5691">
                  <c:v>4.8437999999999999</c:v>
                </c:pt>
                <c:pt idx="5692">
                  <c:v>4.8971</c:v>
                </c:pt>
                <c:pt idx="5693">
                  <c:v>4.9032999999999998</c:v>
                </c:pt>
                <c:pt idx="5694">
                  <c:v>4.9282000000000004</c:v>
                </c:pt>
                <c:pt idx="5695">
                  <c:v>4.8997999999999999</c:v>
                </c:pt>
                <c:pt idx="5696">
                  <c:v>4.8982000000000001</c:v>
                </c:pt>
                <c:pt idx="5697">
                  <c:v>4.92</c:v>
                </c:pt>
                <c:pt idx="5698">
                  <c:v>5.0119999999999996</c:v>
                </c:pt>
                <c:pt idx="5699">
                  <c:v>5.1317000000000004</c:v>
                </c:pt>
                <c:pt idx="5700">
                  <c:v>5.3365</c:v>
                </c:pt>
                <c:pt idx="5701">
                  <c:v>5.4644000000000004</c:v>
                </c:pt>
                <c:pt idx="5702">
                  <c:v>5.5552999999999999</c:v>
                </c:pt>
                <c:pt idx="5703">
                  <c:v>5.6669999999999998</c:v>
                </c:pt>
                <c:pt idx="5704">
                  <c:v>5.7347999999999999</c:v>
                </c:pt>
                <c:pt idx="5705">
                  <c:v>5.6345000000000001</c:v>
                </c:pt>
                <c:pt idx="5706">
                  <c:v>5.6043000000000003</c:v>
                </c:pt>
                <c:pt idx="5707">
                  <c:v>5.5015000000000001</c:v>
                </c:pt>
                <c:pt idx="5708">
                  <c:v>5.2984</c:v>
                </c:pt>
                <c:pt idx="5709">
                  <c:v>5.2457000000000003</c:v>
                </c:pt>
                <c:pt idx="5710">
                  <c:v>5.1397000000000004</c:v>
                </c:pt>
                <c:pt idx="5711">
                  <c:v>5.0899000000000001</c:v>
                </c:pt>
                <c:pt idx="5712">
                  <c:v>5.0964</c:v>
                </c:pt>
                <c:pt idx="5713">
                  <c:v>5.0279999999999996</c:v>
                </c:pt>
                <c:pt idx="5714">
                  <c:v>5.0521000000000003</c:v>
                </c:pt>
                <c:pt idx="5715">
                  <c:v>5.1558999999999999</c:v>
                </c:pt>
                <c:pt idx="5716">
                  <c:v>5.1319999999999997</c:v>
                </c:pt>
                <c:pt idx="5717">
                  <c:v>5.1337000000000002</c:v>
                </c:pt>
                <c:pt idx="5718">
                  <c:v>5.1868999999999996</c:v>
                </c:pt>
                <c:pt idx="5719">
                  <c:v>5.1352000000000002</c:v>
                </c:pt>
                <c:pt idx="5720">
                  <c:v>5.1417999999999999</c:v>
                </c:pt>
                <c:pt idx="5721">
                  <c:v>5.0749000000000004</c:v>
                </c:pt>
                <c:pt idx="5722">
                  <c:v>5.0061</c:v>
                </c:pt>
                <c:pt idx="5723">
                  <c:v>5.0221</c:v>
                </c:pt>
                <c:pt idx="5724">
                  <c:v>4.9176000000000002</c:v>
                </c:pt>
                <c:pt idx="5725">
                  <c:v>4.8384999999999998</c:v>
                </c:pt>
                <c:pt idx="5726">
                  <c:v>4.8346</c:v>
                </c:pt>
                <c:pt idx="5727">
                  <c:v>4.8148</c:v>
                </c:pt>
                <c:pt idx="5728">
                  <c:v>4.8258999999999999</c:v>
                </c:pt>
                <c:pt idx="5729">
                  <c:v>4.8764000000000003</c:v>
                </c:pt>
                <c:pt idx="5730">
                  <c:v>4.8728999999999996</c:v>
                </c:pt>
                <c:pt idx="5731">
                  <c:v>4.8753000000000002</c:v>
                </c:pt>
                <c:pt idx="5732">
                  <c:v>4.9340999999999999</c:v>
                </c:pt>
                <c:pt idx="5733">
                  <c:v>4.9181999999999997</c:v>
                </c:pt>
                <c:pt idx="5734">
                  <c:v>4.9097</c:v>
                </c:pt>
                <c:pt idx="5735">
                  <c:v>4.9058999999999999</c:v>
                </c:pt>
                <c:pt idx="5736">
                  <c:v>4.9192999999999998</c:v>
                </c:pt>
                <c:pt idx="5737">
                  <c:v>4.8989000000000003</c:v>
                </c:pt>
                <c:pt idx="5738">
                  <c:v>4.9036999999999997</c:v>
                </c:pt>
                <c:pt idx="5739">
                  <c:v>4.9222000000000001</c:v>
                </c:pt>
                <c:pt idx="5740">
                  <c:v>4.9085999999999999</c:v>
                </c:pt>
                <c:pt idx="5741">
                  <c:v>4.9287999999999998</c:v>
                </c:pt>
                <c:pt idx="5742">
                  <c:v>5.0294999999999996</c:v>
                </c:pt>
                <c:pt idx="5743">
                  <c:v>5.0355999999999996</c:v>
                </c:pt>
                <c:pt idx="5744">
                  <c:v>5.0955000000000004</c:v>
                </c:pt>
                <c:pt idx="5745">
                  <c:v>5.2328000000000001</c:v>
                </c:pt>
                <c:pt idx="5746">
                  <c:v>5.2409999999999997</c:v>
                </c:pt>
                <c:pt idx="5747">
                  <c:v>5.2407000000000004</c:v>
                </c:pt>
                <c:pt idx="5748">
                  <c:v>5.3262999999999998</c:v>
                </c:pt>
                <c:pt idx="5749">
                  <c:v>5.2644000000000002</c:v>
                </c:pt>
                <c:pt idx="5750">
                  <c:v>5.2958999999999996</c:v>
                </c:pt>
                <c:pt idx="5751">
                  <c:v>5.3013000000000003</c:v>
                </c:pt>
                <c:pt idx="5752">
                  <c:v>5.2286999999999999</c:v>
                </c:pt>
                <c:pt idx="5753">
                  <c:v>5.2747999999999999</c:v>
                </c:pt>
                <c:pt idx="5754">
                  <c:v>5.1676000000000002</c:v>
                </c:pt>
                <c:pt idx="5755">
                  <c:v>5.1657999999999999</c:v>
                </c:pt>
                <c:pt idx="5756">
                  <c:v>5.0686</c:v>
                </c:pt>
                <c:pt idx="5757">
                  <c:v>5.0248999999999997</c:v>
                </c:pt>
                <c:pt idx="5758">
                  <c:v>5.0282999999999998</c:v>
                </c:pt>
                <c:pt idx="5759">
                  <c:v>4.9892000000000003</c:v>
                </c:pt>
                <c:pt idx="5760">
                  <c:v>5.0541999999999998</c:v>
                </c:pt>
                <c:pt idx="5761">
                  <c:v>5.0430999999999999</c:v>
                </c:pt>
                <c:pt idx="5762">
                  <c:v>5.0499000000000001</c:v>
                </c:pt>
                <c:pt idx="5763">
                  <c:v>5.0667</c:v>
                </c:pt>
                <c:pt idx="5764">
                  <c:v>4.9877000000000002</c:v>
                </c:pt>
                <c:pt idx="5765">
                  <c:v>5.0678000000000001</c:v>
                </c:pt>
                <c:pt idx="5766">
                  <c:v>4.9962999999999997</c:v>
                </c:pt>
                <c:pt idx="5767">
                  <c:v>4.9782000000000002</c:v>
                </c:pt>
                <c:pt idx="5768">
                  <c:v>4.9580000000000002</c:v>
                </c:pt>
                <c:pt idx="5769">
                  <c:v>4.8944000000000001</c:v>
                </c:pt>
                <c:pt idx="5770">
                  <c:v>4.9184000000000001</c:v>
                </c:pt>
                <c:pt idx="5771">
                  <c:v>5.1539000000000001</c:v>
                </c:pt>
                <c:pt idx="5772">
                  <c:v>4.9595000000000002</c:v>
                </c:pt>
                <c:pt idx="5773">
                  <c:v>4.8761999999999999</c:v>
                </c:pt>
                <c:pt idx="5774">
                  <c:v>4.7569999999999997</c:v>
                </c:pt>
                <c:pt idx="5775">
                  <c:v>4.7390999999999996</c:v>
                </c:pt>
                <c:pt idx="5776">
                  <c:v>4.7264999999999997</c:v>
                </c:pt>
                <c:pt idx="5777">
                  <c:v>4.7103000000000002</c:v>
                </c:pt>
                <c:pt idx="5778">
                  <c:v>4.7370999999999999</c:v>
                </c:pt>
                <c:pt idx="5779">
                  <c:v>4.7779999999999996</c:v>
                </c:pt>
                <c:pt idx="5780">
                  <c:v>4.7732999999999999</c:v>
                </c:pt>
                <c:pt idx="5781">
                  <c:v>4.7900999999999998</c:v>
                </c:pt>
                <c:pt idx="5782">
                  <c:v>4.8727</c:v>
                </c:pt>
                <c:pt idx="5783">
                  <c:v>4.8185000000000002</c:v>
                </c:pt>
                <c:pt idx="5784">
                  <c:v>4.8188000000000004</c:v>
                </c:pt>
                <c:pt idx="5785">
                  <c:v>4.8316999999999997</c:v>
                </c:pt>
                <c:pt idx="5786">
                  <c:v>4.8201000000000001</c:v>
                </c:pt>
                <c:pt idx="5787">
                  <c:v>4.7488000000000001</c:v>
                </c:pt>
                <c:pt idx="5788">
                  <c:v>4.7214</c:v>
                </c:pt>
                <c:pt idx="5789">
                  <c:v>4.7380000000000004</c:v>
                </c:pt>
                <c:pt idx="5790">
                  <c:v>4.7087000000000003</c:v>
                </c:pt>
                <c:pt idx="5791">
                  <c:v>4.6920000000000002</c:v>
                </c:pt>
                <c:pt idx="5792">
                  <c:v>4.7050999999999998</c:v>
                </c:pt>
                <c:pt idx="5793">
                  <c:v>4.7554999999999996</c:v>
                </c:pt>
                <c:pt idx="5794">
                  <c:v>4.7968999999999999</c:v>
                </c:pt>
                <c:pt idx="5795">
                  <c:v>4.8169000000000004</c:v>
                </c:pt>
                <c:pt idx="5796">
                  <c:v>4.8501000000000003</c:v>
                </c:pt>
                <c:pt idx="5797">
                  <c:v>4.9271000000000003</c:v>
                </c:pt>
                <c:pt idx="5798">
                  <c:v>4.9927000000000001</c:v>
                </c:pt>
                <c:pt idx="5799">
                  <c:v>5.0014000000000003</c:v>
                </c:pt>
                <c:pt idx="5800">
                  <c:v>5.0315000000000003</c:v>
                </c:pt>
                <c:pt idx="5801">
                  <c:v>5.1024000000000003</c:v>
                </c:pt>
                <c:pt idx="5802">
                  <c:v>5.1981999999999999</c:v>
                </c:pt>
                <c:pt idx="5803">
                  <c:v>5.2770999999999999</c:v>
                </c:pt>
                <c:pt idx="5804">
                  <c:v>5.2990000000000004</c:v>
                </c:pt>
                <c:pt idx="5805">
                  <c:v>5.3624999999999998</c:v>
                </c:pt>
                <c:pt idx="5806">
                  <c:v>5.4015000000000004</c:v>
                </c:pt>
                <c:pt idx="5807">
                  <c:v>5.3746999999999998</c:v>
                </c:pt>
                <c:pt idx="5808">
                  <c:v>5.4009</c:v>
                </c:pt>
                <c:pt idx="5809">
                  <c:v>5.4196</c:v>
                </c:pt>
                <c:pt idx="5810">
                  <c:v>5.3339999999999996</c:v>
                </c:pt>
                <c:pt idx="5811">
                  <c:v>5.3602999999999996</c:v>
                </c:pt>
                <c:pt idx="5812">
                  <c:v>5.2175000000000002</c:v>
                </c:pt>
                <c:pt idx="5813">
                  <c:v>5.1334</c:v>
                </c:pt>
                <c:pt idx="5814">
                  <c:v>5.1292999999999997</c:v>
                </c:pt>
                <c:pt idx="5815">
                  <c:v>5.0621</c:v>
                </c:pt>
                <c:pt idx="5816">
                  <c:v>5.0888</c:v>
                </c:pt>
                <c:pt idx="5817">
                  <c:v>5.0660999999999996</c:v>
                </c:pt>
                <c:pt idx="5818">
                  <c:v>5.0522</c:v>
                </c:pt>
                <c:pt idx="5819">
                  <c:v>5.1167999999999996</c:v>
                </c:pt>
                <c:pt idx="5820">
                  <c:v>5.0434000000000001</c:v>
                </c:pt>
                <c:pt idx="5821">
                  <c:v>5.0030999999999999</c:v>
                </c:pt>
                <c:pt idx="5822">
                  <c:v>5.0103999999999997</c:v>
                </c:pt>
                <c:pt idx="5823">
                  <c:v>4.9436</c:v>
                </c:pt>
                <c:pt idx="5824">
                  <c:v>4.9649999999999999</c:v>
                </c:pt>
                <c:pt idx="5825">
                  <c:v>4.9046000000000003</c:v>
                </c:pt>
                <c:pt idx="5826">
                  <c:v>4.8455000000000004</c:v>
                </c:pt>
                <c:pt idx="5827">
                  <c:v>4.8940000000000001</c:v>
                </c:pt>
                <c:pt idx="5828">
                  <c:v>4.8456000000000001</c:v>
                </c:pt>
                <c:pt idx="5829">
                  <c:v>4.8207000000000004</c:v>
                </c:pt>
                <c:pt idx="5830">
                  <c:v>4.8632999999999997</c:v>
                </c:pt>
                <c:pt idx="5831">
                  <c:v>4.8422000000000001</c:v>
                </c:pt>
                <c:pt idx="5832">
                  <c:v>4.8257000000000003</c:v>
                </c:pt>
                <c:pt idx="5833">
                  <c:v>4.8124000000000002</c:v>
                </c:pt>
                <c:pt idx="5834">
                  <c:v>4.8028000000000004</c:v>
                </c:pt>
                <c:pt idx="5835">
                  <c:v>4.7586000000000004</c:v>
                </c:pt>
                <c:pt idx="5836">
                  <c:v>4.7544000000000004</c:v>
                </c:pt>
                <c:pt idx="5837">
                  <c:v>4.7704000000000004</c:v>
                </c:pt>
                <c:pt idx="5838">
                  <c:v>4.7491000000000003</c:v>
                </c:pt>
                <c:pt idx="5839">
                  <c:v>4.7236000000000002</c:v>
                </c:pt>
                <c:pt idx="5840">
                  <c:v>4.7500999999999998</c:v>
                </c:pt>
                <c:pt idx="5841">
                  <c:v>4.7939999999999996</c:v>
                </c:pt>
                <c:pt idx="5842">
                  <c:v>4.7748999999999997</c:v>
                </c:pt>
                <c:pt idx="5843">
                  <c:v>4.7577999999999996</c:v>
                </c:pt>
                <c:pt idx="5844">
                  <c:v>4.7525000000000004</c:v>
                </c:pt>
                <c:pt idx="5845">
                  <c:v>4.7910000000000004</c:v>
                </c:pt>
                <c:pt idx="5846">
                  <c:v>4.7923999999999998</c:v>
                </c:pt>
                <c:pt idx="5847">
                  <c:v>4.8113000000000001</c:v>
                </c:pt>
                <c:pt idx="5848">
                  <c:v>4.8440000000000003</c:v>
                </c:pt>
                <c:pt idx="5849">
                  <c:v>5.2373000000000003</c:v>
                </c:pt>
                <c:pt idx="5850">
                  <c:v>5.1929999999999996</c:v>
                </c:pt>
                <c:pt idx="5851">
                  <c:v>5.1497000000000002</c:v>
                </c:pt>
                <c:pt idx="5852">
                  <c:v>5.1802999999999999</c:v>
                </c:pt>
                <c:pt idx="5853">
                  <c:v>5.3265000000000002</c:v>
                </c:pt>
                <c:pt idx="5854">
                  <c:v>5.4839000000000002</c:v>
                </c:pt>
                <c:pt idx="5855">
                  <c:v>5.7717999999999998</c:v>
                </c:pt>
                <c:pt idx="5856">
                  <c:v>8.2927</c:v>
                </c:pt>
                <c:pt idx="5857">
                  <c:v>8.3483000000000001</c:v>
                </c:pt>
                <c:pt idx="5858">
                  <c:v>7.1978999999999997</c:v>
                </c:pt>
                <c:pt idx="5859">
                  <c:v>5.7374999999999998</c:v>
                </c:pt>
                <c:pt idx="5860">
                  <c:v>4.3273000000000001</c:v>
                </c:pt>
                <c:pt idx="5861">
                  <c:v>3.1917</c:v>
                </c:pt>
                <c:pt idx="5862">
                  <c:v>4.1871999999999998</c:v>
                </c:pt>
                <c:pt idx="5863">
                  <c:v>6.0404</c:v>
                </c:pt>
                <c:pt idx="5864">
                  <c:v>5.9264000000000001</c:v>
                </c:pt>
                <c:pt idx="5865">
                  <c:v>5.0571000000000002</c:v>
                </c:pt>
                <c:pt idx="5866">
                  <c:v>4.0197000000000003</c:v>
                </c:pt>
                <c:pt idx="5867">
                  <c:v>3.2160000000000002</c:v>
                </c:pt>
                <c:pt idx="5868">
                  <c:v>3.5276999999999998</c:v>
                </c:pt>
                <c:pt idx="5869">
                  <c:v>3.66</c:v>
                </c:pt>
                <c:pt idx="5870">
                  <c:v>3.5962999999999998</c:v>
                </c:pt>
                <c:pt idx="5871">
                  <c:v>3.3933</c:v>
                </c:pt>
                <c:pt idx="5872">
                  <c:v>3.1781999999999999</c:v>
                </c:pt>
                <c:pt idx="5873">
                  <c:v>3.0592999999999999</c:v>
                </c:pt>
                <c:pt idx="5874">
                  <c:v>3.0181</c:v>
                </c:pt>
                <c:pt idx="5875">
                  <c:v>3.6030000000000002</c:v>
                </c:pt>
                <c:pt idx="5876">
                  <c:v>5.1449999999999996</c:v>
                </c:pt>
                <c:pt idx="5877">
                  <c:v>6.7927999999999997</c:v>
                </c:pt>
                <c:pt idx="5878">
                  <c:v>7.2984</c:v>
                </c:pt>
                <c:pt idx="5879">
                  <c:v>6.4782999999999999</c:v>
                </c:pt>
                <c:pt idx="5880">
                  <c:v>5.2739000000000003</c:v>
                </c:pt>
                <c:pt idx="5881">
                  <c:v>4.8724999999999996</c:v>
                </c:pt>
                <c:pt idx="5882">
                  <c:v>5.3410000000000002</c:v>
                </c:pt>
                <c:pt idx="5883">
                  <c:v>5.8125</c:v>
                </c:pt>
                <c:pt idx="5884">
                  <c:v>5.4054000000000002</c:v>
                </c:pt>
                <c:pt idx="5885">
                  <c:v>4.6787999999999998</c:v>
                </c:pt>
                <c:pt idx="5886">
                  <c:v>4.5495000000000001</c:v>
                </c:pt>
                <c:pt idx="5887">
                  <c:v>4.4394</c:v>
                </c:pt>
                <c:pt idx="5888">
                  <c:v>4.3310000000000004</c:v>
                </c:pt>
                <c:pt idx="5889">
                  <c:v>4.1984000000000004</c:v>
                </c:pt>
                <c:pt idx="5890">
                  <c:v>3.9931000000000001</c:v>
                </c:pt>
                <c:pt idx="5891">
                  <c:v>3.8597000000000001</c:v>
                </c:pt>
                <c:pt idx="5892">
                  <c:v>3.8368000000000002</c:v>
                </c:pt>
                <c:pt idx="5893">
                  <c:v>3.9943</c:v>
                </c:pt>
                <c:pt idx="5894">
                  <c:v>4.2637</c:v>
                </c:pt>
                <c:pt idx="5895">
                  <c:v>4.6665999999999999</c:v>
                </c:pt>
                <c:pt idx="5896">
                  <c:v>5.0521000000000003</c:v>
                </c:pt>
                <c:pt idx="5897">
                  <c:v>5.3291000000000004</c:v>
                </c:pt>
                <c:pt idx="5898">
                  <c:v>5.4695</c:v>
                </c:pt>
                <c:pt idx="5899">
                  <c:v>5.4138999999999999</c:v>
                </c:pt>
                <c:pt idx="5900">
                  <c:v>5.2571000000000003</c:v>
                </c:pt>
                <c:pt idx="5901">
                  <c:v>5.1955</c:v>
                </c:pt>
                <c:pt idx="5902">
                  <c:v>5.0086000000000004</c:v>
                </c:pt>
                <c:pt idx="5903">
                  <c:v>4.8478000000000003</c:v>
                </c:pt>
                <c:pt idx="5904">
                  <c:v>4.7450999999999999</c:v>
                </c:pt>
                <c:pt idx="5905">
                  <c:v>4.6928000000000001</c:v>
                </c:pt>
                <c:pt idx="5906">
                  <c:v>6.5650000000000004</c:v>
                </c:pt>
                <c:pt idx="5907">
                  <c:v>6.8127000000000004</c:v>
                </c:pt>
                <c:pt idx="5908">
                  <c:v>5.9043999999999999</c:v>
                </c:pt>
                <c:pt idx="5909">
                  <c:v>4.7732000000000001</c:v>
                </c:pt>
                <c:pt idx="5910">
                  <c:v>3.6800999999999999</c:v>
                </c:pt>
                <c:pt idx="5911">
                  <c:v>2.8054999999999999</c:v>
                </c:pt>
                <c:pt idx="5912">
                  <c:v>3.0388999999999999</c:v>
                </c:pt>
                <c:pt idx="5913">
                  <c:v>5.3982000000000001</c:v>
                </c:pt>
                <c:pt idx="5914">
                  <c:v>5.431</c:v>
                </c:pt>
                <c:pt idx="5915">
                  <c:v>5.4667000000000003</c:v>
                </c:pt>
                <c:pt idx="5916">
                  <c:v>4.6866000000000003</c:v>
                </c:pt>
                <c:pt idx="5917">
                  <c:v>3.7496999999999998</c:v>
                </c:pt>
                <c:pt idx="5918">
                  <c:v>2.8656999999999999</c:v>
                </c:pt>
                <c:pt idx="5919">
                  <c:v>2.1274999999999999</c:v>
                </c:pt>
                <c:pt idx="5920">
                  <c:v>1.9560999999999999</c:v>
                </c:pt>
                <c:pt idx="5921">
                  <c:v>2.2262</c:v>
                </c:pt>
                <c:pt idx="5922">
                  <c:v>2.3936999999999999</c:v>
                </c:pt>
                <c:pt idx="5923">
                  <c:v>2.4262000000000001</c:v>
                </c:pt>
                <c:pt idx="5924">
                  <c:v>2.4409999999999998</c:v>
                </c:pt>
                <c:pt idx="5925">
                  <c:v>2.7442000000000002</c:v>
                </c:pt>
                <c:pt idx="5926">
                  <c:v>2.7101999999999999</c:v>
                </c:pt>
                <c:pt idx="5927">
                  <c:v>2.3012999999999999</c:v>
                </c:pt>
                <c:pt idx="5928">
                  <c:v>1.8151999999999999</c:v>
                </c:pt>
                <c:pt idx="5929">
                  <c:v>1.3957999999999999</c:v>
                </c:pt>
                <c:pt idx="5930">
                  <c:v>1.0285</c:v>
                </c:pt>
                <c:pt idx="5931">
                  <c:v>0.9335</c:v>
                </c:pt>
                <c:pt idx="5932">
                  <c:v>2.4217</c:v>
                </c:pt>
                <c:pt idx="5933">
                  <c:v>3.4638</c:v>
                </c:pt>
                <c:pt idx="5934">
                  <c:v>3.8357999999999999</c:v>
                </c:pt>
                <c:pt idx="5935">
                  <c:v>3.4321000000000002</c:v>
                </c:pt>
                <c:pt idx="5936">
                  <c:v>3.0188000000000001</c:v>
                </c:pt>
                <c:pt idx="5937">
                  <c:v>3.1905999999999999</c:v>
                </c:pt>
                <c:pt idx="5938">
                  <c:v>3.5743</c:v>
                </c:pt>
                <c:pt idx="5939">
                  <c:v>3.6366999999999998</c:v>
                </c:pt>
                <c:pt idx="5940">
                  <c:v>3.5651000000000002</c:v>
                </c:pt>
                <c:pt idx="5941">
                  <c:v>3.4445999999999999</c:v>
                </c:pt>
                <c:pt idx="5942">
                  <c:v>3.3100999999999998</c:v>
                </c:pt>
                <c:pt idx="5943">
                  <c:v>3.2263000000000002</c:v>
                </c:pt>
                <c:pt idx="5944">
                  <c:v>3.2065999999999999</c:v>
                </c:pt>
                <c:pt idx="5945">
                  <c:v>3.2606000000000002</c:v>
                </c:pt>
                <c:pt idx="5946">
                  <c:v>3.5992999999999999</c:v>
                </c:pt>
                <c:pt idx="5947">
                  <c:v>4.2591999999999999</c:v>
                </c:pt>
                <c:pt idx="5948">
                  <c:v>4.9904000000000002</c:v>
                </c:pt>
                <c:pt idx="5949">
                  <c:v>5.5411000000000001</c:v>
                </c:pt>
                <c:pt idx="5950">
                  <c:v>5.8179999999999996</c:v>
                </c:pt>
                <c:pt idx="5951">
                  <c:v>5.8304999999999998</c:v>
                </c:pt>
                <c:pt idx="5952">
                  <c:v>5.5213000000000001</c:v>
                </c:pt>
                <c:pt idx="5953">
                  <c:v>5.3139000000000003</c:v>
                </c:pt>
                <c:pt idx="5954">
                  <c:v>4.9889999999999999</c:v>
                </c:pt>
                <c:pt idx="5955">
                  <c:v>4.7453000000000003</c:v>
                </c:pt>
                <c:pt idx="5956">
                  <c:v>4.5410000000000004</c:v>
                </c:pt>
                <c:pt idx="5957">
                  <c:v>4.3170999999999999</c:v>
                </c:pt>
                <c:pt idx="5958">
                  <c:v>4.1451000000000002</c:v>
                </c:pt>
                <c:pt idx="5959">
                  <c:v>4.0152000000000001</c:v>
                </c:pt>
                <c:pt idx="5960">
                  <c:v>3.9588999999999999</c:v>
                </c:pt>
                <c:pt idx="5961">
                  <c:v>3.9742999999999999</c:v>
                </c:pt>
                <c:pt idx="5962">
                  <c:v>4.0879000000000003</c:v>
                </c:pt>
                <c:pt idx="5963">
                  <c:v>4.2695999999999996</c:v>
                </c:pt>
                <c:pt idx="5964">
                  <c:v>4.5339</c:v>
                </c:pt>
                <c:pt idx="5965">
                  <c:v>4.8754</c:v>
                </c:pt>
                <c:pt idx="5966">
                  <c:v>5.3760000000000003</c:v>
                </c:pt>
                <c:pt idx="5967">
                  <c:v>5.9377000000000004</c:v>
                </c:pt>
                <c:pt idx="5968">
                  <c:v>6.2686000000000002</c:v>
                </c:pt>
                <c:pt idx="5969">
                  <c:v>6.3567</c:v>
                </c:pt>
                <c:pt idx="5970">
                  <c:v>6.4229000000000003</c:v>
                </c:pt>
                <c:pt idx="5971">
                  <c:v>6.1540999999999997</c:v>
                </c:pt>
                <c:pt idx="5972">
                  <c:v>6.0072999999999999</c:v>
                </c:pt>
                <c:pt idx="5973">
                  <c:v>5.7613000000000003</c:v>
                </c:pt>
                <c:pt idx="5974">
                  <c:v>5.6269999999999998</c:v>
                </c:pt>
                <c:pt idx="5975">
                  <c:v>5.4123999999999999</c:v>
                </c:pt>
                <c:pt idx="5976">
                  <c:v>5.3226000000000004</c:v>
                </c:pt>
                <c:pt idx="5977">
                  <c:v>5.1314000000000002</c:v>
                </c:pt>
                <c:pt idx="5978">
                  <c:v>5.1013999999999999</c:v>
                </c:pt>
                <c:pt idx="5979">
                  <c:v>4.9404000000000003</c:v>
                </c:pt>
                <c:pt idx="5980">
                  <c:v>4.9798</c:v>
                </c:pt>
                <c:pt idx="5981">
                  <c:v>5.0072999999999999</c:v>
                </c:pt>
                <c:pt idx="5982">
                  <c:v>5.0362</c:v>
                </c:pt>
                <c:pt idx="5983">
                  <c:v>5.1661000000000001</c:v>
                </c:pt>
                <c:pt idx="5984">
                  <c:v>5.1421000000000001</c:v>
                </c:pt>
                <c:pt idx="5985">
                  <c:v>5.2853000000000003</c:v>
                </c:pt>
                <c:pt idx="5986">
                  <c:v>5.2125000000000004</c:v>
                </c:pt>
                <c:pt idx="5987">
                  <c:v>5.2614000000000001</c:v>
                </c:pt>
                <c:pt idx="5988">
                  <c:v>5.1032999999999999</c:v>
                </c:pt>
                <c:pt idx="5989">
                  <c:v>5.0923999999999996</c:v>
                </c:pt>
                <c:pt idx="5990">
                  <c:v>4.9128999999999996</c:v>
                </c:pt>
                <c:pt idx="5991">
                  <c:v>4.8624000000000001</c:v>
                </c:pt>
                <c:pt idx="5992">
                  <c:v>4.7832999999999997</c:v>
                </c:pt>
                <c:pt idx="5993">
                  <c:v>5.2054</c:v>
                </c:pt>
                <c:pt idx="5994">
                  <c:v>4.9485999999999999</c:v>
                </c:pt>
                <c:pt idx="5995">
                  <c:v>4.1996000000000002</c:v>
                </c:pt>
                <c:pt idx="5996">
                  <c:v>3.3353000000000002</c:v>
                </c:pt>
                <c:pt idx="5997">
                  <c:v>2.5554999999999999</c:v>
                </c:pt>
                <c:pt idx="5998">
                  <c:v>1.9139999999999999</c:v>
                </c:pt>
                <c:pt idx="5999">
                  <c:v>2.2341000000000002</c:v>
                </c:pt>
                <c:pt idx="6000">
                  <c:v>3.2256999999999998</c:v>
                </c:pt>
                <c:pt idx="6001">
                  <c:v>3.9462999999999999</c:v>
                </c:pt>
                <c:pt idx="6002">
                  <c:v>3.8252000000000002</c:v>
                </c:pt>
                <c:pt idx="6003">
                  <c:v>3.3658999999999999</c:v>
                </c:pt>
                <c:pt idx="6004">
                  <c:v>3.4746999999999999</c:v>
                </c:pt>
                <c:pt idx="6005">
                  <c:v>3.5653999999999999</c:v>
                </c:pt>
                <c:pt idx="6006">
                  <c:v>3.6057000000000001</c:v>
                </c:pt>
                <c:pt idx="6007">
                  <c:v>3.5135999999999998</c:v>
                </c:pt>
                <c:pt idx="6008">
                  <c:v>3.3738000000000001</c:v>
                </c:pt>
                <c:pt idx="6009">
                  <c:v>3.2471000000000001</c:v>
                </c:pt>
                <c:pt idx="6010">
                  <c:v>3.1804000000000001</c:v>
                </c:pt>
                <c:pt idx="6011">
                  <c:v>3.1185999999999998</c:v>
                </c:pt>
                <c:pt idx="6012">
                  <c:v>3.1027999999999998</c:v>
                </c:pt>
                <c:pt idx="6013">
                  <c:v>3.2862</c:v>
                </c:pt>
                <c:pt idx="6014">
                  <c:v>3.8639000000000001</c:v>
                </c:pt>
                <c:pt idx="6015">
                  <c:v>3.4691000000000001</c:v>
                </c:pt>
                <c:pt idx="6016">
                  <c:v>2.8365999999999998</c:v>
                </c:pt>
                <c:pt idx="6017">
                  <c:v>2.2139000000000002</c:v>
                </c:pt>
                <c:pt idx="6018">
                  <c:v>1.6695</c:v>
                </c:pt>
                <c:pt idx="6019">
                  <c:v>1.3842000000000001</c:v>
                </c:pt>
                <c:pt idx="6020">
                  <c:v>2.1591999999999998</c:v>
                </c:pt>
                <c:pt idx="6021">
                  <c:v>3.2168000000000001</c:v>
                </c:pt>
                <c:pt idx="6022">
                  <c:v>3.5154999999999998</c:v>
                </c:pt>
                <c:pt idx="6023">
                  <c:v>3.2119</c:v>
                </c:pt>
                <c:pt idx="6024">
                  <c:v>3.1171000000000002</c:v>
                </c:pt>
                <c:pt idx="6025">
                  <c:v>3.1534</c:v>
                </c:pt>
                <c:pt idx="6026">
                  <c:v>3.2143999999999999</c:v>
                </c:pt>
                <c:pt idx="6027">
                  <c:v>3.1659000000000002</c:v>
                </c:pt>
                <c:pt idx="6028">
                  <c:v>3.1288</c:v>
                </c:pt>
                <c:pt idx="6029">
                  <c:v>3.0912000000000002</c:v>
                </c:pt>
                <c:pt idx="6030">
                  <c:v>3.0406</c:v>
                </c:pt>
                <c:pt idx="6031">
                  <c:v>2.9868999999999999</c:v>
                </c:pt>
                <c:pt idx="6032">
                  <c:v>2.9300999999999999</c:v>
                </c:pt>
                <c:pt idx="6033">
                  <c:v>5.1189999999999998</c:v>
                </c:pt>
                <c:pt idx="6034">
                  <c:v>5.7882999999999996</c:v>
                </c:pt>
                <c:pt idx="6035">
                  <c:v>5.2297000000000002</c:v>
                </c:pt>
                <c:pt idx="6036">
                  <c:v>4.2904</c:v>
                </c:pt>
                <c:pt idx="6037">
                  <c:v>3.33</c:v>
                </c:pt>
                <c:pt idx="6038">
                  <c:v>2.5350000000000001</c:v>
                </c:pt>
                <c:pt idx="6039">
                  <c:v>2.1472000000000002</c:v>
                </c:pt>
                <c:pt idx="6040">
                  <c:v>3.6227</c:v>
                </c:pt>
                <c:pt idx="6041">
                  <c:v>5.1006</c:v>
                </c:pt>
                <c:pt idx="6042">
                  <c:v>4.9922000000000004</c:v>
                </c:pt>
                <c:pt idx="6043">
                  <c:v>4.2786999999999997</c:v>
                </c:pt>
                <c:pt idx="6044">
                  <c:v>3.4205999999999999</c:v>
                </c:pt>
                <c:pt idx="6045">
                  <c:v>2.8717999999999999</c:v>
                </c:pt>
                <c:pt idx="6046">
                  <c:v>2.8864000000000001</c:v>
                </c:pt>
                <c:pt idx="6047">
                  <c:v>3.1457999999999999</c:v>
                </c:pt>
                <c:pt idx="6048">
                  <c:v>3.2134999999999998</c:v>
                </c:pt>
                <c:pt idx="6049">
                  <c:v>3.1490999999999998</c:v>
                </c:pt>
                <c:pt idx="6050">
                  <c:v>3.0908000000000002</c:v>
                </c:pt>
                <c:pt idx="6051">
                  <c:v>3.0914000000000001</c:v>
                </c:pt>
                <c:pt idx="6052">
                  <c:v>3.2368999999999999</c:v>
                </c:pt>
                <c:pt idx="6053">
                  <c:v>4.3630000000000004</c:v>
                </c:pt>
                <c:pt idx="6054">
                  <c:v>6.0246000000000004</c:v>
                </c:pt>
                <c:pt idx="6055">
                  <c:v>7.2640000000000002</c:v>
                </c:pt>
                <c:pt idx="6056">
                  <c:v>7.0157999999999996</c:v>
                </c:pt>
                <c:pt idx="6057">
                  <c:v>5.9085999999999999</c:v>
                </c:pt>
                <c:pt idx="6058">
                  <c:v>4.6908000000000003</c:v>
                </c:pt>
                <c:pt idx="6059">
                  <c:v>4.6398000000000001</c:v>
                </c:pt>
                <c:pt idx="6060">
                  <c:v>5.7251000000000003</c:v>
                </c:pt>
                <c:pt idx="6061">
                  <c:v>5.9429999999999996</c:v>
                </c:pt>
                <c:pt idx="6062">
                  <c:v>5.1614000000000004</c:v>
                </c:pt>
                <c:pt idx="6063">
                  <c:v>4.2112999999999996</c:v>
                </c:pt>
                <c:pt idx="6064">
                  <c:v>4.3621999999999996</c:v>
                </c:pt>
                <c:pt idx="6065">
                  <c:v>4.5622999999999996</c:v>
                </c:pt>
                <c:pt idx="6066">
                  <c:v>4.6185</c:v>
                </c:pt>
                <c:pt idx="6067">
                  <c:v>4.3845999999999998</c:v>
                </c:pt>
                <c:pt idx="6068">
                  <c:v>4.2187000000000001</c:v>
                </c:pt>
                <c:pt idx="6069">
                  <c:v>4.0918999999999999</c:v>
                </c:pt>
                <c:pt idx="6070">
                  <c:v>3.9405999999999999</c:v>
                </c:pt>
                <c:pt idx="6071">
                  <c:v>3.8805999999999998</c:v>
                </c:pt>
                <c:pt idx="6072">
                  <c:v>3.9521000000000002</c:v>
                </c:pt>
                <c:pt idx="6073">
                  <c:v>4.2251000000000003</c:v>
                </c:pt>
                <c:pt idx="6074">
                  <c:v>4.7366999999999999</c:v>
                </c:pt>
                <c:pt idx="6075">
                  <c:v>5.2832999999999997</c:v>
                </c:pt>
                <c:pt idx="6076">
                  <c:v>5.6721000000000004</c:v>
                </c:pt>
                <c:pt idx="6077">
                  <c:v>5.9385000000000003</c:v>
                </c:pt>
                <c:pt idx="6078">
                  <c:v>5.8860000000000001</c:v>
                </c:pt>
                <c:pt idx="6079">
                  <c:v>5.7991000000000001</c:v>
                </c:pt>
                <c:pt idx="6080">
                  <c:v>5.5220000000000002</c:v>
                </c:pt>
                <c:pt idx="6081">
                  <c:v>5.3761000000000001</c:v>
                </c:pt>
                <c:pt idx="6082">
                  <c:v>5.1429999999999998</c:v>
                </c:pt>
                <c:pt idx="6083">
                  <c:v>4.9298000000000002</c:v>
                </c:pt>
                <c:pt idx="6084">
                  <c:v>4.766</c:v>
                </c:pt>
                <c:pt idx="6085">
                  <c:v>4.5594999999999999</c:v>
                </c:pt>
                <c:pt idx="6086">
                  <c:v>4.5015000000000001</c:v>
                </c:pt>
                <c:pt idx="6087">
                  <c:v>4.4237000000000002</c:v>
                </c:pt>
                <c:pt idx="6088">
                  <c:v>4.4344000000000001</c:v>
                </c:pt>
                <c:pt idx="6089">
                  <c:v>4.5301999999999998</c:v>
                </c:pt>
                <c:pt idx="6090">
                  <c:v>4.7724000000000002</c:v>
                </c:pt>
                <c:pt idx="6091">
                  <c:v>4.9410999999999996</c:v>
                </c:pt>
                <c:pt idx="6092">
                  <c:v>5.0936000000000003</c:v>
                </c:pt>
                <c:pt idx="6093">
                  <c:v>5.3216000000000001</c:v>
                </c:pt>
                <c:pt idx="6094">
                  <c:v>5.44</c:v>
                </c:pt>
                <c:pt idx="6095">
                  <c:v>5.4550000000000001</c:v>
                </c:pt>
                <c:pt idx="6096">
                  <c:v>5.4547999999999996</c:v>
                </c:pt>
                <c:pt idx="6097">
                  <c:v>5.3497000000000003</c:v>
                </c:pt>
                <c:pt idx="6098">
                  <c:v>5.3164999999999996</c:v>
                </c:pt>
                <c:pt idx="6099">
                  <c:v>5.1494999999999997</c:v>
                </c:pt>
                <c:pt idx="6100">
                  <c:v>5.1052</c:v>
                </c:pt>
                <c:pt idx="6101">
                  <c:v>4.9602000000000004</c:v>
                </c:pt>
                <c:pt idx="6102">
                  <c:v>4.8819999999999997</c:v>
                </c:pt>
                <c:pt idx="6103">
                  <c:v>4.8624000000000001</c:v>
                </c:pt>
                <c:pt idx="6104">
                  <c:v>4.7830000000000004</c:v>
                </c:pt>
                <c:pt idx="6105">
                  <c:v>4.8067000000000002</c:v>
                </c:pt>
                <c:pt idx="6106">
                  <c:v>4.8364000000000003</c:v>
                </c:pt>
                <c:pt idx="6107">
                  <c:v>4.8662000000000001</c:v>
                </c:pt>
                <c:pt idx="6108">
                  <c:v>4.9989999999999997</c:v>
                </c:pt>
                <c:pt idx="6109">
                  <c:v>5.0439999999999996</c:v>
                </c:pt>
                <c:pt idx="6110">
                  <c:v>6.1395</c:v>
                </c:pt>
                <c:pt idx="6111">
                  <c:v>7.7804000000000002</c:v>
                </c:pt>
                <c:pt idx="6112">
                  <c:v>7.2671000000000001</c:v>
                </c:pt>
                <c:pt idx="6113">
                  <c:v>6.0552999999999999</c:v>
                </c:pt>
                <c:pt idx="6114">
                  <c:v>4.7027000000000001</c:v>
                </c:pt>
                <c:pt idx="6115">
                  <c:v>3.5283000000000002</c:v>
                </c:pt>
                <c:pt idx="6116">
                  <c:v>3.1194000000000002</c:v>
                </c:pt>
                <c:pt idx="6117">
                  <c:v>4.7958999999999996</c:v>
                </c:pt>
                <c:pt idx="6118">
                  <c:v>5.6173999999999999</c:v>
                </c:pt>
                <c:pt idx="6119">
                  <c:v>5.1651999999999996</c:v>
                </c:pt>
                <c:pt idx="6120">
                  <c:v>4.2484999999999999</c:v>
                </c:pt>
                <c:pt idx="6121">
                  <c:v>3.3167</c:v>
                </c:pt>
                <c:pt idx="6122">
                  <c:v>3.5308000000000002</c:v>
                </c:pt>
                <c:pt idx="6123">
                  <c:v>3.7391000000000001</c:v>
                </c:pt>
                <c:pt idx="6124">
                  <c:v>3.7654000000000001</c:v>
                </c:pt>
                <c:pt idx="6125">
                  <c:v>3.5804</c:v>
                </c:pt>
                <c:pt idx="6126">
                  <c:v>3.4011</c:v>
                </c:pt>
                <c:pt idx="6127">
                  <c:v>3.2898999999999998</c:v>
                </c:pt>
                <c:pt idx="6128">
                  <c:v>3.2382</c:v>
                </c:pt>
                <c:pt idx="6129">
                  <c:v>3.1928999999999998</c:v>
                </c:pt>
                <c:pt idx="6130">
                  <c:v>3.2751999999999999</c:v>
                </c:pt>
                <c:pt idx="6131">
                  <c:v>4.0814000000000004</c:v>
                </c:pt>
                <c:pt idx="6132">
                  <c:v>5.4335000000000004</c:v>
                </c:pt>
                <c:pt idx="6133">
                  <c:v>6.6222000000000003</c:v>
                </c:pt>
                <c:pt idx="6134">
                  <c:v>7.15</c:v>
                </c:pt>
                <c:pt idx="6135">
                  <c:v>6.4109999999999996</c:v>
                </c:pt>
                <c:pt idx="6136">
                  <c:v>5.2054</c:v>
                </c:pt>
                <c:pt idx="6137">
                  <c:v>4.5713999999999997</c:v>
                </c:pt>
                <c:pt idx="6138">
                  <c:v>5.2111999999999998</c:v>
                </c:pt>
                <c:pt idx="6139">
                  <c:v>5.4969999999999999</c:v>
                </c:pt>
                <c:pt idx="6140">
                  <c:v>5.3792</c:v>
                </c:pt>
                <c:pt idx="6141">
                  <c:v>5.0858999999999996</c:v>
                </c:pt>
                <c:pt idx="6142">
                  <c:v>4.8163</c:v>
                </c:pt>
                <c:pt idx="6143">
                  <c:v>4.5563000000000002</c:v>
                </c:pt>
                <c:pt idx="6144">
                  <c:v>4.3148</c:v>
                </c:pt>
                <c:pt idx="6145">
                  <c:v>4.1741999999999999</c:v>
                </c:pt>
                <c:pt idx="6146">
                  <c:v>3.9975999999999998</c:v>
                </c:pt>
                <c:pt idx="6147">
                  <c:v>3.9302000000000001</c:v>
                </c:pt>
                <c:pt idx="6148">
                  <c:v>4.0435999999999996</c:v>
                </c:pt>
                <c:pt idx="6149">
                  <c:v>4.3398000000000003</c:v>
                </c:pt>
                <c:pt idx="6150">
                  <c:v>4.7450999999999999</c:v>
                </c:pt>
                <c:pt idx="6151">
                  <c:v>5.1642000000000001</c:v>
                </c:pt>
                <c:pt idx="6152">
                  <c:v>5.4702999999999999</c:v>
                </c:pt>
                <c:pt idx="6153">
                  <c:v>5.6585000000000001</c:v>
                </c:pt>
                <c:pt idx="6154">
                  <c:v>5.7549000000000001</c:v>
                </c:pt>
                <c:pt idx="6155">
                  <c:v>5.5548000000000002</c:v>
                </c:pt>
                <c:pt idx="6156">
                  <c:v>5.4664000000000001</c:v>
                </c:pt>
                <c:pt idx="6157">
                  <c:v>5.2123999999999997</c:v>
                </c:pt>
                <c:pt idx="6158">
                  <c:v>5.0846999999999998</c:v>
                </c:pt>
                <c:pt idx="6159">
                  <c:v>4.9401000000000002</c:v>
                </c:pt>
                <c:pt idx="6160">
                  <c:v>4.7687999999999997</c:v>
                </c:pt>
                <c:pt idx="6161">
                  <c:v>4.6943000000000001</c:v>
                </c:pt>
                <c:pt idx="6162">
                  <c:v>4.6212</c:v>
                </c:pt>
                <c:pt idx="6163">
                  <c:v>4.5777000000000001</c:v>
                </c:pt>
                <c:pt idx="6164">
                  <c:v>4.6238999999999999</c:v>
                </c:pt>
                <c:pt idx="6165">
                  <c:v>4.7648000000000001</c:v>
                </c:pt>
                <c:pt idx="6166">
                  <c:v>4.9808000000000003</c:v>
                </c:pt>
                <c:pt idx="6167">
                  <c:v>4.6067999999999998</c:v>
                </c:pt>
                <c:pt idx="6168">
                  <c:v>3.8007</c:v>
                </c:pt>
                <c:pt idx="6169">
                  <c:v>2.9605999999999999</c:v>
                </c:pt>
                <c:pt idx="6170">
                  <c:v>2.2363</c:v>
                </c:pt>
                <c:pt idx="6171">
                  <c:v>1.734</c:v>
                </c:pt>
                <c:pt idx="6172">
                  <c:v>2.0720999999999998</c:v>
                </c:pt>
                <c:pt idx="6173">
                  <c:v>3.0493000000000001</c:v>
                </c:pt>
                <c:pt idx="6174">
                  <c:v>3.4430000000000001</c:v>
                </c:pt>
                <c:pt idx="6175">
                  <c:v>3.4506000000000001</c:v>
                </c:pt>
                <c:pt idx="6176">
                  <c:v>3.3492999999999999</c:v>
                </c:pt>
                <c:pt idx="6177">
                  <c:v>3.3140999999999998</c:v>
                </c:pt>
                <c:pt idx="6178">
                  <c:v>3.3365999999999998</c:v>
                </c:pt>
                <c:pt idx="6179">
                  <c:v>3.3163999999999998</c:v>
                </c:pt>
                <c:pt idx="6180">
                  <c:v>3.2974999999999999</c:v>
                </c:pt>
                <c:pt idx="6181">
                  <c:v>3.2685</c:v>
                </c:pt>
                <c:pt idx="6182">
                  <c:v>3.2263999999999999</c:v>
                </c:pt>
                <c:pt idx="6183">
                  <c:v>3.2132000000000001</c:v>
                </c:pt>
                <c:pt idx="6184">
                  <c:v>3.3776999999999999</c:v>
                </c:pt>
                <c:pt idx="6185">
                  <c:v>3.8754</c:v>
                </c:pt>
                <c:pt idx="6186">
                  <c:v>4.5796999999999999</c:v>
                </c:pt>
                <c:pt idx="6187">
                  <c:v>5.2500999999999998</c:v>
                </c:pt>
                <c:pt idx="6188">
                  <c:v>5.6464999999999996</c:v>
                </c:pt>
                <c:pt idx="6189">
                  <c:v>5.8118999999999996</c:v>
                </c:pt>
                <c:pt idx="6190">
                  <c:v>5.7649999999999997</c:v>
                </c:pt>
                <c:pt idx="6191">
                  <c:v>5.5343999999999998</c:v>
                </c:pt>
                <c:pt idx="6192">
                  <c:v>5.3620999999999999</c:v>
                </c:pt>
                <c:pt idx="6193">
                  <c:v>5.0749000000000004</c:v>
                </c:pt>
                <c:pt idx="6194">
                  <c:v>4.8482000000000003</c:v>
                </c:pt>
                <c:pt idx="6195">
                  <c:v>4.7356999999999996</c:v>
                </c:pt>
                <c:pt idx="6196">
                  <c:v>4.5617000000000001</c:v>
                </c:pt>
                <c:pt idx="6197">
                  <c:v>4.4710999999999999</c:v>
                </c:pt>
                <c:pt idx="6198">
                  <c:v>4.4598000000000004</c:v>
                </c:pt>
                <c:pt idx="6199">
                  <c:v>4.5803000000000003</c:v>
                </c:pt>
                <c:pt idx="6200">
                  <c:v>4.7957999999999998</c:v>
                </c:pt>
                <c:pt idx="6201">
                  <c:v>5.0670000000000002</c:v>
                </c:pt>
                <c:pt idx="6202">
                  <c:v>5.3220000000000001</c:v>
                </c:pt>
                <c:pt idx="6203">
                  <c:v>5.5095000000000001</c:v>
                </c:pt>
                <c:pt idx="6204">
                  <c:v>5.6539000000000001</c:v>
                </c:pt>
                <c:pt idx="6205">
                  <c:v>5.5987999999999998</c:v>
                </c:pt>
                <c:pt idx="6206">
                  <c:v>5.5823</c:v>
                </c:pt>
                <c:pt idx="6207">
                  <c:v>5.3878000000000004</c:v>
                </c:pt>
                <c:pt idx="6208">
                  <c:v>5.2098000000000004</c:v>
                </c:pt>
                <c:pt idx="6209">
                  <c:v>5.0644999999999998</c:v>
                </c:pt>
                <c:pt idx="6210">
                  <c:v>4.8643000000000001</c:v>
                </c:pt>
                <c:pt idx="6211">
                  <c:v>4.8014000000000001</c:v>
                </c:pt>
                <c:pt idx="6212">
                  <c:v>4.7481</c:v>
                </c:pt>
                <c:pt idx="6213">
                  <c:v>4.6520999999999999</c:v>
                </c:pt>
                <c:pt idx="6214">
                  <c:v>4.6699000000000002</c:v>
                </c:pt>
                <c:pt idx="6215">
                  <c:v>4.7786999999999997</c:v>
                </c:pt>
                <c:pt idx="6216">
                  <c:v>4.9085999999999999</c:v>
                </c:pt>
                <c:pt idx="6217">
                  <c:v>5.0193000000000003</c:v>
                </c:pt>
                <c:pt idx="6218">
                  <c:v>5.1074999999999999</c:v>
                </c:pt>
                <c:pt idx="6219">
                  <c:v>5.2577999999999996</c:v>
                </c:pt>
                <c:pt idx="6220">
                  <c:v>5.2259000000000002</c:v>
                </c:pt>
                <c:pt idx="6221">
                  <c:v>8.1746999999999996</c:v>
                </c:pt>
                <c:pt idx="6222">
                  <c:v>9.2241</c:v>
                </c:pt>
                <c:pt idx="6223">
                  <c:v>8.3218999999999994</c:v>
                </c:pt>
                <c:pt idx="6224">
                  <c:v>6.8216999999999999</c:v>
                </c:pt>
                <c:pt idx="6225">
                  <c:v>5.3129999999999997</c:v>
                </c:pt>
                <c:pt idx="6226">
                  <c:v>4.0328999999999997</c:v>
                </c:pt>
                <c:pt idx="6227">
                  <c:v>3.9744000000000002</c:v>
                </c:pt>
                <c:pt idx="6228">
                  <c:v>5.1947000000000001</c:v>
                </c:pt>
                <c:pt idx="6229">
                  <c:v>5.6235999999999997</c:v>
                </c:pt>
                <c:pt idx="6230">
                  <c:v>5.0042999999999997</c:v>
                </c:pt>
                <c:pt idx="6231">
                  <c:v>4.0560999999999998</c:v>
                </c:pt>
                <c:pt idx="6232">
                  <c:v>3.4544000000000001</c:v>
                </c:pt>
                <c:pt idx="6233">
                  <c:v>3.3816000000000002</c:v>
                </c:pt>
                <c:pt idx="6234">
                  <c:v>3.3906000000000001</c:v>
                </c:pt>
                <c:pt idx="6235">
                  <c:v>3.3769999999999998</c:v>
                </c:pt>
                <c:pt idx="6236">
                  <c:v>2.9182999999999999</c:v>
                </c:pt>
                <c:pt idx="6237">
                  <c:v>2.3416000000000001</c:v>
                </c:pt>
                <c:pt idx="6238">
                  <c:v>1.7994000000000001</c:v>
                </c:pt>
                <c:pt idx="6239">
                  <c:v>1.5098</c:v>
                </c:pt>
                <c:pt idx="6240">
                  <c:v>1.3005</c:v>
                </c:pt>
                <c:pt idx="6241">
                  <c:v>1.0584</c:v>
                </c:pt>
                <c:pt idx="6242">
                  <c:v>0.83230000000000004</c:v>
                </c:pt>
                <c:pt idx="6243">
                  <c:v>0.64970000000000006</c:v>
                </c:pt>
                <c:pt idx="6244">
                  <c:v>1.1944999999999999</c:v>
                </c:pt>
                <c:pt idx="6245">
                  <c:v>1.7093</c:v>
                </c:pt>
                <c:pt idx="6246">
                  <c:v>1.9638</c:v>
                </c:pt>
                <c:pt idx="6247">
                  <c:v>2.0804</c:v>
                </c:pt>
                <c:pt idx="6248">
                  <c:v>2.234</c:v>
                </c:pt>
                <c:pt idx="6249">
                  <c:v>2.4003999999999999</c:v>
                </c:pt>
                <c:pt idx="6250">
                  <c:v>2.617</c:v>
                </c:pt>
                <c:pt idx="6251">
                  <c:v>2.9419</c:v>
                </c:pt>
                <c:pt idx="6252">
                  <c:v>3.9940000000000002</c:v>
                </c:pt>
                <c:pt idx="6253">
                  <c:v>5.4558</c:v>
                </c:pt>
                <c:pt idx="6254">
                  <c:v>6.2061000000000002</c:v>
                </c:pt>
                <c:pt idx="6255">
                  <c:v>5.6395</c:v>
                </c:pt>
                <c:pt idx="6256">
                  <c:v>4.7012</c:v>
                </c:pt>
                <c:pt idx="6257">
                  <c:v>4.4044999999999996</c:v>
                </c:pt>
                <c:pt idx="6258">
                  <c:v>5.4535999999999998</c:v>
                </c:pt>
                <c:pt idx="6259">
                  <c:v>5.5589000000000004</c:v>
                </c:pt>
                <c:pt idx="6260">
                  <c:v>4.7866</c:v>
                </c:pt>
                <c:pt idx="6261">
                  <c:v>4.2407000000000004</c:v>
                </c:pt>
                <c:pt idx="6262">
                  <c:v>4.5346000000000002</c:v>
                </c:pt>
                <c:pt idx="6263">
                  <c:v>4.7949999999999999</c:v>
                </c:pt>
                <c:pt idx="6264">
                  <c:v>4.6784999999999997</c:v>
                </c:pt>
                <c:pt idx="6265">
                  <c:v>4.5305999999999997</c:v>
                </c:pt>
                <c:pt idx="6266">
                  <c:v>4.2713000000000001</c:v>
                </c:pt>
                <c:pt idx="6267">
                  <c:v>4.1071999999999997</c:v>
                </c:pt>
                <c:pt idx="6268">
                  <c:v>3.9398</c:v>
                </c:pt>
                <c:pt idx="6269">
                  <c:v>3.7919</c:v>
                </c:pt>
                <c:pt idx="6270">
                  <c:v>3.7654999999999998</c:v>
                </c:pt>
                <c:pt idx="6271">
                  <c:v>3.9399000000000002</c:v>
                </c:pt>
                <c:pt idx="6272">
                  <c:v>4.2789999999999999</c:v>
                </c:pt>
                <c:pt idx="6273">
                  <c:v>4.7450000000000001</c:v>
                </c:pt>
                <c:pt idx="6274">
                  <c:v>5.1268000000000002</c:v>
                </c:pt>
                <c:pt idx="6275">
                  <c:v>5.3863000000000003</c:v>
                </c:pt>
                <c:pt idx="6276">
                  <c:v>5.5871000000000004</c:v>
                </c:pt>
                <c:pt idx="6277">
                  <c:v>5.5267999999999997</c:v>
                </c:pt>
                <c:pt idx="6278">
                  <c:v>5.4329999999999998</c:v>
                </c:pt>
                <c:pt idx="6279">
                  <c:v>5.3632</c:v>
                </c:pt>
                <c:pt idx="6280">
                  <c:v>5.173</c:v>
                </c:pt>
                <c:pt idx="6281">
                  <c:v>5.0698999999999996</c:v>
                </c:pt>
                <c:pt idx="6282">
                  <c:v>4.9212999999999996</c:v>
                </c:pt>
                <c:pt idx="6283">
                  <c:v>4.8037999999999998</c:v>
                </c:pt>
                <c:pt idx="6284">
                  <c:v>4.7918000000000003</c:v>
                </c:pt>
                <c:pt idx="6285">
                  <c:v>4.7773000000000003</c:v>
                </c:pt>
                <c:pt idx="6286">
                  <c:v>4.7679</c:v>
                </c:pt>
                <c:pt idx="6287">
                  <c:v>4.8255999999999997</c:v>
                </c:pt>
                <c:pt idx="6288">
                  <c:v>4.9414999999999996</c:v>
                </c:pt>
                <c:pt idx="6289">
                  <c:v>4.9714999999999998</c:v>
                </c:pt>
                <c:pt idx="6290">
                  <c:v>5.0473999999999997</c:v>
                </c:pt>
                <c:pt idx="6291">
                  <c:v>5.1683000000000003</c:v>
                </c:pt>
                <c:pt idx="6292">
                  <c:v>5.1582999999999997</c:v>
                </c:pt>
                <c:pt idx="6293">
                  <c:v>5.1947000000000001</c:v>
                </c:pt>
                <c:pt idx="6294">
                  <c:v>5.2533000000000003</c:v>
                </c:pt>
                <c:pt idx="6295">
                  <c:v>5.2202999999999999</c:v>
                </c:pt>
                <c:pt idx="6296">
                  <c:v>5.2793000000000001</c:v>
                </c:pt>
                <c:pt idx="6297">
                  <c:v>5.1635999999999997</c:v>
                </c:pt>
                <c:pt idx="6298">
                  <c:v>5.1463999999999999</c:v>
                </c:pt>
                <c:pt idx="6299">
                  <c:v>5.1294000000000004</c:v>
                </c:pt>
                <c:pt idx="6300">
                  <c:v>5.0236999999999998</c:v>
                </c:pt>
                <c:pt idx="6301">
                  <c:v>5.0613999999999999</c:v>
                </c:pt>
                <c:pt idx="6302">
                  <c:v>4.9621000000000004</c:v>
                </c:pt>
                <c:pt idx="6303">
                  <c:v>4.9208999999999996</c:v>
                </c:pt>
                <c:pt idx="6304">
                  <c:v>4.9328000000000003</c:v>
                </c:pt>
                <c:pt idx="6305">
                  <c:v>4.8571</c:v>
                </c:pt>
                <c:pt idx="6306">
                  <c:v>4.8734999999999999</c:v>
                </c:pt>
                <c:pt idx="6307">
                  <c:v>4.9143999999999997</c:v>
                </c:pt>
                <c:pt idx="6308">
                  <c:v>4.9009</c:v>
                </c:pt>
                <c:pt idx="6309">
                  <c:v>4.9344999999999999</c:v>
                </c:pt>
                <c:pt idx="6310">
                  <c:v>4.9813999999999998</c:v>
                </c:pt>
                <c:pt idx="6311">
                  <c:v>4.9497</c:v>
                </c:pt>
                <c:pt idx="6312">
                  <c:v>5.0118</c:v>
                </c:pt>
                <c:pt idx="6313">
                  <c:v>5.0279999999999996</c:v>
                </c:pt>
                <c:pt idx="6314">
                  <c:v>4.9874000000000001</c:v>
                </c:pt>
                <c:pt idx="6315">
                  <c:v>5.0119999999999996</c:v>
                </c:pt>
                <c:pt idx="6316">
                  <c:v>4.9676999999999998</c:v>
                </c:pt>
                <c:pt idx="6317">
                  <c:v>4.9130000000000003</c:v>
                </c:pt>
                <c:pt idx="6318">
                  <c:v>4.9173999999999998</c:v>
                </c:pt>
                <c:pt idx="6319">
                  <c:v>4.8446999999999996</c:v>
                </c:pt>
                <c:pt idx="6320">
                  <c:v>4.8182</c:v>
                </c:pt>
                <c:pt idx="6321">
                  <c:v>4.8651999999999997</c:v>
                </c:pt>
                <c:pt idx="6322">
                  <c:v>4.8525</c:v>
                </c:pt>
                <c:pt idx="6323">
                  <c:v>4.8125</c:v>
                </c:pt>
                <c:pt idx="6324">
                  <c:v>4.8196000000000003</c:v>
                </c:pt>
                <c:pt idx="6325">
                  <c:v>4.8912000000000004</c:v>
                </c:pt>
                <c:pt idx="6326">
                  <c:v>4.8705999999999996</c:v>
                </c:pt>
                <c:pt idx="6327">
                  <c:v>4.8438999999999997</c:v>
                </c:pt>
                <c:pt idx="6328">
                  <c:v>4.8513000000000002</c:v>
                </c:pt>
                <c:pt idx="6329">
                  <c:v>4.8365999999999998</c:v>
                </c:pt>
                <c:pt idx="6330">
                  <c:v>4.7671000000000001</c:v>
                </c:pt>
                <c:pt idx="6331">
                  <c:v>4.7408000000000001</c:v>
                </c:pt>
                <c:pt idx="6332">
                  <c:v>4.7717999999999998</c:v>
                </c:pt>
                <c:pt idx="6333">
                  <c:v>4.7779999999999996</c:v>
                </c:pt>
                <c:pt idx="6334">
                  <c:v>4.7765000000000004</c:v>
                </c:pt>
                <c:pt idx="6335">
                  <c:v>4.7862999999999998</c:v>
                </c:pt>
                <c:pt idx="6336">
                  <c:v>4.8122999999999996</c:v>
                </c:pt>
                <c:pt idx="6337">
                  <c:v>4.8536999999999999</c:v>
                </c:pt>
                <c:pt idx="6338">
                  <c:v>4.8331</c:v>
                </c:pt>
                <c:pt idx="6339">
                  <c:v>4.8164999999999996</c:v>
                </c:pt>
                <c:pt idx="6340">
                  <c:v>4.8295000000000003</c:v>
                </c:pt>
                <c:pt idx="6341">
                  <c:v>4.8422000000000001</c:v>
                </c:pt>
                <c:pt idx="6342">
                  <c:v>4.8860000000000001</c:v>
                </c:pt>
                <c:pt idx="6343">
                  <c:v>4.8818000000000001</c:v>
                </c:pt>
                <c:pt idx="6344">
                  <c:v>4.8947000000000003</c:v>
                </c:pt>
                <c:pt idx="6345">
                  <c:v>4.9151999999999996</c:v>
                </c:pt>
                <c:pt idx="6346">
                  <c:v>4.9720000000000004</c:v>
                </c:pt>
                <c:pt idx="6347">
                  <c:v>5.0354999999999999</c:v>
                </c:pt>
                <c:pt idx="6348">
                  <c:v>5.1376999999999997</c:v>
                </c:pt>
                <c:pt idx="6349">
                  <c:v>5.3155000000000001</c:v>
                </c:pt>
                <c:pt idx="6350">
                  <c:v>5.4828999999999999</c:v>
                </c:pt>
                <c:pt idx="6351">
                  <c:v>5.6361999999999997</c:v>
                </c:pt>
                <c:pt idx="6352">
                  <c:v>5.6574999999999998</c:v>
                </c:pt>
                <c:pt idx="6353">
                  <c:v>5.6875</c:v>
                </c:pt>
                <c:pt idx="6354">
                  <c:v>5.6120999999999999</c:v>
                </c:pt>
                <c:pt idx="6355">
                  <c:v>5.54</c:v>
                </c:pt>
                <c:pt idx="6356">
                  <c:v>5.4847000000000001</c:v>
                </c:pt>
                <c:pt idx="6357">
                  <c:v>5.2946</c:v>
                </c:pt>
                <c:pt idx="6358">
                  <c:v>5.2930000000000001</c:v>
                </c:pt>
                <c:pt idx="6359">
                  <c:v>5.1383999999999999</c:v>
                </c:pt>
                <c:pt idx="6360">
                  <c:v>5.0388999999999999</c:v>
                </c:pt>
                <c:pt idx="6361">
                  <c:v>5.0385</c:v>
                </c:pt>
                <c:pt idx="6362">
                  <c:v>5.0025000000000004</c:v>
                </c:pt>
                <c:pt idx="6363">
                  <c:v>5.1035000000000004</c:v>
                </c:pt>
                <c:pt idx="6364">
                  <c:v>5.1109</c:v>
                </c:pt>
                <c:pt idx="6365">
                  <c:v>5.1074999999999999</c:v>
                </c:pt>
                <c:pt idx="6366">
                  <c:v>5.1795999999999998</c:v>
                </c:pt>
                <c:pt idx="6367">
                  <c:v>5.0902000000000003</c:v>
                </c:pt>
                <c:pt idx="6368">
                  <c:v>5.1691000000000003</c:v>
                </c:pt>
                <c:pt idx="6369">
                  <c:v>5.0808</c:v>
                </c:pt>
                <c:pt idx="6370">
                  <c:v>5.0425000000000004</c:v>
                </c:pt>
                <c:pt idx="6371">
                  <c:v>5.0106999999999999</c:v>
                </c:pt>
                <c:pt idx="6372">
                  <c:v>4.9196999999999997</c:v>
                </c:pt>
                <c:pt idx="6373">
                  <c:v>4.9238999999999997</c:v>
                </c:pt>
                <c:pt idx="6374">
                  <c:v>4.8213999999999997</c:v>
                </c:pt>
                <c:pt idx="6375">
                  <c:v>4.7801999999999998</c:v>
                </c:pt>
                <c:pt idx="6376">
                  <c:v>4.8183999999999996</c:v>
                </c:pt>
                <c:pt idx="6377">
                  <c:v>4.7618999999999998</c:v>
                </c:pt>
                <c:pt idx="6378">
                  <c:v>4.7942</c:v>
                </c:pt>
                <c:pt idx="6379">
                  <c:v>4.8585000000000003</c:v>
                </c:pt>
                <c:pt idx="6380">
                  <c:v>4.8463000000000003</c:v>
                </c:pt>
                <c:pt idx="6381">
                  <c:v>4.8441000000000001</c:v>
                </c:pt>
                <c:pt idx="6382">
                  <c:v>4.8760000000000003</c:v>
                </c:pt>
                <c:pt idx="6383">
                  <c:v>4.8357000000000001</c:v>
                </c:pt>
                <c:pt idx="6384">
                  <c:v>4.8141999999999996</c:v>
                </c:pt>
                <c:pt idx="6385">
                  <c:v>4.8737000000000004</c:v>
                </c:pt>
                <c:pt idx="6386">
                  <c:v>4.8277999999999999</c:v>
                </c:pt>
                <c:pt idx="6387">
                  <c:v>4.7845000000000004</c:v>
                </c:pt>
                <c:pt idx="6388">
                  <c:v>4.7999000000000001</c:v>
                </c:pt>
                <c:pt idx="6389">
                  <c:v>4.7763</c:v>
                </c:pt>
                <c:pt idx="6390">
                  <c:v>4.7352999999999996</c:v>
                </c:pt>
                <c:pt idx="6391">
                  <c:v>4.7328999999999999</c:v>
                </c:pt>
                <c:pt idx="6392">
                  <c:v>4.7648999999999999</c:v>
                </c:pt>
                <c:pt idx="6393">
                  <c:v>4.7511000000000001</c:v>
                </c:pt>
                <c:pt idx="6394">
                  <c:v>4.7419000000000002</c:v>
                </c:pt>
                <c:pt idx="6395">
                  <c:v>4.7637</c:v>
                </c:pt>
                <c:pt idx="6396">
                  <c:v>4.8414000000000001</c:v>
                </c:pt>
                <c:pt idx="6397">
                  <c:v>4.8903999999999996</c:v>
                </c:pt>
                <c:pt idx="6398">
                  <c:v>4.9396000000000004</c:v>
                </c:pt>
                <c:pt idx="6399">
                  <c:v>5.0164999999999997</c:v>
                </c:pt>
                <c:pt idx="6400">
                  <c:v>5.1064999999999996</c:v>
                </c:pt>
                <c:pt idx="6401">
                  <c:v>5.1673999999999998</c:v>
                </c:pt>
                <c:pt idx="6402">
                  <c:v>5.2556000000000003</c:v>
                </c:pt>
                <c:pt idx="6403">
                  <c:v>5.3403999999999998</c:v>
                </c:pt>
                <c:pt idx="6404">
                  <c:v>5.4093</c:v>
                </c:pt>
                <c:pt idx="6405">
                  <c:v>5.3569000000000004</c:v>
                </c:pt>
                <c:pt idx="6406">
                  <c:v>5.4010999999999996</c:v>
                </c:pt>
                <c:pt idx="6407">
                  <c:v>5.3696000000000002</c:v>
                </c:pt>
                <c:pt idx="6408">
                  <c:v>5.2819000000000003</c:v>
                </c:pt>
                <c:pt idx="6409">
                  <c:v>5.2773000000000003</c:v>
                </c:pt>
                <c:pt idx="6410">
                  <c:v>5.1870000000000003</c:v>
                </c:pt>
                <c:pt idx="6411">
                  <c:v>5.1859000000000002</c:v>
                </c:pt>
                <c:pt idx="6412">
                  <c:v>5.2119</c:v>
                </c:pt>
                <c:pt idx="6413">
                  <c:v>5.1494</c:v>
                </c:pt>
                <c:pt idx="6414">
                  <c:v>5.1843000000000004</c:v>
                </c:pt>
                <c:pt idx="6415">
                  <c:v>5.1047000000000002</c:v>
                </c:pt>
                <c:pt idx="6416">
                  <c:v>5.0635000000000003</c:v>
                </c:pt>
                <c:pt idx="6417">
                  <c:v>5.1036999999999999</c:v>
                </c:pt>
                <c:pt idx="6418">
                  <c:v>5.0145999999999997</c:v>
                </c:pt>
                <c:pt idx="6419">
                  <c:v>5.0278</c:v>
                </c:pt>
                <c:pt idx="6420">
                  <c:v>4.9949000000000003</c:v>
                </c:pt>
                <c:pt idx="6421">
                  <c:v>4.9720000000000004</c:v>
                </c:pt>
                <c:pt idx="6422">
                  <c:v>5.0282</c:v>
                </c:pt>
                <c:pt idx="6423">
                  <c:v>4.9679000000000002</c:v>
                </c:pt>
                <c:pt idx="6424">
                  <c:v>4.9257</c:v>
                </c:pt>
                <c:pt idx="6425">
                  <c:v>4.9160000000000004</c:v>
                </c:pt>
                <c:pt idx="6426">
                  <c:v>4.8516000000000004</c:v>
                </c:pt>
                <c:pt idx="6427">
                  <c:v>4.8585000000000003</c:v>
                </c:pt>
                <c:pt idx="6428">
                  <c:v>4.8356000000000003</c:v>
                </c:pt>
                <c:pt idx="6429">
                  <c:v>4.7858000000000001</c:v>
                </c:pt>
                <c:pt idx="6430">
                  <c:v>4.8240999999999996</c:v>
                </c:pt>
                <c:pt idx="6431">
                  <c:v>4.8281000000000001</c:v>
                </c:pt>
                <c:pt idx="6432">
                  <c:v>4.7828999999999997</c:v>
                </c:pt>
                <c:pt idx="6433">
                  <c:v>4.7895000000000003</c:v>
                </c:pt>
                <c:pt idx="6434">
                  <c:v>4.8258000000000001</c:v>
                </c:pt>
                <c:pt idx="6435">
                  <c:v>4.7530999999999999</c:v>
                </c:pt>
                <c:pt idx="6436">
                  <c:v>6.4333</c:v>
                </c:pt>
                <c:pt idx="6437">
                  <c:v>6.3285</c:v>
                </c:pt>
                <c:pt idx="6438">
                  <c:v>5.3536000000000001</c:v>
                </c:pt>
                <c:pt idx="6439">
                  <c:v>4.2618999999999998</c:v>
                </c:pt>
                <c:pt idx="6440">
                  <c:v>3.2584</c:v>
                </c:pt>
                <c:pt idx="6441">
                  <c:v>2.4371</c:v>
                </c:pt>
                <c:pt idx="6442">
                  <c:v>3.2057000000000002</c:v>
                </c:pt>
                <c:pt idx="6443">
                  <c:v>4.4558999999999997</c:v>
                </c:pt>
                <c:pt idx="6444">
                  <c:v>4.3517999999999999</c:v>
                </c:pt>
                <c:pt idx="6445">
                  <c:v>3.6936</c:v>
                </c:pt>
                <c:pt idx="6446">
                  <c:v>5.5735000000000001</c:v>
                </c:pt>
                <c:pt idx="6447">
                  <c:v>8.4768000000000008</c:v>
                </c:pt>
                <c:pt idx="6448">
                  <c:v>9.9208999999999996</c:v>
                </c:pt>
                <c:pt idx="6449">
                  <c:v>9.3347999999999995</c:v>
                </c:pt>
                <c:pt idx="6450">
                  <c:v>7.8040000000000003</c:v>
                </c:pt>
                <c:pt idx="6451">
                  <c:v>6.2617000000000003</c:v>
                </c:pt>
                <c:pt idx="6452">
                  <c:v>4.9165999999999999</c:v>
                </c:pt>
                <c:pt idx="6453">
                  <c:v>4.0465999999999998</c:v>
                </c:pt>
                <c:pt idx="6454">
                  <c:v>5.3865999999999996</c:v>
                </c:pt>
                <c:pt idx="6455">
                  <c:v>5.2628000000000004</c:v>
                </c:pt>
                <c:pt idx="6456">
                  <c:v>4.5330000000000004</c:v>
                </c:pt>
                <c:pt idx="6457">
                  <c:v>3.5951</c:v>
                </c:pt>
                <c:pt idx="6458">
                  <c:v>2.7271000000000001</c:v>
                </c:pt>
                <c:pt idx="6459">
                  <c:v>4.3467000000000002</c:v>
                </c:pt>
                <c:pt idx="6460">
                  <c:v>7.7142999999999997</c:v>
                </c:pt>
                <c:pt idx="6461">
                  <c:v>9.8002000000000002</c:v>
                </c:pt>
                <c:pt idx="6462">
                  <c:v>10.872</c:v>
                </c:pt>
                <c:pt idx="6463">
                  <c:v>21.783000000000001</c:v>
                </c:pt>
                <c:pt idx="6464">
                  <c:v>70.334000000000003</c:v>
                </c:pt>
                <c:pt idx="6465">
                  <c:v>100.45</c:v>
                </c:pt>
                <c:pt idx="6466">
                  <c:v>110</c:v>
                </c:pt>
                <c:pt idx="6467">
                  <c:v>110</c:v>
                </c:pt>
                <c:pt idx="6468">
                  <c:v>110</c:v>
                </c:pt>
                <c:pt idx="6469">
                  <c:v>110</c:v>
                </c:pt>
                <c:pt idx="6470">
                  <c:v>94.730999999999995</c:v>
                </c:pt>
                <c:pt idx="6471">
                  <c:v>72.926000000000002</c:v>
                </c:pt>
                <c:pt idx="6472">
                  <c:v>72.989000000000004</c:v>
                </c:pt>
                <c:pt idx="6473">
                  <c:v>71.855000000000004</c:v>
                </c:pt>
                <c:pt idx="6474">
                  <c:v>61.569000000000003</c:v>
                </c:pt>
                <c:pt idx="6475">
                  <c:v>48.561999999999998</c:v>
                </c:pt>
                <c:pt idx="6476">
                  <c:v>39.831000000000003</c:v>
                </c:pt>
                <c:pt idx="6477">
                  <c:v>36.463000000000001</c:v>
                </c:pt>
                <c:pt idx="6478">
                  <c:v>32.807000000000002</c:v>
                </c:pt>
                <c:pt idx="6479">
                  <c:v>29.186</c:v>
                </c:pt>
                <c:pt idx="6480">
                  <c:v>25.452999999999999</c:v>
                </c:pt>
                <c:pt idx="6481">
                  <c:v>22.091000000000001</c:v>
                </c:pt>
                <c:pt idx="6482">
                  <c:v>18.992999999999999</c:v>
                </c:pt>
                <c:pt idx="6483">
                  <c:v>16.712</c:v>
                </c:pt>
                <c:pt idx="6484">
                  <c:v>14.743</c:v>
                </c:pt>
                <c:pt idx="6485">
                  <c:v>13.183999999999999</c:v>
                </c:pt>
                <c:pt idx="6486">
                  <c:v>11.928000000000001</c:v>
                </c:pt>
                <c:pt idx="6487">
                  <c:v>11.058999999999999</c:v>
                </c:pt>
                <c:pt idx="6488">
                  <c:v>10.375999999999999</c:v>
                </c:pt>
                <c:pt idx="6489">
                  <c:v>8.6242000000000001</c:v>
                </c:pt>
                <c:pt idx="6490">
                  <c:v>9.1900999999999993</c:v>
                </c:pt>
                <c:pt idx="6491">
                  <c:v>9.1686999999999994</c:v>
                </c:pt>
                <c:pt idx="6492">
                  <c:v>8.7895000000000003</c:v>
                </c:pt>
                <c:pt idx="6493">
                  <c:v>8.0851000000000006</c:v>
                </c:pt>
                <c:pt idx="6494">
                  <c:v>7.3851000000000004</c:v>
                </c:pt>
                <c:pt idx="6495">
                  <c:v>6.7975000000000003</c:v>
                </c:pt>
                <c:pt idx="6496">
                  <c:v>6.2751000000000001</c:v>
                </c:pt>
                <c:pt idx="6497">
                  <c:v>5.9863</c:v>
                </c:pt>
                <c:pt idx="6498">
                  <c:v>5.6090999999999998</c:v>
                </c:pt>
                <c:pt idx="6499">
                  <c:v>5.3837000000000002</c:v>
                </c:pt>
                <c:pt idx="6500">
                  <c:v>5.3136000000000001</c:v>
                </c:pt>
                <c:pt idx="6501">
                  <c:v>5.1910999999999996</c:v>
                </c:pt>
                <c:pt idx="6502">
                  <c:v>5.0223000000000004</c:v>
                </c:pt>
                <c:pt idx="6503">
                  <c:v>4.9516999999999998</c:v>
                </c:pt>
                <c:pt idx="6504">
                  <c:v>4.8703000000000003</c:v>
                </c:pt>
                <c:pt idx="6505">
                  <c:v>5.0107999999999997</c:v>
                </c:pt>
                <c:pt idx="6506">
                  <c:v>5.0053000000000001</c:v>
                </c:pt>
                <c:pt idx="6507">
                  <c:v>4.9444999999999997</c:v>
                </c:pt>
                <c:pt idx="6508">
                  <c:v>4.8270999999999997</c:v>
                </c:pt>
                <c:pt idx="6509">
                  <c:v>4.8384999999999998</c:v>
                </c:pt>
                <c:pt idx="6510">
                  <c:v>4.8045999999999998</c:v>
                </c:pt>
                <c:pt idx="6511">
                  <c:v>4.7030000000000003</c:v>
                </c:pt>
                <c:pt idx="6512">
                  <c:v>4.6490999999999998</c:v>
                </c:pt>
                <c:pt idx="6513">
                  <c:v>4.6379000000000001</c:v>
                </c:pt>
                <c:pt idx="6514">
                  <c:v>4.5804</c:v>
                </c:pt>
                <c:pt idx="6515">
                  <c:v>4.5490000000000004</c:v>
                </c:pt>
                <c:pt idx="6516">
                  <c:v>4.5362999999999998</c:v>
                </c:pt>
                <c:pt idx="6517">
                  <c:v>4.5232000000000001</c:v>
                </c:pt>
                <c:pt idx="6518">
                  <c:v>4.4960000000000004</c:v>
                </c:pt>
                <c:pt idx="6519">
                  <c:v>4.5045999999999999</c:v>
                </c:pt>
                <c:pt idx="6520">
                  <c:v>4.5762999999999998</c:v>
                </c:pt>
                <c:pt idx="6521">
                  <c:v>4.6002000000000001</c:v>
                </c:pt>
                <c:pt idx="6522">
                  <c:v>4.5763999999999996</c:v>
                </c:pt>
                <c:pt idx="6523">
                  <c:v>4.6643999999999997</c:v>
                </c:pt>
                <c:pt idx="6524">
                  <c:v>4.6856</c:v>
                </c:pt>
                <c:pt idx="6525">
                  <c:v>4.7664999999999997</c:v>
                </c:pt>
                <c:pt idx="6526">
                  <c:v>4.7967000000000004</c:v>
                </c:pt>
                <c:pt idx="6527">
                  <c:v>4.8505000000000003</c:v>
                </c:pt>
                <c:pt idx="6528">
                  <c:v>4.8707000000000003</c:v>
                </c:pt>
                <c:pt idx="6529">
                  <c:v>4.8655999999999997</c:v>
                </c:pt>
                <c:pt idx="6530">
                  <c:v>4.9265999999999996</c:v>
                </c:pt>
                <c:pt idx="6531">
                  <c:v>5.1542000000000003</c:v>
                </c:pt>
                <c:pt idx="6532">
                  <c:v>5.9128999999999996</c:v>
                </c:pt>
                <c:pt idx="6533">
                  <c:v>7.0091000000000001</c:v>
                </c:pt>
                <c:pt idx="6534">
                  <c:v>7.6177999999999999</c:v>
                </c:pt>
                <c:pt idx="6535">
                  <c:v>7.8124000000000002</c:v>
                </c:pt>
                <c:pt idx="6536">
                  <c:v>6.9977999999999998</c:v>
                </c:pt>
                <c:pt idx="6537">
                  <c:v>5.6557000000000004</c:v>
                </c:pt>
                <c:pt idx="6538">
                  <c:v>5.3453999999999997</c:v>
                </c:pt>
                <c:pt idx="6539">
                  <c:v>5.8590999999999998</c:v>
                </c:pt>
                <c:pt idx="6540">
                  <c:v>6.0502000000000002</c:v>
                </c:pt>
                <c:pt idx="6541">
                  <c:v>5.8114999999999997</c:v>
                </c:pt>
                <c:pt idx="6542">
                  <c:v>5.5902000000000003</c:v>
                </c:pt>
                <c:pt idx="6543">
                  <c:v>5.2488999999999999</c:v>
                </c:pt>
                <c:pt idx="6544">
                  <c:v>5.0004999999999997</c:v>
                </c:pt>
                <c:pt idx="6545">
                  <c:v>4.8265000000000002</c:v>
                </c:pt>
                <c:pt idx="6546">
                  <c:v>4.9382999999999999</c:v>
                </c:pt>
                <c:pt idx="6547">
                  <c:v>4.9633000000000003</c:v>
                </c:pt>
                <c:pt idx="6548">
                  <c:v>5.1878000000000002</c:v>
                </c:pt>
                <c:pt idx="6549">
                  <c:v>5.3250999999999999</c:v>
                </c:pt>
                <c:pt idx="6550">
                  <c:v>5.4077999999999999</c:v>
                </c:pt>
                <c:pt idx="6551">
                  <c:v>5.4791999999999996</c:v>
                </c:pt>
                <c:pt idx="6552">
                  <c:v>5.4951999999999996</c:v>
                </c:pt>
                <c:pt idx="6553">
                  <c:v>5.3954000000000004</c:v>
                </c:pt>
                <c:pt idx="6554">
                  <c:v>5.3411</c:v>
                </c:pt>
                <c:pt idx="6555">
                  <c:v>5.1254999999999997</c:v>
                </c:pt>
                <c:pt idx="6556">
                  <c:v>5.0407999999999999</c:v>
                </c:pt>
                <c:pt idx="6557">
                  <c:v>4.8483000000000001</c:v>
                </c:pt>
                <c:pt idx="6558">
                  <c:v>4.7257999999999996</c:v>
                </c:pt>
                <c:pt idx="6559">
                  <c:v>4.5720000000000001</c:v>
                </c:pt>
                <c:pt idx="6560">
                  <c:v>4.5007000000000001</c:v>
                </c:pt>
                <c:pt idx="6561">
                  <c:v>4.4763999999999999</c:v>
                </c:pt>
                <c:pt idx="6562">
                  <c:v>4.4469000000000003</c:v>
                </c:pt>
                <c:pt idx="6563">
                  <c:v>4.5</c:v>
                </c:pt>
                <c:pt idx="6564">
                  <c:v>4.5991999999999997</c:v>
                </c:pt>
                <c:pt idx="6565">
                  <c:v>4.6463999999999999</c:v>
                </c:pt>
                <c:pt idx="6566">
                  <c:v>4.7264999999999997</c:v>
                </c:pt>
                <c:pt idx="6567">
                  <c:v>4.8079000000000001</c:v>
                </c:pt>
                <c:pt idx="6568">
                  <c:v>4.7584999999999997</c:v>
                </c:pt>
                <c:pt idx="6569">
                  <c:v>6.0403000000000002</c:v>
                </c:pt>
                <c:pt idx="6570">
                  <c:v>5.5486000000000004</c:v>
                </c:pt>
                <c:pt idx="6571">
                  <c:v>4.5933999999999999</c:v>
                </c:pt>
                <c:pt idx="6572">
                  <c:v>3.5888</c:v>
                </c:pt>
                <c:pt idx="6573">
                  <c:v>2.7130999999999998</c:v>
                </c:pt>
                <c:pt idx="6574">
                  <c:v>2.0903999999999998</c:v>
                </c:pt>
                <c:pt idx="6575">
                  <c:v>2.5064000000000002</c:v>
                </c:pt>
                <c:pt idx="6576">
                  <c:v>3.5024999999999999</c:v>
                </c:pt>
                <c:pt idx="6577">
                  <c:v>3.7728000000000002</c:v>
                </c:pt>
                <c:pt idx="6578">
                  <c:v>3.6991000000000001</c:v>
                </c:pt>
                <c:pt idx="6579">
                  <c:v>3.4148000000000001</c:v>
                </c:pt>
                <c:pt idx="6580">
                  <c:v>3.2185999999999999</c:v>
                </c:pt>
                <c:pt idx="6581">
                  <c:v>3.0743999999999998</c:v>
                </c:pt>
                <c:pt idx="6582">
                  <c:v>2.9742000000000002</c:v>
                </c:pt>
                <c:pt idx="6583">
                  <c:v>2.9073000000000002</c:v>
                </c:pt>
                <c:pt idx="6584">
                  <c:v>2.8426999999999998</c:v>
                </c:pt>
                <c:pt idx="6585">
                  <c:v>2.7949999999999999</c:v>
                </c:pt>
                <c:pt idx="6586">
                  <c:v>2.8267000000000002</c:v>
                </c:pt>
                <c:pt idx="6587">
                  <c:v>3.0339</c:v>
                </c:pt>
                <c:pt idx="6588">
                  <c:v>3.3910999999999998</c:v>
                </c:pt>
                <c:pt idx="6589">
                  <c:v>3.8365</c:v>
                </c:pt>
                <c:pt idx="6590">
                  <c:v>4.2968000000000002</c:v>
                </c:pt>
                <c:pt idx="6591">
                  <c:v>4.7046000000000001</c:v>
                </c:pt>
                <c:pt idx="6592">
                  <c:v>4.9988000000000001</c:v>
                </c:pt>
                <c:pt idx="6593">
                  <c:v>5.1162000000000001</c:v>
                </c:pt>
                <c:pt idx="6594">
                  <c:v>5.1536999999999997</c:v>
                </c:pt>
                <c:pt idx="6595">
                  <c:v>5.1563999999999997</c:v>
                </c:pt>
                <c:pt idx="6596">
                  <c:v>5.1044999999999998</c:v>
                </c:pt>
                <c:pt idx="6597">
                  <c:v>5.1192000000000002</c:v>
                </c:pt>
                <c:pt idx="6598">
                  <c:v>5.0641999999999996</c:v>
                </c:pt>
                <c:pt idx="6599">
                  <c:v>5.1048</c:v>
                </c:pt>
                <c:pt idx="6600">
                  <c:v>5.2453000000000003</c:v>
                </c:pt>
                <c:pt idx="6601">
                  <c:v>5.4781000000000004</c:v>
                </c:pt>
                <c:pt idx="6602">
                  <c:v>5.7544000000000004</c:v>
                </c:pt>
                <c:pt idx="6603">
                  <c:v>5.9837999999999996</c:v>
                </c:pt>
                <c:pt idx="6604">
                  <c:v>6.2119</c:v>
                </c:pt>
                <c:pt idx="6605">
                  <c:v>6.2276999999999996</c:v>
                </c:pt>
                <c:pt idx="6606">
                  <c:v>6.0754999999999999</c:v>
                </c:pt>
                <c:pt idx="6607">
                  <c:v>5.9679000000000002</c:v>
                </c:pt>
                <c:pt idx="6608">
                  <c:v>5.6319999999999997</c:v>
                </c:pt>
                <c:pt idx="6609">
                  <c:v>5.4207999999999998</c:v>
                </c:pt>
                <c:pt idx="6610">
                  <c:v>5.1684000000000001</c:v>
                </c:pt>
                <c:pt idx="6611">
                  <c:v>4.9661999999999997</c:v>
                </c:pt>
                <c:pt idx="6612">
                  <c:v>4.8337000000000003</c:v>
                </c:pt>
                <c:pt idx="6613">
                  <c:v>4.7874999999999996</c:v>
                </c:pt>
                <c:pt idx="6614">
                  <c:v>4.7550999999999997</c:v>
                </c:pt>
                <c:pt idx="6615">
                  <c:v>4.8307000000000002</c:v>
                </c:pt>
                <c:pt idx="6616">
                  <c:v>4.9584000000000001</c:v>
                </c:pt>
                <c:pt idx="6617">
                  <c:v>5.0593000000000004</c:v>
                </c:pt>
                <c:pt idx="6618">
                  <c:v>5.0812999999999997</c:v>
                </c:pt>
                <c:pt idx="6619">
                  <c:v>5.1336000000000004</c:v>
                </c:pt>
                <c:pt idx="6620">
                  <c:v>5.1275000000000004</c:v>
                </c:pt>
                <c:pt idx="6621">
                  <c:v>5.0316000000000001</c:v>
                </c:pt>
                <c:pt idx="6622">
                  <c:v>4.9099000000000004</c:v>
                </c:pt>
                <c:pt idx="6623">
                  <c:v>4.8087999999999997</c:v>
                </c:pt>
                <c:pt idx="6624">
                  <c:v>4.7215999999999996</c:v>
                </c:pt>
                <c:pt idx="6625">
                  <c:v>4.6055000000000001</c:v>
                </c:pt>
                <c:pt idx="6626">
                  <c:v>4.5073999999999996</c:v>
                </c:pt>
                <c:pt idx="6627">
                  <c:v>4.4461000000000004</c:v>
                </c:pt>
                <c:pt idx="6628">
                  <c:v>4.4295999999999998</c:v>
                </c:pt>
                <c:pt idx="6629">
                  <c:v>4.4745999999999997</c:v>
                </c:pt>
                <c:pt idx="6630">
                  <c:v>4.5347</c:v>
                </c:pt>
                <c:pt idx="6631">
                  <c:v>4.5671999999999997</c:v>
                </c:pt>
                <c:pt idx="6632">
                  <c:v>4.5998000000000001</c:v>
                </c:pt>
                <c:pt idx="6633">
                  <c:v>4.6445999999999996</c:v>
                </c:pt>
                <c:pt idx="6634">
                  <c:v>4.6155999999999997</c:v>
                </c:pt>
                <c:pt idx="6635">
                  <c:v>4.6025999999999998</c:v>
                </c:pt>
                <c:pt idx="6636">
                  <c:v>4.5739999999999998</c:v>
                </c:pt>
                <c:pt idx="6637">
                  <c:v>4.5377000000000001</c:v>
                </c:pt>
                <c:pt idx="6638">
                  <c:v>4.5015000000000001</c:v>
                </c:pt>
                <c:pt idx="6639">
                  <c:v>4.4965000000000002</c:v>
                </c:pt>
                <c:pt idx="6640">
                  <c:v>4.4935999999999998</c:v>
                </c:pt>
                <c:pt idx="6641">
                  <c:v>4.4790000000000001</c:v>
                </c:pt>
                <c:pt idx="6642">
                  <c:v>4.5014000000000003</c:v>
                </c:pt>
                <c:pt idx="6643">
                  <c:v>4.5340999999999996</c:v>
                </c:pt>
                <c:pt idx="6644">
                  <c:v>4.5603999999999996</c:v>
                </c:pt>
                <c:pt idx="6645">
                  <c:v>4.6185</c:v>
                </c:pt>
                <c:pt idx="6646">
                  <c:v>4.6891999999999996</c:v>
                </c:pt>
                <c:pt idx="6647">
                  <c:v>4.7333999999999996</c:v>
                </c:pt>
                <c:pt idx="6648">
                  <c:v>4.7694999999999999</c:v>
                </c:pt>
                <c:pt idx="6649">
                  <c:v>4.8345000000000002</c:v>
                </c:pt>
                <c:pt idx="6650">
                  <c:v>4.9621000000000004</c:v>
                </c:pt>
                <c:pt idx="6651">
                  <c:v>5.1106999999999996</c:v>
                </c:pt>
                <c:pt idx="6652">
                  <c:v>5.2643000000000004</c:v>
                </c:pt>
                <c:pt idx="6653">
                  <c:v>5.4626999999999999</c:v>
                </c:pt>
                <c:pt idx="6654">
                  <c:v>5.6208</c:v>
                </c:pt>
                <c:pt idx="6655">
                  <c:v>5.7614000000000001</c:v>
                </c:pt>
                <c:pt idx="6656">
                  <c:v>5.8391000000000002</c:v>
                </c:pt>
                <c:pt idx="6657">
                  <c:v>5.8463000000000003</c:v>
                </c:pt>
                <c:pt idx="6658">
                  <c:v>5.7944000000000004</c:v>
                </c:pt>
                <c:pt idx="6659">
                  <c:v>5.7221000000000002</c:v>
                </c:pt>
                <c:pt idx="6660">
                  <c:v>5.5792000000000002</c:v>
                </c:pt>
                <c:pt idx="6661">
                  <c:v>5.5147000000000004</c:v>
                </c:pt>
                <c:pt idx="6662">
                  <c:v>5.3872999999999998</c:v>
                </c:pt>
                <c:pt idx="6663">
                  <c:v>5.2881</c:v>
                </c:pt>
                <c:pt idx="6664">
                  <c:v>5.1961000000000004</c:v>
                </c:pt>
                <c:pt idx="6665">
                  <c:v>5.1650999999999998</c:v>
                </c:pt>
                <c:pt idx="6666">
                  <c:v>5.1463999999999999</c:v>
                </c:pt>
                <c:pt idx="6667">
                  <c:v>5.0856000000000003</c:v>
                </c:pt>
                <c:pt idx="6668">
                  <c:v>5.0480999999999998</c:v>
                </c:pt>
                <c:pt idx="6669">
                  <c:v>5.0332999999999997</c:v>
                </c:pt>
                <c:pt idx="6670">
                  <c:v>5.0248999999999997</c:v>
                </c:pt>
                <c:pt idx="6671">
                  <c:v>5.0162000000000004</c:v>
                </c:pt>
                <c:pt idx="6672">
                  <c:v>4.9744000000000002</c:v>
                </c:pt>
                <c:pt idx="6673">
                  <c:v>4.8921999999999999</c:v>
                </c:pt>
                <c:pt idx="6674">
                  <c:v>4.8055000000000003</c:v>
                </c:pt>
                <c:pt idx="6675">
                  <c:v>4.7430000000000003</c:v>
                </c:pt>
                <c:pt idx="6676">
                  <c:v>4.6970999999999998</c:v>
                </c:pt>
                <c:pt idx="6677">
                  <c:v>4.6554000000000002</c:v>
                </c:pt>
                <c:pt idx="6678">
                  <c:v>4.6341999999999999</c:v>
                </c:pt>
                <c:pt idx="6679">
                  <c:v>4.6379000000000001</c:v>
                </c:pt>
                <c:pt idx="6680">
                  <c:v>4.6308999999999996</c:v>
                </c:pt>
                <c:pt idx="6681">
                  <c:v>4.6120999999999999</c:v>
                </c:pt>
                <c:pt idx="6682">
                  <c:v>4.5960999999999999</c:v>
                </c:pt>
                <c:pt idx="6683">
                  <c:v>4.6071</c:v>
                </c:pt>
                <c:pt idx="6684">
                  <c:v>4.6105</c:v>
                </c:pt>
                <c:pt idx="6685">
                  <c:v>4.5758999999999999</c:v>
                </c:pt>
                <c:pt idx="6686">
                  <c:v>4.5586000000000002</c:v>
                </c:pt>
                <c:pt idx="6687">
                  <c:v>4.5407999999999999</c:v>
                </c:pt>
                <c:pt idx="6688">
                  <c:v>4.5452000000000004</c:v>
                </c:pt>
                <c:pt idx="6689">
                  <c:v>4.53</c:v>
                </c:pt>
                <c:pt idx="6690">
                  <c:v>4.5304000000000002</c:v>
                </c:pt>
                <c:pt idx="6691">
                  <c:v>4.5369000000000002</c:v>
                </c:pt>
                <c:pt idx="6692">
                  <c:v>4.5495000000000001</c:v>
                </c:pt>
                <c:pt idx="6693">
                  <c:v>4.5755999999999997</c:v>
                </c:pt>
                <c:pt idx="6694">
                  <c:v>4.6047000000000002</c:v>
                </c:pt>
                <c:pt idx="6695">
                  <c:v>4.6242999999999999</c:v>
                </c:pt>
                <c:pt idx="6696">
                  <c:v>4.6429</c:v>
                </c:pt>
                <c:pt idx="6697">
                  <c:v>4.6307999999999998</c:v>
                </c:pt>
                <c:pt idx="6698">
                  <c:v>4.6497999999999999</c:v>
                </c:pt>
                <c:pt idx="6699">
                  <c:v>4.6544999999999996</c:v>
                </c:pt>
                <c:pt idx="6700">
                  <c:v>4.6494</c:v>
                </c:pt>
                <c:pt idx="6701">
                  <c:v>4.7161999999999997</c:v>
                </c:pt>
                <c:pt idx="6702">
                  <c:v>4.7443999999999997</c:v>
                </c:pt>
                <c:pt idx="6703">
                  <c:v>4.7782</c:v>
                </c:pt>
                <c:pt idx="6704">
                  <c:v>4.7927999999999997</c:v>
                </c:pt>
                <c:pt idx="6705">
                  <c:v>4.7992999999999997</c:v>
                </c:pt>
                <c:pt idx="6706">
                  <c:v>4.8137999999999996</c:v>
                </c:pt>
                <c:pt idx="6707">
                  <c:v>4.8529</c:v>
                </c:pt>
                <c:pt idx="6708">
                  <c:v>5.1806000000000001</c:v>
                </c:pt>
                <c:pt idx="6709">
                  <c:v>4.6653000000000002</c:v>
                </c:pt>
                <c:pt idx="6710">
                  <c:v>3.7965</c:v>
                </c:pt>
                <c:pt idx="6711">
                  <c:v>2.9154</c:v>
                </c:pt>
                <c:pt idx="6712">
                  <c:v>2.1705999999999999</c:v>
                </c:pt>
                <c:pt idx="6713">
                  <c:v>2.4102999999999999</c:v>
                </c:pt>
                <c:pt idx="6714">
                  <c:v>2.2315</c:v>
                </c:pt>
                <c:pt idx="6715">
                  <c:v>1.8442000000000001</c:v>
                </c:pt>
                <c:pt idx="6716">
                  <c:v>1.4318</c:v>
                </c:pt>
                <c:pt idx="6717">
                  <c:v>1.1921999999999999</c:v>
                </c:pt>
                <c:pt idx="6718">
                  <c:v>1.0989</c:v>
                </c:pt>
                <c:pt idx="6719">
                  <c:v>1.4422999999999999</c:v>
                </c:pt>
                <c:pt idx="6720">
                  <c:v>1.8593999999999999</c:v>
                </c:pt>
                <c:pt idx="6721">
                  <c:v>1.9334</c:v>
                </c:pt>
                <c:pt idx="6722">
                  <c:v>1.9117999999999999</c:v>
                </c:pt>
                <c:pt idx="6723">
                  <c:v>1.8736999999999999</c:v>
                </c:pt>
                <c:pt idx="6724">
                  <c:v>1.8533999999999999</c:v>
                </c:pt>
                <c:pt idx="6725">
                  <c:v>1.8888</c:v>
                </c:pt>
                <c:pt idx="6726">
                  <c:v>1.9481999999999999</c:v>
                </c:pt>
                <c:pt idx="6727">
                  <c:v>2.0203000000000002</c:v>
                </c:pt>
                <c:pt idx="6728">
                  <c:v>2.1606000000000001</c:v>
                </c:pt>
                <c:pt idx="6729">
                  <c:v>2.4499</c:v>
                </c:pt>
                <c:pt idx="6730">
                  <c:v>2.9165999999999999</c:v>
                </c:pt>
                <c:pt idx="6731">
                  <c:v>3.4266000000000001</c:v>
                </c:pt>
                <c:pt idx="6732">
                  <c:v>3.9171</c:v>
                </c:pt>
                <c:pt idx="6733">
                  <c:v>4.3129</c:v>
                </c:pt>
                <c:pt idx="6734">
                  <c:v>4.5739999999999998</c:v>
                </c:pt>
                <c:pt idx="6735">
                  <c:v>4.6932999999999998</c:v>
                </c:pt>
                <c:pt idx="6736">
                  <c:v>4.7430000000000003</c:v>
                </c:pt>
                <c:pt idx="6737">
                  <c:v>4.7504</c:v>
                </c:pt>
                <c:pt idx="6738">
                  <c:v>4.7267000000000001</c:v>
                </c:pt>
                <c:pt idx="6739">
                  <c:v>4.6627000000000001</c:v>
                </c:pt>
                <c:pt idx="6740">
                  <c:v>4.6439000000000004</c:v>
                </c:pt>
                <c:pt idx="6741">
                  <c:v>4.6748000000000003</c:v>
                </c:pt>
                <c:pt idx="6742">
                  <c:v>4.7041000000000004</c:v>
                </c:pt>
                <c:pt idx="6743">
                  <c:v>4.7190000000000003</c:v>
                </c:pt>
                <c:pt idx="6744">
                  <c:v>5.2671000000000001</c:v>
                </c:pt>
                <c:pt idx="6745">
                  <c:v>7.5743</c:v>
                </c:pt>
                <c:pt idx="6746">
                  <c:v>7.3757000000000001</c:v>
                </c:pt>
                <c:pt idx="6747">
                  <c:v>6.2952000000000004</c:v>
                </c:pt>
                <c:pt idx="6748">
                  <c:v>5.2319000000000004</c:v>
                </c:pt>
                <c:pt idx="6749">
                  <c:v>3.9740000000000002</c:v>
                </c:pt>
                <c:pt idx="6750">
                  <c:v>4.2874999999999996</c:v>
                </c:pt>
                <c:pt idx="6751">
                  <c:v>4.4547999999999996</c:v>
                </c:pt>
                <c:pt idx="6752">
                  <c:v>3.9015</c:v>
                </c:pt>
                <c:pt idx="6753">
                  <c:v>3.1516000000000002</c:v>
                </c:pt>
                <c:pt idx="6754">
                  <c:v>2.4161000000000001</c:v>
                </c:pt>
                <c:pt idx="6755">
                  <c:v>1.8048</c:v>
                </c:pt>
                <c:pt idx="6756">
                  <c:v>1.4736</c:v>
                </c:pt>
                <c:pt idx="6757">
                  <c:v>1.7729999999999999</c:v>
                </c:pt>
                <c:pt idx="6758">
                  <c:v>2.1596000000000002</c:v>
                </c:pt>
                <c:pt idx="6759">
                  <c:v>2.3401999999999998</c:v>
                </c:pt>
                <c:pt idx="6760">
                  <c:v>2.3462000000000001</c:v>
                </c:pt>
                <c:pt idx="6761">
                  <c:v>2.3422000000000001</c:v>
                </c:pt>
                <c:pt idx="6762">
                  <c:v>2.3805999999999998</c:v>
                </c:pt>
                <c:pt idx="6763">
                  <c:v>2.5282</c:v>
                </c:pt>
                <c:pt idx="6764">
                  <c:v>3.2694000000000001</c:v>
                </c:pt>
                <c:pt idx="6765">
                  <c:v>4.6669</c:v>
                </c:pt>
                <c:pt idx="6766">
                  <c:v>6.1459000000000001</c:v>
                </c:pt>
                <c:pt idx="6767">
                  <c:v>6.9709000000000003</c:v>
                </c:pt>
                <c:pt idx="6768">
                  <c:v>6.5167999999999999</c:v>
                </c:pt>
                <c:pt idx="6769">
                  <c:v>5.4196999999999997</c:v>
                </c:pt>
                <c:pt idx="6770">
                  <c:v>4.5716999999999999</c:v>
                </c:pt>
                <c:pt idx="6771">
                  <c:v>4.8830999999999998</c:v>
                </c:pt>
                <c:pt idx="6772">
                  <c:v>5.3242000000000003</c:v>
                </c:pt>
                <c:pt idx="6773">
                  <c:v>5.3571999999999997</c:v>
                </c:pt>
                <c:pt idx="6774">
                  <c:v>5.0682999999999998</c:v>
                </c:pt>
                <c:pt idx="6775">
                  <c:v>4.7671999999999999</c:v>
                </c:pt>
                <c:pt idx="6776">
                  <c:v>4.4778000000000002</c:v>
                </c:pt>
                <c:pt idx="6777">
                  <c:v>4.2666000000000004</c:v>
                </c:pt>
                <c:pt idx="6778">
                  <c:v>4.0571999999999999</c:v>
                </c:pt>
                <c:pt idx="6779">
                  <c:v>3.8654000000000002</c:v>
                </c:pt>
                <c:pt idx="6780">
                  <c:v>3.7591000000000001</c:v>
                </c:pt>
                <c:pt idx="6781">
                  <c:v>3.7907999999999999</c:v>
                </c:pt>
                <c:pt idx="6782">
                  <c:v>3.9813999999999998</c:v>
                </c:pt>
                <c:pt idx="6783">
                  <c:v>4.3315999999999999</c:v>
                </c:pt>
                <c:pt idx="6784">
                  <c:v>4.6387</c:v>
                </c:pt>
                <c:pt idx="6785">
                  <c:v>4.8886000000000003</c:v>
                </c:pt>
                <c:pt idx="6786">
                  <c:v>4.9965999999999999</c:v>
                </c:pt>
                <c:pt idx="6787">
                  <c:v>4.9736000000000002</c:v>
                </c:pt>
                <c:pt idx="6788">
                  <c:v>4.8852000000000002</c:v>
                </c:pt>
                <c:pt idx="6789">
                  <c:v>4.694</c:v>
                </c:pt>
                <c:pt idx="6790">
                  <c:v>4.4828999999999999</c:v>
                </c:pt>
                <c:pt idx="6791">
                  <c:v>4.2834000000000003</c:v>
                </c:pt>
                <c:pt idx="6792">
                  <c:v>4.1121999999999996</c:v>
                </c:pt>
                <c:pt idx="6793">
                  <c:v>3.9990999999999999</c:v>
                </c:pt>
                <c:pt idx="6794">
                  <c:v>3.9125999999999999</c:v>
                </c:pt>
                <c:pt idx="6795">
                  <c:v>3.8748999999999998</c:v>
                </c:pt>
                <c:pt idx="6796">
                  <c:v>3.8557999999999999</c:v>
                </c:pt>
                <c:pt idx="6797">
                  <c:v>3.9036</c:v>
                </c:pt>
                <c:pt idx="6798">
                  <c:v>3.9716</c:v>
                </c:pt>
                <c:pt idx="6799">
                  <c:v>4.0315000000000003</c:v>
                </c:pt>
                <c:pt idx="6800">
                  <c:v>4.0639000000000003</c:v>
                </c:pt>
                <c:pt idx="6801">
                  <c:v>4.0911999999999997</c:v>
                </c:pt>
                <c:pt idx="6802">
                  <c:v>4.16</c:v>
                </c:pt>
                <c:pt idx="6803">
                  <c:v>4.3285</c:v>
                </c:pt>
                <c:pt idx="6804">
                  <c:v>4.7950999999999997</c:v>
                </c:pt>
                <c:pt idx="6805">
                  <c:v>5.5903</c:v>
                </c:pt>
                <c:pt idx="6806">
                  <c:v>6.4862000000000002</c:v>
                </c:pt>
                <c:pt idx="6807">
                  <c:v>7.1509999999999998</c:v>
                </c:pt>
                <c:pt idx="6808">
                  <c:v>7.3975</c:v>
                </c:pt>
                <c:pt idx="6809">
                  <c:v>7.3265000000000002</c:v>
                </c:pt>
                <c:pt idx="6810">
                  <c:v>6.9398</c:v>
                </c:pt>
                <c:pt idx="6811">
                  <c:v>6.5021000000000004</c:v>
                </c:pt>
                <c:pt idx="6812">
                  <c:v>6.0540000000000003</c:v>
                </c:pt>
                <c:pt idx="6813">
                  <c:v>5.6308999999999996</c:v>
                </c:pt>
                <c:pt idx="6814">
                  <c:v>5.3404999999999996</c:v>
                </c:pt>
                <c:pt idx="6815">
                  <c:v>5.0206999999999997</c:v>
                </c:pt>
                <c:pt idx="6816">
                  <c:v>4.8423999999999996</c:v>
                </c:pt>
                <c:pt idx="6817">
                  <c:v>4.7416</c:v>
                </c:pt>
                <c:pt idx="6818">
                  <c:v>4.7826000000000004</c:v>
                </c:pt>
                <c:pt idx="6819">
                  <c:v>4.8929999999999998</c:v>
                </c:pt>
                <c:pt idx="6820">
                  <c:v>5.048</c:v>
                </c:pt>
                <c:pt idx="6821">
                  <c:v>5.2076000000000002</c:v>
                </c:pt>
                <c:pt idx="6822">
                  <c:v>5.3754</c:v>
                </c:pt>
                <c:pt idx="6823">
                  <c:v>5.3902000000000001</c:v>
                </c:pt>
                <c:pt idx="6824">
                  <c:v>5.2956000000000003</c:v>
                </c:pt>
                <c:pt idx="6825">
                  <c:v>5.1936</c:v>
                </c:pt>
                <c:pt idx="6826">
                  <c:v>5.0350999999999999</c:v>
                </c:pt>
                <c:pt idx="6827">
                  <c:v>4.8552999999999997</c:v>
                </c:pt>
                <c:pt idx="6828">
                  <c:v>4.7245999999999997</c:v>
                </c:pt>
                <c:pt idx="6829">
                  <c:v>4.6172000000000004</c:v>
                </c:pt>
                <c:pt idx="6830">
                  <c:v>4.4702999999999999</c:v>
                </c:pt>
                <c:pt idx="6831">
                  <c:v>4.3742000000000001</c:v>
                </c:pt>
                <c:pt idx="6832">
                  <c:v>4.3449</c:v>
                </c:pt>
                <c:pt idx="6833">
                  <c:v>4.3533999999999997</c:v>
                </c:pt>
                <c:pt idx="6834">
                  <c:v>4.3945999999999996</c:v>
                </c:pt>
                <c:pt idx="6835">
                  <c:v>4.4741999999999997</c:v>
                </c:pt>
                <c:pt idx="6836">
                  <c:v>4.5315000000000003</c:v>
                </c:pt>
                <c:pt idx="6837">
                  <c:v>4.5404</c:v>
                </c:pt>
                <c:pt idx="6838">
                  <c:v>4.5465</c:v>
                </c:pt>
                <c:pt idx="6839">
                  <c:v>4.5190000000000001</c:v>
                </c:pt>
                <c:pt idx="6840">
                  <c:v>4.4774000000000003</c:v>
                </c:pt>
                <c:pt idx="6841">
                  <c:v>4.4364999999999997</c:v>
                </c:pt>
                <c:pt idx="6842">
                  <c:v>4.3818999999999999</c:v>
                </c:pt>
                <c:pt idx="6843">
                  <c:v>4.3314000000000004</c:v>
                </c:pt>
                <c:pt idx="6844">
                  <c:v>4.3391999999999999</c:v>
                </c:pt>
                <c:pt idx="6845">
                  <c:v>4.3742000000000001</c:v>
                </c:pt>
                <c:pt idx="6846">
                  <c:v>4.5871000000000004</c:v>
                </c:pt>
                <c:pt idx="6847">
                  <c:v>5.1071</c:v>
                </c:pt>
                <c:pt idx="6848">
                  <c:v>5.6844999999999999</c:v>
                </c:pt>
                <c:pt idx="6849">
                  <c:v>6.4047000000000001</c:v>
                </c:pt>
                <c:pt idx="6850">
                  <c:v>6.9012000000000002</c:v>
                </c:pt>
                <c:pt idx="6851">
                  <c:v>7.1079999999999997</c:v>
                </c:pt>
                <c:pt idx="6852">
                  <c:v>6.8574999999999999</c:v>
                </c:pt>
                <c:pt idx="6853">
                  <c:v>6.6215999999999999</c:v>
                </c:pt>
                <c:pt idx="6854">
                  <c:v>6.15</c:v>
                </c:pt>
                <c:pt idx="6855">
                  <c:v>5.8369999999999997</c:v>
                </c:pt>
                <c:pt idx="6856">
                  <c:v>5.4404000000000003</c:v>
                </c:pt>
                <c:pt idx="6857">
                  <c:v>5.2366000000000001</c:v>
                </c:pt>
                <c:pt idx="6858">
                  <c:v>4.9617000000000004</c:v>
                </c:pt>
                <c:pt idx="6859">
                  <c:v>4.8052999999999999</c:v>
                </c:pt>
                <c:pt idx="6860">
                  <c:v>4.7443999999999997</c:v>
                </c:pt>
                <c:pt idx="6861">
                  <c:v>4.7057000000000002</c:v>
                </c:pt>
                <c:pt idx="6862">
                  <c:v>4.8029000000000002</c:v>
                </c:pt>
                <c:pt idx="6863">
                  <c:v>5.0172999999999996</c:v>
                </c:pt>
                <c:pt idx="6864">
                  <c:v>5.2393000000000001</c:v>
                </c:pt>
                <c:pt idx="6865">
                  <c:v>5.3594999999999997</c:v>
                </c:pt>
                <c:pt idx="6866">
                  <c:v>5.4368999999999996</c:v>
                </c:pt>
                <c:pt idx="6867">
                  <c:v>5.3536999999999999</c:v>
                </c:pt>
                <c:pt idx="6868">
                  <c:v>5.2407000000000004</c:v>
                </c:pt>
                <c:pt idx="6869">
                  <c:v>5.1341000000000001</c:v>
                </c:pt>
                <c:pt idx="6870">
                  <c:v>4.9488000000000003</c:v>
                </c:pt>
                <c:pt idx="6871">
                  <c:v>4.8404999999999996</c:v>
                </c:pt>
                <c:pt idx="6872">
                  <c:v>4.7129000000000003</c:v>
                </c:pt>
                <c:pt idx="6873">
                  <c:v>4.5682</c:v>
                </c:pt>
                <c:pt idx="6874">
                  <c:v>4.4795999999999996</c:v>
                </c:pt>
                <c:pt idx="6875">
                  <c:v>4.4568000000000003</c:v>
                </c:pt>
                <c:pt idx="6876">
                  <c:v>4.4241000000000001</c:v>
                </c:pt>
                <c:pt idx="6877">
                  <c:v>4.4203000000000001</c:v>
                </c:pt>
                <c:pt idx="6878">
                  <c:v>4.4702999999999999</c:v>
                </c:pt>
                <c:pt idx="6879">
                  <c:v>4.5381999999999998</c:v>
                </c:pt>
                <c:pt idx="6880">
                  <c:v>4.6055000000000001</c:v>
                </c:pt>
                <c:pt idx="6881">
                  <c:v>4.6509</c:v>
                </c:pt>
                <c:pt idx="6882">
                  <c:v>4.6615000000000002</c:v>
                </c:pt>
                <c:pt idx="6883">
                  <c:v>4.6333000000000002</c:v>
                </c:pt>
                <c:pt idx="6884">
                  <c:v>4.6012000000000004</c:v>
                </c:pt>
                <c:pt idx="6885">
                  <c:v>4.5583</c:v>
                </c:pt>
                <c:pt idx="6886">
                  <c:v>4.49</c:v>
                </c:pt>
                <c:pt idx="6887">
                  <c:v>4.4363999999999999</c:v>
                </c:pt>
                <c:pt idx="6888">
                  <c:v>4.3804999999999996</c:v>
                </c:pt>
                <c:pt idx="6889">
                  <c:v>4.3369999999999997</c:v>
                </c:pt>
                <c:pt idx="6890">
                  <c:v>4.3177000000000003</c:v>
                </c:pt>
                <c:pt idx="6891">
                  <c:v>4.3240999999999996</c:v>
                </c:pt>
                <c:pt idx="6892">
                  <c:v>4.3353000000000002</c:v>
                </c:pt>
                <c:pt idx="6893">
                  <c:v>4.3928000000000003</c:v>
                </c:pt>
                <c:pt idx="6894">
                  <c:v>4.4626000000000001</c:v>
                </c:pt>
                <c:pt idx="6895">
                  <c:v>4.5076999999999998</c:v>
                </c:pt>
                <c:pt idx="6896">
                  <c:v>4.5857000000000001</c:v>
                </c:pt>
                <c:pt idx="6897">
                  <c:v>4.7251000000000003</c:v>
                </c:pt>
                <c:pt idx="6898">
                  <c:v>4.9584000000000001</c:v>
                </c:pt>
                <c:pt idx="6899">
                  <c:v>5.2461000000000002</c:v>
                </c:pt>
                <c:pt idx="6900">
                  <c:v>5.75</c:v>
                </c:pt>
                <c:pt idx="6901">
                  <c:v>6.2576999999999998</c:v>
                </c:pt>
                <c:pt idx="6902">
                  <c:v>6.5846999999999998</c:v>
                </c:pt>
                <c:pt idx="6903">
                  <c:v>6.7358000000000002</c:v>
                </c:pt>
                <c:pt idx="6904">
                  <c:v>6.5270999999999999</c:v>
                </c:pt>
                <c:pt idx="6905">
                  <c:v>6.3216999999999999</c:v>
                </c:pt>
                <c:pt idx="6906">
                  <c:v>5.9988000000000001</c:v>
                </c:pt>
                <c:pt idx="6907">
                  <c:v>5.6980000000000004</c:v>
                </c:pt>
                <c:pt idx="6908">
                  <c:v>5.4865000000000004</c:v>
                </c:pt>
                <c:pt idx="6909">
                  <c:v>5.2255000000000003</c:v>
                </c:pt>
                <c:pt idx="6910">
                  <c:v>5.0374999999999996</c:v>
                </c:pt>
                <c:pt idx="6911">
                  <c:v>4.9195000000000002</c:v>
                </c:pt>
                <c:pt idx="6912">
                  <c:v>4.8471000000000002</c:v>
                </c:pt>
                <c:pt idx="6913">
                  <c:v>4.9000000000000004</c:v>
                </c:pt>
                <c:pt idx="6914">
                  <c:v>6.2222</c:v>
                </c:pt>
                <c:pt idx="6915">
                  <c:v>8.8787000000000003</c:v>
                </c:pt>
                <c:pt idx="6916">
                  <c:v>9.3965999999999994</c:v>
                </c:pt>
                <c:pt idx="6917">
                  <c:v>8.1988000000000003</c:v>
                </c:pt>
                <c:pt idx="6918">
                  <c:v>6.6241000000000003</c:v>
                </c:pt>
                <c:pt idx="6919">
                  <c:v>5.1283000000000003</c:v>
                </c:pt>
                <c:pt idx="6920">
                  <c:v>3.8557000000000001</c:v>
                </c:pt>
                <c:pt idx="6921">
                  <c:v>3.5131999999999999</c:v>
                </c:pt>
                <c:pt idx="6922">
                  <c:v>4.6631</c:v>
                </c:pt>
                <c:pt idx="6923">
                  <c:v>4.9368999999999996</c:v>
                </c:pt>
                <c:pt idx="6924">
                  <c:v>4.6538000000000004</c:v>
                </c:pt>
                <c:pt idx="6925">
                  <c:v>4.1234999999999999</c:v>
                </c:pt>
                <c:pt idx="6926">
                  <c:v>3.7747000000000002</c:v>
                </c:pt>
                <c:pt idx="6927">
                  <c:v>4.4379999999999997</c:v>
                </c:pt>
                <c:pt idx="6928">
                  <c:v>3.9344000000000001</c:v>
                </c:pt>
                <c:pt idx="6929">
                  <c:v>3.1728999999999998</c:v>
                </c:pt>
                <c:pt idx="6930">
                  <c:v>2.4403000000000001</c:v>
                </c:pt>
                <c:pt idx="6931">
                  <c:v>1.83</c:v>
                </c:pt>
                <c:pt idx="6932">
                  <c:v>1.5257000000000001</c:v>
                </c:pt>
                <c:pt idx="6933">
                  <c:v>2.2534000000000001</c:v>
                </c:pt>
                <c:pt idx="6934">
                  <c:v>2.8879000000000001</c:v>
                </c:pt>
                <c:pt idx="6935">
                  <c:v>3.0962999999999998</c:v>
                </c:pt>
                <c:pt idx="6936">
                  <c:v>3.0960999999999999</c:v>
                </c:pt>
                <c:pt idx="6937">
                  <c:v>2.9756</c:v>
                </c:pt>
                <c:pt idx="6938">
                  <c:v>2.8942000000000001</c:v>
                </c:pt>
                <c:pt idx="6939">
                  <c:v>2.7970999999999999</c:v>
                </c:pt>
                <c:pt idx="6940">
                  <c:v>2.7454000000000001</c:v>
                </c:pt>
                <c:pt idx="6941">
                  <c:v>2.8209</c:v>
                </c:pt>
                <c:pt idx="6942">
                  <c:v>3.2147999999999999</c:v>
                </c:pt>
                <c:pt idx="6943">
                  <c:v>3.9146999999999998</c:v>
                </c:pt>
                <c:pt idx="6944">
                  <c:v>4.7168000000000001</c:v>
                </c:pt>
                <c:pt idx="6945">
                  <c:v>5.2859999999999996</c:v>
                </c:pt>
                <c:pt idx="6946">
                  <c:v>5.577</c:v>
                </c:pt>
                <c:pt idx="6947">
                  <c:v>5.5218999999999996</c:v>
                </c:pt>
                <c:pt idx="6948">
                  <c:v>5.3728999999999996</c:v>
                </c:pt>
                <c:pt idx="6949">
                  <c:v>5.1622000000000003</c:v>
                </c:pt>
                <c:pt idx="6950">
                  <c:v>4.9702999999999999</c:v>
                </c:pt>
                <c:pt idx="6951">
                  <c:v>4.7309000000000001</c:v>
                </c:pt>
                <c:pt idx="6952">
                  <c:v>4.4527999999999999</c:v>
                </c:pt>
                <c:pt idx="6953">
                  <c:v>4.2587000000000002</c:v>
                </c:pt>
                <c:pt idx="6954">
                  <c:v>4.0868000000000002</c:v>
                </c:pt>
                <c:pt idx="6955">
                  <c:v>3.9786999999999999</c:v>
                </c:pt>
                <c:pt idx="6956">
                  <c:v>3.9266999999999999</c:v>
                </c:pt>
                <c:pt idx="6957">
                  <c:v>3.9434999999999998</c:v>
                </c:pt>
                <c:pt idx="6958">
                  <c:v>4.0227000000000004</c:v>
                </c:pt>
                <c:pt idx="6959">
                  <c:v>4.1422999999999996</c:v>
                </c:pt>
                <c:pt idx="6960">
                  <c:v>4.2499000000000002</c:v>
                </c:pt>
                <c:pt idx="6961">
                  <c:v>4.3224</c:v>
                </c:pt>
                <c:pt idx="6962">
                  <c:v>4.3680000000000003</c:v>
                </c:pt>
                <c:pt idx="6963">
                  <c:v>4.3281999999999998</c:v>
                </c:pt>
                <c:pt idx="6964">
                  <c:v>4.2629000000000001</c:v>
                </c:pt>
                <c:pt idx="6965">
                  <c:v>4.1653000000000002</c:v>
                </c:pt>
                <c:pt idx="6966">
                  <c:v>4.0442</c:v>
                </c:pt>
                <c:pt idx="6967">
                  <c:v>3.9169999999999998</c:v>
                </c:pt>
                <c:pt idx="6968">
                  <c:v>3.8159000000000001</c:v>
                </c:pt>
                <c:pt idx="6969">
                  <c:v>3.7681</c:v>
                </c:pt>
                <c:pt idx="6970">
                  <c:v>3.7395</c:v>
                </c:pt>
                <c:pt idx="6971">
                  <c:v>3.8048000000000002</c:v>
                </c:pt>
                <c:pt idx="6972">
                  <c:v>4.0667999999999997</c:v>
                </c:pt>
                <c:pt idx="6973">
                  <c:v>4.8710000000000004</c:v>
                </c:pt>
                <c:pt idx="6974">
                  <c:v>5.9980000000000002</c:v>
                </c:pt>
                <c:pt idx="6975">
                  <c:v>7.1951999999999998</c:v>
                </c:pt>
                <c:pt idx="6976">
                  <c:v>8.0879999999999992</c:v>
                </c:pt>
                <c:pt idx="6977">
                  <c:v>8.2423000000000002</c:v>
                </c:pt>
                <c:pt idx="6978">
                  <c:v>7.9325000000000001</c:v>
                </c:pt>
                <c:pt idx="6979">
                  <c:v>6.7827999999999999</c:v>
                </c:pt>
                <c:pt idx="6980">
                  <c:v>6.0651000000000002</c:v>
                </c:pt>
                <c:pt idx="6981">
                  <c:v>6.0843999999999996</c:v>
                </c:pt>
                <c:pt idx="6982">
                  <c:v>5.3746</c:v>
                </c:pt>
                <c:pt idx="6983">
                  <c:v>4.3410000000000002</c:v>
                </c:pt>
                <c:pt idx="6984">
                  <c:v>3.367</c:v>
                </c:pt>
                <c:pt idx="6985">
                  <c:v>2.5219</c:v>
                </c:pt>
                <c:pt idx="6986">
                  <c:v>2.2662</c:v>
                </c:pt>
                <c:pt idx="6987">
                  <c:v>3.0162</c:v>
                </c:pt>
                <c:pt idx="6988">
                  <c:v>3.3685</c:v>
                </c:pt>
                <c:pt idx="6989">
                  <c:v>3.3736000000000002</c:v>
                </c:pt>
                <c:pt idx="6990">
                  <c:v>3.2357999999999998</c:v>
                </c:pt>
                <c:pt idx="6991">
                  <c:v>3.0958000000000001</c:v>
                </c:pt>
                <c:pt idx="6992">
                  <c:v>3.0903999999999998</c:v>
                </c:pt>
                <c:pt idx="6993">
                  <c:v>3.1408</c:v>
                </c:pt>
                <c:pt idx="6994">
                  <c:v>3.2490999999999999</c:v>
                </c:pt>
                <c:pt idx="6995">
                  <c:v>3.4015</c:v>
                </c:pt>
                <c:pt idx="6996">
                  <c:v>3.6842000000000001</c:v>
                </c:pt>
                <c:pt idx="6997">
                  <c:v>4.1289999999999996</c:v>
                </c:pt>
                <c:pt idx="6998">
                  <c:v>4.6760999999999999</c:v>
                </c:pt>
                <c:pt idx="6999">
                  <c:v>5.0548000000000002</c:v>
                </c:pt>
                <c:pt idx="7000">
                  <c:v>5.3083</c:v>
                </c:pt>
                <c:pt idx="7001">
                  <c:v>5.4138999999999999</c:v>
                </c:pt>
                <c:pt idx="7002">
                  <c:v>5.3844000000000003</c:v>
                </c:pt>
                <c:pt idx="7003">
                  <c:v>5.2020999999999997</c:v>
                </c:pt>
                <c:pt idx="7004">
                  <c:v>5.0618999999999996</c:v>
                </c:pt>
                <c:pt idx="7005">
                  <c:v>4.8453999999999997</c:v>
                </c:pt>
                <c:pt idx="7006">
                  <c:v>4.6186999999999996</c:v>
                </c:pt>
                <c:pt idx="7007">
                  <c:v>4.4526000000000003</c:v>
                </c:pt>
                <c:pt idx="7008">
                  <c:v>4.3155999999999999</c:v>
                </c:pt>
                <c:pt idx="7009">
                  <c:v>4.1802999999999999</c:v>
                </c:pt>
                <c:pt idx="7010">
                  <c:v>4.1181999999999999</c:v>
                </c:pt>
                <c:pt idx="7011">
                  <c:v>4.1227999999999998</c:v>
                </c:pt>
                <c:pt idx="7012">
                  <c:v>4.1449999999999996</c:v>
                </c:pt>
                <c:pt idx="7013">
                  <c:v>4.2518000000000002</c:v>
                </c:pt>
                <c:pt idx="7014">
                  <c:v>4.3292000000000002</c:v>
                </c:pt>
                <c:pt idx="7015">
                  <c:v>4.3861999999999997</c:v>
                </c:pt>
                <c:pt idx="7016">
                  <c:v>4.3996000000000004</c:v>
                </c:pt>
                <c:pt idx="7017">
                  <c:v>4.4229000000000003</c:v>
                </c:pt>
                <c:pt idx="7018">
                  <c:v>4.3981000000000003</c:v>
                </c:pt>
                <c:pt idx="7019">
                  <c:v>4.3472</c:v>
                </c:pt>
                <c:pt idx="7020">
                  <c:v>4.3014000000000001</c:v>
                </c:pt>
                <c:pt idx="7021">
                  <c:v>4.2704000000000004</c:v>
                </c:pt>
                <c:pt idx="7022">
                  <c:v>4.2460000000000004</c:v>
                </c:pt>
                <c:pt idx="7023">
                  <c:v>4.2374999999999998</c:v>
                </c:pt>
                <c:pt idx="7024">
                  <c:v>4.2953000000000001</c:v>
                </c:pt>
                <c:pt idx="7025">
                  <c:v>4.5385</c:v>
                </c:pt>
                <c:pt idx="7026">
                  <c:v>5.0746000000000002</c:v>
                </c:pt>
                <c:pt idx="7027">
                  <c:v>5.8040000000000003</c:v>
                </c:pt>
                <c:pt idx="7028">
                  <c:v>6.5631000000000004</c:v>
                </c:pt>
                <c:pt idx="7029">
                  <c:v>7.0811999999999999</c:v>
                </c:pt>
                <c:pt idx="7030">
                  <c:v>7.2252000000000001</c:v>
                </c:pt>
                <c:pt idx="7031">
                  <c:v>6.9504999999999999</c:v>
                </c:pt>
                <c:pt idx="7032">
                  <c:v>6.5838000000000001</c:v>
                </c:pt>
                <c:pt idx="7033">
                  <c:v>6.1260000000000003</c:v>
                </c:pt>
                <c:pt idx="7034">
                  <c:v>5.7941000000000003</c:v>
                </c:pt>
                <c:pt idx="7035">
                  <c:v>5.4535999999999998</c:v>
                </c:pt>
                <c:pt idx="7036">
                  <c:v>5.2251000000000003</c:v>
                </c:pt>
                <c:pt idx="7037">
                  <c:v>4.9617000000000004</c:v>
                </c:pt>
                <c:pt idx="7038">
                  <c:v>4.7717000000000001</c:v>
                </c:pt>
                <c:pt idx="7039">
                  <c:v>4.7281000000000004</c:v>
                </c:pt>
                <c:pt idx="7040">
                  <c:v>4.6971999999999996</c:v>
                </c:pt>
                <c:pt idx="7041">
                  <c:v>4.8143000000000002</c:v>
                </c:pt>
                <c:pt idx="7042">
                  <c:v>5.0541</c:v>
                </c:pt>
                <c:pt idx="7043">
                  <c:v>5.3220000000000001</c:v>
                </c:pt>
                <c:pt idx="7044">
                  <c:v>5.4108000000000001</c:v>
                </c:pt>
                <c:pt idx="7045">
                  <c:v>5.3966000000000003</c:v>
                </c:pt>
                <c:pt idx="7046">
                  <c:v>5.3680000000000003</c:v>
                </c:pt>
                <c:pt idx="7047">
                  <c:v>5.1989000000000001</c:v>
                </c:pt>
                <c:pt idx="7048">
                  <c:v>5.4431000000000003</c:v>
                </c:pt>
                <c:pt idx="7049">
                  <c:v>5.6647999999999996</c:v>
                </c:pt>
                <c:pt idx="7050">
                  <c:v>5.0298999999999996</c:v>
                </c:pt>
                <c:pt idx="7051">
                  <c:v>4.0494000000000003</c:v>
                </c:pt>
                <c:pt idx="7052">
                  <c:v>3.0935000000000001</c:v>
                </c:pt>
                <c:pt idx="7053">
                  <c:v>2.2997999999999998</c:v>
                </c:pt>
                <c:pt idx="7054">
                  <c:v>2.024</c:v>
                </c:pt>
                <c:pt idx="7055">
                  <c:v>2.7416</c:v>
                </c:pt>
                <c:pt idx="7056">
                  <c:v>3.4670999999999998</c:v>
                </c:pt>
                <c:pt idx="7057">
                  <c:v>3.7206999999999999</c:v>
                </c:pt>
                <c:pt idx="7058">
                  <c:v>3.6486999999999998</c:v>
                </c:pt>
                <c:pt idx="7059">
                  <c:v>3.5034000000000001</c:v>
                </c:pt>
                <c:pt idx="7060">
                  <c:v>3.3732000000000002</c:v>
                </c:pt>
                <c:pt idx="7061">
                  <c:v>3.2955999999999999</c:v>
                </c:pt>
                <c:pt idx="7062">
                  <c:v>3.1886999999999999</c:v>
                </c:pt>
                <c:pt idx="7063">
                  <c:v>3.0983999999999998</c:v>
                </c:pt>
                <c:pt idx="7064">
                  <c:v>3.0285000000000002</c:v>
                </c:pt>
                <c:pt idx="7065">
                  <c:v>2.9621</c:v>
                </c:pt>
                <c:pt idx="7066">
                  <c:v>2.9512</c:v>
                </c:pt>
                <c:pt idx="7067">
                  <c:v>3.0703999999999998</c:v>
                </c:pt>
                <c:pt idx="7068">
                  <c:v>3.3567999999999998</c:v>
                </c:pt>
                <c:pt idx="7069">
                  <c:v>3.7608999999999999</c:v>
                </c:pt>
                <c:pt idx="7070">
                  <c:v>4.2026000000000003</c:v>
                </c:pt>
                <c:pt idx="7071">
                  <c:v>4.5563000000000002</c:v>
                </c:pt>
                <c:pt idx="7072">
                  <c:v>4.7953000000000001</c:v>
                </c:pt>
                <c:pt idx="7073">
                  <c:v>4.9071999999999996</c:v>
                </c:pt>
                <c:pt idx="7074">
                  <c:v>4.9138999999999999</c:v>
                </c:pt>
                <c:pt idx="7075">
                  <c:v>4.8304</c:v>
                </c:pt>
                <c:pt idx="7076">
                  <c:v>4.7239000000000004</c:v>
                </c:pt>
                <c:pt idx="7077">
                  <c:v>4.6958000000000002</c:v>
                </c:pt>
                <c:pt idx="7078">
                  <c:v>4.8268000000000004</c:v>
                </c:pt>
                <c:pt idx="7079">
                  <c:v>5.2401</c:v>
                </c:pt>
                <c:pt idx="7080">
                  <c:v>5.8773999999999997</c:v>
                </c:pt>
                <c:pt idx="7081">
                  <c:v>6.4897</c:v>
                </c:pt>
                <c:pt idx="7082">
                  <c:v>6.819</c:v>
                </c:pt>
                <c:pt idx="7083">
                  <c:v>6.9767000000000001</c:v>
                </c:pt>
                <c:pt idx="7084">
                  <c:v>6.6284999999999998</c:v>
                </c:pt>
                <c:pt idx="7085">
                  <c:v>6.4032999999999998</c:v>
                </c:pt>
                <c:pt idx="7086">
                  <c:v>5.9161999999999999</c:v>
                </c:pt>
                <c:pt idx="7087">
                  <c:v>5.6866000000000003</c:v>
                </c:pt>
                <c:pt idx="7088">
                  <c:v>5.3381999999999996</c:v>
                </c:pt>
                <c:pt idx="7089">
                  <c:v>5.1794000000000002</c:v>
                </c:pt>
                <c:pt idx="7090">
                  <c:v>4.9104999999999999</c:v>
                </c:pt>
                <c:pt idx="7091">
                  <c:v>4.7412000000000001</c:v>
                </c:pt>
                <c:pt idx="7092">
                  <c:v>4.6449999999999996</c:v>
                </c:pt>
                <c:pt idx="7093">
                  <c:v>4.5987999999999998</c:v>
                </c:pt>
                <c:pt idx="7094">
                  <c:v>4.7176999999999998</c:v>
                </c:pt>
                <c:pt idx="7095">
                  <c:v>4.9288999999999996</c:v>
                </c:pt>
                <c:pt idx="7096">
                  <c:v>5.2053000000000003</c:v>
                </c:pt>
                <c:pt idx="7097">
                  <c:v>5.3032000000000004</c:v>
                </c:pt>
                <c:pt idx="7098">
                  <c:v>5.3848000000000003</c:v>
                </c:pt>
                <c:pt idx="7099">
                  <c:v>5.3545999999999996</c:v>
                </c:pt>
                <c:pt idx="7100">
                  <c:v>5.2645999999999997</c:v>
                </c:pt>
                <c:pt idx="7101">
                  <c:v>5.1744000000000003</c:v>
                </c:pt>
                <c:pt idx="7102">
                  <c:v>5.0239000000000003</c:v>
                </c:pt>
                <c:pt idx="7103">
                  <c:v>4.9382999999999999</c:v>
                </c:pt>
                <c:pt idx="7104">
                  <c:v>4.7428999999999997</c:v>
                </c:pt>
                <c:pt idx="7105">
                  <c:v>4.6153000000000004</c:v>
                </c:pt>
                <c:pt idx="7106">
                  <c:v>4.5269000000000004</c:v>
                </c:pt>
                <c:pt idx="7107">
                  <c:v>4.4634</c:v>
                </c:pt>
                <c:pt idx="7108">
                  <c:v>4.4192</c:v>
                </c:pt>
                <c:pt idx="7109">
                  <c:v>4.4212999999999996</c:v>
                </c:pt>
                <c:pt idx="7110">
                  <c:v>4.4854000000000003</c:v>
                </c:pt>
                <c:pt idx="7111">
                  <c:v>4.5544000000000002</c:v>
                </c:pt>
                <c:pt idx="7112">
                  <c:v>4.6003999999999996</c:v>
                </c:pt>
                <c:pt idx="7113">
                  <c:v>4.6436999999999999</c:v>
                </c:pt>
                <c:pt idx="7114">
                  <c:v>4.6742999999999997</c:v>
                </c:pt>
                <c:pt idx="7115">
                  <c:v>4.6853999999999996</c:v>
                </c:pt>
                <c:pt idx="7116">
                  <c:v>4.6816000000000004</c:v>
                </c:pt>
                <c:pt idx="7117">
                  <c:v>4.6279000000000003</c:v>
                </c:pt>
                <c:pt idx="7118">
                  <c:v>4.5664999999999996</c:v>
                </c:pt>
                <c:pt idx="7119">
                  <c:v>4.5114000000000001</c:v>
                </c:pt>
                <c:pt idx="7120">
                  <c:v>4.4488000000000003</c:v>
                </c:pt>
                <c:pt idx="7121">
                  <c:v>4.3863000000000003</c:v>
                </c:pt>
                <c:pt idx="7122">
                  <c:v>4.3601999999999999</c:v>
                </c:pt>
                <c:pt idx="7123">
                  <c:v>4.3761000000000001</c:v>
                </c:pt>
                <c:pt idx="7124">
                  <c:v>4.3897000000000004</c:v>
                </c:pt>
                <c:pt idx="7125">
                  <c:v>4.4230999999999998</c:v>
                </c:pt>
                <c:pt idx="7126">
                  <c:v>4.4877000000000002</c:v>
                </c:pt>
                <c:pt idx="7127">
                  <c:v>4.5603999999999996</c:v>
                </c:pt>
                <c:pt idx="7128">
                  <c:v>4.7291999999999996</c:v>
                </c:pt>
                <c:pt idx="7129">
                  <c:v>5.0880999999999998</c:v>
                </c:pt>
                <c:pt idx="7130">
                  <c:v>5.6303999999999998</c:v>
                </c:pt>
                <c:pt idx="7131">
                  <c:v>6.1679000000000004</c:v>
                </c:pt>
                <c:pt idx="7132">
                  <c:v>6.5929000000000002</c:v>
                </c:pt>
                <c:pt idx="7133">
                  <c:v>6.7840999999999996</c:v>
                </c:pt>
                <c:pt idx="7134">
                  <c:v>6.6605999999999996</c:v>
                </c:pt>
                <c:pt idx="7135">
                  <c:v>6.4195000000000002</c:v>
                </c:pt>
                <c:pt idx="7136">
                  <c:v>6.0461</c:v>
                </c:pt>
                <c:pt idx="7137">
                  <c:v>5.7393999999999998</c:v>
                </c:pt>
                <c:pt idx="7138">
                  <c:v>5.4684999999999997</c:v>
                </c:pt>
                <c:pt idx="7139">
                  <c:v>5.2011000000000003</c:v>
                </c:pt>
                <c:pt idx="7140">
                  <c:v>5.0496999999999996</c:v>
                </c:pt>
                <c:pt idx="7141">
                  <c:v>4.8640999999999996</c:v>
                </c:pt>
                <c:pt idx="7142">
                  <c:v>4.7965</c:v>
                </c:pt>
                <c:pt idx="7143">
                  <c:v>4.8075000000000001</c:v>
                </c:pt>
                <c:pt idx="7144">
                  <c:v>4.8785999999999996</c:v>
                </c:pt>
                <c:pt idx="7145">
                  <c:v>5.0620000000000003</c:v>
                </c:pt>
                <c:pt idx="7146">
                  <c:v>5.3006000000000002</c:v>
                </c:pt>
                <c:pt idx="7147">
                  <c:v>5.3704999999999998</c:v>
                </c:pt>
                <c:pt idx="7148">
                  <c:v>5.4340000000000002</c:v>
                </c:pt>
                <c:pt idx="7149">
                  <c:v>5.3898000000000001</c:v>
                </c:pt>
                <c:pt idx="7150">
                  <c:v>5.2839</c:v>
                </c:pt>
                <c:pt idx="7151">
                  <c:v>5.1650999999999998</c:v>
                </c:pt>
                <c:pt idx="7152">
                  <c:v>4.9865000000000004</c:v>
                </c:pt>
                <c:pt idx="7153">
                  <c:v>4.9090999999999996</c:v>
                </c:pt>
                <c:pt idx="7154">
                  <c:v>4.7210000000000001</c:v>
                </c:pt>
                <c:pt idx="7155">
                  <c:v>4.6357999999999997</c:v>
                </c:pt>
                <c:pt idx="7156">
                  <c:v>4.5990000000000002</c:v>
                </c:pt>
                <c:pt idx="7157">
                  <c:v>4.5190000000000001</c:v>
                </c:pt>
                <c:pt idx="7158">
                  <c:v>4.4626000000000001</c:v>
                </c:pt>
                <c:pt idx="7159">
                  <c:v>4.4695</c:v>
                </c:pt>
                <c:pt idx="7160">
                  <c:v>4.5225</c:v>
                </c:pt>
                <c:pt idx="7161">
                  <c:v>4.5603999999999996</c:v>
                </c:pt>
                <c:pt idx="7162">
                  <c:v>4.5933999999999999</c:v>
                </c:pt>
                <c:pt idx="7163">
                  <c:v>4.6554000000000002</c:v>
                </c:pt>
                <c:pt idx="7164">
                  <c:v>4.6776</c:v>
                </c:pt>
                <c:pt idx="7165">
                  <c:v>4.6917999999999997</c:v>
                </c:pt>
                <c:pt idx="7166">
                  <c:v>4.6509999999999998</c:v>
                </c:pt>
                <c:pt idx="7167">
                  <c:v>4.5868000000000002</c:v>
                </c:pt>
                <c:pt idx="7168">
                  <c:v>4.5293999999999999</c:v>
                </c:pt>
                <c:pt idx="7169">
                  <c:v>4.5038999999999998</c:v>
                </c:pt>
                <c:pt idx="7170">
                  <c:v>4.4753999999999996</c:v>
                </c:pt>
                <c:pt idx="7171">
                  <c:v>4.4278000000000004</c:v>
                </c:pt>
                <c:pt idx="7172">
                  <c:v>4.3791000000000002</c:v>
                </c:pt>
                <c:pt idx="7173">
                  <c:v>4.3611000000000004</c:v>
                </c:pt>
                <c:pt idx="7174">
                  <c:v>4.3780000000000001</c:v>
                </c:pt>
                <c:pt idx="7175">
                  <c:v>4.3929</c:v>
                </c:pt>
                <c:pt idx="7176">
                  <c:v>4.4381000000000004</c:v>
                </c:pt>
                <c:pt idx="7177">
                  <c:v>4.4934000000000003</c:v>
                </c:pt>
                <c:pt idx="7178">
                  <c:v>4.5357000000000003</c:v>
                </c:pt>
                <c:pt idx="7179">
                  <c:v>4.5987999999999998</c:v>
                </c:pt>
                <c:pt idx="7180">
                  <c:v>4.6955</c:v>
                </c:pt>
                <c:pt idx="7181">
                  <c:v>4.8863000000000003</c:v>
                </c:pt>
                <c:pt idx="7182">
                  <c:v>5.2061999999999999</c:v>
                </c:pt>
                <c:pt idx="7183">
                  <c:v>5.6619000000000002</c:v>
                </c:pt>
                <c:pt idx="7184">
                  <c:v>6.2</c:v>
                </c:pt>
                <c:pt idx="7185">
                  <c:v>6.6581999999999999</c:v>
                </c:pt>
                <c:pt idx="7186">
                  <c:v>6.7380000000000004</c:v>
                </c:pt>
                <c:pt idx="7187">
                  <c:v>6.5869</c:v>
                </c:pt>
                <c:pt idx="7188">
                  <c:v>6.3514999999999997</c:v>
                </c:pt>
                <c:pt idx="7189">
                  <c:v>5.9997999999999996</c:v>
                </c:pt>
                <c:pt idx="7190">
                  <c:v>5.7305999999999999</c:v>
                </c:pt>
                <c:pt idx="7191">
                  <c:v>5.4233000000000002</c:v>
                </c:pt>
                <c:pt idx="7192">
                  <c:v>5.2530999999999999</c:v>
                </c:pt>
                <c:pt idx="7193">
                  <c:v>5.0149999999999997</c:v>
                </c:pt>
                <c:pt idx="7194">
                  <c:v>4.8692000000000002</c:v>
                </c:pt>
                <c:pt idx="7195">
                  <c:v>4.8072999999999997</c:v>
                </c:pt>
                <c:pt idx="7196">
                  <c:v>4.7713999999999999</c:v>
                </c:pt>
                <c:pt idx="7197">
                  <c:v>4.8794000000000004</c:v>
                </c:pt>
                <c:pt idx="7198">
                  <c:v>5.0846999999999998</c:v>
                </c:pt>
                <c:pt idx="7199">
                  <c:v>5.1609999999999996</c:v>
                </c:pt>
                <c:pt idx="7200">
                  <c:v>5.2618</c:v>
                </c:pt>
                <c:pt idx="7201">
                  <c:v>5.3482000000000003</c:v>
                </c:pt>
                <c:pt idx="7202">
                  <c:v>5.2527999999999997</c:v>
                </c:pt>
                <c:pt idx="7203">
                  <c:v>5.2022000000000004</c:v>
                </c:pt>
                <c:pt idx="7204">
                  <c:v>5.1006999999999998</c:v>
                </c:pt>
                <c:pt idx="7205">
                  <c:v>4.9519000000000002</c:v>
                </c:pt>
                <c:pt idx="7206">
                  <c:v>4.9062999999999999</c:v>
                </c:pt>
                <c:pt idx="7207">
                  <c:v>4.7521000000000004</c:v>
                </c:pt>
                <c:pt idx="7208">
                  <c:v>4.6292999999999997</c:v>
                </c:pt>
                <c:pt idx="7209">
                  <c:v>4.5397999999999996</c:v>
                </c:pt>
                <c:pt idx="7210">
                  <c:v>4.4790000000000001</c:v>
                </c:pt>
                <c:pt idx="7211">
                  <c:v>4.4657</c:v>
                </c:pt>
                <c:pt idx="7212">
                  <c:v>4.4901999999999997</c:v>
                </c:pt>
                <c:pt idx="7213">
                  <c:v>4.5228999999999999</c:v>
                </c:pt>
                <c:pt idx="7214">
                  <c:v>4.5651999999999999</c:v>
                </c:pt>
                <c:pt idx="7215">
                  <c:v>4.6078000000000001</c:v>
                </c:pt>
                <c:pt idx="7216">
                  <c:v>4.633</c:v>
                </c:pt>
                <c:pt idx="7217">
                  <c:v>4.6314000000000002</c:v>
                </c:pt>
                <c:pt idx="7218">
                  <c:v>4.6261999999999999</c:v>
                </c:pt>
                <c:pt idx="7219">
                  <c:v>4.5976999999999997</c:v>
                </c:pt>
                <c:pt idx="7220">
                  <c:v>4.5831</c:v>
                </c:pt>
                <c:pt idx="7221">
                  <c:v>4.5602</c:v>
                </c:pt>
                <c:pt idx="7222">
                  <c:v>4.5148999999999999</c:v>
                </c:pt>
                <c:pt idx="7223">
                  <c:v>4.4611999999999998</c:v>
                </c:pt>
                <c:pt idx="7224">
                  <c:v>4.4306999999999999</c:v>
                </c:pt>
                <c:pt idx="7225">
                  <c:v>4.4047999999999998</c:v>
                </c:pt>
                <c:pt idx="7226">
                  <c:v>4.41</c:v>
                </c:pt>
                <c:pt idx="7227">
                  <c:v>4.4267000000000003</c:v>
                </c:pt>
                <c:pt idx="7228">
                  <c:v>4.4496000000000002</c:v>
                </c:pt>
                <c:pt idx="7229">
                  <c:v>4.5153999999999996</c:v>
                </c:pt>
                <c:pt idx="7230">
                  <c:v>4.5888999999999998</c:v>
                </c:pt>
                <c:pt idx="7231">
                  <c:v>4.7687999999999997</c:v>
                </c:pt>
                <c:pt idx="7232">
                  <c:v>5.1139000000000001</c:v>
                </c:pt>
                <c:pt idx="7233">
                  <c:v>5.6233000000000004</c:v>
                </c:pt>
                <c:pt idx="7234">
                  <c:v>6.1661000000000001</c:v>
                </c:pt>
                <c:pt idx="7235">
                  <c:v>6.58</c:v>
                </c:pt>
                <c:pt idx="7236">
                  <c:v>6.6883999999999997</c:v>
                </c:pt>
                <c:pt idx="7237">
                  <c:v>6.6478000000000002</c:v>
                </c:pt>
                <c:pt idx="7238">
                  <c:v>6.3273999999999999</c:v>
                </c:pt>
                <c:pt idx="7239">
                  <c:v>6.0461</c:v>
                </c:pt>
                <c:pt idx="7240">
                  <c:v>5.7484999999999999</c:v>
                </c:pt>
                <c:pt idx="7241">
                  <c:v>5.4974999999999996</c:v>
                </c:pt>
                <c:pt idx="7242">
                  <c:v>5.2877000000000001</c:v>
                </c:pt>
                <c:pt idx="7243">
                  <c:v>5.0567000000000002</c:v>
                </c:pt>
                <c:pt idx="7244">
                  <c:v>4.9356</c:v>
                </c:pt>
                <c:pt idx="7245">
                  <c:v>4.8399000000000001</c:v>
                </c:pt>
                <c:pt idx="7246">
                  <c:v>4.7944000000000004</c:v>
                </c:pt>
                <c:pt idx="7247">
                  <c:v>4.8856000000000002</c:v>
                </c:pt>
                <c:pt idx="7248">
                  <c:v>5.0732999999999997</c:v>
                </c:pt>
                <c:pt idx="7249">
                  <c:v>5.1970000000000001</c:v>
                </c:pt>
                <c:pt idx="7250">
                  <c:v>5.3136999999999999</c:v>
                </c:pt>
                <c:pt idx="7251">
                  <c:v>5.3525999999999998</c:v>
                </c:pt>
                <c:pt idx="7252">
                  <c:v>5.2884000000000002</c:v>
                </c:pt>
                <c:pt idx="7253">
                  <c:v>5.2859999999999996</c:v>
                </c:pt>
                <c:pt idx="7254">
                  <c:v>5.1353</c:v>
                </c:pt>
                <c:pt idx="7255">
                  <c:v>5.024</c:v>
                </c:pt>
                <c:pt idx="7256">
                  <c:v>4.8830999999999998</c:v>
                </c:pt>
                <c:pt idx="7257">
                  <c:v>4.7389999999999999</c:v>
                </c:pt>
                <c:pt idx="7258">
                  <c:v>4.6215000000000002</c:v>
                </c:pt>
                <c:pt idx="7259">
                  <c:v>4.5566000000000004</c:v>
                </c:pt>
                <c:pt idx="7260">
                  <c:v>4.4797000000000002</c:v>
                </c:pt>
                <c:pt idx="7261">
                  <c:v>4.4649000000000001</c:v>
                </c:pt>
                <c:pt idx="7262">
                  <c:v>4.5110000000000001</c:v>
                </c:pt>
                <c:pt idx="7263">
                  <c:v>4.5491000000000001</c:v>
                </c:pt>
                <c:pt idx="7264">
                  <c:v>4.5848000000000004</c:v>
                </c:pt>
                <c:pt idx="7265">
                  <c:v>4.6055999999999999</c:v>
                </c:pt>
                <c:pt idx="7266">
                  <c:v>4.6539000000000001</c:v>
                </c:pt>
                <c:pt idx="7267">
                  <c:v>4.6734</c:v>
                </c:pt>
                <c:pt idx="7268">
                  <c:v>4.6875</c:v>
                </c:pt>
                <c:pt idx="7269">
                  <c:v>4.6485000000000003</c:v>
                </c:pt>
                <c:pt idx="7270">
                  <c:v>4.5955000000000004</c:v>
                </c:pt>
                <c:pt idx="7271">
                  <c:v>4.5537999999999998</c:v>
                </c:pt>
                <c:pt idx="7272">
                  <c:v>4.5031999999999996</c:v>
                </c:pt>
                <c:pt idx="7273">
                  <c:v>4.4375999999999998</c:v>
                </c:pt>
                <c:pt idx="7274">
                  <c:v>4.4145000000000003</c:v>
                </c:pt>
                <c:pt idx="7275">
                  <c:v>4.3868</c:v>
                </c:pt>
                <c:pt idx="7276">
                  <c:v>4.4062999999999999</c:v>
                </c:pt>
                <c:pt idx="7277">
                  <c:v>4.4504999999999999</c:v>
                </c:pt>
                <c:pt idx="7278">
                  <c:v>4.4614000000000003</c:v>
                </c:pt>
                <c:pt idx="7279">
                  <c:v>4.5106999999999999</c:v>
                </c:pt>
                <c:pt idx="7280">
                  <c:v>4.5987999999999998</c:v>
                </c:pt>
                <c:pt idx="7281">
                  <c:v>4.8128000000000002</c:v>
                </c:pt>
                <c:pt idx="7282">
                  <c:v>5.2222999999999997</c:v>
                </c:pt>
                <c:pt idx="7283">
                  <c:v>5.7763</c:v>
                </c:pt>
                <c:pt idx="7284">
                  <c:v>6.3209999999999997</c:v>
                </c:pt>
                <c:pt idx="7285">
                  <c:v>6.7649999999999997</c:v>
                </c:pt>
                <c:pt idx="7286">
                  <c:v>6.7984999999999998</c:v>
                </c:pt>
                <c:pt idx="7287">
                  <c:v>6.6957000000000004</c:v>
                </c:pt>
                <c:pt idx="7288">
                  <c:v>6.3007</c:v>
                </c:pt>
                <c:pt idx="7289">
                  <c:v>6.0434999999999999</c:v>
                </c:pt>
                <c:pt idx="7290">
                  <c:v>5.6523000000000003</c:v>
                </c:pt>
                <c:pt idx="7291">
                  <c:v>5.4222000000000001</c:v>
                </c:pt>
                <c:pt idx="7292">
                  <c:v>5.1627000000000001</c:v>
                </c:pt>
                <c:pt idx="7293">
                  <c:v>4.9545000000000003</c:v>
                </c:pt>
                <c:pt idx="7294">
                  <c:v>4.8243</c:v>
                </c:pt>
                <c:pt idx="7295">
                  <c:v>4.6910999999999996</c:v>
                </c:pt>
                <c:pt idx="7296">
                  <c:v>4.6925999999999997</c:v>
                </c:pt>
                <c:pt idx="7297">
                  <c:v>5.1733000000000002</c:v>
                </c:pt>
                <c:pt idx="7298">
                  <c:v>4.6710000000000003</c:v>
                </c:pt>
                <c:pt idx="7299">
                  <c:v>3.8195999999999999</c:v>
                </c:pt>
                <c:pt idx="7300">
                  <c:v>3.1141000000000001</c:v>
                </c:pt>
                <c:pt idx="7301">
                  <c:v>3.8292000000000002</c:v>
                </c:pt>
                <c:pt idx="7302">
                  <c:v>5.5891999999999999</c:v>
                </c:pt>
                <c:pt idx="7303">
                  <c:v>5.3612000000000002</c:v>
                </c:pt>
                <c:pt idx="7304">
                  <c:v>4.6512000000000002</c:v>
                </c:pt>
                <c:pt idx="7305">
                  <c:v>5.1669</c:v>
                </c:pt>
                <c:pt idx="7306">
                  <c:v>4.5389999999999997</c:v>
                </c:pt>
                <c:pt idx="7307">
                  <c:v>3.6998000000000002</c:v>
                </c:pt>
                <c:pt idx="7308">
                  <c:v>2.8675999999999999</c:v>
                </c:pt>
                <c:pt idx="7309">
                  <c:v>2.2010999999999998</c:v>
                </c:pt>
                <c:pt idx="7310">
                  <c:v>2.0286</c:v>
                </c:pt>
                <c:pt idx="7311">
                  <c:v>2.8146</c:v>
                </c:pt>
                <c:pt idx="7312">
                  <c:v>3.3624999999999998</c:v>
                </c:pt>
                <c:pt idx="7313">
                  <c:v>3.3988999999999998</c:v>
                </c:pt>
                <c:pt idx="7314">
                  <c:v>3.2336</c:v>
                </c:pt>
                <c:pt idx="7315">
                  <c:v>3.0585</c:v>
                </c:pt>
                <c:pt idx="7316">
                  <c:v>2.9459</c:v>
                </c:pt>
                <c:pt idx="7317">
                  <c:v>2.8618000000000001</c:v>
                </c:pt>
                <c:pt idx="7318">
                  <c:v>2.8300999999999998</c:v>
                </c:pt>
                <c:pt idx="7319">
                  <c:v>2.8329</c:v>
                </c:pt>
                <c:pt idx="7320">
                  <c:v>2.847</c:v>
                </c:pt>
                <c:pt idx="7321">
                  <c:v>3.0335000000000001</c:v>
                </c:pt>
                <c:pt idx="7322">
                  <c:v>3.5865999999999998</c:v>
                </c:pt>
                <c:pt idx="7323">
                  <c:v>4.4541000000000004</c:v>
                </c:pt>
                <c:pt idx="7324">
                  <c:v>5.3217999999999996</c:v>
                </c:pt>
                <c:pt idx="7325">
                  <c:v>5.9335000000000004</c:v>
                </c:pt>
                <c:pt idx="7326">
                  <c:v>6.1081000000000003</c:v>
                </c:pt>
                <c:pt idx="7327">
                  <c:v>5.8898000000000001</c:v>
                </c:pt>
                <c:pt idx="7328">
                  <c:v>5.6204999999999998</c:v>
                </c:pt>
                <c:pt idx="7329">
                  <c:v>5.2065999999999999</c:v>
                </c:pt>
                <c:pt idx="7330">
                  <c:v>4.8971</c:v>
                </c:pt>
                <c:pt idx="7331">
                  <c:v>4.5726000000000004</c:v>
                </c:pt>
                <c:pt idx="7332">
                  <c:v>4.3170999999999999</c:v>
                </c:pt>
                <c:pt idx="7333">
                  <c:v>4.1116999999999999</c:v>
                </c:pt>
                <c:pt idx="7334">
                  <c:v>3.9798</c:v>
                </c:pt>
                <c:pt idx="7335">
                  <c:v>3.9037999999999999</c:v>
                </c:pt>
                <c:pt idx="7336">
                  <c:v>3.9016999999999999</c:v>
                </c:pt>
                <c:pt idx="7337">
                  <c:v>3.9834000000000001</c:v>
                </c:pt>
                <c:pt idx="7338">
                  <c:v>4.1657999999999999</c:v>
                </c:pt>
                <c:pt idx="7339">
                  <c:v>4.3467000000000002</c:v>
                </c:pt>
                <c:pt idx="7340">
                  <c:v>4.4939</c:v>
                </c:pt>
                <c:pt idx="7341">
                  <c:v>4.5994999999999999</c:v>
                </c:pt>
                <c:pt idx="7342">
                  <c:v>4.7046000000000001</c:v>
                </c:pt>
                <c:pt idx="7343">
                  <c:v>4.8573000000000004</c:v>
                </c:pt>
                <c:pt idx="7344">
                  <c:v>5.0114000000000001</c:v>
                </c:pt>
                <c:pt idx="7345">
                  <c:v>5.2019000000000002</c:v>
                </c:pt>
                <c:pt idx="7346">
                  <c:v>5.3822999999999999</c:v>
                </c:pt>
                <c:pt idx="7347">
                  <c:v>5.6154999999999999</c:v>
                </c:pt>
                <c:pt idx="7348">
                  <c:v>5.8067000000000002</c:v>
                </c:pt>
                <c:pt idx="7349">
                  <c:v>5.9398999999999997</c:v>
                </c:pt>
                <c:pt idx="7350">
                  <c:v>6.0575000000000001</c:v>
                </c:pt>
                <c:pt idx="7351">
                  <c:v>6.1603000000000003</c:v>
                </c:pt>
                <c:pt idx="7352">
                  <c:v>6.1444999999999999</c:v>
                </c:pt>
                <c:pt idx="7353">
                  <c:v>6.1494999999999997</c:v>
                </c:pt>
                <c:pt idx="7354">
                  <c:v>5.8766999999999996</c:v>
                </c:pt>
                <c:pt idx="7355">
                  <c:v>5.7060000000000004</c:v>
                </c:pt>
                <c:pt idx="7356">
                  <c:v>5.4734999999999996</c:v>
                </c:pt>
                <c:pt idx="7357">
                  <c:v>5.3003</c:v>
                </c:pt>
                <c:pt idx="7358">
                  <c:v>5.2050000000000001</c:v>
                </c:pt>
                <c:pt idx="7359">
                  <c:v>5.0267999999999997</c:v>
                </c:pt>
                <c:pt idx="7360">
                  <c:v>4.9542000000000002</c:v>
                </c:pt>
                <c:pt idx="7361">
                  <c:v>4.9134000000000002</c:v>
                </c:pt>
                <c:pt idx="7362">
                  <c:v>4.9131999999999998</c:v>
                </c:pt>
                <c:pt idx="7363">
                  <c:v>4.9888000000000003</c:v>
                </c:pt>
                <c:pt idx="7364">
                  <c:v>5.0308000000000002</c:v>
                </c:pt>
                <c:pt idx="7365">
                  <c:v>5.0545</c:v>
                </c:pt>
                <c:pt idx="7366">
                  <c:v>5.1482000000000001</c:v>
                </c:pt>
                <c:pt idx="7367">
                  <c:v>5.1212999999999997</c:v>
                </c:pt>
                <c:pt idx="7368">
                  <c:v>5.0648999999999997</c:v>
                </c:pt>
                <c:pt idx="7369">
                  <c:v>5.0769000000000002</c:v>
                </c:pt>
                <c:pt idx="7370">
                  <c:v>4.9419000000000004</c:v>
                </c:pt>
                <c:pt idx="7371">
                  <c:v>4.8483999999999998</c:v>
                </c:pt>
                <c:pt idx="7372">
                  <c:v>4.8068</c:v>
                </c:pt>
                <c:pt idx="7373">
                  <c:v>4.6802999999999999</c:v>
                </c:pt>
                <c:pt idx="7374">
                  <c:v>4.6170999999999998</c:v>
                </c:pt>
                <c:pt idx="7375">
                  <c:v>4.5850999999999997</c:v>
                </c:pt>
                <c:pt idx="7376">
                  <c:v>4.5395000000000003</c:v>
                </c:pt>
                <c:pt idx="7377">
                  <c:v>4.5195999999999996</c:v>
                </c:pt>
                <c:pt idx="7378">
                  <c:v>4.516</c:v>
                </c:pt>
                <c:pt idx="7379">
                  <c:v>4.5602</c:v>
                </c:pt>
                <c:pt idx="7380">
                  <c:v>4.6120000000000001</c:v>
                </c:pt>
                <c:pt idx="7381">
                  <c:v>4.6181999999999999</c:v>
                </c:pt>
                <c:pt idx="7382">
                  <c:v>4.6223000000000001</c:v>
                </c:pt>
                <c:pt idx="7383">
                  <c:v>4.5980999999999996</c:v>
                </c:pt>
                <c:pt idx="7384">
                  <c:v>4.5655000000000001</c:v>
                </c:pt>
                <c:pt idx="7385">
                  <c:v>4.5239000000000003</c:v>
                </c:pt>
                <c:pt idx="7386">
                  <c:v>4.5021000000000004</c:v>
                </c:pt>
                <c:pt idx="7387">
                  <c:v>4.4976000000000003</c:v>
                </c:pt>
                <c:pt idx="7388">
                  <c:v>4.4587000000000003</c:v>
                </c:pt>
                <c:pt idx="7389">
                  <c:v>4.4494999999999996</c:v>
                </c:pt>
                <c:pt idx="7390">
                  <c:v>4.4561000000000002</c:v>
                </c:pt>
                <c:pt idx="7391">
                  <c:v>4.4972000000000003</c:v>
                </c:pt>
                <c:pt idx="7392">
                  <c:v>4.5536000000000003</c:v>
                </c:pt>
                <c:pt idx="7393">
                  <c:v>4.6844999999999999</c:v>
                </c:pt>
                <c:pt idx="7394">
                  <c:v>4.9615</c:v>
                </c:pt>
                <c:pt idx="7395">
                  <c:v>5.4625000000000004</c:v>
                </c:pt>
                <c:pt idx="7396">
                  <c:v>6.0777000000000001</c:v>
                </c:pt>
                <c:pt idx="7397">
                  <c:v>6.5609000000000002</c:v>
                </c:pt>
                <c:pt idx="7398">
                  <c:v>6.8522999999999996</c:v>
                </c:pt>
                <c:pt idx="7399">
                  <c:v>6.7495000000000003</c:v>
                </c:pt>
                <c:pt idx="7400">
                  <c:v>6.5175999999999998</c:v>
                </c:pt>
                <c:pt idx="7401">
                  <c:v>6.1551</c:v>
                </c:pt>
                <c:pt idx="7402">
                  <c:v>5.9276</c:v>
                </c:pt>
                <c:pt idx="7403">
                  <c:v>5.5227000000000004</c:v>
                </c:pt>
                <c:pt idx="7404">
                  <c:v>5.3490000000000002</c:v>
                </c:pt>
                <c:pt idx="7405">
                  <c:v>5.0381999999999998</c:v>
                </c:pt>
                <c:pt idx="7406">
                  <c:v>4.8982999999999999</c:v>
                </c:pt>
                <c:pt idx="7407">
                  <c:v>4.7457000000000003</c:v>
                </c:pt>
                <c:pt idx="7408">
                  <c:v>4.6622000000000003</c:v>
                </c:pt>
                <c:pt idx="7409">
                  <c:v>4.7377000000000002</c:v>
                </c:pt>
                <c:pt idx="7410">
                  <c:v>4.8373999999999997</c:v>
                </c:pt>
                <c:pt idx="7411">
                  <c:v>5.0311000000000003</c:v>
                </c:pt>
                <c:pt idx="7412">
                  <c:v>5.3339999999999996</c:v>
                </c:pt>
                <c:pt idx="7413">
                  <c:v>5.4249000000000001</c:v>
                </c:pt>
                <c:pt idx="7414">
                  <c:v>5.4945000000000004</c:v>
                </c:pt>
                <c:pt idx="7415">
                  <c:v>5.4100999999999999</c:v>
                </c:pt>
                <c:pt idx="7416">
                  <c:v>5.2957999999999998</c:v>
                </c:pt>
                <c:pt idx="7417">
                  <c:v>5.1563999999999997</c:v>
                </c:pt>
                <c:pt idx="7418">
                  <c:v>4.9823000000000004</c:v>
                </c:pt>
                <c:pt idx="7419">
                  <c:v>4.8520000000000003</c:v>
                </c:pt>
                <c:pt idx="7420">
                  <c:v>4.6894999999999998</c:v>
                </c:pt>
                <c:pt idx="7421">
                  <c:v>4.5872999999999999</c:v>
                </c:pt>
                <c:pt idx="7422">
                  <c:v>4.5068999999999999</c:v>
                </c:pt>
                <c:pt idx="7423">
                  <c:v>4.4260000000000002</c:v>
                </c:pt>
                <c:pt idx="7424">
                  <c:v>4.3857999999999997</c:v>
                </c:pt>
                <c:pt idx="7425">
                  <c:v>4.4337999999999997</c:v>
                </c:pt>
                <c:pt idx="7426">
                  <c:v>4.4958999999999998</c:v>
                </c:pt>
                <c:pt idx="7427">
                  <c:v>4.5519999999999996</c:v>
                </c:pt>
                <c:pt idx="7428">
                  <c:v>4.6463999999999999</c:v>
                </c:pt>
                <c:pt idx="7429">
                  <c:v>4.7413999999999996</c:v>
                </c:pt>
                <c:pt idx="7430">
                  <c:v>4.7903000000000002</c:v>
                </c:pt>
                <c:pt idx="7431">
                  <c:v>4.7507000000000001</c:v>
                </c:pt>
                <c:pt idx="7432">
                  <c:v>4.7249999999999996</c:v>
                </c:pt>
                <c:pt idx="7433">
                  <c:v>4.6891999999999996</c:v>
                </c:pt>
                <c:pt idx="7434">
                  <c:v>4.6458000000000004</c:v>
                </c:pt>
                <c:pt idx="7435">
                  <c:v>4.5621</c:v>
                </c:pt>
                <c:pt idx="7436">
                  <c:v>4.4846000000000004</c:v>
                </c:pt>
                <c:pt idx="7437">
                  <c:v>4.3985000000000003</c:v>
                </c:pt>
                <c:pt idx="7438">
                  <c:v>4.3838999999999997</c:v>
                </c:pt>
                <c:pt idx="7439">
                  <c:v>4.3791000000000002</c:v>
                </c:pt>
                <c:pt idx="7440">
                  <c:v>4.4065000000000003</c:v>
                </c:pt>
                <c:pt idx="7441">
                  <c:v>4.4367000000000001</c:v>
                </c:pt>
                <c:pt idx="7442">
                  <c:v>4.4821999999999997</c:v>
                </c:pt>
                <c:pt idx="7443">
                  <c:v>4.5765000000000002</c:v>
                </c:pt>
                <c:pt idx="7444">
                  <c:v>4.7390999999999996</c:v>
                </c:pt>
                <c:pt idx="7445">
                  <c:v>5.0197000000000003</c:v>
                </c:pt>
                <c:pt idx="7446">
                  <c:v>5.52</c:v>
                </c:pt>
                <c:pt idx="7447">
                  <c:v>6.1233000000000004</c:v>
                </c:pt>
                <c:pt idx="7448">
                  <c:v>6.5467000000000004</c:v>
                </c:pt>
                <c:pt idx="7449">
                  <c:v>6.6940999999999997</c:v>
                </c:pt>
                <c:pt idx="7450">
                  <c:v>6.6387999999999998</c:v>
                </c:pt>
                <c:pt idx="7451">
                  <c:v>7.3910999999999998</c:v>
                </c:pt>
                <c:pt idx="7452">
                  <c:v>6.8666999999999998</c:v>
                </c:pt>
                <c:pt idx="7453">
                  <c:v>5.6695000000000002</c:v>
                </c:pt>
                <c:pt idx="7454">
                  <c:v>4.4272</c:v>
                </c:pt>
                <c:pt idx="7455">
                  <c:v>3.3248000000000002</c:v>
                </c:pt>
                <c:pt idx="7456">
                  <c:v>2.7706</c:v>
                </c:pt>
                <c:pt idx="7457">
                  <c:v>3.8290999999999999</c:v>
                </c:pt>
                <c:pt idx="7458">
                  <c:v>4.9188999999999998</c:v>
                </c:pt>
                <c:pt idx="7459">
                  <c:v>4.8678999999999997</c:v>
                </c:pt>
                <c:pt idx="7460">
                  <c:v>4.1574</c:v>
                </c:pt>
                <c:pt idx="7461">
                  <c:v>3.5472999999999999</c:v>
                </c:pt>
                <c:pt idx="7462">
                  <c:v>3.6495000000000002</c:v>
                </c:pt>
                <c:pt idx="7463">
                  <c:v>4.133</c:v>
                </c:pt>
                <c:pt idx="7464">
                  <c:v>4.2172999999999998</c:v>
                </c:pt>
                <c:pt idx="7465">
                  <c:v>4.0506000000000002</c:v>
                </c:pt>
                <c:pt idx="7466">
                  <c:v>3.8321000000000001</c:v>
                </c:pt>
                <c:pt idx="7467">
                  <c:v>3.5908000000000002</c:v>
                </c:pt>
                <c:pt idx="7468">
                  <c:v>3.4001999999999999</c:v>
                </c:pt>
                <c:pt idx="7469">
                  <c:v>3.2572000000000001</c:v>
                </c:pt>
                <c:pt idx="7470">
                  <c:v>3.2667000000000002</c:v>
                </c:pt>
                <c:pt idx="7471">
                  <c:v>3.7873999999999999</c:v>
                </c:pt>
                <c:pt idx="7472">
                  <c:v>4.9230999999999998</c:v>
                </c:pt>
                <c:pt idx="7473">
                  <c:v>6.0256999999999996</c:v>
                </c:pt>
                <c:pt idx="7474">
                  <c:v>6.65</c:v>
                </c:pt>
                <c:pt idx="7475">
                  <c:v>7.4797000000000002</c:v>
                </c:pt>
                <c:pt idx="7476">
                  <c:v>8.0381999999999998</c:v>
                </c:pt>
                <c:pt idx="7477">
                  <c:v>7.0221</c:v>
                </c:pt>
                <c:pt idx="7478">
                  <c:v>5.6352000000000002</c:v>
                </c:pt>
                <c:pt idx="7479">
                  <c:v>4.3414000000000001</c:v>
                </c:pt>
                <c:pt idx="7480">
                  <c:v>3.274</c:v>
                </c:pt>
                <c:pt idx="7481">
                  <c:v>3.5851999999999999</c:v>
                </c:pt>
                <c:pt idx="7482">
                  <c:v>4.5338000000000003</c:v>
                </c:pt>
                <c:pt idx="7483">
                  <c:v>4.9000000000000004</c:v>
                </c:pt>
                <c:pt idx="7484">
                  <c:v>4.3815999999999997</c:v>
                </c:pt>
                <c:pt idx="7485">
                  <c:v>3.6797</c:v>
                </c:pt>
                <c:pt idx="7486">
                  <c:v>3.4436</c:v>
                </c:pt>
                <c:pt idx="7487">
                  <c:v>3.4887000000000001</c:v>
                </c:pt>
                <c:pt idx="7488">
                  <c:v>3.4411999999999998</c:v>
                </c:pt>
                <c:pt idx="7489">
                  <c:v>3.3471000000000002</c:v>
                </c:pt>
                <c:pt idx="7490">
                  <c:v>3.2505000000000002</c:v>
                </c:pt>
                <c:pt idx="7491">
                  <c:v>3.1999</c:v>
                </c:pt>
                <c:pt idx="7492">
                  <c:v>3.1625000000000001</c:v>
                </c:pt>
                <c:pt idx="7493">
                  <c:v>3.1509</c:v>
                </c:pt>
                <c:pt idx="7494">
                  <c:v>3.2764000000000002</c:v>
                </c:pt>
                <c:pt idx="7495">
                  <c:v>3.7267999999999999</c:v>
                </c:pt>
                <c:pt idx="7496">
                  <c:v>4.3768000000000002</c:v>
                </c:pt>
                <c:pt idx="7497">
                  <c:v>5.0567000000000002</c:v>
                </c:pt>
                <c:pt idx="7498">
                  <c:v>5.5278999999999998</c:v>
                </c:pt>
                <c:pt idx="7499">
                  <c:v>5.7279</c:v>
                </c:pt>
                <c:pt idx="7500">
                  <c:v>5.7050000000000001</c:v>
                </c:pt>
                <c:pt idx="7501">
                  <c:v>5.5404</c:v>
                </c:pt>
                <c:pt idx="7502">
                  <c:v>5.3022999999999998</c:v>
                </c:pt>
                <c:pt idx="7503">
                  <c:v>5.0274999999999999</c:v>
                </c:pt>
                <c:pt idx="7504">
                  <c:v>4.7877999999999998</c:v>
                </c:pt>
                <c:pt idx="7505">
                  <c:v>4.5591999999999997</c:v>
                </c:pt>
                <c:pt idx="7506">
                  <c:v>4.4398999999999997</c:v>
                </c:pt>
                <c:pt idx="7507">
                  <c:v>4.5410000000000004</c:v>
                </c:pt>
                <c:pt idx="7508">
                  <c:v>4.9447999999999999</c:v>
                </c:pt>
                <c:pt idx="7509">
                  <c:v>5.5178000000000003</c:v>
                </c:pt>
                <c:pt idx="7510">
                  <c:v>6.0903</c:v>
                </c:pt>
                <c:pt idx="7511">
                  <c:v>6.4675000000000002</c:v>
                </c:pt>
                <c:pt idx="7512">
                  <c:v>6.4196</c:v>
                </c:pt>
                <c:pt idx="7513">
                  <c:v>6.2956000000000003</c:v>
                </c:pt>
                <c:pt idx="7514">
                  <c:v>5.9279000000000002</c:v>
                </c:pt>
                <c:pt idx="7515">
                  <c:v>5.6646000000000001</c:v>
                </c:pt>
                <c:pt idx="7516">
                  <c:v>5.3132000000000001</c:v>
                </c:pt>
                <c:pt idx="7517">
                  <c:v>5.0731000000000002</c:v>
                </c:pt>
                <c:pt idx="7518">
                  <c:v>4.8151000000000002</c:v>
                </c:pt>
                <c:pt idx="7519">
                  <c:v>4.6459000000000001</c:v>
                </c:pt>
                <c:pt idx="7520">
                  <c:v>4.5091999999999999</c:v>
                </c:pt>
                <c:pt idx="7521">
                  <c:v>4.3719000000000001</c:v>
                </c:pt>
                <c:pt idx="7522">
                  <c:v>4.3428000000000004</c:v>
                </c:pt>
                <c:pt idx="7523">
                  <c:v>4.6212</c:v>
                </c:pt>
                <c:pt idx="7524">
                  <c:v>4.8455000000000004</c:v>
                </c:pt>
                <c:pt idx="7525">
                  <c:v>4.2310999999999996</c:v>
                </c:pt>
                <c:pt idx="7526">
                  <c:v>3.3963000000000001</c:v>
                </c:pt>
                <c:pt idx="7527">
                  <c:v>2.6057999999999999</c:v>
                </c:pt>
                <c:pt idx="7528">
                  <c:v>1.9609000000000001</c:v>
                </c:pt>
                <c:pt idx="7529">
                  <c:v>1.8957999999999999</c:v>
                </c:pt>
                <c:pt idx="7530">
                  <c:v>2.863</c:v>
                </c:pt>
                <c:pt idx="7531">
                  <c:v>3.6926000000000001</c:v>
                </c:pt>
                <c:pt idx="7532">
                  <c:v>4.8471000000000002</c:v>
                </c:pt>
                <c:pt idx="7533">
                  <c:v>4.6154000000000002</c:v>
                </c:pt>
                <c:pt idx="7534">
                  <c:v>3.8753000000000002</c:v>
                </c:pt>
                <c:pt idx="7535">
                  <c:v>3.0476000000000001</c:v>
                </c:pt>
                <c:pt idx="7536">
                  <c:v>2.3081999999999998</c:v>
                </c:pt>
                <c:pt idx="7537">
                  <c:v>1.7218</c:v>
                </c:pt>
                <c:pt idx="7538">
                  <c:v>1.8656999999999999</c:v>
                </c:pt>
                <c:pt idx="7539">
                  <c:v>2.6675</c:v>
                </c:pt>
                <c:pt idx="7540">
                  <c:v>2.9779</c:v>
                </c:pt>
                <c:pt idx="7541">
                  <c:v>2.9908999999999999</c:v>
                </c:pt>
                <c:pt idx="7542">
                  <c:v>2.9510999999999998</c:v>
                </c:pt>
                <c:pt idx="7543">
                  <c:v>2.9327000000000001</c:v>
                </c:pt>
                <c:pt idx="7544">
                  <c:v>2.9036</c:v>
                </c:pt>
                <c:pt idx="7545">
                  <c:v>2.9081000000000001</c:v>
                </c:pt>
                <c:pt idx="7546">
                  <c:v>2.9032</c:v>
                </c:pt>
                <c:pt idx="7547">
                  <c:v>2.8677999999999999</c:v>
                </c:pt>
                <c:pt idx="7548">
                  <c:v>2.8582000000000001</c:v>
                </c:pt>
                <c:pt idx="7549">
                  <c:v>2.9742999999999999</c:v>
                </c:pt>
                <c:pt idx="7550">
                  <c:v>3.4483000000000001</c:v>
                </c:pt>
                <c:pt idx="7551">
                  <c:v>4.1849999999999996</c:v>
                </c:pt>
                <c:pt idx="7552">
                  <c:v>4.9797000000000002</c:v>
                </c:pt>
                <c:pt idx="7553">
                  <c:v>5.5248999999999997</c:v>
                </c:pt>
                <c:pt idx="7554">
                  <c:v>5.7308000000000003</c:v>
                </c:pt>
                <c:pt idx="7555">
                  <c:v>5.6641000000000004</c:v>
                </c:pt>
                <c:pt idx="7556">
                  <c:v>5.4795999999999996</c:v>
                </c:pt>
                <c:pt idx="7557">
                  <c:v>5.1745000000000001</c:v>
                </c:pt>
                <c:pt idx="7558">
                  <c:v>4.8917999999999999</c:v>
                </c:pt>
                <c:pt idx="7559">
                  <c:v>4.6185</c:v>
                </c:pt>
                <c:pt idx="7560">
                  <c:v>4.3887999999999998</c:v>
                </c:pt>
                <c:pt idx="7561">
                  <c:v>4.2449000000000003</c:v>
                </c:pt>
                <c:pt idx="7562">
                  <c:v>4.1551</c:v>
                </c:pt>
                <c:pt idx="7563">
                  <c:v>4.1901000000000002</c:v>
                </c:pt>
                <c:pt idx="7564">
                  <c:v>4.3975999999999997</c:v>
                </c:pt>
                <c:pt idx="7565">
                  <c:v>4.7647000000000004</c:v>
                </c:pt>
                <c:pt idx="7566">
                  <c:v>6.1760999999999999</c:v>
                </c:pt>
                <c:pt idx="7567">
                  <c:v>5.7135999999999996</c:v>
                </c:pt>
                <c:pt idx="7568">
                  <c:v>4.742</c:v>
                </c:pt>
                <c:pt idx="7569">
                  <c:v>3.7168000000000001</c:v>
                </c:pt>
                <c:pt idx="7570">
                  <c:v>2.8062</c:v>
                </c:pt>
                <c:pt idx="7571">
                  <c:v>2.1724000000000001</c:v>
                </c:pt>
                <c:pt idx="7572">
                  <c:v>3.4792999999999998</c:v>
                </c:pt>
                <c:pt idx="7573">
                  <c:v>4.4752999999999998</c:v>
                </c:pt>
                <c:pt idx="7574">
                  <c:v>4.2377000000000002</c:v>
                </c:pt>
                <c:pt idx="7575">
                  <c:v>3.5284</c:v>
                </c:pt>
                <c:pt idx="7576">
                  <c:v>3.1225000000000001</c:v>
                </c:pt>
                <c:pt idx="7577">
                  <c:v>3.4542999999999999</c:v>
                </c:pt>
                <c:pt idx="7578">
                  <c:v>3.5253999999999999</c:v>
                </c:pt>
                <c:pt idx="7579">
                  <c:v>3.4321000000000002</c:v>
                </c:pt>
                <c:pt idx="7580">
                  <c:v>3.3180999999999998</c:v>
                </c:pt>
                <c:pt idx="7581">
                  <c:v>3.1825999999999999</c:v>
                </c:pt>
                <c:pt idx="7582">
                  <c:v>3.0815999999999999</c:v>
                </c:pt>
                <c:pt idx="7583">
                  <c:v>2.9984999999999999</c:v>
                </c:pt>
                <c:pt idx="7584">
                  <c:v>2.9639000000000002</c:v>
                </c:pt>
                <c:pt idx="7585">
                  <c:v>3.3538999999999999</c:v>
                </c:pt>
                <c:pt idx="7586">
                  <c:v>4.5269000000000004</c:v>
                </c:pt>
                <c:pt idx="7587">
                  <c:v>5.8891</c:v>
                </c:pt>
                <c:pt idx="7588">
                  <c:v>6.8075000000000001</c:v>
                </c:pt>
                <c:pt idx="7589">
                  <c:v>6.9522000000000004</c:v>
                </c:pt>
                <c:pt idx="7590">
                  <c:v>6.1375999999999999</c:v>
                </c:pt>
                <c:pt idx="7591">
                  <c:v>5.0660999999999996</c:v>
                </c:pt>
                <c:pt idx="7592">
                  <c:v>4.9160000000000004</c:v>
                </c:pt>
                <c:pt idx="7593">
                  <c:v>5.2465999999999999</c:v>
                </c:pt>
                <c:pt idx="7594">
                  <c:v>5.1645000000000003</c:v>
                </c:pt>
                <c:pt idx="7595">
                  <c:v>5.0145999999999997</c:v>
                </c:pt>
                <c:pt idx="7596">
                  <c:v>4.7594000000000003</c:v>
                </c:pt>
                <c:pt idx="7597">
                  <c:v>4.4919000000000002</c:v>
                </c:pt>
                <c:pt idx="7598">
                  <c:v>4.4855999999999998</c:v>
                </c:pt>
                <c:pt idx="7599">
                  <c:v>3.9083000000000001</c:v>
                </c:pt>
                <c:pt idx="7600">
                  <c:v>3.2844000000000002</c:v>
                </c:pt>
                <c:pt idx="7601">
                  <c:v>2.548</c:v>
                </c:pt>
                <c:pt idx="7602">
                  <c:v>1.9132</c:v>
                </c:pt>
                <c:pt idx="7603">
                  <c:v>1.5892999999999999</c:v>
                </c:pt>
                <c:pt idx="7604">
                  <c:v>2.2509000000000001</c:v>
                </c:pt>
                <c:pt idx="7605">
                  <c:v>2.7703000000000002</c:v>
                </c:pt>
                <c:pt idx="7606">
                  <c:v>3.0630999999999999</c:v>
                </c:pt>
                <c:pt idx="7607">
                  <c:v>3.1840999999999999</c:v>
                </c:pt>
                <c:pt idx="7608">
                  <c:v>3.2702</c:v>
                </c:pt>
                <c:pt idx="7609">
                  <c:v>3.3879000000000001</c:v>
                </c:pt>
                <c:pt idx="7610">
                  <c:v>3.3786</c:v>
                </c:pt>
                <c:pt idx="7611">
                  <c:v>3.3664000000000001</c:v>
                </c:pt>
                <c:pt idx="7612">
                  <c:v>3.3170999999999999</c:v>
                </c:pt>
                <c:pt idx="7613">
                  <c:v>3.246</c:v>
                </c:pt>
                <c:pt idx="7614">
                  <c:v>3.2082000000000002</c:v>
                </c:pt>
                <c:pt idx="7615">
                  <c:v>3.2791000000000001</c:v>
                </c:pt>
                <c:pt idx="7616">
                  <c:v>3.4948999999999999</c:v>
                </c:pt>
                <c:pt idx="7617">
                  <c:v>3.8224</c:v>
                </c:pt>
                <c:pt idx="7618">
                  <c:v>4.2872000000000003</c:v>
                </c:pt>
                <c:pt idx="7619">
                  <c:v>4.7263999999999999</c:v>
                </c:pt>
                <c:pt idx="7620">
                  <c:v>5.0769000000000002</c:v>
                </c:pt>
                <c:pt idx="7621">
                  <c:v>5.2446999999999999</c:v>
                </c:pt>
                <c:pt idx="7622">
                  <c:v>5.2942</c:v>
                </c:pt>
                <c:pt idx="7623">
                  <c:v>5.2701000000000002</c:v>
                </c:pt>
                <c:pt idx="7624">
                  <c:v>5.1386000000000003</c:v>
                </c:pt>
                <c:pt idx="7625">
                  <c:v>4.9622000000000002</c:v>
                </c:pt>
                <c:pt idx="7626">
                  <c:v>4.8135000000000003</c:v>
                </c:pt>
                <c:pt idx="7627">
                  <c:v>4.7230999999999996</c:v>
                </c:pt>
                <c:pt idx="7628">
                  <c:v>4.7796000000000003</c:v>
                </c:pt>
                <c:pt idx="7629">
                  <c:v>4.9703999999999997</c:v>
                </c:pt>
                <c:pt idx="7630">
                  <c:v>5.2736999999999998</c:v>
                </c:pt>
                <c:pt idx="7631">
                  <c:v>5.5979999999999999</c:v>
                </c:pt>
                <c:pt idx="7632">
                  <c:v>5.8719999999999999</c:v>
                </c:pt>
                <c:pt idx="7633">
                  <c:v>6.0419</c:v>
                </c:pt>
                <c:pt idx="7634">
                  <c:v>5.9375</c:v>
                </c:pt>
                <c:pt idx="7635">
                  <c:v>5.9119000000000002</c:v>
                </c:pt>
                <c:pt idx="7636">
                  <c:v>5.6272000000000002</c:v>
                </c:pt>
                <c:pt idx="7637">
                  <c:v>5.4688999999999997</c:v>
                </c:pt>
                <c:pt idx="7638">
                  <c:v>5.2117000000000004</c:v>
                </c:pt>
                <c:pt idx="7639">
                  <c:v>5.0492999999999997</c:v>
                </c:pt>
                <c:pt idx="7640">
                  <c:v>4.9172000000000002</c:v>
                </c:pt>
                <c:pt idx="7641">
                  <c:v>4.7458</c:v>
                </c:pt>
                <c:pt idx="7642">
                  <c:v>4.6932999999999998</c:v>
                </c:pt>
                <c:pt idx="7643">
                  <c:v>4.7046000000000001</c:v>
                </c:pt>
                <c:pt idx="7644">
                  <c:v>4.7480000000000002</c:v>
                </c:pt>
                <c:pt idx="7645">
                  <c:v>4.8315000000000001</c:v>
                </c:pt>
                <c:pt idx="7646">
                  <c:v>5.0117000000000003</c:v>
                </c:pt>
                <c:pt idx="7647">
                  <c:v>5.1067999999999998</c:v>
                </c:pt>
                <c:pt idx="7648">
                  <c:v>5.1620999999999997</c:v>
                </c:pt>
                <c:pt idx="7649">
                  <c:v>5.2289000000000003</c:v>
                </c:pt>
                <c:pt idx="7650">
                  <c:v>5.1481000000000003</c:v>
                </c:pt>
                <c:pt idx="7651">
                  <c:v>5.0862999999999996</c:v>
                </c:pt>
                <c:pt idx="7652">
                  <c:v>5.0530999999999997</c:v>
                </c:pt>
                <c:pt idx="7653">
                  <c:v>4.9347000000000003</c:v>
                </c:pt>
                <c:pt idx="7654">
                  <c:v>5.1063000000000001</c:v>
                </c:pt>
                <c:pt idx="7655">
                  <c:v>4.7398999999999996</c:v>
                </c:pt>
                <c:pt idx="7656">
                  <c:v>3.9319999999999999</c:v>
                </c:pt>
                <c:pt idx="7657">
                  <c:v>3.0695000000000001</c:v>
                </c:pt>
                <c:pt idx="7658">
                  <c:v>2.3197999999999999</c:v>
                </c:pt>
                <c:pt idx="7659">
                  <c:v>1.7977000000000001</c:v>
                </c:pt>
                <c:pt idx="7660">
                  <c:v>2.3822000000000001</c:v>
                </c:pt>
                <c:pt idx="7661">
                  <c:v>3.01</c:v>
                </c:pt>
                <c:pt idx="7662">
                  <c:v>3.3184999999999998</c:v>
                </c:pt>
                <c:pt idx="7663">
                  <c:v>3.3380999999999998</c:v>
                </c:pt>
                <c:pt idx="7664">
                  <c:v>3.3399000000000001</c:v>
                </c:pt>
                <c:pt idx="7665">
                  <c:v>3.3618999999999999</c:v>
                </c:pt>
                <c:pt idx="7666">
                  <c:v>3.3494000000000002</c:v>
                </c:pt>
                <c:pt idx="7667">
                  <c:v>3.3422999999999998</c:v>
                </c:pt>
                <c:pt idx="7668">
                  <c:v>3.3269000000000002</c:v>
                </c:pt>
                <c:pt idx="7669">
                  <c:v>3.2511000000000001</c:v>
                </c:pt>
                <c:pt idx="7670">
                  <c:v>3.1718000000000002</c:v>
                </c:pt>
                <c:pt idx="7671">
                  <c:v>3.1755</c:v>
                </c:pt>
                <c:pt idx="7672">
                  <c:v>3.3168000000000002</c:v>
                </c:pt>
                <c:pt idx="7673">
                  <c:v>3.649</c:v>
                </c:pt>
                <c:pt idx="7674">
                  <c:v>4.1462000000000003</c:v>
                </c:pt>
                <c:pt idx="7675">
                  <c:v>4.6414</c:v>
                </c:pt>
                <c:pt idx="7676">
                  <c:v>5.0475000000000003</c:v>
                </c:pt>
                <c:pt idx="7677">
                  <c:v>5.2944000000000004</c:v>
                </c:pt>
                <c:pt idx="7678">
                  <c:v>5.3926999999999996</c:v>
                </c:pt>
                <c:pt idx="7679">
                  <c:v>5.2811000000000003</c:v>
                </c:pt>
                <c:pt idx="7680">
                  <c:v>5.1032000000000002</c:v>
                </c:pt>
                <c:pt idx="7681">
                  <c:v>4.9276</c:v>
                </c:pt>
                <c:pt idx="7682">
                  <c:v>4.7827999999999999</c:v>
                </c:pt>
                <c:pt idx="7683">
                  <c:v>4.7077999999999998</c:v>
                </c:pt>
                <c:pt idx="7684">
                  <c:v>4.7854999999999999</c:v>
                </c:pt>
                <c:pt idx="7685">
                  <c:v>5.0107999999999997</c:v>
                </c:pt>
                <c:pt idx="7686">
                  <c:v>5.3817000000000004</c:v>
                </c:pt>
                <c:pt idx="7687">
                  <c:v>5.7754000000000003</c:v>
                </c:pt>
                <c:pt idx="7688">
                  <c:v>6.1146000000000003</c:v>
                </c:pt>
                <c:pt idx="7689">
                  <c:v>6.17</c:v>
                </c:pt>
                <c:pt idx="7690">
                  <c:v>6.2286000000000001</c:v>
                </c:pt>
                <c:pt idx="7691">
                  <c:v>5.9534000000000002</c:v>
                </c:pt>
                <c:pt idx="7692">
                  <c:v>5.7869000000000002</c:v>
                </c:pt>
                <c:pt idx="7693">
                  <c:v>5.4481999999999999</c:v>
                </c:pt>
                <c:pt idx="7694">
                  <c:v>5.3041</c:v>
                </c:pt>
                <c:pt idx="7695">
                  <c:v>5.0523999999999996</c:v>
                </c:pt>
                <c:pt idx="7696">
                  <c:v>4.9593999999999996</c:v>
                </c:pt>
                <c:pt idx="7697">
                  <c:v>4.7739000000000003</c:v>
                </c:pt>
                <c:pt idx="7698">
                  <c:v>4.6269</c:v>
                </c:pt>
                <c:pt idx="7699">
                  <c:v>4.6173999999999999</c:v>
                </c:pt>
                <c:pt idx="7700">
                  <c:v>4.6200999999999999</c:v>
                </c:pt>
                <c:pt idx="7701">
                  <c:v>4.6980000000000004</c:v>
                </c:pt>
                <c:pt idx="7702">
                  <c:v>4.9203000000000001</c:v>
                </c:pt>
                <c:pt idx="7703">
                  <c:v>5.0778999999999996</c:v>
                </c:pt>
                <c:pt idx="7704">
                  <c:v>5.2100999999999997</c:v>
                </c:pt>
                <c:pt idx="7705">
                  <c:v>5.3042999999999996</c:v>
                </c:pt>
                <c:pt idx="7706">
                  <c:v>5.2557999999999998</c:v>
                </c:pt>
                <c:pt idx="7707">
                  <c:v>5.2885</c:v>
                </c:pt>
                <c:pt idx="7708">
                  <c:v>5.1345999999999998</c:v>
                </c:pt>
                <c:pt idx="7709">
                  <c:v>5.0262000000000002</c:v>
                </c:pt>
                <c:pt idx="7710">
                  <c:v>4.9042000000000003</c:v>
                </c:pt>
                <c:pt idx="7711">
                  <c:v>4.7618</c:v>
                </c:pt>
                <c:pt idx="7712">
                  <c:v>4.7087000000000003</c:v>
                </c:pt>
                <c:pt idx="7713">
                  <c:v>4.6215000000000002</c:v>
                </c:pt>
                <c:pt idx="7714">
                  <c:v>4.532</c:v>
                </c:pt>
                <c:pt idx="7715">
                  <c:v>4.5140000000000002</c:v>
                </c:pt>
                <c:pt idx="7716">
                  <c:v>4.5503</c:v>
                </c:pt>
                <c:pt idx="7717">
                  <c:v>4.5704000000000002</c:v>
                </c:pt>
                <c:pt idx="7718">
                  <c:v>4.6459999999999999</c:v>
                </c:pt>
                <c:pt idx="7719">
                  <c:v>4.7523999999999997</c:v>
                </c:pt>
                <c:pt idx="7720">
                  <c:v>4.8739999999999997</c:v>
                </c:pt>
                <c:pt idx="7721">
                  <c:v>4.8674999999999997</c:v>
                </c:pt>
                <c:pt idx="7722">
                  <c:v>4.8566000000000003</c:v>
                </c:pt>
                <c:pt idx="7723">
                  <c:v>4.8418000000000001</c:v>
                </c:pt>
                <c:pt idx="7724">
                  <c:v>4.8112000000000004</c:v>
                </c:pt>
                <c:pt idx="7725">
                  <c:v>4.7192999999999996</c:v>
                </c:pt>
                <c:pt idx="7726">
                  <c:v>4.6661000000000001</c:v>
                </c:pt>
                <c:pt idx="7727">
                  <c:v>4.6307</c:v>
                </c:pt>
                <c:pt idx="7728">
                  <c:v>4.5946999999999996</c:v>
                </c:pt>
                <c:pt idx="7729">
                  <c:v>4.5926999999999998</c:v>
                </c:pt>
                <c:pt idx="7730">
                  <c:v>4.6189</c:v>
                </c:pt>
                <c:pt idx="7731">
                  <c:v>4.6421000000000001</c:v>
                </c:pt>
                <c:pt idx="7732">
                  <c:v>4.6768999999999998</c:v>
                </c:pt>
                <c:pt idx="7733">
                  <c:v>4.7558999999999996</c:v>
                </c:pt>
                <c:pt idx="7734">
                  <c:v>4.8398000000000003</c:v>
                </c:pt>
                <c:pt idx="7735">
                  <c:v>4.9431000000000003</c:v>
                </c:pt>
                <c:pt idx="7736">
                  <c:v>5.1001000000000003</c:v>
                </c:pt>
                <c:pt idx="7737">
                  <c:v>5.3349000000000002</c:v>
                </c:pt>
                <c:pt idx="7738">
                  <c:v>5.5380000000000003</c:v>
                </c:pt>
                <c:pt idx="7739">
                  <c:v>5.6891999999999996</c:v>
                </c:pt>
                <c:pt idx="7740">
                  <c:v>5.8605999999999998</c:v>
                </c:pt>
                <c:pt idx="7741">
                  <c:v>5.8776999999999999</c:v>
                </c:pt>
                <c:pt idx="7742">
                  <c:v>5.8821000000000003</c:v>
                </c:pt>
                <c:pt idx="7743">
                  <c:v>5.0797999999999996</c:v>
                </c:pt>
                <c:pt idx="7744">
                  <c:v>4.0766999999999998</c:v>
                </c:pt>
                <c:pt idx="7745">
                  <c:v>3.1345000000000001</c:v>
                </c:pt>
                <c:pt idx="7746">
                  <c:v>2.3445</c:v>
                </c:pt>
                <c:pt idx="7747">
                  <c:v>2.4782000000000002</c:v>
                </c:pt>
                <c:pt idx="7748">
                  <c:v>3.4651999999999998</c:v>
                </c:pt>
                <c:pt idx="7749">
                  <c:v>3.9853000000000001</c:v>
                </c:pt>
                <c:pt idx="7750">
                  <c:v>3.92</c:v>
                </c:pt>
                <c:pt idx="7751">
                  <c:v>3.3527</c:v>
                </c:pt>
                <c:pt idx="7752">
                  <c:v>3.2202999999999999</c:v>
                </c:pt>
                <c:pt idx="7753">
                  <c:v>3.3475999999999999</c:v>
                </c:pt>
                <c:pt idx="7754">
                  <c:v>3.4596</c:v>
                </c:pt>
                <c:pt idx="7755">
                  <c:v>3.4824000000000002</c:v>
                </c:pt>
                <c:pt idx="7756">
                  <c:v>3.4929000000000001</c:v>
                </c:pt>
                <c:pt idx="7757">
                  <c:v>3.5253000000000001</c:v>
                </c:pt>
                <c:pt idx="7758">
                  <c:v>3.5646</c:v>
                </c:pt>
                <c:pt idx="7759">
                  <c:v>3.7982</c:v>
                </c:pt>
                <c:pt idx="7760">
                  <c:v>4.3213999999999997</c:v>
                </c:pt>
                <c:pt idx="7761">
                  <c:v>5.0563000000000002</c:v>
                </c:pt>
                <c:pt idx="7762">
                  <c:v>5.7309000000000001</c:v>
                </c:pt>
                <c:pt idx="7763">
                  <c:v>6.0084</c:v>
                </c:pt>
                <c:pt idx="7764">
                  <c:v>5.9836</c:v>
                </c:pt>
                <c:pt idx="7765">
                  <c:v>5.6830999999999996</c:v>
                </c:pt>
                <c:pt idx="7766">
                  <c:v>5.4898999999999996</c:v>
                </c:pt>
                <c:pt idx="7767">
                  <c:v>5.1109</c:v>
                </c:pt>
                <c:pt idx="7768">
                  <c:v>4.9279999999999999</c:v>
                </c:pt>
                <c:pt idx="7769">
                  <c:v>4.673</c:v>
                </c:pt>
                <c:pt idx="7770">
                  <c:v>4.4886999999999997</c:v>
                </c:pt>
                <c:pt idx="7771">
                  <c:v>4.3183999999999996</c:v>
                </c:pt>
                <c:pt idx="7772">
                  <c:v>4.1303000000000001</c:v>
                </c:pt>
                <c:pt idx="7773">
                  <c:v>4.0168999999999997</c:v>
                </c:pt>
                <c:pt idx="7774">
                  <c:v>4.0265000000000004</c:v>
                </c:pt>
                <c:pt idx="7775">
                  <c:v>4.1550000000000002</c:v>
                </c:pt>
                <c:pt idx="7776">
                  <c:v>4.3700999999999999</c:v>
                </c:pt>
                <c:pt idx="7777">
                  <c:v>4.6121999999999996</c:v>
                </c:pt>
                <c:pt idx="7778">
                  <c:v>4.8310000000000004</c:v>
                </c:pt>
                <c:pt idx="7779">
                  <c:v>4.9781000000000004</c:v>
                </c:pt>
                <c:pt idx="7780">
                  <c:v>5.0749000000000004</c:v>
                </c:pt>
                <c:pt idx="7781">
                  <c:v>5.0902000000000003</c:v>
                </c:pt>
                <c:pt idx="7782">
                  <c:v>4.9661</c:v>
                </c:pt>
                <c:pt idx="7783">
                  <c:v>4.8453999999999997</c:v>
                </c:pt>
                <c:pt idx="7784">
                  <c:v>4.6997999999999998</c:v>
                </c:pt>
                <c:pt idx="7785">
                  <c:v>4.6067999999999998</c:v>
                </c:pt>
                <c:pt idx="7786">
                  <c:v>4.5061</c:v>
                </c:pt>
                <c:pt idx="7787">
                  <c:v>4.4504999999999999</c:v>
                </c:pt>
                <c:pt idx="7788">
                  <c:v>4.4522000000000004</c:v>
                </c:pt>
                <c:pt idx="7789">
                  <c:v>4.4562999999999997</c:v>
                </c:pt>
                <c:pt idx="7790">
                  <c:v>4.5152000000000001</c:v>
                </c:pt>
                <c:pt idx="7791">
                  <c:v>4.6590999999999996</c:v>
                </c:pt>
                <c:pt idx="7792">
                  <c:v>4.8075999999999999</c:v>
                </c:pt>
                <c:pt idx="7793">
                  <c:v>4.9786000000000001</c:v>
                </c:pt>
                <c:pt idx="7794">
                  <c:v>5.2089999999999996</c:v>
                </c:pt>
                <c:pt idx="7795">
                  <c:v>5.4749999999999996</c:v>
                </c:pt>
                <c:pt idx="7796">
                  <c:v>5.6783999999999999</c:v>
                </c:pt>
                <c:pt idx="7797">
                  <c:v>5.7739000000000003</c:v>
                </c:pt>
                <c:pt idx="7798">
                  <c:v>5.8312999999999997</c:v>
                </c:pt>
                <c:pt idx="7799">
                  <c:v>5.8094999999999999</c:v>
                </c:pt>
                <c:pt idx="7800">
                  <c:v>5.6653000000000002</c:v>
                </c:pt>
                <c:pt idx="7801">
                  <c:v>5.6397000000000004</c:v>
                </c:pt>
                <c:pt idx="7802">
                  <c:v>5.4249000000000001</c:v>
                </c:pt>
                <c:pt idx="7803">
                  <c:v>5.3097000000000003</c:v>
                </c:pt>
                <c:pt idx="7804">
                  <c:v>5.2267999999999999</c:v>
                </c:pt>
                <c:pt idx="7805">
                  <c:v>5.1161000000000003</c:v>
                </c:pt>
                <c:pt idx="7806">
                  <c:v>5.0845000000000002</c:v>
                </c:pt>
                <c:pt idx="7807">
                  <c:v>5.1242000000000001</c:v>
                </c:pt>
                <c:pt idx="7808">
                  <c:v>5.1204000000000001</c:v>
                </c:pt>
                <c:pt idx="7809">
                  <c:v>5.1668000000000003</c:v>
                </c:pt>
                <c:pt idx="7810">
                  <c:v>5.2553000000000001</c:v>
                </c:pt>
                <c:pt idx="7811">
                  <c:v>5.2332999999999998</c:v>
                </c:pt>
                <c:pt idx="7812">
                  <c:v>5.2275</c:v>
                </c:pt>
                <c:pt idx="7813">
                  <c:v>5.16</c:v>
                </c:pt>
                <c:pt idx="7814">
                  <c:v>5.0831999999999997</c:v>
                </c:pt>
                <c:pt idx="7815">
                  <c:v>5.0572999999999997</c:v>
                </c:pt>
                <c:pt idx="7816">
                  <c:v>4.9492000000000003</c:v>
                </c:pt>
                <c:pt idx="7817">
                  <c:v>4.915</c:v>
                </c:pt>
                <c:pt idx="7818">
                  <c:v>4.9028999999999998</c:v>
                </c:pt>
                <c:pt idx="7819">
                  <c:v>4.8002000000000002</c:v>
                </c:pt>
                <c:pt idx="7820">
                  <c:v>4.7381000000000002</c:v>
                </c:pt>
                <c:pt idx="7821">
                  <c:v>4.7413999999999996</c:v>
                </c:pt>
                <c:pt idx="7822">
                  <c:v>4.7218999999999998</c:v>
                </c:pt>
                <c:pt idx="7823">
                  <c:v>4.7042000000000002</c:v>
                </c:pt>
                <c:pt idx="7824">
                  <c:v>4.718</c:v>
                </c:pt>
                <c:pt idx="7825">
                  <c:v>4.7542999999999997</c:v>
                </c:pt>
                <c:pt idx="7826">
                  <c:v>4.7316000000000003</c:v>
                </c:pt>
                <c:pt idx="7827">
                  <c:v>4.7239000000000004</c:v>
                </c:pt>
                <c:pt idx="7828">
                  <c:v>4.7275999999999998</c:v>
                </c:pt>
                <c:pt idx="7829">
                  <c:v>4.7657999999999996</c:v>
                </c:pt>
                <c:pt idx="7830">
                  <c:v>4.7270000000000003</c:v>
                </c:pt>
                <c:pt idx="7831">
                  <c:v>4.8133999999999997</c:v>
                </c:pt>
                <c:pt idx="7832">
                  <c:v>4.7953999999999999</c:v>
                </c:pt>
                <c:pt idx="7833">
                  <c:v>4.0537999999999998</c:v>
                </c:pt>
                <c:pt idx="7834">
                  <c:v>3.2044000000000001</c:v>
                </c:pt>
                <c:pt idx="7835">
                  <c:v>2.4260999999999999</c:v>
                </c:pt>
                <c:pt idx="7836">
                  <c:v>1.7897000000000001</c:v>
                </c:pt>
                <c:pt idx="7837">
                  <c:v>1.9418</c:v>
                </c:pt>
                <c:pt idx="7838">
                  <c:v>2.7035</c:v>
                </c:pt>
                <c:pt idx="7839">
                  <c:v>3.0375999999999999</c:v>
                </c:pt>
                <c:pt idx="7840">
                  <c:v>3.0924</c:v>
                </c:pt>
                <c:pt idx="7841">
                  <c:v>3.1027999999999998</c:v>
                </c:pt>
                <c:pt idx="7842">
                  <c:v>3.0600999999999998</c:v>
                </c:pt>
                <c:pt idx="7843">
                  <c:v>3.0546000000000002</c:v>
                </c:pt>
                <c:pt idx="7844">
                  <c:v>3.0306999999999999</c:v>
                </c:pt>
                <c:pt idx="7845">
                  <c:v>2.9899</c:v>
                </c:pt>
                <c:pt idx="7846">
                  <c:v>2.9281000000000001</c:v>
                </c:pt>
                <c:pt idx="7847">
                  <c:v>2.8717000000000001</c:v>
                </c:pt>
                <c:pt idx="7848">
                  <c:v>2.8843000000000001</c:v>
                </c:pt>
                <c:pt idx="7849">
                  <c:v>3.1438000000000001</c:v>
                </c:pt>
                <c:pt idx="7850">
                  <c:v>3.8576999999999999</c:v>
                </c:pt>
                <c:pt idx="7851">
                  <c:v>4.7100999999999997</c:v>
                </c:pt>
                <c:pt idx="7852">
                  <c:v>5.6797000000000004</c:v>
                </c:pt>
                <c:pt idx="7853">
                  <c:v>6.2491000000000003</c:v>
                </c:pt>
                <c:pt idx="7854">
                  <c:v>6.4767999999999999</c:v>
                </c:pt>
                <c:pt idx="7855">
                  <c:v>6.3636999999999997</c:v>
                </c:pt>
                <c:pt idx="7856">
                  <c:v>5.9729999999999999</c:v>
                </c:pt>
                <c:pt idx="7857">
                  <c:v>5.6269</c:v>
                </c:pt>
                <c:pt idx="7858">
                  <c:v>5.2683999999999997</c:v>
                </c:pt>
                <c:pt idx="7859">
                  <c:v>5.0723000000000003</c:v>
                </c:pt>
                <c:pt idx="7860">
                  <c:v>4.8236999999999997</c:v>
                </c:pt>
                <c:pt idx="7861">
                  <c:v>4.6802999999999999</c:v>
                </c:pt>
                <c:pt idx="7862">
                  <c:v>4.6364999999999998</c:v>
                </c:pt>
                <c:pt idx="7863">
                  <c:v>4.6852</c:v>
                </c:pt>
                <c:pt idx="7864">
                  <c:v>4.8594999999999997</c:v>
                </c:pt>
                <c:pt idx="7865">
                  <c:v>5.1494</c:v>
                </c:pt>
                <c:pt idx="7866">
                  <c:v>5.5388000000000002</c:v>
                </c:pt>
                <c:pt idx="7867">
                  <c:v>5.6542000000000003</c:v>
                </c:pt>
                <c:pt idx="7868">
                  <c:v>5.7765000000000004</c:v>
                </c:pt>
                <c:pt idx="7869">
                  <c:v>5.6874000000000002</c:v>
                </c:pt>
                <c:pt idx="7870">
                  <c:v>5.5415999999999999</c:v>
                </c:pt>
                <c:pt idx="7871">
                  <c:v>5.3182</c:v>
                </c:pt>
                <c:pt idx="7872">
                  <c:v>5.1412000000000004</c:v>
                </c:pt>
                <c:pt idx="7873">
                  <c:v>4.9522000000000004</c:v>
                </c:pt>
                <c:pt idx="7874">
                  <c:v>4.7633999999999999</c:v>
                </c:pt>
                <c:pt idx="7875">
                  <c:v>4.6425000000000001</c:v>
                </c:pt>
                <c:pt idx="7876">
                  <c:v>4.4820000000000002</c:v>
                </c:pt>
                <c:pt idx="7877">
                  <c:v>4.4114000000000004</c:v>
                </c:pt>
                <c:pt idx="7878">
                  <c:v>4.4265999999999996</c:v>
                </c:pt>
                <c:pt idx="7879">
                  <c:v>4.4740000000000002</c:v>
                </c:pt>
                <c:pt idx="7880">
                  <c:v>4.5609000000000002</c:v>
                </c:pt>
                <c:pt idx="7881">
                  <c:v>4.6929999999999996</c:v>
                </c:pt>
                <c:pt idx="7882">
                  <c:v>4.8945999999999996</c:v>
                </c:pt>
                <c:pt idx="7883">
                  <c:v>4.9993999999999996</c:v>
                </c:pt>
                <c:pt idx="7884">
                  <c:v>5.0320999999999998</c:v>
                </c:pt>
                <c:pt idx="7885">
                  <c:v>5.0244</c:v>
                </c:pt>
                <c:pt idx="7886">
                  <c:v>4.9833999999999996</c:v>
                </c:pt>
                <c:pt idx="7887">
                  <c:v>4.8318000000000003</c:v>
                </c:pt>
                <c:pt idx="7888">
                  <c:v>4.6946000000000003</c:v>
                </c:pt>
                <c:pt idx="7889">
                  <c:v>4.6006999999999998</c:v>
                </c:pt>
                <c:pt idx="7890">
                  <c:v>4.5393999999999997</c:v>
                </c:pt>
                <c:pt idx="7891">
                  <c:v>4.7420999999999998</c:v>
                </c:pt>
                <c:pt idx="7892">
                  <c:v>4.4565999999999999</c:v>
                </c:pt>
                <c:pt idx="7893">
                  <c:v>3.7240000000000002</c:v>
                </c:pt>
                <c:pt idx="7894">
                  <c:v>2.9198</c:v>
                </c:pt>
                <c:pt idx="7895">
                  <c:v>2.2103000000000002</c:v>
                </c:pt>
                <c:pt idx="7896">
                  <c:v>1.6318999999999999</c:v>
                </c:pt>
                <c:pt idx="7897">
                  <c:v>1.7304999999999999</c:v>
                </c:pt>
                <c:pt idx="7898">
                  <c:v>2.4337</c:v>
                </c:pt>
                <c:pt idx="7899">
                  <c:v>2.8401999999999998</c:v>
                </c:pt>
                <c:pt idx="7900">
                  <c:v>2.9405999999999999</c:v>
                </c:pt>
                <c:pt idx="7901">
                  <c:v>3.0127000000000002</c:v>
                </c:pt>
                <c:pt idx="7902">
                  <c:v>3.0567000000000002</c:v>
                </c:pt>
                <c:pt idx="7903">
                  <c:v>3.0988000000000002</c:v>
                </c:pt>
                <c:pt idx="7904">
                  <c:v>3.1305000000000001</c:v>
                </c:pt>
                <c:pt idx="7905">
                  <c:v>3.1554000000000002</c:v>
                </c:pt>
                <c:pt idx="7906">
                  <c:v>3.1219999999999999</c:v>
                </c:pt>
                <c:pt idx="7907">
                  <c:v>3.1051000000000002</c:v>
                </c:pt>
                <c:pt idx="7908">
                  <c:v>3.1692</c:v>
                </c:pt>
                <c:pt idx="7909">
                  <c:v>3.4722</c:v>
                </c:pt>
                <c:pt idx="7910">
                  <c:v>3.9940000000000002</c:v>
                </c:pt>
                <c:pt idx="7911">
                  <c:v>4.7112999999999996</c:v>
                </c:pt>
                <c:pt idx="7912">
                  <c:v>5.4095000000000004</c:v>
                </c:pt>
                <c:pt idx="7913">
                  <c:v>5.8753000000000002</c:v>
                </c:pt>
                <c:pt idx="7914">
                  <c:v>6.0418000000000003</c:v>
                </c:pt>
                <c:pt idx="7915">
                  <c:v>6.0021000000000004</c:v>
                </c:pt>
                <c:pt idx="7916">
                  <c:v>5.8166000000000002</c:v>
                </c:pt>
                <c:pt idx="7917">
                  <c:v>5.5376000000000003</c:v>
                </c:pt>
                <c:pt idx="7918">
                  <c:v>5.3461999999999996</c:v>
                </c:pt>
                <c:pt idx="7919">
                  <c:v>5.1028000000000002</c:v>
                </c:pt>
                <c:pt idx="7920">
                  <c:v>4.9644000000000004</c:v>
                </c:pt>
                <c:pt idx="7921">
                  <c:v>4.9330999999999996</c:v>
                </c:pt>
                <c:pt idx="7922">
                  <c:v>4.9306000000000001</c:v>
                </c:pt>
                <c:pt idx="7923">
                  <c:v>5.0293999999999999</c:v>
                </c:pt>
                <c:pt idx="7924">
                  <c:v>5.4512</c:v>
                </c:pt>
                <c:pt idx="7925">
                  <c:v>4.8194999999999997</c:v>
                </c:pt>
                <c:pt idx="7926">
                  <c:v>3.8868</c:v>
                </c:pt>
                <c:pt idx="7927">
                  <c:v>2.9916</c:v>
                </c:pt>
                <c:pt idx="7928">
                  <c:v>2.2315999999999998</c:v>
                </c:pt>
                <c:pt idx="7929">
                  <c:v>2.1057999999999999</c:v>
                </c:pt>
                <c:pt idx="7930">
                  <c:v>3.6838000000000002</c:v>
                </c:pt>
                <c:pt idx="7931">
                  <c:v>4.1410999999999998</c:v>
                </c:pt>
                <c:pt idx="7932">
                  <c:v>3.6996000000000002</c:v>
                </c:pt>
                <c:pt idx="7933">
                  <c:v>3.0981000000000001</c:v>
                </c:pt>
                <c:pt idx="7934">
                  <c:v>3.4891999999999999</c:v>
                </c:pt>
                <c:pt idx="7935">
                  <c:v>3.8551000000000002</c:v>
                </c:pt>
                <c:pt idx="7936">
                  <c:v>3.9777999999999998</c:v>
                </c:pt>
                <c:pt idx="7937">
                  <c:v>3.8407</c:v>
                </c:pt>
                <c:pt idx="7938">
                  <c:v>3.7486999999999999</c:v>
                </c:pt>
                <c:pt idx="7939">
                  <c:v>3.5781000000000001</c:v>
                </c:pt>
                <c:pt idx="7940">
                  <c:v>3.4527000000000001</c:v>
                </c:pt>
                <c:pt idx="7941">
                  <c:v>3.3416999999999999</c:v>
                </c:pt>
                <c:pt idx="7942">
                  <c:v>3.26</c:v>
                </c:pt>
                <c:pt idx="7943">
                  <c:v>3.2376999999999998</c:v>
                </c:pt>
                <c:pt idx="7944">
                  <c:v>3.4876999999999998</c:v>
                </c:pt>
                <c:pt idx="7945">
                  <c:v>4.1298000000000004</c:v>
                </c:pt>
                <c:pt idx="7946">
                  <c:v>4.9958</c:v>
                </c:pt>
                <c:pt idx="7947">
                  <c:v>5.7289000000000003</c:v>
                </c:pt>
                <c:pt idx="7948">
                  <c:v>6.1006999999999998</c:v>
                </c:pt>
                <c:pt idx="7949">
                  <c:v>6.0834999999999999</c:v>
                </c:pt>
                <c:pt idx="7950">
                  <c:v>5.8403999999999998</c:v>
                </c:pt>
                <c:pt idx="7951">
                  <c:v>5.5526</c:v>
                </c:pt>
                <c:pt idx="7952">
                  <c:v>5.2643000000000004</c:v>
                </c:pt>
                <c:pt idx="7953">
                  <c:v>4.9348999999999998</c:v>
                </c:pt>
                <c:pt idx="7954">
                  <c:v>4.6444999999999999</c:v>
                </c:pt>
                <c:pt idx="7955">
                  <c:v>4.4471999999999996</c:v>
                </c:pt>
                <c:pt idx="7956">
                  <c:v>4.2481999999999998</c:v>
                </c:pt>
                <c:pt idx="7957">
                  <c:v>4.0879000000000003</c:v>
                </c:pt>
                <c:pt idx="7958">
                  <c:v>4.0007000000000001</c:v>
                </c:pt>
                <c:pt idx="7959">
                  <c:v>4.0194999999999999</c:v>
                </c:pt>
                <c:pt idx="7960">
                  <c:v>4.1559999999999997</c:v>
                </c:pt>
                <c:pt idx="7961">
                  <c:v>4.423</c:v>
                </c:pt>
                <c:pt idx="7962">
                  <c:v>4.7695999999999996</c:v>
                </c:pt>
                <c:pt idx="7963">
                  <c:v>5.0895000000000001</c:v>
                </c:pt>
                <c:pt idx="7964">
                  <c:v>5.2831000000000001</c:v>
                </c:pt>
                <c:pt idx="7965">
                  <c:v>5.3958000000000004</c:v>
                </c:pt>
                <c:pt idx="7966">
                  <c:v>5.4363000000000001</c:v>
                </c:pt>
                <c:pt idx="7967">
                  <c:v>5.4162999999999997</c:v>
                </c:pt>
                <c:pt idx="7968">
                  <c:v>5.3414000000000001</c:v>
                </c:pt>
                <c:pt idx="7969">
                  <c:v>5.2557999999999998</c:v>
                </c:pt>
                <c:pt idx="7970">
                  <c:v>5.2083000000000004</c:v>
                </c:pt>
                <c:pt idx="7971">
                  <c:v>5.1409000000000002</c:v>
                </c:pt>
                <c:pt idx="7972">
                  <c:v>5.0655999999999999</c:v>
                </c:pt>
                <c:pt idx="7973">
                  <c:v>5.0540000000000003</c:v>
                </c:pt>
                <c:pt idx="7974">
                  <c:v>5.1765999999999996</c:v>
                </c:pt>
                <c:pt idx="7975">
                  <c:v>5.2987000000000002</c:v>
                </c:pt>
                <c:pt idx="7976">
                  <c:v>5.4667000000000003</c:v>
                </c:pt>
                <c:pt idx="7977">
                  <c:v>5.6993999999999998</c:v>
                </c:pt>
                <c:pt idx="7978">
                  <c:v>5.7133000000000003</c:v>
                </c:pt>
                <c:pt idx="7979">
                  <c:v>5.7601000000000004</c:v>
                </c:pt>
                <c:pt idx="7980">
                  <c:v>5.6634000000000002</c:v>
                </c:pt>
                <c:pt idx="7981">
                  <c:v>5.5395000000000003</c:v>
                </c:pt>
                <c:pt idx="7982">
                  <c:v>5.3308</c:v>
                </c:pt>
                <c:pt idx="7983">
                  <c:v>5.1474000000000002</c:v>
                </c:pt>
                <c:pt idx="7984">
                  <c:v>5.0110000000000001</c:v>
                </c:pt>
                <c:pt idx="7985">
                  <c:v>4.8258999999999999</c:v>
                </c:pt>
                <c:pt idx="7986">
                  <c:v>4.7519999999999998</c:v>
                </c:pt>
                <c:pt idx="7987">
                  <c:v>4.6414999999999997</c:v>
                </c:pt>
                <c:pt idx="7988">
                  <c:v>4.6311999999999998</c:v>
                </c:pt>
                <c:pt idx="7989">
                  <c:v>4.7129000000000003</c:v>
                </c:pt>
                <c:pt idx="7990">
                  <c:v>4.76</c:v>
                </c:pt>
                <c:pt idx="7991">
                  <c:v>4.8791000000000002</c:v>
                </c:pt>
                <c:pt idx="7992">
                  <c:v>5.0308000000000002</c:v>
                </c:pt>
                <c:pt idx="7993">
                  <c:v>5.0476000000000001</c:v>
                </c:pt>
                <c:pt idx="7994">
                  <c:v>5.0740999999999996</c:v>
                </c:pt>
                <c:pt idx="7995">
                  <c:v>5.0932000000000004</c:v>
                </c:pt>
                <c:pt idx="7996">
                  <c:v>4.968</c:v>
                </c:pt>
                <c:pt idx="7997">
                  <c:v>4.9326999999999996</c:v>
                </c:pt>
                <c:pt idx="7998">
                  <c:v>4.8373999999999997</c:v>
                </c:pt>
                <c:pt idx="7999">
                  <c:v>4.7117000000000004</c:v>
                </c:pt>
                <c:pt idx="8000">
                  <c:v>4.6872999999999996</c:v>
                </c:pt>
                <c:pt idx="8001">
                  <c:v>4.6017999999999999</c:v>
                </c:pt>
                <c:pt idx="8002">
                  <c:v>4.5130999999999997</c:v>
                </c:pt>
                <c:pt idx="8003">
                  <c:v>4.4988000000000001</c:v>
                </c:pt>
                <c:pt idx="8004">
                  <c:v>4.5202</c:v>
                </c:pt>
                <c:pt idx="8005">
                  <c:v>4.5339999999999998</c:v>
                </c:pt>
                <c:pt idx="8006">
                  <c:v>4.5831</c:v>
                </c:pt>
                <c:pt idx="8007">
                  <c:v>4.6262999999999996</c:v>
                </c:pt>
                <c:pt idx="8008">
                  <c:v>4.6883999999999997</c:v>
                </c:pt>
                <c:pt idx="8009">
                  <c:v>4.7591999999999999</c:v>
                </c:pt>
                <c:pt idx="8010">
                  <c:v>4.7755999999999998</c:v>
                </c:pt>
                <c:pt idx="8011">
                  <c:v>4.7580999999999998</c:v>
                </c:pt>
                <c:pt idx="8012">
                  <c:v>4.7282999999999999</c:v>
                </c:pt>
                <c:pt idx="8013">
                  <c:v>4.7141000000000002</c:v>
                </c:pt>
                <c:pt idx="8014">
                  <c:v>4.7380000000000004</c:v>
                </c:pt>
                <c:pt idx="8015">
                  <c:v>4.7697000000000003</c:v>
                </c:pt>
                <c:pt idx="8016">
                  <c:v>4.8003999999999998</c:v>
                </c:pt>
                <c:pt idx="8017">
                  <c:v>4.8798000000000004</c:v>
                </c:pt>
                <c:pt idx="8018">
                  <c:v>5.0587999999999997</c:v>
                </c:pt>
                <c:pt idx="8019">
                  <c:v>5.3571</c:v>
                </c:pt>
                <c:pt idx="8020">
                  <c:v>5.7375999999999996</c:v>
                </c:pt>
                <c:pt idx="8021">
                  <c:v>6.0633999999999997</c:v>
                </c:pt>
                <c:pt idx="8022">
                  <c:v>6.1307</c:v>
                </c:pt>
                <c:pt idx="8023">
                  <c:v>6.2091000000000003</c:v>
                </c:pt>
                <c:pt idx="8024">
                  <c:v>5.9766000000000004</c:v>
                </c:pt>
                <c:pt idx="8025">
                  <c:v>5.8662999999999998</c:v>
                </c:pt>
                <c:pt idx="8026">
                  <c:v>5.5522999999999998</c:v>
                </c:pt>
                <c:pt idx="8027">
                  <c:v>5.4585999999999997</c:v>
                </c:pt>
                <c:pt idx="8028">
                  <c:v>5.1707999999999998</c:v>
                </c:pt>
                <c:pt idx="8029">
                  <c:v>5.0346000000000002</c:v>
                </c:pt>
                <c:pt idx="8030">
                  <c:v>4.8901000000000003</c:v>
                </c:pt>
                <c:pt idx="8031">
                  <c:v>4.8038999999999996</c:v>
                </c:pt>
                <c:pt idx="8032">
                  <c:v>4.8280000000000003</c:v>
                </c:pt>
                <c:pt idx="8033">
                  <c:v>4.8064</c:v>
                </c:pt>
                <c:pt idx="8034">
                  <c:v>4.8941999999999997</c:v>
                </c:pt>
                <c:pt idx="8035">
                  <c:v>5.0667999999999997</c:v>
                </c:pt>
                <c:pt idx="8036">
                  <c:v>5.1414</c:v>
                </c:pt>
                <c:pt idx="8037">
                  <c:v>5.3261000000000003</c:v>
                </c:pt>
                <c:pt idx="8038">
                  <c:v>5.3636999999999997</c:v>
                </c:pt>
                <c:pt idx="8039">
                  <c:v>5.3137999999999996</c:v>
                </c:pt>
                <c:pt idx="8040">
                  <c:v>5.2218999999999998</c:v>
                </c:pt>
                <c:pt idx="8041">
                  <c:v>5.0766999999999998</c:v>
                </c:pt>
                <c:pt idx="8042">
                  <c:v>5</c:v>
                </c:pt>
                <c:pt idx="8043">
                  <c:v>4.8539000000000003</c:v>
                </c:pt>
                <c:pt idx="8044">
                  <c:v>4.7930999999999999</c:v>
                </c:pt>
                <c:pt idx="8045">
                  <c:v>4.6372999999999998</c:v>
                </c:pt>
                <c:pt idx="8046">
                  <c:v>4.5689000000000002</c:v>
                </c:pt>
                <c:pt idx="8047">
                  <c:v>4.5339</c:v>
                </c:pt>
                <c:pt idx="8048">
                  <c:v>4.4840999999999998</c:v>
                </c:pt>
                <c:pt idx="8049">
                  <c:v>4.4946999999999999</c:v>
                </c:pt>
                <c:pt idx="8050">
                  <c:v>4.5823999999999998</c:v>
                </c:pt>
                <c:pt idx="8051">
                  <c:v>4.6704999999999997</c:v>
                </c:pt>
                <c:pt idx="8052">
                  <c:v>4.7275999999999998</c:v>
                </c:pt>
                <c:pt idx="8053">
                  <c:v>4.8426999999999998</c:v>
                </c:pt>
                <c:pt idx="8054">
                  <c:v>4.8898000000000001</c:v>
                </c:pt>
                <c:pt idx="8055">
                  <c:v>4.8834999999999997</c:v>
                </c:pt>
                <c:pt idx="8056">
                  <c:v>4.8533999999999997</c:v>
                </c:pt>
                <c:pt idx="8057">
                  <c:v>4.8425000000000002</c:v>
                </c:pt>
                <c:pt idx="8058">
                  <c:v>4.7599</c:v>
                </c:pt>
                <c:pt idx="8059">
                  <c:v>4.6589999999999998</c:v>
                </c:pt>
                <c:pt idx="8060">
                  <c:v>4.5888</c:v>
                </c:pt>
                <c:pt idx="8061">
                  <c:v>4.5540000000000003</c:v>
                </c:pt>
                <c:pt idx="8062">
                  <c:v>4.5133000000000001</c:v>
                </c:pt>
                <c:pt idx="8063">
                  <c:v>4.5296000000000003</c:v>
                </c:pt>
                <c:pt idx="8064">
                  <c:v>4.5704000000000002</c:v>
                </c:pt>
                <c:pt idx="8065">
                  <c:v>4.5891000000000002</c:v>
                </c:pt>
                <c:pt idx="8066">
                  <c:v>4.6334999999999997</c:v>
                </c:pt>
                <c:pt idx="8067">
                  <c:v>4.6970000000000001</c:v>
                </c:pt>
                <c:pt idx="8068">
                  <c:v>4.7847999999999997</c:v>
                </c:pt>
                <c:pt idx="8069">
                  <c:v>4.8894000000000002</c:v>
                </c:pt>
                <c:pt idx="8070">
                  <c:v>5.0125000000000002</c:v>
                </c:pt>
                <c:pt idx="8071">
                  <c:v>5.2659000000000002</c:v>
                </c:pt>
                <c:pt idx="8072">
                  <c:v>5.5651999999999999</c:v>
                </c:pt>
                <c:pt idx="8073">
                  <c:v>5.8605</c:v>
                </c:pt>
                <c:pt idx="8074">
                  <c:v>6.6543999999999999</c:v>
                </c:pt>
                <c:pt idx="8075">
                  <c:v>5.9347000000000003</c:v>
                </c:pt>
                <c:pt idx="8076">
                  <c:v>4.8562000000000003</c:v>
                </c:pt>
                <c:pt idx="8077">
                  <c:v>3.7656999999999998</c:v>
                </c:pt>
                <c:pt idx="8078">
                  <c:v>2.8620000000000001</c:v>
                </c:pt>
                <c:pt idx="8079">
                  <c:v>2.4592000000000001</c:v>
                </c:pt>
                <c:pt idx="8080">
                  <c:v>3.4739</c:v>
                </c:pt>
                <c:pt idx="8081">
                  <c:v>4.7370000000000001</c:v>
                </c:pt>
                <c:pt idx="8082">
                  <c:v>4.5810000000000004</c:v>
                </c:pt>
                <c:pt idx="8083">
                  <c:v>3.8832</c:v>
                </c:pt>
                <c:pt idx="8084">
                  <c:v>3.4664999999999999</c:v>
                </c:pt>
                <c:pt idx="8085">
                  <c:v>3.9573</c:v>
                </c:pt>
                <c:pt idx="8086">
                  <c:v>4.1059999999999999</c:v>
                </c:pt>
                <c:pt idx="8087">
                  <c:v>4.0993000000000004</c:v>
                </c:pt>
                <c:pt idx="8088">
                  <c:v>3.8687</c:v>
                </c:pt>
                <c:pt idx="8089">
                  <c:v>3.6821999999999999</c:v>
                </c:pt>
                <c:pt idx="8090">
                  <c:v>3.5388000000000002</c:v>
                </c:pt>
                <c:pt idx="8091">
                  <c:v>3.3843000000000001</c:v>
                </c:pt>
                <c:pt idx="8092">
                  <c:v>3.2816000000000001</c:v>
                </c:pt>
                <c:pt idx="8093">
                  <c:v>3.4020999999999999</c:v>
                </c:pt>
                <c:pt idx="8094">
                  <c:v>4.1421999999999999</c:v>
                </c:pt>
                <c:pt idx="8095">
                  <c:v>5.4183000000000003</c:v>
                </c:pt>
                <c:pt idx="8096">
                  <c:v>6.5180999999999996</c:v>
                </c:pt>
                <c:pt idx="8097">
                  <c:v>6.6501999999999999</c:v>
                </c:pt>
                <c:pt idx="8098">
                  <c:v>5.7987000000000002</c:v>
                </c:pt>
                <c:pt idx="8099">
                  <c:v>5.0227000000000004</c:v>
                </c:pt>
                <c:pt idx="8100">
                  <c:v>5.3788</c:v>
                </c:pt>
                <c:pt idx="8101">
                  <c:v>5.4961000000000002</c:v>
                </c:pt>
                <c:pt idx="8102">
                  <c:v>5.4973000000000001</c:v>
                </c:pt>
                <c:pt idx="8103">
                  <c:v>5.1573000000000002</c:v>
                </c:pt>
                <c:pt idx="8104">
                  <c:v>4.9104999999999999</c:v>
                </c:pt>
                <c:pt idx="8105">
                  <c:v>4.585</c:v>
                </c:pt>
                <c:pt idx="8106">
                  <c:v>4.3818999999999999</c:v>
                </c:pt>
                <c:pt idx="8107">
                  <c:v>4.1380999999999997</c:v>
                </c:pt>
                <c:pt idx="8108">
                  <c:v>3.9361999999999999</c:v>
                </c:pt>
                <c:pt idx="8109">
                  <c:v>3.8081</c:v>
                </c:pt>
                <c:pt idx="8110">
                  <c:v>3.8119999999999998</c:v>
                </c:pt>
                <c:pt idx="8111">
                  <c:v>4.0025000000000004</c:v>
                </c:pt>
                <c:pt idx="8112">
                  <c:v>4.3335999999999997</c:v>
                </c:pt>
                <c:pt idx="8113">
                  <c:v>4.7031000000000001</c:v>
                </c:pt>
                <c:pt idx="8114">
                  <c:v>5.0042999999999997</c:v>
                </c:pt>
                <c:pt idx="8115">
                  <c:v>5.2527999999999997</c:v>
                </c:pt>
                <c:pt idx="8116">
                  <c:v>5.3958000000000004</c:v>
                </c:pt>
                <c:pt idx="8117">
                  <c:v>5.3369999999999997</c:v>
                </c:pt>
                <c:pt idx="8118">
                  <c:v>5.1923000000000004</c:v>
                </c:pt>
                <c:pt idx="8119">
                  <c:v>5.0278</c:v>
                </c:pt>
                <c:pt idx="8120">
                  <c:v>4.8442999999999996</c:v>
                </c:pt>
                <c:pt idx="8121">
                  <c:v>4.6616</c:v>
                </c:pt>
                <c:pt idx="8122">
                  <c:v>4.4953000000000003</c:v>
                </c:pt>
                <c:pt idx="8123">
                  <c:v>4.3845000000000001</c:v>
                </c:pt>
                <c:pt idx="8124">
                  <c:v>4.3208000000000002</c:v>
                </c:pt>
                <c:pt idx="8125">
                  <c:v>4.3285</c:v>
                </c:pt>
                <c:pt idx="8126">
                  <c:v>4.4363000000000001</c:v>
                </c:pt>
                <c:pt idx="8127">
                  <c:v>4.6162999999999998</c:v>
                </c:pt>
                <c:pt idx="8128">
                  <c:v>4.9206000000000003</c:v>
                </c:pt>
                <c:pt idx="8129">
                  <c:v>5.3482000000000003</c:v>
                </c:pt>
                <c:pt idx="8130">
                  <c:v>5.7643000000000004</c:v>
                </c:pt>
                <c:pt idx="8131">
                  <c:v>6.1219999999999999</c:v>
                </c:pt>
                <c:pt idx="8132">
                  <c:v>6.2733999999999996</c:v>
                </c:pt>
                <c:pt idx="8133">
                  <c:v>6.1685999999999996</c:v>
                </c:pt>
                <c:pt idx="8134">
                  <c:v>5.9949000000000003</c:v>
                </c:pt>
                <c:pt idx="8135">
                  <c:v>5.7012999999999998</c:v>
                </c:pt>
                <c:pt idx="8136">
                  <c:v>5.4471999999999996</c:v>
                </c:pt>
                <c:pt idx="8137">
                  <c:v>5.1734</c:v>
                </c:pt>
                <c:pt idx="8138">
                  <c:v>5.03</c:v>
                </c:pt>
                <c:pt idx="8139">
                  <c:v>4.8318000000000003</c:v>
                </c:pt>
                <c:pt idx="8140">
                  <c:v>4.7233999999999998</c:v>
                </c:pt>
                <c:pt idx="8141">
                  <c:v>4.7290000000000001</c:v>
                </c:pt>
                <c:pt idx="8142">
                  <c:v>4.7422000000000004</c:v>
                </c:pt>
                <c:pt idx="8143">
                  <c:v>4.8785999999999996</c:v>
                </c:pt>
                <c:pt idx="8144">
                  <c:v>5.1481000000000003</c:v>
                </c:pt>
                <c:pt idx="8145">
                  <c:v>5.3125</c:v>
                </c:pt>
                <c:pt idx="8146">
                  <c:v>5.4534000000000002</c:v>
                </c:pt>
                <c:pt idx="8147">
                  <c:v>5.5557999999999996</c:v>
                </c:pt>
                <c:pt idx="8148">
                  <c:v>5.4733999999999998</c:v>
                </c:pt>
                <c:pt idx="8149">
                  <c:v>5.4260999999999999</c:v>
                </c:pt>
                <c:pt idx="8150">
                  <c:v>5.2207999999999997</c:v>
                </c:pt>
                <c:pt idx="8151">
                  <c:v>5.1418999999999997</c:v>
                </c:pt>
                <c:pt idx="8152">
                  <c:v>4.8982999999999999</c:v>
                </c:pt>
                <c:pt idx="8153">
                  <c:v>4.8497000000000003</c:v>
                </c:pt>
                <c:pt idx="8154">
                  <c:v>4.6558999999999999</c:v>
                </c:pt>
                <c:pt idx="8155">
                  <c:v>4.5612000000000004</c:v>
                </c:pt>
                <c:pt idx="8156">
                  <c:v>4.5141999999999998</c:v>
                </c:pt>
                <c:pt idx="8157">
                  <c:v>4.4781000000000004</c:v>
                </c:pt>
                <c:pt idx="8158">
                  <c:v>4.5128000000000004</c:v>
                </c:pt>
                <c:pt idx="8159">
                  <c:v>4.6172000000000004</c:v>
                </c:pt>
                <c:pt idx="8160">
                  <c:v>4.7054</c:v>
                </c:pt>
                <c:pt idx="8161">
                  <c:v>4.7525000000000004</c:v>
                </c:pt>
                <c:pt idx="8162">
                  <c:v>4.8209999999999997</c:v>
                </c:pt>
                <c:pt idx="8163">
                  <c:v>4.9173999999999998</c:v>
                </c:pt>
                <c:pt idx="8164">
                  <c:v>4.8860000000000001</c:v>
                </c:pt>
                <c:pt idx="8165">
                  <c:v>4.8296999999999999</c:v>
                </c:pt>
                <c:pt idx="8166">
                  <c:v>4.7778999999999998</c:v>
                </c:pt>
                <c:pt idx="8167">
                  <c:v>4.7365000000000004</c:v>
                </c:pt>
                <c:pt idx="8168">
                  <c:v>4.6399999999999997</c:v>
                </c:pt>
                <c:pt idx="8169">
                  <c:v>4.5917000000000003</c:v>
                </c:pt>
                <c:pt idx="8170">
                  <c:v>4.5260999999999996</c:v>
                </c:pt>
                <c:pt idx="8171">
                  <c:v>4.5095000000000001</c:v>
                </c:pt>
                <c:pt idx="8172">
                  <c:v>4.5130999999999997</c:v>
                </c:pt>
                <c:pt idx="8173">
                  <c:v>4.5175000000000001</c:v>
                </c:pt>
                <c:pt idx="8174">
                  <c:v>4.5370999999999997</c:v>
                </c:pt>
                <c:pt idx="8175">
                  <c:v>4.5625999999999998</c:v>
                </c:pt>
                <c:pt idx="8176">
                  <c:v>4.6186999999999996</c:v>
                </c:pt>
                <c:pt idx="8177">
                  <c:v>4.6596000000000002</c:v>
                </c:pt>
                <c:pt idx="8178">
                  <c:v>4.7610000000000001</c:v>
                </c:pt>
                <c:pt idx="8179">
                  <c:v>4.8913000000000002</c:v>
                </c:pt>
                <c:pt idx="8180">
                  <c:v>5.1456</c:v>
                </c:pt>
                <c:pt idx="8181">
                  <c:v>5.4725999999999999</c:v>
                </c:pt>
                <c:pt idx="8182">
                  <c:v>5.7746000000000004</c:v>
                </c:pt>
                <c:pt idx="8183">
                  <c:v>5.9804000000000004</c:v>
                </c:pt>
                <c:pt idx="8184">
                  <c:v>6.1539000000000001</c:v>
                </c:pt>
                <c:pt idx="8185">
                  <c:v>6.1489000000000003</c:v>
                </c:pt>
                <c:pt idx="8186">
                  <c:v>6.0330000000000004</c:v>
                </c:pt>
                <c:pt idx="8187">
                  <c:v>5.8498000000000001</c:v>
                </c:pt>
                <c:pt idx="8188">
                  <c:v>5.6288</c:v>
                </c:pt>
                <c:pt idx="8189">
                  <c:v>5.4825999999999997</c:v>
                </c:pt>
                <c:pt idx="8190">
                  <c:v>5.2770000000000001</c:v>
                </c:pt>
                <c:pt idx="8191">
                  <c:v>5.1881000000000004</c:v>
                </c:pt>
                <c:pt idx="8192">
                  <c:v>4.9976000000000003</c:v>
                </c:pt>
                <c:pt idx="8193">
                  <c:v>4.9751000000000003</c:v>
                </c:pt>
                <c:pt idx="8194">
                  <c:v>4.8932000000000002</c:v>
                </c:pt>
                <c:pt idx="8195">
                  <c:v>4.9143999999999997</c:v>
                </c:pt>
                <c:pt idx="8196">
                  <c:v>5.0313999999999997</c:v>
                </c:pt>
                <c:pt idx="8197">
                  <c:v>5.0456000000000003</c:v>
                </c:pt>
                <c:pt idx="8198">
                  <c:v>5.1470000000000002</c:v>
                </c:pt>
                <c:pt idx="8199">
                  <c:v>5.2438000000000002</c:v>
                </c:pt>
                <c:pt idx="8200">
                  <c:v>5.1947999999999999</c:v>
                </c:pt>
                <c:pt idx="8201">
                  <c:v>5.2512999999999996</c:v>
                </c:pt>
                <c:pt idx="8202">
                  <c:v>5.1420000000000003</c:v>
                </c:pt>
                <c:pt idx="8203">
                  <c:v>5.1364000000000001</c:v>
                </c:pt>
                <c:pt idx="8204">
                  <c:v>4.9973000000000001</c:v>
                </c:pt>
                <c:pt idx="8205">
                  <c:v>4.9859</c:v>
                </c:pt>
                <c:pt idx="8206">
                  <c:v>4.8135000000000003</c:v>
                </c:pt>
                <c:pt idx="8207">
                  <c:v>4.7304000000000004</c:v>
                </c:pt>
                <c:pt idx="8208">
                  <c:v>4.6806999999999999</c:v>
                </c:pt>
                <c:pt idx="8209">
                  <c:v>4.5785999999999998</c:v>
                </c:pt>
                <c:pt idx="8210">
                  <c:v>4.5640000000000001</c:v>
                </c:pt>
                <c:pt idx="8211">
                  <c:v>4.6013000000000002</c:v>
                </c:pt>
                <c:pt idx="8212">
                  <c:v>4.5831</c:v>
                </c:pt>
                <c:pt idx="8213">
                  <c:v>4.5914000000000001</c:v>
                </c:pt>
                <c:pt idx="8214">
                  <c:v>4.6957000000000004</c:v>
                </c:pt>
                <c:pt idx="8215">
                  <c:v>4.7300000000000004</c:v>
                </c:pt>
                <c:pt idx="8216">
                  <c:v>4.7514000000000003</c:v>
                </c:pt>
                <c:pt idx="8217">
                  <c:v>4.7709999999999999</c:v>
                </c:pt>
                <c:pt idx="8218">
                  <c:v>4.7887000000000004</c:v>
                </c:pt>
                <c:pt idx="8219">
                  <c:v>4.7569999999999997</c:v>
                </c:pt>
                <c:pt idx="8220">
                  <c:v>4.6981999999999999</c:v>
                </c:pt>
                <c:pt idx="8221">
                  <c:v>4.6619999999999999</c:v>
                </c:pt>
                <c:pt idx="8222">
                  <c:v>4.6177999999999999</c:v>
                </c:pt>
                <c:pt idx="8223">
                  <c:v>4.5842000000000001</c:v>
                </c:pt>
                <c:pt idx="8224">
                  <c:v>4.5521000000000003</c:v>
                </c:pt>
                <c:pt idx="8225">
                  <c:v>4.5454999999999997</c:v>
                </c:pt>
                <c:pt idx="8226">
                  <c:v>4.5479000000000003</c:v>
                </c:pt>
                <c:pt idx="8227">
                  <c:v>4.5744999999999996</c:v>
                </c:pt>
                <c:pt idx="8228">
                  <c:v>4.6154999999999999</c:v>
                </c:pt>
                <c:pt idx="8229">
                  <c:v>4.6917</c:v>
                </c:pt>
                <c:pt idx="8230">
                  <c:v>4.8000999999999996</c:v>
                </c:pt>
                <c:pt idx="8231">
                  <c:v>5.0262000000000002</c:v>
                </c:pt>
                <c:pt idx="8232">
                  <c:v>5.5643000000000002</c:v>
                </c:pt>
                <c:pt idx="8233">
                  <c:v>5.3354999999999997</c:v>
                </c:pt>
                <c:pt idx="8234">
                  <c:v>4.4649000000000001</c:v>
                </c:pt>
                <c:pt idx="8235">
                  <c:v>3.5163000000000002</c:v>
                </c:pt>
                <c:pt idx="8236">
                  <c:v>2.6636000000000002</c:v>
                </c:pt>
                <c:pt idx="8237">
                  <c:v>1.9879</c:v>
                </c:pt>
                <c:pt idx="8238">
                  <c:v>2.3426</c:v>
                </c:pt>
                <c:pt idx="8239">
                  <c:v>3.7530000000000001</c:v>
                </c:pt>
                <c:pt idx="8240">
                  <c:v>4.1512000000000002</c:v>
                </c:pt>
                <c:pt idx="8241">
                  <c:v>3.7635000000000001</c:v>
                </c:pt>
                <c:pt idx="8242">
                  <c:v>3.3656999999999999</c:v>
                </c:pt>
                <c:pt idx="8243">
                  <c:v>3.6577999999999999</c:v>
                </c:pt>
                <c:pt idx="8244">
                  <c:v>3.8191999999999999</c:v>
                </c:pt>
                <c:pt idx="8245">
                  <c:v>3.8449</c:v>
                </c:pt>
                <c:pt idx="8246">
                  <c:v>3.7583000000000002</c:v>
                </c:pt>
                <c:pt idx="8247">
                  <c:v>3.5994000000000002</c:v>
                </c:pt>
                <c:pt idx="8248">
                  <c:v>3.4893999999999998</c:v>
                </c:pt>
                <c:pt idx="8249">
                  <c:v>3.3855</c:v>
                </c:pt>
                <c:pt idx="8250">
                  <c:v>3.3971</c:v>
                </c:pt>
                <c:pt idx="8251">
                  <c:v>3.7986</c:v>
                </c:pt>
                <c:pt idx="8252">
                  <c:v>4.7942</c:v>
                </c:pt>
                <c:pt idx="8253">
                  <c:v>5.7286000000000001</c:v>
                </c:pt>
                <c:pt idx="8254">
                  <c:v>6.5797999999999996</c:v>
                </c:pt>
                <c:pt idx="8255">
                  <c:v>6.5895000000000001</c:v>
                </c:pt>
                <c:pt idx="8256">
                  <c:v>5.7018000000000004</c:v>
                </c:pt>
                <c:pt idx="8257">
                  <c:v>4.5735000000000001</c:v>
                </c:pt>
                <c:pt idx="8258">
                  <c:v>4.6510999999999996</c:v>
                </c:pt>
                <c:pt idx="8259">
                  <c:v>5.1867000000000001</c:v>
                </c:pt>
                <c:pt idx="8260">
                  <c:v>5.4157999999999999</c:v>
                </c:pt>
                <c:pt idx="8261">
                  <c:v>5.2186000000000003</c:v>
                </c:pt>
                <c:pt idx="8262">
                  <c:v>5.0095999999999998</c:v>
                </c:pt>
                <c:pt idx="8263">
                  <c:v>4.6981000000000002</c:v>
                </c:pt>
                <c:pt idx="8264">
                  <c:v>4.4863999999999997</c:v>
                </c:pt>
                <c:pt idx="8265">
                  <c:v>4.2251000000000003</c:v>
                </c:pt>
                <c:pt idx="8266">
                  <c:v>4.0189000000000004</c:v>
                </c:pt>
                <c:pt idx="8267">
                  <c:v>3.9346999999999999</c:v>
                </c:pt>
                <c:pt idx="8268">
                  <c:v>3.9441999999999999</c:v>
                </c:pt>
                <c:pt idx="8270">
                  <c:v>5.7144000000000004</c:v>
                </c:pt>
                <c:pt idx="8271">
                  <c:v>6.6092000000000004</c:v>
                </c:pt>
                <c:pt idx="8272">
                  <c:v>5.9885000000000002</c:v>
                </c:pt>
                <c:pt idx="8273">
                  <c:v>4.9090999999999996</c:v>
                </c:pt>
                <c:pt idx="8274">
                  <c:v>3.8264</c:v>
                </c:pt>
                <c:pt idx="8275">
                  <c:v>2.9053</c:v>
                </c:pt>
                <c:pt idx="8276">
                  <c:v>2.5564</c:v>
                </c:pt>
                <c:pt idx="8277">
                  <c:v>3.7176999999999998</c:v>
                </c:pt>
                <c:pt idx="8278">
                  <c:v>4.5662000000000003</c:v>
                </c:pt>
                <c:pt idx="8279">
                  <c:v>4.3216000000000001</c:v>
                </c:pt>
                <c:pt idx="8280">
                  <c:v>3.6594000000000002</c:v>
                </c:pt>
                <c:pt idx="8281">
                  <c:v>3.2345999999999999</c:v>
                </c:pt>
                <c:pt idx="8282">
                  <c:v>3.1676000000000002</c:v>
                </c:pt>
                <c:pt idx="8283">
                  <c:v>3.1804000000000001</c:v>
                </c:pt>
                <c:pt idx="8284">
                  <c:v>3.1377999999999999</c:v>
                </c:pt>
                <c:pt idx="8285">
                  <c:v>3.0588000000000002</c:v>
                </c:pt>
                <c:pt idx="8286">
                  <c:v>2.9933000000000001</c:v>
                </c:pt>
                <c:pt idx="8287">
                  <c:v>2.9725999999999999</c:v>
                </c:pt>
                <c:pt idx="8288">
                  <c:v>2.9304000000000001</c:v>
                </c:pt>
                <c:pt idx="8289">
                  <c:v>2.9268999999999998</c:v>
                </c:pt>
                <c:pt idx="8290">
                  <c:v>3.3742000000000001</c:v>
                </c:pt>
                <c:pt idx="8291">
                  <c:v>4.5435999999999996</c:v>
                </c:pt>
                <c:pt idx="8292">
                  <c:v>5.9531999999999998</c:v>
                </c:pt>
                <c:pt idx="8293">
                  <c:v>6.9019000000000004</c:v>
                </c:pt>
                <c:pt idx="8294">
                  <c:v>7.1031000000000004</c:v>
                </c:pt>
                <c:pt idx="8295">
                  <c:v>6.3587999999999996</c:v>
                </c:pt>
                <c:pt idx="8296">
                  <c:v>5.4664999999999999</c:v>
                </c:pt>
                <c:pt idx="8297">
                  <c:v>5.4593999999999996</c:v>
                </c:pt>
                <c:pt idx="8298">
                  <c:v>5.4694000000000003</c:v>
                </c:pt>
                <c:pt idx="8299">
                  <c:v>5.2834000000000003</c:v>
                </c:pt>
                <c:pt idx="8300">
                  <c:v>5.0476999999999999</c:v>
                </c:pt>
                <c:pt idx="8301">
                  <c:v>4.8007</c:v>
                </c:pt>
                <c:pt idx="8302">
                  <c:v>4.6052999999999997</c:v>
                </c:pt>
                <c:pt idx="8303">
                  <c:v>4.7333999999999996</c:v>
                </c:pt>
                <c:pt idx="8304">
                  <c:v>4.3525</c:v>
                </c:pt>
                <c:pt idx="8305">
                  <c:v>3.5676999999999999</c:v>
                </c:pt>
                <c:pt idx="8306">
                  <c:v>3.1078999999999999</c:v>
                </c:pt>
                <c:pt idx="8307">
                  <c:v>2.5876000000000001</c:v>
                </c:pt>
                <c:pt idx="8308">
                  <c:v>2.0306999999999999</c:v>
                </c:pt>
                <c:pt idx="8309">
                  <c:v>1.5567</c:v>
                </c:pt>
                <c:pt idx="8310">
                  <c:v>1.6346000000000001</c:v>
                </c:pt>
                <c:pt idx="8311">
                  <c:v>3.4102999999999999</c:v>
                </c:pt>
                <c:pt idx="8312">
                  <c:v>3.8893</c:v>
                </c:pt>
                <c:pt idx="8313">
                  <c:v>3.5714999999999999</c:v>
                </c:pt>
                <c:pt idx="8314">
                  <c:v>2.9327999999999999</c:v>
                </c:pt>
                <c:pt idx="8315">
                  <c:v>3.0343</c:v>
                </c:pt>
                <c:pt idx="8316">
                  <c:v>3.7336</c:v>
                </c:pt>
                <c:pt idx="8317">
                  <c:v>3.8950999999999998</c:v>
                </c:pt>
                <c:pt idx="8318">
                  <c:v>3.8169</c:v>
                </c:pt>
                <c:pt idx="8319">
                  <c:v>3.5282</c:v>
                </c:pt>
                <c:pt idx="8320">
                  <c:v>3.3449</c:v>
                </c:pt>
                <c:pt idx="8321">
                  <c:v>3.2050999999999998</c:v>
                </c:pt>
                <c:pt idx="8322">
                  <c:v>3.0785999999999998</c:v>
                </c:pt>
                <c:pt idx="8323">
                  <c:v>3.0497999999999998</c:v>
                </c:pt>
                <c:pt idx="8324">
                  <c:v>3.0440999999999998</c:v>
                </c:pt>
                <c:pt idx="8325">
                  <c:v>3.2271999999999998</c:v>
                </c:pt>
                <c:pt idx="8326">
                  <c:v>3.8898999999999999</c:v>
                </c:pt>
                <c:pt idx="8327">
                  <c:v>4.9715999999999996</c:v>
                </c:pt>
                <c:pt idx="8328">
                  <c:v>6.0065999999999997</c:v>
                </c:pt>
                <c:pt idx="8329">
                  <c:v>6.4637000000000002</c:v>
                </c:pt>
                <c:pt idx="8330">
                  <c:v>6.4671000000000003</c:v>
                </c:pt>
                <c:pt idx="8331">
                  <c:v>5.5892999999999997</c:v>
                </c:pt>
                <c:pt idx="8332">
                  <c:v>4.9871999999999996</c:v>
                </c:pt>
                <c:pt idx="8333">
                  <c:v>5.0890000000000004</c:v>
                </c:pt>
                <c:pt idx="8334">
                  <c:v>5.0065999999999997</c:v>
                </c:pt>
                <c:pt idx="8335">
                  <c:v>4.8045</c:v>
                </c:pt>
                <c:pt idx="8336">
                  <c:v>4.5986000000000002</c:v>
                </c:pt>
                <c:pt idx="8337">
                  <c:v>4.3677000000000001</c:v>
                </c:pt>
                <c:pt idx="8338">
                  <c:v>4.1816000000000004</c:v>
                </c:pt>
                <c:pt idx="8339">
                  <c:v>4.0526999999999997</c:v>
                </c:pt>
                <c:pt idx="8340">
                  <c:v>3.9718</c:v>
                </c:pt>
                <c:pt idx="8341">
                  <c:v>3.9811999999999999</c:v>
                </c:pt>
                <c:pt idx="8342">
                  <c:v>4.1123000000000003</c:v>
                </c:pt>
                <c:pt idx="8343">
                  <c:v>4.3342999999999998</c:v>
                </c:pt>
                <c:pt idx="8344">
                  <c:v>4.5606</c:v>
                </c:pt>
                <c:pt idx="8345">
                  <c:v>4.7340999999999998</c:v>
                </c:pt>
                <c:pt idx="8346">
                  <c:v>4.8912000000000004</c:v>
                </c:pt>
                <c:pt idx="8347">
                  <c:v>4.9797000000000002</c:v>
                </c:pt>
                <c:pt idx="8348">
                  <c:v>5.0129000000000001</c:v>
                </c:pt>
                <c:pt idx="8349">
                  <c:v>5.0400999999999998</c:v>
                </c:pt>
                <c:pt idx="8350">
                  <c:v>5.0385999999999997</c:v>
                </c:pt>
                <c:pt idx="8351">
                  <c:v>5.0296000000000003</c:v>
                </c:pt>
                <c:pt idx="8352">
                  <c:v>5.0285000000000002</c:v>
                </c:pt>
                <c:pt idx="8353">
                  <c:v>5.0720999999999998</c:v>
                </c:pt>
                <c:pt idx="8354">
                  <c:v>5.2386999999999997</c:v>
                </c:pt>
                <c:pt idx="8355">
                  <c:v>5.3832000000000004</c:v>
                </c:pt>
                <c:pt idx="8356">
                  <c:v>5.5899000000000001</c:v>
                </c:pt>
                <c:pt idx="8357">
                  <c:v>5.7953000000000001</c:v>
                </c:pt>
                <c:pt idx="8358">
                  <c:v>5.9881000000000002</c:v>
                </c:pt>
                <c:pt idx="8359">
                  <c:v>5.9202000000000004</c:v>
                </c:pt>
                <c:pt idx="8360">
                  <c:v>5.9309000000000003</c:v>
                </c:pt>
                <c:pt idx="8361">
                  <c:v>5.6634000000000002</c:v>
                </c:pt>
                <c:pt idx="8362">
                  <c:v>5.6002999999999998</c:v>
                </c:pt>
                <c:pt idx="8363">
                  <c:v>5.3662999999999998</c:v>
                </c:pt>
                <c:pt idx="8364">
                  <c:v>5.2251000000000003</c:v>
                </c:pt>
                <c:pt idx="8365">
                  <c:v>5.0848000000000004</c:v>
                </c:pt>
                <c:pt idx="8366">
                  <c:v>4.9406999999999996</c:v>
                </c:pt>
                <c:pt idx="8367">
                  <c:v>4.8849999999999998</c:v>
                </c:pt>
                <c:pt idx="8368">
                  <c:v>4.7755999999999998</c:v>
                </c:pt>
                <c:pt idx="8369">
                  <c:v>4.7899000000000003</c:v>
                </c:pt>
                <c:pt idx="8370">
                  <c:v>4.8869999999999996</c:v>
                </c:pt>
                <c:pt idx="8371">
                  <c:v>4.9309000000000003</c:v>
                </c:pt>
                <c:pt idx="8372">
                  <c:v>5.0038</c:v>
                </c:pt>
                <c:pt idx="8373">
                  <c:v>5.0839999999999996</c:v>
                </c:pt>
                <c:pt idx="8374">
                  <c:v>5.0853000000000002</c:v>
                </c:pt>
                <c:pt idx="8375">
                  <c:v>5.1132999999999997</c:v>
                </c:pt>
                <c:pt idx="8376">
                  <c:v>5.0736999999999997</c:v>
                </c:pt>
                <c:pt idx="8377">
                  <c:v>4.9748999999999999</c:v>
                </c:pt>
                <c:pt idx="8378">
                  <c:v>4.9793000000000003</c:v>
                </c:pt>
                <c:pt idx="8379">
                  <c:v>4.8525</c:v>
                </c:pt>
                <c:pt idx="8380">
                  <c:v>4.7614000000000001</c:v>
                </c:pt>
                <c:pt idx="8381">
                  <c:v>4.7586000000000004</c:v>
                </c:pt>
                <c:pt idx="8382">
                  <c:v>4.6875</c:v>
                </c:pt>
                <c:pt idx="8383">
                  <c:v>4.6184000000000003</c:v>
                </c:pt>
                <c:pt idx="8384">
                  <c:v>4.5974000000000004</c:v>
                </c:pt>
                <c:pt idx="8385">
                  <c:v>4.6227</c:v>
                </c:pt>
                <c:pt idx="8386">
                  <c:v>4.6162000000000001</c:v>
                </c:pt>
                <c:pt idx="8387">
                  <c:v>4.6128</c:v>
                </c:pt>
                <c:pt idx="8388">
                  <c:v>4.6388999999999996</c:v>
                </c:pt>
                <c:pt idx="8389">
                  <c:v>4.6847000000000003</c:v>
                </c:pt>
                <c:pt idx="8390">
                  <c:v>4.7207999999999997</c:v>
                </c:pt>
                <c:pt idx="8391">
                  <c:v>4.7234999999999996</c:v>
                </c:pt>
                <c:pt idx="8392">
                  <c:v>4.7329999999999997</c:v>
                </c:pt>
                <c:pt idx="8393">
                  <c:v>4.6997999999999998</c:v>
                </c:pt>
                <c:pt idx="8394">
                  <c:v>4.7167000000000003</c:v>
                </c:pt>
                <c:pt idx="8395">
                  <c:v>4.7159000000000004</c:v>
                </c:pt>
                <c:pt idx="8396">
                  <c:v>4.6894999999999998</c:v>
                </c:pt>
                <c:pt idx="8397">
                  <c:v>4.6882999999999999</c:v>
                </c:pt>
                <c:pt idx="8398">
                  <c:v>4.7431000000000001</c:v>
                </c:pt>
                <c:pt idx="8399">
                  <c:v>4.9324000000000003</c:v>
                </c:pt>
                <c:pt idx="8400">
                  <c:v>5.2643000000000004</c:v>
                </c:pt>
                <c:pt idx="8401">
                  <c:v>5.7625999999999999</c:v>
                </c:pt>
                <c:pt idx="8402">
                  <c:v>5.9771999999999998</c:v>
                </c:pt>
                <c:pt idx="8403">
                  <c:v>6.2361000000000004</c:v>
                </c:pt>
                <c:pt idx="8404">
                  <c:v>6.2882999999999996</c:v>
                </c:pt>
                <c:pt idx="8405">
                  <c:v>6.1550000000000002</c:v>
                </c:pt>
                <c:pt idx="8406">
                  <c:v>5.9134000000000002</c:v>
                </c:pt>
                <c:pt idx="8407">
                  <c:v>5.7511999999999999</c:v>
                </c:pt>
                <c:pt idx="8408">
                  <c:v>5.4634</c:v>
                </c:pt>
                <c:pt idx="8409">
                  <c:v>5.3198999999999996</c:v>
                </c:pt>
                <c:pt idx="8410">
                  <c:v>5.0758999999999999</c:v>
                </c:pt>
                <c:pt idx="8411">
                  <c:v>4.8851000000000004</c:v>
                </c:pt>
                <c:pt idx="8412">
                  <c:v>4.7706999999999997</c:v>
                </c:pt>
                <c:pt idx="8413">
                  <c:v>4.6627999999999998</c:v>
                </c:pt>
                <c:pt idx="8414">
                  <c:v>4.7431999999999999</c:v>
                </c:pt>
                <c:pt idx="8415">
                  <c:v>4.7769000000000004</c:v>
                </c:pt>
                <c:pt idx="8416">
                  <c:v>4.8959999999999999</c:v>
                </c:pt>
                <c:pt idx="8417">
                  <c:v>5.1712999999999996</c:v>
                </c:pt>
                <c:pt idx="8418">
                  <c:v>5.2477</c:v>
                </c:pt>
                <c:pt idx="8419">
                  <c:v>5.4097999999999997</c:v>
                </c:pt>
                <c:pt idx="8420">
                  <c:v>5.37</c:v>
                </c:pt>
                <c:pt idx="8421">
                  <c:v>5.3609</c:v>
                </c:pt>
                <c:pt idx="8422">
                  <c:v>5.2366999999999999</c:v>
                </c:pt>
                <c:pt idx="8423">
                  <c:v>5.1157000000000004</c:v>
                </c:pt>
                <c:pt idx="8424">
                  <c:v>4.9707999999999997</c:v>
                </c:pt>
                <c:pt idx="8425">
                  <c:v>4.8192000000000004</c:v>
                </c:pt>
                <c:pt idx="8426">
                  <c:v>4.7370000000000001</c:v>
                </c:pt>
                <c:pt idx="8427">
                  <c:v>4.5701000000000001</c:v>
                </c:pt>
                <c:pt idx="8428">
                  <c:v>4.5377000000000001</c:v>
                </c:pt>
                <c:pt idx="8429">
                  <c:v>4.4800000000000004</c:v>
                </c:pt>
                <c:pt idx="8430">
                  <c:v>4.4619</c:v>
                </c:pt>
                <c:pt idx="8431">
                  <c:v>4.5434000000000001</c:v>
                </c:pt>
                <c:pt idx="8432">
                  <c:v>4.6661999999999999</c:v>
                </c:pt>
                <c:pt idx="8433">
                  <c:v>4.7305999999999999</c:v>
                </c:pt>
                <c:pt idx="8434">
                  <c:v>4.7881999999999998</c:v>
                </c:pt>
                <c:pt idx="8435">
                  <c:v>4.8726000000000003</c:v>
                </c:pt>
                <c:pt idx="8436">
                  <c:v>4.8771000000000004</c:v>
                </c:pt>
                <c:pt idx="8437">
                  <c:v>4.8432000000000004</c:v>
                </c:pt>
                <c:pt idx="8438">
                  <c:v>4.8304</c:v>
                </c:pt>
                <c:pt idx="8439">
                  <c:v>4.798</c:v>
                </c:pt>
                <c:pt idx="8440">
                  <c:v>4.7175000000000002</c:v>
                </c:pt>
                <c:pt idx="8441">
                  <c:v>4.6665999999999999</c:v>
                </c:pt>
                <c:pt idx="8442">
                  <c:v>4.6172000000000004</c:v>
                </c:pt>
                <c:pt idx="8443">
                  <c:v>4.5726000000000004</c:v>
                </c:pt>
                <c:pt idx="8444">
                  <c:v>4.5152000000000001</c:v>
                </c:pt>
                <c:pt idx="8445">
                  <c:v>4.4954999999999998</c:v>
                </c:pt>
                <c:pt idx="8446">
                  <c:v>4.7855999999999996</c:v>
                </c:pt>
                <c:pt idx="8447">
                  <c:v>4.5109000000000004</c:v>
                </c:pt>
                <c:pt idx="8448">
                  <c:v>3.7559999999999998</c:v>
                </c:pt>
                <c:pt idx="8449">
                  <c:v>2.9291999999999998</c:v>
                </c:pt>
                <c:pt idx="8450">
                  <c:v>2.2210000000000001</c:v>
                </c:pt>
                <c:pt idx="8451">
                  <c:v>1.6512</c:v>
                </c:pt>
                <c:pt idx="8452">
                  <c:v>1.8895</c:v>
                </c:pt>
                <c:pt idx="8453">
                  <c:v>2.6671</c:v>
                </c:pt>
                <c:pt idx="8454">
                  <c:v>3.2107999999999999</c:v>
                </c:pt>
                <c:pt idx="8455">
                  <c:v>3.4218999999999999</c:v>
                </c:pt>
                <c:pt idx="8456">
                  <c:v>3.4453</c:v>
                </c:pt>
                <c:pt idx="8457">
                  <c:v>3.4489000000000001</c:v>
                </c:pt>
                <c:pt idx="8458">
                  <c:v>3.3477000000000001</c:v>
                </c:pt>
                <c:pt idx="8459">
                  <c:v>2.8222999999999998</c:v>
                </c:pt>
                <c:pt idx="8460">
                  <c:v>2.2155999999999998</c:v>
                </c:pt>
                <c:pt idx="8461">
                  <c:v>1.6831</c:v>
                </c:pt>
                <c:pt idx="8462">
                  <c:v>1.2538</c:v>
                </c:pt>
                <c:pt idx="8463">
                  <c:v>1.5217000000000001</c:v>
                </c:pt>
                <c:pt idx="8464">
                  <c:v>1.9934000000000001</c:v>
                </c:pt>
                <c:pt idx="8465">
                  <c:v>2.2244000000000002</c:v>
                </c:pt>
                <c:pt idx="8466">
                  <c:v>2.2677999999999998</c:v>
                </c:pt>
                <c:pt idx="8467">
                  <c:v>2.3471000000000002</c:v>
                </c:pt>
                <c:pt idx="8468">
                  <c:v>2.5539000000000001</c:v>
                </c:pt>
                <c:pt idx="8469">
                  <c:v>2.8401999999999998</c:v>
                </c:pt>
                <c:pt idx="8470">
                  <c:v>3.3029000000000002</c:v>
                </c:pt>
                <c:pt idx="8471">
                  <c:v>4.1430999999999996</c:v>
                </c:pt>
                <c:pt idx="8472">
                  <c:v>5.2114000000000003</c:v>
                </c:pt>
                <c:pt idx="8473">
                  <c:v>6.1359000000000004</c:v>
                </c:pt>
                <c:pt idx="8474">
                  <c:v>5.9549000000000003</c:v>
                </c:pt>
                <c:pt idx="8475">
                  <c:v>5.0837000000000003</c:v>
                </c:pt>
                <c:pt idx="8476">
                  <c:v>4.7544000000000004</c:v>
                </c:pt>
                <c:pt idx="8477">
                  <c:v>5.2164000000000001</c:v>
                </c:pt>
                <c:pt idx="8478">
                  <c:v>5.42</c:v>
                </c:pt>
                <c:pt idx="8479">
                  <c:v>5.3474000000000004</c:v>
                </c:pt>
                <c:pt idx="8480">
                  <c:v>4.9538000000000002</c:v>
                </c:pt>
                <c:pt idx="8481">
                  <c:v>4.7312000000000003</c:v>
                </c:pt>
                <c:pt idx="8482">
                  <c:v>4.4135999999999997</c:v>
                </c:pt>
                <c:pt idx="8483">
                  <c:v>4.2163000000000004</c:v>
                </c:pt>
                <c:pt idx="8484">
                  <c:v>4.032</c:v>
                </c:pt>
                <c:pt idx="8485">
                  <c:v>3.8502999999999998</c:v>
                </c:pt>
                <c:pt idx="8486">
                  <c:v>3.7852000000000001</c:v>
                </c:pt>
                <c:pt idx="8487">
                  <c:v>3.8879999999999999</c:v>
                </c:pt>
                <c:pt idx="8488">
                  <c:v>4.2198000000000002</c:v>
                </c:pt>
                <c:pt idx="8489">
                  <c:v>4.6449999999999996</c:v>
                </c:pt>
                <c:pt idx="8490">
                  <c:v>5.0255999999999998</c:v>
                </c:pt>
                <c:pt idx="8491">
                  <c:v>5.3121999999999998</c:v>
                </c:pt>
                <c:pt idx="8492">
                  <c:v>7.7088000000000001</c:v>
                </c:pt>
                <c:pt idx="8493">
                  <c:v>9.7034000000000002</c:v>
                </c:pt>
                <c:pt idx="8494">
                  <c:v>9.6175999999999995</c:v>
                </c:pt>
                <c:pt idx="8495">
                  <c:v>8.1633999999999993</c:v>
                </c:pt>
                <c:pt idx="8496">
                  <c:v>6.4604999999999997</c:v>
                </c:pt>
                <c:pt idx="8497">
                  <c:v>4.9394999999999998</c:v>
                </c:pt>
                <c:pt idx="8498">
                  <c:v>3.7746</c:v>
                </c:pt>
                <c:pt idx="8499">
                  <c:v>4.0176999999999996</c:v>
                </c:pt>
                <c:pt idx="8500">
                  <c:v>5.0246000000000004</c:v>
                </c:pt>
                <c:pt idx="8501">
                  <c:v>5.1558000000000002</c:v>
                </c:pt>
                <c:pt idx="8502">
                  <c:v>4.7836999999999996</c:v>
                </c:pt>
                <c:pt idx="8503">
                  <c:v>4.4097</c:v>
                </c:pt>
                <c:pt idx="8504">
                  <c:v>3.9786999999999999</c:v>
                </c:pt>
                <c:pt idx="8505">
                  <c:v>3.7582</c:v>
                </c:pt>
                <c:pt idx="8506">
                  <c:v>3.5005000000000002</c:v>
                </c:pt>
                <c:pt idx="8507">
                  <c:v>3.3330000000000002</c:v>
                </c:pt>
                <c:pt idx="8508">
                  <c:v>3.4068999999999998</c:v>
                </c:pt>
                <c:pt idx="8509">
                  <c:v>4.4481999999999999</c:v>
                </c:pt>
                <c:pt idx="8510">
                  <c:v>6.3066000000000004</c:v>
                </c:pt>
                <c:pt idx="8511">
                  <c:v>7.4378000000000002</c:v>
                </c:pt>
                <c:pt idx="8512">
                  <c:v>7.1161000000000003</c:v>
                </c:pt>
                <c:pt idx="8513">
                  <c:v>5.9888000000000003</c:v>
                </c:pt>
                <c:pt idx="8514">
                  <c:v>4.7633000000000001</c:v>
                </c:pt>
                <c:pt idx="8515">
                  <c:v>4.8650000000000002</c:v>
                </c:pt>
                <c:pt idx="8516">
                  <c:v>5.7713000000000001</c:v>
                </c:pt>
                <c:pt idx="8517">
                  <c:v>6.1462000000000003</c:v>
                </c:pt>
                <c:pt idx="8518">
                  <c:v>5.4657</c:v>
                </c:pt>
                <c:pt idx="8519">
                  <c:v>4.4272999999999998</c:v>
                </c:pt>
                <c:pt idx="8520">
                  <c:v>3.9845999999999999</c:v>
                </c:pt>
                <c:pt idx="8521">
                  <c:v>4.3521999999999998</c:v>
                </c:pt>
                <c:pt idx="8522">
                  <c:v>4.4568000000000003</c:v>
                </c:pt>
                <c:pt idx="8523">
                  <c:v>4.3605</c:v>
                </c:pt>
                <c:pt idx="8524">
                  <c:v>4.2222999999999997</c:v>
                </c:pt>
                <c:pt idx="8525">
                  <c:v>4.1275000000000004</c:v>
                </c:pt>
                <c:pt idx="8526">
                  <c:v>3.5556000000000001</c:v>
                </c:pt>
                <c:pt idx="8527">
                  <c:v>2.8382000000000001</c:v>
                </c:pt>
                <c:pt idx="8528">
                  <c:v>2.1515</c:v>
                </c:pt>
                <c:pt idx="8529">
                  <c:v>1.5988</c:v>
                </c:pt>
                <c:pt idx="8530">
                  <c:v>1.544</c:v>
                </c:pt>
                <c:pt idx="8531">
                  <c:v>1.9942</c:v>
                </c:pt>
                <c:pt idx="8532">
                  <c:v>2.4043000000000001</c:v>
                </c:pt>
                <c:pt idx="8533">
                  <c:v>2.6324000000000001</c:v>
                </c:pt>
                <c:pt idx="8534">
                  <c:v>2.8325999999999998</c:v>
                </c:pt>
                <c:pt idx="8535">
                  <c:v>3.0977000000000001</c:v>
                </c:pt>
                <c:pt idx="8536">
                  <c:v>3.3523999999999998</c:v>
                </c:pt>
                <c:pt idx="8537">
                  <c:v>3.4462999999999999</c:v>
                </c:pt>
                <c:pt idx="8538">
                  <c:v>3.5285000000000002</c:v>
                </c:pt>
                <c:pt idx="8539">
                  <c:v>3.6408</c:v>
                </c:pt>
                <c:pt idx="8540">
                  <c:v>3.8742999999999999</c:v>
                </c:pt>
                <c:pt idx="8541">
                  <c:v>4.2541000000000002</c:v>
                </c:pt>
                <c:pt idx="8542">
                  <c:v>4.7229999999999999</c:v>
                </c:pt>
                <c:pt idx="8543">
                  <c:v>5.1634000000000002</c:v>
                </c:pt>
                <c:pt idx="8544">
                  <c:v>5.4813999999999998</c:v>
                </c:pt>
                <c:pt idx="8545">
                  <c:v>5.5307000000000004</c:v>
                </c:pt>
                <c:pt idx="8546">
                  <c:v>5.4653999999999998</c:v>
                </c:pt>
                <c:pt idx="8547">
                  <c:v>5.3371000000000004</c:v>
                </c:pt>
                <c:pt idx="8548">
                  <c:v>5.1162000000000001</c:v>
                </c:pt>
                <c:pt idx="8549">
                  <c:v>4.9763999999999999</c:v>
                </c:pt>
                <c:pt idx="8550">
                  <c:v>4.7198000000000002</c:v>
                </c:pt>
                <c:pt idx="8551">
                  <c:v>4.6063000000000001</c:v>
                </c:pt>
                <c:pt idx="8552">
                  <c:v>4.4779</c:v>
                </c:pt>
                <c:pt idx="8553">
                  <c:v>4.3611000000000004</c:v>
                </c:pt>
                <c:pt idx="8554">
                  <c:v>4.3273000000000001</c:v>
                </c:pt>
                <c:pt idx="8555">
                  <c:v>4.3449999999999998</c:v>
                </c:pt>
                <c:pt idx="8556">
                  <c:v>4.4084000000000003</c:v>
                </c:pt>
                <c:pt idx="8557">
                  <c:v>4.5488</c:v>
                </c:pt>
                <c:pt idx="8558">
                  <c:v>4.6818</c:v>
                </c:pt>
                <c:pt idx="8559">
                  <c:v>4.8529999999999998</c:v>
                </c:pt>
                <c:pt idx="8560">
                  <c:v>5.0591999999999997</c:v>
                </c:pt>
                <c:pt idx="8561">
                  <c:v>5.1924999999999999</c:v>
                </c:pt>
                <c:pt idx="8562">
                  <c:v>5.298</c:v>
                </c:pt>
                <c:pt idx="8563">
                  <c:v>5.4047999999999998</c:v>
                </c:pt>
                <c:pt idx="8564">
                  <c:v>5.4199000000000002</c:v>
                </c:pt>
                <c:pt idx="8565">
                  <c:v>5.3749000000000002</c:v>
                </c:pt>
                <c:pt idx="8566">
                  <c:v>5.3502999999999998</c:v>
                </c:pt>
                <c:pt idx="8567">
                  <c:v>5.2027000000000001</c:v>
                </c:pt>
                <c:pt idx="8568">
                  <c:v>5.0857999999999999</c:v>
                </c:pt>
                <c:pt idx="8569">
                  <c:v>5.0484</c:v>
                </c:pt>
                <c:pt idx="8570">
                  <c:v>4.9124999999999996</c:v>
                </c:pt>
                <c:pt idx="8571">
                  <c:v>4.8628</c:v>
                </c:pt>
                <c:pt idx="8572">
                  <c:v>4.8949999999999996</c:v>
                </c:pt>
                <c:pt idx="8573">
                  <c:v>4.8616000000000001</c:v>
                </c:pt>
                <c:pt idx="8574">
                  <c:v>4.9095000000000004</c:v>
                </c:pt>
                <c:pt idx="8575">
                  <c:v>5.3312999999999997</c:v>
                </c:pt>
                <c:pt idx="8576">
                  <c:v>5.1425000000000001</c:v>
                </c:pt>
                <c:pt idx="8577">
                  <c:v>4.2839</c:v>
                </c:pt>
                <c:pt idx="8578">
                  <c:v>3.3502999999999998</c:v>
                </c:pt>
                <c:pt idx="8579">
                  <c:v>2.5392000000000001</c:v>
                </c:pt>
                <c:pt idx="8580">
                  <c:v>1.8916999999999999</c:v>
                </c:pt>
                <c:pt idx="8581">
                  <c:v>2.6714000000000002</c:v>
                </c:pt>
                <c:pt idx="8582">
                  <c:v>3.6251000000000002</c:v>
                </c:pt>
                <c:pt idx="8583">
                  <c:v>4.0635000000000003</c:v>
                </c:pt>
                <c:pt idx="8584">
                  <c:v>3.6991000000000001</c:v>
                </c:pt>
                <c:pt idx="8585">
                  <c:v>3.2206000000000001</c:v>
                </c:pt>
                <c:pt idx="8586">
                  <c:v>3.2214</c:v>
                </c:pt>
                <c:pt idx="8587">
                  <c:v>3.5651999999999999</c:v>
                </c:pt>
                <c:pt idx="8588">
                  <c:v>3.6943000000000001</c:v>
                </c:pt>
                <c:pt idx="8589">
                  <c:v>3.6423999999999999</c:v>
                </c:pt>
                <c:pt idx="8590">
                  <c:v>4.0452000000000004</c:v>
                </c:pt>
                <c:pt idx="8591">
                  <c:v>4.1050000000000004</c:v>
                </c:pt>
                <c:pt idx="8592">
                  <c:v>3.5493999999999999</c:v>
                </c:pt>
                <c:pt idx="8593">
                  <c:v>4.5084</c:v>
                </c:pt>
                <c:pt idx="8594">
                  <c:v>4.3796999999999997</c:v>
                </c:pt>
                <c:pt idx="8595">
                  <c:v>3.7271999999999998</c:v>
                </c:pt>
                <c:pt idx="8596">
                  <c:v>2.9535999999999998</c:v>
                </c:pt>
                <c:pt idx="8597">
                  <c:v>2.2698999999999998</c:v>
                </c:pt>
                <c:pt idx="8598">
                  <c:v>1.7252000000000001</c:v>
                </c:pt>
                <c:pt idx="8599">
                  <c:v>1.9471000000000001</c:v>
                </c:pt>
                <c:pt idx="8600">
                  <c:v>2.9554</c:v>
                </c:pt>
                <c:pt idx="8601">
                  <c:v>3.4754999999999998</c:v>
                </c:pt>
                <c:pt idx="8602">
                  <c:v>3.4407000000000001</c:v>
                </c:pt>
                <c:pt idx="8603">
                  <c:v>3.1697000000000002</c:v>
                </c:pt>
                <c:pt idx="8604">
                  <c:v>2.8940000000000001</c:v>
                </c:pt>
                <c:pt idx="8605">
                  <c:v>2.8157000000000001</c:v>
                </c:pt>
                <c:pt idx="8606">
                  <c:v>2.8209</c:v>
                </c:pt>
                <c:pt idx="8607">
                  <c:v>2.8727</c:v>
                </c:pt>
                <c:pt idx="8608">
                  <c:v>2.9672000000000001</c:v>
                </c:pt>
                <c:pt idx="8609">
                  <c:v>3.0728</c:v>
                </c:pt>
                <c:pt idx="8610">
                  <c:v>3.2252000000000001</c:v>
                </c:pt>
                <c:pt idx="8611">
                  <c:v>3.5987</c:v>
                </c:pt>
                <c:pt idx="8612">
                  <c:v>4.1779999999999999</c:v>
                </c:pt>
                <c:pt idx="8613">
                  <c:v>4.8871000000000002</c:v>
                </c:pt>
                <c:pt idx="8614">
                  <c:v>5.4743000000000004</c:v>
                </c:pt>
                <c:pt idx="8615">
                  <c:v>5.7954999999999997</c:v>
                </c:pt>
                <c:pt idx="8616">
                  <c:v>5.7073999999999998</c:v>
                </c:pt>
                <c:pt idx="8617">
                  <c:v>5.6033999999999997</c:v>
                </c:pt>
                <c:pt idx="8618">
                  <c:v>5.3164999999999996</c:v>
                </c:pt>
                <c:pt idx="8619">
                  <c:v>5.0353000000000003</c:v>
                </c:pt>
                <c:pt idx="8620">
                  <c:v>4.8156999999999996</c:v>
                </c:pt>
                <c:pt idx="8621">
                  <c:v>4.5298999999999996</c:v>
                </c:pt>
                <c:pt idx="8622">
                  <c:v>4.3367000000000004</c:v>
                </c:pt>
                <c:pt idx="8623">
                  <c:v>4.2114000000000003</c:v>
                </c:pt>
                <c:pt idx="8624">
                  <c:v>4.1553000000000004</c:v>
                </c:pt>
                <c:pt idx="8625">
                  <c:v>4.1378000000000004</c:v>
                </c:pt>
                <c:pt idx="8626">
                  <c:v>4.2115</c:v>
                </c:pt>
                <c:pt idx="8627">
                  <c:v>4.4238999999999997</c:v>
                </c:pt>
                <c:pt idx="8628">
                  <c:v>4.9062000000000001</c:v>
                </c:pt>
                <c:pt idx="8629">
                  <c:v>8.0539000000000005</c:v>
                </c:pt>
                <c:pt idx="8630">
                  <c:v>9.8523999999999994</c:v>
                </c:pt>
                <c:pt idx="8631">
                  <c:v>9.4238999999999997</c:v>
                </c:pt>
                <c:pt idx="8632">
                  <c:v>7.9984999999999999</c:v>
                </c:pt>
                <c:pt idx="8633">
                  <c:v>6.3258999999999999</c:v>
                </c:pt>
                <c:pt idx="8634">
                  <c:v>4.8395000000000001</c:v>
                </c:pt>
                <c:pt idx="8635">
                  <c:v>3.8466999999999998</c:v>
                </c:pt>
                <c:pt idx="8636">
                  <c:v>5.5175000000000001</c:v>
                </c:pt>
                <c:pt idx="8637">
                  <c:v>6.1276000000000002</c:v>
                </c:pt>
                <c:pt idx="8638">
                  <c:v>5.5217000000000001</c:v>
                </c:pt>
                <c:pt idx="8639">
                  <c:v>4.5194999999999999</c:v>
                </c:pt>
                <c:pt idx="8640">
                  <c:v>3.8641999999999999</c:v>
                </c:pt>
                <c:pt idx="8641">
                  <c:v>4.2222</c:v>
                </c:pt>
                <c:pt idx="8642">
                  <c:v>4.3216999999999999</c:v>
                </c:pt>
                <c:pt idx="8643">
                  <c:v>4.2035</c:v>
                </c:pt>
                <c:pt idx="8644">
                  <c:v>3.8584999999999998</c:v>
                </c:pt>
                <c:pt idx="8645">
                  <c:v>3.5522</c:v>
                </c:pt>
                <c:pt idx="8646">
                  <c:v>3.3214000000000001</c:v>
                </c:pt>
                <c:pt idx="8647">
                  <c:v>3.2061000000000002</c:v>
                </c:pt>
                <c:pt idx="8648">
                  <c:v>4.0900999999999996</c:v>
                </c:pt>
                <c:pt idx="8649">
                  <c:v>6.0339</c:v>
                </c:pt>
                <c:pt idx="8650">
                  <c:v>7.5209000000000001</c:v>
                </c:pt>
                <c:pt idx="8651">
                  <c:v>7.1452999999999998</c:v>
                </c:pt>
                <c:pt idx="8652">
                  <c:v>6.0608000000000004</c:v>
                </c:pt>
                <c:pt idx="8653">
                  <c:v>5.0696000000000003</c:v>
                </c:pt>
                <c:pt idx="8654">
                  <c:v>4.9748999999999999</c:v>
                </c:pt>
                <c:pt idx="8655">
                  <c:v>6.5823999999999998</c:v>
                </c:pt>
                <c:pt idx="8656">
                  <c:v>6.6990999999999996</c:v>
                </c:pt>
                <c:pt idx="8657">
                  <c:v>5.8681000000000001</c:v>
                </c:pt>
                <c:pt idx="8658">
                  <c:v>4.7705000000000002</c:v>
                </c:pt>
                <c:pt idx="8659">
                  <c:v>3.84</c:v>
                </c:pt>
                <c:pt idx="8660">
                  <c:v>4.9931999999999999</c:v>
                </c:pt>
                <c:pt idx="8661">
                  <c:v>5.4486999999999997</c:v>
                </c:pt>
                <c:pt idx="8662">
                  <c:v>4.8365999999999998</c:v>
                </c:pt>
                <c:pt idx="8663">
                  <c:v>4.0429000000000004</c:v>
                </c:pt>
                <c:pt idx="8664">
                  <c:v>4.0528000000000004</c:v>
                </c:pt>
                <c:pt idx="8665">
                  <c:v>4.0293000000000001</c:v>
                </c:pt>
                <c:pt idx="8666">
                  <c:v>3.9590999999999998</c:v>
                </c:pt>
                <c:pt idx="8667">
                  <c:v>3.7703000000000002</c:v>
                </c:pt>
                <c:pt idx="8668">
                  <c:v>3.6415999999999999</c:v>
                </c:pt>
                <c:pt idx="8669">
                  <c:v>3.5672999999999999</c:v>
                </c:pt>
                <c:pt idx="8670">
                  <c:v>3.5491000000000001</c:v>
                </c:pt>
                <c:pt idx="8671">
                  <c:v>3.7121</c:v>
                </c:pt>
                <c:pt idx="8672">
                  <c:v>4.1784999999999997</c:v>
                </c:pt>
                <c:pt idx="8673">
                  <c:v>5.0731999999999999</c:v>
                </c:pt>
                <c:pt idx="8674">
                  <c:v>5.9695999999999998</c:v>
                </c:pt>
                <c:pt idx="8675">
                  <c:v>6.5041000000000002</c:v>
                </c:pt>
                <c:pt idx="8676">
                  <c:v>6.5953999999999997</c:v>
                </c:pt>
                <c:pt idx="8677">
                  <c:v>5.8715000000000002</c:v>
                </c:pt>
                <c:pt idx="8678">
                  <c:v>5.1715</c:v>
                </c:pt>
                <c:pt idx="8679">
                  <c:v>5.0244999999999997</c:v>
                </c:pt>
                <c:pt idx="8680">
                  <c:v>5.2836999999999996</c:v>
                </c:pt>
                <c:pt idx="8681">
                  <c:v>5.2386999999999997</c:v>
                </c:pt>
                <c:pt idx="8682">
                  <c:v>5.0415000000000001</c:v>
                </c:pt>
                <c:pt idx="8683">
                  <c:v>4.8198999999999996</c:v>
                </c:pt>
                <c:pt idx="8684">
                  <c:v>4.5547000000000004</c:v>
                </c:pt>
                <c:pt idx="8685">
                  <c:v>4.4554999999999998</c:v>
                </c:pt>
                <c:pt idx="8686">
                  <c:v>4.3292000000000002</c:v>
                </c:pt>
                <c:pt idx="8687">
                  <c:v>4.4347000000000003</c:v>
                </c:pt>
                <c:pt idx="8688">
                  <c:v>4.8243999999999998</c:v>
                </c:pt>
                <c:pt idx="8689">
                  <c:v>5.7119</c:v>
                </c:pt>
                <c:pt idx="8690">
                  <c:v>5.4207999999999998</c:v>
                </c:pt>
                <c:pt idx="8691">
                  <c:v>4.5557999999999996</c:v>
                </c:pt>
                <c:pt idx="8692">
                  <c:v>3.5985999999999998</c:v>
                </c:pt>
                <c:pt idx="8693">
                  <c:v>2.7353999999999998</c:v>
                </c:pt>
                <c:pt idx="8694">
                  <c:v>2.0688</c:v>
                </c:pt>
                <c:pt idx="8695">
                  <c:v>2.7040999999999999</c:v>
                </c:pt>
                <c:pt idx="8696">
                  <c:v>4.6372</c:v>
                </c:pt>
                <c:pt idx="8697">
                  <c:v>5.0102000000000002</c:v>
                </c:pt>
                <c:pt idx="8698">
                  <c:v>4.4370000000000003</c:v>
                </c:pt>
                <c:pt idx="8699">
                  <c:v>3.6065</c:v>
                </c:pt>
                <c:pt idx="8700">
                  <c:v>2.9094000000000002</c:v>
                </c:pt>
                <c:pt idx="8701">
                  <c:v>3.4912000000000001</c:v>
                </c:pt>
                <c:pt idx="8702">
                  <c:v>4.2110000000000003</c:v>
                </c:pt>
                <c:pt idx="8703">
                  <c:v>4.4794</c:v>
                </c:pt>
                <c:pt idx="8704">
                  <c:v>4.2813999999999997</c:v>
                </c:pt>
                <c:pt idx="8705">
                  <c:v>3.9891999999999999</c:v>
                </c:pt>
                <c:pt idx="8706">
                  <c:v>3.7017000000000002</c:v>
                </c:pt>
                <c:pt idx="8707">
                  <c:v>3.5177999999999998</c:v>
                </c:pt>
                <c:pt idx="8708">
                  <c:v>3.3675999999999999</c:v>
                </c:pt>
                <c:pt idx="8709">
                  <c:v>3.3288000000000002</c:v>
                </c:pt>
                <c:pt idx="8710">
                  <c:v>3.2925</c:v>
                </c:pt>
                <c:pt idx="8711">
                  <c:v>3.4369999999999998</c:v>
                </c:pt>
                <c:pt idx="8712">
                  <c:v>3.9927999999999999</c:v>
                </c:pt>
                <c:pt idx="8713">
                  <c:v>4.9512999999999998</c:v>
                </c:pt>
                <c:pt idx="8714">
                  <c:v>5.8169000000000004</c:v>
                </c:pt>
                <c:pt idx="8715">
                  <c:v>6.2332999999999998</c:v>
                </c:pt>
                <c:pt idx="8716">
                  <c:v>6.4008000000000003</c:v>
                </c:pt>
                <c:pt idx="8717">
                  <c:v>6.0292000000000003</c:v>
                </c:pt>
                <c:pt idx="8718">
                  <c:v>5.0518999999999998</c:v>
                </c:pt>
                <c:pt idx="8719">
                  <c:v>4.577</c:v>
                </c:pt>
                <c:pt idx="8720">
                  <c:v>4.8029999999999999</c:v>
                </c:pt>
                <c:pt idx="8721">
                  <c:v>4.9451999999999998</c:v>
                </c:pt>
                <c:pt idx="8722">
                  <c:v>4.8178000000000001</c:v>
                </c:pt>
                <c:pt idx="8723">
                  <c:v>4.7009999999999996</c:v>
                </c:pt>
                <c:pt idx="8724">
                  <c:v>4.5176999999999996</c:v>
                </c:pt>
                <c:pt idx="8725">
                  <c:v>4.3445</c:v>
                </c:pt>
                <c:pt idx="8726">
                  <c:v>4.2506000000000004</c:v>
                </c:pt>
                <c:pt idx="8727">
                  <c:v>4.3188000000000004</c:v>
                </c:pt>
                <c:pt idx="8728">
                  <c:v>4.4623999999999997</c:v>
                </c:pt>
                <c:pt idx="8729">
                  <c:v>4.6761999999999997</c:v>
                </c:pt>
                <c:pt idx="8730">
                  <c:v>4.9294000000000002</c:v>
                </c:pt>
                <c:pt idx="8731">
                  <c:v>5.2329999999999997</c:v>
                </c:pt>
                <c:pt idx="8732">
                  <c:v>5.4741999999999997</c:v>
                </c:pt>
                <c:pt idx="8733">
                  <c:v>5.5286</c:v>
                </c:pt>
                <c:pt idx="8734">
                  <c:v>5.5540000000000003</c:v>
                </c:pt>
                <c:pt idx="8735">
                  <c:v>5.4809000000000001</c:v>
                </c:pt>
                <c:pt idx="8736">
                  <c:v>5.3018000000000001</c:v>
                </c:pt>
                <c:pt idx="8737">
                  <c:v>5.1974</c:v>
                </c:pt>
                <c:pt idx="8738">
                  <c:v>4.9949000000000003</c:v>
                </c:pt>
                <c:pt idx="8739">
                  <c:v>4.9207000000000001</c:v>
                </c:pt>
                <c:pt idx="8740">
                  <c:v>4.8426999999999998</c:v>
                </c:pt>
                <c:pt idx="8741">
                  <c:v>4.7077</c:v>
                </c:pt>
                <c:pt idx="8742">
                  <c:v>4.6763000000000003</c:v>
                </c:pt>
                <c:pt idx="8743">
                  <c:v>4.6879</c:v>
                </c:pt>
                <c:pt idx="8744">
                  <c:v>4.6879999999999997</c:v>
                </c:pt>
                <c:pt idx="8745">
                  <c:v>4.7194000000000003</c:v>
                </c:pt>
                <c:pt idx="8746">
                  <c:v>4.8213999999999997</c:v>
                </c:pt>
                <c:pt idx="8747">
                  <c:v>4.9044999999999996</c:v>
                </c:pt>
                <c:pt idx="8748">
                  <c:v>4.9462000000000002</c:v>
                </c:pt>
                <c:pt idx="8749">
                  <c:v>4.9983000000000004</c:v>
                </c:pt>
                <c:pt idx="8750">
                  <c:v>5.0220000000000002</c:v>
                </c:pt>
                <c:pt idx="8751">
                  <c:v>4.9393000000000002</c:v>
                </c:pt>
                <c:pt idx="8752">
                  <c:v>4.8647</c:v>
                </c:pt>
                <c:pt idx="8753">
                  <c:v>4.7808000000000002</c:v>
                </c:pt>
                <c:pt idx="8754">
                  <c:v>4.7127999999999997</c:v>
                </c:pt>
                <c:pt idx="8755">
                  <c:v>4.6257999999999999</c:v>
                </c:pt>
                <c:pt idx="8756">
                  <c:v>4.5914000000000001</c:v>
                </c:pt>
                <c:pt idx="8757">
                  <c:v>4.5940000000000003</c:v>
                </c:pt>
                <c:pt idx="8758">
                  <c:v>4.5997000000000003</c:v>
                </c:pt>
                <c:pt idx="8759">
                  <c:v>4.6106999999999996</c:v>
                </c:pt>
                <c:pt idx="8760">
                  <c:v>4.6337000000000002</c:v>
                </c:pt>
                <c:pt idx="8761">
                  <c:v>4.6867000000000001</c:v>
                </c:pt>
                <c:pt idx="8762">
                  <c:v>4.7377000000000002</c:v>
                </c:pt>
                <c:pt idx="8763">
                  <c:v>4.8735999999999997</c:v>
                </c:pt>
                <c:pt idx="8764">
                  <c:v>4.9715999999999996</c:v>
                </c:pt>
                <c:pt idx="8765">
                  <c:v>5.0091999999999999</c:v>
                </c:pt>
                <c:pt idx="8766">
                  <c:v>4.9653</c:v>
                </c:pt>
                <c:pt idx="8767">
                  <c:v>4.9492000000000003</c:v>
                </c:pt>
                <c:pt idx="8768">
                  <c:v>4.9595000000000002</c:v>
                </c:pt>
                <c:pt idx="8769">
                  <c:v>5.0075000000000003</c:v>
                </c:pt>
                <c:pt idx="8770">
                  <c:v>5.1265999999999998</c:v>
                </c:pt>
                <c:pt idx="8771">
                  <c:v>5.3533999999999997</c:v>
                </c:pt>
                <c:pt idx="8772">
                  <c:v>5.6079999999999997</c:v>
                </c:pt>
                <c:pt idx="8773">
                  <c:v>5.9303999999999997</c:v>
                </c:pt>
                <c:pt idx="8774">
                  <c:v>6.2348999999999997</c:v>
                </c:pt>
                <c:pt idx="8775">
                  <c:v>6.1638999999999999</c:v>
                </c:pt>
                <c:pt idx="8776">
                  <c:v>6.2572000000000001</c:v>
                </c:pt>
                <c:pt idx="8777">
                  <c:v>5.9393000000000002</c:v>
                </c:pt>
                <c:pt idx="8778">
                  <c:v>5.8146000000000004</c:v>
                </c:pt>
                <c:pt idx="8779">
                  <c:v>5.5345000000000004</c:v>
                </c:pt>
                <c:pt idx="8780">
                  <c:v>5.4077999999999999</c:v>
                </c:pt>
                <c:pt idx="8781">
                  <c:v>5.1958000000000002</c:v>
                </c:pt>
                <c:pt idx="8782">
                  <c:v>5.1045999999999996</c:v>
                </c:pt>
                <c:pt idx="8783">
                  <c:v>4.9189999999999996</c:v>
                </c:pt>
                <c:pt idx="8784">
                  <c:v>4.8651999999999997</c:v>
                </c:pt>
                <c:pt idx="8785">
                  <c:v>4.7222999999999997</c:v>
                </c:pt>
                <c:pt idx="8786">
                  <c:v>4.7727000000000004</c:v>
                </c:pt>
                <c:pt idx="8787">
                  <c:v>4.8369</c:v>
                </c:pt>
                <c:pt idx="8788">
                  <c:v>4.9469000000000003</c:v>
                </c:pt>
                <c:pt idx="8789">
                  <c:v>5.1318999999999999</c:v>
                </c:pt>
                <c:pt idx="8790">
                  <c:v>5.1477000000000004</c:v>
                </c:pt>
                <c:pt idx="8791">
                  <c:v>5.2542</c:v>
                </c:pt>
                <c:pt idx="8792">
                  <c:v>5.2408999999999999</c:v>
                </c:pt>
                <c:pt idx="8793">
                  <c:v>5.2850999999999999</c:v>
                </c:pt>
                <c:pt idx="8794">
                  <c:v>5.1923000000000004</c:v>
                </c:pt>
                <c:pt idx="8795">
                  <c:v>5.0799000000000003</c:v>
                </c:pt>
                <c:pt idx="8796">
                  <c:v>4.9425999999999997</c:v>
                </c:pt>
                <c:pt idx="8797">
                  <c:v>4.8400999999999996</c:v>
                </c:pt>
                <c:pt idx="8798">
                  <c:v>4.7590000000000003</c:v>
                </c:pt>
                <c:pt idx="8799">
                  <c:v>4.6342999999999996</c:v>
                </c:pt>
                <c:pt idx="8800">
                  <c:v>4.6672000000000002</c:v>
                </c:pt>
                <c:pt idx="8801">
                  <c:v>4.5913000000000004</c:v>
                </c:pt>
                <c:pt idx="8802">
                  <c:v>4.5829000000000004</c:v>
                </c:pt>
                <c:pt idx="8803">
                  <c:v>4.6268000000000002</c:v>
                </c:pt>
                <c:pt idx="8804">
                  <c:v>4.6246999999999998</c:v>
                </c:pt>
                <c:pt idx="8805">
                  <c:v>4.6696</c:v>
                </c:pt>
                <c:pt idx="8806">
                  <c:v>4.7979000000000003</c:v>
                </c:pt>
                <c:pt idx="8807">
                  <c:v>4.7892999999999999</c:v>
                </c:pt>
                <c:pt idx="8808">
                  <c:v>4.8255999999999997</c:v>
                </c:pt>
                <c:pt idx="8809">
                  <c:v>4.88</c:v>
                </c:pt>
                <c:pt idx="8810">
                  <c:v>4.8471000000000002</c:v>
                </c:pt>
                <c:pt idx="8811">
                  <c:v>4.7984</c:v>
                </c:pt>
                <c:pt idx="8812">
                  <c:v>4.8125</c:v>
                </c:pt>
                <c:pt idx="8813">
                  <c:v>4.7454999999999998</c:v>
                </c:pt>
                <c:pt idx="8814">
                  <c:v>4.6802999999999999</c:v>
                </c:pt>
                <c:pt idx="8815">
                  <c:v>4.6692</c:v>
                </c:pt>
                <c:pt idx="8816">
                  <c:v>4.7171000000000003</c:v>
                </c:pt>
                <c:pt idx="8817">
                  <c:v>4.7319000000000004</c:v>
                </c:pt>
                <c:pt idx="8818">
                  <c:v>4.7812000000000001</c:v>
                </c:pt>
                <c:pt idx="8819">
                  <c:v>4.8255999999999997</c:v>
                </c:pt>
                <c:pt idx="8820">
                  <c:v>4.8963999999999999</c:v>
                </c:pt>
                <c:pt idx="8821">
                  <c:v>4.9436999999999998</c:v>
                </c:pt>
                <c:pt idx="8822">
                  <c:v>4.9938000000000002</c:v>
                </c:pt>
                <c:pt idx="8823">
                  <c:v>5.3338999999999999</c:v>
                </c:pt>
                <c:pt idx="8824">
                  <c:v>8.3942999999999994</c:v>
                </c:pt>
                <c:pt idx="8825">
                  <c:v>10.195</c:v>
                </c:pt>
                <c:pt idx="8826">
                  <c:v>10.085000000000001</c:v>
                </c:pt>
                <c:pt idx="8827">
                  <c:v>8.6060999999999996</c:v>
                </c:pt>
                <c:pt idx="8828">
                  <c:v>6.8106</c:v>
                </c:pt>
                <c:pt idx="8829">
                  <c:v>5.2149000000000001</c:v>
                </c:pt>
                <c:pt idx="8830">
                  <c:v>4.1090999999999998</c:v>
                </c:pt>
                <c:pt idx="8831">
                  <c:v>5.6554000000000002</c:v>
                </c:pt>
                <c:pt idx="8832">
                  <c:v>6.3630000000000004</c:v>
                </c:pt>
                <c:pt idx="8833">
                  <c:v>5.7736000000000001</c:v>
                </c:pt>
                <c:pt idx="8834">
                  <c:v>4.7149000000000001</c:v>
                </c:pt>
                <c:pt idx="8835">
                  <c:v>3.8929</c:v>
                </c:pt>
                <c:pt idx="8836">
                  <c:v>4.1573000000000002</c:v>
                </c:pt>
                <c:pt idx="8837">
                  <c:v>4.2492999999999999</c:v>
                </c:pt>
                <c:pt idx="8838">
                  <c:v>4.1089000000000002</c:v>
                </c:pt>
                <c:pt idx="8839">
                  <c:v>3.79</c:v>
                </c:pt>
                <c:pt idx="8840">
                  <c:v>3.4712999999999998</c:v>
                </c:pt>
                <c:pt idx="8841">
                  <c:v>3.3247</c:v>
                </c:pt>
                <c:pt idx="8842">
                  <c:v>4.4476000000000004</c:v>
                </c:pt>
                <c:pt idx="8843">
                  <c:v>6.7554999999999996</c:v>
                </c:pt>
                <c:pt idx="8844">
                  <c:v>7.7850000000000001</c:v>
                </c:pt>
                <c:pt idx="8845">
                  <c:v>7.1279000000000003</c:v>
                </c:pt>
                <c:pt idx="8846">
                  <c:v>5.8754999999999997</c:v>
                </c:pt>
                <c:pt idx="8847">
                  <c:v>4.6227999999999998</c:v>
                </c:pt>
                <c:pt idx="8848">
                  <c:v>4.7256</c:v>
                </c:pt>
                <c:pt idx="8849">
                  <c:v>6.98</c:v>
                </c:pt>
                <c:pt idx="8850">
                  <c:v>6.9669999999999996</c:v>
                </c:pt>
                <c:pt idx="8851">
                  <c:v>6.0419</c:v>
                </c:pt>
                <c:pt idx="8852">
                  <c:v>4.8423999999999996</c:v>
                </c:pt>
                <c:pt idx="8853">
                  <c:v>3.7587999999999999</c:v>
                </c:pt>
                <c:pt idx="8854">
                  <c:v>3.4619</c:v>
                </c:pt>
                <c:pt idx="8855">
                  <c:v>4.5506000000000002</c:v>
                </c:pt>
                <c:pt idx="8856">
                  <c:v>4.9480000000000004</c:v>
                </c:pt>
                <c:pt idx="8857">
                  <c:v>4.9048999999999996</c:v>
                </c:pt>
                <c:pt idx="8858">
                  <c:v>4.2756999999999996</c:v>
                </c:pt>
                <c:pt idx="8859">
                  <c:v>3.7881999999999998</c:v>
                </c:pt>
                <c:pt idx="8860">
                  <c:v>3.7113999999999998</c:v>
                </c:pt>
                <c:pt idx="8861">
                  <c:v>3.6091000000000002</c:v>
                </c:pt>
                <c:pt idx="8862">
                  <c:v>3.5305</c:v>
                </c:pt>
                <c:pt idx="8863">
                  <c:v>3.4914000000000001</c:v>
                </c:pt>
                <c:pt idx="8864">
                  <c:v>3.5316000000000001</c:v>
                </c:pt>
                <c:pt idx="8865">
                  <c:v>3.7292999999999998</c:v>
                </c:pt>
                <c:pt idx="8866">
                  <c:v>4.3543000000000003</c:v>
                </c:pt>
                <c:pt idx="8867">
                  <c:v>5.2511999999999999</c:v>
                </c:pt>
                <c:pt idx="8868">
                  <c:v>6.0132000000000003</c:v>
                </c:pt>
                <c:pt idx="8869">
                  <c:v>6.4112</c:v>
                </c:pt>
                <c:pt idx="8870">
                  <c:v>6.2885</c:v>
                </c:pt>
                <c:pt idx="8871">
                  <c:v>5.6627999999999998</c:v>
                </c:pt>
                <c:pt idx="8872">
                  <c:v>5.1257999999999999</c:v>
                </c:pt>
                <c:pt idx="8873">
                  <c:v>4.9904999999999999</c:v>
                </c:pt>
                <c:pt idx="8874">
                  <c:v>5.0453000000000001</c:v>
                </c:pt>
                <c:pt idx="8875">
                  <c:v>4.8996000000000004</c:v>
                </c:pt>
                <c:pt idx="8876">
                  <c:v>4.6551</c:v>
                </c:pt>
                <c:pt idx="8877">
                  <c:v>4.5278</c:v>
                </c:pt>
                <c:pt idx="8878">
                  <c:v>4.3486000000000002</c:v>
                </c:pt>
                <c:pt idx="8879">
                  <c:v>4.1885000000000003</c:v>
                </c:pt>
                <c:pt idx="8880">
                  <c:v>4.0900999999999996</c:v>
                </c:pt>
                <c:pt idx="8881">
                  <c:v>4.0823999999999998</c:v>
                </c:pt>
                <c:pt idx="8882">
                  <c:v>4.1605999999999996</c:v>
                </c:pt>
                <c:pt idx="8883">
                  <c:v>4.2900999999999998</c:v>
                </c:pt>
                <c:pt idx="8884">
                  <c:v>4.4260999999999999</c:v>
                </c:pt>
                <c:pt idx="8885">
                  <c:v>4.5812999999999997</c:v>
                </c:pt>
                <c:pt idx="8886">
                  <c:v>4.7106000000000003</c:v>
                </c:pt>
                <c:pt idx="8887">
                  <c:v>4.8201000000000001</c:v>
                </c:pt>
                <c:pt idx="8888">
                  <c:v>4.8715000000000002</c:v>
                </c:pt>
                <c:pt idx="8889">
                  <c:v>4.8997000000000002</c:v>
                </c:pt>
                <c:pt idx="8890">
                  <c:v>4.8628999999999998</c:v>
                </c:pt>
                <c:pt idx="8891">
                  <c:v>4.8452999999999999</c:v>
                </c:pt>
                <c:pt idx="8892">
                  <c:v>4.7866999999999997</c:v>
                </c:pt>
                <c:pt idx="8893">
                  <c:v>4.7941000000000003</c:v>
                </c:pt>
                <c:pt idx="8894">
                  <c:v>4.8643999999999998</c:v>
                </c:pt>
                <c:pt idx="8895">
                  <c:v>5.0087000000000002</c:v>
                </c:pt>
                <c:pt idx="8896">
                  <c:v>5.1402999999999999</c:v>
                </c:pt>
                <c:pt idx="8897">
                  <c:v>5.3045999999999998</c:v>
                </c:pt>
                <c:pt idx="8898">
                  <c:v>5.4981</c:v>
                </c:pt>
                <c:pt idx="8899">
                  <c:v>5.7610999999999999</c:v>
                </c:pt>
                <c:pt idx="8900">
                  <c:v>5.9907000000000004</c:v>
                </c:pt>
                <c:pt idx="8901">
                  <c:v>5.9692999999999996</c:v>
                </c:pt>
                <c:pt idx="8902">
                  <c:v>5.9416000000000002</c:v>
                </c:pt>
                <c:pt idx="8903">
                  <c:v>5.8127000000000004</c:v>
                </c:pt>
                <c:pt idx="8904">
                  <c:v>5.5987999999999998</c:v>
                </c:pt>
                <c:pt idx="8905">
                  <c:v>5.4554</c:v>
                </c:pt>
                <c:pt idx="8906">
                  <c:v>5.2191000000000001</c:v>
                </c:pt>
                <c:pt idx="8907">
                  <c:v>5.1109</c:v>
                </c:pt>
                <c:pt idx="8908">
                  <c:v>4.9131999999999998</c:v>
                </c:pt>
                <c:pt idx="8909">
                  <c:v>4.8647</c:v>
                </c:pt>
                <c:pt idx="8910">
                  <c:v>4.7595999999999998</c:v>
                </c:pt>
                <c:pt idx="8911">
                  <c:v>4.7156000000000002</c:v>
                </c:pt>
                <c:pt idx="8912">
                  <c:v>4.7717999999999998</c:v>
                </c:pt>
                <c:pt idx="8913">
                  <c:v>4.8342999999999998</c:v>
                </c:pt>
                <c:pt idx="8914">
                  <c:v>4.8933</c:v>
                </c:pt>
                <c:pt idx="8915">
                  <c:v>4.9779</c:v>
                </c:pt>
                <c:pt idx="8916">
                  <c:v>5.0759999999999996</c:v>
                </c:pt>
                <c:pt idx="8917">
                  <c:v>5.0595999999999997</c:v>
                </c:pt>
                <c:pt idx="8918">
                  <c:v>5.0473999999999997</c:v>
                </c:pt>
                <c:pt idx="8919">
                  <c:v>5.0384000000000002</c:v>
                </c:pt>
                <c:pt idx="8920">
                  <c:v>4.9343000000000004</c:v>
                </c:pt>
                <c:pt idx="8921">
                  <c:v>4.8562000000000003</c:v>
                </c:pt>
                <c:pt idx="8922">
                  <c:v>4.8224</c:v>
                </c:pt>
                <c:pt idx="8923">
                  <c:v>4.7218999999999998</c:v>
                </c:pt>
                <c:pt idx="8924">
                  <c:v>4.6839000000000004</c:v>
                </c:pt>
                <c:pt idx="8925">
                  <c:v>4.6784999999999997</c:v>
                </c:pt>
                <c:pt idx="8926">
                  <c:v>4.6794000000000002</c:v>
                </c:pt>
                <c:pt idx="8927">
                  <c:v>4.6494</c:v>
                </c:pt>
                <c:pt idx="8928">
                  <c:v>4.6810999999999998</c:v>
                </c:pt>
                <c:pt idx="8929">
                  <c:v>4.702</c:v>
                </c:pt>
                <c:pt idx="8930">
                  <c:v>4.7736999999999998</c:v>
                </c:pt>
                <c:pt idx="8931">
                  <c:v>4.7983000000000002</c:v>
                </c:pt>
                <c:pt idx="8932">
                  <c:v>4.8365999999999998</c:v>
                </c:pt>
                <c:pt idx="8933">
                  <c:v>4.8227000000000002</c:v>
                </c:pt>
                <c:pt idx="8934">
                  <c:v>4.8083999999999998</c:v>
                </c:pt>
                <c:pt idx="8935">
                  <c:v>4.8155999999999999</c:v>
                </c:pt>
                <c:pt idx="8936">
                  <c:v>4.7531999999999996</c:v>
                </c:pt>
                <c:pt idx="8937">
                  <c:v>4.7055999999999996</c:v>
                </c:pt>
                <c:pt idx="8938">
                  <c:v>4.6765999999999996</c:v>
                </c:pt>
                <c:pt idx="8939">
                  <c:v>4.6506999999999996</c:v>
                </c:pt>
                <c:pt idx="8940">
                  <c:v>4.6692</c:v>
                </c:pt>
                <c:pt idx="8941">
                  <c:v>4.7050999999999998</c:v>
                </c:pt>
                <c:pt idx="8942">
                  <c:v>4.7214</c:v>
                </c:pt>
                <c:pt idx="8943">
                  <c:v>4.7064000000000004</c:v>
                </c:pt>
                <c:pt idx="8944">
                  <c:v>4.7161999999999997</c:v>
                </c:pt>
                <c:pt idx="8945">
                  <c:v>4.8041</c:v>
                </c:pt>
                <c:pt idx="8946">
                  <c:v>4.9690000000000003</c:v>
                </c:pt>
                <c:pt idx="8947">
                  <c:v>5.2272999999999996</c:v>
                </c:pt>
                <c:pt idx="8948">
                  <c:v>5.54</c:v>
                </c:pt>
                <c:pt idx="8949">
                  <c:v>5.9279000000000002</c:v>
                </c:pt>
                <c:pt idx="8950">
                  <c:v>6.1546000000000003</c:v>
                </c:pt>
                <c:pt idx="8951">
                  <c:v>6.1548999999999996</c:v>
                </c:pt>
                <c:pt idx="8952">
                  <c:v>6.2003000000000004</c:v>
                </c:pt>
                <c:pt idx="8953">
                  <c:v>5.9255000000000004</c:v>
                </c:pt>
                <c:pt idx="8954">
                  <c:v>5.8274999999999997</c:v>
                </c:pt>
                <c:pt idx="8955">
                  <c:v>5.5418000000000003</c:v>
                </c:pt>
                <c:pt idx="8956">
                  <c:v>5.4492000000000003</c:v>
                </c:pt>
                <c:pt idx="8957">
                  <c:v>5.1677999999999997</c:v>
                </c:pt>
                <c:pt idx="8958">
                  <c:v>5.0812999999999997</c:v>
                </c:pt>
                <c:pt idx="8959">
                  <c:v>4.9333</c:v>
                </c:pt>
                <c:pt idx="8960">
                  <c:v>4.8152999999999997</c:v>
                </c:pt>
                <c:pt idx="8961">
                  <c:v>4.8287000000000004</c:v>
                </c:pt>
                <c:pt idx="8962">
                  <c:v>4.7901999999999996</c:v>
                </c:pt>
                <c:pt idx="8963">
                  <c:v>4.8567</c:v>
                </c:pt>
                <c:pt idx="8964">
                  <c:v>5.0327000000000002</c:v>
                </c:pt>
                <c:pt idx="8965">
                  <c:v>5.1025999999999998</c:v>
                </c:pt>
                <c:pt idx="8966">
                  <c:v>5.1398000000000001</c:v>
                </c:pt>
                <c:pt idx="8967">
                  <c:v>5.2495000000000003</c:v>
                </c:pt>
                <c:pt idx="8968">
                  <c:v>5.1585999999999999</c:v>
                </c:pt>
                <c:pt idx="8969">
                  <c:v>5.1638999999999999</c:v>
                </c:pt>
                <c:pt idx="8970">
                  <c:v>5.0567000000000002</c:v>
                </c:pt>
                <c:pt idx="8971">
                  <c:v>4.9424999999999999</c:v>
                </c:pt>
                <c:pt idx="8972">
                  <c:v>4.8912000000000004</c:v>
                </c:pt>
                <c:pt idx="8973">
                  <c:v>4.7522000000000002</c:v>
                </c:pt>
                <c:pt idx="8974">
                  <c:v>4.6881000000000004</c:v>
                </c:pt>
                <c:pt idx="8975">
                  <c:v>4.6555999999999997</c:v>
                </c:pt>
                <c:pt idx="8976">
                  <c:v>4.6105</c:v>
                </c:pt>
                <c:pt idx="8977">
                  <c:v>4.59</c:v>
                </c:pt>
                <c:pt idx="8978">
                  <c:v>4.6332000000000004</c:v>
                </c:pt>
                <c:pt idx="8979">
                  <c:v>4.6577999999999999</c:v>
                </c:pt>
                <c:pt idx="8980">
                  <c:v>4.6677999999999997</c:v>
                </c:pt>
                <c:pt idx="8981">
                  <c:v>4.7504999999999997</c:v>
                </c:pt>
                <c:pt idx="8982">
                  <c:v>4.8425000000000002</c:v>
                </c:pt>
                <c:pt idx="8983">
                  <c:v>5.4641000000000002</c:v>
                </c:pt>
                <c:pt idx="8984">
                  <c:v>5.1582999999999997</c:v>
                </c:pt>
                <c:pt idx="8985">
                  <c:v>4.2659000000000002</c:v>
                </c:pt>
                <c:pt idx="8986">
                  <c:v>3.3340999999999998</c:v>
                </c:pt>
                <c:pt idx="8987">
                  <c:v>2.5122</c:v>
                </c:pt>
                <c:pt idx="8988">
                  <c:v>1.9431</c:v>
                </c:pt>
                <c:pt idx="8989">
                  <c:v>2.8250999999999999</c:v>
                </c:pt>
                <c:pt idx="8990">
                  <c:v>3.6057000000000001</c:v>
                </c:pt>
                <c:pt idx="8991">
                  <c:v>3.9723000000000002</c:v>
                </c:pt>
                <c:pt idx="8992">
                  <c:v>3.5834999999999999</c:v>
                </c:pt>
                <c:pt idx="8993">
                  <c:v>3.1869000000000001</c:v>
                </c:pt>
                <c:pt idx="8994">
                  <c:v>3.1996000000000002</c:v>
                </c:pt>
                <c:pt idx="8995">
                  <c:v>3.2654000000000001</c:v>
                </c:pt>
                <c:pt idx="8996">
                  <c:v>3.2440000000000002</c:v>
                </c:pt>
                <c:pt idx="8997">
                  <c:v>3.1576</c:v>
                </c:pt>
                <c:pt idx="8998">
                  <c:v>3.0903999999999998</c:v>
                </c:pt>
                <c:pt idx="8999">
                  <c:v>3.0825999999999998</c:v>
                </c:pt>
                <c:pt idx="9000">
                  <c:v>3.2673999999999999</c:v>
                </c:pt>
                <c:pt idx="9001">
                  <c:v>4.1497999999999999</c:v>
                </c:pt>
                <c:pt idx="9002">
                  <c:v>5.6069000000000004</c:v>
                </c:pt>
                <c:pt idx="9003">
                  <c:v>6.6909999999999998</c:v>
                </c:pt>
                <c:pt idx="9004">
                  <c:v>6.7079000000000004</c:v>
                </c:pt>
                <c:pt idx="9005">
                  <c:v>5.8959000000000001</c:v>
                </c:pt>
                <c:pt idx="9006">
                  <c:v>5.0541999999999998</c:v>
                </c:pt>
                <c:pt idx="9007">
                  <c:v>5.8178999999999998</c:v>
                </c:pt>
                <c:pt idx="9008">
                  <c:v>5.9191000000000003</c:v>
                </c:pt>
                <c:pt idx="9009">
                  <c:v>5.3192000000000004</c:v>
                </c:pt>
                <c:pt idx="9010">
                  <c:v>4.6849999999999996</c:v>
                </c:pt>
                <c:pt idx="9011">
                  <c:v>4.7222999999999997</c:v>
                </c:pt>
                <c:pt idx="9012">
                  <c:v>4.7527999999999997</c:v>
                </c:pt>
                <c:pt idx="9013">
                  <c:v>4.6054000000000004</c:v>
                </c:pt>
                <c:pt idx="9014">
                  <c:v>4.4374000000000002</c:v>
                </c:pt>
                <c:pt idx="9015">
                  <c:v>4.2117000000000004</c:v>
                </c:pt>
                <c:pt idx="9016">
                  <c:v>4.0035999999999996</c:v>
                </c:pt>
                <c:pt idx="9017">
                  <c:v>3.9001999999999999</c:v>
                </c:pt>
                <c:pt idx="9018">
                  <c:v>3.919</c:v>
                </c:pt>
                <c:pt idx="9019">
                  <c:v>4.1947000000000001</c:v>
                </c:pt>
                <c:pt idx="9020">
                  <c:v>4.7163000000000004</c:v>
                </c:pt>
                <c:pt idx="9021">
                  <c:v>5.4016999999999999</c:v>
                </c:pt>
                <c:pt idx="9022">
                  <c:v>5.9874999999999998</c:v>
                </c:pt>
                <c:pt idx="9023">
                  <c:v>6.1607000000000003</c:v>
                </c:pt>
                <c:pt idx="9024">
                  <c:v>6.1269999999999998</c:v>
                </c:pt>
                <c:pt idx="9025">
                  <c:v>5.7777000000000003</c:v>
                </c:pt>
                <c:pt idx="9026">
                  <c:v>5.6094999999999997</c:v>
                </c:pt>
                <c:pt idx="9027">
                  <c:v>5.2664999999999997</c:v>
                </c:pt>
                <c:pt idx="9028">
                  <c:v>5.0606</c:v>
                </c:pt>
                <c:pt idx="9029">
                  <c:v>4.7747000000000002</c:v>
                </c:pt>
                <c:pt idx="9030">
                  <c:v>4.6554000000000002</c:v>
                </c:pt>
                <c:pt idx="9031">
                  <c:v>4.4310999999999998</c:v>
                </c:pt>
                <c:pt idx="9032">
                  <c:v>4.2824</c:v>
                </c:pt>
                <c:pt idx="9033">
                  <c:v>4.2187999999999999</c:v>
                </c:pt>
                <c:pt idx="9034">
                  <c:v>4.2019000000000002</c:v>
                </c:pt>
                <c:pt idx="9035">
                  <c:v>4.3310000000000004</c:v>
                </c:pt>
                <c:pt idx="9036">
                  <c:v>4.5526999999999997</c:v>
                </c:pt>
                <c:pt idx="9037">
                  <c:v>4.8151000000000002</c:v>
                </c:pt>
                <c:pt idx="9038">
                  <c:v>5.0488999999999997</c:v>
                </c:pt>
                <c:pt idx="9039">
                  <c:v>5.1746999999999996</c:v>
                </c:pt>
                <c:pt idx="9040">
                  <c:v>5.2195999999999998</c:v>
                </c:pt>
                <c:pt idx="9041">
                  <c:v>5.2123999999999997</c:v>
                </c:pt>
                <c:pt idx="9042">
                  <c:v>5.0902000000000003</c:v>
                </c:pt>
                <c:pt idx="9043">
                  <c:v>4.9774000000000003</c:v>
                </c:pt>
                <c:pt idx="9044">
                  <c:v>4.8478000000000003</c:v>
                </c:pt>
                <c:pt idx="9045">
                  <c:v>4.6555999999999997</c:v>
                </c:pt>
                <c:pt idx="9046">
                  <c:v>4.5462999999999996</c:v>
                </c:pt>
                <c:pt idx="9047">
                  <c:v>4.4901</c:v>
                </c:pt>
                <c:pt idx="9048">
                  <c:v>4.5061999999999998</c:v>
                </c:pt>
                <c:pt idx="9049">
                  <c:v>4.5495999999999999</c:v>
                </c:pt>
                <c:pt idx="9050">
                  <c:v>4.6058000000000003</c:v>
                </c:pt>
                <c:pt idx="9051">
                  <c:v>4.7126000000000001</c:v>
                </c:pt>
                <c:pt idx="9052">
                  <c:v>4.8512000000000004</c:v>
                </c:pt>
                <c:pt idx="9053">
                  <c:v>5.0395000000000003</c:v>
                </c:pt>
                <c:pt idx="9054">
                  <c:v>4.5761000000000003</c:v>
                </c:pt>
                <c:pt idx="9055">
                  <c:v>3.5341</c:v>
                </c:pt>
                <c:pt idx="9056">
                  <c:v>2.8628999999999998</c:v>
                </c:pt>
                <c:pt idx="9057">
                  <c:v>2.1486000000000001</c:v>
                </c:pt>
                <c:pt idx="9058">
                  <c:v>1.7563</c:v>
                </c:pt>
                <c:pt idx="9059">
                  <c:v>2.2349999999999999</c:v>
                </c:pt>
                <c:pt idx="9060">
                  <c:v>3.0352000000000001</c:v>
                </c:pt>
                <c:pt idx="9061">
                  <c:v>3.3229000000000002</c:v>
                </c:pt>
                <c:pt idx="9062">
                  <c:v>3.3006000000000002</c:v>
                </c:pt>
                <c:pt idx="9063">
                  <c:v>3.274</c:v>
                </c:pt>
                <c:pt idx="9064">
                  <c:v>3.2522000000000002</c:v>
                </c:pt>
                <c:pt idx="9065">
                  <c:v>3.2559999999999998</c:v>
                </c:pt>
                <c:pt idx="9066">
                  <c:v>3.2707000000000002</c:v>
                </c:pt>
                <c:pt idx="9067">
                  <c:v>3.2259000000000002</c:v>
                </c:pt>
                <c:pt idx="9068">
                  <c:v>3.1730999999999998</c:v>
                </c:pt>
                <c:pt idx="9069">
                  <c:v>3.1457999999999999</c:v>
                </c:pt>
                <c:pt idx="9070">
                  <c:v>3.3614999999999999</c:v>
                </c:pt>
                <c:pt idx="9071">
                  <c:v>3.8921000000000001</c:v>
                </c:pt>
                <c:pt idx="9073">
                  <c:v>6.6214000000000004</c:v>
                </c:pt>
                <c:pt idx="9074">
                  <c:v>9.1257000000000001</c:v>
                </c:pt>
                <c:pt idx="9075">
                  <c:v>9.7896000000000001</c:v>
                </c:pt>
                <c:pt idx="9076">
                  <c:v>8.7074999999999996</c:v>
                </c:pt>
                <c:pt idx="9077">
                  <c:v>7.0380000000000003</c:v>
                </c:pt>
                <c:pt idx="9078">
                  <c:v>5.4192</c:v>
                </c:pt>
                <c:pt idx="9079">
                  <c:v>4.0918999999999999</c:v>
                </c:pt>
                <c:pt idx="9080">
                  <c:v>4.1624999999999996</c:v>
                </c:pt>
                <c:pt idx="9081">
                  <c:v>5.2634999999999996</c:v>
                </c:pt>
                <c:pt idx="9082">
                  <c:v>5.4618000000000002</c:v>
                </c:pt>
                <c:pt idx="9083">
                  <c:v>4.8045</c:v>
                </c:pt>
                <c:pt idx="9084">
                  <c:v>4.0179999999999998</c:v>
                </c:pt>
                <c:pt idx="9085">
                  <c:v>3.6633</c:v>
                </c:pt>
                <c:pt idx="9086">
                  <c:v>3.6374</c:v>
                </c:pt>
                <c:pt idx="9087">
                  <c:v>3.5529000000000002</c:v>
                </c:pt>
                <c:pt idx="9088">
                  <c:v>3.4588999999999999</c:v>
                </c:pt>
                <c:pt idx="9089">
                  <c:v>3.3454000000000002</c:v>
                </c:pt>
                <c:pt idx="9090">
                  <c:v>2.7972000000000001</c:v>
                </c:pt>
                <c:pt idx="9091">
                  <c:v>2.1827999999999999</c:v>
                </c:pt>
                <c:pt idx="9092">
                  <c:v>1.6437999999999999</c:v>
                </c:pt>
                <c:pt idx="9093">
                  <c:v>1.2199</c:v>
                </c:pt>
                <c:pt idx="9094">
                  <c:v>1.2263999999999999</c:v>
                </c:pt>
                <c:pt idx="9095">
                  <c:v>1.9810000000000001</c:v>
                </c:pt>
                <c:pt idx="9096">
                  <c:v>3.0224000000000002</c:v>
                </c:pt>
                <c:pt idx="9097">
                  <c:v>3.7703000000000002</c:v>
                </c:pt>
                <c:pt idx="9098">
                  <c:v>4.3019999999999996</c:v>
                </c:pt>
                <c:pt idx="9099">
                  <c:v>4.1851000000000003</c:v>
                </c:pt>
                <c:pt idx="9100">
                  <c:v>3.5446</c:v>
                </c:pt>
                <c:pt idx="9101">
                  <c:v>3.4249000000000001</c:v>
                </c:pt>
                <c:pt idx="9102">
                  <c:v>3.5836000000000001</c:v>
                </c:pt>
                <c:pt idx="9103">
                  <c:v>3.7048000000000001</c:v>
                </c:pt>
                <c:pt idx="9104">
                  <c:v>3.7778</c:v>
                </c:pt>
                <c:pt idx="9105">
                  <c:v>3.8967999999999998</c:v>
                </c:pt>
                <c:pt idx="9106">
                  <c:v>4.1214000000000004</c:v>
                </c:pt>
                <c:pt idx="9107">
                  <c:v>4.3945999999999996</c:v>
                </c:pt>
                <c:pt idx="9108">
                  <c:v>4.6459999999999999</c:v>
                </c:pt>
                <c:pt idx="9109">
                  <c:v>5.0666000000000002</c:v>
                </c:pt>
                <c:pt idx="9110">
                  <c:v>5.2901999999999996</c:v>
                </c:pt>
                <c:pt idx="9111">
                  <c:v>5.4896000000000003</c:v>
                </c:pt>
                <c:pt idx="9112">
                  <c:v>5.3627000000000002</c:v>
                </c:pt>
                <c:pt idx="9113">
                  <c:v>5.3211000000000004</c:v>
                </c:pt>
                <c:pt idx="9114">
                  <c:v>5.0697999999999999</c:v>
                </c:pt>
                <c:pt idx="9115">
                  <c:v>4.9547999999999996</c:v>
                </c:pt>
                <c:pt idx="9116">
                  <c:v>4.7107999999999999</c:v>
                </c:pt>
                <c:pt idx="9117">
                  <c:v>4.5961999999999996</c:v>
                </c:pt>
                <c:pt idx="9118">
                  <c:v>4.4676</c:v>
                </c:pt>
                <c:pt idx="9119">
                  <c:v>4.3312999999999997</c:v>
                </c:pt>
                <c:pt idx="9120">
                  <c:v>4.2523999999999997</c:v>
                </c:pt>
                <c:pt idx="9121">
                  <c:v>4.2005999999999997</c:v>
                </c:pt>
                <c:pt idx="9122">
                  <c:v>4.1630000000000003</c:v>
                </c:pt>
                <c:pt idx="9123">
                  <c:v>4.2144000000000004</c:v>
                </c:pt>
                <c:pt idx="9124">
                  <c:v>4.3048999999999999</c:v>
                </c:pt>
                <c:pt idx="9125">
                  <c:v>4.4116</c:v>
                </c:pt>
                <c:pt idx="9126">
                  <c:v>4.5077999999999996</c:v>
                </c:pt>
                <c:pt idx="9127">
                  <c:v>4.5762</c:v>
                </c:pt>
                <c:pt idx="9128">
                  <c:v>4.6261000000000001</c:v>
                </c:pt>
                <c:pt idx="9129">
                  <c:v>4.6730999999999998</c:v>
                </c:pt>
                <c:pt idx="9130">
                  <c:v>4.7194000000000003</c:v>
                </c:pt>
                <c:pt idx="9131">
                  <c:v>4.7808999999999999</c:v>
                </c:pt>
                <c:pt idx="9132">
                  <c:v>4.8308</c:v>
                </c:pt>
                <c:pt idx="9133">
                  <c:v>4.8635999999999999</c:v>
                </c:pt>
                <c:pt idx="9134">
                  <c:v>4.8798000000000004</c:v>
                </c:pt>
                <c:pt idx="9135">
                  <c:v>4.883</c:v>
                </c:pt>
                <c:pt idx="9136">
                  <c:v>4.9645000000000001</c:v>
                </c:pt>
                <c:pt idx="9137">
                  <c:v>5.1826999999999996</c:v>
                </c:pt>
                <c:pt idx="9138">
                  <c:v>5.5505000000000004</c:v>
                </c:pt>
                <c:pt idx="9139">
                  <c:v>5.8954000000000004</c:v>
                </c:pt>
                <c:pt idx="9140">
                  <c:v>6.1833999999999998</c:v>
                </c:pt>
                <c:pt idx="9141">
                  <c:v>7.1349999999999998</c:v>
                </c:pt>
                <c:pt idx="9142">
                  <c:v>6.6266999999999996</c:v>
                </c:pt>
                <c:pt idx="9143">
                  <c:v>5.5152999999999999</c:v>
                </c:pt>
                <c:pt idx="9144">
                  <c:v>5.1943000000000001</c:v>
                </c:pt>
                <c:pt idx="9145">
                  <c:v>5.6963999999999997</c:v>
                </c:pt>
                <c:pt idx="9146">
                  <c:v>5.9420999999999999</c:v>
                </c:pt>
                <c:pt idx="9147">
                  <c:v>5.8122999999999996</c:v>
                </c:pt>
                <c:pt idx="9148">
                  <c:v>4.915</c:v>
                </c:pt>
                <c:pt idx="9149">
                  <c:v>5.3033999999999999</c:v>
                </c:pt>
                <c:pt idx="9150">
                  <c:v>5.2670000000000003</c:v>
                </c:pt>
                <c:pt idx="9151">
                  <c:v>5.1473000000000004</c:v>
                </c:pt>
                <c:pt idx="9152">
                  <c:v>4.9832999999999998</c:v>
                </c:pt>
                <c:pt idx="9153">
                  <c:v>5.2362000000000002</c:v>
                </c:pt>
                <c:pt idx="9154">
                  <c:v>5.1776</c:v>
                </c:pt>
                <c:pt idx="9155">
                  <c:v>4.21</c:v>
                </c:pt>
                <c:pt idx="9156">
                  <c:v>4.0000999999999998</c:v>
                </c:pt>
                <c:pt idx="9157">
                  <c:v>3.6947999999999999</c:v>
                </c:pt>
                <c:pt idx="9158">
                  <c:v>3.6181000000000001</c:v>
                </c:pt>
                <c:pt idx="9159">
                  <c:v>4.1910999999999996</c:v>
                </c:pt>
                <c:pt idx="9160">
                  <c:v>4.5644999999999998</c:v>
                </c:pt>
                <c:pt idx="9161">
                  <c:v>4.819</c:v>
                </c:pt>
                <c:pt idx="9162">
                  <c:v>5.4009999999999998</c:v>
                </c:pt>
                <c:pt idx="9163">
                  <c:v>5.6420000000000003</c:v>
                </c:pt>
                <c:pt idx="9164">
                  <c:v>5.9927000000000001</c:v>
                </c:pt>
                <c:pt idx="9165">
                  <c:v>6.3247999999999998</c:v>
                </c:pt>
                <c:pt idx="9166">
                  <c:v>6.2423000000000002</c:v>
                </c:pt>
                <c:pt idx="9167">
                  <c:v>5.2469999999999999</c:v>
                </c:pt>
                <c:pt idx="9168">
                  <c:v>4.4088000000000003</c:v>
                </c:pt>
                <c:pt idx="9169">
                  <c:v>4.6921999999999997</c:v>
                </c:pt>
                <c:pt idx="9170">
                  <c:v>4.5838000000000001</c:v>
                </c:pt>
                <c:pt idx="9171">
                  <c:v>5.85</c:v>
                </c:pt>
                <c:pt idx="9172">
                  <c:v>5.3898999999999999</c:v>
                </c:pt>
                <c:pt idx="9173">
                  <c:v>5.0313999999999997</c:v>
                </c:pt>
                <c:pt idx="9174">
                  <c:v>4.2233000000000001</c:v>
                </c:pt>
                <c:pt idx="9175">
                  <c:v>3.8319999999999999</c:v>
                </c:pt>
                <c:pt idx="9176">
                  <c:v>5.1519000000000004</c:v>
                </c:pt>
                <c:pt idx="9177">
                  <c:v>4.7457000000000003</c:v>
                </c:pt>
                <c:pt idx="9178">
                  <c:v>4.5382999999999996</c:v>
                </c:pt>
                <c:pt idx="9179">
                  <c:v>3.9512999999999998</c:v>
                </c:pt>
                <c:pt idx="9180">
                  <c:v>3.6273</c:v>
                </c:pt>
                <c:pt idx="9181">
                  <c:v>3.6221000000000001</c:v>
                </c:pt>
                <c:pt idx="9182">
                  <c:v>4.2054</c:v>
                </c:pt>
                <c:pt idx="9183">
                  <c:v>4.3373999999999997</c:v>
                </c:pt>
                <c:pt idx="9184">
                  <c:v>4.524</c:v>
                </c:pt>
                <c:pt idx="9185">
                  <c:v>4.7332000000000001</c:v>
                </c:pt>
                <c:pt idx="9186">
                  <c:v>5.3388</c:v>
                </c:pt>
                <c:pt idx="9187">
                  <c:v>5.7670000000000003</c:v>
                </c:pt>
                <c:pt idx="9188">
                  <c:v>6.1623000000000001</c:v>
                </c:pt>
                <c:pt idx="9189">
                  <c:v>6.2534000000000001</c:v>
                </c:pt>
                <c:pt idx="9190">
                  <c:v>5.9116</c:v>
                </c:pt>
                <c:pt idx="9191">
                  <c:v>5.2290999999999999</c:v>
                </c:pt>
                <c:pt idx="9192">
                  <c:v>5.5030000000000001</c:v>
                </c:pt>
                <c:pt idx="9193">
                  <c:v>5.3962000000000003</c:v>
                </c:pt>
                <c:pt idx="9194">
                  <c:v>5.0468999999999999</c:v>
                </c:pt>
                <c:pt idx="9195">
                  <c:v>4.2759</c:v>
                </c:pt>
                <c:pt idx="9196">
                  <c:v>3.9963000000000002</c:v>
                </c:pt>
                <c:pt idx="9197">
                  <c:v>3.6924000000000001</c:v>
                </c:pt>
                <c:pt idx="9198">
                  <c:v>3.8443000000000001</c:v>
                </c:pt>
                <c:pt idx="9199">
                  <c:v>3.9485999999999999</c:v>
                </c:pt>
                <c:pt idx="9200">
                  <c:v>4.3414000000000001</c:v>
                </c:pt>
                <c:pt idx="9201">
                  <c:v>5.1768999999999998</c:v>
                </c:pt>
                <c:pt idx="9202">
                  <c:v>5.9470000000000001</c:v>
                </c:pt>
                <c:pt idx="9203">
                  <c:v>5.5114999999999998</c:v>
                </c:pt>
                <c:pt idx="9204">
                  <c:v>5.9111000000000002</c:v>
                </c:pt>
                <c:pt idx="9205">
                  <c:v>5.9394</c:v>
                </c:pt>
                <c:pt idx="9206">
                  <c:v>5.9829999999999997</c:v>
                </c:pt>
                <c:pt idx="9207">
                  <c:v>4.9119000000000002</c:v>
                </c:pt>
                <c:pt idx="9208">
                  <c:v>4.2957000000000001</c:v>
                </c:pt>
                <c:pt idx="9209">
                  <c:v>3.9028</c:v>
                </c:pt>
                <c:pt idx="9210">
                  <c:v>4.8796999999999997</c:v>
                </c:pt>
                <c:pt idx="9211">
                  <c:v>4.524</c:v>
                </c:pt>
                <c:pt idx="9212">
                  <c:v>4.6151</c:v>
                </c:pt>
                <c:pt idx="9213">
                  <c:v>4.3216000000000001</c:v>
                </c:pt>
                <c:pt idx="9214">
                  <c:v>4.5980999999999996</c:v>
                </c:pt>
                <c:pt idx="9215">
                  <c:v>5.1454000000000004</c:v>
                </c:pt>
                <c:pt idx="9216">
                  <c:v>5.0891000000000002</c:v>
                </c:pt>
                <c:pt idx="9217">
                  <c:v>5.0816999999999997</c:v>
                </c:pt>
                <c:pt idx="9218">
                  <c:v>5.1307999999999998</c:v>
                </c:pt>
                <c:pt idx="9219">
                  <c:v>5.2904</c:v>
                </c:pt>
                <c:pt idx="9220">
                  <c:v>6.1802999999999999</c:v>
                </c:pt>
                <c:pt idx="9221">
                  <c:v>6.3914</c:v>
                </c:pt>
                <c:pt idx="9222">
                  <c:v>6.7645999999999997</c:v>
                </c:pt>
                <c:pt idx="9223">
                  <c:v>5.3800999999999997</c:v>
                </c:pt>
                <c:pt idx="9224">
                  <c:v>4.4579000000000004</c:v>
                </c:pt>
                <c:pt idx="9225">
                  <c:v>4.2096999999999998</c:v>
                </c:pt>
                <c:pt idx="9226">
                  <c:v>4.3997999999999999</c:v>
                </c:pt>
                <c:pt idx="9227">
                  <c:v>4.5788000000000002</c:v>
                </c:pt>
                <c:pt idx="9228">
                  <c:v>4.4978999999999996</c:v>
                </c:pt>
                <c:pt idx="9229">
                  <c:v>4.4229000000000003</c:v>
                </c:pt>
                <c:pt idx="9230">
                  <c:v>4.3849999999999998</c:v>
                </c:pt>
                <c:pt idx="9231">
                  <c:v>4.4562999999999997</c:v>
                </c:pt>
                <c:pt idx="9232">
                  <c:v>4.9116</c:v>
                </c:pt>
                <c:pt idx="9233">
                  <c:v>6.3103999999999996</c:v>
                </c:pt>
                <c:pt idx="9234">
                  <c:v>5.9669999999999996</c:v>
                </c:pt>
                <c:pt idx="9235">
                  <c:v>5.8628</c:v>
                </c:pt>
                <c:pt idx="9236">
                  <c:v>5.8285</c:v>
                </c:pt>
                <c:pt idx="9237">
                  <c:v>5.1974999999999998</c:v>
                </c:pt>
                <c:pt idx="9238">
                  <c:v>5.7233999999999998</c:v>
                </c:pt>
                <c:pt idx="9239">
                  <c:v>5.1680999999999999</c:v>
                </c:pt>
                <c:pt idx="9240">
                  <c:v>5.0898000000000003</c:v>
                </c:pt>
                <c:pt idx="9241">
                  <c:v>4.5523999999999996</c:v>
                </c:pt>
                <c:pt idx="9242">
                  <c:v>4.2401</c:v>
                </c:pt>
                <c:pt idx="9243">
                  <c:v>4.6052999999999997</c:v>
                </c:pt>
                <c:pt idx="9244">
                  <c:v>4.6288999999999998</c:v>
                </c:pt>
                <c:pt idx="9245">
                  <c:v>4.2864000000000004</c:v>
                </c:pt>
                <c:pt idx="9246">
                  <c:v>4.2145000000000001</c:v>
                </c:pt>
                <c:pt idx="9247">
                  <c:v>4.7927</c:v>
                </c:pt>
                <c:pt idx="9248">
                  <c:v>5.7866999999999997</c:v>
                </c:pt>
                <c:pt idx="9249">
                  <c:v>5.4977999999999998</c:v>
                </c:pt>
                <c:pt idx="9250">
                  <c:v>5.1870000000000003</c:v>
                </c:pt>
                <c:pt idx="9251">
                  <c:v>5.9002999999999997</c:v>
                </c:pt>
                <c:pt idx="9252">
                  <c:v>6.4618000000000002</c:v>
                </c:pt>
                <c:pt idx="9253">
                  <c:v>6.0011000000000001</c:v>
                </c:pt>
                <c:pt idx="9254">
                  <c:v>5.4358000000000004</c:v>
                </c:pt>
                <c:pt idx="9255">
                  <c:v>4.3368000000000002</c:v>
                </c:pt>
                <c:pt idx="9256">
                  <c:v>4.7587999999999999</c:v>
                </c:pt>
                <c:pt idx="9257">
                  <c:v>4.6593</c:v>
                </c:pt>
                <c:pt idx="9258">
                  <c:v>5.1410999999999998</c:v>
                </c:pt>
                <c:pt idx="9259">
                  <c:v>5.1647999999999996</c:v>
                </c:pt>
                <c:pt idx="9260">
                  <c:v>4.3833000000000002</c:v>
                </c:pt>
                <c:pt idx="9261">
                  <c:v>3.9788000000000001</c:v>
                </c:pt>
                <c:pt idx="9262">
                  <c:v>2.8679999999999999</c:v>
                </c:pt>
                <c:pt idx="9263">
                  <c:v>3.0213000000000001</c:v>
                </c:pt>
                <c:pt idx="9264">
                  <c:v>2.6623999999999999</c:v>
                </c:pt>
                <c:pt idx="9265">
                  <c:v>2.5203000000000002</c:v>
                </c:pt>
                <c:pt idx="9266">
                  <c:v>2.7669999999999999</c:v>
                </c:pt>
                <c:pt idx="9267">
                  <c:v>3.3530000000000002</c:v>
                </c:pt>
                <c:pt idx="9268">
                  <c:v>4.0838999999999999</c:v>
                </c:pt>
                <c:pt idx="9269">
                  <c:v>4.7443999999999997</c:v>
                </c:pt>
                <c:pt idx="9270">
                  <c:v>3.8972000000000002</c:v>
                </c:pt>
                <c:pt idx="9271">
                  <c:v>3.8481000000000001</c:v>
                </c:pt>
                <c:pt idx="9272">
                  <c:v>4.1760000000000002</c:v>
                </c:pt>
                <c:pt idx="9273">
                  <c:v>3.7724000000000002</c:v>
                </c:pt>
                <c:pt idx="9274">
                  <c:v>4.1971999999999996</c:v>
                </c:pt>
                <c:pt idx="9275">
                  <c:v>3.6217999999999999</c:v>
                </c:pt>
                <c:pt idx="9276">
                  <c:v>3.1901000000000002</c:v>
                </c:pt>
                <c:pt idx="9277">
                  <c:v>2.9823</c:v>
                </c:pt>
                <c:pt idx="9278">
                  <c:v>3.2894000000000001</c:v>
                </c:pt>
                <c:pt idx="9279">
                  <c:v>3.8849999999999998</c:v>
                </c:pt>
                <c:pt idx="9280">
                  <c:v>3.4643999999999999</c:v>
                </c:pt>
                <c:pt idx="9281">
                  <c:v>4.7008999999999999</c:v>
                </c:pt>
                <c:pt idx="9282">
                  <c:v>4.9427000000000003</c:v>
                </c:pt>
                <c:pt idx="9283">
                  <c:v>5.8726000000000003</c:v>
                </c:pt>
                <c:pt idx="9284">
                  <c:v>6.0753000000000004</c:v>
                </c:pt>
                <c:pt idx="9285">
                  <c:v>5.9474</c:v>
                </c:pt>
                <c:pt idx="9286">
                  <c:v>6.1071999999999997</c:v>
                </c:pt>
                <c:pt idx="9287">
                  <c:v>5.3141999999999996</c:v>
                </c:pt>
                <c:pt idx="9288">
                  <c:v>5.7407000000000004</c:v>
                </c:pt>
                <c:pt idx="9289">
                  <c:v>5.4736000000000002</c:v>
                </c:pt>
                <c:pt idx="9290">
                  <c:v>5.1260000000000003</c:v>
                </c:pt>
                <c:pt idx="9291">
                  <c:v>5.1162000000000001</c:v>
                </c:pt>
                <c:pt idx="9292">
                  <c:v>4.8544</c:v>
                </c:pt>
                <c:pt idx="9293">
                  <c:v>4.2858000000000001</c:v>
                </c:pt>
                <c:pt idx="9294">
                  <c:v>3.9763999999999999</c:v>
                </c:pt>
                <c:pt idx="9295">
                  <c:v>3.8418999999999999</c:v>
                </c:pt>
                <c:pt idx="9296">
                  <c:v>4.3479000000000001</c:v>
                </c:pt>
                <c:pt idx="9297">
                  <c:v>4.7466999999999997</c:v>
                </c:pt>
                <c:pt idx="9298">
                  <c:v>4.8605</c:v>
                </c:pt>
                <c:pt idx="9299">
                  <c:v>5.0602</c:v>
                </c:pt>
                <c:pt idx="9300">
                  <c:v>4.9950999999999999</c:v>
                </c:pt>
                <c:pt idx="9301">
                  <c:v>6.0109000000000004</c:v>
                </c:pt>
                <c:pt idx="9302">
                  <c:v>5.5674000000000001</c:v>
                </c:pt>
                <c:pt idx="9303">
                  <c:v>5.4249999999999998</c:v>
                </c:pt>
                <c:pt idx="9304">
                  <c:v>5.0827999999999998</c:v>
                </c:pt>
                <c:pt idx="9305">
                  <c:v>4.7945000000000002</c:v>
                </c:pt>
                <c:pt idx="9306">
                  <c:v>5.3757999999999999</c:v>
                </c:pt>
                <c:pt idx="9307">
                  <c:v>5.6539999999999999</c:v>
                </c:pt>
                <c:pt idx="9308">
                  <c:v>5.5598999999999998</c:v>
                </c:pt>
                <c:pt idx="9309">
                  <c:v>4.7510000000000003</c:v>
                </c:pt>
                <c:pt idx="9310">
                  <c:v>4.2031999999999998</c:v>
                </c:pt>
                <c:pt idx="9311">
                  <c:v>4.7347000000000001</c:v>
                </c:pt>
                <c:pt idx="9312">
                  <c:v>5.5250000000000004</c:v>
                </c:pt>
                <c:pt idx="9313">
                  <c:v>5.5124000000000004</c:v>
                </c:pt>
                <c:pt idx="9314">
                  <c:v>5.2146999999999997</c:v>
                </c:pt>
                <c:pt idx="9315">
                  <c:v>4.6189</c:v>
                </c:pt>
                <c:pt idx="9316">
                  <c:v>4.6001000000000003</c:v>
                </c:pt>
                <c:pt idx="9317">
                  <c:v>4.258</c:v>
                </c:pt>
                <c:pt idx="9318">
                  <c:v>4.1866000000000003</c:v>
                </c:pt>
                <c:pt idx="9319">
                  <c:v>4.1981999999999999</c:v>
                </c:pt>
                <c:pt idx="9320">
                  <c:v>4.2194000000000003</c:v>
                </c:pt>
                <c:pt idx="9321">
                  <c:v>4.5495000000000001</c:v>
                </c:pt>
                <c:pt idx="9322">
                  <c:v>4.5480999999999998</c:v>
                </c:pt>
                <c:pt idx="9323">
                  <c:v>5.0041000000000002</c:v>
                </c:pt>
                <c:pt idx="9324">
                  <c:v>4.9245999999999999</c:v>
                </c:pt>
                <c:pt idx="9325">
                  <c:v>5.3376999999999999</c:v>
                </c:pt>
                <c:pt idx="9326">
                  <c:v>5.1588000000000003</c:v>
                </c:pt>
                <c:pt idx="9327">
                  <c:v>5.4898999999999996</c:v>
                </c:pt>
                <c:pt idx="9328">
                  <c:v>5.1383999999999999</c:v>
                </c:pt>
                <c:pt idx="9329">
                  <c:v>4.8667999999999996</c:v>
                </c:pt>
                <c:pt idx="9330">
                  <c:v>4.6901000000000002</c:v>
                </c:pt>
                <c:pt idx="9331">
                  <c:v>4.9504999999999999</c:v>
                </c:pt>
                <c:pt idx="9332">
                  <c:v>4.7336999999999998</c:v>
                </c:pt>
                <c:pt idx="9333">
                  <c:v>4.5511999999999997</c:v>
                </c:pt>
                <c:pt idx="9334">
                  <c:v>5.0716999999999999</c:v>
                </c:pt>
                <c:pt idx="9335">
                  <c:v>4.8895999999999997</c:v>
                </c:pt>
                <c:pt idx="9336">
                  <c:v>4.9996</c:v>
                </c:pt>
                <c:pt idx="9337">
                  <c:v>4.3552999999999997</c:v>
                </c:pt>
                <c:pt idx="9338">
                  <c:v>3.6358999999999999</c:v>
                </c:pt>
                <c:pt idx="9339">
                  <c:v>3.0831</c:v>
                </c:pt>
                <c:pt idx="9340">
                  <c:v>2.25</c:v>
                </c:pt>
                <c:pt idx="9341">
                  <c:v>2.1987000000000001</c:v>
                </c:pt>
                <c:pt idx="9342">
                  <c:v>2.2755999999999998</c:v>
                </c:pt>
                <c:pt idx="9343">
                  <c:v>2.8243</c:v>
                </c:pt>
                <c:pt idx="9344">
                  <c:v>3.254</c:v>
                </c:pt>
                <c:pt idx="9345">
                  <c:v>3.2218</c:v>
                </c:pt>
                <c:pt idx="9346">
                  <c:v>3.5627</c:v>
                </c:pt>
                <c:pt idx="9347">
                  <c:v>3.4792000000000001</c:v>
                </c:pt>
                <c:pt idx="9348">
                  <c:v>3.7673999999999999</c:v>
                </c:pt>
                <c:pt idx="9349">
                  <c:v>3.7191000000000001</c:v>
                </c:pt>
                <c:pt idx="9350">
                  <c:v>4.3760000000000003</c:v>
                </c:pt>
                <c:pt idx="9351">
                  <c:v>4.4635999999999996</c:v>
                </c:pt>
                <c:pt idx="9352">
                  <c:v>4.4164000000000003</c:v>
                </c:pt>
                <c:pt idx="9353">
                  <c:v>3.7471000000000001</c:v>
                </c:pt>
                <c:pt idx="9354">
                  <c:v>3.8687</c:v>
                </c:pt>
                <c:pt idx="9355">
                  <c:v>3.2450000000000001</c:v>
                </c:pt>
                <c:pt idx="9356">
                  <c:v>3.4264000000000001</c:v>
                </c:pt>
                <c:pt idx="9357">
                  <c:v>3.2694000000000001</c:v>
                </c:pt>
                <c:pt idx="9358">
                  <c:v>3.6389999999999998</c:v>
                </c:pt>
                <c:pt idx="9359">
                  <c:v>4.3480999999999996</c:v>
                </c:pt>
                <c:pt idx="9360">
                  <c:v>5.7538</c:v>
                </c:pt>
                <c:pt idx="9361">
                  <c:v>5.7931999999999997</c:v>
                </c:pt>
                <c:pt idx="9362">
                  <c:v>5.6923000000000004</c:v>
                </c:pt>
                <c:pt idx="9363">
                  <c:v>6.5858999999999996</c:v>
                </c:pt>
                <c:pt idx="9364">
                  <c:v>6.3121999999999998</c:v>
                </c:pt>
                <c:pt idx="9365">
                  <c:v>5.0959000000000003</c:v>
                </c:pt>
                <c:pt idx="9366">
                  <c:v>5.4466000000000001</c:v>
                </c:pt>
                <c:pt idx="9367">
                  <c:v>5.1477000000000004</c:v>
                </c:pt>
                <c:pt idx="9368">
                  <c:v>4.4443999999999999</c:v>
                </c:pt>
                <c:pt idx="9369">
                  <c:v>3.9689000000000001</c:v>
                </c:pt>
                <c:pt idx="9370">
                  <c:v>3.8443999999999998</c:v>
                </c:pt>
                <c:pt idx="9371">
                  <c:v>4.5010000000000003</c:v>
                </c:pt>
                <c:pt idx="9372">
                  <c:v>4.5639000000000003</c:v>
                </c:pt>
                <c:pt idx="9373">
                  <c:v>4.8311999999999999</c:v>
                </c:pt>
                <c:pt idx="9374">
                  <c:v>4.4040999999999997</c:v>
                </c:pt>
                <c:pt idx="9375">
                  <c:v>4.0829000000000004</c:v>
                </c:pt>
                <c:pt idx="9376">
                  <c:v>4.1018999999999997</c:v>
                </c:pt>
                <c:pt idx="9377">
                  <c:v>4.5707000000000004</c:v>
                </c:pt>
                <c:pt idx="9378">
                  <c:v>5.0526999999999997</c:v>
                </c:pt>
                <c:pt idx="9379">
                  <c:v>5.1043000000000003</c:v>
                </c:pt>
                <c:pt idx="9380">
                  <c:v>5.1269999999999998</c:v>
                </c:pt>
                <c:pt idx="9381">
                  <c:v>5.4203000000000001</c:v>
                </c:pt>
                <c:pt idx="9382">
                  <c:v>5.6380999999999997</c:v>
                </c:pt>
                <c:pt idx="9383">
                  <c:v>5.2434000000000003</c:v>
                </c:pt>
                <c:pt idx="9384">
                  <c:v>4.9688999999999997</c:v>
                </c:pt>
                <c:pt idx="9385">
                  <c:v>4.8784000000000001</c:v>
                </c:pt>
                <c:pt idx="9386">
                  <c:v>4.8277999999999999</c:v>
                </c:pt>
                <c:pt idx="9387">
                  <c:v>4.8990999999999998</c:v>
                </c:pt>
                <c:pt idx="9388">
                  <c:v>5.2331000000000003</c:v>
                </c:pt>
                <c:pt idx="9389">
                  <c:v>5.6707000000000001</c:v>
                </c:pt>
                <c:pt idx="9390">
                  <c:v>5.7119999999999997</c:v>
                </c:pt>
                <c:pt idx="9391">
                  <c:v>5.6435000000000004</c:v>
                </c:pt>
                <c:pt idx="9392">
                  <c:v>5.8337000000000003</c:v>
                </c:pt>
                <c:pt idx="9393">
                  <c:v>8.6065000000000005</c:v>
                </c:pt>
                <c:pt idx="9394">
                  <c:v>9.0982000000000003</c:v>
                </c:pt>
                <c:pt idx="9395">
                  <c:v>8.0356000000000005</c:v>
                </c:pt>
                <c:pt idx="9396">
                  <c:v>6.8773999999999997</c:v>
                </c:pt>
                <c:pt idx="9397">
                  <c:v>5.3013000000000003</c:v>
                </c:pt>
                <c:pt idx="9398">
                  <c:v>4.2668999999999997</c:v>
                </c:pt>
                <c:pt idx="9399">
                  <c:v>4.3880999999999997</c:v>
                </c:pt>
                <c:pt idx="9400">
                  <c:v>5.8493000000000004</c:v>
                </c:pt>
                <c:pt idx="9401">
                  <c:v>5.45</c:v>
                </c:pt>
                <c:pt idx="9402">
                  <c:v>4.6677999999999997</c:v>
                </c:pt>
                <c:pt idx="9403">
                  <c:v>3.8176000000000001</c:v>
                </c:pt>
                <c:pt idx="9404">
                  <c:v>3.9805000000000001</c:v>
                </c:pt>
                <c:pt idx="9405">
                  <c:v>5.1315999999999997</c:v>
                </c:pt>
                <c:pt idx="9406">
                  <c:v>4.4062000000000001</c:v>
                </c:pt>
                <c:pt idx="9407">
                  <c:v>5.4008000000000003</c:v>
                </c:pt>
                <c:pt idx="9408">
                  <c:v>4.5932000000000004</c:v>
                </c:pt>
                <c:pt idx="9409">
                  <c:v>4.7548000000000004</c:v>
                </c:pt>
                <c:pt idx="9410">
                  <c:v>4.1338999999999997</c:v>
                </c:pt>
                <c:pt idx="9411">
                  <c:v>3.3980999999999999</c:v>
                </c:pt>
                <c:pt idx="9412">
                  <c:v>3.5177</c:v>
                </c:pt>
                <c:pt idx="9413">
                  <c:v>3.9975000000000001</c:v>
                </c:pt>
                <c:pt idx="9414">
                  <c:v>3.9925000000000002</c:v>
                </c:pt>
                <c:pt idx="9415">
                  <c:v>3.3824999999999998</c:v>
                </c:pt>
                <c:pt idx="9416">
                  <c:v>3.5238999999999998</c:v>
                </c:pt>
                <c:pt idx="9417">
                  <c:v>3.7071000000000001</c:v>
                </c:pt>
                <c:pt idx="9418">
                  <c:v>3.7652999999999999</c:v>
                </c:pt>
                <c:pt idx="9419">
                  <c:v>4.5899000000000001</c:v>
                </c:pt>
                <c:pt idx="9420">
                  <c:v>5.9302999999999999</c:v>
                </c:pt>
                <c:pt idx="9421">
                  <c:v>6.8869999999999996</c:v>
                </c:pt>
                <c:pt idx="9422">
                  <c:v>7.0598000000000001</c:v>
                </c:pt>
                <c:pt idx="9423">
                  <c:v>6.7778</c:v>
                </c:pt>
                <c:pt idx="9424">
                  <c:v>6.2686000000000002</c:v>
                </c:pt>
                <c:pt idx="9425">
                  <c:v>8.2219999999999995</c:v>
                </c:pt>
                <c:pt idx="9426">
                  <c:v>9.7484000000000002</c:v>
                </c:pt>
                <c:pt idx="9427">
                  <c:v>9.4417000000000009</c:v>
                </c:pt>
                <c:pt idx="9428">
                  <c:v>8.173</c:v>
                </c:pt>
                <c:pt idx="9429">
                  <c:v>6.4511000000000003</c:v>
                </c:pt>
                <c:pt idx="9430">
                  <c:v>5.0083000000000002</c:v>
                </c:pt>
                <c:pt idx="9431">
                  <c:v>4.3235999999999999</c:v>
                </c:pt>
                <c:pt idx="9432">
                  <c:v>5.0155000000000003</c:v>
                </c:pt>
                <c:pt idx="9433">
                  <c:v>5.71</c:v>
                </c:pt>
                <c:pt idx="9434">
                  <c:v>6.5498000000000003</c:v>
                </c:pt>
                <c:pt idx="9435">
                  <c:v>5.5944000000000003</c:v>
                </c:pt>
                <c:pt idx="9436">
                  <c:v>4.1125999999999996</c:v>
                </c:pt>
                <c:pt idx="9437">
                  <c:v>4.0598999999999998</c:v>
                </c:pt>
                <c:pt idx="9438">
                  <c:v>4.4874000000000001</c:v>
                </c:pt>
                <c:pt idx="9439">
                  <c:v>4.3840000000000003</c:v>
                </c:pt>
                <c:pt idx="9440">
                  <c:v>4.5077999999999996</c:v>
                </c:pt>
                <c:pt idx="9441">
                  <c:v>4.4348000000000001</c:v>
                </c:pt>
                <c:pt idx="9442">
                  <c:v>3.6707999999999998</c:v>
                </c:pt>
                <c:pt idx="9443">
                  <c:v>3.2425000000000002</c:v>
                </c:pt>
                <c:pt idx="9444">
                  <c:v>4.0159000000000002</c:v>
                </c:pt>
                <c:pt idx="9445">
                  <c:v>4.1631</c:v>
                </c:pt>
                <c:pt idx="9446">
                  <c:v>4.4006999999999996</c:v>
                </c:pt>
                <c:pt idx="9447">
                  <c:v>4.8367000000000004</c:v>
                </c:pt>
                <c:pt idx="9448">
                  <c:v>6.1520000000000001</c:v>
                </c:pt>
                <c:pt idx="9449">
                  <c:v>6.9890999999999996</c:v>
                </c:pt>
                <c:pt idx="9450">
                  <c:v>6.1066000000000003</c:v>
                </c:pt>
                <c:pt idx="9451">
                  <c:v>5.5717999999999996</c:v>
                </c:pt>
                <c:pt idx="9452">
                  <c:v>4.9631999999999996</c:v>
                </c:pt>
                <c:pt idx="9453">
                  <c:v>5.9942000000000002</c:v>
                </c:pt>
                <c:pt idx="9454">
                  <c:v>6.1189</c:v>
                </c:pt>
                <c:pt idx="9455">
                  <c:v>5.9469000000000003</c:v>
                </c:pt>
                <c:pt idx="9456">
                  <c:v>4.9297000000000004</c:v>
                </c:pt>
                <c:pt idx="9457">
                  <c:v>3.8264999999999998</c:v>
                </c:pt>
                <c:pt idx="9458">
                  <c:v>3.9645000000000001</c:v>
                </c:pt>
                <c:pt idx="9459">
                  <c:v>5.0121000000000002</c:v>
                </c:pt>
                <c:pt idx="9460">
                  <c:v>5.3010000000000002</c:v>
                </c:pt>
                <c:pt idx="9461">
                  <c:v>5.4036</c:v>
                </c:pt>
                <c:pt idx="9462">
                  <c:v>5.0244999999999997</c:v>
                </c:pt>
                <c:pt idx="9463">
                  <c:v>3.9491999999999998</c:v>
                </c:pt>
                <c:pt idx="9464">
                  <c:v>3.7544</c:v>
                </c:pt>
                <c:pt idx="9465">
                  <c:v>4.5763999999999996</c:v>
                </c:pt>
                <c:pt idx="9466">
                  <c:v>4.2049000000000003</c:v>
                </c:pt>
                <c:pt idx="9467">
                  <c:v>3.8065000000000002</c:v>
                </c:pt>
                <c:pt idx="9468">
                  <c:v>3.6374</c:v>
                </c:pt>
                <c:pt idx="9469">
                  <c:v>3.5198999999999998</c:v>
                </c:pt>
                <c:pt idx="9470">
                  <c:v>3.6625999999999999</c:v>
                </c:pt>
                <c:pt idx="9471">
                  <c:v>4.2206999999999999</c:v>
                </c:pt>
                <c:pt idx="9472">
                  <c:v>5.5224000000000002</c:v>
                </c:pt>
                <c:pt idx="9473">
                  <c:v>6.8070000000000004</c:v>
                </c:pt>
                <c:pt idx="9474">
                  <c:v>7.1295999999999999</c:v>
                </c:pt>
                <c:pt idx="9475">
                  <c:v>6.5640999999999998</c:v>
                </c:pt>
                <c:pt idx="9476">
                  <c:v>5.2236000000000002</c:v>
                </c:pt>
                <c:pt idx="9477">
                  <c:v>4.8691000000000004</c:v>
                </c:pt>
                <c:pt idx="9478">
                  <c:v>5.5065</c:v>
                </c:pt>
                <c:pt idx="9479">
                  <c:v>6.2356999999999996</c:v>
                </c:pt>
                <c:pt idx="9480">
                  <c:v>5.5544000000000002</c:v>
                </c:pt>
                <c:pt idx="9481">
                  <c:v>5.4934000000000003</c:v>
                </c:pt>
                <c:pt idx="9482">
                  <c:v>5.0404999999999998</c:v>
                </c:pt>
                <c:pt idx="9483">
                  <c:v>4.1128999999999998</c:v>
                </c:pt>
                <c:pt idx="9484">
                  <c:v>4.4257</c:v>
                </c:pt>
                <c:pt idx="9485">
                  <c:v>4.5037000000000003</c:v>
                </c:pt>
                <c:pt idx="9486">
                  <c:v>4.8258999999999999</c:v>
                </c:pt>
                <c:pt idx="9487">
                  <c:v>4.8704999999999998</c:v>
                </c:pt>
                <c:pt idx="9488">
                  <c:v>4.7434000000000003</c:v>
                </c:pt>
                <c:pt idx="9489">
                  <c:v>4.7393000000000001</c:v>
                </c:pt>
                <c:pt idx="9490">
                  <c:v>4.0903999999999998</c:v>
                </c:pt>
                <c:pt idx="9491">
                  <c:v>5.0130999999999997</c:v>
                </c:pt>
                <c:pt idx="9492">
                  <c:v>4.5503999999999998</c:v>
                </c:pt>
                <c:pt idx="9493">
                  <c:v>4.0688000000000004</c:v>
                </c:pt>
                <c:pt idx="9494">
                  <c:v>3.8925000000000001</c:v>
                </c:pt>
                <c:pt idx="9495">
                  <c:v>4.0631000000000004</c:v>
                </c:pt>
                <c:pt idx="9496">
                  <c:v>4.8243999999999998</c:v>
                </c:pt>
                <c:pt idx="9497">
                  <c:v>5.0807000000000002</c:v>
                </c:pt>
                <c:pt idx="9498">
                  <c:v>5.3186</c:v>
                </c:pt>
                <c:pt idx="9499">
                  <c:v>5.38</c:v>
                </c:pt>
                <c:pt idx="9500">
                  <c:v>5.8403999999999998</c:v>
                </c:pt>
                <c:pt idx="9501">
                  <c:v>6.4165999999999999</c:v>
                </c:pt>
                <c:pt idx="9502">
                  <c:v>6.0007999999999999</c:v>
                </c:pt>
                <c:pt idx="9503">
                  <c:v>4.8810000000000002</c:v>
                </c:pt>
                <c:pt idx="9504">
                  <c:v>4.6807999999999996</c:v>
                </c:pt>
                <c:pt idx="9505">
                  <c:v>4.8533999999999997</c:v>
                </c:pt>
                <c:pt idx="9506">
                  <c:v>4.8272000000000004</c:v>
                </c:pt>
                <c:pt idx="9507">
                  <c:v>4.3482000000000003</c:v>
                </c:pt>
                <c:pt idx="9508">
                  <c:v>4.1346999999999996</c:v>
                </c:pt>
                <c:pt idx="9509">
                  <c:v>5.0854999999999997</c:v>
                </c:pt>
                <c:pt idx="9510">
                  <c:v>5.2050999999999998</c:v>
                </c:pt>
                <c:pt idx="9511">
                  <c:v>5.0434999999999999</c:v>
                </c:pt>
                <c:pt idx="9512">
                  <c:v>5.3209</c:v>
                </c:pt>
                <c:pt idx="9513">
                  <c:v>5.0381</c:v>
                </c:pt>
                <c:pt idx="9514">
                  <c:v>4.2534000000000001</c:v>
                </c:pt>
                <c:pt idx="9515">
                  <c:v>4.0193000000000003</c:v>
                </c:pt>
                <c:pt idx="9516">
                  <c:v>3.3220000000000001</c:v>
                </c:pt>
                <c:pt idx="9517">
                  <c:v>3.0611999999999999</c:v>
                </c:pt>
                <c:pt idx="9518">
                  <c:v>2.0510000000000002</c:v>
                </c:pt>
                <c:pt idx="9519">
                  <c:v>1.9513</c:v>
                </c:pt>
                <c:pt idx="9520">
                  <c:v>4.1147</c:v>
                </c:pt>
                <c:pt idx="9521">
                  <c:v>4.3638000000000003</c:v>
                </c:pt>
                <c:pt idx="9522">
                  <c:v>3.5554999999999999</c:v>
                </c:pt>
                <c:pt idx="9523">
                  <c:v>3.0270999999999999</c:v>
                </c:pt>
                <c:pt idx="9524">
                  <c:v>4.1577999999999999</c:v>
                </c:pt>
                <c:pt idx="9525">
                  <c:v>4.5242000000000004</c:v>
                </c:pt>
                <c:pt idx="9526">
                  <c:v>3.9363999999999999</c:v>
                </c:pt>
                <c:pt idx="9527">
                  <c:v>3.3513999999999999</c:v>
                </c:pt>
                <c:pt idx="9528">
                  <c:v>3.0516000000000001</c:v>
                </c:pt>
                <c:pt idx="9529">
                  <c:v>2.9243999999999999</c:v>
                </c:pt>
                <c:pt idx="9530">
                  <c:v>3.4584999999999999</c:v>
                </c:pt>
                <c:pt idx="9531">
                  <c:v>3.6894</c:v>
                </c:pt>
                <c:pt idx="9532">
                  <c:v>3.2936999999999999</c:v>
                </c:pt>
                <c:pt idx="9533">
                  <c:v>3.1513</c:v>
                </c:pt>
                <c:pt idx="9534">
                  <c:v>3.5750999999999999</c:v>
                </c:pt>
                <c:pt idx="9535">
                  <c:v>4.6505000000000001</c:v>
                </c:pt>
                <c:pt idx="9536">
                  <c:v>6.4470999999999998</c:v>
                </c:pt>
                <c:pt idx="9537">
                  <c:v>6.4722</c:v>
                </c:pt>
                <c:pt idx="9538">
                  <c:v>6.5891999999999999</c:v>
                </c:pt>
                <c:pt idx="9539">
                  <c:v>6.125</c:v>
                </c:pt>
                <c:pt idx="9540">
                  <c:v>6.4898999999999996</c:v>
                </c:pt>
                <c:pt idx="9541">
                  <c:v>6.8224</c:v>
                </c:pt>
                <c:pt idx="9542">
                  <c:v>5.5190000000000001</c:v>
                </c:pt>
                <c:pt idx="9543">
                  <c:v>4.5152000000000001</c:v>
                </c:pt>
                <c:pt idx="9544">
                  <c:v>4.9782000000000002</c:v>
                </c:pt>
                <c:pt idx="9545">
                  <c:v>4.5728999999999997</c:v>
                </c:pt>
                <c:pt idx="9546">
                  <c:v>4.5232000000000001</c:v>
                </c:pt>
                <c:pt idx="9547">
                  <c:v>4.4692999999999996</c:v>
                </c:pt>
                <c:pt idx="9548">
                  <c:v>4.5990000000000002</c:v>
                </c:pt>
                <c:pt idx="9549">
                  <c:v>4.0084999999999997</c:v>
                </c:pt>
                <c:pt idx="9550">
                  <c:v>5.1269</c:v>
                </c:pt>
                <c:pt idx="9551">
                  <c:v>4.5810000000000004</c:v>
                </c:pt>
                <c:pt idx="9552">
                  <c:v>3.9424999999999999</c:v>
                </c:pt>
                <c:pt idx="9553">
                  <c:v>4.2484999999999999</c:v>
                </c:pt>
                <c:pt idx="9554">
                  <c:v>3.8891</c:v>
                </c:pt>
                <c:pt idx="9555">
                  <c:v>4.2359999999999998</c:v>
                </c:pt>
                <c:pt idx="9556">
                  <c:v>4.1712999999999996</c:v>
                </c:pt>
                <c:pt idx="9557">
                  <c:v>4.8693</c:v>
                </c:pt>
                <c:pt idx="9558">
                  <c:v>5.6006</c:v>
                </c:pt>
                <c:pt idx="9559">
                  <c:v>5.4669999999999996</c:v>
                </c:pt>
                <c:pt idx="9560">
                  <c:v>5.3559000000000001</c:v>
                </c:pt>
                <c:pt idx="9561">
                  <c:v>6.0804999999999998</c:v>
                </c:pt>
                <c:pt idx="9562">
                  <c:v>6.1946000000000003</c:v>
                </c:pt>
                <c:pt idx="9563">
                  <c:v>6.0808</c:v>
                </c:pt>
                <c:pt idx="9564">
                  <c:v>6.4493</c:v>
                </c:pt>
                <c:pt idx="9565">
                  <c:v>6.2615999999999996</c:v>
                </c:pt>
                <c:pt idx="9566">
                  <c:v>5.0511999999999997</c:v>
                </c:pt>
                <c:pt idx="9567">
                  <c:v>3.9599000000000002</c:v>
                </c:pt>
                <c:pt idx="9568">
                  <c:v>4.4452999999999996</c:v>
                </c:pt>
                <c:pt idx="9569">
                  <c:v>4.3361000000000001</c:v>
                </c:pt>
                <c:pt idx="9570">
                  <c:v>4.2270000000000003</c:v>
                </c:pt>
                <c:pt idx="9571">
                  <c:v>4.9734999999999996</c:v>
                </c:pt>
                <c:pt idx="9572">
                  <c:v>4.9029999999999996</c:v>
                </c:pt>
                <c:pt idx="9573">
                  <c:v>6.2857000000000003</c:v>
                </c:pt>
                <c:pt idx="9574">
                  <c:v>6.1821000000000002</c:v>
                </c:pt>
                <c:pt idx="9575">
                  <c:v>5.7488999999999999</c:v>
                </c:pt>
                <c:pt idx="9576">
                  <c:v>5.0311000000000003</c:v>
                </c:pt>
                <c:pt idx="9577">
                  <c:v>3.6221999999999999</c:v>
                </c:pt>
                <c:pt idx="9578">
                  <c:v>2.6514000000000002</c:v>
                </c:pt>
                <c:pt idx="9579">
                  <c:v>2.754</c:v>
                </c:pt>
                <c:pt idx="9580">
                  <c:v>4.9584999999999999</c:v>
                </c:pt>
                <c:pt idx="9581">
                  <c:v>5.4147999999999996</c:v>
                </c:pt>
                <c:pt idx="9582">
                  <c:v>4.8555000000000001</c:v>
                </c:pt>
                <c:pt idx="9583">
                  <c:v>3.9721000000000002</c:v>
                </c:pt>
                <c:pt idx="9584">
                  <c:v>3.1133999999999999</c:v>
                </c:pt>
                <c:pt idx="9585">
                  <c:v>3.4973000000000001</c:v>
                </c:pt>
                <c:pt idx="9586">
                  <c:v>3.7930999999999999</c:v>
                </c:pt>
                <c:pt idx="9587">
                  <c:v>3.7738</c:v>
                </c:pt>
                <c:pt idx="9588">
                  <c:v>3.5015999999999998</c:v>
                </c:pt>
                <c:pt idx="9589">
                  <c:v>3.2591000000000001</c:v>
                </c:pt>
                <c:pt idx="9590">
                  <c:v>3.0165000000000002</c:v>
                </c:pt>
                <c:pt idx="9591">
                  <c:v>2.8908</c:v>
                </c:pt>
                <c:pt idx="9592">
                  <c:v>2.8740999999999999</c:v>
                </c:pt>
                <c:pt idx="9593">
                  <c:v>2.9397000000000002</c:v>
                </c:pt>
                <c:pt idx="9594">
                  <c:v>3.5657999999999999</c:v>
                </c:pt>
                <c:pt idx="9595">
                  <c:v>5.1432000000000002</c:v>
                </c:pt>
                <c:pt idx="9596">
                  <c:v>6.6725000000000003</c:v>
                </c:pt>
                <c:pt idx="9597">
                  <c:v>7.2786999999999997</c:v>
                </c:pt>
                <c:pt idx="9598">
                  <c:v>6.5885999999999996</c:v>
                </c:pt>
                <c:pt idx="9599">
                  <c:v>5.4006999999999996</c:v>
                </c:pt>
                <c:pt idx="9600">
                  <c:v>4.7331000000000003</c:v>
                </c:pt>
                <c:pt idx="9601">
                  <c:v>5.1936</c:v>
                </c:pt>
                <c:pt idx="9602">
                  <c:v>5.6077000000000004</c:v>
                </c:pt>
                <c:pt idx="9603">
                  <c:v>5.5252999999999997</c:v>
                </c:pt>
                <c:pt idx="9604">
                  <c:v>5.2765000000000004</c:v>
                </c:pt>
                <c:pt idx="9605">
                  <c:v>4.8552999999999997</c:v>
                </c:pt>
                <c:pt idx="9606">
                  <c:v>4.6139999999999999</c:v>
                </c:pt>
                <c:pt idx="9607">
                  <c:v>4.3308</c:v>
                </c:pt>
                <c:pt idx="9608">
                  <c:v>4.0876000000000001</c:v>
                </c:pt>
                <c:pt idx="9609">
                  <c:v>3.9687000000000001</c:v>
                </c:pt>
                <c:pt idx="9610">
                  <c:v>3.8290999999999999</c:v>
                </c:pt>
                <c:pt idx="9611">
                  <c:v>3.8660999999999999</c:v>
                </c:pt>
                <c:pt idx="9612">
                  <c:v>4.2558999999999996</c:v>
                </c:pt>
                <c:pt idx="9613">
                  <c:v>5.0918000000000001</c:v>
                </c:pt>
                <c:pt idx="9614">
                  <c:v>6.0117000000000003</c:v>
                </c:pt>
                <c:pt idx="9615">
                  <c:v>6.4202000000000004</c:v>
                </c:pt>
                <c:pt idx="9616">
                  <c:v>6.4343000000000004</c:v>
                </c:pt>
                <c:pt idx="9617">
                  <c:v>5.5810000000000004</c:v>
                </c:pt>
                <c:pt idx="9618">
                  <c:v>4.8278999999999996</c:v>
                </c:pt>
                <c:pt idx="9619">
                  <c:v>4.9832999999999998</c:v>
                </c:pt>
                <c:pt idx="9620">
                  <c:v>5.3516000000000004</c:v>
                </c:pt>
                <c:pt idx="9621">
                  <c:v>5.3335999999999997</c:v>
                </c:pt>
                <c:pt idx="9622">
                  <c:v>5.1212</c:v>
                </c:pt>
                <c:pt idx="9623">
                  <c:v>4.8621999999999996</c:v>
                </c:pt>
                <c:pt idx="9624">
                  <c:v>4.6414999999999997</c:v>
                </c:pt>
                <c:pt idx="9625">
                  <c:v>4.4511000000000003</c:v>
                </c:pt>
                <c:pt idx="9626">
                  <c:v>4.2028999999999996</c:v>
                </c:pt>
                <c:pt idx="9627">
                  <c:v>4.1069000000000004</c:v>
                </c:pt>
                <c:pt idx="9628">
                  <c:v>4.1285999999999996</c:v>
                </c:pt>
                <c:pt idx="9629">
                  <c:v>6.8441999999999998</c:v>
                </c:pt>
                <c:pt idx="9630">
                  <c:v>8.3757000000000001</c:v>
                </c:pt>
                <c:pt idx="9631">
                  <c:v>7.8132000000000001</c:v>
                </c:pt>
                <c:pt idx="9632">
                  <c:v>6.4730999999999996</c:v>
                </c:pt>
                <c:pt idx="9633">
                  <c:v>5.1146000000000003</c:v>
                </c:pt>
                <c:pt idx="9634">
                  <c:v>3.9506000000000001</c:v>
                </c:pt>
                <c:pt idx="9635">
                  <c:v>3.3207</c:v>
                </c:pt>
                <c:pt idx="9636">
                  <c:v>5.4020000000000001</c:v>
                </c:pt>
                <c:pt idx="9637">
                  <c:v>6.2434000000000003</c:v>
                </c:pt>
                <c:pt idx="9638">
                  <c:v>5.6576000000000004</c:v>
                </c:pt>
                <c:pt idx="9639">
                  <c:v>4.6532999999999998</c:v>
                </c:pt>
                <c:pt idx="9640">
                  <c:v>3.6303000000000001</c:v>
                </c:pt>
                <c:pt idx="9641">
                  <c:v>2.9215</c:v>
                </c:pt>
                <c:pt idx="9642">
                  <c:v>3.2799</c:v>
                </c:pt>
                <c:pt idx="9643">
                  <c:v>3.4853999999999998</c:v>
                </c:pt>
                <c:pt idx="9644">
                  <c:v>3.4744999999999999</c:v>
                </c:pt>
                <c:pt idx="9645">
                  <c:v>3.3990999999999998</c:v>
                </c:pt>
                <c:pt idx="9646">
                  <c:v>3.3336999999999999</c:v>
                </c:pt>
                <c:pt idx="9647">
                  <c:v>3.3046000000000002</c:v>
                </c:pt>
                <c:pt idx="9648">
                  <c:v>3.3849</c:v>
                </c:pt>
                <c:pt idx="9649">
                  <c:v>4.1924999999999999</c:v>
                </c:pt>
                <c:pt idx="9650">
                  <c:v>5.7168000000000001</c:v>
                </c:pt>
                <c:pt idx="9651">
                  <c:v>7.9626000000000001</c:v>
                </c:pt>
                <c:pt idx="9652">
                  <c:v>8.7606999999999999</c:v>
                </c:pt>
                <c:pt idx="9653">
                  <c:v>7.8144999999999998</c:v>
                </c:pt>
                <c:pt idx="9654">
                  <c:v>6.3651</c:v>
                </c:pt>
                <c:pt idx="9655">
                  <c:v>4.9912999999999998</c:v>
                </c:pt>
                <c:pt idx="9656">
                  <c:v>3.8241999999999998</c:v>
                </c:pt>
                <c:pt idx="9657">
                  <c:v>3.8929999999999998</c:v>
                </c:pt>
                <c:pt idx="9658">
                  <c:v>5.6093000000000002</c:v>
                </c:pt>
                <c:pt idx="9659">
                  <c:v>5.9558999999999997</c:v>
                </c:pt>
                <c:pt idx="9660">
                  <c:v>5.4687999999999999</c:v>
                </c:pt>
                <c:pt idx="9661">
                  <c:v>4.5167000000000002</c:v>
                </c:pt>
                <c:pt idx="9662">
                  <c:v>3.5767000000000002</c:v>
                </c:pt>
                <c:pt idx="9663">
                  <c:v>4.0152000000000001</c:v>
                </c:pt>
                <c:pt idx="9664">
                  <c:v>4.4497999999999998</c:v>
                </c:pt>
                <c:pt idx="9665">
                  <c:v>4.5448000000000004</c:v>
                </c:pt>
                <c:pt idx="9666">
                  <c:v>4.2465000000000002</c:v>
                </c:pt>
                <c:pt idx="9667">
                  <c:v>3.9493999999999998</c:v>
                </c:pt>
                <c:pt idx="9668">
                  <c:v>3.6379999999999999</c:v>
                </c:pt>
                <c:pt idx="9669">
                  <c:v>3.4215</c:v>
                </c:pt>
                <c:pt idx="9670">
                  <c:v>3.3266</c:v>
                </c:pt>
                <c:pt idx="9671">
                  <c:v>3.2719999999999998</c:v>
                </c:pt>
                <c:pt idx="9672">
                  <c:v>3.2464</c:v>
                </c:pt>
                <c:pt idx="9673">
                  <c:v>3.5045000000000002</c:v>
                </c:pt>
                <c:pt idx="9674">
                  <c:v>4.5483000000000002</c:v>
                </c:pt>
                <c:pt idx="9675">
                  <c:v>5.9382999999999999</c:v>
                </c:pt>
                <c:pt idx="9676">
                  <c:v>6.8981000000000003</c:v>
                </c:pt>
                <c:pt idx="9677">
                  <c:v>6.8272000000000004</c:v>
                </c:pt>
                <c:pt idx="9678">
                  <c:v>5.8209</c:v>
                </c:pt>
                <c:pt idx="9679">
                  <c:v>4.9401000000000002</c:v>
                </c:pt>
                <c:pt idx="9680">
                  <c:v>5.3753000000000002</c:v>
                </c:pt>
                <c:pt idx="9681">
                  <c:v>5.7484999999999999</c:v>
                </c:pt>
                <c:pt idx="9682">
                  <c:v>5.6313000000000004</c:v>
                </c:pt>
                <c:pt idx="9683">
                  <c:v>5.0395000000000003</c:v>
                </c:pt>
                <c:pt idx="9684">
                  <c:v>4.7694000000000001</c:v>
                </c:pt>
                <c:pt idx="9685">
                  <c:v>4.5529000000000002</c:v>
                </c:pt>
                <c:pt idx="9686">
                  <c:v>4.3940000000000001</c:v>
                </c:pt>
                <c:pt idx="9687">
                  <c:v>4.1395</c:v>
                </c:pt>
                <c:pt idx="9688">
                  <c:v>3.9365000000000001</c:v>
                </c:pt>
                <c:pt idx="9689">
                  <c:v>3.8176999999999999</c:v>
                </c:pt>
                <c:pt idx="9690">
                  <c:v>3.8001999999999998</c:v>
                </c:pt>
                <c:pt idx="9691">
                  <c:v>3.9489000000000001</c:v>
                </c:pt>
                <c:pt idx="9692">
                  <c:v>4.2465000000000002</c:v>
                </c:pt>
                <c:pt idx="9693">
                  <c:v>4.6561000000000003</c:v>
                </c:pt>
                <c:pt idx="9694">
                  <c:v>5.0637999999999996</c:v>
                </c:pt>
                <c:pt idx="9695">
                  <c:v>5.3621999999999996</c:v>
                </c:pt>
                <c:pt idx="9696">
                  <c:v>5.6032999999999999</c:v>
                </c:pt>
                <c:pt idx="9697">
                  <c:v>5.6336000000000004</c:v>
                </c:pt>
                <c:pt idx="9698">
                  <c:v>5.5789</c:v>
                </c:pt>
                <c:pt idx="9699">
                  <c:v>5.5006000000000004</c:v>
                </c:pt>
                <c:pt idx="9700">
                  <c:v>5.2732000000000001</c:v>
                </c:pt>
                <c:pt idx="9701">
                  <c:v>5.0964999999999998</c:v>
                </c:pt>
                <c:pt idx="9702">
                  <c:v>4.9711999999999996</c:v>
                </c:pt>
                <c:pt idx="9703">
                  <c:v>4.8242000000000003</c:v>
                </c:pt>
                <c:pt idx="9704">
                  <c:v>4.7480000000000002</c:v>
                </c:pt>
                <c:pt idx="9705">
                  <c:v>4.7328999999999999</c:v>
                </c:pt>
                <c:pt idx="9706">
                  <c:v>4.6639999999999997</c:v>
                </c:pt>
                <c:pt idx="9707">
                  <c:v>4.6542000000000003</c:v>
                </c:pt>
                <c:pt idx="9708">
                  <c:v>4.7412000000000001</c:v>
                </c:pt>
                <c:pt idx="9709">
                  <c:v>4.8827999999999996</c:v>
                </c:pt>
                <c:pt idx="9710">
                  <c:v>4.9481000000000002</c:v>
                </c:pt>
                <c:pt idx="9711">
                  <c:v>5.0773000000000001</c:v>
                </c:pt>
                <c:pt idx="9712">
                  <c:v>5.2641999999999998</c:v>
                </c:pt>
                <c:pt idx="9713">
                  <c:v>5.3262</c:v>
                </c:pt>
                <c:pt idx="9714">
                  <c:v>5.3535000000000004</c:v>
                </c:pt>
                <c:pt idx="9715">
                  <c:v>5.4160000000000004</c:v>
                </c:pt>
                <c:pt idx="9716">
                  <c:v>5.3254999999999999</c:v>
                </c:pt>
                <c:pt idx="9717">
                  <c:v>5.2450999999999999</c:v>
                </c:pt>
                <c:pt idx="9718">
                  <c:v>5.2145000000000001</c:v>
                </c:pt>
                <c:pt idx="9719">
                  <c:v>5.0590999999999999</c:v>
                </c:pt>
                <c:pt idx="9720">
                  <c:v>5.0034999999999998</c:v>
                </c:pt>
                <c:pt idx="9721">
                  <c:v>4.9318999999999997</c:v>
                </c:pt>
                <c:pt idx="9722">
                  <c:v>4.8345000000000002</c:v>
                </c:pt>
                <c:pt idx="9723">
                  <c:v>4.8403</c:v>
                </c:pt>
                <c:pt idx="9724">
                  <c:v>4.8</c:v>
                </c:pt>
                <c:pt idx="9725">
                  <c:v>4.7511999999999999</c:v>
                </c:pt>
                <c:pt idx="9726">
                  <c:v>4.7949999999999999</c:v>
                </c:pt>
                <c:pt idx="9727">
                  <c:v>4.8733000000000004</c:v>
                </c:pt>
                <c:pt idx="9728">
                  <c:v>4.8535000000000004</c:v>
                </c:pt>
                <c:pt idx="9729">
                  <c:v>4.8287000000000004</c:v>
                </c:pt>
                <c:pt idx="9730">
                  <c:v>4.8521999999999998</c:v>
                </c:pt>
                <c:pt idx="9731">
                  <c:v>4.8926999999999996</c:v>
                </c:pt>
                <c:pt idx="9732">
                  <c:v>4.8720999999999997</c:v>
                </c:pt>
                <c:pt idx="9733">
                  <c:v>4.9253999999999998</c:v>
                </c:pt>
                <c:pt idx="9734">
                  <c:v>4.9600999999999997</c:v>
                </c:pt>
                <c:pt idx="9735">
                  <c:v>4.9912999999999998</c:v>
                </c:pt>
                <c:pt idx="9736">
                  <c:v>4.9631999999999996</c:v>
                </c:pt>
                <c:pt idx="9737">
                  <c:v>4.9809000000000001</c:v>
                </c:pt>
                <c:pt idx="9738">
                  <c:v>5.0113000000000003</c:v>
                </c:pt>
                <c:pt idx="9739">
                  <c:v>4.9847000000000001</c:v>
                </c:pt>
                <c:pt idx="9740">
                  <c:v>4.9573999999999998</c:v>
                </c:pt>
                <c:pt idx="9741">
                  <c:v>4.9523999999999999</c:v>
                </c:pt>
                <c:pt idx="9742">
                  <c:v>4.9908000000000001</c:v>
                </c:pt>
                <c:pt idx="9743">
                  <c:v>4.9301000000000004</c:v>
                </c:pt>
                <c:pt idx="9744">
                  <c:v>4.9261999999999997</c:v>
                </c:pt>
                <c:pt idx="9745">
                  <c:v>4.9572000000000003</c:v>
                </c:pt>
                <c:pt idx="9746">
                  <c:v>4.9859</c:v>
                </c:pt>
                <c:pt idx="9747">
                  <c:v>5.0046999999999997</c:v>
                </c:pt>
                <c:pt idx="9748">
                  <c:v>5.0834999999999999</c:v>
                </c:pt>
                <c:pt idx="9749">
                  <c:v>5.2176</c:v>
                </c:pt>
                <c:pt idx="9750">
                  <c:v>5.3448000000000002</c:v>
                </c:pt>
                <c:pt idx="9751">
                  <c:v>5.4297000000000004</c:v>
                </c:pt>
                <c:pt idx="9752">
                  <c:v>5.6007999999999996</c:v>
                </c:pt>
                <c:pt idx="9753">
                  <c:v>5.5643000000000002</c:v>
                </c:pt>
                <c:pt idx="9754">
                  <c:v>5.5921000000000003</c:v>
                </c:pt>
                <c:pt idx="9755">
                  <c:v>5.5538999999999996</c:v>
                </c:pt>
                <c:pt idx="9756">
                  <c:v>5.4733999999999998</c:v>
                </c:pt>
                <c:pt idx="9757">
                  <c:v>5.4010999999999996</c:v>
                </c:pt>
                <c:pt idx="9758">
                  <c:v>5.2325999999999997</c:v>
                </c:pt>
                <c:pt idx="9759">
                  <c:v>5.1715</c:v>
                </c:pt>
                <c:pt idx="9760">
                  <c:v>5.0327999999999999</c:v>
                </c:pt>
                <c:pt idx="9761">
                  <c:v>4.9977</c:v>
                </c:pt>
                <c:pt idx="9762">
                  <c:v>4.8855000000000004</c:v>
                </c:pt>
                <c:pt idx="9763">
                  <c:v>4.9318</c:v>
                </c:pt>
                <c:pt idx="9764">
                  <c:v>4.8871000000000002</c:v>
                </c:pt>
                <c:pt idx="9765">
                  <c:v>4.9093999999999998</c:v>
                </c:pt>
                <c:pt idx="9766">
                  <c:v>5.0270999999999999</c:v>
                </c:pt>
                <c:pt idx="9767">
                  <c:v>5.0145999999999997</c:v>
                </c:pt>
                <c:pt idx="9768">
                  <c:v>5.1193999999999997</c:v>
                </c:pt>
                <c:pt idx="9769">
                  <c:v>5.1051000000000002</c:v>
                </c:pt>
                <c:pt idx="9770">
                  <c:v>5.1276999999999999</c:v>
                </c:pt>
                <c:pt idx="9771">
                  <c:v>5.1430999999999996</c:v>
                </c:pt>
                <c:pt idx="9772">
                  <c:v>5.0534999999999997</c:v>
                </c:pt>
                <c:pt idx="9773">
                  <c:v>5.0419999999999998</c:v>
                </c:pt>
                <c:pt idx="9774">
                  <c:v>4.8871000000000002</c:v>
                </c:pt>
                <c:pt idx="9775">
                  <c:v>4.8693999999999997</c:v>
                </c:pt>
                <c:pt idx="9776">
                  <c:v>4.7755000000000001</c:v>
                </c:pt>
                <c:pt idx="9777">
                  <c:v>4.7485999999999997</c:v>
                </c:pt>
                <c:pt idx="9778">
                  <c:v>4.7746000000000004</c:v>
                </c:pt>
                <c:pt idx="9779">
                  <c:v>4.7401</c:v>
                </c:pt>
                <c:pt idx="9780">
                  <c:v>4.7144000000000004</c:v>
                </c:pt>
                <c:pt idx="9781">
                  <c:v>4.7679</c:v>
                </c:pt>
                <c:pt idx="9782">
                  <c:v>4.7549999999999999</c:v>
                </c:pt>
                <c:pt idx="9783">
                  <c:v>4.7946</c:v>
                </c:pt>
                <c:pt idx="9784">
                  <c:v>4.8395000000000001</c:v>
                </c:pt>
                <c:pt idx="9785">
                  <c:v>4.8032000000000004</c:v>
                </c:pt>
                <c:pt idx="9786">
                  <c:v>4.7926000000000002</c:v>
                </c:pt>
                <c:pt idx="9787">
                  <c:v>4.8121</c:v>
                </c:pt>
                <c:pt idx="9788">
                  <c:v>4.7912999999999997</c:v>
                </c:pt>
                <c:pt idx="9789">
                  <c:v>4.7762000000000002</c:v>
                </c:pt>
                <c:pt idx="9790">
                  <c:v>4.7689000000000004</c:v>
                </c:pt>
                <c:pt idx="9791">
                  <c:v>4.7920999999999996</c:v>
                </c:pt>
                <c:pt idx="9792">
                  <c:v>4.7808999999999999</c:v>
                </c:pt>
                <c:pt idx="9793">
                  <c:v>4.7725</c:v>
                </c:pt>
                <c:pt idx="9794">
                  <c:v>4.8423999999999996</c:v>
                </c:pt>
                <c:pt idx="9795">
                  <c:v>4.8747999999999996</c:v>
                </c:pt>
                <c:pt idx="9796">
                  <c:v>4.8856999999999999</c:v>
                </c:pt>
                <c:pt idx="9797">
                  <c:v>5.6239999999999997</c:v>
                </c:pt>
                <c:pt idx="9798">
                  <c:v>5.1624999999999996</c:v>
                </c:pt>
                <c:pt idx="9799">
                  <c:v>4.2606000000000002</c:v>
                </c:pt>
                <c:pt idx="9800">
                  <c:v>3.3147000000000002</c:v>
                </c:pt>
                <c:pt idx="9801">
                  <c:v>2.4927000000000001</c:v>
                </c:pt>
                <c:pt idx="9802">
                  <c:v>1.9461999999999999</c:v>
                </c:pt>
                <c:pt idx="9803">
                  <c:v>2.7241</c:v>
                </c:pt>
                <c:pt idx="9804">
                  <c:v>3.8239000000000001</c:v>
                </c:pt>
                <c:pt idx="9805">
                  <c:v>4.3292000000000002</c:v>
                </c:pt>
                <c:pt idx="9806">
                  <c:v>3.91</c:v>
                </c:pt>
                <c:pt idx="9807">
                  <c:v>3.2189000000000001</c:v>
                </c:pt>
                <c:pt idx="9808">
                  <c:v>3.2827999999999999</c:v>
                </c:pt>
                <c:pt idx="9809">
                  <c:v>3.56</c:v>
                </c:pt>
                <c:pt idx="9810">
                  <c:v>3.6598999999999999</c:v>
                </c:pt>
                <c:pt idx="9811">
                  <c:v>3.5743999999999998</c:v>
                </c:pt>
                <c:pt idx="9812">
                  <c:v>3.46</c:v>
                </c:pt>
                <c:pt idx="9813">
                  <c:v>3.3605</c:v>
                </c:pt>
                <c:pt idx="9814">
                  <c:v>3.2662</c:v>
                </c:pt>
                <c:pt idx="9815">
                  <c:v>3.3056000000000001</c:v>
                </c:pt>
                <c:pt idx="9816">
                  <c:v>4.0320999999999998</c:v>
                </c:pt>
                <c:pt idx="9817">
                  <c:v>5.3215000000000003</c:v>
                </c:pt>
                <c:pt idx="9818">
                  <c:v>6.4820000000000002</c:v>
                </c:pt>
                <c:pt idx="9819">
                  <c:v>6.7992999999999997</c:v>
                </c:pt>
                <c:pt idx="9820">
                  <c:v>6.0209999999999999</c:v>
                </c:pt>
                <c:pt idx="9821">
                  <c:v>4.9939</c:v>
                </c:pt>
                <c:pt idx="9822">
                  <c:v>5.1177999999999999</c:v>
                </c:pt>
                <c:pt idx="9823">
                  <c:v>5.5407999999999999</c:v>
                </c:pt>
                <c:pt idx="9824">
                  <c:v>5.6017000000000001</c:v>
                </c:pt>
                <c:pt idx="9825">
                  <c:v>5.3032000000000004</c:v>
                </c:pt>
                <c:pt idx="9826">
                  <c:v>5.0689000000000002</c:v>
                </c:pt>
                <c:pt idx="9827">
                  <c:v>4.6544999999999996</c:v>
                </c:pt>
                <c:pt idx="9828">
                  <c:v>4.4443000000000001</c:v>
                </c:pt>
                <c:pt idx="9829">
                  <c:v>4.1927000000000003</c:v>
                </c:pt>
                <c:pt idx="9830">
                  <c:v>3.9910999999999999</c:v>
                </c:pt>
                <c:pt idx="9831">
                  <c:v>3.8643000000000001</c:v>
                </c:pt>
                <c:pt idx="9832">
                  <c:v>3.8260000000000001</c:v>
                </c:pt>
                <c:pt idx="9833">
                  <c:v>3.9378000000000002</c:v>
                </c:pt>
                <c:pt idx="9834">
                  <c:v>4.2808000000000002</c:v>
                </c:pt>
                <c:pt idx="9835">
                  <c:v>4.7487000000000004</c:v>
                </c:pt>
                <c:pt idx="9836">
                  <c:v>5.2908999999999997</c:v>
                </c:pt>
                <c:pt idx="9837">
                  <c:v>5.7331000000000003</c:v>
                </c:pt>
                <c:pt idx="9838">
                  <c:v>5.8205999999999998</c:v>
                </c:pt>
                <c:pt idx="9839">
                  <c:v>5.8684000000000003</c:v>
                </c:pt>
                <c:pt idx="9840">
                  <c:v>5.6037999999999997</c:v>
                </c:pt>
                <c:pt idx="9841">
                  <c:v>5.4241000000000001</c:v>
                </c:pt>
                <c:pt idx="9842">
                  <c:v>5.1257999999999999</c:v>
                </c:pt>
                <c:pt idx="9843">
                  <c:v>4.9313000000000002</c:v>
                </c:pt>
                <c:pt idx="9844">
                  <c:v>4.7792000000000003</c:v>
                </c:pt>
                <c:pt idx="9845">
                  <c:v>4.6337000000000002</c:v>
                </c:pt>
                <c:pt idx="9846">
                  <c:v>4.5007000000000001</c:v>
                </c:pt>
                <c:pt idx="9847">
                  <c:v>4.4165000000000001</c:v>
                </c:pt>
                <c:pt idx="9848">
                  <c:v>4.3701999999999996</c:v>
                </c:pt>
                <c:pt idx="9849">
                  <c:v>4.4539</c:v>
                </c:pt>
                <c:pt idx="9850">
                  <c:v>4.6394000000000002</c:v>
                </c:pt>
                <c:pt idx="9851">
                  <c:v>4.8817000000000004</c:v>
                </c:pt>
                <c:pt idx="9852">
                  <c:v>5.0359999999999996</c:v>
                </c:pt>
                <c:pt idx="9853">
                  <c:v>5.1239999999999997</c:v>
                </c:pt>
                <c:pt idx="9854">
                  <c:v>5.2614999999999998</c:v>
                </c:pt>
                <c:pt idx="9855">
                  <c:v>5.3037999999999998</c:v>
                </c:pt>
                <c:pt idx="9856">
                  <c:v>5.2561</c:v>
                </c:pt>
                <c:pt idx="9857">
                  <c:v>5.4908000000000001</c:v>
                </c:pt>
                <c:pt idx="9858">
                  <c:v>8.2012999999999998</c:v>
                </c:pt>
                <c:pt idx="9859">
                  <c:v>8.3457000000000008</c:v>
                </c:pt>
                <c:pt idx="9860">
                  <c:v>7.4490999999999996</c:v>
                </c:pt>
                <c:pt idx="9861">
                  <c:v>5.9907000000000004</c:v>
                </c:pt>
                <c:pt idx="9862">
                  <c:v>4.6028000000000002</c:v>
                </c:pt>
                <c:pt idx="9863">
                  <c:v>3.5072999999999999</c:v>
                </c:pt>
                <c:pt idx="9864">
                  <c:v>3.8906000000000001</c:v>
                </c:pt>
                <c:pt idx="9865">
                  <c:v>5.3285999999999998</c:v>
                </c:pt>
                <c:pt idx="9866">
                  <c:v>5.5846</c:v>
                </c:pt>
                <c:pt idx="9867">
                  <c:v>4.8780999999999999</c:v>
                </c:pt>
                <c:pt idx="9868">
                  <c:v>3.9064000000000001</c:v>
                </c:pt>
                <c:pt idx="9869">
                  <c:v>3.3828999999999998</c:v>
                </c:pt>
                <c:pt idx="9870">
                  <c:v>3.3416000000000001</c:v>
                </c:pt>
                <c:pt idx="9871">
                  <c:v>3.3639999999999999</c:v>
                </c:pt>
                <c:pt idx="9872">
                  <c:v>3.3401000000000001</c:v>
                </c:pt>
                <c:pt idx="9873">
                  <c:v>3.2959000000000001</c:v>
                </c:pt>
                <c:pt idx="9874">
                  <c:v>3.2806999999999999</c:v>
                </c:pt>
                <c:pt idx="9875">
                  <c:v>3.3065000000000002</c:v>
                </c:pt>
                <c:pt idx="9876">
                  <c:v>3.5573999999999999</c:v>
                </c:pt>
                <c:pt idx="9877">
                  <c:v>4.617</c:v>
                </c:pt>
                <c:pt idx="9878">
                  <c:v>6.1040000000000001</c:v>
                </c:pt>
                <c:pt idx="9879">
                  <c:v>7.1902999999999997</c:v>
                </c:pt>
                <c:pt idx="9880">
                  <c:v>6.7336999999999998</c:v>
                </c:pt>
                <c:pt idx="9881">
                  <c:v>5.5144000000000002</c:v>
                </c:pt>
                <c:pt idx="9882">
                  <c:v>4.8996000000000004</c:v>
                </c:pt>
                <c:pt idx="9883">
                  <c:v>5.7321999999999997</c:v>
                </c:pt>
                <c:pt idx="9884">
                  <c:v>5.8387000000000002</c:v>
                </c:pt>
                <c:pt idx="9885">
                  <c:v>5.2670000000000003</c:v>
                </c:pt>
                <c:pt idx="9886">
                  <c:v>4.7539999999999996</c:v>
                </c:pt>
                <c:pt idx="9887">
                  <c:v>4.6378000000000004</c:v>
                </c:pt>
                <c:pt idx="9888">
                  <c:v>4.6466000000000003</c:v>
                </c:pt>
                <c:pt idx="9889">
                  <c:v>4.4493</c:v>
                </c:pt>
                <c:pt idx="9890">
                  <c:v>4.2630999999999997</c:v>
                </c:pt>
                <c:pt idx="9891">
                  <c:v>4.1136999999999997</c:v>
                </c:pt>
                <c:pt idx="9892">
                  <c:v>3.9277000000000002</c:v>
                </c:pt>
                <c:pt idx="9893">
                  <c:v>3.8275999999999999</c:v>
                </c:pt>
                <c:pt idx="9894">
                  <c:v>3.8679000000000001</c:v>
                </c:pt>
                <c:pt idx="9895">
                  <c:v>4.1003999999999996</c:v>
                </c:pt>
                <c:pt idx="9896">
                  <c:v>4.5060000000000002</c:v>
                </c:pt>
                <c:pt idx="9897">
                  <c:v>4.9837999999999996</c:v>
                </c:pt>
                <c:pt idx="9898">
                  <c:v>5.3772000000000002</c:v>
                </c:pt>
                <c:pt idx="9899">
                  <c:v>5.5910000000000002</c:v>
                </c:pt>
                <c:pt idx="9900">
                  <c:v>5.6802999999999999</c:v>
                </c:pt>
                <c:pt idx="9901">
                  <c:v>5.5507</c:v>
                </c:pt>
                <c:pt idx="9902">
                  <c:v>5.3558000000000003</c:v>
                </c:pt>
                <c:pt idx="9903">
                  <c:v>5.2187000000000001</c:v>
                </c:pt>
                <c:pt idx="9904">
                  <c:v>4.9690000000000003</c:v>
                </c:pt>
                <c:pt idx="9905">
                  <c:v>4.7830000000000004</c:v>
                </c:pt>
                <c:pt idx="9906">
                  <c:v>4.6631999999999998</c:v>
                </c:pt>
                <c:pt idx="9907">
                  <c:v>6.8890000000000002</c:v>
                </c:pt>
                <c:pt idx="9908">
                  <c:v>6.8465999999999996</c:v>
                </c:pt>
                <c:pt idx="9909">
                  <c:v>5.9112</c:v>
                </c:pt>
                <c:pt idx="9910">
                  <c:v>4.7069999999999999</c:v>
                </c:pt>
                <c:pt idx="9911">
                  <c:v>3.8311999999999999</c:v>
                </c:pt>
                <c:pt idx="9912">
                  <c:v>2.9211999999999998</c:v>
                </c:pt>
                <c:pt idx="9913">
                  <c:v>2.9689000000000001</c:v>
                </c:pt>
                <c:pt idx="9914">
                  <c:v>4.1660000000000004</c:v>
                </c:pt>
                <c:pt idx="9915">
                  <c:v>4.8856000000000002</c:v>
                </c:pt>
                <c:pt idx="9916">
                  <c:v>4.4249999999999998</c:v>
                </c:pt>
                <c:pt idx="9917">
                  <c:v>3.6480999999999999</c:v>
                </c:pt>
                <c:pt idx="9918">
                  <c:v>3.0586000000000002</c:v>
                </c:pt>
                <c:pt idx="9919">
                  <c:v>2.9527000000000001</c:v>
                </c:pt>
                <c:pt idx="9920">
                  <c:v>2.9030999999999998</c:v>
                </c:pt>
                <c:pt idx="9921">
                  <c:v>2.8883999999999999</c:v>
                </c:pt>
                <c:pt idx="9922">
                  <c:v>2.9489000000000001</c:v>
                </c:pt>
                <c:pt idx="9923">
                  <c:v>3.0482</c:v>
                </c:pt>
                <c:pt idx="9924">
                  <c:v>3.1867000000000001</c:v>
                </c:pt>
                <c:pt idx="9925">
                  <c:v>3.4716999999999998</c:v>
                </c:pt>
                <c:pt idx="9926">
                  <c:v>4.4534000000000002</c:v>
                </c:pt>
                <c:pt idx="9927">
                  <c:v>5.8632</c:v>
                </c:pt>
                <c:pt idx="9928">
                  <c:v>6.8221999999999996</c:v>
                </c:pt>
                <c:pt idx="9929">
                  <c:v>6.8029000000000002</c:v>
                </c:pt>
                <c:pt idx="9930">
                  <c:v>5.8316999999999997</c:v>
                </c:pt>
                <c:pt idx="9931">
                  <c:v>5.1154000000000002</c:v>
                </c:pt>
                <c:pt idx="9932">
                  <c:v>5.5260999999999996</c:v>
                </c:pt>
                <c:pt idx="9933">
                  <c:v>5.6210000000000004</c:v>
                </c:pt>
                <c:pt idx="9934">
                  <c:v>5.4953000000000003</c:v>
                </c:pt>
                <c:pt idx="9935">
                  <c:v>5.1024000000000003</c:v>
                </c:pt>
                <c:pt idx="9936">
                  <c:v>4.8750999999999998</c:v>
                </c:pt>
                <c:pt idx="9937">
                  <c:v>4.5448000000000004</c:v>
                </c:pt>
                <c:pt idx="9938">
                  <c:v>4.2923</c:v>
                </c:pt>
                <c:pt idx="9939">
                  <c:v>4.1280999999999999</c:v>
                </c:pt>
                <c:pt idx="9940">
                  <c:v>3.9537</c:v>
                </c:pt>
                <c:pt idx="9941">
                  <c:v>3.8490000000000002</c:v>
                </c:pt>
                <c:pt idx="9942">
                  <c:v>3.8773</c:v>
                </c:pt>
                <c:pt idx="9943">
                  <c:v>4.1706000000000003</c:v>
                </c:pt>
                <c:pt idx="9944">
                  <c:v>4.7298</c:v>
                </c:pt>
                <c:pt idx="9945">
                  <c:v>5.3524000000000003</c:v>
                </c:pt>
                <c:pt idx="9946">
                  <c:v>5.8658999999999999</c:v>
                </c:pt>
                <c:pt idx="9947">
                  <c:v>5.9621000000000004</c:v>
                </c:pt>
                <c:pt idx="9948">
                  <c:v>6.0681000000000003</c:v>
                </c:pt>
                <c:pt idx="9949">
                  <c:v>5.7454000000000001</c:v>
                </c:pt>
                <c:pt idx="9950">
                  <c:v>5.5854999999999997</c:v>
                </c:pt>
                <c:pt idx="9951">
                  <c:v>5.2508999999999997</c:v>
                </c:pt>
                <c:pt idx="9952">
                  <c:v>5.0683999999999996</c:v>
                </c:pt>
                <c:pt idx="9953">
                  <c:v>4.8244999999999996</c:v>
                </c:pt>
                <c:pt idx="9954">
                  <c:v>4.6395999999999997</c:v>
                </c:pt>
                <c:pt idx="9955">
                  <c:v>4.5137999999999998</c:v>
                </c:pt>
                <c:pt idx="9956">
                  <c:v>4.3753000000000002</c:v>
                </c:pt>
                <c:pt idx="9957">
                  <c:v>4.3048000000000002</c:v>
                </c:pt>
                <c:pt idx="9958">
                  <c:v>4.3457999999999997</c:v>
                </c:pt>
                <c:pt idx="9959">
                  <c:v>4.4520999999999997</c:v>
                </c:pt>
                <c:pt idx="9960">
                  <c:v>4.617</c:v>
                </c:pt>
                <c:pt idx="9961">
                  <c:v>4.6867000000000001</c:v>
                </c:pt>
                <c:pt idx="9962">
                  <c:v>4.8071000000000002</c:v>
                </c:pt>
                <c:pt idx="9963">
                  <c:v>4.9645000000000001</c:v>
                </c:pt>
                <c:pt idx="9964">
                  <c:v>5.0628000000000002</c:v>
                </c:pt>
                <c:pt idx="9965">
                  <c:v>5.0429000000000004</c:v>
                </c:pt>
                <c:pt idx="9966">
                  <c:v>5.0662000000000003</c:v>
                </c:pt>
                <c:pt idx="9967">
                  <c:v>5.1158999999999999</c:v>
                </c:pt>
                <c:pt idx="9968">
                  <c:v>5.1135000000000002</c:v>
                </c:pt>
                <c:pt idx="9969">
                  <c:v>5.0109000000000004</c:v>
                </c:pt>
                <c:pt idx="9970">
                  <c:v>4.9823000000000004</c:v>
                </c:pt>
                <c:pt idx="9971">
                  <c:v>5.0023999999999997</c:v>
                </c:pt>
                <c:pt idx="9972">
                  <c:v>5.0247000000000002</c:v>
                </c:pt>
                <c:pt idx="9973">
                  <c:v>5.0244999999999997</c:v>
                </c:pt>
                <c:pt idx="9974">
                  <c:v>4.9999000000000002</c:v>
                </c:pt>
                <c:pt idx="9975">
                  <c:v>5.0228999999999999</c:v>
                </c:pt>
                <c:pt idx="9976">
                  <c:v>5.0382999999999996</c:v>
                </c:pt>
                <c:pt idx="9977">
                  <c:v>5.0774999999999997</c:v>
                </c:pt>
                <c:pt idx="9978">
                  <c:v>5.1555999999999997</c:v>
                </c:pt>
                <c:pt idx="9979">
                  <c:v>5.2518000000000002</c:v>
                </c:pt>
                <c:pt idx="9980">
                  <c:v>5.2504</c:v>
                </c:pt>
                <c:pt idx="9981">
                  <c:v>5.2911999999999999</c:v>
                </c:pt>
                <c:pt idx="9982">
                  <c:v>5.3803999999999998</c:v>
                </c:pt>
                <c:pt idx="9983">
                  <c:v>5.3146000000000004</c:v>
                </c:pt>
                <c:pt idx="9984">
                  <c:v>5.2679</c:v>
                </c:pt>
                <c:pt idx="9985">
                  <c:v>5.2369000000000003</c:v>
                </c:pt>
                <c:pt idx="9986">
                  <c:v>5.1494999999999997</c:v>
                </c:pt>
                <c:pt idx="9987">
                  <c:v>5.1368</c:v>
                </c:pt>
                <c:pt idx="9988">
                  <c:v>5.0458999999999996</c:v>
                </c:pt>
                <c:pt idx="9989">
                  <c:v>4.9767999999999999</c:v>
                </c:pt>
                <c:pt idx="9990">
                  <c:v>5.0095000000000001</c:v>
                </c:pt>
                <c:pt idx="9991">
                  <c:v>4.9527000000000001</c:v>
                </c:pt>
                <c:pt idx="9992">
                  <c:v>4.9341999999999997</c:v>
                </c:pt>
                <c:pt idx="9993">
                  <c:v>5.0050999999999997</c:v>
                </c:pt>
                <c:pt idx="9994">
                  <c:v>5.0111999999999997</c:v>
                </c:pt>
                <c:pt idx="9995">
                  <c:v>5.0278</c:v>
                </c:pt>
                <c:pt idx="9996">
                  <c:v>5.1315999999999997</c:v>
                </c:pt>
                <c:pt idx="9997">
                  <c:v>5.1132</c:v>
                </c:pt>
                <c:pt idx="9998">
                  <c:v>5.1147999999999998</c:v>
                </c:pt>
                <c:pt idx="9999">
                  <c:v>5.1216999999999997</c:v>
                </c:pt>
                <c:pt idx="10000">
                  <c:v>5.0526999999999997</c:v>
                </c:pt>
                <c:pt idx="10001">
                  <c:v>5.0292000000000003</c:v>
                </c:pt>
                <c:pt idx="10002">
                  <c:v>4.9935999999999998</c:v>
                </c:pt>
                <c:pt idx="10003">
                  <c:v>4.9184999999999999</c:v>
                </c:pt>
                <c:pt idx="10004">
                  <c:v>4.9477000000000002</c:v>
                </c:pt>
                <c:pt idx="10005">
                  <c:v>4.9524999999999997</c:v>
                </c:pt>
                <c:pt idx="10006">
                  <c:v>4.9489999999999998</c:v>
                </c:pt>
                <c:pt idx="10007">
                  <c:v>5.0286999999999997</c:v>
                </c:pt>
                <c:pt idx="10008">
                  <c:v>5.0358999999999998</c:v>
                </c:pt>
                <c:pt idx="10009">
                  <c:v>5.0898000000000003</c:v>
                </c:pt>
                <c:pt idx="10010">
                  <c:v>5.2159000000000004</c:v>
                </c:pt>
                <c:pt idx="10011">
                  <c:v>5.1768999999999998</c:v>
                </c:pt>
                <c:pt idx="10012">
                  <c:v>5.3281000000000001</c:v>
                </c:pt>
                <c:pt idx="10013">
                  <c:v>5.3415999999999997</c:v>
                </c:pt>
                <c:pt idx="10014">
                  <c:v>5.3625999999999996</c:v>
                </c:pt>
                <c:pt idx="10015">
                  <c:v>5.3989000000000003</c:v>
                </c:pt>
                <c:pt idx="10016">
                  <c:v>5.3327</c:v>
                </c:pt>
                <c:pt idx="10017">
                  <c:v>5.343</c:v>
                </c:pt>
                <c:pt idx="10018">
                  <c:v>5.2171000000000003</c:v>
                </c:pt>
                <c:pt idx="10019">
                  <c:v>5.1707000000000001</c:v>
                </c:pt>
                <c:pt idx="10020">
                  <c:v>5.0426000000000002</c:v>
                </c:pt>
                <c:pt idx="10021">
                  <c:v>5.0419</c:v>
                </c:pt>
                <c:pt idx="10022">
                  <c:v>4.9058999999999999</c:v>
                </c:pt>
                <c:pt idx="10023">
                  <c:v>4.9668000000000001</c:v>
                </c:pt>
                <c:pt idx="10024">
                  <c:v>4.8963999999999999</c:v>
                </c:pt>
                <c:pt idx="10025">
                  <c:v>4.9340999999999999</c:v>
                </c:pt>
                <c:pt idx="10026">
                  <c:v>4.9542000000000002</c:v>
                </c:pt>
                <c:pt idx="10027">
                  <c:v>4.9673999999999996</c:v>
                </c:pt>
                <c:pt idx="10028">
                  <c:v>5.0542999999999996</c:v>
                </c:pt>
                <c:pt idx="10029">
                  <c:v>5.0232000000000001</c:v>
                </c:pt>
                <c:pt idx="10030">
                  <c:v>5.1459000000000001</c:v>
                </c:pt>
                <c:pt idx="10031">
                  <c:v>5.0427</c:v>
                </c:pt>
                <c:pt idx="10032">
                  <c:v>5.0933999999999999</c:v>
                </c:pt>
                <c:pt idx="10033">
                  <c:v>5.0077999999999996</c:v>
                </c:pt>
                <c:pt idx="10034">
                  <c:v>5.0153999999999996</c:v>
                </c:pt>
                <c:pt idx="10035">
                  <c:v>4.9894999999999996</c:v>
                </c:pt>
                <c:pt idx="10036">
                  <c:v>4.9287000000000001</c:v>
                </c:pt>
                <c:pt idx="10037">
                  <c:v>4.9142000000000001</c:v>
                </c:pt>
                <c:pt idx="10038">
                  <c:v>4.8026</c:v>
                </c:pt>
                <c:pt idx="10039">
                  <c:v>4.8310000000000004</c:v>
                </c:pt>
                <c:pt idx="10040">
                  <c:v>4.7381000000000002</c:v>
                </c:pt>
                <c:pt idx="10041">
                  <c:v>4.7582000000000004</c:v>
                </c:pt>
                <c:pt idx="10042">
                  <c:v>4.8005000000000004</c:v>
                </c:pt>
                <c:pt idx="10043">
                  <c:v>4.75</c:v>
                </c:pt>
                <c:pt idx="10044">
                  <c:v>4.8243999999999998</c:v>
                </c:pt>
                <c:pt idx="10045">
                  <c:v>4.8457999999999997</c:v>
                </c:pt>
                <c:pt idx="10046">
                  <c:v>4.8289</c:v>
                </c:pt>
                <c:pt idx="10047">
                  <c:v>4.8905000000000003</c:v>
                </c:pt>
                <c:pt idx="10048">
                  <c:v>4.8475000000000001</c:v>
                </c:pt>
                <c:pt idx="10049">
                  <c:v>4.8493000000000004</c:v>
                </c:pt>
                <c:pt idx="10050">
                  <c:v>4.8726000000000003</c:v>
                </c:pt>
                <c:pt idx="10051">
                  <c:v>4.8017000000000003</c:v>
                </c:pt>
                <c:pt idx="10052">
                  <c:v>4.7789000000000001</c:v>
                </c:pt>
                <c:pt idx="10053">
                  <c:v>4.8056999999999999</c:v>
                </c:pt>
                <c:pt idx="10054">
                  <c:v>4.7472000000000003</c:v>
                </c:pt>
                <c:pt idx="10055">
                  <c:v>4.7632000000000003</c:v>
                </c:pt>
                <c:pt idx="10056">
                  <c:v>4.8587999999999996</c:v>
                </c:pt>
                <c:pt idx="10057">
                  <c:v>4.8723999999999998</c:v>
                </c:pt>
                <c:pt idx="10058">
                  <c:v>4.8476999999999997</c:v>
                </c:pt>
                <c:pt idx="10059">
                  <c:v>4.8754999999999997</c:v>
                </c:pt>
                <c:pt idx="10060">
                  <c:v>4.9298000000000002</c:v>
                </c:pt>
                <c:pt idx="10061">
                  <c:v>4.9043999999999999</c:v>
                </c:pt>
                <c:pt idx="10062">
                  <c:v>4.9366000000000003</c:v>
                </c:pt>
                <c:pt idx="10063">
                  <c:v>4.9728000000000003</c:v>
                </c:pt>
                <c:pt idx="10064">
                  <c:v>4.9645999999999999</c:v>
                </c:pt>
                <c:pt idx="10065">
                  <c:v>5.0303000000000004</c:v>
                </c:pt>
                <c:pt idx="10066">
                  <c:v>5.2573999999999996</c:v>
                </c:pt>
                <c:pt idx="10067">
                  <c:v>4.7702999999999998</c:v>
                </c:pt>
                <c:pt idx="10068">
                  <c:v>3.9456000000000002</c:v>
                </c:pt>
                <c:pt idx="10069">
                  <c:v>3.0651000000000002</c:v>
                </c:pt>
                <c:pt idx="10070">
                  <c:v>2.3035000000000001</c:v>
                </c:pt>
                <c:pt idx="10071">
                  <c:v>1.7828999999999999</c:v>
                </c:pt>
                <c:pt idx="10072">
                  <c:v>2.7688999999999999</c:v>
                </c:pt>
                <c:pt idx="10073">
                  <c:v>3.5840000000000001</c:v>
                </c:pt>
                <c:pt idx="10074">
                  <c:v>3.8801000000000001</c:v>
                </c:pt>
                <c:pt idx="10075">
                  <c:v>3.5716000000000001</c:v>
                </c:pt>
                <c:pt idx="10076">
                  <c:v>3.2582</c:v>
                </c:pt>
                <c:pt idx="10077">
                  <c:v>3.3163999999999998</c:v>
                </c:pt>
                <c:pt idx="10078">
                  <c:v>3.4058000000000002</c:v>
                </c:pt>
                <c:pt idx="10079">
                  <c:v>3.4514</c:v>
                </c:pt>
                <c:pt idx="10080">
                  <c:v>3.3950999999999998</c:v>
                </c:pt>
                <c:pt idx="10081">
                  <c:v>3.3454999999999999</c:v>
                </c:pt>
                <c:pt idx="10082">
                  <c:v>3.3092999999999999</c:v>
                </c:pt>
                <c:pt idx="10083">
                  <c:v>3.3258999999999999</c:v>
                </c:pt>
                <c:pt idx="10084">
                  <c:v>3.6698</c:v>
                </c:pt>
                <c:pt idx="10085">
                  <c:v>4.5716000000000001</c:v>
                </c:pt>
                <c:pt idx="10086">
                  <c:v>5.6547000000000001</c:v>
                </c:pt>
                <c:pt idx="10087">
                  <c:v>6.2752999999999997</c:v>
                </c:pt>
                <c:pt idx="10088">
                  <c:v>6.5991</c:v>
                </c:pt>
                <c:pt idx="10089">
                  <c:v>5.9203999999999999</c:v>
                </c:pt>
                <c:pt idx="10090">
                  <c:v>4.8295000000000003</c:v>
                </c:pt>
                <c:pt idx="10091">
                  <c:v>4.7618999999999998</c:v>
                </c:pt>
                <c:pt idx="10092">
                  <c:v>5.0812999999999997</c:v>
                </c:pt>
                <c:pt idx="10093">
                  <c:v>5.2084999999999999</c:v>
                </c:pt>
                <c:pt idx="10094">
                  <c:v>5.0105000000000004</c:v>
                </c:pt>
                <c:pt idx="10095">
                  <c:v>4.8403999999999998</c:v>
                </c:pt>
                <c:pt idx="10096">
                  <c:v>4.5724</c:v>
                </c:pt>
                <c:pt idx="10097">
                  <c:v>4.3593999999999999</c:v>
                </c:pt>
                <c:pt idx="10098">
                  <c:v>4.2034000000000002</c:v>
                </c:pt>
                <c:pt idx="10099">
                  <c:v>4.1296999999999997</c:v>
                </c:pt>
                <c:pt idx="10100">
                  <c:v>4.1505000000000001</c:v>
                </c:pt>
                <c:pt idx="10101">
                  <c:v>4.3529</c:v>
                </c:pt>
                <c:pt idx="10102">
                  <c:v>4.6845999999999997</c:v>
                </c:pt>
                <c:pt idx="10103">
                  <c:v>5.1487999999999996</c:v>
                </c:pt>
                <c:pt idx="10104">
                  <c:v>5.4782000000000002</c:v>
                </c:pt>
                <c:pt idx="10105">
                  <c:v>5.6337999999999999</c:v>
                </c:pt>
                <c:pt idx="10106">
                  <c:v>5.7462</c:v>
                </c:pt>
                <c:pt idx="10107">
                  <c:v>5.5708000000000002</c:v>
                </c:pt>
                <c:pt idx="10108">
                  <c:v>5.4969000000000001</c:v>
                </c:pt>
                <c:pt idx="10109">
                  <c:v>5.2294999999999998</c:v>
                </c:pt>
                <c:pt idx="10110">
                  <c:v>5.0762</c:v>
                </c:pt>
                <c:pt idx="10111">
                  <c:v>4.8800999999999997</c:v>
                </c:pt>
                <c:pt idx="10112">
                  <c:v>4.7457000000000003</c:v>
                </c:pt>
                <c:pt idx="10113">
                  <c:v>4.6375000000000002</c:v>
                </c:pt>
                <c:pt idx="10114">
                  <c:v>4.5042999999999997</c:v>
                </c:pt>
                <c:pt idx="10115">
                  <c:v>4.4866999999999999</c:v>
                </c:pt>
                <c:pt idx="10116">
                  <c:v>4.5602</c:v>
                </c:pt>
                <c:pt idx="10117">
                  <c:v>4.6707999999999998</c:v>
                </c:pt>
                <c:pt idx="10118">
                  <c:v>4.8038999999999996</c:v>
                </c:pt>
                <c:pt idx="10119">
                  <c:v>4.9484000000000004</c:v>
                </c:pt>
                <c:pt idx="10120">
                  <c:v>5.1565000000000003</c:v>
                </c:pt>
                <c:pt idx="10121">
                  <c:v>5.2607999999999997</c:v>
                </c:pt>
                <c:pt idx="10122">
                  <c:v>5.3144999999999998</c:v>
                </c:pt>
                <c:pt idx="10123">
                  <c:v>5.3685</c:v>
                </c:pt>
                <c:pt idx="10124">
                  <c:v>5.2732999999999999</c:v>
                </c:pt>
                <c:pt idx="10125">
                  <c:v>5.2100999999999997</c:v>
                </c:pt>
                <c:pt idx="10126">
                  <c:v>5.1639999999999997</c:v>
                </c:pt>
                <c:pt idx="10127">
                  <c:v>5.0468000000000002</c:v>
                </c:pt>
                <c:pt idx="10128">
                  <c:v>5.0473999999999997</c:v>
                </c:pt>
                <c:pt idx="10129">
                  <c:v>4.9257999999999997</c:v>
                </c:pt>
                <c:pt idx="10130">
                  <c:v>4.8296999999999999</c:v>
                </c:pt>
                <c:pt idx="10131">
                  <c:v>4.8552</c:v>
                </c:pt>
                <c:pt idx="10132">
                  <c:v>4.8658000000000001</c:v>
                </c:pt>
                <c:pt idx="10133">
                  <c:v>4.8643999999999998</c:v>
                </c:pt>
                <c:pt idx="10134">
                  <c:v>4.899</c:v>
                </c:pt>
                <c:pt idx="10135">
                  <c:v>4.9063999999999997</c:v>
                </c:pt>
                <c:pt idx="10136">
                  <c:v>4.9297000000000004</c:v>
                </c:pt>
                <c:pt idx="10137">
                  <c:v>4.9627999999999997</c:v>
                </c:pt>
                <c:pt idx="10138">
                  <c:v>4.9924999999999997</c:v>
                </c:pt>
                <c:pt idx="10139">
                  <c:v>4.9603999999999999</c:v>
                </c:pt>
                <c:pt idx="10140">
                  <c:v>4.9987000000000004</c:v>
                </c:pt>
                <c:pt idx="10141">
                  <c:v>5.0148000000000001</c:v>
                </c:pt>
                <c:pt idx="10142">
                  <c:v>4.9417</c:v>
                </c:pt>
                <c:pt idx="10143">
                  <c:v>4.9432</c:v>
                </c:pt>
                <c:pt idx="10144">
                  <c:v>4.9977999999999998</c:v>
                </c:pt>
                <c:pt idx="10145">
                  <c:v>5.1756000000000002</c:v>
                </c:pt>
                <c:pt idx="10146">
                  <c:v>5.0633999999999997</c:v>
                </c:pt>
                <c:pt idx="10147">
                  <c:v>4.9705000000000004</c:v>
                </c:pt>
                <c:pt idx="10148">
                  <c:v>4.8620000000000001</c:v>
                </c:pt>
                <c:pt idx="10149">
                  <c:v>4.8251999999999997</c:v>
                </c:pt>
                <c:pt idx="10150">
                  <c:v>4.8624999999999998</c:v>
                </c:pt>
                <c:pt idx="10151">
                  <c:v>4.8056999999999999</c:v>
                </c:pt>
                <c:pt idx="10152">
                  <c:v>4.7633000000000001</c:v>
                </c:pt>
                <c:pt idx="10153">
                  <c:v>4.8095999999999997</c:v>
                </c:pt>
                <c:pt idx="10154">
                  <c:v>4.8658999999999999</c:v>
                </c:pt>
                <c:pt idx="10155">
                  <c:v>4.8655999999999997</c:v>
                </c:pt>
                <c:pt idx="10156">
                  <c:v>4.9027000000000003</c:v>
                </c:pt>
                <c:pt idx="10157">
                  <c:v>4.9511000000000003</c:v>
                </c:pt>
                <c:pt idx="10158">
                  <c:v>4.9763000000000002</c:v>
                </c:pt>
                <c:pt idx="10159">
                  <c:v>4.9610000000000003</c:v>
                </c:pt>
                <c:pt idx="10160">
                  <c:v>4.9219999999999997</c:v>
                </c:pt>
                <c:pt idx="10161">
                  <c:v>4.9459</c:v>
                </c:pt>
                <c:pt idx="10162">
                  <c:v>4.8891999999999998</c:v>
                </c:pt>
                <c:pt idx="10163">
                  <c:v>4.8998999999999997</c:v>
                </c:pt>
                <c:pt idx="10164">
                  <c:v>4.9074</c:v>
                </c:pt>
                <c:pt idx="10165">
                  <c:v>4.8789999999999996</c:v>
                </c:pt>
                <c:pt idx="10166">
                  <c:v>4.8394000000000004</c:v>
                </c:pt>
                <c:pt idx="10167">
                  <c:v>4.8757999999999999</c:v>
                </c:pt>
                <c:pt idx="10168">
                  <c:v>4.9341999999999997</c:v>
                </c:pt>
                <c:pt idx="10169">
                  <c:v>4.9801000000000002</c:v>
                </c:pt>
                <c:pt idx="10170">
                  <c:v>4.9694000000000003</c:v>
                </c:pt>
                <c:pt idx="10171">
                  <c:v>4.9695</c:v>
                </c:pt>
                <c:pt idx="10172">
                  <c:v>4.9832000000000001</c:v>
                </c:pt>
                <c:pt idx="10173">
                  <c:v>5.0340999999999996</c:v>
                </c:pt>
                <c:pt idx="10174">
                  <c:v>4.9946999999999999</c:v>
                </c:pt>
                <c:pt idx="10175">
                  <c:v>5.0246000000000004</c:v>
                </c:pt>
                <c:pt idx="10176">
                  <c:v>5.0499000000000001</c:v>
                </c:pt>
                <c:pt idx="10177">
                  <c:v>5.0719000000000003</c:v>
                </c:pt>
                <c:pt idx="10178">
                  <c:v>5.0376000000000003</c:v>
                </c:pt>
                <c:pt idx="10179">
                  <c:v>5.0557999999999996</c:v>
                </c:pt>
                <c:pt idx="10180">
                  <c:v>5.1007999999999996</c:v>
                </c:pt>
                <c:pt idx="10181">
                  <c:v>5.1158999999999999</c:v>
                </c:pt>
                <c:pt idx="10182">
                  <c:v>5.0903</c:v>
                </c:pt>
                <c:pt idx="10183">
                  <c:v>5.1051000000000002</c:v>
                </c:pt>
                <c:pt idx="10184">
                  <c:v>5.1195000000000004</c:v>
                </c:pt>
                <c:pt idx="10185">
                  <c:v>5.0705</c:v>
                </c:pt>
                <c:pt idx="10186">
                  <c:v>5.0632999999999999</c:v>
                </c:pt>
                <c:pt idx="10187">
                  <c:v>5.0793999999999997</c:v>
                </c:pt>
                <c:pt idx="10188">
                  <c:v>5.0575999999999999</c:v>
                </c:pt>
                <c:pt idx="10189">
                  <c:v>5.0267999999999997</c:v>
                </c:pt>
                <c:pt idx="10190">
                  <c:v>5.0431999999999997</c:v>
                </c:pt>
                <c:pt idx="10191">
                  <c:v>5.0972999999999997</c:v>
                </c:pt>
                <c:pt idx="10192">
                  <c:v>5.0564999999999998</c:v>
                </c:pt>
                <c:pt idx="10193">
                  <c:v>5.0582000000000003</c:v>
                </c:pt>
                <c:pt idx="10194">
                  <c:v>5.0713999999999997</c:v>
                </c:pt>
                <c:pt idx="10195">
                  <c:v>5.01</c:v>
                </c:pt>
                <c:pt idx="10196">
                  <c:v>4.9729999999999999</c:v>
                </c:pt>
                <c:pt idx="10197">
                  <c:v>4.9654999999999996</c:v>
                </c:pt>
                <c:pt idx="10198">
                  <c:v>4.9779</c:v>
                </c:pt>
                <c:pt idx="10199">
                  <c:v>4.9276999999999997</c:v>
                </c:pt>
                <c:pt idx="10200">
                  <c:v>4.9004000000000003</c:v>
                </c:pt>
                <c:pt idx="10201">
                  <c:v>4.9554</c:v>
                </c:pt>
                <c:pt idx="10202">
                  <c:v>4.9160000000000004</c:v>
                </c:pt>
                <c:pt idx="10203">
                  <c:v>4.9062999999999999</c:v>
                </c:pt>
                <c:pt idx="10204">
                  <c:v>4.9500999999999999</c:v>
                </c:pt>
                <c:pt idx="10205">
                  <c:v>4.9851000000000001</c:v>
                </c:pt>
                <c:pt idx="10206">
                  <c:v>4.9661</c:v>
                </c:pt>
                <c:pt idx="10207">
                  <c:v>4.9646999999999997</c:v>
                </c:pt>
                <c:pt idx="10208">
                  <c:v>4.9672999999999998</c:v>
                </c:pt>
                <c:pt idx="10209">
                  <c:v>4.9348000000000001</c:v>
                </c:pt>
                <c:pt idx="10210">
                  <c:v>4.891</c:v>
                </c:pt>
                <c:pt idx="10211">
                  <c:v>4.8956</c:v>
                </c:pt>
                <c:pt idx="10212">
                  <c:v>4.9471999999999996</c:v>
                </c:pt>
                <c:pt idx="10213">
                  <c:v>5.0338000000000003</c:v>
                </c:pt>
                <c:pt idx="10214">
                  <c:v>6.2809999999999997</c:v>
                </c:pt>
                <c:pt idx="10215">
                  <c:v>5.7542999999999997</c:v>
                </c:pt>
                <c:pt idx="10216">
                  <c:v>4.7487000000000004</c:v>
                </c:pt>
                <c:pt idx="10217">
                  <c:v>3.7084999999999999</c:v>
                </c:pt>
                <c:pt idx="10218">
                  <c:v>2.8104</c:v>
                </c:pt>
                <c:pt idx="10219">
                  <c:v>2.2989999999999999</c:v>
                </c:pt>
                <c:pt idx="10220">
                  <c:v>3.2172999999999998</c:v>
                </c:pt>
                <c:pt idx="10221">
                  <c:v>4.4478999999999997</c:v>
                </c:pt>
                <c:pt idx="10222">
                  <c:v>4.5872000000000002</c:v>
                </c:pt>
                <c:pt idx="10223">
                  <c:v>3.9853000000000001</c:v>
                </c:pt>
                <c:pt idx="10224">
                  <c:v>3.2435</c:v>
                </c:pt>
                <c:pt idx="10225">
                  <c:v>3.1233</c:v>
                </c:pt>
                <c:pt idx="10226">
                  <c:v>3.3927</c:v>
                </c:pt>
                <c:pt idx="10227">
                  <c:v>3.5646</c:v>
                </c:pt>
                <c:pt idx="10228">
                  <c:v>3.5217000000000001</c:v>
                </c:pt>
                <c:pt idx="10229">
                  <c:v>3.4285999999999999</c:v>
                </c:pt>
                <c:pt idx="10230">
                  <c:v>3.3460000000000001</c:v>
                </c:pt>
                <c:pt idx="10231">
                  <c:v>3.2627000000000002</c:v>
                </c:pt>
                <c:pt idx="10232">
                  <c:v>3.2795999999999998</c:v>
                </c:pt>
                <c:pt idx="10233">
                  <c:v>3.8258999999999999</c:v>
                </c:pt>
                <c:pt idx="10234">
                  <c:v>5.1440000000000001</c:v>
                </c:pt>
                <c:pt idx="10235">
                  <c:v>6.4537000000000004</c:v>
                </c:pt>
                <c:pt idx="10236">
                  <c:v>7.0675999999999997</c:v>
                </c:pt>
                <c:pt idx="10237">
                  <c:v>6.3879999999999999</c:v>
                </c:pt>
                <c:pt idx="10238">
                  <c:v>5.2180999999999997</c:v>
                </c:pt>
                <c:pt idx="10239">
                  <c:v>5.1905000000000001</c:v>
                </c:pt>
                <c:pt idx="10240">
                  <c:v>5.6509999999999998</c:v>
                </c:pt>
                <c:pt idx="10241">
                  <c:v>5.7815000000000003</c:v>
                </c:pt>
                <c:pt idx="10242">
                  <c:v>5.4828999999999999</c:v>
                </c:pt>
                <c:pt idx="10243">
                  <c:v>4.6573000000000002</c:v>
                </c:pt>
                <c:pt idx="10244">
                  <c:v>4.3643999999999998</c:v>
                </c:pt>
                <c:pt idx="10245">
                  <c:v>4.3517000000000001</c:v>
                </c:pt>
                <c:pt idx="10246">
                  <c:v>4.2878999999999996</c:v>
                </c:pt>
                <c:pt idx="10247">
                  <c:v>4.1252000000000004</c:v>
                </c:pt>
                <c:pt idx="10248">
                  <c:v>3.9891000000000001</c:v>
                </c:pt>
                <c:pt idx="10249">
                  <c:v>3.9270999999999998</c:v>
                </c:pt>
                <c:pt idx="10250">
                  <c:v>4.0364000000000004</c:v>
                </c:pt>
                <c:pt idx="10251">
                  <c:v>4.3879999999999999</c:v>
                </c:pt>
                <c:pt idx="10252">
                  <c:v>4.9344000000000001</c:v>
                </c:pt>
                <c:pt idx="10253">
                  <c:v>5.5294999999999996</c:v>
                </c:pt>
                <c:pt idx="10254">
                  <c:v>5.9509999999999996</c:v>
                </c:pt>
                <c:pt idx="10255">
                  <c:v>6.1924999999999999</c:v>
                </c:pt>
                <c:pt idx="10256">
                  <c:v>6.1021000000000001</c:v>
                </c:pt>
                <c:pt idx="10257">
                  <c:v>5.8327999999999998</c:v>
                </c:pt>
                <c:pt idx="10258">
                  <c:v>5.5448000000000004</c:v>
                </c:pt>
                <c:pt idx="10259">
                  <c:v>5.22</c:v>
                </c:pt>
                <c:pt idx="10260">
                  <c:v>4.9911000000000003</c:v>
                </c:pt>
                <c:pt idx="10261">
                  <c:v>4.7786</c:v>
                </c:pt>
                <c:pt idx="10262">
                  <c:v>4.6448</c:v>
                </c:pt>
                <c:pt idx="10263">
                  <c:v>4.4908000000000001</c:v>
                </c:pt>
                <c:pt idx="10264">
                  <c:v>4.3311999999999999</c:v>
                </c:pt>
                <c:pt idx="10265">
                  <c:v>4.2423999999999999</c:v>
                </c:pt>
                <c:pt idx="10266">
                  <c:v>4.2632000000000003</c:v>
                </c:pt>
                <c:pt idx="10267">
                  <c:v>4.3734999999999999</c:v>
                </c:pt>
                <c:pt idx="10268">
                  <c:v>4.5880000000000001</c:v>
                </c:pt>
                <c:pt idx="10269">
                  <c:v>4.8272000000000004</c:v>
                </c:pt>
                <c:pt idx="10270">
                  <c:v>5.1428000000000003</c:v>
                </c:pt>
                <c:pt idx="10271">
                  <c:v>5.3047000000000004</c:v>
                </c:pt>
                <c:pt idx="10272">
                  <c:v>5.4032</c:v>
                </c:pt>
                <c:pt idx="10273">
                  <c:v>5.5286999999999997</c:v>
                </c:pt>
                <c:pt idx="10274">
                  <c:v>5.4408000000000003</c:v>
                </c:pt>
                <c:pt idx="10275">
                  <c:v>5.4103000000000003</c:v>
                </c:pt>
                <c:pt idx="10276">
                  <c:v>5.2110000000000003</c:v>
                </c:pt>
                <c:pt idx="10277">
                  <c:v>5.0533000000000001</c:v>
                </c:pt>
                <c:pt idx="10278">
                  <c:v>4.9318999999999997</c:v>
                </c:pt>
                <c:pt idx="10279">
                  <c:v>4.7782</c:v>
                </c:pt>
                <c:pt idx="10280">
                  <c:v>4.7351000000000001</c:v>
                </c:pt>
                <c:pt idx="10281">
                  <c:v>4.7100999999999997</c:v>
                </c:pt>
                <c:pt idx="10282">
                  <c:v>4.6669999999999998</c:v>
                </c:pt>
                <c:pt idx="10283">
                  <c:v>4.7190000000000003</c:v>
                </c:pt>
                <c:pt idx="10284">
                  <c:v>4.8480999999999996</c:v>
                </c:pt>
                <c:pt idx="10285">
                  <c:v>4.8856999999999999</c:v>
                </c:pt>
                <c:pt idx="10286">
                  <c:v>4.9569000000000001</c:v>
                </c:pt>
                <c:pt idx="10287">
                  <c:v>5.0246000000000004</c:v>
                </c:pt>
                <c:pt idx="10288">
                  <c:v>5.0232000000000001</c:v>
                </c:pt>
                <c:pt idx="10289">
                  <c:v>4.9907000000000004</c:v>
                </c:pt>
                <c:pt idx="10290">
                  <c:v>5.0119999999999996</c:v>
                </c:pt>
                <c:pt idx="10291">
                  <c:v>4.9606000000000003</c:v>
                </c:pt>
                <c:pt idx="10292">
                  <c:v>4.9292999999999996</c:v>
                </c:pt>
                <c:pt idx="10293">
                  <c:v>4.9146999999999998</c:v>
                </c:pt>
                <c:pt idx="10294">
                  <c:v>4.899</c:v>
                </c:pt>
                <c:pt idx="10295">
                  <c:v>4.8956999999999997</c:v>
                </c:pt>
                <c:pt idx="10296">
                  <c:v>4.8918999999999997</c:v>
                </c:pt>
                <c:pt idx="10297">
                  <c:v>4.9385000000000003</c:v>
                </c:pt>
                <c:pt idx="10298">
                  <c:v>4.9245999999999999</c:v>
                </c:pt>
                <c:pt idx="10299">
                  <c:v>4.9485000000000001</c:v>
                </c:pt>
                <c:pt idx="10300">
                  <c:v>5.0098000000000003</c:v>
                </c:pt>
                <c:pt idx="10301">
                  <c:v>5.0007999999999999</c:v>
                </c:pt>
                <c:pt idx="10302">
                  <c:v>4.9859</c:v>
                </c:pt>
                <c:pt idx="10303">
                  <c:v>4.9787999999999997</c:v>
                </c:pt>
                <c:pt idx="10304">
                  <c:v>4.9570999999999996</c:v>
                </c:pt>
                <c:pt idx="10305">
                  <c:v>4.8855000000000004</c:v>
                </c:pt>
                <c:pt idx="10306">
                  <c:v>4.8726000000000003</c:v>
                </c:pt>
                <c:pt idx="10307">
                  <c:v>4.8689999999999998</c:v>
                </c:pt>
                <c:pt idx="10308">
                  <c:v>4.8239000000000001</c:v>
                </c:pt>
                <c:pt idx="10309">
                  <c:v>4.8120000000000003</c:v>
                </c:pt>
                <c:pt idx="10310">
                  <c:v>4.8413000000000004</c:v>
                </c:pt>
                <c:pt idx="10311">
                  <c:v>4.9160000000000004</c:v>
                </c:pt>
                <c:pt idx="10312">
                  <c:v>4.9602000000000004</c:v>
                </c:pt>
                <c:pt idx="10313">
                  <c:v>4.9878</c:v>
                </c:pt>
                <c:pt idx="10314">
                  <c:v>5.1022999999999996</c:v>
                </c:pt>
                <c:pt idx="10315">
                  <c:v>5.1555999999999997</c:v>
                </c:pt>
                <c:pt idx="10316">
                  <c:v>5.1676000000000002</c:v>
                </c:pt>
                <c:pt idx="10317">
                  <c:v>5.1783000000000001</c:v>
                </c:pt>
                <c:pt idx="10318">
                  <c:v>5.2111000000000001</c:v>
                </c:pt>
                <c:pt idx="10319">
                  <c:v>5.1637000000000004</c:v>
                </c:pt>
                <c:pt idx="10320">
                  <c:v>5.1951000000000001</c:v>
                </c:pt>
                <c:pt idx="10321">
                  <c:v>5.2377000000000002</c:v>
                </c:pt>
                <c:pt idx="10322">
                  <c:v>5.1737000000000002</c:v>
                </c:pt>
                <c:pt idx="10323">
                  <c:v>5.1879999999999997</c:v>
                </c:pt>
                <c:pt idx="10324">
                  <c:v>5.2084999999999999</c:v>
                </c:pt>
                <c:pt idx="10325">
                  <c:v>5.1779999999999999</c:v>
                </c:pt>
                <c:pt idx="10326">
                  <c:v>5.1950000000000003</c:v>
                </c:pt>
                <c:pt idx="10327">
                  <c:v>5.1784999999999997</c:v>
                </c:pt>
                <c:pt idx="10328">
                  <c:v>5.1909999999999998</c:v>
                </c:pt>
                <c:pt idx="10329">
                  <c:v>5.2408999999999999</c:v>
                </c:pt>
                <c:pt idx="10330">
                  <c:v>5.1759000000000004</c:v>
                </c:pt>
                <c:pt idx="10331">
                  <c:v>5.1730999999999998</c:v>
                </c:pt>
                <c:pt idx="10332">
                  <c:v>5.15</c:v>
                </c:pt>
                <c:pt idx="10333">
                  <c:v>5.0937999999999999</c:v>
                </c:pt>
                <c:pt idx="10334">
                  <c:v>5.1833</c:v>
                </c:pt>
                <c:pt idx="10335">
                  <c:v>5.1009000000000002</c:v>
                </c:pt>
                <c:pt idx="10336">
                  <c:v>5.0719000000000003</c:v>
                </c:pt>
                <c:pt idx="10337">
                  <c:v>5.0594000000000001</c:v>
                </c:pt>
                <c:pt idx="10338">
                  <c:v>5.0106000000000002</c:v>
                </c:pt>
                <c:pt idx="10339">
                  <c:v>5.0720000000000001</c:v>
                </c:pt>
                <c:pt idx="10340">
                  <c:v>4.9936999999999996</c:v>
                </c:pt>
                <c:pt idx="10341">
                  <c:v>5.008</c:v>
                </c:pt>
                <c:pt idx="10342">
                  <c:v>4.9451000000000001</c:v>
                </c:pt>
                <c:pt idx="10343">
                  <c:v>4.867</c:v>
                </c:pt>
                <c:pt idx="10344">
                  <c:v>4.9349999999999996</c:v>
                </c:pt>
                <c:pt idx="10345">
                  <c:v>4.8853</c:v>
                </c:pt>
                <c:pt idx="10346">
                  <c:v>4.9097999999999997</c:v>
                </c:pt>
                <c:pt idx="10347">
                  <c:v>4.9478</c:v>
                </c:pt>
                <c:pt idx="10348">
                  <c:v>4.8532999999999999</c:v>
                </c:pt>
                <c:pt idx="10349">
                  <c:v>4.8867000000000003</c:v>
                </c:pt>
                <c:pt idx="10350">
                  <c:v>4.9029999999999996</c:v>
                </c:pt>
                <c:pt idx="10351">
                  <c:v>4.8502000000000001</c:v>
                </c:pt>
                <c:pt idx="10352">
                  <c:v>4.8913000000000002</c:v>
                </c:pt>
                <c:pt idx="10353">
                  <c:v>4.8761000000000001</c:v>
                </c:pt>
                <c:pt idx="10354">
                  <c:v>4.8776999999999999</c:v>
                </c:pt>
                <c:pt idx="10355">
                  <c:v>4.9123000000000001</c:v>
                </c:pt>
                <c:pt idx="10356">
                  <c:v>4.8974000000000002</c:v>
                </c:pt>
                <c:pt idx="10357">
                  <c:v>4.8813000000000004</c:v>
                </c:pt>
                <c:pt idx="10358">
                  <c:v>4.9153000000000002</c:v>
                </c:pt>
                <c:pt idx="10359">
                  <c:v>4.9023000000000003</c:v>
                </c:pt>
                <c:pt idx="10360">
                  <c:v>4.8400999999999996</c:v>
                </c:pt>
                <c:pt idx="10361">
                  <c:v>4.8276000000000003</c:v>
                </c:pt>
                <c:pt idx="10362">
                  <c:v>4.8400999999999996</c:v>
                </c:pt>
                <c:pt idx="10363">
                  <c:v>4.8133999999999997</c:v>
                </c:pt>
                <c:pt idx="10364">
                  <c:v>4.8413000000000004</c:v>
                </c:pt>
                <c:pt idx="10365">
                  <c:v>4.8815</c:v>
                </c:pt>
                <c:pt idx="10366">
                  <c:v>4.8624999999999998</c:v>
                </c:pt>
                <c:pt idx="10367">
                  <c:v>4.8974000000000002</c:v>
                </c:pt>
                <c:pt idx="10368">
                  <c:v>4.9847999999999999</c:v>
                </c:pt>
                <c:pt idx="10369">
                  <c:v>5.0021000000000004</c:v>
                </c:pt>
                <c:pt idx="10370">
                  <c:v>5.0110000000000001</c:v>
                </c:pt>
                <c:pt idx="10371">
                  <c:v>5.0952999999999999</c:v>
                </c:pt>
                <c:pt idx="10372">
                  <c:v>5.173</c:v>
                </c:pt>
                <c:pt idx="10373">
                  <c:v>5.1666999999999996</c:v>
                </c:pt>
                <c:pt idx="10374">
                  <c:v>5.2188999999999997</c:v>
                </c:pt>
                <c:pt idx="10375">
                  <c:v>5.2747999999999999</c:v>
                </c:pt>
                <c:pt idx="10376">
                  <c:v>5.2588999999999997</c:v>
                </c:pt>
                <c:pt idx="10377">
                  <c:v>5.3224</c:v>
                </c:pt>
                <c:pt idx="10378">
                  <c:v>5.2472000000000003</c:v>
                </c:pt>
                <c:pt idx="10379">
                  <c:v>5.2008000000000001</c:v>
                </c:pt>
                <c:pt idx="10380">
                  <c:v>5.2205000000000004</c:v>
                </c:pt>
                <c:pt idx="10381">
                  <c:v>5.1669</c:v>
                </c:pt>
                <c:pt idx="10382">
                  <c:v>5.2511999999999999</c:v>
                </c:pt>
                <c:pt idx="10383">
                  <c:v>5.1542000000000003</c:v>
                </c:pt>
                <c:pt idx="10384">
                  <c:v>5.1322000000000001</c:v>
                </c:pt>
                <c:pt idx="10385">
                  <c:v>5.1199000000000003</c:v>
                </c:pt>
                <c:pt idx="10386">
                  <c:v>5.0715000000000003</c:v>
                </c:pt>
                <c:pt idx="10387">
                  <c:v>5.1341000000000001</c:v>
                </c:pt>
                <c:pt idx="10388">
                  <c:v>5.0488</c:v>
                </c:pt>
                <c:pt idx="10389">
                  <c:v>5.0921000000000003</c:v>
                </c:pt>
                <c:pt idx="10390">
                  <c:v>5.0641999999999996</c:v>
                </c:pt>
                <c:pt idx="10391">
                  <c:v>5.0415000000000001</c:v>
                </c:pt>
                <c:pt idx="10392">
                  <c:v>5.0533999999999999</c:v>
                </c:pt>
                <c:pt idx="10393">
                  <c:v>4.9177999999999997</c:v>
                </c:pt>
                <c:pt idx="10394">
                  <c:v>4.9775</c:v>
                </c:pt>
                <c:pt idx="10395">
                  <c:v>4.9173999999999998</c:v>
                </c:pt>
                <c:pt idx="10396">
                  <c:v>4.891</c:v>
                </c:pt>
                <c:pt idx="10397">
                  <c:v>4.8935000000000004</c:v>
                </c:pt>
                <c:pt idx="10398">
                  <c:v>4.8360000000000003</c:v>
                </c:pt>
                <c:pt idx="10399">
                  <c:v>4.8993000000000002</c:v>
                </c:pt>
                <c:pt idx="10400">
                  <c:v>4.8787000000000003</c:v>
                </c:pt>
                <c:pt idx="10401">
                  <c:v>4.8296000000000001</c:v>
                </c:pt>
                <c:pt idx="10402">
                  <c:v>4.9048999999999996</c:v>
                </c:pt>
                <c:pt idx="10403">
                  <c:v>4.8678999999999997</c:v>
                </c:pt>
                <c:pt idx="10404">
                  <c:v>4.859</c:v>
                </c:pt>
                <c:pt idx="10405">
                  <c:v>4.8982000000000001</c:v>
                </c:pt>
                <c:pt idx="10406">
                  <c:v>4.8463000000000003</c:v>
                </c:pt>
                <c:pt idx="10407">
                  <c:v>4.8262999999999998</c:v>
                </c:pt>
                <c:pt idx="10408">
                  <c:v>4.8841999999999999</c:v>
                </c:pt>
                <c:pt idx="10409">
                  <c:v>4.8048999999999999</c:v>
                </c:pt>
                <c:pt idx="10410">
                  <c:v>4.7785000000000002</c:v>
                </c:pt>
                <c:pt idx="10411">
                  <c:v>4.8262999999999998</c:v>
                </c:pt>
                <c:pt idx="10412">
                  <c:v>4.8189000000000002</c:v>
                </c:pt>
                <c:pt idx="10413">
                  <c:v>4.7968999999999999</c:v>
                </c:pt>
                <c:pt idx="10414">
                  <c:v>4.8658999999999999</c:v>
                </c:pt>
                <c:pt idx="10415">
                  <c:v>4.8554000000000004</c:v>
                </c:pt>
                <c:pt idx="10416">
                  <c:v>4.8353000000000002</c:v>
                </c:pt>
                <c:pt idx="10417">
                  <c:v>4.8440000000000003</c:v>
                </c:pt>
                <c:pt idx="10418">
                  <c:v>4.8773999999999997</c:v>
                </c:pt>
                <c:pt idx="10419">
                  <c:v>4.8502000000000001</c:v>
                </c:pt>
                <c:pt idx="10420">
                  <c:v>4.8601000000000001</c:v>
                </c:pt>
                <c:pt idx="10421">
                  <c:v>4.9390000000000001</c:v>
                </c:pt>
                <c:pt idx="10422">
                  <c:v>4.9776999999999996</c:v>
                </c:pt>
                <c:pt idx="10423">
                  <c:v>4.9757999999999996</c:v>
                </c:pt>
                <c:pt idx="10424">
                  <c:v>5.0467000000000004</c:v>
                </c:pt>
                <c:pt idx="10425">
                  <c:v>5.1395</c:v>
                </c:pt>
                <c:pt idx="10426">
                  <c:v>5.1577000000000002</c:v>
                </c:pt>
                <c:pt idx="10427">
                  <c:v>5.1816000000000004</c:v>
                </c:pt>
                <c:pt idx="10428">
                  <c:v>5.3007999999999997</c:v>
                </c:pt>
                <c:pt idx="10429">
                  <c:v>5.2767999999999997</c:v>
                </c:pt>
                <c:pt idx="10430">
                  <c:v>5.2927</c:v>
                </c:pt>
                <c:pt idx="10431">
                  <c:v>5.3575999999999997</c:v>
                </c:pt>
                <c:pt idx="10432">
                  <c:v>5.2788000000000004</c:v>
                </c:pt>
                <c:pt idx="10433">
                  <c:v>5.2946</c:v>
                </c:pt>
                <c:pt idx="10434">
                  <c:v>5.2545000000000002</c:v>
                </c:pt>
                <c:pt idx="10435">
                  <c:v>5.2026000000000003</c:v>
                </c:pt>
                <c:pt idx="10436">
                  <c:v>5.1938000000000004</c:v>
                </c:pt>
                <c:pt idx="10437">
                  <c:v>5.0899000000000001</c:v>
                </c:pt>
                <c:pt idx="10438">
                  <c:v>5.0913000000000004</c:v>
                </c:pt>
                <c:pt idx="10439">
                  <c:v>5.0481999999999996</c:v>
                </c:pt>
                <c:pt idx="10440">
                  <c:v>5.0324</c:v>
                </c:pt>
                <c:pt idx="10441">
                  <c:v>5.0867000000000004</c:v>
                </c:pt>
                <c:pt idx="10442">
                  <c:v>5.0129000000000001</c:v>
                </c:pt>
                <c:pt idx="10443">
                  <c:v>5.0735000000000001</c:v>
                </c:pt>
                <c:pt idx="10444">
                  <c:v>5.0606</c:v>
                </c:pt>
                <c:pt idx="10445">
                  <c:v>5.0396000000000001</c:v>
                </c:pt>
                <c:pt idx="10446">
                  <c:v>5.0804</c:v>
                </c:pt>
                <c:pt idx="10447">
                  <c:v>4.9701000000000004</c:v>
                </c:pt>
                <c:pt idx="10448">
                  <c:v>4.9763999999999999</c:v>
                </c:pt>
                <c:pt idx="10449">
                  <c:v>4.9328000000000003</c:v>
                </c:pt>
                <c:pt idx="10450">
                  <c:v>4.9099000000000004</c:v>
                </c:pt>
                <c:pt idx="10451">
                  <c:v>4.9259000000000004</c:v>
                </c:pt>
                <c:pt idx="10452">
                  <c:v>4.8551000000000002</c:v>
                </c:pt>
                <c:pt idx="10453">
                  <c:v>4.8303000000000003</c:v>
                </c:pt>
                <c:pt idx="10454">
                  <c:v>4.8472</c:v>
                </c:pt>
                <c:pt idx="10455">
                  <c:v>4.8052000000000001</c:v>
                </c:pt>
                <c:pt idx="10456">
                  <c:v>4.8082000000000003</c:v>
                </c:pt>
                <c:pt idx="10457">
                  <c:v>4.8209999999999997</c:v>
                </c:pt>
                <c:pt idx="10458">
                  <c:v>4.7912999999999997</c:v>
                </c:pt>
                <c:pt idx="10459">
                  <c:v>4.7984</c:v>
                </c:pt>
                <c:pt idx="10460">
                  <c:v>4.8239000000000001</c:v>
                </c:pt>
                <c:pt idx="10461">
                  <c:v>4.7781000000000002</c:v>
                </c:pt>
                <c:pt idx="10462">
                  <c:v>4.7657999999999996</c:v>
                </c:pt>
                <c:pt idx="10463">
                  <c:v>4.7876000000000003</c:v>
                </c:pt>
                <c:pt idx="10464">
                  <c:v>4.7499000000000002</c:v>
                </c:pt>
                <c:pt idx="10465">
                  <c:v>4.7462999999999997</c:v>
                </c:pt>
                <c:pt idx="10466">
                  <c:v>4.7778999999999998</c:v>
                </c:pt>
                <c:pt idx="10467">
                  <c:v>4.7685000000000004</c:v>
                </c:pt>
                <c:pt idx="10468">
                  <c:v>4.7676999999999996</c:v>
                </c:pt>
                <c:pt idx="10469">
                  <c:v>4.7830000000000004</c:v>
                </c:pt>
                <c:pt idx="10470">
                  <c:v>4.7919999999999998</c:v>
                </c:pt>
                <c:pt idx="10471">
                  <c:v>4.7840999999999996</c:v>
                </c:pt>
                <c:pt idx="10472">
                  <c:v>4.7854000000000001</c:v>
                </c:pt>
                <c:pt idx="10473">
                  <c:v>4.7899000000000003</c:v>
                </c:pt>
                <c:pt idx="10474">
                  <c:v>4.8152999999999997</c:v>
                </c:pt>
                <c:pt idx="10475">
                  <c:v>4.8823999999999996</c:v>
                </c:pt>
                <c:pt idx="10476">
                  <c:v>4.9218000000000002</c:v>
                </c:pt>
                <c:pt idx="10477">
                  <c:v>4.9680999999999997</c:v>
                </c:pt>
                <c:pt idx="10478">
                  <c:v>5.0401999999999996</c:v>
                </c:pt>
                <c:pt idx="10479">
                  <c:v>5.1946000000000003</c:v>
                </c:pt>
                <c:pt idx="10480">
                  <c:v>5.2595000000000001</c:v>
                </c:pt>
                <c:pt idx="10481">
                  <c:v>5.3144</c:v>
                </c:pt>
                <c:pt idx="10482">
                  <c:v>5.4273999999999996</c:v>
                </c:pt>
                <c:pt idx="10483">
                  <c:v>5.5304000000000002</c:v>
                </c:pt>
                <c:pt idx="10484">
                  <c:v>5.5090000000000003</c:v>
                </c:pt>
                <c:pt idx="10485">
                  <c:v>5.5609000000000002</c:v>
                </c:pt>
                <c:pt idx="10486">
                  <c:v>5.4737</c:v>
                </c:pt>
                <c:pt idx="10487">
                  <c:v>5.4112999999999998</c:v>
                </c:pt>
                <c:pt idx="10488">
                  <c:v>5.3353000000000002</c:v>
                </c:pt>
                <c:pt idx="10489">
                  <c:v>5.1822999999999997</c:v>
                </c:pt>
                <c:pt idx="10490">
                  <c:v>5.1566999999999998</c:v>
                </c:pt>
                <c:pt idx="10491">
                  <c:v>5.0137999999999998</c:v>
                </c:pt>
                <c:pt idx="10492">
                  <c:v>4.9957000000000003</c:v>
                </c:pt>
                <c:pt idx="10493">
                  <c:v>5.0209999999999999</c:v>
                </c:pt>
                <c:pt idx="10494">
                  <c:v>4.9840999999999998</c:v>
                </c:pt>
                <c:pt idx="10495">
                  <c:v>5.0496999999999996</c:v>
                </c:pt>
                <c:pt idx="10496">
                  <c:v>5.0358999999999998</c:v>
                </c:pt>
                <c:pt idx="10497">
                  <c:v>5.0477999999999996</c:v>
                </c:pt>
                <c:pt idx="10498">
                  <c:v>5.1269</c:v>
                </c:pt>
                <c:pt idx="10499">
                  <c:v>5.0785</c:v>
                </c:pt>
                <c:pt idx="10500">
                  <c:v>5.0846</c:v>
                </c:pt>
                <c:pt idx="10501">
                  <c:v>5.0149999999999997</c:v>
                </c:pt>
                <c:pt idx="10502">
                  <c:v>4.9368999999999996</c:v>
                </c:pt>
                <c:pt idx="10503">
                  <c:v>4.9717000000000002</c:v>
                </c:pt>
                <c:pt idx="10504">
                  <c:v>4.8948999999999998</c:v>
                </c:pt>
                <c:pt idx="10505">
                  <c:v>4.8510999999999997</c:v>
                </c:pt>
                <c:pt idx="10506">
                  <c:v>4.8272000000000004</c:v>
                </c:pt>
                <c:pt idx="10507">
                  <c:v>4.7447999999999997</c:v>
                </c:pt>
                <c:pt idx="10508">
                  <c:v>4.7439999999999998</c:v>
                </c:pt>
                <c:pt idx="10509">
                  <c:v>4.7725999999999997</c:v>
                </c:pt>
                <c:pt idx="10510">
                  <c:v>4.7106000000000003</c:v>
                </c:pt>
                <c:pt idx="10511">
                  <c:v>4.7194000000000003</c:v>
                </c:pt>
                <c:pt idx="10512">
                  <c:v>4.7877000000000001</c:v>
                </c:pt>
                <c:pt idx="10513">
                  <c:v>4.7972000000000001</c:v>
                </c:pt>
                <c:pt idx="10514">
                  <c:v>4.8217999999999996</c:v>
                </c:pt>
                <c:pt idx="10515">
                  <c:v>4.8693</c:v>
                </c:pt>
                <c:pt idx="10516">
                  <c:v>4.8491</c:v>
                </c:pt>
                <c:pt idx="10517">
                  <c:v>4.8155000000000001</c:v>
                </c:pt>
                <c:pt idx="10518">
                  <c:v>4.7975000000000003</c:v>
                </c:pt>
                <c:pt idx="10519">
                  <c:v>4.7774000000000001</c:v>
                </c:pt>
                <c:pt idx="10520">
                  <c:v>4.7047999999999996</c:v>
                </c:pt>
                <c:pt idx="10521">
                  <c:v>4.6740000000000004</c:v>
                </c:pt>
                <c:pt idx="10522">
                  <c:v>4.6839000000000004</c:v>
                </c:pt>
                <c:pt idx="10523">
                  <c:v>4.7183999999999999</c:v>
                </c:pt>
                <c:pt idx="10524">
                  <c:v>4.7439</c:v>
                </c:pt>
                <c:pt idx="10525">
                  <c:v>4.7355999999999998</c:v>
                </c:pt>
                <c:pt idx="10526">
                  <c:v>4.7417999999999996</c:v>
                </c:pt>
                <c:pt idx="10527">
                  <c:v>4.7690000000000001</c:v>
                </c:pt>
                <c:pt idx="10528">
                  <c:v>4.8526999999999996</c:v>
                </c:pt>
                <c:pt idx="10529">
                  <c:v>4.9383999999999997</c:v>
                </c:pt>
                <c:pt idx="10530">
                  <c:v>5.0133999999999999</c:v>
                </c:pt>
                <c:pt idx="10531">
                  <c:v>5.0971000000000002</c:v>
                </c:pt>
                <c:pt idx="10532">
                  <c:v>5.2771999999999997</c:v>
                </c:pt>
                <c:pt idx="10533">
                  <c:v>5.4705000000000004</c:v>
                </c:pt>
                <c:pt idx="10534">
                  <c:v>5.5956000000000001</c:v>
                </c:pt>
                <c:pt idx="10535">
                  <c:v>5.6829999999999998</c:v>
                </c:pt>
                <c:pt idx="10536">
                  <c:v>5.7975000000000003</c:v>
                </c:pt>
                <c:pt idx="10537">
                  <c:v>5.6778000000000004</c:v>
                </c:pt>
                <c:pt idx="10538">
                  <c:v>5.5674000000000001</c:v>
                </c:pt>
                <c:pt idx="10539">
                  <c:v>5.4600999999999997</c:v>
                </c:pt>
                <c:pt idx="10540">
                  <c:v>5.3563999999999998</c:v>
                </c:pt>
                <c:pt idx="10541">
                  <c:v>5.2914000000000003</c:v>
                </c:pt>
                <c:pt idx="10542">
                  <c:v>5.1234000000000002</c:v>
                </c:pt>
                <c:pt idx="10543">
                  <c:v>5.0671999999999997</c:v>
                </c:pt>
                <c:pt idx="10544">
                  <c:v>5.0053000000000001</c:v>
                </c:pt>
                <c:pt idx="10545">
                  <c:v>7.6094999999999997</c:v>
                </c:pt>
                <c:pt idx="10546">
                  <c:v>7.4715999999999996</c:v>
                </c:pt>
                <c:pt idx="10547">
                  <c:v>6.4036</c:v>
                </c:pt>
                <c:pt idx="10548">
                  <c:v>5.1307999999999998</c:v>
                </c:pt>
                <c:pt idx="10549">
                  <c:v>3.9394999999999998</c:v>
                </c:pt>
                <c:pt idx="10550">
                  <c:v>3.0156999999999998</c:v>
                </c:pt>
                <c:pt idx="10551">
                  <c:v>3.5308999999999999</c:v>
                </c:pt>
                <c:pt idx="10552">
                  <c:v>5.7602000000000002</c:v>
                </c:pt>
                <c:pt idx="10553">
                  <c:v>5.8785999999999996</c:v>
                </c:pt>
                <c:pt idx="10554">
                  <c:v>5.1577999999999999</c:v>
                </c:pt>
                <c:pt idx="10555">
                  <c:v>4.1456999999999997</c:v>
                </c:pt>
                <c:pt idx="10556">
                  <c:v>3.1911</c:v>
                </c:pt>
                <c:pt idx="10557">
                  <c:v>3.4197000000000002</c:v>
                </c:pt>
                <c:pt idx="10558">
                  <c:v>3.7441</c:v>
                </c:pt>
                <c:pt idx="10559">
                  <c:v>3.7662</c:v>
                </c:pt>
                <c:pt idx="10560">
                  <c:v>3.5796000000000001</c:v>
                </c:pt>
                <c:pt idx="10561">
                  <c:v>3.3834</c:v>
                </c:pt>
                <c:pt idx="10562">
                  <c:v>3.2294</c:v>
                </c:pt>
                <c:pt idx="10563">
                  <c:v>3.0977000000000001</c:v>
                </c:pt>
                <c:pt idx="10564">
                  <c:v>3.0308999999999999</c:v>
                </c:pt>
                <c:pt idx="10565">
                  <c:v>3.0200999999999998</c:v>
                </c:pt>
                <c:pt idx="10566">
                  <c:v>3.4184999999999999</c:v>
                </c:pt>
                <c:pt idx="10567">
                  <c:v>4.4564000000000004</c:v>
                </c:pt>
                <c:pt idx="10568">
                  <c:v>5.7613000000000003</c:v>
                </c:pt>
                <c:pt idx="10569">
                  <c:v>6.6193999999999997</c:v>
                </c:pt>
                <c:pt idx="10570">
                  <c:v>6.8890000000000002</c:v>
                </c:pt>
                <c:pt idx="10571">
                  <c:v>6.3295000000000003</c:v>
                </c:pt>
                <c:pt idx="10572">
                  <c:v>5.3442999999999996</c:v>
                </c:pt>
                <c:pt idx="10573">
                  <c:v>4.8472</c:v>
                </c:pt>
                <c:pt idx="10574">
                  <c:v>5.0088999999999997</c:v>
                </c:pt>
                <c:pt idx="10575">
                  <c:v>4.9707999999999997</c:v>
                </c:pt>
                <c:pt idx="10576">
                  <c:v>4.7786999999999997</c:v>
                </c:pt>
                <c:pt idx="10577">
                  <c:v>4.6233000000000004</c:v>
                </c:pt>
                <c:pt idx="10578">
                  <c:v>4.4027000000000003</c:v>
                </c:pt>
                <c:pt idx="10579">
                  <c:v>4.2045000000000003</c:v>
                </c:pt>
                <c:pt idx="10580">
                  <c:v>4.0514000000000001</c:v>
                </c:pt>
                <c:pt idx="10581">
                  <c:v>4.0296000000000003</c:v>
                </c:pt>
                <c:pt idx="10582">
                  <c:v>4.2186000000000003</c:v>
                </c:pt>
                <c:pt idx="10583">
                  <c:v>4.7183999999999999</c:v>
                </c:pt>
                <c:pt idx="10584">
                  <c:v>5.3483000000000001</c:v>
                </c:pt>
                <c:pt idx="10585">
                  <c:v>5.9036999999999997</c:v>
                </c:pt>
                <c:pt idx="10586">
                  <c:v>6.2831999999999999</c:v>
                </c:pt>
                <c:pt idx="10587">
                  <c:v>6.2416</c:v>
                </c:pt>
                <c:pt idx="10588">
                  <c:v>6.1128</c:v>
                </c:pt>
                <c:pt idx="10589">
                  <c:v>5.7004999999999999</c:v>
                </c:pt>
                <c:pt idx="10590">
                  <c:v>5.4989999999999997</c:v>
                </c:pt>
                <c:pt idx="10591">
                  <c:v>7.2171000000000003</c:v>
                </c:pt>
                <c:pt idx="10592">
                  <c:v>7.0065</c:v>
                </c:pt>
                <c:pt idx="10593">
                  <c:v>5.9598000000000004</c:v>
                </c:pt>
                <c:pt idx="10594">
                  <c:v>4.7027000000000001</c:v>
                </c:pt>
                <c:pt idx="10595">
                  <c:v>3.5527000000000002</c:v>
                </c:pt>
                <c:pt idx="10596">
                  <c:v>2.6656</c:v>
                </c:pt>
                <c:pt idx="10597">
                  <c:v>3.8397000000000001</c:v>
                </c:pt>
                <c:pt idx="10598">
                  <c:v>5.1273</c:v>
                </c:pt>
                <c:pt idx="10599">
                  <c:v>5.0118999999999998</c:v>
                </c:pt>
                <c:pt idx="10600">
                  <c:v>4.2495000000000003</c:v>
                </c:pt>
                <c:pt idx="10601">
                  <c:v>3.3837000000000002</c:v>
                </c:pt>
                <c:pt idx="10602">
                  <c:v>3.3521999999999998</c:v>
                </c:pt>
                <c:pt idx="10603">
                  <c:v>3.3994</c:v>
                </c:pt>
                <c:pt idx="10604">
                  <c:v>3.3494000000000002</c:v>
                </c:pt>
                <c:pt idx="10605">
                  <c:v>3.1911</c:v>
                </c:pt>
                <c:pt idx="10606">
                  <c:v>3.0327999999999999</c:v>
                </c:pt>
                <c:pt idx="10607">
                  <c:v>2.9548000000000001</c:v>
                </c:pt>
                <c:pt idx="10608">
                  <c:v>2.9651000000000001</c:v>
                </c:pt>
                <c:pt idx="10609">
                  <c:v>3.3363999999999998</c:v>
                </c:pt>
                <c:pt idx="10610">
                  <c:v>4.6185999999999998</c:v>
                </c:pt>
                <c:pt idx="10611">
                  <c:v>6.2667999999999999</c:v>
                </c:pt>
                <c:pt idx="10612">
                  <c:v>7.2557999999999998</c:v>
                </c:pt>
                <c:pt idx="10613">
                  <c:v>6.6645000000000003</c:v>
                </c:pt>
                <c:pt idx="10614">
                  <c:v>5.6913999999999998</c:v>
                </c:pt>
                <c:pt idx="10615">
                  <c:v>5.0659000000000001</c:v>
                </c:pt>
                <c:pt idx="10616">
                  <c:v>5.8540000000000001</c:v>
                </c:pt>
                <c:pt idx="10617">
                  <c:v>5.9084000000000003</c:v>
                </c:pt>
                <c:pt idx="10618">
                  <c:v>5.2586000000000004</c:v>
                </c:pt>
                <c:pt idx="10619">
                  <c:v>4.6985000000000001</c:v>
                </c:pt>
                <c:pt idx="10620">
                  <c:v>4.6101999999999999</c:v>
                </c:pt>
                <c:pt idx="10621">
                  <c:v>4.5984999999999996</c:v>
                </c:pt>
                <c:pt idx="10622">
                  <c:v>4.3955000000000002</c:v>
                </c:pt>
                <c:pt idx="10623">
                  <c:v>4.1951999999999998</c:v>
                </c:pt>
                <c:pt idx="10624">
                  <c:v>4.0206999999999997</c:v>
                </c:pt>
                <c:pt idx="10625">
                  <c:v>3.8515000000000001</c:v>
                </c:pt>
                <c:pt idx="10626">
                  <c:v>3.7559</c:v>
                </c:pt>
                <c:pt idx="10627">
                  <c:v>3.7938999999999998</c:v>
                </c:pt>
                <c:pt idx="10628">
                  <c:v>4.0285000000000002</c:v>
                </c:pt>
                <c:pt idx="10629">
                  <c:v>4.4211999999999998</c:v>
                </c:pt>
                <c:pt idx="10630">
                  <c:v>4.8975999999999997</c:v>
                </c:pt>
                <c:pt idx="10631">
                  <c:v>5.6204999999999998</c:v>
                </c:pt>
                <c:pt idx="10632">
                  <c:v>5.4946000000000002</c:v>
                </c:pt>
                <c:pt idx="10633">
                  <c:v>4.6737000000000002</c:v>
                </c:pt>
                <c:pt idx="10634">
                  <c:v>3.6743999999999999</c:v>
                </c:pt>
                <c:pt idx="10635">
                  <c:v>2.7892000000000001</c:v>
                </c:pt>
                <c:pt idx="10636">
                  <c:v>2.0903999999999998</c:v>
                </c:pt>
                <c:pt idx="10637">
                  <c:v>2.8166000000000002</c:v>
                </c:pt>
                <c:pt idx="10638">
                  <c:v>3.6694</c:v>
                </c:pt>
                <c:pt idx="10639">
                  <c:v>3.9807999999999999</c:v>
                </c:pt>
                <c:pt idx="10640">
                  <c:v>3.5508999999999999</c:v>
                </c:pt>
                <c:pt idx="10641">
                  <c:v>3.2124999999999999</c:v>
                </c:pt>
                <c:pt idx="10642">
                  <c:v>3.2261000000000002</c:v>
                </c:pt>
                <c:pt idx="10643">
                  <c:v>3.3372999999999999</c:v>
                </c:pt>
                <c:pt idx="10644">
                  <c:v>3.3605</c:v>
                </c:pt>
                <c:pt idx="10645">
                  <c:v>3.3069999999999999</c:v>
                </c:pt>
                <c:pt idx="10646">
                  <c:v>3.2488999999999999</c:v>
                </c:pt>
                <c:pt idx="10647">
                  <c:v>3.2195999999999998</c:v>
                </c:pt>
                <c:pt idx="10648">
                  <c:v>3.2101000000000002</c:v>
                </c:pt>
                <c:pt idx="10649">
                  <c:v>3.2216</c:v>
                </c:pt>
                <c:pt idx="10650">
                  <c:v>3.4253999999999998</c:v>
                </c:pt>
                <c:pt idx="10651">
                  <c:v>4.1364999999999998</c:v>
                </c:pt>
                <c:pt idx="10652">
                  <c:v>5.1505000000000001</c:v>
                </c:pt>
                <c:pt idx="10653">
                  <c:v>6.1513999999999998</c:v>
                </c:pt>
                <c:pt idx="10654">
                  <c:v>6.5370999999999997</c:v>
                </c:pt>
                <c:pt idx="10655">
                  <c:v>6.5183</c:v>
                </c:pt>
                <c:pt idx="10656">
                  <c:v>6.1132999999999997</c:v>
                </c:pt>
                <c:pt idx="10657">
                  <c:v>5.8753000000000002</c:v>
                </c:pt>
                <c:pt idx="10658">
                  <c:v>5.4057000000000004</c:v>
                </c:pt>
                <c:pt idx="10659">
                  <c:v>5.1524000000000001</c:v>
                </c:pt>
                <c:pt idx="10660">
                  <c:v>4.8333000000000004</c:v>
                </c:pt>
                <c:pt idx="10661">
                  <c:v>4.6147</c:v>
                </c:pt>
                <c:pt idx="10662">
                  <c:v>4.3895999999999997</c:v>
                </c:pt>
                <c:pt idx="10663">
                  <c:v>4.2095000000000002</c:v>
                </c:pt>
                <c:pt idx="10664">
                  <c:v>4.1138000000000003</c:v>
                </c:pt>
                <c:pt idx="10665">
                  <c:v>4.1222000000000003</c:v>
                </c:pt>
                <c:pt idx="10666">
                  <c:v>4.2766000000000002</c:v>
                </c:pt>
                <c:pt idx="10667">
                  <c:v>4.6666999999999996</c:v>
                </c:pt>
                <c:pt idx="10668">
                  <c:v>5.1776999999999997</c:v>
                </c:pt>
                <c:pt idx="10669">
                  <c:v>5.8987999999999996</c:v>
                </c:pt>
                <c:pt idx="10670">
                  <c:v>5.4847000000000001</c:v>
                </c:pt>
                <c:pt idx="10671">
                  <c:v>4.5911</c:v>
                </c:pt>
                <c:pt idx="10672">
                  <c:v>3.6038000000000001</c:v>
                </c:pt>
                <c:pt idx="10673">
                  <c:v>2.7176</c:v>
                </c:pt>
                <c:pt idx="10674">
                  <c:v>2.1254</c:v>
                </c:pt>
                <c:pt idx="10675">
                  <c:v>3.464</c:v>
                </c:pt>
                <c:pt idx="10676">
                  <c:v>4.3327</c:v>
                </c:pt>
                <c:pt idx="10677">
                  <c:v>4.0633999999999997</c:v>
                </c:pt>
                <c:pt idx="10678">
                  <c:v>3.3864999999999998</c:v>
                </c:pt>
                <c:pt idx="10679">
                  <c:v>3.2799</c:v>
                </c:pt>
                <c:pt idx="10680">
                  <c:v>3.5693999999999999</c:v>
                </c:pt>
                <c:pt idx="10681">
                  <c:v>3.7326000000000001</c:v>
                </c:pt>
                <c:pt idx="10682">
                  <c:v>3.6867000000000001</c:v>
                </c:pt>
                <c:pt idx="10683">
                  <c:v>3.6187999999999998</c:v>
                </c:pt>
                <c:pt idx="10684">
                  <c:v>3.4826999999999999</c:v>
                </c:pt>
                <c:pt idx="10685">
                  <c:v>3.3569</c:v>
                </c:pt>
                <c:pt idx="10686">
                  <c:v>3.2745000000000002</c:v>
                </c:pt>
                <c:pt idx="10687">
                  <c:v>3.2263999999999999</c:v>
                </c:pt>
                <c:pt idx="10688">
                  <c:v>3.2328999999999999</c:v>
                </c:pt>
                <c:pt idx="10689">
                  <c:v>3.4150999999999998</c:v>
                </c:pt>
                <c:pt idx="10690">
                  <c:v>3.9742999999999999</c:v>
                </c:pt>
                <c:pt idx="10691">
                  <c:v>4.8037999999999998</c:v>
                </c:pt>
                <c:pt idx="10692">
                  <c:v>5.6063000000000001</c:v>
                </c:pt>
                <c:pt idx="10693">
                  <c:v>6.0186999999999999</c:v>
                </c:pt>
                <c:pt idx="10694">
                  <c:v>6.0895000000000001</c:v>
                </c:pt>
                <c:pt idx="10695">
                  <c:v>5.9074999999999998</c:v>
                </c:pt>
                <c:pt idx="10696">
                  <c:v>5.5640999999999998</c:v>
                </c:pt>
                <c:pt idx="10697">
                  <c:v>5.3472999999999997</c:v>
                </c:pt>
                <c:pt idx="10698">
                  <c:v>5.0312000000000001</c:v>
                </c:pt>
                <c:pt idx="10699">
                  <c:v>4.8013000000000003</c:v>
                </c:pt>
                <c:pt idx="10700">
                  <c:v>4.6719999999999997</c:v>
                </c:pt>
                <c:pt idx="10701">
                  <c:v>4.5643000000000002</c:v>
                </c:pt>
                <c:pt idx="10702">
                  <c:v>4.7313999999999998</c:v>
                </c:pt>
                <c:pt idx="10703">
                  <c:v>5.1715</c:v>
                </c:pt>
                <c:pt idx="10704">
                  <c:v>5.6886000000000001</c:v>
                </c:pt>
                <c:pt idx="10705">
                  <c:v>6.07</c:v>
                </c:pt>
                <c:pt idx="10706">
                  <c:v>6.4325999999999999</c:v>
                </c:pt>
                <c:pt idx="10707">
                  <c:v>6.1841999999999997</c:v>
                </c:pt>
                <c:pt idx="10708">
                  <c:v>5.2521000000000004</c:v>
                </c:pt>
                <c:pt idx="10709">
                  <c:v>4.5152000000000001</c:v>
                </c:pt>
                <c:pt idx="10710">
                  <c:v>5.1445999999999996</c:v>
                </c:pt>
                <c:pt idx="10711">
                  <c:v>5.5048000000000004</c:v>
                </c:pt>
                <c:pt idx="10712">
                  <c:v>5.6204999999999998</c:v>
                </c:pt>
                <c:pt idx="10713">
                  <c:v>5.3419999999999996</c:v>
                </c:pt>
                <c:pt idx="10714">
                  <c:v>5.2697000000000003</c:v>
                </c:pt>
                <c:pt idx="10715">
                  <c:v>4.6291000000000002</c:v>
                </c:pt>
                <c:pt idx="10716">
                  <c:v>3.6783999999999999</c:v>
                </c:pt>
                <c:pt idx="10717">
                  <c:v>2.7997000000000001</c:v>
                </c:pt>
                <c:pt idx="10718">
                  <c:v>2.0743999999999998</c:v>
                </c:pt>
                <c:pt idx="10719">
                  <c:v>5.0067000000000004</c:v>
                </c:pt>
                <c:pt idx="10720">
                  <c:v>5.7693000000000003</c:v>
                </c:pt>
                <c:pt idx="10721">
                  <c:v>5.1943999999999999</c:v>
                </c:pt>
                <c:pt idx="10722">
                  <c:v>4.2038000000000002</c:v>
                </c:pt>
                <c:pt idx="10723">
                  <c:v>3.3005</c:v>
                </c:pt>
                <c:pt idx="10724">
                  <c:v>2.5032999999999999</c:v>
                </c:pt>
                <c:pt idx="10725">
                  <c:v>2.2961</c:v>
                </c:pt>
                <c:pt idx="10726">
                  <c:v>3.3658999999999999</c:v>
                </c:pt>
                <c:pt idx="10727">
                  <c:v>4.1093000000000002</c:v>
                </c:pt>
                <c:pt idx="10728">
                  <c:v>3.992</c:v>
                </c:pt>
                <c:pt idx="10729">
                  <c:v>3.3879000000000001</c:v>
                </c:pt>
                <c:pt idx="10730">
                  <c:v>3.1894999999999998</c:v>
                </c:pt>
                <c:pt idx="10731">
                  <c:v>3.3374999999999999</c:v>
                </c:pt>
                <c:pt idx="10732">
                  <c:v>3.4348000000000001</c:v>
                </c:pt>
                <c:pt idx="10733">
                  <c:v>3.4647000000000001</c:v>
                </c:pt>
                <c:pt idx="10734">
                  <c:v>3.4146000000000001</c:v>
                </c:pt>
                <c:pt idx="10735">
                  <c:v>3.3473999999999999</c:v>
                </c:pt>
                <c:pt idx="10736">
                  <c:v>3.3386</c:v>
                </c:pt>
                <c:pt idx="10737">
                  <c:v>3.5573000000000001</c:v>
                </c:pt>
                <c:pt idx="10738">
                  <c:v>4.6257000000000001</c:v>
                </c:pt>
                <c:pt idx="10739">
                  <c:v>6.1207000000000003</c:v>
                </c:pt>
                <c:pt idx="10740">
                  <c:v>6.8090999999999999</c:v>
                </c:pt>
                <c:pt idx="10741">
                  <c:v>6.2507999999999999</c:v>
                </c:pt>
                <c:pt idx="10742">
                  <c:v>5.1390000000000002</c:v>
                </c:pt>
                <c:pt idx="10743">
                  <c:v>5.0766</c:v>
                </c:pt>
                <c:pt idx="10744">
                  <c:v>5.6859999999999999</c:v>
                </c:pt>
                <c:pt idx="10745">
                  <c:v>5.8281000000000001</c:v>
                </c:pt>
                <c:pt idx="10746">
                  <c:v>5.1303999999999998</c:v>
                </c:pt>
                <c:pt idx="10747">
                  <c:v>4.4558999999999997</c:v>
                </c:pt>
                <c:pt idx="10748">
                  <c:v>4.4295999999999998</c:v>
                </c:pt>
                <c:pt idx="10749">
                  <c:v>4.6191000000000004</c:v>
                </c:pt>
                <c:pt idx="10750">
                  <c:v>4.4977999999999998</c:v>
                </c:pt>
                <c:pt idx="10751">
                  <c:v>4.3192000000000004</c:v>
                </c:pt>
                <c:pt idx="10752">
                  <c:v>4.1368</c:v>
                </c:pt>
                <c:pt idx="10753">
                  <c:v>3.9586999999999999</c:v>
                </c:pt>
                <c:pt idx="10754">
                  <c:v>3.8439999999999999</c:v>
                </c:pt>
                <c:pt idx="10755">
                  <c:v>3.8235000000000001</c:v>
                </c:pt>
                <c:pt idx="10756">
                  <c:v>4.1375999999999999</c:v>
                </c:pt>
                <c:pt idx="10757">
                  <c:v>5.0347</c:v>
                </c:pt>
                <c:pt idx="10758">
                  <c:v>6.0709</c:v>
                </c:pt>
                <c:pt idx="10759">
                  <c:v>6.7183999999999999</c:v>
                </c:pt>
                <c:pt idx="10760">
                  <c:v>6.4790000000000001</c:v>
                </c:pt>
                <c:pt idx="10761">
                  <c:v>5.4802</c:v>
                </c:pt>
                <c:pt idx="10762">
                  <c:v>5.0758999999999999</c:v>
                </c:pt>
                <c:pt idx="10763">
                  <c:v>5.4823000000000004</c:v>
                </c:pt>
                <c:pt idx="10764">
                  <c:v>5.8212999999999999</c:v>
                </c:pt>
                <c:pt idx="10765">
                  <c:v>5.6860999999999997</c:v>
                </c:pt>
                <c:pt idx="10766">
                  <c:v>4.8730000000000002</c:v>
                </c:pt>
                <c:pt idx="10767">
                  <c:v>4.6273</c:v>
                </c:pt>
                <c:pt idx="10768">
                  <c:v>4.6303000000000001</c:v>
                </c:pt>
                <c:pt idx="10769">
                  <c:v>4.5366</c:v>
                </c:pt>
                <c:pt idx="10770">
                  <c:v>4.3438999999999997</c:v>
                </c:pt>
                <c:pt idx="10771">
                  <c:v>4.1992000000000003</c:v>
                </c:pt>
                <c:pt idx="10772">
                  <c:v>4.0986000000000002</c:v>
                </c:pt>
                <c:pt idx="10773">
                  <c:v>4.0526</c:v>
                </c:pt>
                <c:pt idx="10774">
                  <c:v>4.1452999999999998</c:v>
                </c:pt>
                <c:pt idx="10775">
                  <c:v>4.4722999999999997</c:v>
                </c:pt>
                <c:pt idx="10776">
                  <c:v>5.0442</c:v>
                </c:pt>
                <c:pt idx="10777">
                  <c:v>5.6590999999999996</c:v>
                </c:pt>
                <c:pt idx="10778">
                  <c:v>6.032</c:v>
                </c:pt>
                <c:pt idx="10779">
                  <c:v>6.2655000000000003</c:v>
                </c:pt>
                <c:pt idx="10780">
                  <c:v>5.8722000000000003</c:v>
                </c:pt>
                <c:pt idx="10781">
                  <c:v>5.0545</c:v>
                </c:pt>
                <c:pt idx="10782">
                  <c:v>5.2149000000000001</c:v>
                </c:pt>
                <c:pt idx="10783">
                  <c:v>5.2865000000000002</c:v>
                </c:pt>
                <c:pt idx="10784">
                  <c:v>5.3064999999999998</c:v>
                </c:pt>
                <c:pt idx="10785">
                  <c:v>5.0411999999999999</c:v>
                </c:pt>
                <c:pt idx="10786">
                  <c:v>4.9086999999999996</c:v>
                </c:pt>
                <c:pt idx="10787">
                  <c:v>4.6393000000000004</c:v>
                </c:pt>
                <c:pt idx="10788">
                  <c:v>4.4877000000000002</c:v>
                </c:pt>
                <c:pt idx="10789">
                  <c:v>4.3632</c:v>
                </c:pt>
                <c:pt idx="10790">
                  <c:v>4.2679999999999998</c:v>
                </c:pt>
                <c:pt idx="10791">
                  <c:v>4.3151999999999999</c:v>
                </c:pt>
                <c:pt idx="10792">
                  <c:v>4.4973999999999998</c:v>
                </c:pt>
                <c:pt idx="10793">
                  <c:v>4.7186000000000003</c:v>
                </c:pt>
                <c:pt idx="10794">
                  <c:v>4.9679000000000002</c:v>
                </c:pt>
                <c:pt idx="10795">
                  <c:v>5.2679</c:v>
                </c:pt>
                <c:pt idx="10796">
                  <c:v>5.4730999999999996</c:v>
                </c:pt>
                <c:pt idx="10797">
                  <c:v>5.4698000000000002</c:v>
                </c:pt>
                <c:pt idx="10798">
                  <c:v>5.5187999999999997</c:v>
                </c:pt>
                <c:pt idx="10799">
                  <c:v>5.3228</c:v>
                </c:pt>
                <c:pt idx="10800">
                  <c:v>5.2922000000000002</c:v>
                </c:pt>
                <c:pt idx="10801">
                  <c:v>5.1218000000000004</c:v>
                </c:pt>
                <c:pt idx="10802">
                  <c:v>4.9855</c:v>
                </c:pt>
                <c:pt idx="10803">
                  <c:v>4.8826000000000001</c:v>
                </c:pt>
                <c:pt idx="10804">
                  <c:v>4.74</c:v>
                </c:pt>
                <c:pt idx="10805">
                  <c:v>4.6875999999999998</c:v>
                </c:pt>
                <c:pt idx="10806">
                  <c:v>4.6216999999999997</c:v>
                </c:pt>
                <c:pt idx="10807">
                  <c:v>4.5846</c:v>
                </c:pt>
                <c:pt idx="10808">
                  <c:v>4.6463999999999999</c:v>
                </c:pt>
                <c:pt idx="10809">
                  <c:v>4.7369000000000003</c:v>
                </c:pt>
                <c:pt idx="10810">
                  <c:v>4.7796000000000003</c:v>
                </c:pt>
                <c:pt idx="10811">
                  <c:v>4.8125</c:v>
                </c:pt>
                <c:pt idx="10812">
                  <c:v>4.9135</c:v>
                </c:pt>
                <c:pt idx="10813">
                  <c:v>4.9134000000000002</c:v>
                </c:pt>
                <c:pt idx="10814">
                  <c:v>4.9138000000000002</c:v>
                </c:pt>
                <c:pt idx="10815">
                  <c:v>4.9653</c:v>
                </c:pt>
                <c:pt idx="10816">
                  <c:v>4.9131</c:v>
                </c:pt>
                <c:pt idx="10817">
                  <c:v>4.8795000000000002</c:v>
                </c:pt>
                <c:pt idx="10818">
                  <c:v>4.9112</c:v>
                </c:pt>
                <c:pt idx="10819">
                  <c:v>4.8657000000000004</c:v>
                </c:pt>
                <c:pt idx="10820">
                  <c:v>4.8430999999999997</c:v>
                </c:pt>
                <c:pt idx="10821">
                  <c:v>4.8517999999999999</c:v>
                </c:pt>
                <c:pt idx="10822">
                  <c:v>4.8968999999999996</c:v>
                </c:pt>
                <c:pt idx="10823">
                  <c:v>4.8673000000000002</c:v>
                </c:pt>
                <c:pt idx="10824">
                  <c:v>4.8830999999999998</c:v>
                </c:pt>
                <c:pt idx="10825">
                  <c:v>4.9337</c:v>
                </c:pt>
                <c:pt idx="10826">
                  <c:v>4.9633000000000003</c:v>
                </c:pt>
                <c:pt idx="10827">
                  <c:v>4.9855999999999998</c:v>
                </c:pt>
                <c:pt idx="10828">
                  <c:v>4.9805999999999999</c:v>
                </c:pt>
                <c:pt idx="10829">
                  <c:v>4.9943</c:v>
                </c:pt>
                <c:pt idx="10830">
                  <c:v>4.9599000000000002</c:v>
                </c:pt>
                <c:pt idx="10831">
                  <c:v>4.9389000000000003</c:v>
                </c:pt>
                <c:pt idx="10832">
                  <c:v>5.4092000000000002</c:v>
                </c:pt>
                <c:pt idx="10833">
                  <c:v>6.5027999999999997</c:v>
                </c:pt>
                <c:pt idx="10834">
                  <c:v>5.9284999999999997</c:v>
                </c:pt>
                <c:pt idx="10835">
                  <c:v>4.8468999999999998</c:v>
                </c:pt>
                <c:pt idx="10836">
                  <c:v>3.7624</c:v>
                </c:pt>
                <c:pt idx="10837">
                  <c:v>2.8466999999999998</c:v>
                </c:pt>
                <c:pt idx="10838">
                  <c:v>2.5013999999999998</c:v>
                </c:pt>
                <c:pt idx="10839">
                  <c:v>4.0758000000000001</c:v>
                </c:pt>
                <c:pt idx="10840">
                  <c:v>4.6837</c:v>
                </c:pt>
                <c:pt idx="10841">
                  <c:v>4.2714999999999996</c:v>
                </c:pt>
                <c:pt idx="10842">
                  <c:v>3.5438000000000001</c:v>
                </c:pt>
                <c:pt idx="10843">
                  <c:v>3.3692000000000002</c:v>
                </c:pt>
                <c:pt idx="10844">
                  <c:v>3.6301999999999999</c:v>
                </c:pt>
                <c:pt idx="10845">
                  <c:v>3.7092000000000001</c:v>
                </c:pt>
                <c:pt idx="10846">
                  <c:v>3.5706000000000002</c:v>
                </c:pt>
                <c:pt idx="10847">
                  <c:v>3.4277000000000002</c:v>
                </c:pt>
                <c:pt idx="10848">
                  <c:v>3.2818999999999998</c:v>
                </c:pt>
                <c:pt idx="10849">
                  <c:v>3.2025000000000001</c:v>
                </c:pt>
                <c:pt idx="10850">
                  <c:v>3.1475</c:v>
                </c:pt>
                <c:pt idx="10851">
                  <c:v>3.1206</c:v>
                </c:pt>
                <c:pt idx="10852">
                  <c:v>3.4394999999999998</c:v>
                </c:pt>
                <c:pt idx="10853">
                  <c:v>4.6502999999999997</c:v>
                </c:pt>
                <c:pt idx="10854">
                  <c:v>6.2111999999999998</c:v>
                </c:pt>
                <c:pt idx="10855">
                  <c:v>7.2607999999999997</c:v>
                </c:pt>
                <c:pt idx="10856">
                  <c:v>7.0593000000000004</c:v>
                </c:pt>
                <c:pt idx="10857">
                  <c:v>5.9715999999999996</c:v>
                </c:pt>
                <c:pt idx="10858">
                  <c:v>4.6904000000000003</c:v>
                </c:pt>
                <c:pt idx="10859">
                  <c:v>4.6332000000000004</c:v>
                </c:pt>
                <c:pt idx="10860">
                  <c:v>5.3583999999999996</c:v>
                </c:pt>
                <c:pt idx="10861">
                  <c:v>5.6646999999999998</c:v>
                </c:pt>
                <c:pt idx="10862">
                  <c:v>5.3811999999999998</c:v>
                </c:pt>
                <c:pt idx="10863">
                  <c:v>5.0717999999999996</c:v>
                </c:pt>
                <c:pt idx="10864">
                  <c:v>4.726</c:v>
                </c:pt>
                <c:pt idx="10865">
                  <c:v>4.4741</c:v>
                </c:pt>
                <c:pt idx="10866">
                  <c:v>4.2793999999999999</c:v>
                </c:pt>
                <c:pt idx="10867">
                  <c:v>4.1166</c:v>
                </c:pt>
                <c:pt idx="10868">
                  <c:v>3.9830999999999999</c:v>
                </c:pt>
                <c:pt idx="10869">
                  <c:v>3.9060000000000001</c:v>
                </c:pt>
                <c:pt idx="10870">
                  <c:v>4.0315000000000003</c:v>
                </c:pt>
                <c:pt idx="10871">
                  <c:v>4.4549000000000003</c:v>
                </c:pt>
                <c:pt idx="10872">
                  <c:v>5.1555999999999997</c:v>
                </c:pt>
                <c:pt idx="10873">
                  <c:v>5.8105000000000002</c:v>
                </c:pt>
                <c:pt idx="10874">
                  <c:v>6.0803000000000003</c:v>
                </c:pt>
                <c:pt idx="10875">
                  <c:v>6.2384000000000004</c:v>
                </c:pt>
                <c:pt idx="10876">
                  <c:v>5.9142000000000001</c:v>
                </c:pt>
                <c:pt idx="10877">
                  <c:v>5.1814</c:v>
                </c:pt>
                <c:pt idx="10878">
                  <c:v>5.15</c:v>
                </c:pt>
                <c:pt idx="10879">
                  <c:v>5.0890000000000004</c:v>
                </c:pt>
                <c:pt idx="10880">
                  <c:v>5.069</c:v>
                </c:pt>
                <c:pt idx="10881">
                  <c:v>4.8093000000000004</c:v>
                </c:pt>
                <c:pt idx="10882">
                  <c:v>4.6292</c:v>
                </c:pt>
                <c:pt idx="10883">
                  <c:v>4.4916999999999998</c:v>
                </c:pt>
                <c:pt idx="10884">
                  <c:v>4.3441000000000001</c:v>
                </c:pt>
                <c:pt idx="10885">
                  <c:v>4.2882999999999996</c:v>
                </c:pt>
                <c:pt idx="10886">
                  <c:v>4.3403999999999998</c:v>
                </c:pt>
                <c:pt idx="10887">
                  <c:v>4.4013</c:v>
                </c:pt>
                <c:pt idx="10888">
                  <c:v>4.5647000000000002</c:v>
                </c:pt>
                <c:pt idx="10889">
                  <c:v>4.7702999999999998</c:v>
                </c:pt>
                <c:pt idx="10890">
                  <c:v>4.9969000000000001</c:v>
                </c:pt>
                <c:pt idx="10891">
                  <c:v>5.1783000000000001</c:v>
                </c:pt>
                <c:pt idx="10892">
                  <c:v>5.3026999999999997</c:v>
                </c:pt>
                <c:pt idx="10893">
                  <c:v>5.4207999999999998</c:v>
                </c:pt>
                <c:pt idx="10894">
                  <c:v>5.4618000000000002</c:v>
                </c:pt>
                <c:pt idx="10895">
                  <c:v>5.3536000000000001</c:v>
                </c:pt>
                <c:pt idx="10896">
                  <c:v>5.3212999999999999</c:v>
                </c:pt>
                <c:pt idx="10897">
                  <c:v>5.1414999999999997</c:v>
                </c:pt>
                <c:pt idx="10898">
                  <c:v>5.0533999999999999</c:v>
                </c:pt>
                <c:pt idx="10899">
                  <c:v>4.9501999999999997</c:v>
                </c:pt>
                <c:pt idx="10900">
                  <c:v>4.8696000000000002</c:v>
                </c:pt>
                <c:pt idx="10901">
                  <c:v>4.8323999999999998</c:v>
                </c:pt>
                <c:pt idx="10902">
                  <c:v>4.7582000000000004</c:v>
                </c:pt>
                <c:pt idx="10903">
                  <c:v>4.7350000000000003</c:v>
                </c:pt>
                <c:pt idx="10904">
                  <c:v>4.7567000000000004</c:v>
                </c:pt>
                <c:pt idx="10905">
                  <c:v>4.798</c:v>
                </c:pt>
                <c:pt idx="10906">
                  <c:v>4.8232999999999997</c:v>
                </c:pt>
                <c:pt idx="10907">
                  <c:v>4.8715000000000002</c:v>
                </c:pt>
                <c:pt idx="10908">
                  <c:v>4.96</c:v>
                </c:pt>
                <c:pt idx="10909">
                  <c:v>4.9724000000000004</c:v>
                </c:pt>
                <c:pt idx="10910">
                  <c:v>5.0293000000000001</c:v>
                </c:pt>
                <c:pt idx="10911">
                  <c:v>5.0751999999999997</c:v>
                </c:pt>
                <c:pt idx="10912">
                  <c:v>5.1584000000000003</c:v>
                </c:pt>
                <c:pt idx="10913">
                  <c:v>4.5792000000000002</c:v>
                </c:pt>
                <c:pt idx="10914">
                  <c:v>3.665</c:v>
                </c:pt>
                <c:pt idx="10915">
                  <c:v>2.8052999999999999</c:v>
                </c:pt>
                <c:pt idx="10916">
                  <c:v>2.2323</c:v>
                </c:pt>
                <c:pt idx="10917">
                  <c:v>1.8458000000000001</c:v>
                </c:pt>
                <c:pt idx="10918">
                  <c:v>2.4741</c:v>
                </c:pt>
                <c:pt idx="10919">
                  <c:v>3.3443000000000001</c:v>
                </c:pt>
                <c:pt idx="10920">
                  <c:v>3.5569999999999999</c:v>
                </c:pt>
                <c:pt idx="10921">
                  <c:v>3.5908000000000002</c:v>
                </c:pt>
                <c:pt idx="10922">
                  <c:v>3.4636999999999998</c:v>
                </c:pt>
                <c:pt idx="10923">
                  <c:v>3.4704000000000002</c:v>
                </c:pt>
                <c:pt idx="10924">
                  <c:v>3.4009</c:v>
                </c:pt>
                <c:pt idx="10925">
                  <c:v>3.3809</c:v>
                </c:pt>
                <c:pt idx="10926">
                  <c:v>3.3662000000000001</c:v>
                </c:pt>
                <c:pt idx="10927">
                  <c:v>3.3169</c:v>
                </c:pt>
                <c:pt idx="10928">
                  <c:v>3.2639999999999998</c:v>
                </c:pt>
                <c:pt idx="10929">
                  <c:v>3.2966000000000002</c:v>
                </c:pt>
                <c:pt idx="10930">
                  <c:v>3.5072999999999999</c:v>
                </c:pt>
                <c:pt idx="10931">
                  <c:v>3.9748999999999999</c:v>
                </c:pt>
                <c:pt idx="10932">
                  <c:v>4.6276999999999999</c:v>
                </c:pt>
                <c:pt idx="10933">
                  <c:v>5.2389000000000001</c:v>
                </c:pt>
                <c:pt idx="10934">
                  <c:v>5.7038000000000002</c:v>
                </c:pt>
                <c:pt idx="10935">
                  <c:v>5.7981999999999996</c:v>
                </c:pt>
                <c:pt idx="10936">
                  <c:v>5.7149000000000001</c:v>
                </c:pt>
                <c:pt idx="10937">
                  <c:v>5.5674999999999999</c:v>
                </c:pt>
                <c:pt idx="10938">
                  <c:v>5.2605000000000004</c:v>
                </c:pt>
                <c:pt idx="10939">
                  <c:v>5.0743999999999998</c:v>
                </c:pt>
                <c:pt idx="10940">
                  <c:v>4.8118999999999996</c:v>
                </c:pt>
                <c:pt idx="10941">
                  <c:v>4.6322000000000001</c:v>
                </c:pt>
                <c:pt idx="10942">
                  <c:v>4.5137</c:v>
                </c:pt>
                <c:pt idx="10943">
                  <c:v>4.4032999999999998</c:v>
                </c:pt>
                <c:pt idx="10944">
                  <c:v>4.343</c:v>
                </c:pt>
                <c:pt idx="10945">
                  <c:v>4.4157000000000002</c:v>
                </c:pt>
                <c:pt idx="10946">
                  <c:v>4.5736999999999997</c:v>
                </c:pt>
                <c:pt idx="10947">
                  <c:v>4.8196000000000003</c:v>
                </c:pt>
                <c:pt idx="10948">
                  <c:v>5.1364999999999998</c:v>
                </c:pt>
                <c:pt idx="10949">
                  <c:v>5.3887999999999998</c:v>
                </c:pt>
                <c:pt idx="10950">
                  <c:v>5.5911999999999997</c:v>
                </c:pt>
                <c:pt idx="10951">
                  <c:v>5.7275</c:v>
                </c:pt>
                <c:pt idx="10952">
                  <c:v>5.6509999999999998</c:v>
                </c:pt>
                <c:pt idx="10953">
                  <c:v>5.5015999999999998</c:v>
                </c:pt>
                <c:pt idx="10954">
                  <c:v>5.3959000000000001</c:v>
                </c:pt>
                <c:pt idx="10955">
                  <c:v>5.1806999999999999</c:v>
                </c:pt>
                <c:pt idx="10956">
                  <c:v>5.0964</c:v>
                </c:pt>
                <c:pt idx="10957">
                  <c:v>4.9359999999999999</c:v>
                </c:pt>
                <c:pt idx="10958">
                  <c:v>4.8761000000000001</c:v>
                </c:pt>
                <c:pt idx="10959">
                  <c:v>4.8834999999999997</c:v>
                </c:pt>
                <c:pt idx="10960">
                  <c:v>4.7441000000000004</c:v>
                </c:pt>
                <c:pt idx="10961">
                  <c:v>4.6563999999999997</c:v>
                </c:pt>
                <c:pt idx="10962">
                  <c:v>4.6916000000000002</c:v>
                </c:pt>
                <c:pt idx="10963">
                  <c:v>4.8315999999999999</c:v>
                </c:pt>
                <c:pt idx="10964">
                  <c:v>4.9295999999999998</c:v>
                </c:pt>
                <c:pt idx="10965">
                  <c:v>6.8643999999999998</c:v>
                </c:pt>
                <c:pt idx="10966">
                  <c:v>8.4933999999999994</c:v>
                </c:pt>
                <c:pt idx="10967">
                  <c:v>8.3519000000000005</c:v>
                </c:pt>
                <c:pt idx="10968">
                  <c:v>7.0841000000000003</c:v>
                </c:pt>
                <c:pt idx="10969">
                  <c:v>5.6496000000000004</c:v>
                </c:pt>
                <c:pt idx="10970">
                  <c:v>4.3440000000000003</c:v>
                </c:pt>
                <c:pt idx="10971">
                  <c:v>3.5091000000000001</c:v>
                </c:pt>
                <c:pt idx="10972">
                  <c:v>4.5282999999999998</c:v>
                </c:pt>
                <c:pt idx="10973">
                  <c:v>5.9588999999999999</c:v>
                </c:pt>
                <c:pt idx="10974">
                  <c:v>5.7321</c:v>
                </c:pt>
                <c:pt idx="10975">
                  <c:v>4.8822000000000001</c:v>
                </c:pt>
                <c:pt idx="10976">
                  <c:v>3.8864999999999998</c:v>
                </c:pt>
                <c:pt idx="10977">
                  <c:v>3.2225999999999999</c:v>
                </c:pt>
                <c:pt idx="10978">
                  <c:v>3.2822</c:v>
                </c:pt>
                <c:pt idx="10979">
                  <c:v>3.4022999999999999</c:v>
                </c:pt>
                <c:pt idx="10980">
                  <c:v>3.3972000000000002</c:v>
                </c:pt>
                <c:pt idx="10981">
                  <c:v>3.3956</c:v>
                </c:pt>
                <c:pt idx="10982">
                  <c:v>3.4009999999999998</c:v>
                </c:pt>
                <c:pt idx="10983">
                  <c:v>3.4453999999999998</c:v>
                </c:pt>
                <c:pt idx="10984">
                  <c:v>3.6823000000000001</c:v>
                </c:pt>
                <c:pt idx="10985">
                  <c:v>4.7522000000000002</c:v>
                </c:pt>
                <c:pt idx="10986">
                  <c:v>6.1694000000000004</c:v>
                </c:pt>
                <c:pt idx="10987">
                  <c:v>7.2827000000000002</c:v>
                </c:pt>
                <c:pt idx="10988">
                  <c:v>6.9390999999999998</c:v>
                </c:pt>
                <c:pt idx="10989">
                  <c:v>5.8426999999999998</c:v>
                </c:pt>
                <c:pt idx="10990">
                  <c:v>4.6363000000000003</c:v>
                </c:pt>
                <c:pt idx="10991">
                  <c:v>4.6647999999999996</c:v>
                </c:pt>
                <c:pt idx="10992">
                  <c:v>5.6795</c:v>
                </c:pt>
                <c:pt idx="10993">
                  <c:v>5.8522999999999996</c:v>
                </c:pt>
                <c:pt idx="10994">
                  <c:v>5.1615000000000002</c:v>
                </c:pt>
                <c:pt idx="10995">
                  <c:v>4.4668000000000001</c:v>
                </c:pt>
                <c:pt idx="10996">
                  <c:v>4.4114000000000004</c:v>
                </c:pt>
                <c:pt idx="10997">
                  <c:v>4.5209000000000001</c:v>
                </c:pt>
                <c:pt idx="10998">
                  <c:v>4.3933</c:v>
                </c:pt>
                <c:pt idx="10999">
                  <c:v>4.2472000000000003</c:v>
                </c:pt>
                <c:pt idx="11000">
                  <c:v>4.1166999999999998</c:v>
                </c:pt>
                <c:pt idx="11001">
                  <c:v>3.9559000000000002</c:v>
                </c:pt>
                <c:pt idx="11002">
                  <c:v>3.9205000000000001</c:v>
                </c:pt>
                <c:pt idx="11003">
                  <c:v>4.1123000000000003</c:v>
                </c:pt>
                <c:pt idx="11004">
                  <c:v>5.9832999999999998</c:v>
                </c:pt>
                <c:pt idx="11005">
                  <c:v>8.7308000000000003</c:v>
                </c:pt>
                <c:pt idx="11006">
                  <c:v>10.379</c:v>
                </c:pt>
                <c:pt idx="11007">
                  <c:v>10.167</c:v>
                </c:pt>
                <c:pt idx="11008">
                  <c:v>8.6547999999999998</c:v>
                </c:pt>
                <c:pt idx="11009">
                  <c:v>6.9546999999999999</c:v>
                </c:pt>
                <c:pt idx="11010">
                  <c:v>5.3945999999999996</c:v>
                </c:pt>
                <c:pt idx="11011">
                  <c:v>4.3217999999999996</c:v>
                </c:pt>
                <c:pt idx="11012">
                  <c:v>6.0242000000000004</c:v>
                </c:pt>
                <c:pt idx="11013">
                  <c:v>6.6566000000000001</c:v>
                </c:pt>
                <c:pt idx="11014">
                  <c:v>5.9047999999999998</c:v>
                </c:pt>
                <c:pt idx="11015">
                  <c:v>4.8109000000000002</c:v>
                </c:pt>
                <c:pt idx="11016">
                  <c:v>3.9443999999999999</c:v>
                </c:pt>
                <c:pt idx="11017">
                  <c:v>4.1877000000000004</c:v>
                </c:pt>
                <c:pt idx="11018">
                  <c:v>4.6939000000000002</c:v>
                </c:pt>
                <c:pt idx="11019">
                  <c:v>4.7370000000000001</c:v>
                </c:pt>
                <c:pt idx="11020">
                  <c:v>4.4508999999999999</c:v>
                </c:pt>
                <c:pt idx="11021">
                  <c:v>4.0495999999999999</c:v>
                </c:pt>
                <c:pt idx="11022">
                  <c:v>3.6766999999999999</c:v>
                </c:pt>
                <c:pt idx="11023">
                  <c:v>3.4293999999999998</c:v>
                </c:pt>
                <c:pt idx="11024">
                  <c:v>3.2847</c:v>
                </c:pt>
                <c:pt idx="11025">
                  <c:v>4.0053000000000001</c:v>
                </c:pt>
                <c:pt idx="11026">
                  <c:v>5.8520000000000003</c:v>
                </c:pt>
                <c:pt idx="11027">
                  <c:v>7.7512999999999996</c:v>
                </c:pt>
                <c:pt idx="11028">
                  <c:v>7.5427</c:v>
                </c:pt>
                <c:pt idx="11029">
                  <c:v>6.3996000000000004</c:v>
                </c:pt>
                <c:pt idx="11030">
                  <c:v>5.0826000000000002</c:v>
                </c:pt>
                <c:pt idx="11031">
                  <c:v>3.8809999999999998</c:v>
                </c:pt>
                <c:pt idx="11032">
                  <c:v>5.2723000000000004</c:v>
                </c:pt>
                <c:pt idx="11033">
                  <c:v>6.8901000000000003</c:v>
                </c:pt>
                <c:pt idx="11034">
                  <c:v>6.5873999999999997</c:v>
                </c:pt>
                <c:pt idx="11035">
                  <c:v>5.5159000000000002</c:v>
                </c:pt>
                <c:pt idx="11036">
                  <c:v>4.3487</c:v>
                </c:pt>
                <c:pt idx="11037">
                  <c:v>3.3748999999999998</c:v>
                </c:pt>
                <c:pt idx="11038">
                  <c:v>4.1246</c:v>
                </c:pt>
                <c:pt idx="11039">
                  <c:v>4.7485999999999997</c:v>
                </c:pt>
                <c:pt idx="11040">
                  <c:v>4.9154999999999998</c:v>
                </c:pt>
                <c:pt idx="11041">
                  <c:v>4.5993000000000004</c:v>
                </c:pt>
                <c:pt idx="11042">
                  <c:v>4.2602000000000002</c:v>
                </c:pt>
                <c:pt idx="11043">
                  <c:v>3.9342000000000001</c:v>
                </c:pt>
                <c:pt idx="11044">
                  <c:v>3.778</c:v>
                </c:pt>
                <c:pt idx="11045">
                  <c:v>3.6358000000000001</c:v>
                </c:pt>
                <c:pt idx="11046">
                  <c:v>3.5655999999999999</c:v>
                </c:pt>
                <c:pt idx="11047">
                  <c:v>3.6391</c:v>
                </c:pt>
                <c:pt idx="11048">
                  <c:v>4.0258000000000003</c:v>
                </c:pt>
                <c:pt idx="11049">
                  <c:v>5.0217000000000001</c:v>
                </c:pt>
                <c:pt idx="11050">
                  <c:v>6.2298</c:v>
                </c:pt>
                <c:pt idx="11051">
                  <c:v>6.7759999999999998</c:v>
                </c:pt>
                <c:pt idx="11052">
                  <c:v>6.1016000000000004</c:v>
                </c:pt>
                <c:pt idx="11053">
                  <c:v>4.9462999999999999</c:v>
                </c:pt>
                <c:pt idx="11054">
                  <c:v>5.3986999999999998</c:v>
                </c:pt>
                <c:pt idx="11055">
                  <c:v>6.0247999999999999</c:v>
                </c:pt>
                <c:pt idx="11056">
                  <c:v>5.6529999999999996</c:v>
                </c:pt>
                <c:pt idx="11057">
                  <c:v>4.74</c:v>
                </c:pt>
                <c:pt idx="11058">
                  <c:v>4.6528</c:v>
                </c:pt>
                <c:pt idx="11059">
                  <c:v>4.8478000000000003</c:v>
                </c:pt>
                <c:pt idx="11060">
                  <c:v>5.1218000000000004</c:v>
                </c:pt>
                <c:pt idx="11061">
                  <c:v>5.8335999999999997</c:v>
                </c:pt>
                <c:pt idx="11062">
                  <c:v>5.2351999999999999</c:v>
                </c:pt>
                <c:pt idx="11063">
                  <c:v>4.2824</c:v>
                </c:pt>
                <c:pt idx="11064">
                  <c:v>3.3029999999999999</c:v>
                </c:pt>
                <c:pt idx="11065">
                  <c:v>2.4641999999999999</c:v>
                </c:pt>
                <c:pt idx="11066">
                  <c:v>2.0377999999999998</c:v>
                </c:pt>
                <c:pt idx="11067">
                  <c:v>2.5516999999999999</c:v>
                </c:pt>
                <c:pt idx="11068">
                  <c:v>3.7511999999999999</c:v>
                </c:pt>
                <c:pt idx="11069">
                  <c:v>4.2808999999999999</c:v>
                </c:pt>
                <c:pt idx="11070">
                  <c:v>3.9908000000000001</c:v>
                </c:pt>
                <c:pt idx="11071">
                  <c:v>3.4771999999999998</c:v>
                </c:pt>
                <c:pt idx="11072">
                  <c:v>3.4125999999999999</c:v>
                </c:pt>
                <c:pt idx="11073">
                  <c:v>3.5808</c:v>
                </c:pt>
                <c:pt idx="11074">
                  <c:v>3.5718000000000001</c:v>
                </c:pt>
                <c:pt idx="11075">
                  <c:v>3.4457</c:v>
                </c:pt>
                <c:pt idx="11076">
                  <c:v>3.3353000000000002</c:v>
                </c:pt>
                <c:pt idx="11077">
                  <c:v>3.1879</c:v>
                </c:pt>
                <c:pt idx="11078">
                  <c:v>3.0994999999999999</c:v>
                </c:pt>
                <c:pt idx="11079">
                  <c:v>3.1017999999999999</c:v>
                </c:pt>
                <c:pt idx="11080">
                  <c:v>3.3919999999999999</c:v>
                </c:pt>
                <c:pt idx="11081">
                  <c:v>4.1352000000000002</c:v>
                </c:pt>
                <c:pt idx="11082">
                  <c:v>5.1515000000000004</c:v>
                </c:pt>
                <c:pt idx="11083">
                  <c:v>6.0209000000000001</c:v>
                </c:pt>
                <c:pt idx="11084">
                  <c:v>6.4663000000000004</c:v>
                </c:pt>
                <c:pt idx="11085">
                  <c:v>6.4013999999999998</c:v>
                </c:pt>
                <c:pt idx="11086">
                  <c:v>6.1666999999999996</c:v>
                </c:pt>
                <c:pt idx="11087">
                  <c:v>5.6776999999999997</c:v>
                </c:pt>
                <c:pt idx="11088">
                  <c:v>5.3791000000000002</c:v>
                </c:pt>
                <c:pt idx="11089">
                  <c:v>4.9790999999999999</c:v>
                </c:pt>
                <c:pt idx="11090">
                  <c:v>4.7126999999999999</c:v>
                </c:pt>
                <c:pt idx="11091">
                  <c:v>4.4768999999999997</c:v>
                </c:pt>
                <c:pt idx="11092">
                  <c:v>4.2499000000000002</c:v>
                </c:pt>
                <c:pt idx="11093">
                  <c:v>4.0880000000000001</c:v>
                </c:pt>
                <c:pt idx="11094">
                  <c:v>3.992</c:v>
                </c:pt>
                <c:pt idx="11095">
                  <c:v>4.0023</c:v>
                </c:pt>
                <c:pt idx="11096">
                  <c:v>4.1908000000000003</c:v>
                </c:pt>
                <c:pt idx="11097">
                  <c:v>4.5540000000000003</c:v>
                </c:pt>
                <c:pt idx="11098">
                  <c:v>5.0826000000000002</c:v>
                </c:pt>
                <c:pt idx="11099">
                  <c:v>5.6074000000000002</c:v>
                </c:pt>
                <c:pt idx="11100">
                  <c:v>6.032</c:v>
                </c:pt>
                <c:pt idx="11101">
                  <c:v>6.1969000000000003</c:v>
                </c:pt>
                <c:pt idx="11102">
                  <c:v>6.0818000000000003</c:v>
                </c:pt>
                <c:pt idx="11103">
                  <c:v>5.8714000000000004</c:v>
                </c:pt>
                <c:pt idx="11104">
                  <c:v>5.5747999999999998</c:v>
                </c:pt>
                <c:pt idx="11105">
                  <c:v>5.3125</c:v>
                </c:pt>
                <c:pt idx="11106">
                  <c:v>5.0529999999999999</c:v>
                </c:pt>
                <c:pt idx="11107">
                  <c:v>4.8674999999999997</c:v>
                </c:pt>
                <c:pt idx="11108">
                  <c:v>4.6332000000000004</c:v>
                </c:pt>
                <c:pt idx="11109">
                  <c:v>4.4987000000000004</c:v>
                </c:pt>
                <c:pt idx="11110">
                  <c:v>4.3930999999999996</c:v>
                </c:pt>
                <c:pt idx="11111">
                  <c:v>4.343</c:v>
                </c:pt>
                <c:pt idx="11112">
                  <c:v>4.3875999999999999</c:v>
                </c:pt>
                <c:pt idx="11113">
                  <c:v>4.5095999999999998</c:v>
                </c:pt>
                <c:pt idx="11114">
                  <c:v>4.7154999999999996</c:v>
                </c:pt>
                <c:pt idx="11115">
                  <c:v>4.8361000000000001</c:v>
                </c:pt>
                <c:pt idx="11116">
                  <c:v>4.9236000000000004</c:v>
                </c:pt>
                <c:pt idx="11117">
                  <c:v>4.9977</c:v>
                </c:pt>
                <c:pt idx="11118">
                  <c:v>4.9203999999999999</c:v>
                </c:pt>
                <c:pt idx="11119">
                  <c:v>4.8330000000000002</c:v>
                </c:pt>
                <c:pt idx="11120">
                  <c:v>4.7629999999999999</c:v>
                </c:pt>
                <c:pt idx="11121">
                  <c:v>4.7031999999999998</c:v>
                </c:pt>
                <c:pt idx="11122">
                  <c:v>4.6307</c:v>
                </c:pt>
                <c:pt idx="11123">
                  <c:v>4.5735000000000001</c:v>
                </c:pt>
                <c:pt idx="11124">
                  <c:v>4.5606</c:v>
                </c:pt>
                <c:pt idx="11125">
                  <c:v>4.6185999999999998</c:v>
                </c:pt>
                <c:pt idx="11126">
                  <c:v>4.7074999999999996</c:v>
                </c:pt>
                <c:pt idx="11127">
                  <c:v>4.8160999999999996</c:v>
                </c:pt>
                <c:pt idx="11128">
                  <c:v>4.9212999999999996</c:v>
                </c:pt>
                <c:pt idx="11129">
                  <c:v>4.9859999999999998</c:v>
                </c:pt>
                <c:pt idx="11130">
                  <c:v>4.9962</c:v>
                </c:pt>
                <c:pt idx="11131">
                  <c:v>4.9618000000000002</c:v>
                </c:pt>
                <c:pt idx="11132">
                  <c:v>4.9766000000000004</c:v>
                </c:pt>
                <c:pt idx="11133">
                  <c:v>5.0430000000000001</c:v>
                </c:pt>
                <c:pt idx="11134">
                  <c:v>5.1970999999999998</c:v>
                </c:pt>
                <c:pt idx="11135">
                  <c:v>5.4035000000000002</c:v>
                </c:pt>
                <c:pt idx="11136">
                  <c:v>5.7511000000000001</c:v>
                </c:pt>
                <c:pt idx="11137">
                  <c:v>6.1756000000000002</c:v>
                </c:pt>
                <c:pt idx="11138">
                  <c:v>6.3385999999999996</c:v>
                </c:pt>
                <c:pt idx="11139">
                  <c:v>6.4438000000000004</c:v>
                </c:pt>
                <c:pt idx="11140">
                  <c:v>6.2394999999999996</c:v>
                </c:pt>
                <c:pt idx="11141">
                  <c:v>6.0991999999999997</c:v>
                </c:pt>
                <c:pt idx="11142">
                  <c:v>5.3604000000000003</c:v>
                </c:pt>
                <c:pt idx="11143">
                  <c:v>4.8116000000000003</c:v>
                </c:pt>
                <c:pt idx="11144">
                  <c:v>5.0994000000000002</c:v>
                </c:pt>
                <c:pt idx="11145">
                  <c:v>5.1440000000000001</c:v>
                </c:pt>
                <c:pt idx="11146">
                  <c:v>5.1638999999999999</c:v>
                </c:pt>
                <c:pt idx="11147">
                  <c:v>4.9587000000000003</c:v>
                </c:pt>
                <c:pt idx="11148">
                  <c:v>4.8179999999999996</c:v>
                </c:pt>
                <c:pt idx="11149">
                  <c:v>4.7050999999999998</c:v>
                </c:pt>
                <c:pt idx="11150">
                  <c:v>4.6618000000000004</c:v>
                </c:pt>
                <c:pt idx="11151">
                  <c:v>4.8574000000000002</c:v>
                </c:pt>
                <c:pt idx="11152">
                  <c:v>4.9913999999999996</c:v>
                </c:pt>
                <c:pt idx="11153">
                  <c:v>5.1917</c:v>
                </c:pt>
                <c:pt idx="11154">
                  <c:v>5.4162999999999997</c:v>
                </c:pt>
                <c:pt idx="11155">
                  <c:v>5.444</c:v>
                </c:pt>
                <c:pt idx="11156">
                  <c:v>5.5189000000000004</c:v>
                </c:pt>
                <c:pt idx="11157">
                  <c:v>5.4200999999999997</c:v>
                </c:pt>
                <c:pt idx="11158">
                  <c:v>5.3620999999999999</c:v>
                </c:pt>
                <c:pt idx="11159">
                  <c:v>5.2127999999999997</c:v>
                </c:pt>
                <c:pt idx="11160">
                  <c:v>5.0187999999999997</c:v>
                </c:pt>
                <c:pt idx="11161">
                  <c:v>4.9078999999999997</c:v>
                </c:pt>
                <c:pt idx="11162">
                  <c:v>4.7637</c:v>
                </c:pt>
                <c:pt idx="11163">
                  <c:v>4.625</c:v>
                </c:pt>
                <c:pt idx="11164">
                  <c:v>4.5511999999999997</c:v>
                </c:pt>
                <c:pt idx="11165">
                  <c:v>4.4398</c:v>
                </c:pt>
                <c:pt idx="11166">
                  <c:v>4.4534000000000002</c:v>
                </c:pt>
                <c:pt idx="11167">
                  <c:v>4.4097999999999997</c:v>
                </c:pt>
                <c:pt idx="11168">
                  <c:v>4.4524999999999997</c:v>
                </c:pt>
                <c:pt idx="11169">
                  <c:v>4.6116000000000001</c:v>
                </c:pt>
                <c:pt idx="11170">
                  <c:v>4.6982999999999997</c:v>
                </c:pt>
                <c:pt idx="11171">
                  <c:v>4.8040000000000003</c:v>
                </c:pt>
                <c:pt idx="11172">
                  <c:v>4.9268000000000001</c:v>
                </c:pt>
                <c:pt idx="11173">
                  <c:v>4.9203999999999999</c:v>
                </c:pt>
                <c:pt idx="11174">
                  <c:v>4.8878000000000004</c:v>
                </c:pt>
                <c:pt idx="11175">
                  <c:v>4.9381000000000004</c:v>
                </c:pt>
                <c:pt idx="11176">
                  <c:v>4.8704000000000001</c:v>
                </c:pt>
                <c:pt idx="11177">
                  <c:v>4.7758000000000003</c:v>
                </c:pt>
                <c:pt idx="11178">
                  <c:v>4.7537000000000003</c:v>
                </c:pt>
                <c:pt idx="11179">
                  <c:v>4.6779000000000002</c:v>
                </c:pt>
                <c:pt idx="11180">
                  <c:v>4.6136999999999997</c:v>
                </c:pt>
                <c:pt idx="11181">
                  <c:v>4.6109999999999998</c:v>
                </c:pt>
                <c:pt idx="11182">
                  <c:v>4.6378000000000004</c:v>
                </c:pt>
                <c:pt idx="11183">
                  <c:v>4.6700999999999997</c:v>
                </c:pt>
                <c:pt idx="11184">
                  <c:v>4.6984000000000004</c:v>
                </c:pt>
                <c:pt idx="11185">
                  <c:v>4.7671999999999999</c:v>
                </c:pt>
                <c:pt idx="11186">
                  <c:v>4.8962000000000003</c:v>
                </c:pt>
                <c:pt idx="11187">
                  <c:v>5.0351999999999997</c:v>
                </c:pt>
                <c:pt idx="11188">
                  <c:v>5.1154999999999999</c:v>
                </c:pt>
                <c:pt idx="11189">
                  <c:v>5.2347999999999999</c:v>
                </c:pt>
                <c:pt idx="11190">
                  <c:v>5.4653</c:v>
                </c:pt>
                <c:pt idx="11191">
                  <c:v>5.6543999999999999</c:v>
                </c:pt>
                <c:pt idx="11192">
                  <c:v>5.6765999999999996</c:v>
                </c:pt>
                <c:pt idx="11193">
                  <c:v>5.7424999999999997</c:v>
                </c:pt>
                <c:pt idx="11194">
                  <c:v>5.5720000000000001</c:v>
                </c:pt>
                <c:pt idx="11195">
                  <c:v>5.5780000000000003</c:v>
                </c:pt>
                <c:pt idx="11196">
                  <c:v>5.3715000000000002</c:v>
                </c:pt>
                <c:pt idx="11197">
                  <c:v>5.3329000000000004</c:v>
                </c:pt>
                <c:pt idx="11198">
                  <c:v>7.2625999999999999</c:v>
                </c:pt>
                <c:pt idx="11199">
                  <c:v>7.5799000000000003</c:v>
                </c:pt>
                <c:pt idx="11200">
                  <c:v>6.5845000000000002</c:v>
                </c:pt>
                <c:pt idx="11201">
                  <c:v>5.306</c:v>
                </c:pt>
                <c:pt idx="11202">
                  <c:v>4.1105</c:v>
                </c:pt>
                <c:pt idx="11203">
                  <c:v>3.1276000000000002</c:v>
                </c:pt>
                <c:pt idx="11204">
                  <c:v>3.8965999999999998</c:v>
                </c:pt>
                <c:pt idx="11205">
                  <c:v>5.5091999999999999</c:v>
                </c:pt>
                <c:pt idx="11206">
                  <c:v>5.5663999999999998</c:v>
                </c:pt>
                <c:pt idx="11207">
                  <c:v>4.8899999999999997</c:v>
                </c:pt>
                <c:pt idx="11208">
                  <c:v>3.9601000000000002</c:v>
                </c:pt>
                <c:pt idx="11209">
                  <c:v>3.4161999999999999</c:v>
                </c:pt>
                <c:pt idx="11210">
                  <c:v>3.9203999999999999</c:v>
                </c:pt>
                <c:pt idx="11211">
                  <c:v>4.1881000000000004</c:v>
                </c:pt>
                <c:pt idx="11212">
                  <c:v>4.0849000000000002</c:v>
                </c:pt>
                <c:pt idx="11213">
                  <c:v>3.8188</c:v>
                </c:pt>
                <c:pt idx="11214">
                  <c:v>3.5324</c:v>
                </c:pt>
                <c:pt idx="11215">
                  <c:v>3.3172000000000001</c:v>
                </c:pt>
                <c:pt idx="11216">
                  <c:v>3.1214</c:v>
                </c:pt>
                <c:pt idx="11217">
                  <c:v>3.0059999999999998</c:v>
                </c:pt>
                <c:pt idx="11218">
                  <c:v>2.9418000000000002</c:v>
                </c:pt>
                <c:pt idx="11219">
                  <c:v>3.2315999999999998</c:v>
                </c:pt>
                <c:pt idx="11220">
                  <c:v>4.4353999999999996</c:v>
                </c:pt>
                <c:pt idx="11221">
                  <c:v>5.9511000000000003</c:v>
                </c:pt>
                <c:pt idx="11222">
                  <c:v>7.1829999999999998</c:v>
                </c:pt>
                <c:pt idx="11223">
                  <c:v>6.8997000000000002</c:v>
                </c:pt>
                <c:pt idx="11224">
                  <c:v>5.7804000000000002</c:v>
                </c:pt>
                <c:pt idx="11225">
                  <c:v>4.6694000000000004</c:v>
                </c:pt>
                <c:pt idx="11226">
                  <c:v>5.3007</c:v>
                </c:pt>
                <c:pt idx="11227">
                  <c:v>5.6295000000000002</c:v>
                </c:pt>
                <c:pt idx="11228">
                  <c:v>5.6311999999999998</c:v>
                </c:pt>
                <c:pt idx="11229">
                  <c:v>5.2157</c:v>
                </c:pt>
                <c:pt idx="11230">
                  <c:v>4.8754</c:v>
                </c:pt>
                <c:pt idx="11231">
                  <c:v>4.5392999999999999</c:v>
                </c:pt>
                <c:pt idx="11232">
                  <c:v>4.3003999999999998</c:v>
                </c:pt>
                <c:pt idx="11233">
                  <c:v>4.0347</c:v>
                </c:pt>
                <c:pt idx="11234">
                  <c:v>3.8504999999999998</c:v>
                </c:pt>
                <c:pt idx="11235">
                  <c:v>3.7221000000000002</c:v>
                </c:pt>
                <c:pt idx="11236">
                  <c:v>3.7109999999999999</c:v>
                </c:pt>
                <c:pt idx="11237">
                  <c:v>3.8761000000000001</c:v>
                </c:pt>
                <c:pt idx="11238">
                  <c:v>4.2009999999999996</c:v>
                </c:pt>
                <c:pt idx="11239">
                  <c:v>4.6521999999999997</c:v>
                </c:pt>
                <c:pt idx="11240">
                  <c:v>5.0681000000000003</c:v>
                </c:pt>
                <c:pt idx="11241">
                  <c:v>5.3644999999999996</c:v>
                </c:pt>
                <c:pt idx="11242">
                  <c:v>5.5667999999999997</c:v>
                </c:pt>
                <c:pt idx="11243">
                  <c:v>5.6680000000000001</c:v>
                </c:pt>
                <c:pt idx="11244">
                  <c:v>5.5191999999999997</c:v>
                </c:pt>
                <c:pt idx="11245">
                  <c:v>5.3860999999999999</c:v>
                </c:pt>
                <c:pt idx="11246">
                  <c:v>5.2195</c:v>
                </c:pt>
                <c:pt idx="11247">
                  <c:v>5.0194000000000001</c:v>
                </c:pt>
                <c:pt idx="11248">
                  <c:v>4.883</c:v>
                </c:pt>
                <c:pt idx="11249">
                  <c:v>4.7812999999999999</c:v>
                </c:pt>
                <c:pt idx="11250">
                  <c:v>4.7108999999999996</c:v>
                </c:pt>
                <c:pt idx="11251">
                  <c:v>4.7260999999999997</c:v>
                </c:pt>
                <c:pt idx="11252">
                  <c:v>4.8917999999999999</c:v>
                </c:pt>
                <c:pt idx="11253">
                  <c:v>5.1993</c:v>
                </c:pt>
                <c:pt idx="11254">
                  <c:v>5.4969999999999999</c:v>
                </c:pt>
                <c:pt idx="11255">
                  <c:v>5.8361000000000001</c:v>
                </c:pt>
                <c:pt idx="11256">
                  <c:v>6.0358000000000001</c:v>
                </c:pt>
                <c:pt idx="11257">
                  <c:v>5.9151999999999996</c:v>
                </c:pt>
                <c:pt idx="11258">
                  <c:v>5.8391999999999999</c:v>
                </c:pt>
                <c:pt idx="11259">
                  <c:v>5.5968999999999998</c:v>
                </c:pt>
                <c:pt idx="11260">
                  <c:v>5.6055000000000001</c:v>
                </c:pt>
                <c:pt idx="11261">
                  <c:v>6.8531000000000004</c:v>
                </c:pt>
                <c:pt idx="11262">
                  <c:v>6.1974999999999998</c:v>
                </c:pt>
                <c:pt idx="11263">
                  <c:v>5.0883000000000003</c:v>
                </c:pt>
                <c:pt idx="11264">
                  <c:v>3.9255</c:v>
                </c:pt>
                <c:pt idx="11265">
                  <c:v>2.9424999999999999</c:v>
                </c:pt>
                <c:pt idx="11266">
                  <c:v>2.6423000000000001</c:v>
                </c:pt>
                <c:pt idx="11267">
                  <c:v>3.5</c:v>
                </c:pt>
                <c:pt idx="11268">
                  <c:v>4.9734999999999996</c:v>
                </c:pt>
                <c:pt idx="11269">
                  <c:v>5.0498000000000003</c:v>
                </c:pt>
                <c:pt idx="11270">
                  <c:v>4.3632</c:v>
                </c:pt>
                <c:pt idx="11271">
                  <c:v>3.5005999999999999</c:v>
                </c:pt>
                <c:pt idx="11272">
                  <c:v>3.1160999999999999</c:v>
                </c:pt>
                <c:pt idx="11273">
                  <c:v>3.5190999999999999</c:v>
                </c:pt>
                <c:pt idx="11274">
                  <c:v>3.6926999999999999</c:v>
                </c:pt>
                <c:pt idx="11275">
                  <c:v>3.6978</c:v>
                </c:pt>
                <c:pt idx="11276">
                  <c:v>3.6044</c:v>
                </c:pt>
                <c:pt idx="11277">
                  <c:v>3.4643999999999999</c:v>
                </c:pt>
                <c:pt idx="11278">
                  <c:v>3.3521999999999998</c:v>
                </c:pt>
                <c:pt idx="11279">
                  <c:v>3.2673000000000001</c:v>
                </c:pt>
                <c:pt idx="11280">
                  <c:v>3.2151000000000001</c:v>
                </c:pt>
                <c:pt idx="11281">
                  <c:v>3.3828999999999998</c:v>
                </c:pt>
                <c:pt idx="11282">
                  <c:v>4.0990000000000002</c:v>
                </c:pt>
                <c:pt idx="11283">
                  <c:v>5.1387</c:v>
                </c:pt>
                <c:pt idx="11284">
                  <c:v>6.1090999999999998</c:v>
                </c:pt>
                <c:pt idx="11285">
                  <c:v>6.6166999999999998</c:v>
                </c:pt>
                <c:pt idx="11286">
                  <c:v>6.5072000000000001</c:v>
                </c:pt>
                <c:pt idx="11287">
                  <c:v>6.1967999999999996</c:v>
                </c:pt>
                <c:pt idx="11288">
                  <c:v>5.8268000000000004</c:v>
                </c:pt>
                <c:pt idx="11289">
                  <c:v>5.3312999999999997</c:v>
                </c:pt>
                <c:pt idx="11290">
                  <c:v>5.0660999999999996</c:v>
                </c:pt>
                <c:pt idx="11291">
                  <c:v>4.7278000000000002</c:v>
                </c:pt>
                <c:pt idx="11292">
                  <c:v>4.4596999999999998</c:v>
                </c:pt>
                <c:pt idx="11293">
                  <c:v>4.2948000000000004</c:v>
                </c:pt>
                <c:pt idx="11294">
                  <c:v>4.1266999999999996</c:v>
                </c:pt>
                <c:pt idx="11295">
                  <c:v>3.4777999999999998</c:v>
                </c:pt>
                <c:pt idx="11296">
                  <c:v>2.7583000000000002</c:v>
                </c:pt>
                <c:pt idx="11297">
                  <c:v>2.0954000000000002</c:v>
                </c:pt>
                <c:pt idx="11298">
                  <c:v>1.5565</c:v>
                </c:pt>
                <c:pt idx="11299">
                  <c:v>1.7710999999999999</c:v>
                </c:pt>
                <c:pt idx="11300">
                  <c:v>2.2599</c:v>
                </c:pt>
                <c:pt idx="11301">
                  <c:v>2.5853000000000002</c:v>
                </c:pt>
                <c:pt idx="11302">
                  <c:v>2.7113999999999998</c:v>
                </c:pt>
                <c:pt idx="11303">
                  <c:v>2.7976999999999999</c:v>
                </c:pt>
                <c:pt idx="11304">
                  <c:v>2.9716999999999998</c:v>
                </c:pt>
                <c:pt idx="11305">
                  <c:v>3.1631999999999998</c:v>
                </c:pt>
                <c:pt idx="11306">
                  <c:v>3.2442000000000002</c:v>
                </c:pt>
                <c:pt idx="11307">
                  <c:v>3.2906</c:v>
                </c:pt>
                <c:pt idx="11308">
                  <c:v>3.2904</c:v>
                </c:pt>
                <c:pt idx="11309">
                  <c:v>3.3168000000000002</c:v>
                </c:pt>
                <c:pt idx="11310">
                  <c:v>3.5257000000000001</c:v>
                </c:pt>
                <c:pt idx="11311">
                  <c:v>4.0175000000000001</c:v>
                </c:pt>
                <c:pt idx="11312">
                  <c:v>4.6738999999999997</c:v>
                </c:pt>
                <c:pt idx="11313">
                  <c:v>5.2645999999999997</c:v>
                </c:pt>
                <c:pt idx="11314">
                  <c:v>5.7207999999999997</c:v>
                </c:pt>
                <c:pt idx="11315">
                  <c:v>5.7561999999999998</c:v>
                </c:pt>
                <c:pt idx="11316">
                  <c:v>5.6292</c:v>
                </c:pt>
                <c:pt idx="11317">
                  <c:v>5.4785000000000004</c:v>
                </c:pt>
                <c:pt idx="11318">
                  <c:v>5.2550999999999997</c:v>
                </c:pt>
                <c:pt idx="11319">
                  <c:v>5.0435999999999996</c:v>
                </c:pt>
                <c:pt idx="11320">
                  <c:v>4.7765000000000004</c:v>
                </c:pt>
                <c:pt idx="11321">
                  <c:v>4.5659999999999998</c:v>
                </c:pt>
                <c:pt idx="11322">
                  <c:v>4.4112999999999998</c:v>
                </c:pt>
                <c:pt idx="11323">
                  <c:v>4.3964999999999996</c:v>
                </c:pt>
                <c:pt idx="11324">
                  <c:v>4.4732000000000003</c:v>
                </c:pt>
                <c:pt idx="11325">
                  <c:v>4.6699000000000002</c:v>
                </c:pt>
                <c:pt idx="11326">
                  <c:v>5.0176999999999996</c:v>
                </c:pt>
                <c:pt idx="11327">
                  <c:v>5.4085999999999999</c:v>
                </c:pt>
                <c:pt idx="11328">
                  <c:v>5.8075000000000001</c:v>
                </c:pt>
                <c:pt idx="11329">
                  <c:v>5.9135</c:v>
                </c:pt>
                <c:pt idx="11330">
                  <c:v>5.9004000000000003</c:v>
                </c:pt>
                <c:pt idx="11331">
                  <c:v>5.7417999999999996</c:v>
                </c:pt>
                <c:pt idx="11332">
                  <c:v>5.5316999999999998</c:v>
                </c:pt>
                <c:pt idx="11333">
                  <c:v>5.3207000000000004</c:v>
                </c:pt>
                <c:pt idx="11334">
                  <c:v>5.0537999999999998</c:v>
                </c:pt>
                <c:pt idx="11335">
                  <c:v>4.9231999999999996</c:v>
                </c:pt>
                <c:pt idx="11336">
                  <c:v>4.7004999999999999</c:v>
                </c:pt>
                <c:pt idx="11337">
                  <c:v>4.5518999999999998</c:v>
                </c:pt>
                <c:pt idx="11338">
                  <c:v>4.492</c:v>
                </c:pt>
                <c:pt idx="11339">
                  <c:v>4.4596999999999998</c:v>
                </c:pt>
                <c:pt idx="11340">
                  <c:v>4.476</c:v>
                </c:pt>
                <c:pt idx="11341">
                  <c:v>4.5949</c:v>
                </c:pt>
                <c:pt idx="11342">
                  <c:v>4.7428999999999997</c:v>
                </c:pt>
                <c:pt idx="11343">
                  <c:v>4.9005999999999998</c:v>
                </c:pt>
                <c:pt idx="11344">
                  <c:v>4.9562999999999997</c:v>
                </c:pt>
                <c:pt idx="11345">
                  <c:v>5.0064000000000002</c:v>
                </c:pt>
                <c:pt idx="11346">
                  <c:v>5.0521000000000003</c:v>
                </c:pt>
                <c:pt idx="11347">
                  <c:v>5.0365000000000002</c:v>
                </c:pt>
                <c:pt idx="11348">
                  <c:v>4.9555999999999996</c:v>
                </c:pt>
                <c:pt idx="11349">
                  <c:v>4.8861999999999997</c:v>
                </c:pt>
                <c:pt idx="11350">
                  <c:v>4.8996000000000004</c:v>
                </c:pt>
                <c:pt idx="11351">
                  <c:v>4.8289</c:v>
                </c:pt>
                <c:pt idx="11352">
                  <c:v>4.7736000000000001</c:v>
                </c:pt>
                <c:pt idx="11353">
                  <c:v>4.7778999999999998</c:v>
                </c:pt>
                <c:pt idx="11354">
                  <c:v>4.8198999999999996</c:v>
                </c:pt>
                <c:pt idx="11355">
                  <c:v>4.8520000000000003</c:v>
                </c:pt>
                <c:pt idx="11356">
                  <c:v>4.8936999999999999</c:v>
                </c:pt>
                <c:pt idx="11357">
                  <c:v>4.9179000000000004</c:v>
                </c:pt>
                <c:pt idx="11358">
                  <c:v>5.0027999999999997</c:v>
                </c:pt>
                <c:pt idx="11359">
                  <c:v>5.1447000000000003</c:v>
                </c:pt>
                <c:pt idx="11360">
                  <c:v>5.2740999999999998</c:v>
                </c:pt>
                <c:pt idx="11361">
                  <c:v>5.4348000000000001</c:v>
                </c:pt>
                <c:pt idx="11362">
                  <c:v>5.6243999999999996</c:v>
                </c:pt>
                <c:pt idx="11363">
                  <c:v>5.7906000000000004</c:v>
                </c:pt>
                <c:pt idx="11364">
                  <c:v>5.8289999999999997</c:v>
                </c:pt>
                <c:pt idx="11365">
                  <c:v>5.9585999999999997</c:v>
                </c:pt>
                <c:pt idx="11366">
                  <c:v>5.7643000000000004</c:v>
                </c:pt>
                <c:pt idx="11367">
                  <c:v>5.7037000000000004</c:v>
                </c:pt>
                <c:pt idx="11368">
                  <c:v>5.5471000000000004</c:v>
                </c:pt>
                <c:pt idx="11369">
                  <c:v>5.5937000000000001</c:v>
                </c:pt>
                <c:pt idx="11370">
                  <c:v>5.4459999999999997</c:v>
                </c:pt>
                <c:pt idx="11371">
                  <c:v>4.5857999999999999</c:v>
                </c:pt>
                <c:pt idx="11372">
                  <c:v>3.6067</c:v>
                </c:pt>
                <c:pt idx="11373">
                  <c:v>2.7456999999999998</c:v>
                </c:pt>
                <c:pt idx="11374">
                  <c:v>2.0436000000000001</c:v>
                </c:pt>
                <c:pt idx="11375">
                  <c:v>2.3161</c:v>
                </c:pt>
                <c:pt idx="11376">
                  <c:v>3.4594</c:v>
                </c:pt>
                <c:pt idx="11377">
                  <c:v>4.0236999999999998</c:v>
                </c:pt>
                <c:pt idx="11378">
                  <c:v>4.1104000000000003</c:v>
                </c:pt>
                <c:pt idx="11379">
                  <c:v>3.6417000000000002</c:v>
                </c:pt>
                <c:pt idx="11380">
                  <c:v>3.4075000000000002</c:v>
                </c:pt>
                <c:pt idx="11381">
                  <c:v>3.7126999999999999</c:v>
                </c:pt>
                <c:pt idx="11382">
                  <c:v>3.8447</c:v>
                </c:pt>
                <c:pt idx="11383">
                  <c:v>3.8027000000000002</c:v>
                </c:pt>
                <c:pt idx="11384">
                  <c:v>3.7667000000000002</c:v>
                </c:pt>
                <c:pt idx="11385">
                  <c:v>4.8926999999999996</c:v>
                </c:pt>
                <c:pt idx="11386">
                  <c:v>4.7602000000000002</c:v>
                </c:pt>
                <c:pt idx="11387">
                  <c:v>4.0072000000000001</c:v>
                </c:pt>
                <c:pt idx="11388">
                  <c:v>3.1602000000000001</c:v>
                </c:pt>
                <c:pt idx="11389">
                  <c:v>2.4094000000000002</c:v>
                </c:pt>
                <c:pt idx="11390">
                  <c:v>1.8322000000000001</c:v>
                </c:pt>
                <c:pt idx="11391">
                  <c:v>3.0461999999999998</c:v>
                </c:pt>
                <c:pt idx="11392">
                  <c:v>5.0034999999999998</c:v>
                </c:pt>
                <c:pt idx="11393">
                  <c:v>4.9599000000000002</c:v>
                </c:pt>
                <c:pt idx="11394">
                  <c:v>4.2855999999999996</c:v>
                </c:pt>
                <c:pt idx="11395">
                  <c:v>3.4165999999999999</c:v>
                </c:pt>
                <c:pt idx="11396">
                  <c:v>2.6808000000000001</c:v>
                </c:pt>
                <c:pt idx="11397">
                  <c:v>3.57</c:v>
                </c:pt>
                <c:pt idx="11398">
                  <c:v>4.2405999999999997</c:v>
                </c:pt>
                <c:pt idx="11399">
                  <c:v>4.0982000000000003</c:v>
                </c:pt>
                <c:pt idx="11400">
                  <c:v>3.6063999999999998</c:v>
                </c:pt>
                <c:pt idx="11401">
                  <c:v>3.3361999999999998</c:v>
                </c:pt>
                <c:pt idx="11402">
                  <c:v>3.17</c:v>
                </c:pt>
                <c:pt idx="11403">
                  <c:v>2.9861</c:v>
                </c:pt>
                <c:pt idx="11404">
                  <c:v>2.8369</c:v>
                </c:pt>
                <c:pt idx="11405">
                  <c:v>2.7465000000000002</c:v>
                </c:pt>
                <c:pt idx="11406">
                  <c:v>2.7408999999999999</c:v>
                </c:pt>
                <c:pt idx="11407">
                  <c:v>2.8730000000000002</c:v>
                </c:pt>
                <c:pt idx="11408">
                  <c:v>3.6996000000000002</c:v>
                </c:pt>
                <c:pt idx="11409">
                  <c:v>5.2081999999999997</c:v>
                </c:pt>
                <c:pt idx="11410">
                  <c:v>6.4002999999999997</c:v>
                </c:pt>
                <c:pt idx="11411">
                  <c:v>7.0216000000000003</c:v>
                </c:pt>
                <c:pt idx="11412">
                  <c:v>7.1116000000000001</c:v>
                </c:pt>
                <c:pt idx="11413">
                  <c:v>6.1253000000000002</c:v>
                </c:pt>
                <c:pt idx="11414">
                  <c:v>4.9017999999999997</c:v>
                </c:pt>
                <c:pt idx="11415">
                  <c:v>3.7292000000000001</c:v>
                </c:pt>
                <c:pt idx="11416">
                  <c:v>2.7793999999999999</c:v>
                </c:pt>
                <c:pt idx="11417">
                  <c:v>3.2307999999999999</c:v>
                </c:pt>
                <c:pt idx="11418">
                  <c:v>3.7947000000000002</c:v>
                </c:pt>
                <c:pt idx="11419">
                  <c:v>4.2412000000000001</c:v>
                </c:pt>
                <c:pt idx="11420">
                  <c:v>4.0834999999999999</c:v>
                </c:pt>
                <c:pt idx="11421">
                  <c:v>3.8504</c:v>
                </c:pt>
                <c:pt idx="11422">
                  <c:v>3.5794000000000001</c:v>
                </c:pt>
                <c:pt idx="11423">
                  <c:v>3.4721000000000002</c:v>
                </c:pt>
                <c:pt idx="11424">
                  <c:v>3.3744000000000001</c:v>
                </c:pt>
                <c:pt idx="11425">
                  <c:v>3.3246000000000002</c:v>
                </c:pt>
                <c:pt idx="11426">
                  <c:v>3.2917000000000001</c:v>
                </c:pt>
                <c:pt idx="11427">
                  <c:v>3.2940999999999998</c:v>
                </c:pt>
                <c:pt idx="11428">
                  <c:v>3.5390999999999999</c:v>
                </c:pt>
                <c:pt idx="11429">
                  <c:v>4.4082999999999997</c:v>
                </c:pt>
                <c:pt idx="11430">
                  <c:v>5.5970000000000004</c:v>
                </c:pt>
                <c:pt idx="11431">
                  <c:v>6.4547999999999996</c:v>
                </c:pt>
                <c:pt idx="11432">
                  <c:v>6.8463000000000003</c:v>
                </c:pt>
                <c:pt idx="11433">
                  <c:v>6.1106999999999996</c:v>
                </c:pt>
                <c:pt idx="11434">
                  <c:v>4.9958999999999998</c:v>
                </c:pt>
                <c:pt idx="11435">
                  <c:v>4.6287000000000003</c:v>
                </c:pt>
                <c:pt idx="11436">
                  <c:v>4.2803000000000004</c:v>
                </c:pt>
                <c:pt idx="11437">
                  <c:v>5.5324</c:v>
                </c:pt>
                <c:pt idx="11438">
                  <c:v>5.0914999999999999</c:v>
                </c:pt>
                <c:pt idx="11439">
                  <c:v>4.2230999999999996</c:v>
                </c:pt>
                <c:pt idx="11440">
                  <c:v>3.3134999999999999</c:v>
                </c:pt>
                <c:pt idx="11441">
                  <c:v>2.4927999999999999</c:v>
                </c:pt>
                <c:pt idx="11442">
                  <c:v>1.8303</c:v>
                </c:pt>
                <c:pt idx="11443">
                  <c:v>2.2949999999999999</c:v>
                </c:pt>
                <c:pt idx="11444">
                  <c:v>3.1577000000000002</c:v>
                </c:pt>
                <c:pt idx="11445">
                  <c:v>3.5030000000000001</c:v>
                </c:pt>
                <c:pt idx="11446">
                  <c:v>3.4908000000000001</c:v>
                </c:pt>
                <c:pt idx="11447">
                  <c:v>3.4980000000000002</c:v>
                </c:pt>
                <c:pt idx="11448">
                  <c:v>3.4369000000000001</c:v>
                </c:pt>
                <c:pt idx="11449">
                  <c:v>3.4438</c:v>
                </c:pt>
                <c:pt idx="11450">
                  <c:v>3.3877000000000002</c:v>
                </c:pt>
                <c:pt idx="11451">
                  <c:v>3.2942</c:v>
                </c:pt>
                <c:pt idx="11452">
                  <c:v>3.2271000000000001</c:v>
                </c:pt>
                <c:pt idx="11453">
                  <c:v>3.1711</c:v>
                </c:pt>
                <c:pt idx="11454">
                  <c:v>3.2871999999999999</c:v>
                </c:pt>
                <c:pt idx="11455">
                  <c:v>3.7359</c:v>
                </c:pt>
                <c:pt idx="11456">
                  <c:v>4.5370999999999997</c:v>
                </c:pt>
                <c:pt idx="11457">
                  <c:v>5.3878000000000004</c:v>
                </c:pt>
                <c:pt idx="11458">
                  <c:v>5.9766000000000004</c:v>
                </c:pt>
                <c:pt idx="11459">
                  <c:v>6.1162999999999998</c:v>
                </c:pt>
                <c:pt idx="11460">
                  <c:v>6.1052</c:v>
                </c:pt>
                <c:pt idx="11461">
                  <c:v>5.7455999999999996</c:v>
                </c:pt>
                <c:pt idx="11462">
                  <c:v>5.5076999999999998</c:v>
                </c:pt>
                <c:pt idx="11463">
                  <c:v>5.1402000000000001</c:v>
                </c:pt>
                <c:pt idx="11464">
                  <c:v>4.9119999999999999</c:v>
                </c:pt>
                <c:pt idx="11465">
                  <c:v>4.6238000000000001</c:v>
                </c:pt>
                <c:pt idx="11466">
                  <c:v>4.4191000000000003</c:v>
                </c:pt>
                <c:pt idx="11467">
                  <c:v>4.2846000000000002</c:v>
                </c:pt>
                <c:pt idx="11468">
                  <c:v>4.1721000000000004</c:v>
                </c:pt>
                <c:pt idx="11469">
                  <c:v>4.1100000000000003</c:v>
                </c:pt>
                <c:pt idx="11470">
                  <c:v>4.1738999999999997</c:v>
                </c:pt>
                <c:pt idx="11471">
                  <c:v>4.3403</c:v>
                </c:pt>
                <c:pt idx="11472">
                  <c:v>4.5583999999999998</c:v>
                </c:pt>
                <c:pt idx="11473">
                  <c:v>4.8377999999999997</c:v>
                </c:pt>
                <c:pt idx="11474">
                  <c:v>5.0575000000000001</c:v>
                </c:pt>
                <c:pt idx="11475">
                  <c:v>5.1917999999999997</c:v>
                </c:pt>
                <c:pt idx="11476">
                  <c:v>5.3162000000000003</c:v>
                </c:pt>
                <c:pt idx="11477">
                  <c:v>5.4406999999999996</c:v>
                </c:pt>
                <c:pt idx="11478">
                  <c:v>5.3856000000000002</c:v>
                </c:pt>
                <c:pt idx="11479">
                  <c:v>5.3261000000000003</c:v>
                </c:pt>
                <c:pt idx="11480">
                  <c:v>5.2675999999999998</c:v>
                </c:pt>
                <c:pt idx="11481">
                  <c:v>5.1596000000000002</c:v>
                </c:pt>
                <c:pt idx="11482">
                  <c:v>5.024</c:v>
                </c:pt>
                <c:pt idx="11483">
                  <c:v>4.9593999999999996</c:v>
                </c:pt>
                <c:pt idx="11484">
                  <c:v>4.8742999999999999</c:v>
                </c:pt>
                <c:pt idx="11485">
                  <c:v>4.8075000000000001</c:v>
                </c:pt>
                <c:pt idx="11486">
                  <c:v>4.8186</c:v>
                </c:pt>
                <c:pt idx="11487">
                  <c:v>4.9062999999999999</c:v>
                </c:pt>
                <c:pt idx="11488">
                  <c:v>5.1026999999999996</c:v>
                </c:pt>
                <c:pt idx="11489">
                  <c:v>5.2533000000000003</c:v>
                </c:pt>
                <c:pt idx="11490">
                  <c:v>5.4283999999999999</c:v>
                </c:pt>
                <c:pt idx="11491">
                  <c:v>5.6623999999999999</c:v>
                </c:pt>
                <c:pt idx="11492">
                  <c:v>5.6501999999999999</c:v>
                </c:pt>
                <c:pt idx="11493">
                  <c:v>7.0026999999999999</c:v>
                </c:pt>
                <c:pt idx="11494">
                  <c:v>7.5464000000000002</c:v>
                </c:pt>
                <c:pt idx="11495">
                  <c:v>6.6841999999999997</c:v>
                </c:pt>
                <c:pt idx="11496">
                  <c:v>5.3935000000000004</c:v>
                </c:pt>
                <c:pt idx="11497">
                  <c:v>4.1467999999999998</c:v>
                </c:pt>
                <c:pt idx="11498">
                  <c:v>3.1061000000000001</c:v>
                </c:pt>
                <c:pt idx="11499">
                  <c:v>3.1825999999999999</c:v>
                </c:pt>
                <c:pt idx="11500">
                  <c:v>5.0521000000000003</c:v>
                </c:pt>
                <c:pt idx="11501">
                  <c:v>5.2427999999999999</c:v>
                </c:pt>
                <c:pt idx="11502">
                  <c:v>4.5599999999999996</c:v>
                </c:pt>
                <c:pt idx="11503">
                  <c:v>3.6454</c:v>
                </c:pt>
                <c:pt idx="11504">
                  <c:v>3.6172</c:v>
                </c:pt>
                <c:pt idx="11505">
                  <c:v>4.0951000000000004</c:v>
                </c:pt>
                <c:pt idx="11506">
                  <c:v>4.1592000000000002</c:v>
                </c:pt>
                <c:pt idx="11507">
                  <c:v>3.9872000000000001</c:v>
                </c:pt>
                <c:pt idx="11508">
                  <c:v>3.7332999999999998</c:v>
                </c:pt>
                <c:pt idx="11509">
                  <c:v>3.4453</c:v>
                </c:pt>
                <c:pt idx="11510">
                  <c:v>3.2138</c:v>
                </c:pt>
                <c:pt idx="11511">
                  <c:v>3.0516000000000001</c:v>
                </c:pt>
                <c:pt idx="11512">
                  <c:v>2.9215</c:v>
                </c:pt>
                <c:pt idx="11513">
                  <c:v>2.8757999999999999</c:v>
                </c:pt>
                <c:pt idx="11514">
                  <c:v>3.4870999999999999</c:v>
                </c:pt>
                <c:pt idx="11515">
                  <c:v>4.9185999999999996</c:v>
                </c:pt>
                <c:pt idx="11516">
                  <c:v>6.4741</c:v>
                </c:pt>
                <c:pt idx="11517">
                  <c:v>7.2643000000000004</c:v>
                </c:pt>
                <c:pt idx="11518">
                  <c:v>7.1105999999999998</c:v>
                </c:pt>
                <c:pt idx="11519">
                  <c:v>6.1043000000000003</c:v>
                </c:pt>
                <c:pt idx="11520">
                  <c:v>5.1139000000000001</c:v>
                </c:pt>
                <c:pt idx="11521">
                  <c:v>5.0010000000000003</c:v>
                </c:pt>
                <c:pt idx="11522">
                  <c:v>5.3662999999999998</c:v>
                </c:pt>
                <c:pt idx="11523">
                  <c:v>5.2567000000000004</c:v>
                </c:pt>
                <c:pt idx="11524">
                  <c:v>5.0437000000000003</c:v>
                </c:pt>
                <c:pt idx="11525">
                  <c:v>4.7226999999999997</c:v>
                </c:pt>
                <c:pt idx="11526">
                  <c:v>4.4523999999999999</c:v>
                </c:pt>
                <c:pt idx="11527">
                  <c:v>4.2382999999999997</c:v>
                </c:pt>
                <c:pt idx="11528">
                  <c:v>4.048</c:v>
                </c:pt>
                <c:pt idx="11529">
                  <c:v>3.9072</c:v>
                </c:pt>
                <c:pt idx="11530">
                  <c:v>3.8813</c:v>
                </c:pt>
                <c:pt idx="11531">
                  <c:v>4.0690999999999997</c:v>
                </c:pt>
                <c:pt idx="11532">
                  <c:v>4.5670000000000002</c:v>
                </c:pt>
                <c:pt idx="11533">
                  <c:v>5.298</c:v>
                </c:pt>
                <c:pt idx="11534">
                  <c:v>5.9946000000000002</c:v>
                </c:pt>
                <c:pt idx="11535">
                  <c:v>6.2335000000000003</c:v>
                </c:pt>
                <c:pt idx="11536">
                  <c:v>6.36</c:v>
                </c:pt>
                <c:pt idx="11537">
                  <c:v>6.0206</c:v>
                </c:pt>
                <c:pt idx="11538">
                  <c:v>5.8293999999999997</c:v>
                </c:pt>
                <c:pt idx="11539">
                  <c:v>5.4596</c:v>
                </c:pt>
                <c:pt idx="11540">
                  <c:v>5.2336999999999998</c:v>
                </c:pt>
                <c:pt idx="11541">
                  <c:v>4.9535</c:v>
                </c:pt>
                <c:pt idx="11542">
                  <c:v>4.7462999999999997</c:v>
                </c:pt>
                <c:pt idx="11543">
                  <c:v>4.4789000000000003</c:v>
                </c:pt>
                <c:pt idx="11544">
                  <c:v>4.3146000000000004</c:v>
                </c:pt>
                <c:pt idx="11545">
                  <c:v>4.2309000000000001</c:v>
                </c:pt>
                <c:pt idx="11546">
                  <c:v>4.1459999999999999</c:v>
                </c:pt>
                <c:pt idx="11547">
                  <c:v>4.2050999999999998</c:v>
                </c:pt>
                <c:pt idx="11548">
                  <c:v>4.3968999999999996</c:v>
                </c:pt>
                <c:pt idx="11549">
                  <c:v>4.6863999999999999</c:v>
                </c:pt>
                <c:pt idx="11550">
                  <c:v>4.9672999999999998</c:v>
                </c:pt>
                <c:pt idx="11551">
                  <c:v>5.1569000000000003</c:v>
                </c:pt>
                <c:pt idx="11552">
                  <c:v>5.3244999999999996</c:v>
                </c:pt>
                <c:pt idx="11553">
                  <c:v>5.5159000000000002</c:v>
                </c:pt>
                <c:pt idx="11554">
                  <c:v>5.5223000000000004</c:v>
                </c:pt>
                <c:pt idx="11555">
                  <c:v>5.4802</c:v>
                </c:pt>
                <c:pt idx="11556">
                  <c:v>5.3948</c:v>
                </c:pt>
                <c:pt idx="11557">
                  <c:v>5.1723999999999997</c:v>
                </c:pt>
                <c:pt idx="11558">
                  <c:v>5.0777999999999999</c:v>
                </c:pt>
                <c:pt idx="11559">
                  <c:v>4.9043999999999999</c:v>
                </c:pt>
                <c:pt idx="11560">
                  <c:v>4.7937000000000003</c:v>
                </c:pt>
                <c:pt idx="11561">
                  <c:v>4.7382999999999997</c:v>
                </c:pt>
                <c:pt idx="11562">
                  <c:v>4.6384999999999996</c:v>
                </c:pt>
                <c:pt idx="11563">
                  <c:v>4.6250999999999998</c:v>
                </c:pt>
                <c:pt idx="11564">
                  <c:v>4.6698000000000004</c:v>
                </c:pt>
                <c:pt idx="11565">
                  <c:v>4.7690999999999999</c:v>
                </c:pt>
                <c:pt idx="11566">
                  <c:v>4.8207000000000004</c:v>
                </c:pt>
                <c:pt idx="11567">
                  <c:v>7.2812999999999999</c:v>
                </c:pt>
                <c:pt idx="11568">
                  <c:v>8.7406000000000006</c:v>
                </c:pt>
                <c:pt idx="11569">
                  <c:v>8.3989999999999991</c:v>
                </c:pt>
                <c:pt idx="11570">
                  <c:v>7.0945999999999998</c:v>
                </c:pt>
                <c:pt idx="11571">
                  <c:v>5.6569000000000003</c:v>
                </c:pt>
                <c:pt idx="11572">
                  <c:v>4.3395999999999999</c:v>
                </c:pt>
                <c:pt idx="11573">
                  <c:v>3.4548999999999999</c:v>
                </c:pt>
                <c:pt idx="11574">
                  <c:v>4.1226000000000003</c:v>
                </c:pt>
                <c:pt idx="11575">
                  <c:v>5.0647000000000002</c:v>
                </c:pt>
                <c:pt idx="11576">
                  <c:v>4.8422000000000001</c:v>
                </c:pt>
                <c:pt idx="11577">
                  <c:v>4.0922000000000001</c:v>
                </c:pt>
                <c:pt idx="11578">
                  <c:v>3.597</c:v>
                </c:pt>
                <c:pt idx="11579">
                  <c:v>3.456</c:v>
                </c:pt>
                <c:pt idx="11580">
                  <c:v>3.4106999999999998</c:v>
                </c:pt>
                <c:pt idx="11581">
                  <c:v>3.3374999999999999</c:v>
                </c:pt>
                <c:pt idx="11582">
                  <c:v>3.3125</c:v>
                </c:pt>
                <c:pt idx="11583">
                  <c:v>3.3246000000000002</c:v>
                </c:pt>
                <c:pt idx="11584">
                  <c:v>3.3632</c:v>
                </c:pt>
                <c:pt idx="11585">
                  <c:v>3.9339</c:v>
                </c:pt>
                <c:pt idx="11586">
                  <c:v>5.3906000000000001</c:v>
                </c:pt>
                <c:pt idx="11587">
                  <c:v>6.9116999999999997</c:v>
                </c:pt>
                <c:pt idx="11588">
                  <c:v>7.0617000000000001</c:v>
                </c:pt>
                <c:pt idx="11589">
                  <c:v>6.1675000000000004</c:v>
                </c:pt>
                <c:pt idx="11590">
                  <c:v>5.0144000000000002</c:v>
                </c:pt>
                <c:pt idx="11591">
                  <c:v>5.4006999999999996</c:v>
                </c:pt>
                <c:pt idx="11592">
                  <c:v>5.9424999999999999</c:v>
                </c:pt>
                <c:pt idx="11593">
                  <c:v>5.8140000000000001</c:v>
                </c:pt>
                <c:pt idx="11594">
                  <c:v>4.9531999999999998</c:v>
                </c:pt>
                <c:pt idx="11595">
                  <c:v>4.5460000000000003</c:v>
                </c:pt>
                <c:pt idx="11596">
                  <c:v>4.5292000000000003</c:v>
                </c:pt>
                <c:pt idx="11597">
                  <c:v>4.5423</c:v>
                </c:pt>
                <c:pt idx="11598">
                  <c:v>4.4298000000000002</c:v>
                </c:pt>
                <c:pt idx="11599">
                  <c:v>4.2077999999999998</c:v>
                </c:pt>
                <c:pt idx="11600">
                  <c:v>4.0194999999999999</c:v>
                </c:pt>
                <c:pt idx="11601">
                  <c:v>3.9142999999999999</c:v>
                </c:pt>
                <c:pt idx="11602">
                  <c:v>3.8713000000000002</c:v>
                </c:pt>
                <c:pt idx="11603">
                  <c:v>4.0876999999999999</c:v>
                </c:pt>
                <c:pt idx="11604">
                  <c:v>4.7873999999999999</c:v>
                </c:pt>
                <c:pt idx="11605">
                  <c:v>5.7218999999999998</c:v>
                </c:pt>
                <c:pt idx="11606">
                  <c:v>6.5673000000000004</c:v>
                </c:pt>
                <c:pt idx="11607">
                  <c:v>6.4755000000000003</c:v>
                </c:pt>
                <c:pt idx="11608">
                  <c:v>5.5923999999999996</c:v>
                </c:pt>
                <c:pt idx="11609">
                  <c:v>5.2537000000000003</c:v>
                </c:pt>
                <c:pt idx="11610">
                  <c:v>5.5274999999999999</c:v>
                </c:pt>
                <c:pt idx="11611">
                  <c:v>5.6721000000000004</c:v>
                </c:pt>
                <c:pt idx="11612">
                  <c:v>5.4656000000000002</c:v>
                </c:pt>
                <c:pt idx="11613">
                  <c:v>5.1345999999999998</c:v>
                </c:pt>
                <c:pt idx="11614">
                  <c:v>4.8894000000000002</c:v>
                </c:pt>
                <c:pt idx="11615">
                  <c:v>4.6250999999999998</c:v>
                </c:pt>
                <c:pt idx="11616">
                  <c:v>4.3715999999999999</c:v>
                </c:pt>
                <c:pt idx="11617">
                  <c:v>4.1863999999999999</c:v>
                </c:pt>
                <c:pt idx="11618">
                  <c:v>3.9815999999999998</c:v>
                </c:pt>
                <c:pt idx="11619">
                  <c:v>3.9159000000000002</c:v>
                </c:pt>
                <c:pt idx="11620">
                  <c:v>3.9655999999999998</c:v>
                </c:pt>
                <c:pt idx="11621">
                  <c:v>4.2198000000000002</c:v>
                </c:pt>
                <c:pt idx="11622">
                  <c:v>4.1130000000000004</c:v>
                </c:pt>
                <c:pt idx="11623">
                  <c:v>3.4592999999999998</c:v>
                </c:pt>
                <c:pt idx="11624">
                  <c:v>2.7023999999999999</c:v>
                </c:pt>
                <c:pt idx="11625">
                  <c:v>2.0369000000000002</c:v>
                </c:pt>
                <c:pt idx="11626">
                  <c:v>1.5298</c:v>
                </c:pt>
                <c:pt idx="11627">
                  <c:v>2.2406000000000001</c:v>
                </c:pt>
                <c:pt idx="11628">
                  <c:v>3.1600999999999999</c:v>
                </c:pt>
                <c:pt idx="11629">
                  <c:v>3.5922999999999998</c:v>
                </c:pt>
                <c:pt idx="11630">
                  <c:v>3.3130000000000002</c:v>
                </c:pt>
                <c:pt idx="11631">
                  <c:v>3.0611000000000002</c:v>
                </c:pt>
                <c:pt idx="11632">
                  <c:v>3.1023999999999998</c:v>
                </c:pt>
                <c:pt idx="11633">
                  <c:v>3.2801</c:v>
                </c:pt>
                <c:pt idx="11634">
                  <c:v>3.3336999999999999</c:v>
                </c:pt>
                <c:pt idx="11635">
                  <c:v>3.3292000000000002</c:v>
                </c:pt>
                <c:pt idx="11636">
                  <c:v>3.3271000000000002</c:v>
                </c:pt>
                <c:pt idx="11637">
                  <c:v>3.3504</c:v>
                </c:pt>
                <c:pt idx="11638">
                  <c:v>3.3656000000000001</c:v>
                </c:pt>
                <c:pt idx="11639">
                  <c:v>3.4550999999999998</c:v>
                </c:pt>
                <c:pt idx="11640">
                  <c:v>3.8094000000000001</c:v>
                </c:pt>
                <c:pt idx="11641">
                  <c:v>4.4983000000000004</c:v>
                </c:pt>
                <c:pt idx="11642">
                  <c:v>5.3052999999999999</c:v>
                </c:pt>
                <c:pt idx="11643">
                  <c:v>5.8815999999999997</c:v>
                </c:pt>
                <c:pt idx="11644">
                  <c:v>6.0944000000000003</c:v>
                </c:pt>
                <c:pt idx="11645">
                  <c:v>6.0039999999999996</c:v>
                </c:pt>
                <c:pt idx="11646">
                  <c:v>5.7031000000000001</c:v>
                </c:pt>
                <c:pt idx="11647">
                  <c:v>5.4421999999999997</c:v>
                </c:pt>
                <c:pt idx="11648">
                  <c:v>5.0541999999999998</c:v>
                </c:pt>
                <c:pt idx="11649">
                  <c:v>4.8257000000000003</c:v>
                </c:pt>
                <c:pt idx="11650">
                  <c:v>4.5837000000000003</c:v>
                </c:pt>
                <c:pt idx="11651">
                  <c:v>4.3837999999999999</c:v>
                </c:pt>
                <c:pt idx="11652">
                  <c:v>4.2348999999999997</c:v>
                </c:pt>
                <c:pt idx="11653">
                  <c:v>4.1284999999999998</c:v>
                </c:pt>
                <c:pt idx="11654">
                  <c:v>4.0593000000000004</c:v>
                </c:pt>
                <c:pt idx="11655">
                  <c:v>4.1333000000000002</c:v>
                </c:pt>
                <c:pt idx="11656">
                  <c:v>4.3414999999999999</c:v>
                </c:pt>
                <c:pt idx="11657">
                  <c:v>4.6150000000000002</c:v>
                </c:pt>
                <c:pt idx="11658">
                  <c:v>4.9273999999999996</c:v>
                </c:pt>
                <c:pt idx="11659">
                  <c:v>5.2992999999999997</c:v>
                </c:pt>
                <c:pt idx="11660">
                  <c:v>5.5126999999999997</c:v>
                </c:pt>
                <c:pt idx="11661">
                  <c:v>5.6736000000000004</c:v>
                </c:pt>
                <c:pt idx="11662">
                  <c:v>5.7191999999999998</c:v>
                </c:pt>
                <c:pt idx="11663">
                  <c:v>5.5708000000000002</c:v>
                </c:pt>
                <c:pt idx="11664">
                  <c:v>5.5148999999999999</c:v>
                </c:pt>
                <c:pt idx="11665">
                  <c:v>5.2728999999999999</c:v>
                </c:pt>
                <c:pt idx="11666">
                  <c:v>5.0945999999999998</c:v>
                </c:pt>
                <c:pt idx="11667">
                  <c:v>4.9322999999999997</c:v>
                </c:pt>
                <c:pt idx="11668">
                  <c:v>4.7576000000000001</c:v>
                </c:pt>
                <c:pt idx="11669">
                  <c:v>5.0011999999999999</c:v>
                </c:pt>
                <c:pt idx="11670">
                  <c:v>4.4515000000000002</c:v>
                </c:pt>
                <c:pt idx="11671">
                  <c:v>3.5737999999999999</c:v>
                </c:pt>
                <c:pt idx="11672">
                  <c:v>2.7408000000000001</c:v>
                </c:pt>
                <c:pt idx="11673">
                  <c:v>2.0453000000000001</c:v>
                </c:pt>
                <c:pt idx="11674">
                  <c:v>1.5992</c:v>
                </c:pt>
                <c:pt idx="11675">
                  <c:v>2.5550000000000002</c:v>
                </c:pt>
                <c:pt idx="11676">
                  <c:v>3.2812999999999999</c:v>
                </c:pt>
                <c:pt idx="11677">
                  <c:v>3.6292</c:v>
                </c:pt>
                <c:pt idx="11678">
                  <c:v>3.5829</c:v>
                </c:pt>
                <c:pt idx="11679">
                  <c:v>3.5871</c:v>
                </c:pt>
                <c:pt idx="11680">
                  <c:v>3.4864999999999999</c:v>
                </c:pt>
                <c:pt idx="11681">
                  <c:v>3.4481000000000002</c:v>
                </c:pt>
                <c:pt idx="11682">
                  <c:v>3.3609</c:v>
                </c:pt>
                <c:pt idx="11683">
                  <c:v>3.2484000000000002</c:v>
                </c:pt>
                <c:pt idx="11684">
                  <c:v>3.1524000000000001</c:v>
                </c:pt>
                <c:pt idx="11685">
                  <c:v>3.0777000000000001</c:v>
                </c:pt>
                <c:pt idx="11686">
                  <c:v>3.0447000000000002</c:v>
                </c:pt>
                <c:pt idx="11687">
                  <c:v>3.1221999999999999</c:v>
                </c:pt>
                <c:pt idx="11688">
                  <c:v>3.4226000000000001</c:v>
                </c:pt>
                <c:pt idx="11689">
                  <c:v>4.4004000000000003</c:v>
                </c:pt>
                <c:pt idx="11690">
                  <c:v>4.1298000000000004</c:v>
                </c:pt>
                <c:pt idx="11691">
                  <c:v>3.4658000000000002</c:v>
                </c:pt>
                <c:pt idx="11692">
                  <c:v>2.7002999999999999</c:v>
                </c:pt>
                <c:pt idx="11693">
                  <c:v>2.0246</c:v>
                </c:pt>
                <c:pt idx="11694">
                  <c:v>1.4971000000000001</c:v>
                </c:pt>
                <c:pt idx="11695">
                  <c:v>1.9241999999999999</c:v>
                </c:pt>
                <c:pt idx="11696">
                  <c:v>3.1644999999999999</c:v>
                </c:pt>
                <c:pt idx="11697">
                  <c:v>3.8031999999999999</c:v>
                </c:pt>
                <c:pt idx="11698">
                  <c:v>3.6726000000000001</c:v>
                </c:pt>
                <c:pt idx="11699">
                  <c:v>3.2172000000000001</c:v>
                </c:pt>
                <c:pt idx="11700">
                  <c:v>3.0587</c:v>
                </c:pt>
                <c:pt idx="11701">
                  <c:v>3.1640000000000001</c:v>
                </c:pt>
                <c:pt idx="11702">
                  <c:v>3.1360000000000001</c:v>
                </c:pt>
                <c:pt idx="11703">
                  <c:v>3.0619999999999998</c:v>
                </c:pt>
                <c:pt idx="11704">
                  <c:v>2.9811999999999999</c:v>
                </c:pt>
                <c:pt idx="11705">
                  <c:v>4.6326000000000001</c:v>
                </c:pt>
                <c:pt idx="11706">
                  <c:v>4.6482000000000001</c:v>
                </c:pt>
                <c:pt idx="11707">
                  <c:v>4.0054999999999996</c:v>
                </c:pt>
                <c:pt idx="11708">
                  <c:v>3.1728000000000001</c:v>
                </c:pt>
                <c:pt idx="11709">
                  <c:v>2.4291</c:v>
                </c:pt>
                <c:pt idx="11710">
                  <c:v>1.8234999999999999</c:v>
                </c:pt>
                <c:pt idx="11711">
                  <c:v>2.2652000000000001</c:v>
                </c:pt>
                <c:pt idx="11712">
                  <c:v>3.6162999999999998</c:v>
                </c:pt>
                <c:pt idx="11713">
                  <c:v>3.9152999999999998</c:v>
                </c:pt>
                <c:pt idx="11714">
                  <c:v>3.5057</c:v>
                </c:pt>
                <c:pt idx="11715">
                  <c:v>2.9870000000000001</c:v>
                </c:pt>
                <c:pt idx="11716">
                  <c:v>2.9935999999999998</c:v>
                </c:pt>
                <c:pt idx="11717">
                  <c:v>2.9390000000000001</c:v>
                </c:pt>
                <c:pt idx="11718">
                  <c:v>2.8953000000000002</c:v>
                </c:pt>
                <c:pt idx="11719">
                  <c:v>2.8512</c:v>
                </c:pt>
                <c:pt idx="11720">
                  <c:v>2.7881</c:v>
                </c:pt>
                <c:pt idx="11721">
                  <c:v>2.8138999999999998</c:v>
                </c:pt>
                <c:pt idx="11722">
                  <c:v>2.8948999999999998</c:v>
                </c:pt>
                <c:pt idx="11723">
                  <c:v>3.5960000000000001</c:v>
                </c:pt>
                <c:pt idx="11724">
                  <c:v>5.2981999999999996</c:v>
                </c:pt>
                <c:pt idx="11725">
                  <c:v>6.8761000000000001</c:v>
                </c:pt>
                <c:pt idx="11726">
                  <c:v>7.3078000000000003</c:v>
                </c:pt>
                <c:pt idx="11727">
                  <c:v>6.4188999999999998</c:v>
                </c:pt>
                <c:pt idx="11728">
                  <c:v>5.1813000000000002</c:v>
                </c:pt>
                <c:pt idx="11729">
                  <c:v>4.7374000000000001</c:v>
                </c:pt>
                <c:pt idx="11730">
                  <c:v>5.6013999999999999</c:v>
                </c:pt>
                <c:pt idx="11731">
                  <c:v>5.0171999999999999</c:v>
                </c:pt>
                <c:pt idx="11732">
                  <c:v>4.16</c:v>
                </c:pt>
                <c:pt idx="11733">
                  <c:v>3.2663000000000002</c:v>
                </c:pt>
                <c:pt idx="11734">
                  <c:v>2.5001000000000002</c:v>
                </c:pt>
                <c:pt idx="11735">
                  <c:v>2.1261999999999999</c:v>
                </c:pt>
                <c:pt idx="11736">
                  <c:v>3.6947999999999999</c:v>
                </c:pt>
                <c:pt idx="11737">
                  <c:v>4.7401999999999997</c:v>
                </c:pt>
                <c:pt idx="11738">
                  <c:v>4.4081000000000001</c:v>
                </c:pt>
                <c:pt idx="11739">
                  <c:v>3.6513</c:v>
                </c:pt>
                <c:pt idx="11740">
                  <c:v>2.8473999999999999</c:v>
                </c:pt>
                <c:pt idx="11741">
                  <c:v>2.1522000000000001</c:v>
                </c:pt>
                <c:pt idx="11742">
                  <c:v>1.6178999999999999</c:v>
                </c:pt>
                <c:pt idx="11743">
                  <c:v>1.9377</c:v>
                </c:pt>
                <c:pt idx="11744">
                  <c:v>2.5594000000000001</c:v>
                </c:pt>
                <c:pt idx="11745">
                  <c:v>2.7559</c:v>
                </c:pt>
                <c:pt idx="11746">
                  <c:v>2.4018000000000002</c:v>
                </c:pt>
                <c:pt idx="11747">
                  <c:v>1.9362999999999999</c:v>
                </c:pt>
                <c:pt idx="11748">
                  <c:v>1.4942</c:v>
                </c:pt>
                <c:pt idx="11749">
                  <c:v>1.1135999999999999</c:v>
                </c:pt>
                <c:pt idx="11750">
                  <c:v>0.97560000000000002</c:v>
                </c:pt>
                <c:pt idx="11751">
                  <c:v>1.4649000000000001</c:v>
                </c:pt>
                <c:pt idx="11752">
                  <c:v>1.7907</c:v>
                </c:pt>
                <c:pt idx="11753">
                  <c:v>1.9817</c:v>
                </c:pt>
                <c:pt idx="11754">
                  <c:v>2.0754999999999999</c:v>
                </c:pt>
                <c:pt idx="11755">
                  <c:v>2.0975000000000001</c:v>
                </c:pt>
                <c:pt idx="11756">
                  <c:v>2.1320000000000001</c:v>
                </c:pt>
                <c:pt idx="11757">
                  <c:v>2.2368000000000001</c:v>
                </c:pt>
                <c:pt idx="11758">
                  <c:v>2.6821000000000002</c:v>
                </c:pt>
                <c:pt idx="11759">
                  <c:v>4.0509000000000004</c:v>
                </c:pt>
                <c:pt idx="11760">
                  <c:v>5.7291999999999996</c:v>
                </c:pt>
                <c:pt idx="11761">
                  <c:v>6.9223999999999997</c:v>
                </c:pt>
                <c:pt idx="11762">
                  <c:v>6.5178000000000003</c:v>
                </c:pt>
                <c:pt idx="11763">
                  <c:v>5.4442000000000004</c:v>
                </c:pt>
                <c:pt idx="11764">
                  <c:v>4.8758999999999997</c:v>
                </c:pt>
                <c:pt idx="11765">
                  <c:v>5.5191999999999997</c:v>
                </c:pt>
                <c:pt idx="11766">
                  <c:v>5.7511000000000001</c:v>
                </c:pt>
                <c:pt idx="11767">
                  <c:v>5.3487</c:v>
                </c:pt>
                <c:pt idx="11768">
                  <c:v>4.6119000000000003</c:v>
                </c:pt>
                <c:pt idx="11769">
                  <c:v>4.2991999999999999</c:v>
                </c:pt>
                <c:pt idx="11770">
                  <c:v>4.3493000000000004</c:v>
                </c:pt>
                <c:pt idx="11771">
                  <c:v>4.2595999999999998</c:v>
                </c:pt>
                <c:pt idx="11772">
                  <c:v>4.1349999999999998</c:v>
                </c:pt>
                <c:pt idx="11773">
                  <c:v>4.0255000000000001</c:v>
                </c:pt>
                <c:pt idx="11774">
                  <c:v>3.8772000000000002</c:v>
                </c:pt>
                <c:pt idx="11775">
                  <c:v>3.7905000000000002</c:v>
                </c:pt>
                <c:pt idx="11776">
                  <c:v>3.83</c:v>
                </c:pt>
                <c:pt idx="11777">
                  <c:v>4.1007999999999996</c:v>
                </c:pt>
                <c:pt idx="11778">
                  <c:v>4.5609999999999999</c:v>
                </c:pt>
                <c:pt idx="11779">
                  <c:v>5.2138</c:v>
                </c:pt>
                <c:pt idx="11780">
                  <c:v>5.8958000000000004</c:v>
                </c:pt>
                <c:pt idx="11781">
                  <c:v>6.1529999999999996</c:v>
                </c:pt>
                <c:pt idx="11782">
                  <c:v>6.2652000000000001</c:v>
                </c:pt>
                <c:pt idx="11783">
                  <c:v>6.0057</c:v>
                </c:pt>
                <c:pt idx="11784">
                  <c:v>5.8327999999999998</c:v>
                </c:pt>
                <c:pt idx="11785">
                  <c:v>5.3975999999999997</c:v>
                </c:pt>
                <c:pt idx="11786">
                  <c:v>5.1828000000000003</c:v>
                </c:pt>
                <c:pt idx="11787">
                  <c:v>4.8856999999999999</c:v>
                </c:pt>
                <c:pt idx="11788">
                  <c:v>4.6970000000000001</c:v>
                </c:pt>
                <c:pt idx="11789">
                  <c:v>4.5235000000000003</c:v>
                </c:pt>
                <c:pt idx="11790">
                  <c:v>4.3529</c:v>
                </c:pt>
                <c:pt idx="11791">
                  <c:v>4.2698</c:v>
                </c:pt>
                <c:pt idx="11792">
                  <c:v>4.2919</c:v>
                </c:pt>
                <c:pt idx="11793">
                  <c:v>4.3562000000000003</c:v>
                </c:pt>
                <c:pt idx="11794">
                  <c:v>4.5079000000000002</c:v>
                </c:pt>
                <c:pt idx="11795">
                  <c:v>4.7081999999999997</c:v>
                </c:pt>
                <c:pt idx="11796">
                  <c:v>4.9020000000000001</c:v>
                </c:pt>
                <c:pt idx="11797">
                  <c:v>5.1379000000000001</c:v>
                </c:pt>
                <c:pt idx="11798">
                  <c:v>5.2343000000000002</c:v>
                </c:pt>
                <c:pt idx="11799">
                  <c:v>5.3489000000000004</c:v>
                </c:pt>
                <c:pt idx="11800">
                  <c:v>5.4404000000000003</c:v>
                </c:pt>
                <c:pt idx="11801">
                  <c:v>5.3563999999999998</c:v>
                </c:pt>
                <c:pt idx="11802">
                  <c:v>5.2918000000000003</c:v>
                </c:pt>
                <c:pt idx="11803">
                  <c:v>5.2293000000000003</c:v>
                </c:pt>
                <c:pt idx="11804">
                  <c:v>5.0378999999999996</c:v>
                </c:pt>
                <c:pt idx="11805">
                  <c:v>4.9592000000000001</c:v>
                </c:pt>
                <c:pt idx="11806">
                  <c:v>4.8718000000000004</c:v>
                </c:pt>
                <c:pt idx="11807">
                  <c:v>4.7949999999999999</c:v>
                </c:pt>
                <c:pt idx="11808">
                  <c:v>4.7655000000000003</c:v>
                </c:pt>
                <c:pt idx="11809">
                  <c:v>4.7523999999999997</c:v>
                </c:pt>
                <c:pt idx="11810">
                  <c:v>4.7140000000000004</c:v>
                </c:pt>
                <c:pt idx="11811">
                  <c:v>4.8010000000000002</c:v>
                </c:pt>
                <c:pt idx="11812">
                  <c:v>4.8140000000000001</c:v>
                </c:pt>
                <c:pt idx="11813">
                  <c:v>4.7988999999999997</c:v>
                </c:pt>
                <c:pt idx="11814">
                  <c:v>4.7807000000000004</c:v>
                </c:pt>
                <c:pt idx="11815">
                  <c:v>4.7721</c:v>
                </c:pt>
                <c:pt idx="11816">
                  <c:v>4.7256999999999998</c:v>
                </c:pt>
                <c:pt idx="11817">
                  <c:v>4.7262000000000004</c:v>
                </c:pt>
                <c:pt idx="11818">
                  <c:v>4.7180999999999997</c:v>
                </c:pt>
                <c:pt idx="11819">
                  <c:v>4.7428999999999997</c:v>
                </c:pt>
                <c:pt idx="11820">
                  <c:v>4.7794999999999996</c:v>
                </c:pt>
                <c:pt idx="11821">
                  <c:v>4.8605999999999998</c:v>
                </c:pt>
                <c:pt idx="11822">
                  <c:v>4.8783000000000003</c:v>
                </c:pt>
                <c:pt idx="11823">
                  <c:v>4.9485000000000001</c:v>
                </c:pt>
                <c:pt idx="11824">
                  <c:v>4.9989999999999997</c:v>
                </c:pt>
                <c:pt idx="11825">
                  <c:v>5.0616000000000003</c:v>
                </c:pt>
                <c:pt idx="11826">
                  <c:v>5.1018999999999997</c:v>
                </c:pt>
                <c:pt idx="11827">
                  <c:v>5.0787000000000004</c:v>
                </c:pt>
                <c:pt idx="11828">
                  <c:v>5.0430999999999999</c:v>
                </c:pt>
                <c:pt idx="11829">
                  <c:v>5.0006000000000004</c:v>
                </c:pt>
                <c:pt idx="11830">
                  <c:v>4.9679000000000002</c:v>
                </c:pt>
                <c:pt idx="11831">
                  <c:v>4.8859000000000004</c:v>
                </c:pt>
                <c:pt idx="11832">
                  <c:v>4.8536999999999999</c:v>
                </c:pt>
                <c:pt idx="11833">
                  <c:v>4.8772000000000002</c:v>
                </c:pt>
                <c:pt idx="11834">
                  <c:v>4.9508000000000001</c:v>
                </c:pt>
                <c:pt idx="11835">
                  <c:v>5.0754999999999999</c:v>
                </c:pt>
                <c:pt idx="11836">
                  <c:v>5.2281000000000004</c:v>
                </c:pt>
                <c:pt idx="11837">
                  <c:v>5.4080000000000004</c:v>
                </c:pt>
                <c:pt idx="11838">
                  <c:v>5.5701000000000001</c:v>
                </c:pt>
                <c:pt idx="11839">
                  <c:v>5.7415000000000003</c:v>
                </c:pt>
                <c:pt idx="11840">
                  <c:v>5.7092999999999998</c:v>
                </c:pt>
                <c:pt idx="11841">
                  <c:v>5.7038000000000002</c:v>
                </c:pt>
                <c:pt idx="11842">
                  <c:v>5.5816999999999997</c:v>
                </c:pt>
                <c:pt idx="11843">
                  <c:v>5.4801000000000002</c:v>
                </c:pt>
                <c:pt idx="11844">
                  <c:v>5.4066000000000001</c:v>
                </c:pt>
                <c:pt idx="11845">
                  <c:v>5.2729999999999997</c:v>
                </c:pt>
                <c:pt idx="11846">
                  <c:v>5.2126999999999999</c:v>
                </c:pt>
                <c:pt idx="11847">
                  <c:v>4.9924999999999997</c:v>
                </c:pt>
                <c:pt idx="11848">
                  <c:v>4.9486999999999997</c:v>
                </c:pt>
                <c:pt idx="11849">
                  <c:v>4.9067999999999996</c:v>
                </c:pt>
                <c:pt idx="11850">
                  <c:v>4.8922999999999996</c:v>
                </c:pt>
                <c:pt idx="11851">
                  <c:v>4.9743000000000004</c:v>
                </c:pt>
                <c:pt idx="11852">
                  <c:v>4.9875999999999996</c:v>
                </c:pt>
                <c:pt idx="11853">
                  <c:v>5.0027999999999997</c:v>
                </c:pt>
                <c:pt idx="11854">
                  <c:v>5.1069000000000004</c:v>
                </c:pt>
                <c:pt idx="11855">
                  <c:v>5.0777999999999999</c:v>
                </c:pt>
                <c:pt idx="11856">
                  <c:v>5.1147</c:v>
                </c:pt>
                <c:pt idx="11857">
                  <c:v>5.1345999999999998</c:v>
                </c:pt>
                <c:pt idx="11858">
                  <c:v>5.0899000000000001</c:v>
                </c:pt>
                <c:pt idx="11859">
                  <c:v>5.1098999999999997</c:v>
                </c:pt>
                <c:pt idx="11860">
                  <c:v>4.9714</c:v>
                </c:pt>
                <c:pt idx="11861">
                  <c:v>4.9519000000000002</c:v>
                </c:pt>
                <c:pt idx="11862">
                  <c:v>4.8966000000000003</c:v>
                </c:pt>
                <c:pt idx="11863">
                  <c:v>4.8346</c:v>
                </c:pt>
                <c:pt idx="11864">
                  <c:v>4.8780000000000001</c:v>
                </c:pt>
                <c:pt idx="11865">
                  <c:v>4.8075000000000001</c:v>
                </c:pt>
                <c:pt idx="11866">
                  <c:v>4.7614000000000001</c:v>
                </c:pt>
                <c:pt idx="11867">
                  <c:v>4.8026</c:v>
                </c:pt>
                <c:pt idx="11868">
                  <c:v>4.7831999999999999</c:v>
                </c:pt>
                <c:pt idx="11869">
                  <c:v>4.7539999999999996</c:v>
                </c:pt>
                <c:pt idx="11870">
                  <c:v>4.7878999999999996</c:v>
                </c:pt>
                <c:pt idx="11871">
                  <c:v>4.7630999999999997</c:v>
                </c:pt>
                <c:pt idx="11872">
                  <c:v>4.7671999999999999</c:v>
                </c:pt>
                <c:pt idx="11873">
                  <c:v>4.8224</c:v>
                </c:pt>
                <c:pt idx="11874">
                  <c:v>4.8186999999999998</c:v>
                </c:pt>
                <c:pt idx="11875">
                  <c:v>4.8310000000000004</c:v>
                </c:pt>
                <c:pt idx="11876">
                  <c:v>4.8794000000000004</c:v>
                </c:pt>
                <c:pt idx="11877">
                  <c:v>4.9457000000000004</c:v>
                </c:pt>
                <c:pt idx="11878">
                  <c:v>4.9355000000000002</c:v>
                </c:pt>
                <c:pt idx="11879">
                  <c:v>4.9919000000000002</c:v>
                </c:pt>
                <c:pt idx="11880">
                  <c:v>5.1066000000000003</c:v>
                </c:pt>
                <c:pt idx="11881">
                  <c:v>5.1345000000000001</c:v>
                </c:pt>
                <c:pt idx="11882">
                  <c:v>5.1273</c:v>
                </c:pt>
                <c:pt idx="11883">
                  <c:v>5.1669999999999998</c:v>
                </c:pt>
                <c:pt idx="11884">
                  <c:v>5.1879999999999997</c:v>
                </c:pt>
                <c:pt idx="11885">
                  <c:v>5.1760000000000002</c:v>
                </c:pt>
                <c:pt idx="11886">
                  <c:v>5.2690999999999999</c:v>
                </c:pt>
                <c:pt idx="11887">
                  <c:v>5.2732000000000001</c:v>
                </c:pt>
                <c:pt idx="11888">
                  <c:v>8.1812000000000005</c:v>
                </c:pt>
                <c:pt idx="11889">
                  <c:v>9.7485999999999997</c:v>
                </c:pt>
                <c:pt idx="11890">
                  <c:v>9.2044999999999995</c:v>
                </c:pt>
                <c:pt idx="11891">
                  <c:v>7.7111999999999998</c:v>
                </c:pt>
                <c:pt idx="11892">
                  <c:v>6.1566000000000001</c:v>
                </c:pt>
                <c:pt idx="11893">
                  <c:v>6.1764999999999999</c:v>
                </c:pt>
                <c:pt idx="11894">
                  <c:v>7.6768999999999998</c:v>
                </c:pt>
                <c:pt idx="11895">
                  <c:v>7.0967000000000002</c:v>
                </c:pt>
                <c:pt idx="11896">
                  <c:v>5.9025999999999996</c:v>
                </c:pt>
                <c:pt idx="11897">
                  <c:v>4.6097999999999999</c:v>
                </c:pt>
                <c:pt idx="11898">
                  <c:v>3.4819</c:v>
                </c:pt>
                <c:pt idx="11899">
                  <c:v>3.0213999999999999</c:v>
                </c:pt>
                <c:pt idx="11900">
                  <c:v>3.7538999999999998</c:v>
                </c:pt>
                <c:pt idx="11901">
                  <c:v>4.4420999999999999</c:v>
                </c:pt>
                <c:pt idx="11902">
                  <c:v>4.2538</c:v>
                </c:pt>
                <c:pt idx="11903">
                  <c:v>3.7059000000000002</c:v>
                </c:pt>
                <c:pt idx="11904">
                  <c:v>3.4529000000000001</c:v>
                </c:pt>
                <c:pt idx="11905">
                  <c:v>3.2063000000000001</c:v>
                </c:pt>
                <c:pt idx="11906">
                  <c:v>3.0447000000000002</c:v>
                </c:pt>
                <c:pt idx="11907">
                  <c:v>2.9457</c:v>
                </c:pt>
                <c:pt idx="11908">
                  <c:v>3.2130000000000001</c:v>
                </c:pt>
                <c:pt idx="11909">
                  <c:v>4.8380999999999998</c:v>
                </c:pt>
                <c:pt idx="11910">
                  <c:v>7.0968</c:v>
                </c:pt>
                <c:pt idx="11911">
                  <c:v>8.0670000000000002</c:v>
                </c:pt>
                <c:pt idx="11912">
                  <c:v>7.3171999999999997</c:v>
                </c:pt>
                <c:pt idx="11913">
                  <c:v>5.9972000000000003</c:v>
                </c:pt>
                <c:pt idx="11914">
                  <c:v>4.6757</c:v>
                </c:pt>
                <c:pt idx="11915">
                  <c:v>3.6970999999999998</c:v>
                </c:pt>
                <c:pt idx="11916">
                  <c:v>5.1783000000000001</c:v>
                </c:pt>
                <c:pt idx="11917">
                  <c:v>6.3662999999999998</c:v>
                </c:pt>
                <c:pt idx="11918">
                  <c:v>5.8921999999999999</c:v>
                </c:pt>
                <c:pt idx="11919">
                  <c:v>4.8773</c:v>
                </c:pt>
                <c:pt idx="11920">
                  <c:v>4</c:v>
                </c:pt>
                <c:pt idx="11921">
                  <c:v>4.0426000000000002</c:v>
                </c:pt>
                <c:pt idx="11922">
                  <c:v>4.673</c:v>
                </c:pt>
                <c:pt idx="11923">
                  <c:v>4.7579000000000002</c:v>
                </c:pt>
                <c:pt idx="11924">
                  <c:v>4.5438000000000001</c:v>
                </c:pt>
                <c:pt idx="11925">
                  <c:v>4.2018000000000004</c:v>
                </c:pt>
                <c:pt idx="11926">
                  <c:v>3.8967999999999998</c:v>
                </c:pt>
                <c:pt idx="11927">
                  <c:v>3.9868999999999999</c:v>
                </c:pt>
                <c:pt idx="11928">
                  <c:v>3.5230999999999999</c:v>
                </c:pt>
                <c:pt idx="11929">
                  <c:v>2.8631000000000002</c:v>
                </c:pt>
                <c:pt idx="11930">
                  <c:v>2.2048000000000001</c:v>
                </c:pt>
                <c:pt idx="11931">
                  <c:v>1.6501999999999999</c:v>
                </c:pt>
                <c:pt idx="11932">
                  <c:v>1.4625999999999999</c:v>
                </c:pt>
                <c:pt idx="11933">
                  <c:v>2.1240999999999999</c:v>
                </c:pt>
                <c:pt idx="11934">
                  <c:v>2.4986999999999999</c:v>
                </c:pt>
                <c:pt idx="11935">
                  <c:v>2.7900999999999998</c:v>
                </c:pt>
                <c:pt idx="11936">
                  <c:v>3.0709</c:v>
                </c:pt>
                <c:pt idx="11937">
                  <c:v>3.2614999999999998</c:v>
                </c:pt>
                <c:pt idx="11938">
                  <c:v>3.4161999999999999</c:v>
                </c:pt>
                <c:pt idx="11939">
                  <c:v>3.4355000000000002</c:v>
                </c:pt>
                <c:pt idx="11940">
                  <c:v>3.3946000000000001</c:v>
                </c:pt>
                <c:pt idx="11941">
                  <c:v>3.3763999999999998</c:v>
                </c:pt>
                <c:pt idx="11942">
                  <c:v>3.4514999999999998</c:v>
                </c:pt>
                <c:pt idx="11943">
                  <c:v>3.6465000000000001</c:v>
                </c:pt>
                <c:pt idx="11944">
                  <c:v>4.0372000000000003</c:v>
                </c:pt>
                <c:pt idx="11945">
                  <c:v>4.5650000000000004</c:v>
                </c:pt>
                <c:pt idx="11946">
                  <c:v>5.1112000000000002</c:v>
                </c:pt>
                <c:pt idx="11947">
                  <c:v>5.5789</c:v>
                </c:pt>
                <c:pt idx="11948">
                  <c:v>5.6551</c:v>
                </c:pt>
                <c:pt idx="11949">
                  <c:v>5.5926999999999998</c:v>
                </c:pt>
                <c:pt idx="11950">
                  <c:v>5.3716999999999997</c:v>
                </c:pt>
                <c:pt idx="11951">
                  <c:v>5.1571999999999996</c:v>
                </c:pt>
                <c:pt idx="11952">
                  <c:v>4.9382999999999999</c:v>
                </c:pt>
                <c:pt idx="11953">
                  <c:v>4.6981000000000002</c:v>
                </c:pt>
                <c:pt idx="11954">
                  <c:v>4.5404</c:v>
                </c:pt>
                <c:pt idx="11955">
                  <c:v>4.3609</c:v>
                </c:pt>
                <c:pt idx="11956">
                  <c:v>4.1943999999999999</c:v>
                </c:pt>
                <c:pt idx="11957">
                  <c:v>4.1135000000000002</c:v>
                </c:pt>
                <c:pt idx="11958">
                  <c:v>4.6470000000000002</c:v>
                </c:pt>
                <c:pt idx="11959">
                  <c:v>5.9682000000000004</c:v>
                </c:pt>
                <c:pt idx="11960">
                  <c:v>5.5469999999999997</c:v>
                </c:pt>
                <c:pt idx="11961">
                  <c:v>4.5652999999999997</c:v>
                </c:pt>
                <c:pt idx="11962">
                  <c:v>3.5838000000000001</c:v>
                </c:pt>
                <c:pt idx="11963">
                  <c:v>2.7160000000000002</c:v>
                </c:pt>
                <c:pt idx="11964">
                  <c:v>2.1179000000000001</c:v>
                </c:pt>
                <c:pt idx="11965">
                  <c:v>3.2315</c:v>
                </c:pt>
                <c:pt idx="11966">
                  <c:v>4.1622000000000003</c:v>
                </c:pt>
                <c:pt idx="11967">
                  <c:v>4.1155999999999997</c:v>
                </c:pt>
                <c:pt idx="11968">
                  <c:v>3.4954000000000001</c:v>
                </c:pt>
                <c:pt idx="11969">
                  <c:v>3.1158999999999999</c:v>
                </c:pt>
                <c:pt idx="11970">
                  <c:v>2.9849000000000001</c:v>
                </c:pt>
                <c:pt idx="11971">
                  <c:v>2.9291</c:v>
                </c:pt>
                <c:pt idx="11972">
                  <c:v>2.8235999999999999</c:v>
                </c:pt>
                <c:pt idx="11973">
                  <c:v>2.7023999999999999</c:v>
                </c:pt>
                <c:pt idx="11974">
                  <c:v>2.6593</c:v>
                </c:pt>
                <c:pt idx="11975">
                  <c:v>2.7124000000000001</c:v>
                </c:pt>
                <c:pt idx="11976">
                  <c:v>2.8361000000000001</c:v>
                </c:pt>
                <c:pt idx="11977">
                  <c:v>3.4868999999999999</c:v>
                </c:pt>
                <c:pt idx="11978">
                  <c:v>4.8174000000000001</c:v>
                </c:pt>
                <c:pt idx="11979">
                  <c:v>6.2472000000000003</c:v>
                </c:pt>
                <c:pt idx="11980">
                  <c:v>6.9939999999999998</c:v>
                </c:pt>
                <c:pt idx="11981">
                  <c:v>7.1459999999999999</c:v>
                </c:pt>
                <c:pt idx="11982">
                  <c:v>6.2304000000000004</c:v>
                </c:pt>
                <c:pt idx="11983">
                  <c:v>5.1582999999999997</c:v>
                </c:pt>
                <c:pt idx="11984">
                  <c:v>4.9650999999999996</c:v>
                </c:pt>
                <c:pt idx="11985">
                  <c:v>5.2862</c:v>
                </c:pt>
                <c:pt idx="11986">
                  <c:v>5.2843</c:v>
                </c:pt>
                <c:pt idx="11987">
                  <c:v>5.0365000000000002</c:v>
                </c:pt>
                <c:pt idx="11988">
                  <c:v>4.8372999999999999</c:v>
                </c:pt>
                <c:pt idx="11989">
                  <c:v>4.5393999999999997</c:v>
                </c:pt>
                <c:pt idx="11990">
                  <c:v>4.6558000000000002</c:v>
                </c:pt>
                <c:pt idx="11991">
                  <c:v>4.3960999999999997</c:v>
                </c:pt>
                <c:pt idx="11992">
                  <c:v>3.6568000000000001</c:v>
                </c:pt>
                <c:pt idx="11993">
                  <c:v>2.8595000000000002</c:v>
                </c:pt>
                <c:pt idx="11994">
                  <c:v>2.1642999999999999</c:v>
                </c:pt>
                <c:pt idx="11995">
                  <c:v>1.611</c:v>
                </c:pt>
                <c:pt idx="11996">
                  <c:v>1.7128000000000001</c:v>
                </c:pt>
                <c:pt idx="11997">
                  <c:v>2.7404999999999999</c:v>
                </c:pt>
                <c:pt idx="11998">
                  <c:v>3.3875000000000002</c:v>
                </c:pt>
                <c:pt idx="11999">
                  <c:v>3.7957000000000001</c:v>
                </c:pt>
                <c:pt idx="12000">
                  <c:v>3.8117999999999999</c:v>
                </c:pt>
                <c:pt idx="12001">
                  <c:v>3.8384999999999998</c:v>
                </c:pt>
                <c:pt idx="12002">
                  <c:v>3.6536</c:v>
                </c:pt>
                <c:pt idx="12003">
                  <c:v>3.5688</c:v>
                </c:pt>
                <c:pt idx="12004">
                  <c:v>3.3809</c:v>
                </c:pt>
                <c:pt idx="12005">
                  <c:v>3.2303000000000002</c:v>
                </c:pt>
                <c:pt idx="12006">
                  <c:v>3.0958000000000001</c:v>
                </c:pt>
                <c:pt idx="12007">
                  <c:v>3.0148999999999999</c:v>
                </c:pt>
                <c:pt idx="12008">
                  <c:v>3.0470000000000002</c:v>
                </c:pt>
                <c:pt idx="12009">
                  <c:v>3.4331</c:v>
                </c:pt>
                <c:pt idx="12010">
                  <c:v>4.2054</c:v>
                </c:pt>
                <c:pt idx="12011">
                  <c:v>5.1166</c:v>
                </c:pt>
                <c:pt idx="12012">
                  <c:v>5.7640000000000002</c:v>
                </c:pt>
                <c:pt idx="12013">
                  <c:v>6.0458999999999996</c:v>
                </c:pt>
                <c:pt idx="12014">
                  <c:v>6.1066000000000003</c:v>
                </c:pt>
                <c:pt idx="12015">
                  <c:v>5.7889999999999997</c:v>
                </c:pt>
                <c:pt idx="12016">
                  <c:v>5.5293999999999999</c:v>
                </c:pt>
                <c:pt idx="12017">
                  <c:v>5.1269</c:v>
                </c:pt>
                <c:pt idx="12018">
                  <c:v>4.8586</c:v>
                </c:pt>
                <c:pt idx="12019">
                  <c:v>4.6452</c:v>
                </c:pt>
                <c:pt idx="12020">
                  <c:v>4.3956999999999997</c:v>
                </c:pt>
                <c:pt idx="12021">
                  <c:v>4.2645999999999997</c:v>
                </c:pt>
                <c:pt idx="12022">
                  <c:v>4.1345000000000001</c:v>
                </c:pt>
                <c:pt idx="12023">
                  <c:v>4.0639000000000003</c:v>
                </c:pt>
                <c:pt idx="12024">
                  <c:v>4.0827</c:v>
                </c:pt>
                <c:pt idx="12025">
                  <c:v>4.1767000000000003</c:v>
                </c:pt>
                <c:pt idx="12026">
                  <c:v>4.3102</c:v>
                </c:pt>
                <c:pt idx="12027">
                  <c:v>4.4447000000000001</c:v>
                </c:pt>
                <c:pt idx="12028">
                  <c:v>4.5842000000000001</c:v>
                </c:pt>
                <c:pt idx="12029">
                  <c:v>4.6692</c:v>
                </c:pt>
                <c:pt idx="12030">
                  <c:v>4.7211999999999996</c:v>
                </c:pt>
                <c:pt idx="12031">
                  <c:v>4.8037000000000001</c:v>
                </c:pt>
                <c:pt idx="12032">
                  <c:v>4.8992000000000004</c:v>
                </c:pt>
                <c:pt idx="12033">
                  <c:v>5.0549999999999997</c:v>
                </c:pt>
                <c:pt idx="12034">
                  <c:v>5.1795</c:v>
                </c:pt>
                <c:pt idx="12035">
                  <c:v>5.3118999999999996</c:v>
                </c:pt>
                <c:pt idx="12036">
                  <c:v>5.4478</c:v>
                </c:pt>
                <c:pt idx="12037">
                  <c:v>5.5975000000000001</c:v>
                </c:pt>
                <c:pt idx="12038">
                  <c:v>5.8022</c:v>
                </c:pt>
                <c:pt idx="12039">
                  <c:v>5.8898999999999999</c:v>
                </c:pt>
                <c:pt idx="12040">
                  <c:v>5.9120999999999997</c:v>
                </c:pt>
                <c:pt idx="12041">
                  <c:v>5.9480000000000004</c:v>
                </c:pt>
                <c:pt idx="12042">
                  <c:v>5.7686000000000002</c:v>
                </c:pt>
                <c:pt idx="12043">
                  <c:v>5.6938000000000004</c:v>
                </c:pt>
                <c:pt idx="12044">
                  <c:v>5.4642999999999997</c:v>
                </c:pt>
                <c:pt idx="12045">
                  <c:v>5.3124000000000002</c:v>
                </c:pt>
                <c:pt idx="12046">
                  <c:v>5.17</c:v>
                </c:pt>
                <c:pt idx="12047">
                  <c:v>5.0414000000000003</c:v>
                </c:pt>
                <c:pt idx="12048">
                  <c:v>5.0237999999999996</c:v>
                </c:pt>
                <c:pt idx="12049">
                  <c:v>4.9608999999999996</c:v>
                </c:pt>
                <c:pt idx="12050">
                  <c:v>4.9908000000000001</c:v>
                </c:pt>
                <c:pt idx="12051">
                  <c:v>5.1371000000000002</c:v>
                </c:pt>
                <c:pt idx="12052">
                  <c:v>5.1528999999999998</c:v>
                </c:pt>
                <c:pt idx="12053">
                  <c:v>5.27</c:v>
                </c:pt>
                <c:pt idx="12054">
                  <c:v>5.3975999999999997</c:v>
                </c:pt>
                <c:pt idx="12055">
                  <c:v>5.37</c:v>
                </c:pt>
                <c:pt idx="12056">
                  <c:v>5.4661999999999997</c:v>
                </c:pt>
                <c:pt idx="12057">
                  <c:v>5.3460999999999999</c:v>
                </c:pt>
                <c:pt idx="12058">
                  <c:v>5.3939000000000004</c:v>
                </c:pt>
                <c:pt idx="12059">
                  <c:v>5.19</c:v>
                </c:pt>
                <c:pt idx="12060">
                  <c:v>5.1883999999999997</c:v>
                </c:pt>
                <c:pt idx="12061">
                  <c:v>4.9984000000000002</c:v>
                </c:pt>
                <c:pt idx="12062">
                  <c:v>4.9707999999999997</c:v>
                </c:pt>
                <c:pt idx="12063">
                  <c:v>4.8228999999999997</c:v>
                </c:pt>
                <c:pt idx="12064">
                  <c:v>4.7279999999999998</c:v>
                </c:pt>
                <c:pt idx="12065">
                  <c:v>4.726</c:v>
                </c:pt>
                <c:pt idx="12066">
                  <c:v>4.6764999999999999</c:v>
                </c:pt>
                <c:pt idx="12067">
                  <c:v>4.8010000000000002</c:v>
                </c:pt>
                <c:pt idx="12068">
                  <c:v>4.8531000000000004</c:v>
                </c:pt>
                <c:pt idx="12069">
                  <c:v>4.8986000000000001</c:v>
                </c:pt>
                <c:pt idx="12070">
                  <c:v>5.0339999999999998</c:v>
                </c:pt>
                <c:pt idx="12071">
                  <c:v>5.0396999999999998</c:v>
                </c:pt>
                <c:pt idx="12072">
                  <c:v>5.1890000000000001</c:v>
                </c:pt>
                <c:pt idx="12073">
                  <c:v>5.1853999999999996</c:v>
                </c:pt>
                <c:pt idx="12074">
                  <c:v>5.2723000000000004</c:v>
                </c:pt>
                <c:pt idx="12075">
                  <c:v>5.2733999999999996</c:v>
                </c:pt>
                <c:pt idx="12076">
                  <c:v>5.2022000000000004</c:v>
                </c:pt>
                <c:pt idx="12077">
                  <c:v>5.1547000000000001</c:v>
                </c:pt>
                <c:pt idx="12078">
                  <c:v>5.0705999999999998</c:v>
                </c:pt>
                <c:pt idx="12079">
                  <c:v>5.0583999999999998</c:v>
                </c:pt>
                <c:pt idx="12080">
                  <c:v>4.9683999999999999</c:v>
                </c:pt>
                <c:pt idx="12081">
                  <c:v>4.9923000000000002</c:v>
                </c:pt>
                <c:pt idx="12082">
                  <c:v>4.8601000000000001</c:v>
                </c:pt>
                <c:pt idx="12083">
                  <c:v>4.8964999999999996</c:v>
                </c:pt>
                <c:pt idx="12084">
                  <c:v>4.8128000000000002</c:v>
                </c:pt>
                <c:pt idx="12085">
                  <c:v>4.8587999999999996</c:v>
                </c:pt>
                <c:pt idx="12086">
                  <c:v>4.9394999999999998</c:v>
                </c:pt>
                <c:pt idx="12087">
                  <c:v>4.9272999999999998</c:v>
                </c:pt>
                <c:pt idx="12088">
                  <c:v>5.0922999999999998</c:v>
                </c:pt>
                <c:pt idx="12089">
                  <c:v>5.0777999999999999</c:v>
                </c:pt>
                <c:pt idx="12090">
                  <c:v>5.1401000000000003</c:v>
                </c:pt>
                <c:pt idx="12091">
                  <c:v>5.1936</c:v>
                </c:pt>
                <c:pt idx="12092">
                  <c:v>5.1944999999999997</c:v>
                </c:pt>
                <c:pt idx="12093">
                  <c:v>5.1848000000000001</c:v>
                </c:pt>
                <c:pt idx="12094">
                  <c:v>5.0763999999999996</c:v>
                </c:pt>
                <c:pt idx="12095">
                  <c:v>5.0835999999999997</c:v>
                </c:pt>
                <c:pt idx="12096">
                  <c:v>4.9878999999999998</c:v>
                </c:pt>
                <c:pt idx="12097">
                  <c:v>5.0004999999999997</c:v>
                </c:pt>
                <c:pt idx="12098">
                  <c:v>4.8780000000000001</c:v>
                </c:pt>
                <c:pt idx="12099">
                  <c:v>4.9302999999999999</c:v>
                </c:pt>
                <c:pt idx="12100">
                  <c:v>4.8132999999999999</c:v>
                </c:pt>
                <c:pt idx="12101">
                  <c:v>4.8014000000000001</c:v>
                </c:pt>
                <c:pt idx="12102">
                  <c:v>4.7712000000000003</c:v>
                </c:pt>
                <c:pt idx="12103">
                  <c:v>4.7468000000000004</c:v>
                </c:pt>
                <c:pt idx="12104">
                  <c:v>4.8819999999999997</c:v>
                </c:pt>
                <c:pt idx="12105">
                  <c:v>4.8540000000000001</c:v>
                </c:pt>
                <c:pt idx="12106">
                  <c:v>4.8819999999999997</c:v>
                </c:pt>
                <c:pt idx="12107">
                  <c:v>4.9000000000000004</c:v>
                </c:pt>
                <c:pt idx="12108">
                  <c:v>4.8461999999999996</c:v>
                </c:pt>
                <c:pt idx="12109">
                  <c:v>4.9039999999999999</c:v>
                </c:pt>
                <c:pt idx="12110">
                  <c:v>4.8804999999999996</c:v>
                </c:pt>
                <c:pt idx="12111">
                  <c:v>4.8601999999999999</c:v>
                </c:pt>
                <c:pt idx="12112">
                  <c:v>6.6505999999999998</c:v>
                </c:pt>
                <c:pt idx="12113">
                  <c:v>6.4737</c:v>
                </c:pt>
                <c:pt idx="12114">
                  <c:v>5.5555000000000003</c:v>
                </c:pt>
                <c:pt idx="12115">
                  <c:v>4.4301000000000004</c:v>
                </c:pt>
                <c:pt idx="12116">
                  <c:v>3.4266999999999999</c:v>
                </c:pt>
                <c:pt idx="12117">
                  <c:v>2.5891000000000002</c:v>
                </c:pt>
                <c:pt idx="12118">
                  <c:v>2.8795999999999999</c:v>
                </c:pt>
                <c:pt idx="12119">
                  <c:v>5.0613000000000001</c:v>
                </c:pt>
                <c:pt idx="12120">
                  <c:v>5.3295000000000003</c:v>
                </c:pt>
                <c:pt idx="12121">
                  <c:v>4.8052000000000001</c:v>
                </c:pt>
                <c:pt idx="12122">
                  <c:v>3.9489000000000001</c:v>
                </c:pt>
                <c:pt idx="12123">
                  <c:v>3.1977000000000002</c:v>
                </c:pt>
                <c:pt idx="12124">
                  <c:v>3.2951000000000001</c:v>
                </c:pt>
                <c:pt idx="12125">
                  <c:v>3.5057</c:v>
                </c:pt>
                <c:pt idx="12126">
                  <c:v>3.4397000000000002</c:v>
                </c:pt>
                <c:pt idx="12127">
                  <c:v>3.2957000000000001</c:v>
                </c:pt>
                <c:pt idx="12128">
                  <c:v>3.1135999999999999</c:v>
                </c:pt>
                <c:pt idx="12129">
                  <c:v>3.0017</c:v>
                </c:pt>
                <c:pt idx="12130">
                  <c:v>2.9659</c:v>
                </c:pt>
                <c:pt idx="12131">
                  <c:v>3.0055000000000001</c:v>
                </c:pt>
                <c:pt idx="12132">
                  <c:v>3.2414999999999998</c:v>
                </c:pt>
                <c:pt idx="12133">
                  <c:v>4.3647</c:v>
                </c:pt>
                <c:pt idx="12135">
                  <c:v>7.8768000000000002</c:v>
                </c:pt>
                <c:pt idx="12136">
                  <c:v>9.5188000000000006</c:v>
                </c:pt>
                <c:pt idx="12137">
                  <c:v>8.9217999999999993</c:v>
                </c:pt>
                <c:pt idx="12138">
                  <c:v>7.4626000000000001</c:v>
                </c:pt>
                <c:pt idx="12139">
                  <c:v>5.8224999999999998</c:v>
                </c:pt>
                <c:pt idx="12140">
                  <c:v>4.4511000000000003</c:v>
                </c:pt>
                <c:pt idx="12141">
                  <c:v>3.8563000000000001</c:v>
                </c:pt>
                <c:pt idx="12142">
                  <c:v>5.7613000000000003</c:v>
                </c:pt>
                <c:pt idx="12143">
                  <c:v>5.9817999999999998</c:v>
                </c:pt>
                <c:pt idx="12144">
                  <c:v>5.2328999999999999</c:v>
                </c:pt>
                <c:pt idx="12145">
                  <c:v>4.2130999999999998</c:v>
                </c:pt>
                <c:pt idx="12146">
                  <c:v>3.8098999999999998</c:v>
                </c:pt>
                <c:pt idx="12147">
                  <c:v>4.3550000000000004</c:v>
                </c:pt>
                <c:pt idx="12148">
                  <c:v>4.1860999999999997</c:v>
                </c:pt>
                <c:pt idx="12149">
                  <c:v>3.5175000000000001</c:v>
                </c:pt>
                <c:pt idx="12150">
                  <c:v>2.7639</c:v>
                </c:pt>
                <c:pt idx="12151">
                  <c:v>2.0859000000000001</c:v>
                </c:pt>
                <c:pt idx="12152">
                  <c:v>1.5437000000000001</c:v>
                </c:pt>
                <c:pt idx="12153">
                  <c:v>1.6811</c:v>
                </c:pt>
                <c:pt idx="12154">
                  <c:v>2.0908000000000002</c:v>
                </c:pt>
                <c:pt idx="12155">
                  <c:v>2.3098999999999998</c:v>
                </c:pt>
                <c:pt idx="12156">
                  <c:v>2.3355000000000001</c:v>
                </c:pt>
                <c:pt idx="12157">
                  <c:v>2.2650999999999999</c:v>
                </c:pt>
                <c:pt idx="12158">
                  <c:v>2.2004999999999999</c:v>
                </c:pt>
                <c:pt idx="12159">
                  <c:v>2.2355</c:v>
                </c:pt>
                <c:pt idx="12160">
                  <c:v>2.8914</c:v>
                </c:pt>
                <c:pt idx="12161">
                  <c:v>4.8114999999999997</c:v>
                </c:pt>
                <c:pt idx="12162">
                  <c:v>6.9416000000000002</c:v>
                </c:pt>
                <c:pt idx="12163">
                  <c:v>7.3182</c:v>
                </c:pt>
                <c:pt idx="12164">
                  <c:v>6.3718000000000004</c:v>
                </c:pt>
                <c:pt idx="12165">
                  <c:v>5.1234999999999999</c:v>
                </c:pt>
                <c:pt idx="12166">
                  <c:v>4.4802</c:v>
                </c:pt>
                <c:pt idx="12167">
                  <c:v>5.8083999999999998</c:v>
                </c:pt>
                <c:pt idx="12168">
                  <c:v>5.9896000000000003</c:v>
                </c:pt>
                <c:pt idx="12169">
                  <c:v>5.2324000000000002</c:v>
                </c:pt>
                <c:pt idx="12170">
                  <c:v>4.3921999999999999</c:v>
                </c:pt>
                <c:pt idx="12171">
                  <c:v>4.2805999999999997</c:v>
                </c:pt>
                <c:pt idx="12172">
                  <c:v>4.5957999999999997</c:v>
                </c:pt>
                <c:pt idx="12173">
                  <c:v>4.6571999999999996</c:v>
                </c:pt>
                <c:pt idx="12174">
                  <c:v>4.4112</c:v>
                </c:pt>
                <c:pt idx="12175">
                  <c:v>4.1763000000000003</c:v>
                </c:pt>
                <c:pt idx="12176">
                  <c:v>3.8973</c:v>
                </c:pt>
                <c:pt idx="12177">
                  <c:v>3.7275999999999998</c:v>
                </c:pt>
                <c:pt idx="12178">
                  <c:v>3.6112000000000002</c:v>
                </c:pt>
                <c:pt idx="12179">
                  <c:v>3.5710000000000002</c:v>
                </c:pt>
                <c:pt idx="12180">
                  <c:v>3.6181000000000001</c:v>
                </c:pt>
                <c:pt idx="12181">
                  <c:v>3.9447999999999999</c:v>
                </c:pt>
                <c:pt idx="12182">
                  <c:v>4.6307999999999998</c:v>
                </c:pt>
                <c:pt idx="12183">
                  <c:v>5.4814999999999996</c:v>
                </c:pt>
                <c:pt idx="12184">
                  <c:v>6.1481000000000003</c:v>
                </c:pt>
                <c:pt idx="12185">
                  <c:v>6.5694999999999997</c:v>
                </c:pt>
                <c:pt idx="12186">
                  <c:v>6.3155999999999999</c:v>
                </c:pt>
                <c:pt idx="12187">
                  <c:v>5.4588999999999999</c:v>
                </c:pt>
                <c:pt idx="12188">
                  <c:v>5.3895</c:v>
                </c:pt>
                <c:pt idx="12189">
                  <c:v>5.3452999999999999</c:v>
                </c:pt>
                <c:pt idx="12190">
                  <c:v>5.2552000000000003</c:v>
                </c:pt>
                <c:pt idx="12191">
                  <c:v>4.9863999999999997</c:v>
                </c:pt>
                <c:pt idx="12192">
                  <c:v>4.8156999999999996</c:v>
                </c:pt>
                <c:pt idx="12193">
                  <c:v>4.5843999999999996</c:v>
                </c:pt>
                <c:pt idx="12194">
                  <c:v>4.3906999999999998</c:v>
                </c:pt>
                <c:pt idx="12195">
                  <c:v>4.2366999999999999</c:v>
                </c:pt>
                <c:pt idx="12196">
                  <c:v>4.1721000000000004</c:v>
                </c:pt>
                <c:pt idx="12197">
                  <c:v>4.1840999999999999</c:v>
                </c:pt>
                <c:pt idx="12198">
                  <c:v>4.3147000000000002</c:v>
                </c:pt>
                <c:pt idx="12199">
                  <c:v>4.5514000000000001</c:v>
                </c:pt>
                <c:pt idx="12200">
                  <c:v>4.8404999999999996</c:v>
                </c:pt>
                <c:pt idx="12201">
                  <c:v>5.1486000000000001</c:v>
                </c:pt>
                <c:pt idx="12202">
                  <c:v>5.2758000000000003</c:v>
                </c:pt>
                <c:pt idx="12203">
                  <c:v>5.3444000000000003</c:v>
                </c:pt>
                <c:pt idx="12204">
                  <c:v>5.4592999999999998</c:v>
                </c:pt>
                <c:pt idx="12205">
                  <c:v>5.3673000000000002</c:v>
                </c:pt>
                <c:pt idx="12206">
                  <c:v>5.2843</c:v>
                </c:pt>
                <c:pt idx="12207">
                  <c:v>5.2561999999999998</c:v>
                </c:pt>
                <c:pt idx="12208">
                  <c:v>5.0782999999999996</c:v>
                </c:pt>
                <c:pt idx="12209">
                  <c:v>4.9772999999999996</c:v>
                </c:pt>
                <c:pt idx="12210">
                  <c:v>4.9034000000000004</c:v>
                </c:pt>
                <c:pt idx="12211">
                  <c:v>4.7930999999999999</c:v>
                </c:pt>
                <c:pt idx="12212">
                  <c:v>4.7464000000000004</c:v>
                </c:pt>
                <c:pt idx="12213">
                  <c:v>4.7500999999999998</c:v>
                </c:pt>
                <c:pt idx="12214">
                  <c:v>4.7224000000000004</c:v>
                </c:pt>
                <c:pt idx="12215">
                  <c:v>4.7401</c:v>
                </c:pt>
                <c:pt idx="12216">
                  <c:v>4.7805</c:v>
                </c:pt>
                <c:pt idx="12217">
                  <c:v>4.8708</c:v>
                </c:pt>
                <c:pt idx="12218">
                  <c:v>4.8544999999999998</c:v>
                </c:pt>
                <c:pt idx="12219">
                  <c:v>4.8535000000000004</c:v>
                </c:pt>
                <c:pt idx="12220">
                  <c:v>4.7671000000000001</c:v>
                </c:pt>
                <c:pt idx="12221">
                  <c:v>3.8786</c:v>
                </c:pt>
                <c:pt idx="12222">
                  <c:v>3.2021999999999999</c:v>
                </c:pt>
                <c:pt idx="12223">
                  <c:v>2.4207000000000001</c:v>
                </c:pt>
                <c:pt idx="12224">
                  <c:v>1.8013999999999999</c:v>
                </c:pt>
                <c:pt idx="12225">
                  <c:v>1.7706</c:v>
                </c:pt>
                <c:pt idx="12226">
                  <c:v>2.7576000000000001</c:v>
                </c:pt>
                <c:pt idx="12227">
                  <c:v>3.1875</c:v>
                </c:pt>
                <c:pt idx="12228">
                  <c:v>3.2863000000000002</c:v>
                </c:pt>
                <c:pt idx="12229">
                  <c:v>3.1785999999999999</c:v>
                </c:pt>
                <c:pt idx="12230">
                  <c:v>3.1741000000000001</c:v>
                </c:pt>
                <c:pt idx="12231">
                  <c:v>3.1629</c:v>
                </c:pt>
                <c:pt idx="12232">
                  <c:v>3.1951000000000001</c:v>
                </c:pt>
                <c:pt idx="12233">
                  <c:v>3.2528999999999999</c:v>
                </c:pt>
                <c:pt idx="12234">
                  <c:v>3.2578</c:v>
                </c:pt>
                <c:pt idx="12235">
                  <c:v>3.2585999999999999</c:v>
                </c:pt>
                <c:pt idx="12236">
                  <c:v>3.3597999999999999</c:v>
                </c:pt>
                <c:pt idx="12237">
                  <c:v>3.6457000000000002</c:v>
                </c:pt>
                <c:pt idx="12238">
                  <c:v>4.1635999999999997</c:v>
                </c:pt>
                <c:pt idx="12239">
                  <c:v>4.6969000000000003</c:v>
                </c:pt>
                <c:pt idx="12240">
                  <c:v>5.1718000000000002</c:v>
                </c:pt>
                <c:pt idx="12241">
                  <c:v>5.4673999999999996</c:v>
                </c:pt>
                <c:pt idx="12242">
                  <c:v>5.5677000000000003</c:v>
                </c:pt>
                <c:pt idx="12243">
                  <c:v>5.5034000000000001</c:v>
                </c:pt>
                <c:pt idx="12244">
                  <c:v>5.3152999999999997</c:v>
                </c:pt>
                <c:pt idx="12245">
                  <c:v>5.1017000000000001</c:v>
                </c:pt>
                <c:pt idx="12246">
                  <c:v>4.9137000000000004</c:v>
                </c:pt>
                <c:pt idx="12247">
                  <c:v>4.6856999999999998</c:v>
                </c:pt>
                <c:pt idx="12248">
                  <c:v>4.5411000000000001</c:v>
                </c:pt>
                <c:pt idx="12249">
                  <c:v>4.4351000000000003</c:v>
                </c:pt>
                <c:pt idx="12250">
                  <c:v>4.4276</c:v>
                </c:pt>
                <c:pt idx="12251">
                  <c:v>4.5067000000000004</c:v>
                </c:pt>
                <c:pt idx="12252">
                  <c:v>4.5983999999999998</c:v>
                </c:pt>
                <c:pt idx="12253">
                  <c:v>4.7346000000000004</c:v>
                </c:pt>
                <c:pt idx="12254">
                  <c:v>4.9127000000000001</c:v>
                </c:pt>
                <c:pt idx="12255">
                  <c:v>5.0959000000000003</c:v>
                </c:pt>
                <c:pt idx="12256">
                  <c:v>5.3</c:v>
                </c:pt>
                <c:pt idx="12257">
                  <c:v>5.5002000000000004</c:v>
                </c:pt>
                <c:pt idx="12258">
                  <c:v>5.5305</c:v>
                </c:pt>
                <c:pt idx="12259">
                  <c:v>5.5084999999999997</c:v>
                </c:pt>
                <c:pt idx="12260">
                  <c:v>5.4814999999999996</c:v>
                </c:pt>
                <c:pt idx="12261">
                  <c:v>5.3807</c:v>
                </c:pt>
                <c:pt idx="12262">
                  <c:v>5.2537000000000003</c:v>
                </c:pt>
                <c:pt idx="12263">
                  <c:v>5.2045000000000003</c:v>
                </c:pt>
                <c:pt idx="12264">
                  <c:v>5.0667</c:v>
                </c:pt>
                <c:pt idx="12265">
                  <c:v>4.9566999999999997</c:v>
                </c:pt>
                <c:pt idx="12266">
                  <c:v>4.9627999999999997</c:v>
                </c:pt>
                <c:pt idx="12267">
                  <c:v>5.0130999999999997</c:v>
                </c:pt>
                <c:pt idx="12268">
                  <c:v>5.0488</c:v>
                </c:pt>
                <c:pt idx="12269">
                  <c:v>5.1367000000000003</c:v>
                </c:pt>
                <c:pt idx="12270">
                  <c:v>5.2877999999999998</c:v>
                </c:pt>
                <c:pt idx="12271">
                  <c:v>5.2923999999999998</c:v>
                </c:pt>
                <c:pt idx="12272">
                  <c:v>5.3643000000000001</c:v>
                </c:pt>
                <c:pt idx="12273">
                  <c:v>5.4034000000000004</c:v>
                </c:pt>
                <c:pt idx="12274">
                  <c:v>5.2971000000000004</c:v>
                </c:pt>
                <c:pt idx="12275">
                  <c:v>5.3090999999999999</c:v>
                </c:pt>
                <c:pt idx="12276">
                  <c:v>5.1584000000000003</c:v>
                </c:pt>
                <c:pt idx="12277">
                  <c:v>5.0696000000000003</c:v>
                </c:pt>
                <c:pt idx="12278">
                  <c:v>5.0274000000000001</c:v>
                </c:pt>
                <c:pt idx="12279">
                  <c:v>4.8952999999999998</c:v>
                </c:pt>
                <c:pt idx="12280">
                  <c:v>4.8544</c:v>
                </c:pt>
                <c:pt idx="12281">
                  <c:v>4.8738000000000001</c:v>
                </c:pt>
                <c:pt idx="12282">
                  <c:v>4.8422999999999998</c:v>
                </c:pt>
                <c:pt idx="12283">
                  <c:v>4.9203000000000001</c:v>
                </c:pt>
                <c:pt idx="12284">
                  <c:v>5.0777999999999999</c:v>
                </c:pt>
                <c:pt idx="12285">
                  <c:v>5.1487999999999996</c:v>
                </c:pt>
                <c:pt idx="12286">
                  <c:v>5.2554999999999996</c:v>
                </c:pt>
                <c:pt idx="12287">
                  <c:v>5.3932000000000002</c:v>
                </c:pt>
                <c:pt idx="12288">
                  <c:v>5.4301000000000004</c:v>
                </c:pt>
                <c:pt idx="12289">
                  <c:v>5.5266999999999999</c:v>
                </c:pt>
                <c:pt idx="12290">
                  <c:v>5.3756000000000004</c:v>
                </c:pt>
                <c:pt idx="12291">
                  <c:v>5.3895999999999997</c:v>
                </c:pt>
                <c:pt idx="12292">
                  <c:v>5.2286999999999999</c:v>
                </c:pt>
                <c:pt idx="12293">
                  <c:v>5.1921999999999997</c:v>
                </c:pt>
                <c:pt idx="12294">
                  <c:v>5.0605000000000002</c:v>
                </c:pt>
                <c:pt idx="12295">
                  <c:v>4.9672000000000001</c:v>
                </c:pt>
                <c:pt idx="12296">
                  <c:v>5.4065000000000003</c:v>
                </c:pt>
                <c:pt idx="12297">
                  <c:v>4.9827000000000004</c:v>
                </c:pt>
                <c:pt idx="12298">
                  <c:v>4.1124000000000001</c:v>
                </c:pt>
                <c:pt idx="12299">
                  <c:v>3.2115</c:v>
                </c:pt>
                <c:pt idx="12300">
                  <c:v>2.4333999999999998</c:v>
                </c:pt>
                <c:pt idx="12301">
                  <c:v>1.8168</c:v>
                </c:pt>
                <c:pt idx="12302">
                  <c:v>2.4285000000000001</c:v>
                </c:pt>
                <c:pt idx="12303">
                  <c:v>3.7820999999999998</c:v>
                </c:pt>
                <c:pt idx="12304">
                  <c:v>4.2504</c:v>
                </c:pt>
                <c:pt idx="12305">
                  <c:v>3.8551000000000002</c:v>
                </c:pt>
                <c:pt idx="12306">
                  <c:v>3.3519999999999999</c:v>
                </c:pt>
                <c:pt idx="12307">
                  <c:v>3.6818</c:v>
                </c:pt>
                <c:pt idx="12308">
                  <c:v>3.9613</c:v>
                </c:pt>
                <c:pt idx="12309">
                  <c:v>4.0057999999999998</c:v>
                </c:pt>
                <c:pt idx="12310">
                  <c:v>3.8643000000000001</c:v>
                </c:pt>
                <c:pt idx="12311">
                  <c:v>3.6638999999999999</c:v>
                </c:pt>
                <c:pt idx="12312">
                  <c:v>3.5282</c:v>
                </c:pt>
                <c:pt idx="12313">
                  <c:v>3.3795999999999999</c:v>
                </c:pt>
                <c:pt idx="12314">
                  <c:v>3.2924000000000002</c:v>
                </c:pt>
                <c:pt idx="12315">
                  <c:v>3.3494999999999999</c:v>
                </c:pt>
                <c:pt idx="12316">
                  <c:v>3.9792999999999998</c:v>
                </c:pt>
                <c:pt idx="12317">
                  <c:v>5.2480000000000002</c:v>
                </c:pt>
                <c:pt idx="12318">
                  <c:v>6.4714</c:v>
                </c:pt>
                <c:pt idx="12319">
                  <c:v>6.7240000000000002</c:v>
                </c:pt>
                <c:pt idx="12320">
                  <c:v>5.9341999999999997</c:v>
                </c:pt>
                <c:pt idx="12321">
                  <c:v>4.9440999999999997</c:v>
                </c:pt>
                <c:pt idx="12322">
                  <c:v>5.3541999999999996</c:v>
                </c:pt>
                <c:pt idx="12323">
                  <c:v>5.6841999999999997</c:v>
                </c:pt>
                <c:pt idx="12324">
                  <c:v>5.6889000000000003</c:v>
                </c:pt>
                <c:pt idx="12325">
                  <c:v>5.1406000000000001</c:v>
                </c:pt>
                <c:pt idx="12326">
                  <c:v>4.3959000000000001</c:v>
                </c:pt>
                <c:pt idx="12327">
                  <c:v>4.2971000000000004</c:v>
                </c:pt>
                <c:pt idx="12328">
                  <c:v>4.2602000000000002</c:v>
                </c:pt>
                <c:pt idx="12329">
                  <c:v>4.2046999999999999</c:v>
                </c:pt>
                <c:pt idx="12330">
                  <c:v>4.0723000000000003</c:v>
                </c:pt>
                <c:pt idx="12331">
                  <c:v>3.9285000000000001</c:v>
                </c:pt>
                <c:pt idx="12332">
                  <c:v>3.9089999999999998</c:v>
                </c:pt>
                <c:pt idx="12333">
                  <c:v>4.0605000000000002</c:v>
                </c:pt>
                <c:pt idx="12334">
                  <c:v>4.3696000000000002</c:v>
                </c:pt>
                <c:pt idx="12335">
                  <c:v>4.8471000000000002</c:v>
                </c:pt>
                <c:pt idx="12336">
                  <c:v>5.8533999999999997</c:v>
                </c:pt>
                <c:pt idx="12337">
                  <c:v>5.3952</c:v>
                </c:pt>
                <c:pt idx="12338">
                  <c:v>4.4794</c:v>
                </c:pt>
                <c:pt idx="12339">
                  <c:v>3.4965999999999999</c:v>
                </c:pt>
                <c:pt idx="12340">
                  <c:v>2.6537000000000002</c:v>
                </c:pt>
                <c:pt idx="12341">
                  <c:v>2.1128</c:v>
                </c:pt>
                <c:pt idx="12342">
                  <c:v>2.9062000000000001</c:v>
                </c:pt>
                <c:pt idx="12343">
                  <c:v>4.5974000000000004</c:v>
                </c:pt>
                <c:pt idx="12344">
                  <c:v>4.7830000000000004</c:v>
                </c:pt>
                <c:pt idx="12345">
                  <c:v>4.1782000000000004</c:v>
                </c:pt>
                <c:pt idx="12346">
                  <c:v>3.35</c:v>
                </c:pt>
                <c:pt idx="12347">
                  <c:v>2.9662000000000002</c:v>
                </c:pt>
                <c:pt idx="12348">
                  <c:v>3.4657</c:v>
                </c:pt>
                <c:pt idx="12349">
                  <c:v>3.6644000000000001</c:v>
                </c:pt>
                <c:pt idx="12350">
                  <c:v>3.6406000000000001</c:v>
                </c:pt>
                <c:pt idx="12351">
                  <c:v>3.5255999999999998</c:v>
                </c:pt>
                <c:pt idx="12352">
                  <c:v>3.3837000000000002</c:v>
                </c:pt>
                <c:pt idx="12353">
                  <c:v>3.3233999999999999</c:v>
                </c:pt>
                <c:pt idx="12354">
                  <c:v>3.2818999999999998</c:v>
                </c:pt>
                <c:pt idx="12355">
                  <c:v>3.2645</c:v>
                </c:pt>
                <c:pt idx="12356">
                  <c:v>3.4693999999999998</c:v>
                </c:pt>
                <c:pt idx="12357">
                  <c:v>4.2826000000000004</c:v>
                </c:pt>
                <c:pt idx="12358">
                  <c:v>5.4454000000000002</c:v>
                </c:pt>
                <c:pt idx="12359">
                  <c:v>6.3376000000000001</c:v>
                </c:pt>
                <c:pt idx="12360">
                  <c:v>6.6547000000000001</c:v>
                </c:pt>
                <c:pt idx="12361">
                  <c:v>6.0449999999999999</c:v>
                </c:pt>
                <c:pt idx="12362">
                  <c:v>5.1745000000000001</c:v>
                </c:pt>
                <c:pt idx="12363">
                  <c:v>5.2523</c:v>
                </c:pt>
                <c:pt idx="12364">
                  <c:v>5.3066000000000004</c:v>
                </c:pt>
                <c:pt idx="12365">
                  <c:v>5.1962999999999999</c:v>
                </c:pt>
                <c:pt idx="12366">
                  <c:v>4.9744000000000002</c:v>
                </c:pt>
                <c:pt idx="12367">
                  <c:v>4.7024999999999997</c:v>
                </c:pt>
                <c:pt idx="12368">
                  <c:v>4.5229999999999997</c:v>
                </c:pt>
                <c:pt idx="12369">
                  <c:v>4.2771999999999997</c:v>
                </c:pt>
                <c:pt idx="12370">
                  <c:v>4.1285999999999996</c:v>
                </c:pt>
                <c:pt idx="12371">
                  <c:v>4.0717999999999996</c:v>
                </c:pt>
                <c:pt idx="12372">
                  <c:v>4.1318999999999999</c:v>
                </c:pt>
                <c:pt idx="12373">
                  <c:v>4.3192000000000004</c:v>
                </c:pt>
                <c:pt idx="12374">
                  <c:v>4.6555</c:v>
                </c:pt>
                <c:pt idx="12375">
                  <c:v>5.0972999999999997</c:v>
                </c:pt>
                <c:pt idx="12376">
                  <c:v>5.4915000000000003</c:v>
                </c:pt>
                <c:pt idx="12377">
                  <c:v>5.7732999999999999</c:v>
                </c:pt>
                <c:pt idx="12378">
                  <c:v>5.7965999999999998</c:v>
                </c:pt>
                <c:pt idx="12379">
                  <c:v>5.8033999999999999</c:v>
                </c:pt>
                <c:pt idx="12380">
                  <c:v>5.5335000000000001</c:v>
                </c:pt>
                <c:pt idx="12381">
                  <c:v>5.3623000000000003</c:v>
                </c:pt>
                <c:pt idx="12382">
                  <c:v>5.0553999999999997</c:v>
                </c:pt>
                <c:pt idx="12383">
                  <c:v>4.8430999999999997</c:v>
                </c:pt>
                <c:pt idx="12384">
                  <c:v>4.7062999999999997</c:v>
                </c:pt>
                <c:pt idx="12385">
                  <c:v>4.5441000000000003</c:v>
                </c:pt>
                <c:pt idx="12386">
                  <c:v>5.7625000000000002</c:v>
                </c:pt>
                <c:pt idx="12387">
                  <c:v>8.5939999999999994</c:v>
                </c:pt>
                <c:pt idx="12388">
                  <c:v>10.340999999999999</c:v>
                </c:pt>
                <c:pt idx="12389">
                  <c:v>16.538</c:v>
                </c:pt>
                <c:pt idx="12390">
                  <c:v>35.917000000000002</c:v>
                </c:pt>
                <c:pt idx="12391">
                  <c:v>79.209000000000003</c:v>
                </c:pt>
                <c:pt idx="12392">
                  <c:v>105.9</c:v>
                </c:pt>
                <c:pt idx="12393">
                  <c:v>110</c:v>
                </c:pt>
                <c:pt idx="12394">
                  <c:v>108.84</c:v>
                </c:pt>
                <c:pt idx="12395">
                  <c:v>89.807000000000002</c:v>
                </c:pt>
                <c:pt idx="12396">
                  <c:v>71.099000000000004</c:v>
                </c:pt>
                <c:pt idx="12397">
                  <c:v>54.372</c:v>
                </c:pt>
                <c:pt idx="12398">
                  <c:v>40.415999999999997</c:v>
                </c:pt>
                <c:pt idx="12399">
                  <c:v>29.632000000000001</c:v>
                </c:pt>
                <c:pt idx="12400">
                  <c:v>21.402000000000001</c:v>
                </c:pt>
                <c:pt idx="12401">
                  <c:v>15.523999999999999</c:v>
                </c:pt>
                <c:pt idx="12402">
                  <c:v>11.170999999999999</c:v>
                </c:pt>
                <c:pt idx="12403">
                  <c:v>2.613</c:v>
                </c:pt>
                <c:pt idx="12404">
                  <c:v>2.4986999999999999</c:v>
                </c:pt>
                <c:pt idx="12405">
                  <c:v>2.1579999999999999</c:v>
                </c:pt>
                <c:pt idx="12406">
                  <c:v>1.7239</c:v>
                </c:pt>
                <c:pt idx="12407">
                  <c:v>1.3507</c:v>
                </c:pt>
                <c:pt idx="12408">
                  <c:v>1.0529999999999999</c:v>
                </c:pt>
                <c:pt idx="12409">
                  <c:v>0.80389999999999995</c:v>
                </c:pt>
                <c:pt idx="12410">
                  <c:v>0.62929999999999997</c:v>
                </c:pt>
                <c:pt idx="12411">
                  <c:v>0.49409999999999998</c:v>
                </c:pt>
                <c:pt idx="12412">
                  <c:v>0.39450000000000002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'[2015-11-24 PACl 0,2 update.xlsx]original'!$D$1</c:f>
              <c:strCache>
                <c:ptCount val="1"/>
                <c:pt idx="0">
                  <c:v>Effluent</c:v>
                </c:pt>
              </c:strCache>
            </c:strRef>
          </c:tx>
          <c:marker>
            <c:symbol val="none"/>
          </c:marker>
          <c:xVal>
            <c:numRef>
              <c:f>'[2015-11-24 PACl 0,2 update.xlsx]original'!$A$2:$A$13000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'[2015-11-24 PACl 0,2 update.xlsx]original'!$D:$D</c:f>
              <c:numCache>
                <c:formatCode>General</c:formatCode>
                <c:ptCount val="1048576"/>
                <c:pt idx="0">
                  <c:v>0</c:v>
                </c:pt>
                <c:pt idx="1">
                  <c:v>1.55</c:v>
                </c:pt>
                <c:pt idx="2">
                  <c:v>1.47</c:v>
                </c:pt>
                <c:pt idx="3">
                  <c:v>1.39</c:v>
                </c:pt>
                <c:pt idx="4">
                  <c:v>1.3</c:v>
                </c:pt>
                <c:pt idx="5">
                  <c:v>1.19</c:v>
                </c:pt>
                <c:pt idx="6">
                  <c:v>1.1000000000000001</c:v>
                </c:pt>
                <c:pt idx="7">
                  <c:v>1.02</c:v>
                </c:pt>
                <c:pt idx="8">
                  <c:v>0.95</c:v>
                </c:pt>
                <c:pt idx="9">
                  <c:v>0.89</c:v>
                </c:pt>
                <c:pt idx="10">
                  <c:v>0.83</c:v>
                </c:pt>
                <c:pt idx="11">
                  <c:v>0.78</c:v>
                </c:pt>
                <c:pt idx="12">
                  <c:v>0.75</c:v>
                </c:pt>
                <c:pt idx="13">
                  <c:v>0.72</c:v>
                </c:pt>
                <c:pt idx="14">
                  <c:v>0.7</c:v>
                </c:pt>
                <c:pt idx="15">
                  <c:v>0.67</c:v>
                </c:pt>
                <c:pt idx="16">
                  <c:v>0.65</c:v>
                </c:pt>
                <c:pt idx="17">
                  <c:v>0.62</c:v>
                </c:pt>
                <c:pt idx="18">
                  <c:v>0.6</c:v>
                </c:pt>
                <c:pt idx="19">
                  <c:v>0.59</c:v>
                </c:pt>
                <c:pt idx="20">
                  <c:v>0.57999999999999996</c:v>
                </c:pt>
                <c:pt idx="21">
                  <c:v>0.57999999999999996</c:v>
                </c:pt>
                <c:pt idx="22">
                  <c:v>0.57999999999999996</c:v>
                </c:pt>
                <c:pt idx="23">
                  <c:v>0.59</c:v>
                </c:pt>
                <c:pt idx="24">
                  <c:v>0.6</c:v>
                </c:pt>
                <c:pt idx="25">
                  <c:v>0.62</c:v>
                </c:pt>
                <c:pt idx="26">
                  <c:v>0.64</c:v>
                </c:pt>
                <c:pt idx="27">
                  <c:v>0.66</c:v>
                </c:pt>
                <c:pt idx="28">
                  <c:v>0.69</c:v>
                </c:pt>
                <c:pt idx="29">
                  <c:v>0.71</c:v>
                </c:pt>
                <c:pt idx="30">
                  <c:v>0.73</c:v>
                </c:pt>
                <c:pt idx="31">
                  <c:v>0.75</c:v>
                </c:pt>
                <c:pt idx="32">
                  <c:v>0.76</c:v>
                </c:pt>
                <c:pt idx="33">
                  <c:v>0.78</c:v>
                </c:pt>
                <c:pt idx="34">
                  <c:v>0.8</c:v>
                </c:pt>
                <c:pt idx="35">
                  <c:v>0.82</c:v>
                </c:pt>
                <c:pt idx="36">
                  <c:v>0.83</c:v>
                </c:pt>
                <c:pt idx="37">
                  <c:v>0.85</c:v>
                </c:pt>
                <c:pt idx="38">
                  <c:v>0.86</c:v>
                </c:pt>
                <c:pt idx="39">
                  <c:v>0.88</c:v>
                </c:pt>
                <c:pt idx="40">
                  <c:v>0.89</c:v>
                </c:pt>
                <c:pt idx="41">
                  <c:v>0.89</c:v>
                </c:pt>
                <c:pt idx="42">
                  <c:v>0.9</c:v>
                </c:pt>
                <c:pt idx="43">
                  <c:v>0.9</c:v>
                </c:pt>
                <c:pt idx="44">
                  <c:v>0.89</c:v>
                </c:pt>
                <c:pt idx="45">
                  <c:v>0.88</c:v>
                </c:pt>
                <c:pt idx="46">
                  <c:v>0.87</c:v>
                </c:pt>
                <c:pt idx="47">
                  <c:v>0.86</c:v>
                </c:pt>
                <c:pt idx="48">
                  <c:v>0.85</c:v>
                </c:pt>
                <c:pt idx="49">
                  <c:v>0.84</c:v>
                </c:pt>
                <c:pt idx="50">
                  <c:v>0.83</c:v>
                </c:pt>
                <c:pt idx="51">
                  <c:v>0.82</c:v>
                </c:pt>
                <c:pt idx="52">
                  <c:v>0.8</c:v>
                </c:pt>
                <c:pt idx="53">
                  <c:v>0.79</c:v>
                </c:pt>
                <c:pt idx="54">
                  <c:v>0.78</c:v>
                </c:pt>
                <c:pt idx="55">
                  <c:v>0.78</c:v>
                </c:pt>
                <c:pt idx="56">
                  <c:v>0.76</c:v>
                </c:pt>
                <c:pt idx="57">
                  <c:v>0.76</c:v>
                </c:pt>
                <c:pt idx="58">
                  <c:v>0.75</c:v>
                </c:pt>
                <c:pt idx="59">
                  <c:v>0.75</c:v>
                </c:pt>
                <c:pt idx="60">
                  <c:v>0.74</c:v>
                </c:pt>
                <c:pt idx="61">
                  <c:v>0.73</c:v>
                </c:pt>
                <c:pt idx="62">
                  <c:v>0.73</c:v>
                </c:pt>
                <c:pt idx="63">
                  <c:v>0.74</c:v>
                </c:pt>
                <c:pt idx="64">
                  <c:v>0.73</c:v>
                </c:pt>
                <c:pt idx="65">
                  <c:v>0.74</c:v>
                </c:pt>
                <c:pt idx="66">
                  <c:v>0.73</c:v>
                </c:pt>
                <c:pt idx="67">
                  <c:v>0.73</c:v>
                </c:pt>
                <c:pt idx="68">
                  <c:v>0.72</c:v>
                </c:pt>
                <c:pt idx="69">
                  <c:v>0.72</c:v>
                </c:pt>
                <c:pt idx="70">
                  <c:v>0.71</c:v>
                </c:pt>
                <c:pt idx="71">
                  <c:v>0.7</c:v>
                </c:pt>
                <c:pt idx="72">
                  <c:v>0.69</c:v>
                </c:pt>
                <c:pt idx="73">
                  <c:v>0.69</c:v>
                </c:pt>
                <c:pt idx="74">
                  <c:v>0.69</c:v>
                </c:pt>
                <c:pt idx="75">
                  <c:v>0.69</c:v>
                </c:pt>
                <c:pt idx="76">
                  <c:v>0.68</c:v>
                </c:pt>
                <c:pt idx="77">
                  <c:v>0.68</c:v>
                </c:pt>
                <c:pt idx="78">
                  <c:v>0.67</c:v>
                </c:pt>
                <c:pt idx="79">
                  <c:v>0.66</c:v>
                </c:pt>
                <c:pt idx="80">
                  <c:v>0.66</c:v>
                </c:pt>
                <c:pt idx="81">
                  <c:v>0.65</c:v>
                </c:pt>
                <c:pt idx="82">
                  <c:v>0.64</c:v>
                </c:pt>
                <c:pt idx="83">
                  <c:v>0.62</c:v>
                </c:pt>
                <c:pt idx="84">
                  <c:v>0.6</c:v>
                </c:pt>
                <c:pt idx="85">
                  <c:v>0.57999999999999996</c:v>
                </c:pt>
                <c:pt idx="86">
                  <c:v>0.56000000000000005</c:v>
                </c:pt>
                <c:pt idx="87">
                  <c:v>0.53</c:v>
                </c:pt>
                <c:pt idx="88">
                  <c:v>0.51</c:v>
                </c:pt>
                <c:pt idx="89">
                  <c:v>0.49</c:v>
                </c:pt>
                <c:pt idx="90">
                  <c:v>0.48</c:v>
                </c:pt>
                <c:pt idx="91">
                  <c:v>0.46</c:v>
                </c:pt>
                <c:pt idx="92">
                  <c:v>0.45</c:v>
                </c:pt>
                <c:pt idx="93">
                  <c:v>0.44</c:v>
                </c:pt>
                <c:pt idx="94">
                  <c:v>0.43</c:v>
                </c:pt>
                <c:pt idx="95">
                  <c:v>0.43</c:v>
                </c:pt>
                <c:pt idx="96">
                  <c:v>0.42</c:v>
                </c:pt>
                <c:pt idx="97">
                  <c:v>0.42</c:v>
                </c:pt>
                <c:pt idx="98">
                  <c:v>0.41</c:v>
                </c:pt>
                <c:pt idx="99">
                  <c:v>0.41</c:v>
                </c:pt>
                <c:pt idx="100">
                  <c:v>0.41</c:v>
                </c:pt>
                <c:pt idx="101">
                  <c:v>0.41</c:v>
                </c:pt>
                <c:pt idx="102">
                  <c:v>0.42</c:v>
                </c:pt>
                <c:pt idx="103">
                  <c:v>0.42</c:v>
                </c:pt>
                <c:pt idx="104">
                  <c:v>0.42</c:v>
                </c:pt>
                <c:pt idx="105">
                  <c:v>0.43</c:v>
                </c:pt>
                <c:pt idx="106">
                  <c:v>0.43</c:v>
                </c:pt>
                <c:pt idx="107">
                  <c:v>0.43</c:v>
                </c:pt>
                <c:pt idx="108">
                  <c:v>0.43</c:v>
                </c:pt>
                <c:pt idx="109">
                  <c:v>0.44</c:v>
                </c:pt>
                <c:pt idx="110">
                  <c:v>0.44</c:v>
                </c:pt>
                <c:pt idx="111">
                  <c:v>0.45</c:v>
                </c:pt>
                <c:pt idx="112">
                  <c:v>0.45</c:v>
                </c:pt>
                <c:pt idx="113">
                  <c:v>0.46</c:v>
                </c:pt>
                <c:pt idx="114">
                  <c:v>0.46</c:v>
                </c:pt>
                <c:pt idx="115">
                  <c:v>0.47</c:v>
                </c:pt>
                <c:pt idx="116">
                  <c:v>0.47</c:v>
                </c:pt>
                <c:pt idx="117">
                  <c:v>0.47</c:v>
                </c:pt>
                <c:pt idx="118">
                  <c:v>0.48</c:v>
                </c:pt>
                <c:pt idx="119">
                  <c:v>0.49</c:v>
                </c:pt>
                <c:pt idx="120">
                  <c:v>0.49</c:v>
                </c:pt>
                <c:pt idx="121">
                  <c:v>0.49</c:v>
                </c:pt>
                <c:pt idx="122">
                  <c:v>0.5</c:v>
                </c:pt>
                <c:pt idx="123">
                  <c:v>0</c:v>
                </c:pt>
                <c:pt idx="124">
                  <c:v>0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0.5</c:v>
                </c:pt>
                <c:pt idx="129">
                  <c:v>0.5</c:v>
                </c:pt>
                <c:pt idx="130">
                  <c:v>0.5</c:v>
                </c:pt>
                <c:pt idx="131">
                  <c:v>0.51</c:v>
                </c:pt>
                <c:pt idx="132">
                  <c:v>0.53</c:v>
                </c:pt>
                <c:pt idx="133">
                  <c:v>0.54</c:v>
                </c:pt>
                <c:pt idx="134">
                  <c:v>0.55000000000000004</c:v>
                </c:pt>
                <c:pt idx="135">
                  <c:v>0.55000000000000004</c:v>
                </c:pt>
                <c:pt idx="136">
                  <c:v>0.55000000000000004</c:v>
                </c:pt>
                <c:pt idx="137">
                  <c:v>0.54</c:v>
                </c:pt>
                <c:pt idx="138">
                  <c:v>0.52</c:v>
                </c:pt>
                <c:pt idx="139">
                  <c:v>0.51</c:v>
                </c:pt>
                <c:pt idx="140">
                  <c:v>0.52</c:v>
                </c:pt>
                <c:pt idx="141">
                  <c:v>0.57999999999999996</c:v>
                </c:pt>
                <c:pt idx="142">
                  <c:v>0.76</c:v>
                </c:pt>
                <c:pt idx="143">
                  <c:v>1.05</c:v>
                </c:pt>
                <c:pt idx="144">
                  <c:v>1.33</c:v>
                </c:pt>
                <c:pt idx="145">
                  <c:v>1.56</c:v>
                </c:pt>
                <c:pt idx="146">
                  <c:v>1.72</c:v>
                </c:pt>
                <c:pt idx="147">
                  <c:v>1.8</c:v>
                </c:pt>
                <c:pt idx="148">
                  <c:v>1.86</c:v>
                </c:pt>
                <c:pt idx="149">
                  <c:v>1.87</c:v>
                </c:pt>
                <c:pt idx="150">
                  <c:v>1.87</c:v>
                </c:pt>
                <c:pt idx="151">
                  <c:v>1.85</c:v>
                </c:pt>
                <c:pt idx="152">
                  <c:v>1.79</c:v>
                </c:pt>
                <c:pt idx="153">
                  <c:v>1.73</c:v>
                </c:pt>
                <c:pt idx="154">
                  <c:v>1.63</c:v>
                </c:pt>
                <c:pt idx="155">
                  <c:v>1.54</c:v>
                </c:pt>
                <c:pt idx="156">
                  <c:v>1.42</c:v>
                </c:pt>
                <c:pt idx="157">
                  <c:v>1.35</c:v>
                </c:pt>
                <c:pt idx="158">
                  <c:v>1.25</c:v>
                </c:pt>
                <c:pt idx="159">
                  <c:v>1.1599999999999999</c:v>
                </c:pt>
                <c:pt idx="160">
                  <c:v>1.08</c:v>
                </c:pt>
                <c:pt idx="161">
                  <c:v>1.01</c:v>
                </c:pt>
                <c:pt idx="162">
                  <c:v>0.95</c:v>
                </c:pt>
                <c:pt idx="163">
                  <c:v>0.9</c:v>
                </c:pt>
                <c:pt idx="164">
                  <c:v>0.84</c:v>
                </c:pt>
                <c:pt idx="165">
                  <c:v>0.8</c:v>
                </c:pt>
                <c:pt idx="166">
                  <c:v>0.76</c:v>
                </c:pt>
                <c:pt idx="167">
                  <c:v>0.72</c:v>
                </c:pt>
                <c:pt idx="168">
                  <c:v>0.69</c:v>
                </c:pt>
                <c:pt idx="169">
                  <c:v>0.67</c:v>
                </c:pt>
                <c:pt idx="170">
                  <c:v>0.64</c:v>
                </c:pt>
                <c:pt idx="171">
                  <c:v>0.62</c:v>
                </c:pt>
                <c:pt idx="172">
                  <c:v>0.6</c:v>
                </c:pt>
                <c:pt idx="173">
                  <c:v>0.57999999999999996</c:v>
                </c:pt>
                <c:pt idx="174">
                  <c:v>0.56000000000000005</c:v>
                </c:pt>
                <c:pt idx="175">
                  <c:v>0.54</c:v>
                </c:pt>
                <c:pt idx="176">
                  <c:v>0.53</c:v>
                </c:pt>
                <c:pt idx="177">
                  <c:v>0.52</c:v>
                </c:pt>
                <c:pt idx="178">
                  <c:v>0.5</c:v>
                </c:pt>
                <c:pt idx="179">
                  <c:v>0.49</c:v>
                </c:pt>
                <c:pt idx="180">
                  <c:v>0.48</c:v>
                </c:pt>
                <c:pt idx="181">
                  <c:v>0.48</c:v>
                </c:pt>
                <c:pt idx="182">
                  <c:v>0.47</c:v>
                </c:pt>
                <c:pt idx="183">
                  <c:v>0.46</c:v>
                </c:pt>
                <c:pt idx="184">
                  <c:v>0.46</c:v>
                </c:pt>
                <c:pt idx="185">
                  <c:v>0.45</c:v>
                </c:pt>
                <c:pt idx="186">
                  <c:v>0.45</c:v>
                </c:pt>
                <c:pt idx="187">
                  <c:v>0.44</c:v>
                </c:pt>
                <c:pt idx="188">
                  <c:v>0.44</c:v>
                </c:pt>
                <c:pt idx="189">
                  <c:v>0.43</c:v>
                </c:pt>
                <c:pt idx="190">
                  <c:v>0.43</c:v>
                </c:pt>
                <c:pt idx="191">
                  <c:v>0.43</c:v>
                </c:pt>
                <c:pt idx="192">
                  <c:v>0.43</c:v>
                </c:pt>
                <c:pt idx="193">
                  <c:v>0.43</c:v>
                </c:pt>
                <c:pt idx="194">
                  <c:v>0.42</c:v>
                </c:pt>
                <c:pt idx="195">
                  <c:v>0.42</c:v>
                </c:pt>
                <c:pt idx="196">
                  <c:v>0.42</c:v>
                </c:pt>
                <c:pt idx="197">
                  <c:v>0.42</c:v>
                </c:pt>
                <c:pt idx="198">
                  <c:v>0.42</c:v>
                </c:pt>
                <c:pt idx="199">
                  <c:v>0.42</c:v>
                </c:pt>
                <c:pt idx="200">
                  <c:v>0.42</c:v>
                </c:pt>
                <c:pt idx="201">
                  <c:v>0.42</c:v>
                </c:pt>
                <c:pt idx="202">
                  <c:v>0.42</c:v>
                </c:pt>
                <c:pt idx="203">
                  <c:v>0.42</c:v>
                </c:pt>
                <c:pt idx="204">
                  <c:v>0.42</c:v>
                </c:pt>
                <c:pt idx="205">
                  <c:v>0.42</c:v>
                </c:pt>
                <c:pt idx="206">
                  <c:v>0.41</c:v>
                </c:pt>
                <c:pt idx="207">
                  <c:v>0.41</c:v>
                </c:pt>
                <c:pt idx="208">
                  <c:v>0.4</c:v>
                </c:pt>
                <c:pt idx="209">
                  <c:v>0.39</c:v>
                </c:pt>
                <c:pt idx="210">
                  <c:v>0.39</c:v>
                </c:pt>
                <c:pt idx="211">
                  <c:v>0.39</c:v>
                </c:pt>
                <c:pt idx="212">
                  <c:v>0.38</c:v>
                </c:pt>
                <c:pt idx="213">
                  <c:v>0.38</c:v>
                </c:pt>
                <c:pt idx="214">
                  <c:v>0.37</c:v>
                </c:pt>
                <c:pt idx="215">
                  <c:v>0.37</c:v>
                </c:pt>
                <c:pt idx="216">
                  <c:v>0.37</c:v>
                </c:pt>
                <c:pt idx="217">
                  <c:v>0.36</c:v>
                </c:pt>
                <c:pt idx="218">
                  <c:v>0.36</c:v>
                </c:pt>
                <c:pt idx="219">
                  <c:v>0.35</c:v>
                </c:pt>
                <c:pt idx="220">
                  <c:v>0.36</c:v>
                </c:pt>
                <c:pt idx="221">
                  <c:v>0.36</c:v>
                </c:pt>
                <c:pt idx="222">
                  <c:v>0.36</c:v>
                </c:pt>
                <c:pt idx="223">
                  <c:v>0.36</c:v>
                </c:pt>
                <c:pt idx="224">
                  <c:v>0.36</c:v>
                </c:pt>
                <c:pt idx="225">
                  <c:v>0.36</c:v>
                </c:pt>
                <c:pt idx="226">
                  <c:v>0.36</c:v>
                </c:pt>
                <c:pt idx="227">
                  <c:v>0.36</c:v>
                </c:pt>
                <c:pt idx="228">
                  <c:v>0.36</c:v>
                </c:pt>
                <c:pt idx="229">
                  <c:v>0.36</c:v>
                </c:pt>
                <c:pt idx="230">
                  <c:v>0.36</c:v>
                </c:pt>
                <c:pt idx="231">
                  <c:v>0.36</c:v>
                </c:pt>
                <c:pt idx="232">
                  <c:v>0.36</c:v>
                </c:pt>
                <c:pt idx="233">
                  <c:v>0.36</c:v>
                </c:pt>
                <c:pt idx="234">
                  <c:v>0.36</c:v>
                </c:pt>
                <c:pt idx="235">
                  <c:v>0.36</c:v>
                </c:pt>
                <c:pt idx="236">
                  <c:v>0.36</c:v>
                </c:pt>
                <c:pt idx="237">
                  <c:v>0.36</c:v>
                </c:pt>
                <c:pt idx="238">
                  <c:v>0.36</c:v>
                </c:pt>
                <c:pt idx="239">
                  <c:v>0.37</c:v>
                </c:pt>
                <c:pt idx="240">
                  <c:v>0.37</c:v>
                </c:pt>
                <c:pt idx="241">
                  <c:v>0.37</c:v>
                </c:pt>
                <c:pt idx="242">
                  <c:v>0.37</c:v>
                </c:pt>
                <c:pt idx="243">
                  <c:v>0.37</c:v>
                </c:pt>
                <c:pt idx="244">
                  <c:v>0.37</c:v>
                </c:pt>
                <c:pt idx="245">
                  <c:v>0.37</c:v>
                </c:pt>
                <c:pt idx="246">
                  <c:v>0.37</c:v>
                </c:pt>
                <c:pt idx="247">
                  <c:v>0.37</c:v>
                </c:pt>
                <c:pt idx="248">
                  <c:v>0.37</c:v>
                </c:pt>
                <c:pt idx="249">
                  <c:v>0.37</c:v>
                </c:pt>
                <c:pt idx="250">
                  <c:v>0.37</c:v>
                </c:pt>
                <c:pt idx="251">
                  <c:v>0.37</c:v>
                </c:pt>
                <c:pt idx="252">
                  <c:v>0.37</c:v>
                </c:pt>
                <c:pt idx="253">
                  <c:v>0.37</c:v>
                </c:pt>
                <c:pt idx="254">
                  <c:v>0.37</c:v>
                </c:pt>
                <c:pt idx="255">
                  <c:v>0.37</c:v>
                </c:pt>
                <c:pt idx="256">
                  <c:v>0.37</c:v>
                </c:pt>
                <c:pt idx="257">
                  <c:v>0.37</c:v>
                </c:pt>
                <c:pt idx="258">
                  <c:v>0.37</c:v>
                </c:pt>
                <c:pt idx="259">
                  <c:v>0.37</c:v>
                </c:pt>
                <c:pt idx="260">
                  <c:v>0.37</c:v>
                </c:pt>
                <c:pt idx="261">
                  <c:v>0.37</c:v>
                </c:pt>
                <c:pt idx="262">
                  <c:v>0.37</c:v>
                </c:pt>
                <c:pt idx="263">
                  <c:v>0.37</c:v>
                </c:pt>
                <c:pt idx="264">
                  <c:v>0.37</c:v>
                </c:pt>
                <c:pt idx="265">
                  <c:v>0.37</c:v>
                </c:pt>
                <c:pt idx="266">
                  <c:v>0.36</c:v>
                </c:pt>
                <c:pt idx="267">
                  <c:v>0.36</c:v>
                </c:pt>
                <c:pt idx="268">
                  <c:v>0.36</c:v>
                </c:pt>
                <c:pt idx="269">
                  <c:v>0.36</c:v>
                </c:pt>
                <c:pt idx="270">
                  <c:v>0.36</c:v>
                </c:pt>
                <c:pt idx="271">
                  <c:v>0.36</c:v>
                </c:pt>
                <c:pt idx="272">
                  <c:v>0.35</c:v>
                </c:pt>
                <c:pt idx="273">
                  <c:v>0.35</c:v>
                </c:pt>
                <c:pt idx="274">
                  <c:v>0.35</c:v>
                </c:pt>
                <c:pt idx="275">
                  <c:v>0.35</c:v>
                </c:pt>
                <c:pt idx="276">
                  <c:v>0.35</c:v>
                </c:pt>
                <c:pt idx="277">
                  <c:v>0.35</c:v>
                </c:pt>
                <c:pt idx="278">
                  <c:v>0.35</c:v>
                </c:pt>
                <c:pt idx="279">
                  <c:v>0.35</c:v>
                </c:pt>
                <c:pt idx="280">
                  <c:v>0.35</c:v>
                </c:pt>
                <c:pt idx="281">
                  <c:v>0.35</c:v>
                </c:pt>
                <c:pt idx="282">
                  <c:v>0.35</c:v>
                </c:pt>
                <c:pt idx="283">
                  <c:v>0.35</c:v>
                </c:pt>
                <c:pt idx="284">
                  <c:v>0.35</c:v>
                </c:pt>
                <c:pt idx="285">
                  <c:v>0.35</c:v>
                </c:pt>
                <c:pt idx="286">
                  <c:v>0.35</c:v>
                </c:pt>
                <c:pt idx="287">
                  <c:v>0.35</c:v>
                </c:pt>
                <c:pt idx="288">
                  <c:v>0.35</c:v>
                </c:pt>
                <c:pt idx="289">
                  <c:v>0.35</c:v>
                </c:pt>
                <c:pt idx="290">
                  <c:v>0.35</c:v>
                </c:pt>
                <c:pt idx="291">
                  <c:v>0.35</c:v>
                </c:pt>
                <c:pt idx="292">
                  <c:v>0.35</c:v>
                </c:pt>
                <c:pt idx="293">
                  <c:v>0.35</c:v>
                </c:pt>
                <c:pt idx="294">
                  <c:v>0.35</c:v>
                </c:pt>
                <c:pt idx="295">
                  <c:v>0.35</c:v>
                </c:pt>
                <c:pt idx="296">
                  <c:v>0.35</c:v>
                </c:pt>
                <c:pt idx="297">
                  <c:v>0.35</c:v>
                </c:pt>
                <c:pt idx="298">
                  <c:v>0.35</c:v>
                </c:pt>
                <c:pt idx="299">
                  <c:v>0.35</c:v>
                </c:pt>
                <c:pt idx="300">
                  <c:v>0.35</c:v>
                </c:pt>
                <c:pt idx="301">
                  <c:v>0.35</c:v>
                </c:pt>
                <c:pt idx="302">
                  <c:v>0.35</c:v>
                </c:pt>
                <c:pt idx="303">
                  <c:v>0.35</c:v>
                </c:pt>
                <c:pt idx="304">
                  <c:v>0.35</c:v>
                </c:pt>
                <c:pt idx="305">
                  <c:v>0.35</c:v>
                </c:pt>
                <c:pt idx="306">
                  <c:v>0.35</c:v>
                </c:pt>
                <c:pt idx="307">
                  <c:v>0.35</c:v>
                </c:pt>
                <c:pt idx="308">
                  <c:v>0.35</c:v>
                </c:pt>
                <c:pt idx="309">
                  <c:v>0.35</c:v>
                </c:pt>
                <c:pt idx="310">
                  <c:v>0.35</c:v>
                </c:pt>
                <c:pt idx="311">
                  <c:v>0.35</c:v>
                </c:pt>
                <c:pt idx="312">
                  <c:v>0.35</c:v>
                </c:pt>
                <c:pt idx="313">
                  <c:v>0.35</c:v>
                </c:pt>
                <c:pt idx="314">
                  <c:v>0.34</c:v>
                </c:pt>
                <c:pt idx="315">
                  <c:v>0.34</c:v>
                </c:pt>
                <c:pt idx="316">
                  <c:v>0.34</c:v>
                </c:pt>
                <c:pt idx="317">
                  <c:v>0.33</c:v>
                </c:pt>
                <c:pt idx="318">
                  <c:v>0.33</c:v>
                </c:pt>
                <c:pt idx="319">
                  <c:v>0.33</c:v>
                </c:pt>
                <c:pt idx="320">
                  <c:v>0.32</c:v>
                </c:pt>
                <c:pt idx="321">
                  <c:v>0.32</c:v>
                </c:pt>
                <c:pt idx="322">
                  <c:v>0.32</c:v>
                </c:pt>
                <c:pt idx="323">
                  <c:v>0.32</c:v>
                </c:pt>
                <c:pt idx="324">
                  <c:v>0.32</c:v>
                </c:pt>
                <c:pt idx="325">
                  <c:v>0.32</c:v>
                </c:pt>
                <c:pt idx="326">
                  <c:v>0.32</c:v>
                </c:pt>
                <c:pt idx="327">
                  <c:v>0.32</c:v>
                </c:pt>
                <c:pt idx="328">
                  <c:v>0.32</c:v>
                </c:pt>
                <c:pt idx="329">
                  <c:v>0.32</c:v>
                </c:pt>
                <c:pt idx="330">
                  <c:v>0.32</c:v>
                </c:pt>
                <c:pt idx="331">
                  <c:v>0.32</c:v>
                </c:pt>
                <c:pt idx="332">
                  <c:v>0.32</c:v>
                </c:pt>
                <c:pt idx="333">
                  <c:v>0.32</c:v>
                </c:pt>
                <c:pt idx="334">
                  <c:v>0.32</c:v>
                </c:pt>
                <c:pt idx="335">
                  <c:v>0.32</c:v>
                </c:pt>
                <c:pt idx="336">
                  <c:v>0.33</c:v>
                </c:pt>
                <c:pt idx="337">
                  <c:v>0.33</c:v>
                </c:pt>
                <c:pt idx="338">
                  <c:v>0.33</c:v>
                </c:pt>
                <c:pt idx="339">
                  <c:v>0.33</c:v>
                </c:pt>
                <c:pt idx="340">
                  <c:v>0.33</c:v>
                </c:pt>
                <c:pt idx="341">
                  <c:v>0.33</c:v>
                </c:pt>
                <c:pt idx="342">
                  <c:v>0.33</c:v>
                </c:pt>
                <c:pt idx="343">
                  <c:v>0.34</c:v>
                </c:pt>
                <c:pt idx="344">
                  <c:v>0.34</c:v>
                </c:pt>
                <c:pt idx="345">
                  <c:v>0.34</c:v>
                </c:pt>
                <c:pt idx="346">
                  <c:v>0.34</c:v>
                </c:pt>
                <c:pt idx="347">
                  <c:v>0.34</c:v>
                </c:pt>
                <c:pt idx="348">
                  <c:v>0.34</c:v>
                </c:pt>
                <c:pt idx="349">
                  <c:v>0.34</c:v>
                </c:pt>
                <c:pt idx="350">
                  <c:v>0.34</c:v>
                </c:pt>
                <c:pt idx="351">
                  <c:v>0.34</c:v>
                </c:pt>
                <c:pt idx="352">
                  <c:v>0.34</c:v>
                </c:pt>
                <c:pt idx="353">
                  <c:v>0.34</c:v>
                </c:pt>
                <c:pt idx="354">
                  <c:v>0.34</c:v>
                </c:pt>
                <c:pt idx="355">
                  <c:v>0.34</c:v>
                </c:pt>
                <c:pt idx="356">
                  <c:v>0.34</c:v>
                </c:pt>
                <c:pt idx="357">
                  <c:v>0.34</c:v>
                </c:pt>
                <c:pt idx="358">
                  <c:v>0.34</c:v>
                </c:pt>
                <c:pt idx="359">
                  <c:v>0.34</c:v>
                </c:pt>
                <c:pt idx="360">
                  <c:v>0.34</c:v>
                </c:pt>
                <c:pt idx="361">
                  <c:v>0.34</c:v>
                </c:pt>
                <c:pt idx="362">
                  <c:v>0.34</c:v>
                </c:pt>
                <c:pt idx="363">
                  <c:v>0.34</c:v>
                </c:pt>
                <c:pt idx="364">
                  <c:v>0.34</c:v>
                </c:pt>
                <c:pt idx="365">
                  <c:v>0.34</c:v>
                </c:pt>
                <c:pt idx="366">
                  <c:v>0.34</c:v>
                </c:pt>
                <c:pt idx="367">
                  <c:v>0.34</c:v>
                </c:pt>
                <c:pt idx="368">
                  <c:v>0.34</c:v>
                </c:pt>
                <c:pt idx="369">
                  <c:v>0.34</c:v>
                </c:pt>
                <c:pt idx="370">
                  <c:v>0.34</c:v>
                </c:pt>
                <c:pt idx="371">
                  <c:v>0.34</c:v>
                </c:pt>
                <c:pt idx="372">
                  <c:v>0.33</c:v>
                </c:pt>
                <c:pt idx="373">
                  <c:v>0.33</c:v>
                </c:pt>
                <c:pt idx="374">
                  <c:v>0.33</c:v>
                </c:pt>
                <c:pt idx="375">
                  <c:v>0.33</c:v>
                </c:pt>
                <c:pt idx="376">
                  <c:v>0.33</c:v>
                </c:pt>
                <c:pt idx="377">
                  <c:v>0.34</c:v>
                </c:pt>
                <c:pt idx="378">
                  <c:v>0.34</c:v>
                </c:pt>
                <c:pt idx="379">
                  <c:v>0.35</c:v>
                </c:pt>
                <c:pt idx="380">
                  <c:v>0.54</c:v>
                </c:pt>
                <c:pt idx="381">
                  <c:v>1.1200000000000001</c:v>
                </c:pt>
                <c:pt idx="382">
                  <c:v>1.78</c:v>
                </c:pt>
                <c:pt idx="383">
                  <c:v>2.36</c:v>
                </c:pt>
                <c:pt idx="384">
                  <c:v>2.93</c:v>
                </c:pt>
                <c:pt idx="385">
                  <c:v>3.53</c:v>
                </c:pt>
                <c:pt idx="386">
                  <c:v>3.94</c:v>
                </c:pt>
                <c:pt idx="387">
                  <c:v>4.0199999999999996</c:v>
                </c:pt>
                <c:pt idx="388">
                  <c:v>3.84</c:v>
                </c:pt>
                <c:pt idx="389">
                  <c:v>3.51</c:v>
                </c:pt>
                <c:pt idx="390">
                  <c:v>3.15</c:v>
                </c:pt>
                <c:pt idx="391">
                  <c:v>2.78</c:v>
                </c:pt>
                <c:pt idx="392">
                  <c:v>2.42</c:v>
                </c:pt>
                <c:pt idx="393">
                  <c:v>2.09</c:v>
                </c:pt>
                <c:pt idx="394">
                  <c:v>1.81</c:v>
                </c:pt>
                <c:pt idx="395">
                  <c:v>1.32</c:v>
                </c:pt>
                <c:pt idx="396">
                  <c:v>1.19</c:v>
                </c:pt>
                <c:pt idx="397">
                  <c:v>1.07</c:v>
                </c:pt>
                <c:pt idx="398">
                  <c:v>0.96</c:v>
                </c:pt>
                <c:pt idx="399">
                  <c:v>0.87</c:v>
                </c:pt>
                <c:pt idx="400">
                  <c:v>0.8</c:v>
                </c:pt>
                <c:pt idx="401">
                  <c:v>0.75</c:v>
                </c:pt>
                <c:pt idx="402">
                  <c:v>0.7</c:v>
                </c:pt>
                <c:pt idx="403">
                  <c:v>0.65</c:v>
                </c:pt>
                <c:pt idx="404">
                  <c:v>0.63</c:v>
                </c:pt>
                <c:pt idx="405">
                  <c:v>0.6</c:v>
                </c:pt>
                <c:pt idx="407">
                  <c:v>8.2899999999999991</c:v>
                </c:pt>
                <c:pt idx="408">
                  <c:v>8.14</c:v>
                </c:pt>
                <c:pt idx="409">
                  <c:v>7.99</c:v>
                </c:pt>
                <c:pt idx="410">
                  <c:v>7.86</c:v>
                </c:pt>
                <c:pt idx="411">
                  <c:v>7.73</c:v>
                </c:pt>
                <c:pt idx="412">
                  <c:v>7.61</c:v>
                </c:pt>
                <c:pt idx="413">
                  <c:v>7.5</c:v>
                </c:pt>
                <c:pt idx="414">
                  <c:v>7.39</c:v>
                </c:pt>
                <c:pt idx="415">
                  <c:v>7.28</c:v>
                </c:pt>
                <c:pt idx="416">
                  <c:v>7.18</c:v>
                </c:pt>
                <c:pt idx="417">
                  <c:v>7.08</c:v>
                </c:pt>
                <c:pt idx="418">
                  <c:v>6.98</c:v>
                </c:pt>
                <c:pt idx="419">
                  <c:v>6.89</c:v>
                </c:pt>
                <c:pt idx="420">
                  <c:v>6.8</c:v>
                </c:pt>
                <c:pt idx="421">
                  <c:v>6.72</c:v>
                </c:pt>
                <c:pt idx="422">
                  <c:v>6.66</c:v>
                </c:pt>
                <c:pt idx="423">
                  <c:v>6.58</c:v>
                </c:pt>
                <c:pt idx="424">
                  <c:v>6.49</c:v>
                </c:pt>
                <c:pt idx="425">
                  <c:v>6.62</c:v>
                </c:pt>
                <c:pt idx="426">
                  <c:v>6.78</c:v>
                </c:pt>
                <c:pt idx="427">
                  <c:v>7.19</c:v>
                </c:pt>
                <c:pt idx="428">
                  <c:v>5.82</c:v>
                </c:pt>
                <c:pt idx="429">
                  <c:v>4.58</c:v>
                </c:pt>
                <c:pt idx="430">
                  <c:v>3.52</c:v>
                </c:pt>
                <c:pt idx="431">
                  <c:v>2.75</c:v>
                </c:pt>
                <c:pt idx="432">
                  <c:v>2.1800000000000002</c:v>
                </c:pt>
                <c:pt idx="433">
                  <c:v>1.8</c:v>
                </c:pt>
                <c:pt idx="434">
                  <c:v>1.58</c:v>
                </c:pt>
                <c:pt idx="435">
                  <c:v>1.62</c:v>
                </c:pt>
                <c:pt idx="436">
                  <c:v>1.82</c:v>
                </c:pt>
                <c:pt idx="437">
                  <c:v>2.09</c:v>
                </c:pt>
                <c:pt idx="438">
                  <c:v>2.35</c:v>
                </c:pt>
                <c:pt idx="439">
                  <c:v>2.56</c:v>
                </c:pt>
                <c:pt idx="440">
                  <c:v>2.67</c:v>
                </c:pt>
                <c:pt idx="441">
                  <c:v>2.69</c:v>
                </c:pt>
                <c:pt idx="442">
                  <c:v>2.67</c:v>
                </c:pt>
                <c:pt idx="443">
                  <c:v>2.63</c:v>
                </c:pt>
                <c:pt idx="444">
                  <c:v>2.59</c:v>
                </c:pt>
                <c:pt idx="445">
                  <c:v>2.5499999999999998</c:v>
                </c:pt>
                <c:pt idx="446">
                  <c:v>2.52</c:v>
                </c:pt>
                <c:pt idx="447">
                  <c:v>2.5099999999999998</c:v>
                </c:pt>
                <c:pt idx="448">
                  <c:v>2.5299999999999998</c:v>
                </c:pt>
                <c:pt idx="449">
                  <c:v>2.58</c:v>
                </c:pt>
                <c:pt idx="450">
                  <c:v>2.64</c:v>
                </c:pt>
                <c:pt idx="451">
                  <c:v>2.7</c:v>
                </c:pt>
                <c:pt idx="452">
                  <c:v>2.77</c:v>
                </c:pt>
                <c:pt idx="453">
                  <c:v>2.8</c:v>
                </c:pt>
                <c:pt idx="454">
                  <c:v>2.84</c:v>
                </c:pt>
                <c:pt idx="455">
                  <c:v>2.81</c:v>
                </c:pt>
                <c:pt idx="456">
                  <c:v>2.75</c:v>
                </c:pt>
                <c:pt idx="457">
                  <c:v>2.63</c:v>
                </c:pt>
                <c:pt idx="458">
                  <c:v>2.48</c:v>
                </c:pt>
                <c:pt idx="459">
                  <c:v>2.3199999999999998</c:v>
                </c:pt>
                <c:pt idx="460">
                  <c:v>2.13</c:v>
                </c:pt>
                <c:pt idx="461">
                  <c:v>1.94</c:v>
                </c:pt>
                <c:pt idx="462">
                  <c:v>1.73</c:v>
                </c:pt>
                <c:pt idx="463">
                  <c:v>1.54</c:v>
                </c:pt>
                <c:pt idx="464">
                  <c:v>1.39</c:v>
                </c:pt>
                <c:pt idx="465">
                  <c:v>1.26</c:v>
                </c:pt>
                <c:pt idx="466">
                  <c:v>1.17</c:v>
                </c:pt>
                <c:pt idx="467">
                  <c:v>1.1100000000000001</c:v>
                </c:pt>
                <c:pt idx="468">
                  <c:v>1.07</c:v>
                </c:pt>
                <c:pt idx="469">
                  <c:v>1.04</c:v>
                </c:pt>
                <c:pt idx="470">
                  <c:v>0.87</c:v>
                </c:pt>
                <c:pt idx="471">
                  <c:v>0.71</c:v>
                </c:pt>
                <c:pt idx="472">
                  <c:v>0.61</c:v>
                </c:pt>
                <c:pt idx="473">
                  <c:v>0.66</c:v>
                </c:pt>
                <c:pt idx="474">
                  <c:v>0.76</c:v>
                </c:pt>
                <c:pt idx="475">
                  <c:v>0.78</c:v>
                </c:pt>
                <c:pt idx="476">
                  <c:v>0.77</c:v>
                </c:pt>
                <c:pt idx="477">
                  <c:v>0.74</c:v>
                </c:pt>
                <c:pt idx="478">
                  <c:v>0.7</c:v>
                </c:pt>
                <c:pt idx="479">
                  <c:v>0.67</c:v>
                </c:pt>
                <c:pt idx="480">
                  <c:v>0.62</c:v>
                </c:pt>
                <c:pt idx="481">
                  <c:v>0.56999999999999995</c:v>
                </c:pt>
                <c:pt idx="482">
                  <c:v>0.53</c:v>
                </c:pt>
                <c:pt idx="483">
                  <c:v>0.5</c:v>
                </c:pt>
                <c:pt idx="484">
                  <c:v>0.46</c:v>
                </c:pt>
                <c:pt idx="485">
                  <c:v>0.44</c:v>
                </c:pt>
                <c:pt idx="486">
                  <c:v>0.41</c:v>
                </c:pt>
                <c:pt idx="487">
                  <c:v>0.39</c:v>
                </c:pt>
                <c:pt idx="488">
                  <c:v>0.37</c:v>
                </c:pt>
                <c:pt idx="489">
                  <c:v>0.35</c:v>
                </c:pt>
                <c:pt idx="490">
                  <c:v>0.33</c:v>
                </c:pt>
                <c:pt idx="491">
                  <c:v>0.32</c:v>
                </c:pt>
                <c:pt idx="492">
                  <c:v>0.31</c:v>
                </c:pt>
                <c:pt idx="493">
                  <c:v>0.3</c:v>
                </c:pt>
                <c:pt idx="494">
                  <c:v>0.3</c:v>
                </c:pt>
                <c:pt idx="495">
                  <c:v>0.3</c:v>
                </c:pt>
                <c:pt idx="496">
                  <c:v>0.3</c:v>
                </c:pt>
                <c:pt idx="497">
                  <c:v>0.32</c:v>
                </c:pt>
                <c:pt idx="498">
                  <c:v>0.36</c:v>
                </c:pt>
                <c:pt idx="499">
                  <c:v>0.4</c:v>
                </c:pt>
                <c:pt idx="500">
                  <c:v>0.46</c:v>
                </c:pt>
                <c:pt idx="501">
                  <c:v>0.55000000000000004</c:v>
                </c:pt>
                <c:pt idx="502">
                  <c:v>0.68</c:v>
                </c:pt>
                <c:pt idx="503">
                  <c:v>0.84</c:v>
                </c:pt>
                <c:pt idx="504">
                  <c:v>0.99</c:v>
                </c:pt>
                <c:pt idx="505">
                  <c:v>1.0900000000000001</c:v>
                </c:pt>
                <c:pt idx="506">
                  <c:v>1.19</c:v>
                </c:pt>
                <c:pt idx="507">
                  <c:v>1.23</c:v>
                </c:pt>
                <c:pt idx="508">
                  <c:v>1.24</c:v>
                </c:pt>
                <c:pt idx="509">
                  <c:v>1.2</c:v>
                </c:pt>
                <c:pt idx="510">
                  <c:v>1.1399999999999999</c:v>
                </c:pt>
                <c:pt idx="511">
                  <c:v>1.06</c:v>
                </c:pt>
                <c:pt idx="512">
                  <c:v>0.96</c:v>
                </c:pt>
                <c:pt idx="513">
                  <c:v>0.86</c:v>
                </c:pt>
                <c:pt idx="514">
                  <c:v>0.76</c:v>
                </c:pt>
                <c:pt idx="515">
                  <c:v>0.68</c:v>
                </c:pt>
                <c:pt idx="516">
                  <c:v>0.6</c:v>
                </c:pt>
                <c:pt idx="517">
                  <c:v>0.54</c:v>
                </c:pt>
                <c:pt idx="518">
                  <c:v>0.48</c:v>
                </c:pt>
                <c:pt idx="519">
                  <c:v>0.43</c:v>
                </c:pt>
                <c:pt idx="520">
                  <c:v>0.39</c:v>
                </c:pt>
                <c:pt idx="521">
                  <c:v>0.35</c:v>
                </c:pt>
                <c:pt idx="522">
                  <c:v>0.32</c:v>
                </c:pt>
                <c:pt idx="523">
                  <c:v>0.3</c:v>
                </c:pt>
                <c:pt idx="524">
                  <c:v>0.27</c:v>
                </c:pt>
                <c:pt idx="525">
                  <c:v>0.25</c:v>
                </c:pt>
                <c:pt idx="526">
                  <c:v>0.24</c:v>
                </c:pt>
                <c:pt idx="527">
                  <c:v>0.22</c:v>
                </c:pt>
                <c:pt idx="528">
                  <c:v>0.21</c:v>
                </c:pt>
                <c:pt idx="529">
                  <c:v>0.2</c:v>
                </c:pt>
                <c:pt idx="530">
                  <c:v>0.19</c:v>
                </c:pt>
                <c:pt idx="531">
                  <c:v>0.18</c:v>
                </c:pt>
                <c:pt idx="532">
                  <c:v>0.18</c:v>
                </c:pt>
                <c:pt idx="533">
                  <c:v>0.17</c:v>
                </c:pt>
                <c:pt idx="534">
                  <c:v>0.16</c:v>
                </c:pt>
                <c:pt idx="535">
                  <c:v>0.16</c:v>
                </c:pt>
                <c:pt idx="536">
                  <c:v>0.15</c:v>
                </c:pt>
                <c:pt idx="537">
                  <c:v>0.15</c:v>
                </c:pt>
                <c:pt idx="538">
                  <c:v>0.14000000000000001</c:v>
                </c:pt>
                <c:pt idx="539">
                  <c:v>0.14000000000000001</c:v>
                </c:pt>
                <c:pt idx="540">
                  <c:v>0.14000000000000001</c:v>
                </c:pt>
                <c:pt idx="541">
                  <c:v>0.13</c:v>
                </c:pt>
                <c:pt idx="542">
                  <c:v>0.13</c:v>
                </c:pt>
                <c:pt idx="543">
                  <c:v>0.13</c:v>
                </c:pt>
                <c:pt idx="544">
                  <c:v>0.13</c:v>
                </c:pt>
                <c:pt idx="545">
                  <c:v>0.13</c:v>
                </c:pt>
                <c:pt idx="546">
                  <c:v>0.12</c:v>
                </c:pt>
                <c:pt idx="547">
                  <c:v>0.12</c:v>
                </c:pt>
                <c:pt idx="548">
                  <c:v>0.12</c:v>
                </c:pt>
                <c:pt idx="549">
                  <c:v>0.12</c:v>
                </c:pt>
                <c:pt idx="550">
                  <c:v>0.12</c:v>
                </c:pt>
                <c:pt idx="551">
                  <c:v>0.12</c:v>
                </c:pt>
                <c:pt idx="552">
                  <c:v>0.12</c:v>
                </c:pt>
                <c:pt idx="553">
                  <c:v>0.12</c:v>
                </c:pt>
                <c:pt idx="554">
                  <c:v>0.12</c:v>
                </c:pt>
                <c:pt idx="555">
                  <c:v>0.12</c:v>
                </c:pt>
                <c:pt idx="556">
                  <c:v>0.12</c:v>
                </c:pt>
                <c:pt idx="557">
                  <c:v>0.12</c:v>
                </c:pt>
                <c:pt idx="558">
                  <c:v>0.12</c:v>
                </c:pt>
                <c:pt idx="559">
                  <c:v>0.12</c:v>
                </c:pt>
                <c:pt idx="560">
                  <c:v>0.11</c:v>
                </c:pt>
                <c:pt idx="561">
                  <c:v>0.11</c:v>
                </c:pt>
                <c:pt idx="562">
                  <c:v>0.11</c:v>
                </c:pt>
                <c:pt idx="563">
                  <c:v>0.11</c:v>
                </c:pt>
                <c:pt idx="564">
                  <c:v>0.11</c:v>
                </c:pt>
                <c:pt idx="565">
                  <c:v>0.11</c:v>
                </c:pt>
                <c:pt idx="566">
                  <c:v>0.11</c:v>
                </c:pt>
                <c:pt idx="567">
                  <c:v>0.11</c:v>
                </c:pt>
                <c:pt idx="568">
                  <c:v>0.11</c:v>
                </c:pt>
                <c:pt idx="569">
                  <c:v>0.11</c:v>
                </c:pt>
                <c:pt idx="570">
                  <c:v>0.11</c:v>
                </c:pt>
                <c:pt idx="571">
                  <c:v>0.11</c:v>
                </c:pt>
                <c:pt idx="572">
                  <c:v>0.11</c:v>
                </c:pt>
                <c:pt idx="573">
                  <c:v>0.11</c:v>
                </c:pt>
                <c:pt idx="574">
                  <c:v>0.11</c:v>
                </c:pt>
                <c:pt idx="575">
                  <c:v>0.11</c:v>
                </c:pt>
                <c:pt idx="576">
                  <c:v>0.11</c:v>
                </c:pt>
                <c:pt idx="577">
                  <c:v>0.11</c:v>
                </c:pt>
                <c:pt idx="578">
                  <c:v>0.11</c:v>
                </c:pt>
                <c:pt idx="579">
                  <c:v>0.11</c:v>
                </c:pt>
                <c:pt idx="580">
                  <c:v>0.11</c:v>
                </c:pt>
                <c:pt idx="581">
                  <c:v>0.11</c:v>
                </c:pt>
                <c:pt idx="582">
                  <c:v>0.11</c:v>
                </c:pt>
                <c:pt idx="583">
                  <c:v>0.11</c:v>
                </c:pt>
                <c:pt idx="584">
                  <c:v>0.11</c:v>
                </c:pt>
                <c:pt idx="585">
                  <c:v>0.11</c:v>
                </c:pt>
                <c:pt idx="586">
                  <c:v>0.11</c:v>
                </c:pt>
                <c:pt idx="587">
                  <c:v>0.11</c:v>
                </c:pt>
                <c:pt idx="588">
                  <c:v>0.11</c:v>
                </c:pt>
                <c:pt idx="589">
                  <c:v>0.11</c:v>
                </c:pt>
                <c:pt idx="590">
                  <c:v>0.11</c:v>
                </c:pt>
                <c:pt idx="591">
                  <c:v>0.11</c:v>
                </c:pt>
                <c:pt idx="592">
                  <c:v>0.11</c:v>
                </c:pt>
                <c:pt idx="593">
                  <c:v>0.11</c:v>
                </c:pt>
                <c:pt idx="594">
                  <c:v>0.11</c:v>
                </c:pt>
                <c:pt idx="595">
                  <c:v>0.11</c:v>
                </c:pt>
                <c:pt idx="596">
                  <c:v>0.11</c:v>
                </c:pt>
                <c:pt idx="597">
                  <c:v>0.11</c:v>
                </c:pt>
                <c:pt idx="598">
                  <c:v>0.11</c:v>
                </c:pt>
                <c:pt idx="599">
                  <c:v>0.11</c:v>
                </c:pt>
                <c:pt idx="600">
                  <c:v>0.11</c:v>
                </c:pt>
                <c:pt idx="601">
                  <c:v>0.11</c:v>
                </c:pt>
                <c:pt idx="602">
                  <c:v>0.11</c:v>
                </c:pt>
                <c:pt idx="603">
                  <c:v>0.11</c:v>
                </c:pt>
                <c:pt idx="604">
                  <c:v>0.11</c:v>
                </c:pt>
                <c:pt idx="605">
                  <c:v>0.11</c:v>
                </c:pt>
                <c:pt idx="606">
                  <c:v>0.1</c:v>
                </c:pt>
                <c:pt idx="607">
                  <c:v>0.1</c:v>
                </c:pt>
                <c:pt idx="608">
                  <c:v>0.1</c:v>
                </c:pt>
                <c:pt idx="609">
                  <c:v>0.1</c:v>
                </c:pt>
                <c:pt idx="610">
                  <c:v>0.1</c:v>
                </c:pt>
                <c:pt idx="611">
                  <c:v>0.1</c:v>
                </c:pt>
                <c:pt idx="612">
                  <c:v>0.1</c:v>
                </c:pt>
                <c:pt idx="613">
                  <c:v>0.1</c:v>
                </c:pt>
                <c:pt idx="614">
                  <c:v>0.1</c:v>
                </c:pt>
                <c:pt idx="615">
                  <c:v>0.1</c:v>
                </c:pt>
                <c:pt idx="616">
                  <c:v>0.1</c:v>
                </c:pt>
                <c:pt idx="617">
                  <c:v>0.1</c:v>
                </c:pt>
                <c:pt idx="618">
                  <c:v>0.1</c:v>
                </c:pt>
                <c:pt idx="619">
                  <c:v>0.1</c:v>
                </c:pt>
                <c:pt idx="620">
                  <c:v>0.1</c:v>
                </c:pt>
                <c:pt idx="621">
                  <c:v>0.1</c:v>
                </c:pt>
                <c:pt idx="622">
                  <c:v>0.1</c:v>
                </c:pt>
                <c:pt idx="623">
                  <c:v>0.1</c:v>
                </c:pt>
                <c:pt idx="624">
                  <c:v>0.1</c:v>
                </c:pt>
                <c:pt idx="625">
                  <c:v>0.1</c:v>
                </c:pt>
                <c:pt idx="626">
                  <c:v>0.1</c:v>
                </c:pt>
                <c:pt idx="627">
                  <c:v>0.1</c:v>
                </c:pt>
                <c:pt idx="628">
                  <c:v>0.1</c:v>
                </c:pt>
                <c:pt idx="629">
                  <c:v>0.1</c:v>
                </c:pt>
                <c:pt idx="630">
                  <c:v>0.1</c:v>
                </c:pt>
                <c:pt idx="631">
                  <c:v>0.1</c:v>
                </c:pt>
                <c:pt idx="632">
                  <c:v>0.1</c:v>
                </c:pt>
                <c:pt idx="633">
                  <c:v>0.1</c:v>
                </c:pt>
                <c:pt idx="634">
                  <c:v>0.1</c:v>
                </c:pt>
                <c:pt idx="635">
                  <c:v>0.11</c:v>
                </c:pt>
                <c:pt idx="636">
                  <c:v>0.11</c:v>
                </c:pt>
                <c:pt idx="637">
                  <c:v>0.11</c:v>
                </c:pt>
                <c:pt idx="638">
                  <c:v>0.11</c:v>
                </c:pt>
                <c:pt idx="639">
                  <c:v>0.11</c:v>
                </c:pt>
                <c:pt idx="640">
                  <c:v>0.11</c:v>
                </c:pt>
                <c:pt idx="641">
                  <c:v>0.11</c:v>
                </c:pt>
                <c:pt idx="642">
                  <c:v>0.11</c:v>
                </c:pt>
                <c:pt idx="643">
                  <c:v>0.11</c:v>
                </c:pt>
                <c:pt idx="644">
                  <c:v>0.11</c:v>
                </c:pt>
                <c:pt idx="645">
                  <c:v>0.11</c:v>
                </c:pt>
                <c:pt idx="646">
                  <c:v>0.11</c:v>
                </c:pt>
                <c:pt idx="647">
                  <c:v>0.11</c:v>
                </c:pt>
                <c:pt idx="648">
                  <c:v>0.11</c:v>
                </c:pt>
                <c:pt idx="649">
                  <c:v>0.1</c:v>
                </c:pt>
                <c:pt idx="650">
                  <c:v>0.1</c:v>
                </c:pt>
                <c:pt idx="651">
                  <c:v>0.1</c:v>
                </c:pt>
                <c:pt idx="652">
                  <c:v>0.1</c:v>
                </c:pt>
                <c:pt idx="653">
                  <c:v>0.1</c:v>
                </c:pt>
                <c:pt idx="654">
                  <c:v>0.1</c:v>
                </c:pt>
                <c:pt idx="655">
                  <c:v>0.1</c:v>
                </c:pt>
                <c:pt idx="656">
                  <c:v>0.1</c:v>
                </c:pt>
                <c:pt idx="657">
                  <c:v>0.1</c:v>
                </c:pt>
                <c:pt idx="658">
                  <c:v>0.1</c:v>
                </c:pt>
                <c:pt idx="659">
                  <c:v>0.1</c:v>
                </c:pt>
                <c:pt idx="660">
                  <c:v>0.1</c:v>
                </c:pt>
                <c:pt idx="661">
                  <c:v>0.1</c:v>
                </c:pt>
                <c:pt idx="662">
                  <c:v>0.1</c:v>
                </c:pt>
                <c:pt idx="663">
                  <c:v>0.1</c:v>
                </c:pt>
                <c:pt idx="664">
                  <c:v>0.1</c:v>
                </c:pt>
                <c:pt idx="665">
                  <c:v>0.1</c:v>
                </c:pt>
                <c:pt idx="666">
                  <c:v>0.1</c:v>
                </c:pt>
                <c:pt idx="667">
                  <c:v>0.1</c:v>
                </c:pt>
                <c:pt idx="668">
                  <c:v>0.1</c:v>
                </c:pt>
                <c:pt idx="669">
                  <c:v>0.1</c:v>
                </c:pt>
                <c:pt idx="670">
                  <c:v>0.1</c:v>
                </c:pt>
                <c:pt idx="671">
                  <c:v>0.1</c:v>
                </c:pt>
                <c:pt idx="672">
                  <c:v>0.1</c:v>
                </c:pt>
                <c:pt idx="673">
                  <c:v>0.1</c:v>
                </c:pt>
                <c:pt idx="674">
                  <c:v>0.1</c:v>
                </c:pt>
                <c:pt idx="675">
                  <c:v>0.1</c:v>
                </c:pt>
                <c:pt idx="676">
                  <c:v>0.1</c:v>
                </c:pt>
                <c:pt idx="677">
                  <c:v>0.1</c:v>
                </c:pt>
                <c:pt idx="678">
                  <c:v>0.1</c:v>
                </c:pt>
                <c:pt idx="679">
                  <c:v>0.1</c:v>
                </c:pt>
                <c:pt idx="680">
                  <c:v>0.1</c:v>
                </c:pt>
                <c:pt idx="681">
                  <c:v>0.1</c:v>
                </c:pt>
                <c:pt idx="682">
                  <c:v>0.1</c:v>
                </c:pt>
                <c:pt idx="683">
                  <c:v>0.1</c:v>
                </c:pt>
                <c:pt idx="684">
                  <c:v>0.1</c:v>
                </c:pt>
                <c:pt idx="685">
                  <c:v>0.1</c:v>
                </c:pt>
                <c:pt idx="686">
                  <c:v>0.1</c:v>
                </c:pt>
                <c:pt idx="687">
                  <c:v>0.1</c:v>
                </c:pt>
                <c:pt idx="688">
                  <c:v>0.1</c:v>
                </c:pt>
                <c:pt idx="689">
                  <c:v>0.1</c:v>
                </c:pt>
                <c:pt idx="690">
                  <c:v>0.1</c:v>
                </c:pt>
                <c:pt idx="691">
                  <c:v>0.1</c:v>
                </c:pt>
                <c:pt idx="692">
                  <c:v>0.1</c:v>
                </c:pt>
                <c:pt idx="693">
                  <c:v>0.1</c:v>
                </c:pt>
                <c:pt idx="694">
                  <c:v>0.1</c:v>
                </c:pt>
                <c:pt idx="695">
                  <c:v>0.1</c:v>
                </c:pt>
                <c:pt idx="696">
                  <c:v>0.1</c:v>
                </c:pt>
                <c:pt idx="697">
                  <c:v>0.1</c:v>
                </c:pt>
                <c:pt idx="698">
                  <c:v>0.1</c:v>
                </c:pt>
                <c:pt idx="699">
                  <c:v>0.1</c:v>
                </c:pt>
                <c:pt idx="700">
                  <c:v>0.1</c:v>
                </c:pt>
                <c:pt idx="701">
                  <c:v>0.1</c:v>
                </c:pt>
                <c:pt idx="702">
                  <c:v>0.1</c:v>
                </c:pt>
                <c:pt idx="703">
                  <c:v>0.1</c:v>
                </c:pt>
                <c:pt idx="704">
                  <c:v>0.1</c:v>
                </c:pt>
                <c:pt idx="705">
                  <c:v>0.1</c:v>
                </c:pt>
                <c:pt idx="706">
                  <c:v>0.1</c:v>
                </c:pt>
                <c:pt idx="707">
                  <c:v>0.1</c:v>
                </c:pt>
                <c:pt idx="708">
                  <c:v>0.1</c:v>
                </c:pt>
                <c:pt idx="709">
                  <c:v>0.1</c:v>
                </c:pt>
                <c:pt idx="710">
                  <c:v>0.1</c:v>
                </c:pt>
                <c:pt idx="711">
                  <c:v>0.1</c:v>
                </c:pt>
                <c:pt idx="712">
                  <c:v>0.1</c:v>
                </c:pt>
                <c:pt idx="713">
                  <c:v>0.1</c:v>
                </c:pt>
                <c:pt idx="714">
                  <c:v>0.1</c:v>
                </c:pt>
                <c:pt idx="715">
                  <c:v>0.1</c:v>
                </c:pt>
                <c:pt idx="716">
                  <c:v>0.1</c:v>
                </c:pt>
                <c:pt idx="717">
                  <c:v>0.1</c:v>
                </c:pt>
                <c:pt idx="718">
                  <c:v>0.1</c:v>
                </c:pt>
                <c:pt idx="719">
                  <c:v>0.1</c:v>
                </c:pt>
                <c:pt idx="720">
                  <c:v>0.1</c:v>
                </c:pt>
                <c:pt idx="721">
                  <c:v>0.1</c:v>
                </c:pt>
                <c:pt idx="722">
                  <c:v>0.1</c:v>
                </c:pt>
                <c:pt idx="723">
                  <c:v>0.1</c:v>
                </c:pt>
                <c:pt idx="724">
                  <c:v>0.1</c:v>
                </c:pt>
                <c:pt idx="725">
                  <c:v>0.1</c:v>
                </c:pt>
                <c:pt idx="726">
                  <c:v>0.1</c:v>
                </c:pt>
                <c:pt idx="727">
                  <c:v>0.1</c:v>
                </c:pt>
                <c:pt idx="728">
                  <c:v>0.1</c:v>
                </c:pt>
                <c:pt idx="729">
                  <c:v>0.1</c:v>
                </c:pt>
                <c:pt idx="730">
                  <c:v>0.1</c:v>
                </c:pt>
                <c:pt idx="731">
                  <c:v>0.1</c:v>
                </c:pt>
                <c:pt idx="732">
                  <c:v>0.1</c:v>
                </c:pt>
                <c:pt idx="733">
                  <c:v>0.1</c:v>
                </c:pt>
                <c:pt idx="734">
                  <c:v>0.1</c:v>
                </c:pt>
                <c:pt idx="735">
                  <c:v>0.1</c:v>
                </c:pt>
                <c:pt idx="736">
                  <c:v>0.1</c:v>
                </c:pt>
                <c:pt idx="737">
                  <c:v>0.1</c:v>
                </c:pt>
                <c:pt idx="738">
                  <c:v>0.1</c:v>
                </c:pt>
                <c:pt idx="739">
                  <c:v>0.1</c:v>
                </c:pt>
                <c:pt idx="740">
                  <c:v>0.1</c:v>
                </c:pt>
                <c:pt idx="741">
                  <c:v>0.1</c:v>
                </c:pt>
                <c:pt idx="742">
                  <c:v>0.09</c:v>
                </c:pt>
                <c:pt idx="743">
                  <c:v>0.09</c:v>
                </c:pt>
                <c:pt idx="744">
                  <c:v>0.09</c:v>
                </c:pt>
                <c:pt idx="745">
                  <c:v>0.09</c:v>
                </c:pt>
                <c:pt idx="746">
                  <c:v>0.09</c:v>
                </c:pt>
                <c:pt idx="747">
                  <c:v>0.09</c:v>
                </c:pt>
                <c:pt idx="748">
                  <c:v>0.09</c:v>
                </c:pt>
                <c:pt idx="749">
                  <c:v>0.09</c:v>
                </c:pt>
                <c:pt idx="750">
                  <c:v>0.09</c:v>
                </c:pt>
                <c:pt idx="751">
                  <c:v>0.09</c:v>
                </c:pt>
                <c:pt idx="752">
                  <c:v>0.09</c:v>
                </c:pt>
                <c:pt idx="753">
                  <c:v>0.09</c:v>
                </c:pt>
                <c:pt idx="754">
                  <c:v>0.09</c:v>
                </c:pt>
                <c:pt idx="755">
                  <c:v>0.09</c:v>
                </c:pt>
                <c:pt idx="756">
                  <c:v>0.09</c:v>
                </c:pt>
                <c:pt idx="757">
                  <c:v>0.09</c:v>
                </c:pt>
                <c:pt idx="758">
                  <c:v>0.09</c:v>
                </c:pt>
                <c:pt idx="759">
                  <c:v>0.09</c:v>
                </c:pt>
                <c:pt idx="760">
                  <c:v>0.09</c:v>
                </c:pt>
                <c:pt idx="761">
                  <c:v>0.09</c:v>
                </c:pt>
                <c:pt idx="762">
                  <c:v>0.09</c:v>
                </c:pt>
                <c:pt idx="763">
                  <c:v>0.09</c:v>
                </c:pt>
                <c:pt idx="764">
                  <c:v>0.09</c:v>
                </c:pt>
                <c:pt idx="765">
                  <c:v>0.09</c:v>
                </c:pt>
                <c:pt idx="766">
                  <c:v>0.09</c:v>
                </c:pt>
                <c:pt idx="767">
                  <c:v>0.09</c:v>
                </c:pt>
                <c:pt idx="768">
                  <c:v>0.09</c:v>
                </c:pt>
                <c:pt idx="769">
                  <c:v>0.09</c:v>
                </c:pt>
                <c:pt idx="770">
                  <c:v>0.09</c:v>
                </c:pt>
                <c:pt idx="771">
                  <c:v>0.09</c:v>
                </c:pt>
                <c:pt idx="772">
                  <c:v>0.09</c:v>
                </c:pt>
                <c:pt idx="773">
                  <c:v>0.09</c:v>
                </c:pt>
                <c:pt idx="774">
                  <c:v>0.09</c:v>
                </c:pt>
                <c:pt idx="775">
                  <c:v>0.09</c:v>
                </c:pt>
                <c:pt idx="776">
                  <c:v>0.09</c:v>
                </c:pt>
                <c:pt idx="777">
                  <c:v>0.09</c:v>
                </c:pt>
                <c:pt idx="778">
                  <c:v>0.09</c:v>
                </c:pt>
                <c:pt idx="779">
                  <c:v>0.09</c:v>
                </c:pt>
                <c:pt idx="780">
                  <c:v>0.09</c:v>
                </c:pt>
                <c:pt idx="781">
                  <c:v>0.09</c:v>
                </c:pt>
                <c:pt idx="782">
                  <c:v>0.09</c:v>
                </c:pt>
                <c:pt idx="783">
                  <c:v>0.09</c:v>
                </c:pt>
                <c:pt idx="784">
                  <c:v>0.09</c:v>
                </c:pt>
                <c:pt idx="785">
                  <c:v>0.1</c:v>
                </c:pt>
                <c:pt idx="786">
                  <c:v>0.1</c:v>
                </c:pt>
                <c:pt idx="787">
                  <c:v>0.1</c:v>
                </c:pt>
                <c:pt idx="788">
                  <c:v>0.1</c:v>
                </c:pt>
                <c:pt idx="789">
                  <c:v>0.1</c:v>
                </c:pt>
                <c:pt idx="790">
                  <c:v>0.1</c:v>
                </c:pt>
                <c:pt idx="791">
                  <c:v>0.1</c:v>
                </c:pt>
                <c:pt idx="792">
                  <c:v>0.1</c:v>
                </c:pt>
                <c:pt idx="793">
                  <c:v>0.1</c:v>
                </c:pt>
                <c:pt idx="794">
                  <c:v>0.1</c:v>
                </c:pt>
                <c:pt idx="795">
                  <c:v>0.1</c:v>
                </c:pt>
                <c:pt idx="796">
                  <c:v>0.1</c:v>
                </c:pt>
                <c:pt idx="797">
                  <c:v>0.1</c:v>
                </c:pt>
                <c:pt idx="798">
                  <c:v>0.1</c:v>
                </c:pt>
                <c:pt idx="799">
                  <c:v>0.1</c:v>
                </c:pt>
                <c:pt idx="800">
                  <c:v>0.1</c:v>
                </c:pt>
                <c:pt idx="801">
                  <c:v>0.1</c:v>
                </c:pt>
                <c:pt idx="802">
                  <c:v>0.1</c:v>
                </c:pt>
                <c:pt idx="803">
                  <c:v>0.1</c:v>
                </c:pt>
                <c:pt idx="804">
                  <c:v>0.1</c:v>
                </c:pt>
                <c:pt idx="805">
                  <c:v>0.1</c:v>
                </c:pt>
                <c:pt idx="806">
                  <c:v>0.1</c:v>
                </c:pt>
                <c:pt idx="807">
                  <c:v>0.1</c:v>
                </c:pt>
                <c:pt idx="808">
                  <c:v>0.1</c:v>
                </c:pt>
                <c:pt idx="809">
                  <c:v>0.1</c:v>
                </c:pt>
                <c:pt idx="810">
                  <c:v>0.1</c:v>
                </c:pt>
                <c:pt idx="811">
                  <c:v>0.1</c:v>
                </c:pt>
                <c:pt idx="812">
                  <c:v>0.09</c:v>
                </c:pt>
                <c:pt idx="813">
                  <c:v>0.09</c:v>
                </c:pt>
                <c:pt idx="814">
                  <c:v>0.09</c:v>
                </c:pt>
                <c:pt idx="815">
                  <c:v>0.09</c:v>
                </c:pt>
                <c:pt idx="816">
                  <c:v>0.09</c:v>
                </c:pt>
                <c:pt idx="817">
                  <c:v>0.09</c:v>
                </c:pt>
                <c:pt idx="818">
                  <c:v>0.09</c:v>
                </c:pt>
                <c:pt idx="819">
                  <c:v>0.09</c:v>
                </c:pt>
                <c:pt idx="820">
                  <c:v>0.09</c:v>
                </c:pt>
                <c:pt idx="821">
                  <c:v>0.09</c:v>
                </c:pt>
                <c:pt idx="822">
                  <c:v>0.09</c:v>
                </c:pt>
                <c:pt idx="823">
                  <c:v>0.09</c:v>
                </c:pt>
                <c:pt idx="824">
                  <c:v>0.09</c:v>
                </c:pt>
                <c:pt idx="825">
                  <c:v>0.09</c:v>
                </c:pt>
                <c:pt idx="826">
                  <c:v>0.09</c:v>
                </c:pt>
                <c:pt idx="827">
                  <c:v>0.09</c:v>
                </c:pt>
                <c:pt idx="828">
                  <c:v>0.09</c:v>
                </c:pt>
                <c:pt idx="829">
                  <c:v>0.09</c:v>
                </c:pt>
                <c:pt idx="830">
                  <c:v>0.09</c:v>
                </c:pt>
                <c:pt idx="831">
                  <c:v>0.09</c:v>
                </c:pt>
                <c:pt idx="832">
                  <c:v>0.09</c:v>
                </c:pt>
                <c:pt idx="833">
                  <c:v>0.09</c:v>
                </c:pt>
                <c:pt idx="834">
                  <c:v>0.09</c:v>
                </c:pt>
                <c:pt idx="835">
                  <c:v>0.09</c:v>
                </c:pt>
                <c:pt idx="836">
                  <c:v>0.09</c:v>
                </c:pt>
                <c:pt idx="837">
                  <c:v>0.09</c:v>
                </c:pt>
                <c:pt idx="838">
                  <c:v>0.09</c:v>
                </c:pt>
                <c:pt idx="839">
                  <c:v>0.09</c:v>
                </c:pt>
                <c:pt idx="840">
                  <c:v>0.09</c:v>
                </c:pt>
                <c:pt idx="841">
                  <c:v>0.09</c:v>
                </c:pt>
                <c:pt idx="842">
                  <c:v>0.09</c:v>
                </c:pt>
                <c:pt idx="843">
                  <c:v>0.09</c:v>
                </c:pt>
                <c:pt idx="844">
                  <c:v>0.09</c:v>
                </c:pt>
                <c:pt idx="845">
                  <c:v>0.09</c:v>
                </c:pt>
                <c:pt idx="846">
                  <c:v>0.09</c:v>
                </c:pt>
                <c:pt idx="847">
                  <c:v>0.09</c:v>
                </c:pt>
                <c:pt idx="848">
                  <c:v>0.09</c:v>
                </c:pt>
                <c:pt idx="849">
                  <c:v>0.09</c:v>
                </c:pt>
                <c:pt idx="850">
                  <c:v>0.09</c:v>
                </c:pt>
                <c:pt idx="851">
                  <c:v>0.09</c:v>
                </c:pt>
                <c:pt idx="852">
                  <c:v>0.09</c:v>
                </c:pt>
                <c:pt idx="853">
                  <c:v>0.09</c:v>
                </c:pt>
                <c:pt idx="854">
                  <c:v>0.09</c:v>
                </c:pt>
                <c:pt idx="855">
                  <c:v>0.09</c:v>
                </c:pt>
                <c:pt idx="856">
                  <c:v>0.09</c:v>
                </c:pt>
                <c:pt idx="857">
                  <c:v>0.09</c:v>
                </c:pt>
                <c:pt idx="858">
                  <c:v>0.09</c:v>
                </c:pt>
                <c:pt idx="859">
                  <c:v>0.09</c:v>
                </c:pt>
                <c:pt idx="860">
                  <c:v>0.09</c:v>
                </c:pt>
                <c:pt idx="861">
                  <c:v>0.09</c:v>
                </c:pt>
                <c:pt idx="862">
                  <c:v>0.09</c:v>
                </c:pt>
                <c:pt idx="863">
                  <c:v>0.09</c:v>
                </c:pt>
                <c:pt idx="864">
                  <c:v>0.09</c:v>
                </c:pt>
                <c:pt idx="865">
                  <c:v>0.09</c:v>
                </c:pt>
                <c:pt idx="866">
                  <c:v>0.09</c:v>
                </c:pt>
                <c:pt idx="867">
                  <c:v>0.09</c:v>
                </c:pt>
                <c:pt idx="868">
                  <c:v>0.09</c:v>
                </c:pt>
                <c:pt idx="869">
                  <c:v>0.09</c:v>
                </c:pt>
                <c:pt idx="870">
                  <c:v>0.09</c:v>
                </c:pt>
                <c:pt idx="871">
                  <c:v>0.1</c:v>
                </c:pt>
                <c:pt idx="872">
                  <c:v>0.1</c:v>
                </c:pt>
                <c:pt idx="873">
                  <c:v>0.1</c:v>
                </c:pt>
                <c:pt idx="874">
                  <c:v>0.1</c:v>
                </c:pt>
                <c:pt idx="875">
                  <c:v>0.1</c:v>
                </c:pt>
                <c:pt idx="876">
                  <c:v>0.1</c:v>
                </c:pt>
                <c:pt idx="877">
                  <c:v>0.1</c:v>
                </c:pt>
                <c:pt idx="879">
                  <c:v>0.1</c:v>
                </c:pt>
                <c:pt idx="880">
                  <c:v>0.09</c:v>
                </c:pt>
                <c:pt idx="881">
                  <c:v>0.09</c:v>
                </c:pt>
                <c:pt idx="882">
                  <c:v>0.09</c:v>
                </c:pt>
                <c:pt idx="883">
                  <c:v>0.09</c:v>
                </c:pt>
                <c:pt idx="884">
                  <c:v>0.09</c:v>
                </c:pt>
                <c:pt idx="885">
                  <c:v>0.09</c:v>
                </c:pt>
                <c:pt idx="886">
                  <c:v>0.09</c:v>
                </c:pt>
                <c:pt idx="887">
                  <c:v>0.09</c:v>
                </c:pt>
                <c:pt idx="888">
                  <c:v>0.09</c:v>
                </c:pt>
                <c:pt idx="889">
                  <c:v>0.09</c:v>
                </c:pt>
                <c:pt idx="890">
                  <c:v>0.09</c:v>
                </c:pt>
                <c:pt idx="891">
                  <c:v>0.09</c:v>
                </c:pt>
                <c:pt idx="892">
                  <c:v>0.09</c:v>
                </c:pt>
                <c:pt idx="893">
                  <c:v>0.09</c:v>
                </c:pt>
                <c:pt idx="894">
                  <c:v>0.09</c:v>
                </c:pt>
                <c:pt idx="895">
                  <c:v>0.09</c:v>
                </c:pt>
                <c:pt idx="896">
                  <c:v>0.09</c:v>
                </c:pt>
                <c:pt idx="897">
                  <c:v>0.09</c:v>
                </c:pt>
                <c:pt idx="898">
                  <c:v>0.09</c:v>
                </c:pt>
                <c:pt idx="899">
                  <c:v>0.09</c:v>
                </c:pt>
                <c:pt idx="900">
                  <c:v>0.09</c:v>
                </c:pt>
                <c:pt idx="901">
                  <c:v>0.09</c:v>
                </c:pt>
                <c:pt idx="902">
                  <c:v>0.09</c:v>
                </c:pt>
                <c:pt idx="903">
                  <c:v>0.09</c:v>
                </c:pt>
                <c:pt idx="904">
                  <c:v>0.09</c:v>
                </c:pt>
                <c:pt idx="905">
                  <c:v>0.09</c:v>
                </c:pt>
                <c:pt idx="906">
                  <c:v>0.09</c:v>
                </c:pt>
                <c:pt idx="907">
                  <c:v>0.09</c:v>
                </c:pt>
                <c:pt idx="908">
                  <c:v>0.09</c:v>
                </c:pt>
                <c:pt idx="909">
                  <c:v>0.09</c:v>
                </c:pt>
                <c:pt idx="910">
                  <c:v>0.09</c:v>
                </c:pt>
                <c:pt idx="911">
                  <c:v>0.09</c:v>
                </c:pt>
                <c:pt idx="912">
                  <c:v>0.09</c:v>
                </c:pt>
                <c:pt idx="913">
                  <c:v>0.09</c:v>
                </c:pt>
                <c:pt idx="914">
                  <c:v>0.09</c:v>
                </c:pt>
                <c:pt idx="915">
                  <c:v>0.09</c:v>
                </c:pt>
                <c:pt idx="916">
                  <c:v>0.09</c:v>
                </c:pt>
                <c:pt idx="917">
                  <c:v>0.09</c:v>
                </c:pt>
                <c:pt idx="918">
                  <c:v>0.09</c:v>
                </c:pt>
                <c:pt idx="919">
                  <c:v>0.09</c:v>
                </c:pt>
                <c:pt idx="920">
                  <c:v>0.09</c:v>
                </c:pt>
                <c:pt idx="921">
                  <c:v>0.09</c:v>
                </c:pt>
                <c:pt idx="922">
                  <c:v>0.09</c:v>
                </c:pt>
                <c:pt idx="923">
                  <c:v>0.09</c:v>
                </c:pt>
                <c:pt idx="924">
                  <c:v>0.09</c:v>
                </c:pt>
                <c:pt idx="925">
                  <c:v>0.09</c:v>
                </c:pt>
                <c:pt idx="926">
                  <c:v>0.09</c:v>
                </c:pt>
                <c:pt idx="927">
                  <c:v>0.09</c:v>
                </c:pt>
                <c:pt idx="928">
                  <c:v>0.09</c:v>
                </c:pt>
                <c:pt idx="929">
                  <c:v>0.09</c:v>
                </c:pt>
                <c:pt idx="930">
                  <c:v>0.09</c:v>
                </c:pt>
                <c:pt idx="931">
                  <c:v>0.09</c:v>
                </c:pt>
                <c:pt idx="932">
                  <c:v>0.09</c:v>
                </c:pt>
                <c:pt idx="933">
                  <c:v>0.09</c:v>
                </c:pt>
                <c:pt idx="934">
                  <c:v>0.09</c:v>
                </c:pt>
                <c:pt idx="935">
                  <c:v>0.09</c:v>
                </c:pt>
                <c:pt idx="936">
                  <c:v>0.09</c:v>
                </c:pt>
                <c:pt idx="937">
                  <c:v>0.09</c:v>
                </c:pt>
                <c:pt idx="938">
                  <c:v>0.09</c:v>
                </c:pt>
                <c:pt idx="939">
                  <c:v>0.09</c:v>
                </c:pt>
                <c:pt idx="940">
                  <c:v>0.09</c:v>
                </c:pt>
                <c:pt idx="941">
                  <c:v>0.09</c:v>
                </c:pt>
                <c:pt idx="942">
                  <c:v>0.09</c:v>
                </c:pt>
                <c:pt idx="943">
                  <c:v>0.09</c:v>
                </c:pt>
                <c:pt idx="944">
                  <c:v>0.1</c:v>
                </c:pt>
                <c:pt idx="945">
                  <c:v>0.1</c:v>
                </c:pt>
                <c:pt idx="946">
                  <c:v>0.1</c:v>
                </c:pt>
                <c:pt idx="947">
                  <c:v>0.1</c:v>
                </c:pt>
                <c:pt idx="948">
                  <c:v>0.1</c:v>
                </c:pt>
                <c:pt idx="949">
                  <c:v>0.1</c:v>
                </c:pt>
                <c:pt idx="950">
                  <c:v>0.1</c:v>
                </c:pt>
                <c:pt idx="951">
                  <c:v>0.1</c:v>
                </c:pt>
                <c:pt idx="952">
                  <c:v>0.1</c:v>
                </c:pt>
                <c:pt idx="953">
                  <c:v>0.1</c:v>
                </c:pt>
                <c:pt idx="954">
                  <c:v>0.09</c:v>
                </c:pt>
                <c:pt idx="955">
                  <c:v>0.09</c:v>
                </c:pt>
                <c:pt idx="956">
                  <c:v>0.09</c:v>
                </c:pt>
                <c:pt idx="957">
                  <c:v>0.1</c:v>
                </c:pt>
                <c:pt idx="958">
                  <c:v>0.09</c:v>
                </c:pt>
                <c:pt idx="959">
                  <c:v>0.09</c:v>
                </c:pt>
                <c:pt idx="960">
                  <c:v>0.09</c:v>
                </c:pt>
                <c:pt idx="961">
                  <c:v>0.09</c:v>
                </c:pt>
                <c:pt idx="962">
                  <c:v>0.09</c:v>
                </c:pt>
                <c:pt idx="963">
                  <c:v>0.09</c:v>
                </c:pt>
                <c:pt idx="964">
                  <c:v>0.09</c:v>
                </c:pt>
                <c:pt idx="965">
                  <c:v>0.09</c:v>
                </c:pt>
                <c:pt idx="966">
                  <c:v>0.09</c:v>
                </c:pt>
                <c:pt idx="967">
                  <c:v>0.09</c:v>
                </c:pt>
                <c:pt idx="968">
                  <c:v>0.09</c:v>
                </c:pt>
                <c:pt idx="969">
                  <c:v>0.09</c:v>
                </c:pt>
                <c:pt idx="970">
                  <c:v>0.09</c:v>
                </c:pt>
                <c:pt idx="971">
                  <c:v>0.09</c:v>
                </c:pt>
                <c:pt idx="972">
                  <c:v>0.09</c:v>
                </c:pt>
                <c:pt idx="973">
                  <c:v>0.09</c:v>
                </c:pt>
                <c:pt idx="974">
                  <c:v>0.09</c:v>
                </c:pt>
                <c:pt idx="975">
                  <c:v>0.1</c:v>
                </c:pt>
                <c:pt idx="976">
                  <c:v>0.1</c:v>
                </c:pt>
                <c:pt idx="977">
                  <c:v>0.1</c:v>
                </c:pt>
                <c:pt idx="978">
                  <c:v>0.1</c:v>
                </c:pt>
                <c:pt idx="979">
                  <c:v>0.1</c:v>
                </c:pt>
                <c:pt idx="980">
                  <c:v>0.1</c:v>
                </c:pt>
                <c:pt idx="981">
                  <c:v>0.1</c:v>
                </c:pt>
                <c:pt idx="982">
                  <c:v>0.1</c:v>
                </c:pt>
                <c:pt idx="983">
                  <c:v>0.1</c:v>
                </c:pt>
                <c:pt idx="984">
                  <c:v>0.1</c:v>
                </c:pt>
                <c:pt idx="985">
                  <c:v>0.1</c:v>
                </c:pt>
                <c:pt idx="986">
                  <c:v>0.1</c:v>
                </c:pt>
                <c:pt idx="987">
                  <c:v>0.1</c:v>
                </c:pt>
                <c:pt idx="988">
                  <c:v>0.1</c:v>
                </c:pt>
                <c:pt idx="989">
                  <c:v>0.1</c:v>
                </c:pt>
                <c:pt idx="990">
                  <c:v>0.1</c:v>
                </c:pt>
                <c:pt idx="991">
                  <c:v>0.1</c:v>
                </c:pt>
                <c:pt idx="992">
                  <c:v>0.1</c:v>
                </c:pt>
                <c:pt idx="993">
                  <c:v>0.1</c:v>
                </c:pt>
                <c:pt idx="994">
                  <c:v>0.1</c:v>
                </c:pt>
                <c:pt idx="995">
                  <c:v>0.1</c:v>
                </c:pt>
                <c:pt idx="996">
                  <c:v>0.1</c:v>
                </c:pt>
                <c:pt idx="997">
                  <c:v>0.1</c:v>
                </c:pt>
                <c:pt idx="998">
                  <c:v>0.1</c:v>
                </c:pt>
                <c:pt idx="999">
                  <c:v>0.1</c:v>
                </c:pt>
                <c:pt idx="1000">
                  <c:v>0.1</c:v>
                </c:pt>
                <c:pt idx="1001">
                  <c:v>0.09</c:v>
                </c:pt>
                <c:pt idx="1002">
                  <c:v>0.1</c:v>
                </c:pt>
                <c:pt idx="1003">
                  <c:v>0.1</c:v>
                </c:pt>
                <c:pt idx="1004">
                  <c:v>0.1</c:v>
                </c:pt>
                <c:pt idx="1005">
                  <c:v>0.09</c:v>
                </c:pt>
                <c:pt idx="1006">
                  <c:v>0.09</c:v>
                </c:pt>
                <c:pt idx="1007">
                  <c:v>0.09</c:v>
                </c:pt>
                <c:pt idx="1008">
                  <c:v>0.09</c:v>
                </c:pt>
                <c:pt idx="1009">
                  <c:v>0.09</c:v>
                </c:pt>
                <c:pt idx="1010">
                  <c:v>0.09</c:v>
                </c:pt>
                <c:pt idx="1011">
                  <c:v>0.09</c:v>
                </c:pt>
                <c:pt idx="1012">
                  <c:v>0.09</c:v>
                </c:pt>
                <c:pt idx="1013">
                  <c:v>0.09</c:v>
                </c:pt>
                <c:pt idx="1014">
                  <c:v>0.09</c:v>
                </c:pt>
                <c:pt idx="1015">
                  <c:v>0.09</c:v>
                </c:pt>
                <c:pt idx="1016">
                  <c:v>0.09</c:v>
                </c:pt>
                <c:pt idx="1017">
                  <c:v>0.09</c:v>
                </c:pt>
                <c:pt idx="1018">
                  <c:v>0.09</c:v>
                </c:pt>
                <c:pt idx="1019">
                  <c:v>0.09</c:v>
                </c:pt>
                <c:pt idx="1020">
                  <c:v>0.09</c:v>
                </c:pt>
                <c:pt idx="1021">
                  <c:v>0.09</c:v>
                </c:pt>
                <c:pt idx="1022">
                  <c:v>0.09</c:v>
                </c:pt>
                <c:pt idx="1023">
                  <c:v>0.09</c:v>
                </c:pt>
                <c:pt idx="1024">
                  <c:v>0.09</c:v>
                </c:pt>
                <c:pt idx="1025">
                  <c:v>0.09</c:v>
                </c:pt>
                <c:pt idx="1026">
                  <c:v>0.09</c:v>
                </c:pt>
                <c:pt idx="1027">
                  <c:v>0.09</c:v>
                </c:pt>
                <c:pt idx="1028">
                  <c:v>0.09</c:v>
                </c:pt>
                <c:pt idx="1029">
                  <c:v>0.09</c:v>
                </c:pt>
                <c:pt idx="1030">
                  <c:v>0.09</c:v>
                </c:pt>
                <c:pt idx="1031">
                  <c:v>0.09</c:v>
                </c:pt>
                <c:pt idx="1032">
                  <c:v>0.09</c:v>
                </c:pt>
                <c:pt idx="1033">
                  <c:v>0.09</c:v>
                </c:pt>
                <c:pt idx="1034">
                  <c:v>0.09</c:v>
                </c:pt>
                <c:pt idx="1035">
                  <c:v>0.09</c:v>
                </c:pt>
                <c:pt idx="1036">
                  <c:v>0.09</c:v>
                </c:pt>
                <c:pt idx="1037">
                  <c:v>0.09</c:v>
                </c:pt>
                <c:pt idx="1038">
                  <c:v>0.09</c:v>
                </c:pt>
                <c:pt idx="1039">
                  <c:v>0.09</c:v>
                </c:pt>
                <c:pt idx="1040">
                  <c:v>0.09</c:v>
                </c:pt>
                <c:pt idx="1041">
                  <c:v>0.09</c:v>
                </c:pt>
                <c:pt idx="1042">
                  <c:v>0.09</c:v>
                </c:pt>
                <c:pt idx="1043">
                  <c:v>0.09</c:v>
                </c:pt>
                <c:pt idx="1044">
                  <c:v>0.09</c:v>
                </c:pt>
                <c:pt idx="1045">
                  <c:v>0.09</c:v>
                </c:pt>
                <c:pt idx="1046">
                  <c:v>0.09</c:v>
                </c:pt>
                <c:pt idx="1047">
                  <c:v>0.09</c:v>
                </c:pt>
                <c:pt idx="1048">
                  <c:v>0.09</c:v>
                </c:pt>
                <c:pt idx="1049">
                  <c:v>0.09</c:v>
                </c:pt>
                <c:pt idx="1050">
                  <c:v>0.09</c:v>
                </c:pt>
                <c:pt idx="1051">
                  <c:v>0.09</c:v>
                </c:pt>
                <c:pt idx="1052">
                  <c:v>0.09</c:v>
                </c:pt>
                <c:pt idx="1053">
                  <c:v>0.09</c:v>
                </c:pt>
                <c:pt idx="1054">
                  <c:v>0.1</c:v>
                </c:pt>
                <c:pt idx="1055">
                  <c:v>0.1</c:v>
                </c:pt>
                <c:pt idx="1056">
                  <c:v>0.1</c:v>
                </c:pt>
                <c:pt idx="1057">
                  <c:v>0.1</c:v>
                </c:pt>
                <c:pt idx="1058">
                  <c:v>0.1</c:v>
                </c:pt>
                <c:pt idx="1059">
                  <c:v>0.09</c:v>
                </c:pt>
                <c:pt idx="1060">
                  <c:v>0.1</c:v>
                </c:pt>
                <c:pt idx="1061">
                  <c:v>0.1</c:v>
                </c:pt>
                <c:pt idx="1062">
                  <c:v>0.09</c:v>
                </c:pt>
                <c:pt idx="1063">
                  <c:v>0.09</c:v>
                </c:pt>
                <c:pt idx="1064">
                  <c:v>0.09</c:v>
                </c:pt>
                <c:pt idx="1065">
                  <c:v>0.09</c:v>
                </c:pt>
                <c:pt idx="1066">
                  <c:v>0.1</c:v>
                </c:pt>
                <c:pt idx="1067">
                  <c:v>0.09</c:v>
                </c:pt>
                <c:pt idx="1068">
                  <c:v>0.09</c:v>
                </c:pt>
                <c:pt idx="1069">
                  <c:v>0.09</c:v>
                </c:pt>
                <c:pt idx="1070">
                  <c:v>0.09</c:v>
                </c:pt>
                <c:pt idx="1071">
                  <c:v>0.09</c:v>
                </c:pt>
                <c:pt idx="1072">
                  <c:v>0.09</c:v>
                </c:pt>
                <c:pt idx="1073">
                  <c:v>0.09</c:v>
                </c:pt>
                <c:pt idx="1074">
                  <c:v>0.09</c:v>
                </c:pt>
                <c:pt idx="1075">
                  <c:v>0.09</c:v>
                </c:pt>
                <c:pt idx="1076">
                  <c:v>0.09</c:v>
                </c:pt>
                <c:pt idx="1077">
                  <c:v>0.09</c:v>
                </c:pt>
                <c:pt idx="1078">
                  <c:v>0.09</c:v>
                </c:pt>
                <c:pt idx="1079">
                  <c:v>0.09</c:v>
                </c:pt>
                <c:pt idx="1080">
                  <c:v>0.09</c:v>
                </c:pt>
                <c:pt idx="1081">
                  <c:v>0.09</c:v>
                </c:pt>
                <c:pt idx="1082">
                  <c:v>0.1</c:v>
                </c:pt>
                <c:pt idx="1083">
                  <c:v>0.1</c:v>
                </c:pt>
                <c:pt idx="1084">
                  <c:v>0.1</c:v>
                </c:pt>
                <c:pt idx="1085">
                  <c:v>0.1</c:v>
                </c:pt>
                <c:pt idx="1086">
                  <c:v>0.1</c:v>
                </c:pt>
                <c:pt idx="1087">
                  <c:v>0.1</c:v>
                </c:pt>
                <c:pt idx="1088">
                  <c:v>0.1</c:v>
                </c:pt>
                <c:pt idx="1089">
                  <c:v>0.1</c:v>
                </c:pt>
                <c:pt idx="1090">
                  <c:v>0.1</c:v>
                </c:pt>
                <c:pt idx="1091">
                  <c:v>0.1</c:v>
                </c:pt>
                <c:pt idx="1092">
                  <c:v>0.09</c:v>
                </c:pt>
                <c:pt idx="1093">
                  <c:v>0.09</c:v>
                </c:pt>
                <c:pt idx="1094">
                  <c:v>0.09</c:v>
                </c:pt>
                <c:pt idx="1095">
                  <c:v>0.09</c:v>
                </c:pt>
                <c:pt idx="1096">
                  <c:v>0.09</c:v>
                </c:pt>
                <c:pt idx="1097">
                  <c:v>0.09</c:v>
                </c:pt>
                <c:pt idx="1098">
                  <c:v>0.09</c:v>
                </c:pt>
                <c:pt idx="1099">
                  <c:v>0.09</c:v>
                </c:pt>
                <c:pt idx="1100">
                  <c:v>0.09</c:v>
                </c:pt>
                <c:pt idx="1101">
                  <c:v>0.09</c:v>
                </c:pt>
                <c:pt idx="1102">
                  <c:v>0.09</c:v>
                </c:pt>
                <c:pt idx="1103">
                  <c:v>0.09</c:v>
                </c:pt>
                <c:pt idx="1104">
                  <c:v>0.09</c:v>
                </c:pt>
                <c:pt idx="1105">
                  <c:v>0.09</c:v>
                </c:pt>
                <c:pt idx="1106">
                  <c:v>0.09</c:v>
                </c:pt>
                <c:pt idx="1107">
                  <c:v>0.09</c:v>
                </c:pt>
                <c:pt idx="1108">
                  <c:v>0.09</c:v>
                </c:pt>
                <c:pt idx="1109">
                  <c:v>0.09</c:v>
                </c:pt>
                <c:pt idx="1110">
                  <c:v>0.09</c:v>
                </c:pt>
                <c:pt idx="1111">
                  <c:v>0.09</c:v>
                </c:pt>
                <c:pt idx="1112">
                  <c:v>0.09</c:v>
                </c:pt>
                <c:pt idx="1113">
                  <c:v>0.09</c:v>
                </c:pt>
                <c:pt idx="1114">
                  <c:v>0.09</c:v>
                </c:pt>
                <c:pt idx="1115">
                  <c:v>0.09</c:v>
                </c:pt>
                <c:pt idx="1116">
                  <c:v>0.09</c:v>
                </c:pt>
                <c:pt idx="1117">
                  <c:v>0.09</c:v>
                </c:pt>
                <c:pt idx="1118">
                  <c:v>0.09</c:v>
                </c:pt>
                <c:pt idx="1119">
                  <c:v>0.09</c:v>
                </c:pt>
                <c:pt idx="1120">
                  <c:v>0.09</c:v>
                </c:pt>
                <c:pt idx="1121">
                  <c:v>0.09</c:v>
                </c:pt>
                <c:pt idx="1122">
                  <c:v>0.09</c:v>
                </c:pt>
                <c:pt idx="1123">
                  <c:v>0.09</c:v>
                </c:pt>
                <c:pt idx="1124">
                  <c:v>0.09</c:v>
                </c:pt>
                <c:pt idx="1125">
                  <c:v>0.09</c:v>
                </c:pt>
                <c:pt idx="1126">
                  <c:v>0.09</c:v>
                </c:pt>
                <c:pt idx="1127">
                  <c:v>0.09</c:v>
                </c:pt>
                <c:pt idx="1128">
                  <c:v>0.09</c:v>
                </c:pt>
                <c:pt idx="1129">
                  <c:v>0.09</c:v>
                </c:pt>
                <c:pt idx="1130">
                  <c:v>0.09</c:v>
                </c:pt>
                <c:pt idx="1131">
                  <c:v>0.09</c:v>
                </c:pt>
                <c:pt idx="1132">
                  <c:v>0.09</c:v>
                </c:pt>
                <c:pt idx="1133">
                  <c:v>0.09</c:v>
                </c:pt>
                <c:pt idx="1134">
                  <c:v>0.09</c:v>
                </c:pt>
                <c:pt idx="1135">
                  <c:v>0.09</c:v>
                </c:pt>
                <c:pt idx="1136">
                  <c:v>0.09</c:v>
                </c:pt>
                <c:pt idx="1137">
                  <c:v>0.09</c:v>
                </c:pt>
                <c:pt idx="1138">
                  <c:v>0.09</c:v>
                </c:pt>
                <c:pt idx="1139">
                  <c:v>0.09</c:v>
                </c:pt>
                <c:pt idx="1140">
                  <c:v>0.09</c:v>
                </c:pt>
                <c:pt idx="1141">
                  <c:v>0.09</c:v>
                </c:pt>
                <c:pt idx="1142">
                  <c:v>0.09</c:v>
                </c:pt>
                <c:pt idx="1143">
                  <c:v>0.09</c:v>
                </c:pt>
                <c:pt idx="1144">
                  <c:v>0.09</c:v>
                </c:pt>
                <c:pt idx="1145">
                  <c:v>0.09</c:v>
                </c:pt>
                <c:pt idx="1146">
                  <c:v>0.09</c:v>
                </c:pt>
                <c:pt idx="1147">
                  <c:v>0.09</c:v>
                </c:pt>
                <c:pt idx="1148">
                  <c:v>0.09</c:v>
                </c:pt>
                <c:pt idx="1149">
                  <c:v>0.09</c:v>
                </c:pt>
                <c:pt idx="1150">
                  <c:v>0.09</c:v>
                </c:pt>
                <c:pt idx="1151">
                  <c:v>0.09</c:v>
                </c:pt>
                <c:pt idx="1152">
                  <c:v>0.09</c:v>
                </c:pt>
                <c:pt idx="1153">
                  <c:v>0.09</c:v>
                </c:pt>
                <c:pt idx="1154">
                  <c:v>0.1</c:v>
                </c:pt>
                <c:pt idx="1155">
                  <c:v>0.1</c:v>
                </c:pt>
                <c:pt idx="1156">
                  <c:v>0.1</c:v>
                </c:pt>
                <c:pt idx="1157">
                  <c:v>0.1</c:v>
                </c:pt>
                <c:pt idx="1158">
                  <c:v>0.1</c:v>
                </c:pt>
                <c:pt idx="1159">
                  <c:v>0.1</c:v>
                </c:pt>
                <c:pt idx="1160">
                  <c:v>0.1</c:v>
                </c:pt>
                <c:pt idx="1161">
                  <c:v>0.1</c:v>
                </c:pt>
                <c:pt idx="1162">
                  <c:v>0.1</c:v>
                </c:pt>
                <c:pt idx="1163">
                  <c:v>0.1</c:v>
                </c:pt>
                <c:pt idx="1164">
                  <c:v>0.1</c:v>
                </c:pt>
                <c:pt idx="1165">
                  <c:v>0.1</c:v>
                </c:pt>
                <c:pt idx="1166">
                  <c:v>0.1</c:v>
                </c:pt>
                <c:pt idx="1167">
                  <c:v>0.1</c:v>
                </c:pt>
                <c:pt idx="1168">
                  <c:v>0.1</c:v>
                </c:pt>
                <c:pt idx="1169">
                  <c:v>0.1</c:v>
                </c:pt>
                <c:pt idx="1170">
                  <c:v>0.1</c:v>
                </c:pt>
                <c:pt idx="1171">
                  <c:v>0.1</c:v>
                </c:pt>
                <c:pt idx="1172">
                  <c:v>0.1</c:v>
                </c:pt>
                <c:pt idx="1173">
                  <c:v>0.1</c:v>
                </c:pt>
                <c:pt idx="1174">
                  <c:v>0.1</c:v>
                </c:pt>
                <c:pt idx="1175">
                  <c:v>0.1</c:v>
                </c:pt>
                <c:pt idx="1176">
                  <c:v>0.1</c:v>
                </c:pt>
                <c:pt idx="1177">
                  <c:v>0.1</c:v>
                </c:pt>
                <c:pt idx="1178">
                  <c:v>0.1</c:v>
                </c:pt>
                <c:pt idx="1179">
                  <c:v>0.1</c:v>
                </c:pt>
                <c:pt idx="1180">
                  <c:v>0.1</c:v>
                </c:pt>
                <c:pt idx="1181">
                  <c:v>0.1</c:v>
                </c:pt>
                <c:pt idx="1182">
                  <c:v>0.1</c:v>
                </c:pt>
                <c:pt idx="1183">
                  <c:v>0.1</c:v>
                </c:pt>
                <c:pt idx="1184">
                  <c:v>0.1</c:v>
                </c:pt>
                <c:pt idx="1185">
                  <c:v>0.1</c:v>
                </c:pt>
                <c:pt idx="1186">
                  <c:v>0.1</c:v>
                </c:pt>
                <c:pt idx="1187">
                  <c:v>0.1</c:v>
                </c:pt>
                <c:pt idx="1188">
                  <c:v>0.1</c:v>
                </c:pt>
                <c:pt idx="1189">
                  <c:v>0.1</c:v>
                </c:pt>
                <c:pt idx="1190">
                  <c:v>0.1</c:v>
                </c:pt>
                <c:pt idx="1191">
                  <c:v>0.1</c:v>
                </c:pt>
                <c:pt idx="1192">
                  <c:v>0.1</c:v>
                </c:pt>
                <c:pt idx="1193">
                  <c:v>0.1</c:v>
                </c:pt>
                <c:pt idx="1194">
                  <c:v>0.1</c:v>
                </c:pt>
                <c:pt idx="1195">
                  <c:v>0.1</c:v>
                </c:pt>
                <c:pt idx="1196">
                  <c:v>0.1</c:v>
                </c:pt>
                <c:pt idx="1197">
                  <c:v>0.1</c:v>
                </c:pt>
                <c:pt idx="1198">
                  <c:v>0.1</c:v>
                </c:pt>
                <c:pt idx="1199">
                  <c:v>0.1</c:v>
                </c:pt>
                <c:pt idx="1200">
                  <c:v>0.1</c:v>
                </c:pt>
                <c:pt idx="1201">
                  <c:v>0.1</c:v>
                </c:pt>
                <c:pt idx="1202">
                  <c:v>0.1</c:v>
                </c:pt>
                <c:pt idx="1203">
                  <c:v>0.1</c:v>
                </c:pt>
                <c:pt idx="1204">
                  <c:v>0.1</c:v>
                </c:pt>
                <c:pt idx="1205">
                  <c:v>0.1</c:v>
                </c:pt>
                <c:pt idx="1206">
                  <c:v>0.1</c:v>
                </c:pt>
                <c:pt idx="1207">
                  <c:v>0.1</c:v>
                </c:pt>
                <c:pt idx="1208">
                  <c:v>0.1</c:v>
                </c:pt>
                <c:pt idx="1209">
                  <c:v>0.1</c:v>
                </c:pt>
                <c:pt idx="1210">
                  <c:v>0.1</c:v>
                </c:pt>
                <c:pt idx="1211">
                  <c:v>0.1</c:v>
                </c:pt>
                <c:pt idx="1212">
                  <c:v>0.1</c:v>
                </c:pt>
                <c:pt idx="1213">
                  <c:v>0.1</c:v>
                </c:pt>
                <c:pt idx="1214">
                  <c:v>0.1</c:v>
                </c:pt>
                <c:pt idx="1215">
                  <c:v>0.1</c:v>
                </c:pt>
                <c:pt idx="1216">
                  <c:v>0.1</c:v>
                </c:pt>
                <c:pt idx="1217">
                  <c:v>0.1</c:v>
                </c:pt>
                <c:pt idx="1218">
                  <c:v>0.09</c:v>
                </c:pt>
                <c:pt idx="1219">
                  <c:v>0.09</c:v>
                </c:pt>
                <c:pt idx="1220">
                  <c:v>0.1</c:v>
                </c:pt>
                <c:pt idx="1221">
                  <c:v>0.1</c:v>
                </c:pt>
                <c:pt idx="1222">
                  <c:v>0.1</c:v>
                </c:pt>
                <c:pt idx="1223">
                  <c:v>0.1</c:v>
                </c:pt>
                <c:pt idx="1224">
                  <c:v>0.1</c:v>
                </c:pt>
                <c:pt idx="1225">
                  <c:v>0.1</c:v>
                </c:pt>
                <c:pt idx="1226">
                  <c:v>0.09</c:v>
                </c:pt>
                <c:pt idx="1227">
                  <c:v>0.09</c:v>
                </c:pt>
                <c:pt idx="1228">
                  <c:v>0.1</c:v>
                </c:pt>
                <c:pt idx="1229">
                  <c:v>0.1</c:v>
                </c:pt>
                <c:pt idx="1230">
                  <c:v>0.1</c:v>
                </c:pt>
                <c:pt idx="1231">
                  <c:v>0.1</c:v>
                </c:pt>
                <c:pt idx="1232">
                  <c:v>0.1</c:v>
                </c:pt>
                <c:pt idx="1233">
                  <c:v>0.1</c:v>
                </c:pt>
                <c:pt idx="1234">
                  <c:v>0.1</c:v>
                </c:pt>
                <c:pt idx="1235">
                  <c:v>0.1</c:v>
                </c:pt>
                <c:pt idx="1236">
                  <c:v>0.1</c:v>
                </c:pt>
                <c:pt idx="1237">
                  <c:v>0.1</c:v>
                </c:pt>
                <c:pt idx="1238">
                  <c:v>0.1</c:v>
                </c:pt>
                <c:pt idx="1239">
                  <c:v>0.1</c:v>
                </c:pt>
                <c:pt idx="1240">
                  <c:v>0.1</c:v>
                </c:pt>
                <c:pt idx="1241">
                  <c:v>0.09</c:v>
                </c:pt>
                <c:pt idx="1242">
                  <c:v>0.09</c:v>
                </c:pt>
                <c:pt idx="1243">
                  <c:v>0.09</c:v>
                </c:pt>
                <c:pt idx="1244">
                  <c:v>0.09</c:v>
                </c:pt>
                <c:pt idx="1245">
                  <c:v>0.09</c:v>
                </c:pt>
                <c:pt idx="1246">
                  <c:v>0.09</c:v>
                </c:pt>
                <c:pt idx="1247">
                  <c:v>0.09</c:v>
                </c:pt>
                <c:pt idx="1248">
                  <c:v>0.09</c:v>
                </c:pt>
                <c:pt idx="1249">
                  <c:v>0.09</c:v>
                </c:pt>
                <c:pt idx="1250">
                  <c:v>0.09</c:v>
                </c:pt>
                <c:pt idx="1251">
                  <c:v>0.09</c:v>
                </c:pt>
                <c:pt idx="1252">
                  <c:v>0.09</c:v>
                </c:pt>
                <c:pt idx="1253">
                  <c:v>0.09</c:v>
                </c:pt>
                <c:pt idx="1254">
                  <c:v>0.09</c:v>
                </c:pt>
                <c:pt idx="1255">
                  <c:v>0.09</c:v>
                </c:pt>
                <c:pt idx="1256">
                  <c:v>0.09</c:v>
                </c:pt>
                <c:pt idx="1257">
                  <c:v>0.09</c:v>
                </c:pt>
                <c:pt idx="1258">
                  <c:v>0.09</c:v>
                </c:pt>
                <c:pt idx="1259">
                  <c:v>0.09</c:v>
                </c:pt>
                <c:pt idx="1260">
                  <c:v>0.09</c:v>
                </c:pt>
                <c:pt idx="1261">
                  <c:v>0.09</c:v>
                </c:pt>
                <c:pt idx="1262">
                  <c:v>0.09</c:v>
                </c:pt>
                <c:pt idx="1263">
                  <c:v>0.09</c:v>
                </c:pt>
                <c:pt idx="1264">
                  <c:v>0.09</c:v>
                </c:pt>
                <c:pt idx="1265">
                  <c:v>0.09</c:v>
                </c:pt>
                <c:pt idx="1266">
                  <c:v>0.09</c:v>
                </c:pt>
                <c:pt idx="1267">
                  <c:v>0.09</c:v>
                </c:pt>
                <c:pt idx="1268">
                  <c:v>0.09</c:v>
                </c:pt>
                <c:pt idx="1269">
                  <c:v>0.09</c:v>
                </c:pt>
                <c:pt idx="1270">
                  <c:v>0.09</c:v>
                </c:pt>
                <c:pt idx="1271">
                  <c:v>0.09</c:v>
                </c:pt>
                <c:pt idx="1272">
                  <c:v>0.09</c:v>
                </c:pt>
                <c:pt idx="1273">
                  <c:v>0.09</c:v>
                </c:pt>
                <c:pt idx="1274">
                  <c:v>0.09</c:v>
                </c:pt>
                <c:pt idx="1275">
                  <c:v>0.09</c:v>
                </c:pt>
                <c:pt idx="1276">
                  <c:v>0.09</c:v>
                </c:pt>
                <c:pt idx="1277">
                  <c:v>0.09</c:v>
                </c:pt>
                <c:pt idx="1278">
                  <c:v>0.09</c:v>
                </c:pt>
                <c:pt idx="1279">
                  <c:v>0.09</c:v>
                </c:pt>
                <c:pt idx="1280">
                  <c:v>0.09</c:v>
                </c:pt>
                <c:pt idx="1281">
                  <c:v>0.09</c:v>
                </c:pt>
                <c:pt idx="1282">
                  <c:v>0.09</c:v>
                </c:pt>
                <c:pt idx="1283">
                  <c:v>0.09</c:v>
                </c:pt>
                <c:pt idx="1284">
                  <c:v>0.09</c:v>
                </c:pt>
                <c:pt idx="1285">
                  <c:v>0.09</c:v>
                </c:pt>
                <c:pt idx="1286">
                  <c:v>0.09</c:v>
                </c:pt>
                <c:pt idx="1287">
                  <c:v>0.09</c:v>
                </c:pt>
                <c:pt idx="1288">
                  <c:v>0.09</c:v>
                </c:pt>
                <c:pt idx="1289">
                  <c:v>0.09</c:v>
                </c:pt>
                <c:pt idx="1290">
                  <c:v>0.09</c:v>
                </c:pt>
                <c:pt idx="1291">
                  <c:v>0.09</c:v>
                </c:pt>
                <c:pt idx="1292">
                  <c:v>0.09</c:v>
                </c:pt>
                <c:pt idx="1293">
                  <c:v>0.09</c:v>
                </c:pt>
                <c:pt idx="1294">
                  <c:v>0.09</c:v>
                </c:pt>
                <c:pt idx="1295">
                  <c:v>0.09</c:v>
                </c:pt>
                <c:pt idx="1296">
                  <c:v>0.09</c:v>
                </c:pt>
                <c:pt idx="1297">
                  <c:v>0.09</c:v>
                </c:pt>
                <c:pt idx="1298">
                  <c:v>0.09</c:v>
                </c:pt>
                <c:pt idx="1299">
                  <c:v>0.09</c:v>
                </c:pt>
                <c:pt idx="1300">
                  <c:v>0.09</c:v>
                </c:pt>
                <c:pt idx="1301">
                  <c:v>0.09</c:v>
                </c:pt>
                <c:pt idx="1302">
                  <c:v>0.09</c:v>
                </c:pt>
                <c:pt idx="1303">
                  <c:v>0.09</c:v>
                </c:pt>
                <c:pt idx="1304">
                  <c:v>0.09</c:v>
                </c:pt>
                <c:pt idx="1305">
                  <c:v>0.09</c:v>
                </c:pt>
                <c:pt idx="1306">
                  <c:v>0.09</c:v>
                </c:pt>
                <c:pt idx="1307">
                  <c:v>0.09</c:v>
                </c:pt>
                <c:pt idx="1308">
                  <c:v>0.09</c:v>
                </c:pt>
                <c:pt idx="1309">
                  <c:v>0.09</c:v>
                </c:pt>
                <c:pt idx="1310">
                  <c:v>0.09</c:v>
                </c:pt>
                <c:pt idx="1311">
                  <c:v>0.09</c:v>
                </c:pt>
                <c:pt idx="1312">
                  <c:v>0.09</c:v>
                </c:pt>
                <c:pt idx="1313">
                  <c:v>0.09</c:v>
                </c:pt>
                <c:pt idx="1314">
                  <c:v>0.09</c:v>
                </c:pt>
                <c:pt idx="1315">
                  <c:v>0.09</c:v>
                </c:pt>
                <c:pt idx="1316">
                  <c:v>0.09</c:v>
                </c:pt>
                <c:pt idx="1317">
                  <c:v>0.09</c:v>
                </c:pt>
                <c:pt idx="1318">
                  <c:v>0.09</c:v>
                </c:pt>
                <c:pt idx="1319">
                  <c:v>0.09</c:v>
                </c:pt>
                <c:pt idx="1320">
                  <c:v>0.09</c:v>
                </c:pt>
                <c:pt idx="1321">
                  <c:v>0.09</c:v>
                </c:pt>
                <c:pt idx="1322">
                  <c:v>0.09</c:v>
                </c:pt>
                <c:pt idx="1323">
                  <c:v>0.09</c:v>
                </c:pt>
                <c:pt idx="1324">
                  <c:v>0.09</c:v>
                </c:pt>
                <c:pt idx="1325">
                  <c:v>0.09</c:v>
                </c:pt>
                <c:pt idx="1326">
                  <c:v>0.09</c:v>
                </c:pt>
                <c:pt idx="1327">
                  <c:v>0.09</c:v>
                </c:pt>
                <c:pt idx="1328">
                  <c:v>0.09</c:v>
                </c:pt>
                <c:pt idx="1329">
                  <c:v>0.09</c:v>
                </c:pt>
                <c:pt idx="1330">
                  <c:v>0.09</c:v>
                </c:pt>
                <c:pt idx="1331">
                  <c:v>0.09</c:v>
                </c:pt>
                <c:pt idx="1332">
                  <c:v>0.09</c:v>
                </c:pt>
                <c:pt idx="1333">
                  <c:v>0.09</c:v>
                </c:pt>
                <c:pt idx="1334">
                  <c:v>0.09</c:v>
                </c:pt>
                <c:pt idx="1335">
                  <c:v>0.09</c:v>
                </c:pt>
                <c:pt idx="1336">
                  <c:v>0.09</c:v>
                </c:pt>
                <c:pt idx="1337">
                  <c:v>0.09</c:v>
                </c:pt>
                <c:pt idx="1338">
                  <c:v>0.09</c:v>
                </c:pt>
                <c:pt idx="1339">
                  <c:v>0.09</c:v>
                </c:pt>
                <c:pt idx="1340">
                  <c:v>0.09</c:v>
                </c:pt>
                <c:pt idx="1341">
                  <c:v>0.09</c:v>
                </c:pt>
                <c:pt idx="1342">
                  <c:v>0.09</c:v>
                </c:pt>
                <c:pt idx="1343">
                  <c:v>0.09</c:v>
                </c:pt>
                <c:pt idx="1344">
                  <c:v>0.09</c:v>
                </c:pt>
                <c:pt idx="1345">
                  <c:v>0.09</c:v>
                </c:pt>
                <c:pt idx="1346">
                  <c:v>0.09</c:v>
                </c:pt>
                <c:pt idx="1347">
                  <c:v>0.09</c:v>
                </c:pt>
                <c:pt idx="1348">
                  <c:v>0.09</c:v>
                </c:pt>
                <c:pt idx="1349">
                  <c:v>0.09</c:v>
                </c:pt>
                <c:pt idx="1350">
                  <c:v>0.09</c:v>
                </c:pt>
                <c:pt idx="1351">
                  <c:v>0.09</c:v>
                </c:pt>
                <c:pt idx="1352">
                  <c:v>0.09</c:v>
                </c:pt>
                <c:pt idx="1353">
                  <c:v>0.09</c:v>
                </c:pt>
                <c:pt idx="1354">
                  <c:v>0.09</c:v>
                </c:pt>
                <c:pt idx="1355">
                  <c:v>0.09</c:v>
                </c:pt>
                <c:pt idx="1356">
                  <c:v>0.09</c:v>
                </c:pt>
                <c:pt idx="1357">
                  <c:v>0.09</c:v>
                </c:pt>
                <c:pt idx="1358">
                  <c:v>0.09</c:v>
                </c:pt>
                <c:pt idx="1359">
                  <c:v>0.09</c:v>
                </c:pt>
                <c:pt idx="1360">
                  <c:v>0.09</c:v>
                </c:pt>
                <c:pt idx="1361">
                  <c:v>0.09</c:v>
                </c:pt>
                <c:pt idx="1362">
                  <c:v>0.09</c:v>
                </c:pt>
                <c:pt idx="1363">
                  <c:v>0.09</c:v>
                </c:pt>
                <c:pt idx="1364">
                  <c:v>0.09</c:v>
                </c:pt>
                <c:pt idx="1365">
                  <c:v>0.09</c:v>
                </c:pt>
                <c:pt idx="1366">
                  <c:v>0.09</c:v>
                </c:pt>
                <c:pt idx="1367">
                  <c:v>0.09</c:v>
                </c:pt>
                <c:pt idx="1368">
                  <c:v>0.09</c:v>
                </c:pt>
                <c:pt idx="1369">
                  <c:v>0.09</c:v>
                </c:pt>
                <c:pt idx="1370">
                  <c:v>0.09</c:v>
                </c:pt>
                <c:pt idx="1371">
                  <c:v>0.09</c:v>
                </c:pt>
                <c:pt idx="1372">
                  <c:v>0.09</c:v>
                </c:pt>
                <c:pt idx="1373">
                  <c:v>0.09</c:v>
                </c:pt>
                <c:pt idx="1374">
                  <c:v>0.09</c:v>
                </c:pt>
                <c:pt idx="1375">
                  <c:v>0.09</c:v>
                </c:pt>
                <c:pt idx="1376">
                  <c:v>0.09</c:v>
                </c:pt>
                <c:pt idx="1377">
                  <c:v>0.09</c:v>
                </c:pt>
                <c:pt idx="1378">
                  <c:v>0.09</c:v>
                </c:pt>
                <c:pt idx="1379">
                  <c:v>0.09</c:v>
                </c:pt>
                <c:pt idx="1380">
                  <c:v>0.09</c:v>
                </c:pt>
                <c:pt idx="1381">
                  <c:v>0.09</c:v>
                </c:pt>
                <c:pt idx="1382">
                  <c:v>0.09</c:v>
                </c:pt>
                <c:pt idx="1384">
                  <c:v>0.09</c:v>
                </c:pt>
                <c:pt idx="1385">
                  <c:v>0.09</c:v>
                </c:pt>
                <c:pt idx="1386">
                  <c:v>0.09</c:v>
                </c:pt>
                <c:pt idx="1387">
                  <c:v>0.09</c:v>
                </c:pt>
                <c:pt idx="1388">
                  <c:v>0.09</c:v>
                </c:pt>
                <c:pt idx="1389">
                  <c:v>0.09</c:v>
                </c:pt>
                <c:pt idx="1390">
                  <c:v>0.09</c:v>
                </c:pt>
                <c:pt idx="1391">
                  <c:v>0.09</c:v>
                </c:pt>
                <c:pt idx="1392">
                  <c:v>0.09</c:v>
                </c:pt>
                <c:pt idx="1393">
                  <c:v>0.09</c:v>
                </c:pt>
                <c:pt idx="1394">
                  <c:v>0.09</c:v>
                </c:pt>
                <c:pt idx="1395">
                  <c:v>0.09</c:v>
                </c:pt>
                <c:pt idx="1396">
                  <c:v>0.09</c:v>
                </c:pt>
                <c:pt idx="1397">
                  <c:v>0.09</c:v>
                </c:pt>
                <c:pt idx="1398">
                  <c:v>0.09</c:v>
                </c:pt>
                <c:pt idx="1399">
                  <c:v>0.09</c:v>
                </c:pt>
                <c:pt idx="1400">
                  <c:v>0.09</c:v>
                </c:pt>
                <c:pt idx="1401">
                  <c:v>0.09</c:v>
                </c:pt>
                <c:pt idx="1402">
                  <c:v>0.1</c:v>
                </c:pt>
                <c:pt idx="1403">
                  <c:v>0.1</c:v>
                </c:pt>
                <c:pt idx="1404">
                  <c:v>0.1</c:v>
                </c:pt>
                <c:pt idx="1405">
                  <c:v>0.1</c:v>
                </c:pt>
                <c:pt idx="1406">
                  <c:v>0.11</c:v>
                </c:pt>
                <c:pt idx="1407">
                  <c:v>0.11</c:v>
                </c:pt>
                <c:pt idx="1408">
                  <c:v>0.12</c:v>
                </c:pt>
                <c:pt idx="1409">
                  <c:v>0.12</c:v>
                </c:pt>
                <c:pt idx="1410">
                  <c:v>0.13</c:v>
                </c:pt>
                <c:pt idx="1411">
                  <c:v>0.13</c:v>
                </c:pt>
                <c:pt idx="1412">
                  <c:v>0.13</c:v>
                </c:pt>
                <c:pt idx="1413">
                  <c:v>0.13</c:v>
                </c:pt>
                <c:pt idx="1414">
                  <c:v>0.12</c:v>
                </c:pt>
                <c:pt idx="1415">
                  <c:v>0.12</c:v>
                </c:pt>
                <c:pt idx="1416">
                  <c:v>0.12</c:v>
                </c:pt>
                <c:pt idx="1417">
                  <c:v>0.11</c:v>
                </c:pt>
                <c:pt idx="1418">
                  <c:v>0.11</c:v>
                </c:pt>
                <c:pt idx="1419">
                  <c:v>0.11</c:v>
                </c:pt>
                <c:pt idx="1420">
                  <c:v>0.1</c:v>
                </c:pt>
                <c:pt idx="1421">
                  <c:v>0.1</c:v>
                </c:pt>
                <c:pt idx="1422">
                  <c:v>0.1</c:v>
                </c:pt>
                <c:pt idx="1423">
                  <c:v>0.1</c:v>
                </c:pt>
                <c:pt idx="1424">
                  <c:v>0.1</c:v>
                </c:pt>
                <c:pt idx="1425">
                  <c:v>0.1</c:v>
                </c:pt>
                <c:pt idx="1426">
                  <c:v>0.1</c:v>
                </c:pt>
                <c:pt idx="1427">
                  <c:v>0.09</c:v>
                </c:pt>
                <c:pt idx="1428">
                  <c:v>0.09</c:v>
                </c:pt>
                <c:pt idx="1429">
                  <c:v>0.09</c:v>
                </c:pt>
                <c:pt idx="1430">
                  <c:v>0.1</c:v>
                </c:pt>
                <c:pt idx="1431">
                  <c:v>0.1</c:v>
                </c:pt>
                <c:pt idx="1432">
                  <c:v>0.09</c:v>
                </c:pt>
                <c:pt idx="1433">
                  <c:v>0.09</c:v>
                </c:pt>
                <c:pt idx="1434">
                  <c:v>0.09</c:v>
                </c:pt>
                <c:pt idx="1435">
                  <c:v>0.09</c:v>
                </c:pt>
                <c:pt idx="1436">
                  <c:v>0.09</c:v>
                </c:pt>
                <c:pt idx="1437">
                  <c:v>0.09</c:v>
                </c:pt>
                <c:pt idx="1438">
                  <c:v>0.09</c:v>
                </c:pt>
                <c:pt idx="1439">
                  <c:v>0.09</c:v>
                </c:pt>
                <c:pt idx="1440">
                  <c:v>0.09</c:v>
                </c:pt>
                <c:pt idx="1441">
                  <c:v>0.09</c:v>
                </c:pt>
                <c:pt idx="1443">
                  <c:v>0.09</c:v>
                </c:pt>
                <c:pt idx="1444">
                  <c:v>0.09</c:v>
                </c:pt>
                <c:pt idx="1445">
                  <c:v>0.09</c:v>
                </c:pt>
                <c:pt idx="1446">
                  <c:v>0.09</c:v>
                </c:pt>
                <c:pt idx="1447">
                  <c:v>0.09</c:v>
                </c:pt>
                <c:pt idx="1448">
                  <c:v>0.09</c:v>
                </c:pt>
                <c:pt idx="1449">
                  <c:v>0.09</c:v>
                </c:pt>
                <c:pt idx="1450">
                  <c:v>0.09</c:v>
                </c:pt>
                <c:pt idx="1451">
                  <c:v>0.09</c:v>
                </c:pt>
                <c:pt idx="1452">
                  <c:v>0.09</c:v>
                </c:pt>
                <c:pt idx="1453">
                  <c:v>0.09</c:v>
                </c:pt>
                <c:pt idx="1454">
                  <c:v>0.09</c:v>
                </c:pt>
                <c:pt idx="1455">
                  <c:v>0.09</c:v>
                </c:pt>
                <c:pt idx="1456">
                  <c:v>0.09</c:v>
                </c:pt>
                <c:pt idx="1457">
                  <c:v>0.09</c:v>
                </c:pt>
                <c:pt idx="1458">
                  <c:v>0.09</c:v>
                </c:pt>
                <c:pt idx="1459">
                  <c:v>0.09</c:v>
                </c:pt>
                <c:pt idx="1460">
                  <c:v>0.09</c:v>
                </c:pt>
                <c:pt idx="1461">
                  <c:v>0.09</c:v>
                </c:pt>
                <c:pt idx="1462">
                  <c:v>0.09</c:v>
                </c:pt>
                <c:pt idx="1463">
                  <c:v>0.09</c:v>
                </c:pt>
                <c:pt idx="1464">
                  <c:v>0.09</c:v>
                </c:pt>
                <c:pt idx="1465">
                  <c:v>0.09</c:v>
                </c:pt>
                <c:pt idx="1466">
                  <c:v>0.09</c:v>
                </c:pt>
                <c:pt idx="1467">
                  <c:v>0.09</c:v>
                </c:pt>
                <c:pt idx="1468">
                  <c:v>0.09</c:v>
                </c:pt>
                <c:pt idx="1469">
                  <c:v>0.09</c:v>
                </c:pt>
                <c:pt idx="1470">
                  <c:v>0.09</c:v>
                </c:pt>
                <c:pt idx="1471">
                  <c:v>0.09</c:v>
                </c:pt>
                <c:pt idx="1472">
                  <c:v>0.09</c:v>
                </c:pt>
                <c:pt idx="1473">
                  <c:v>0.09</c:v>
                </c:pt>
                <c:pt idx="1474">
                  <c:v>0.09</c:v>
                </c:pt>
                <c:pt idx="1475">
                  <c:v>0.09</c:v>
                </c:pt>
                <c:pt idx="1476">
                  <c:v>0.09</c:v>
                </c:pt>
                <c:pt idx="1477">
                  <c:v>0.09</c:v>
                </c:pt>
                <c:pt idx="1478">
                  <c:v>0.09</c:v>
                </c:pt>
                <c:pt idx="1479">
                  <c:v>0.09</c:v>
                </c:pt>
                <c:pt idx="1480">
                  <c:v>0.09</c:v>
                </c:pt>
                <c:pt idx="1481">
                  <c:v>0.09</c:v>
                </c:pt>
                <c:pt idx="1482">
                  <c:v>0.09</c:v>
                </c:pt>
                <c:pt idx="1483">
                  <c:v>0.09</c:v>
                </c:pt>
                <c:pt idx="1484">
                  <c:v>0.09</c:v>
                </c:pt>
                <c:pt idx="1485">
                  <c:v>0.09</c:v>
                </c:pt>
                <c:pt idx="1486">
                  <c:v>0.09</c:v>
                </c:pt>
                <c:pt idx="1487">
                  <c:v>0.09</c:v>
                </c:pt>
                <c:pt idx="1488">
                  <c:v>0.09</c:v>
                </c:pt>
                <c:pt idx="1489">
                  <c:v>0.09</c:v>
                </c:pt>
                <c:pt idx="1490">
                  <c:v>0.09</c:v>
                </c:pt>
                <c:pt idx="1491">
                  <c:v>0.09</c:v>
                </c:pt>
                <c:pt idx="1492">
                  <c:v>0.09</c:v>
                </c:pt>
                <c:pt idx="1493">
                  <c:v>0.09</c:v>
                </c:pt>
                <c:pt idx="1494">
                  <c:v>0.09</c:v>
                </c:pt>
                <c:pt idx="1495">
                  <c:v>0.09</c:v>
                </c:pt>
                <c:pt idx="1496">
                  <c:v>0.09</c:v>
                </c:pt>
                <c:pt idx="1497">
                  <c:v>0.09</c:v>
                </c:pt>
                <c:pt idx="1498">
                  <c:v>0.09</c:v>
                </c:pt>
                <c:pt idx="1499">
                  <c:v>0.09</c:v>
                </c:pt>
                <c:pt idx="1500">
                  <c:v>0.09</c:v>
                </c:pt>
                <c:pt idx="1501">
                  <c:v>0.09</c:v>
                </c:pt>
                <c:pt idx="1502">
                  <c:v>0.09</c:v>
                </c:pt>
                <c:pt idx="1503">
                  <c:v>0.09</c:v>
                </c:pt>
                <c:pt idx="1504">
                  <c:v>0.09</c:v>
                </c:pt>
                <c:pt idx="1505">
                  <c:v>0.09</c:v>
                </c:pt>
                <c:pt idx="1506">
                  <c:v>0.09</c:v>
                </c:pt>
                <c:pt idx="1507">
                  <c:v>0.09</c:v>
                </c:pt>
                <c:pt idx="1508">
                  <c:v>0.09</c:v>
                </c:pt>
                <c:pt idx="1509">
                  <c:v>0.09</c:v>
                </c:pt>
                <c:pt idx="1510">
                  <c:v>0.09</c:v>
                </c:pt>
                <c:pt idx="1511">
                  <c:v>0.09</c:v>
                </c:pt>
                <c:pt idx="1512">
                  <c:v>0.09</c:v>
                </c:pt>
                <c:pt idx="1513">
                  <c:v>0.09</c:v>
                </c:pt>
                <c:pt idx="1514">
                  <c:v>0.09</c:v>
                </c:pt>
                <c:pt idx="1515">
                  <c:v>0.09</c:v>
                </c:pt>
                <c:pt idx="1516">
                  <c:v>0.09</c:v>
                </c:pt>
                <c:pt idx="1517">
                  <c:v>0.09</c:v>
                </c:pt>
                <c:pt idx="1518">
                  <c:v>0.09</c:v>
                </c:pt>
                <c:pt idx="1519">
                  <c:v>0.09</c:v>
                </c:pt>
                <c:pt idx="1520">
                  <c:v>0.09</c:v>
                </c:pt>
                <c:pt idx="1521">
                  <c:v>0.09</c:v>
                </c:pt>
                <c:pt idx="1522">
                  <c:v>0.09</c:v>
                </c:pt>
                <c:pt idx="1523">
                  <c:v>0.09</c:v>
                </c:pt>
                <c:pt idx="1524">
                  <c:v>0.09</c:v>
                </c:pt>
                <c:pt idx="1525">
                  <c:v>0.09</c:v>
                </c:pt>
                <c:pt idx="1526">
                  <c:v>0.09</c:v>
                </c:pt>
                <c:pt idx="1527">
                  <c:v>0.09</c:v>
                </c:pt>
                <c:pt idx="1528">
                  <c:v>0.09</c:v>
                </c:pt>
                <c:pt idx="1529">
                  <c:v>0.09</c:v>
                </c:pt>
                <c:pt idx="1530">
                  <c:v>0.09</c:v>
                </c:pt>
                <c:pt idx="1531">
                  <c:v>0.09</c:v>
                </c:pt>
                <c:pt idx="1532">
                  <c:v>0.09</c:v>
                </c:pt>
                <c:pt idx="1533">
                  <c:v>0.09</c:v>
                </c:pt>
                <c:pt idx="1534">
                  <c:v>0.09</c:v>
                </c:pt>
                <c:pt idx="1535">
                  <c:v>0.09</c:v>
                </c:pt>
                <c:pt idx="1536">
                  <c:v>0.09</c:v>
                </c:pt>
                <c:pt idx="1537">
                  <c:v>0.09</c:v>
                </c:pt>
                <c:pt idx="1538">
                  <c:v>0.09</c:v>
                </c:pt>
                <c:pt idx="1539">
                  <c:v>0.09</c:v>
                </c:pt>
                <c:pt idx="1540">
                  <c:v>0.09</c:v>
                </c:pt>
                <c:pt idx="1541">
                  <c:v>0.09</c:v>
                </c:pt>
                <c:pt idx="1542">
                  <c:v>0.09</c:v>
                </c:pt>
                <c:pt idx="1543">
                  <c:v>0.09</c:v>
                </c:pt>
                <c:pt idx="1544">
                  <c:v>0.09</c:v>
                </c:pt>
                <c:pt idx="1545">
                  <c:v>0.09</c:v>
                </c:pt>
                <c:pt idx="1546">
                  <c:v>0.09</c:v>
                </c:pt>
                <c:pt idx="1547">
                  <c:v>0.09</c:v>
                </c:pt>
                <c:pt idx="1548">
                  <c:v>0.09</c:v>
                </c:pt>
                <c:pt idx="1549">
                  <c:v>0.09</c:v>
                </c:pt>
                <c:pt idx="1550">
                  <c:v>0.09</c:v>
                </c:pt>
                <c:pt idx="1551">
                  <c:v>0.09</c:v>
                </c:pt>
                <c:pt idx="1552">
                  <c:v>0.09</c:v>
                </c:pt>
                <c:pt idx="1553">
                  <c:v>0.09</c:v>
                </c:pt>
                <c:pt idx="1554">
                  <c:v>0.09</c:v>
                </c:pt>
                <c:pt idx="1555">
                  <c:v>0.09</c:v>
                </c:pt>
                <c:pt idx="1556">
                  <c:v>0.09</c:v>
                </c:pt>
                <c:pt idx="1557">
                  <c:v>0.09</c:v>
                </c:pt>
                <c:pt idx="1558">
                  <c:v>0.09</c:v>
                </c:pt>
                <c:pt idx="1559">
                  <c:v>0.09</c:v>
                </c:pt>
                <c:pt idx="1560">
                  <c:v>0.09</c:v>
                </c:pt>
                <c:pt idx="1561">
                  <c:v>0.09</c:v>
                </c:pt>
                <c:pt idx="1562">
                  <c:v>0.09</c:v>
                </c:pt>
                <c:pt idx="1563">
                  <c:v>0.09</c:v>
                </c:pt>
                <c:pt idx="1564">
                  <c:v>0.09</c:v>
                </c:pt>
                <c:pt idx="1565">
                  <c:v>0.09</c:v>
                </c:pt>
                <c:pt idx="1566">
                  <c:v>0.09</c:v>
                </c:pt>
                <c:pt idx="1567">
                  <c:v>0.09</c:v>
                </c:pt>
                <c:pt idx="1568">
                  <c:v>0.09</c:v>
                </c:pt>
                <c:pt idx="1569">
                  <c:v>0.09</c:v>
                </c:pt>
                <c:pt idx="1570">
                  <c:v>0.09</c:v>
                </c:pt>
                <c:pt idx="1571">
                  <c:v>0.09</c:v>
                </c:pt>
                <c:pt idx="1572">
                  <c:v>0.09</c:v>
                </c:pt>
                <c:pt idx="1573">
                  <c:v>0.09</c:v>
                </c:pt>
                <c:pt idx="1574">
                  <c:v>0.09</c:v>
                </c:pt>
                <c:pt idx="1575">
                  <c:v>0.09</c:v>
                </c:pt>
                <c:pt idx="1576">
                  <c:v>0.09</c:v>
                </c:pt>
                <c:pt idx="1577">
                  <c:v>0.09</c:v>
                </c:pt>
                <c:pt idx="1578">
                  <c:v>0.09</c:v>
                </c:pt>
                <c:pt idx="1579">
                  <c:v>0.09</c:v>
                </c:pt>
                <c:pt idx="1580">
                  <c:v>0.09</c:v>
                </c:pt>
                <c:pt idx="1581">
                  <c:v>0.09</c:v>
                </c:pt>
                <c:pt idx="1582">
                  <c:v>0.09</c:v>
                </c:pt>
                <c:pt idx="1583">
                  <c:v>0.09</c:v>
                </c:pt>
                <c:pt idx="1584">
                  <c:v>0.09</c:v>
                </c:pt>
                <c:pt idx="1585">
                  <c:v>0.09</c:v>
                </c:pt>
                <c:pt idx="1586">
                  <c:v>0.09</c:v>
                </c:pt>
                <c:pt idx="1587">
                  <c:v>0.09</c:v>
                </c:pt>
                <c:pt idx="1588">
                  <c:v>0.09</c:v>
                </c:pt>
                <c:pt idx="1589">
                  <c:v>0.09</c:v>
                </c:pt>
                <c:pt idx="1590">
                  <c:v>0.09</c:v>
                </c:pt>
                <c:pt idx="1591">
                  <c:v>0.09</c:v>
                </c:pt>
                <c:pt idx="1592">
                  <c:v>0.09</c:v>
                </c:pt>
                <c:pt idx="1593">
                  <c:v>0.09</c:v>
                </c:pt>
                <c:pt idx="1594">
                  <c:v>0.09</c:v>
                </c:pt>
                <c:pt idx="1595">
                  <c:v>0.09</c:v>
                </c:pt>
                <c:pt idx="1596">
                  <c:v>0.09</c:v>
                </c:pt>
                <c:pt idx="1597">
                  <c:v>0.09</c:v>
                </c:pt>
                <c:pt idx="1598">
                  <c:v>0.09</c:v>
                </c:pt>
                <c:pt idx="1599">
                  <c:v>0.09</c:v>
                </c:pt>
                <c:pt idx="1600">
                  <c:v>0.09</c:v>
                </c:pt>
                <c:pt idx="1601">
                  <c:v>0.09</c:v>
                </c:pt>
                <c:pt idx="1602">
                  <c:v>0.09</c:v>
                </c:pt>
                <c:pt idx="1603">
                  <c:v>0.09</c:v>
                </c:pt>
                <c:pt idx="1604">
                  <c:v>0.09</c:v>
                </c:pt>
                <c:pt idx="1605">
                  <c:v>0.09</c:v>
                </c:pt>
                <c:pt idx="1606">
                  <c:v>0.09</c:v>
                </c:pt>
                <c:pt idx="1607">
                  <c:v>0.09</c:v>
                </c:pt>
                <c:pt idx="1608">
                  <c:v>0.09</c:v>
                </c:pt>
                <c:pt idx="1609">
                  <c:v>0.09</c:v>
                </c:pt>
                <c:pt idx="1610">
                  <c:v>0.09</c:v>
                </c:pt>
                <c:pt idx="1611">
                  <c:v>0.09</c:v>
                </c:pt>
                <c:pt idx="1612">
                  <c:v>0.09</c:v>
                </c:pt>
                <c:pt idx="1613">
                  <c:v>0.09</c:v>
                </c:pt>
                <c:pt idx="1614">
                  <c:v>0.09</c:v>
                </c:pt>
                <c:pt idx="1615">
                  <c:v>0.09</c:v>
                </c:pt>
                <c:pt idx="1616">
                  <c:v>0.09</c:v>
                </c:pt>
                <c:pt idx="1617">
                  <c:v>0.09</c:v>
                </c:pt>
                <c:pt idx="1618">
                  <c:v>0.09</c:v>
                </c:pt>
                <c:pt idx="1619">
                  <c:v>0.09</c:v>
                </c:pt>
                <c:pt idx="1620">
                  <c:v>0.09</c:v>
                </c:pt>
                <c:pt idx="1621">
                  <c:v>0.09</c:v>
                </c:pt>
                <c:pt idx="1622">
                  <c:v>0.09</c:v>
                </c:pt>
                <c:pt idx="1623">
                  <c:v>0.09</c:v>
                </c:pt>
                <c:pt idx="1624">
                  <c:v>0.09</c:v>
                </c:pt>
                <c:pt idx="1625">
                  <c:v>0.09</c:v>
                </c:pt>
                <c:pt idx="1626">
                  <c:v>0.09</c:v>
                </c:pt>
                <c:pt idx="1627">
                  <c:v>0.09</c:v>
                </c:pt>
                <c:pt idx="1628">
                  <c:v>0.09</c:v>
                </c:pt>
                <c:pt idx="1629">
                  <c:v>0.09</c:v>
                </c:pt>
                <c:pt idx="1630">
                  <c:v>0.09</c:v>
                </c:pt>
                <c:pt idx="1631">
                  <c:v>0.09</c:v>
                </c:pt>
                <c:pt idx="1632">
                  <c:v>0.09</c:v>
                </c:pt>
                <c:pt idx="1633">
                  <c:v>0.09</c:v>
                </c:pt>
                <c:pt idx="1634">
                  <c:v>0.09</c:v>
                </c:pt>
                <c:pt idx="1635">
                  <c:v>0.09</c:v>
                </c:pt>
                <c:pt idx="1636">
                  <c:v>0.09</c:v>
                </c:pt>
                <c:pt idx="1637">
                  <c:v>0.09</c:v>
                </c:pt>
                <c:pt idx="1638">
                  <c:v>0.09</c:v>
                </c:pt>
                <c:pt idx="1639">
                  <c:v>0.09</c:v>
                </c:pt>
                <c:pt idx="1640">
                  <c:v>0.09</c:v>
                </c:pt>
                <c:pt idx="1641">
                  <c:v>0.09</c:v>
                </c:pt>
                <c:pt idx="1642">
                  <c:v>0.09</c:v>
                </c:pt>
                <c:pt idx="1643">
                  <c:v>0.09</c:v>
                </c:pt>
                <c:pt idx="1644">
                  <c:v>0.09</c:v>
                </c:pt>
                <c:pt idx="1645">
                  <c:v>0.09</c:v>
                </c:pt>
                <c:pt idx="1646">
                  <c:v>0.09</c:v>
                </c:pt>
                <c:pt idx="1647">
                  <c:v>0.09</c:v>
                </c:pt>
                <c:pt idx="1648">
                  <c:v>0.09</c:v>
                </c:pt>
                <c:pt idx="1649">
                  <c:v>0.09</c:v>
                </c:pt>
                <c:pt idx="1650">
                  <c:v>0.09</c:v>
                </c:pt>
                <c:pt idx="1651">
                  <c:v>0.09</c:v>
                </c:pt>
                <c:pt idx="1652">
                  <c:v>0.09</c:v>
                </c:pt>
                <c:pt idx="1653">
                  <c:v>0.09</c:v>
                </c:pt>
                <c:pt idx="1654">
                  <c:v>0.09</c:v>
                </c:pt>
                <c:pt idx="1655">
                  <c:v>0.09</c:v>
                </c:pt>
                <c:pt idx="1656">
                  <c:v>0.09</c:v>
                </c:pt>
                <c:pt idx="1657">
                  <c:v>0.09</c:v>
                </c:pt>
                <c:pt idx="1658">
                  <c:v>0.09</c:v>
                </c:pt>
                <c:pt idx="1659">
                  <c:v>0.09</c:v>
                </c:pt>
                <c:pt idx="1660">
                  <c:v>0.09</c:v>
                </c:pt>
                <c:pt idx="1661">
                  <c:v>0.09</c:v>
                </c:pt>
                <c:pt idx="1662">
                  <c:v>0.09</c:v>
                </c:pt>
                <c:pt idx="1663">
                  <c:v>0.09</c:v>
                </c:pt>
                <c:pt idx="1664">
                  <c:v>0.09</c:v>
                </c:pt>
                <c:pt idx="1665">
                  <c:v>0.09</c:v>
                </c:pt>
                <c:pt idx="1666">
                  <c:v>0.09</c:v>
                </c:pt>
                <c:pt idx="1667">
                  <c:v>0.09</c:v>
                </c:pt>
                <c:pt idx="1668">
                  <c:v>0.09</c:v>
                </c:pt>
                <c:pt idx="1669">
                  <c:v>0.09</c:v>
                </c:pt>
                <c:pt idx="1670">
                  <c:v>0.09</c:v>
                </c:pt>
                <c:pt idx="1671">
                  <c:v>0.09</c:v>
                </c:pt>
                <c:pt idx="1672">
                  <c:v>0.09</c:v>
                </c:pt>
                <c:pt idx="1673">
                  <c:v>0.09</c:v>
                </c:pt>
                <c:pt idx="1674">
                  <c:v>0.09</c:v>
                </c:pt>
                <c:pt idx="1675">
                  <c:v>0.09</c:v>
                </c:pt>
                <c:pt idx="1676">
                  <c:v>0.09</c:v>
                </c:pt>
                <c:pt idx="1677">
                  <c:v>0.09</c:v>
                </c:pt>
                <c:pt idx="1678">
                  <c:v>0.09</c:v>
                </c:pt>
                <c:pt idx="1679">
                  <c:v>0.09</c:v>
                </c:pt>
                <c:pt idx="1680">
                  <c:v>0.09</c:v>
                </c:pt>
                <c:pt idx="1681">
                  <c:v>0.09</c:v>
                </c:pt>
                <c:pt idx="1682">
                  <c:v>0.09</c:v>
                </c:pt>
                <c:pt idx="1683">
                  <c:v>0.09</c:v>
                </c:pt>
                <c:pt idx="1684">
                  <c:v>0.09</c:v>
                </c:pt>
                <c:pt idx="1685">
                  <c:v>0.09</c:v>
                </c:pt>
                <c:pt idx="1686">
                  <c:v>0.09</c:v>
                </c:pt>
                <c:pt idx="1687">
                  <c:v>0.09</c:v>
                </c:pt>
                <c:pt idx="1688">
                  <c:v>0.09</c:v>
                </c:pt>
                <c:pt idx="1689">
                  <c:v>0.09</c:v>
                </c:pt>
                <c:pt idx="1690">
                  <c:v>0.09</c:v>
                </c:pt>
                <c:pt idx="1691">
                  <c:v>0.09</c:v>
                </c:pt>
                <c:pt idx="1692">
                  <c:v>0.09</c:v>
                </c:pt>
                <c:pt idx="1693">
                  <c:v>0.09</c:v>
                </c:pt>
                <c:pt idx="1694">
                  <c:v>0.09</c:v>
                </c:pt>
                <c:pt idx="1695">
                  <c:v>0.09</c:v>
                </c:pt>
                <c:pt idx="1696">
                  <c:v>0.09</c:v>
                </c:pt>
                <c:pt idx="1697">
                  <c:v>0.09</c:v>
                </c:pt>
                <c:pt idx="1698">
                  <c:v>0.09</c:v>
                </c:pt>
                <c:pt idx="1699">
                  <c:v>0.09</c:v>
                </c:pt>
                <c:pt idx="1700">
                  <c:v>0.09</c:v>
                </c:pt>
                <c:pt idx="1701">
                  <c:v>0.09</c:v>
                </c:pt>
                <c:pt idx="1702">
                  <c:v>0.09</c:v>
                </c:pt>
                <c:pt idx="1703">
                  <c:v>0.09</c:v>
                </c:pt>
                <c:pt idx="1704">
                  <c:v>0.09</c:v>
                </c:pt>
                <c:pt idx="1705">
                  <c:v>0.09</c:v>
                </c:pt>
                <c:pt idx="1706">
                  <c:v>0.09</c:v>
                </c:pt>
                <c:pt idx="1707">
                  <c:v>0.09</c:v>
                </c:pt>
                <c:pt idx="1708">
                  <c:v>0.09</c:v>
                </c:pt>
                <c:pt idx="1709">
                  <c:v>0.09</c:v>
                </c:pt>
                <c:pt idx="1710">
                  <c:v>0.09</c:v>
                </c:pt>
                <c:pt idx="1711">
                  <c:v>0.09</c:v>
                </c:pt>
                <c:pt idx="1712">
                  <c:v>0.09</c:v>
                </c:pt>
                <c:pt idx="1713">
                  <c:v>0.09</c:v>
                </c:pt>
                <c:pt idx="1714">
                  <c:v>0.09</c:v>
                </c:pt>
                <c:pt idx="1715">
                  <c:v>0.09</c:v>
                </c:pt>
                <c:pt idx="1716">
                  <c:v>0.09</c:v>
                </c:pt>
                <c:pt idx="1717">
                  <c:v>0.09</c:v>
                </c:pt>
                <c:pt idx="1718">
                  <c:v>0.09</c:v>
                </c:pt>
                <c:pt idx="1719">
                  <c:v>0.09</c:v>
                </c:pt>
                <c:pt idx="1720">
                  <c:v>0.09</c:v>
                </c:pt>
                <c:pt idx="1721">
                  <c:v>0.09</c:v>
                </c:pt>
                <c:pt idx="1722">
                  <c:v>0.09</c:v>
                </c:pt>
                <c:pt idx="1723">
                  <c:v>0.09</c:v>
                </c:pt>
                <c:pt idx="1724">
                  <c:v>0.09</c:v>
                </c:pt>
                <c:pt idx="1725">
                  <c:v>0.09</c:v>
                </c:pt>
                <c:pt idx="1726">
                  <c:v>0.09</c:v>
                </c:pt>
                <c:pt idx="1727">
                  <c:v>0.09</c:v>
                </c:pt>
                <c:pt idx="1728">
                  <c:v>0.09</c:v>
                </c:pt>
                <c:pt idx="1729">
                  <c:v>0.09</c:v>
                </c:pt>
                <c:pt idx="1730">
                  <c:v>0.09</c:v>
                </c:pt>
                <c:pt idx="1731">
                  <c:v>0.09</c:v>
                </c:pt>
                <c:pt idx="1732">
                  <c:v>0.09</c:v>
                </c:pt>
                <c:pt idx="1733">
                  <c:v>0.09</c:v>
                </c:pt>
                <c:pt idx="1734">
                  <c:v>0.09</c:v>
                </c:pt>
                <c:pt idx="1735">
                  <c:v>0.09</c:v>
                </c:pt>
                <c:pt idx="1736">
                  <c:v>0.09</c:v>
                </c:pt>
                <c:pt idx="1737">
                  <c:v>0.09</c:v>
                </c:pt>
                <c:pt idx="1738">
                  <c:v>0.09</c:v>
                </c:pt>
                <c:pt idx="1739">
                  <c:v>0.09</c:v>
                </c:pt>
                <c:pt idx="1740">
                  <c:v>0.09</c:v>
                </c:pt>
                <c:pt idx="1741">
                  <c:v>0.09</c:v>
                </c:pt>
                <c:pt idx="1742">
                  <c:v>0.09</c:v>
                </c:pt>
                <c:pt idx="1743">
                  <c:v>0.09</c:v>
                </c:pt>
                <c:pt idx="1744">
                  <c:v>0.09</c:v>
                </c:pt>
                <c:pt idx="1745">
                  <c:v>0.09</c:v>
                </c:pt>
                <c:pt idx="1746">
                  <c:v>0.09</c:v>
                </c:pt>
                <c:pt idx="1747">
                  <c:v>0.09</c:v>
                </c:pt>
                <c:pt idx="1748">
                  <c:v>0.09</c:v>
                </c:pt>
                <c:pt idx="1749">
                  <c:v>0.09</c:v>
                </c:pt>
                <c:pt idx="1750">
                  <c:v>0.09</c:v>
                </c:pt>
                <c:pt idx="1751">
                  <c:v>0.09</c:v>
                </c:pt>
                <c:pt idx="1752">
                  <c:v>0.09</c:v>
                </c:pt>
                <c:pt idx="1753">
                  <c:v>0.09</c:v>
                </c:pt>
                <c:pt idx="1754">
                  <c:v>0.09</c:v>
                </c:pt>
                <c:pt idx="1755">
                  <c:v>0.09</c:v>
                </c:pt>
                <c:pt idx="1756">
                  <c:v>0.09</c:v>
                </c:pt>
                <c:pt idx="1757">
                  <c:v>0.09</c:v>
                </c:pt>
                <c:pt idx="1758">
                  <c:v>0.09</c:v>
                </c:pt>
                <c:pt idx="1759">
                  <c:v>0.09</c:v>
                </c:pt>
                <c:pt idx="1760">
                  <c:v>0.09</c:v>
                </c:pt>
                <c:pt idx="1761">
                  <c:v>0.09</c:v>
                </c:pt>
                <c:pt idx="1762">
                  <c:v>0.09</c:v>
                </c:pt>
                <c:pt idx="1763">
                  <c:v>0.09</c:v>
                </c:pt>
                <c:pt idx="1764">
                  <c:v>0.09</c:v>
                </c:pt>
                <c:pt idx="1765">
                  <c:v>0.09</c:v>
                </c:pt>
                <c:pt idx="1766">
                  <c:v>0.09</c:v>
                </c:pt>
                <c:pt idx="1767">
                  <c:v>0.09</c:v>
                </c:pt>
                <c:pt idx="1768">
                  <c:v>0.09</c:v>
                </c:pt>
                <c:pt idx="1769">
                  <c:v>0.09</c:v>
                </c:pt>
                <c:pt idx="1770">
                  <c:v>0.09</c:v>
                </c:pt>
                <c:pt idx="1771">
                  <c:v>0.09</c:v>
                </c:pt>
                <c:pt idx="1772">
                  <c:v>0.09</c:v>
                </c:pt>
                <c:pt idx="1773">
                  <c:v>0.09</c:v>
                </c:pt>
                <c:pt idx="1774">
                  <c:v>0.09</c:v>
                </c:pt>
                <c:pt idx="1775">
                  <c:v>0.09</c:v>
                </c:pt>
                <c:pt idx="1776">
                  <c:v>0.09</c:v>
                </c:pt>
                <c:pt idx="1777">
                  <c:v>0.09</c:v>
                </c:pt>
                <c:pt idx="1778">
                  <c:v>0.09</c:v>
                </c:pt>
                <c:pt idx="1779">
                  <c:v>0.09</c:v>
                </c:pt>
                <c:pt idx="1780">
                  <c:v>0.09</c:v>
                </c:pt>
                <c:pt idx="1781">
                  <c:v>0.09</c:v>
                </c:pt>
                <c:pt idx="1782">
                  <c:v>0.09</c:v>
                </c:pt>
                <c:pt idx="1783">
                  <c:v>0.09</c:v>
                </c:pt>
                <c:pt idx="1784">
                  <c:v>0.09</c:v>
                </c:pt>
                <c:pt idx="1785">
                  <c:v>0.09</c:v>
                </c:pt>
                <c:pt idx="1786">
                  <c:v>0.09</c:v>
                </c:pt>
                <c:pt idx="1787">
                  <c:v>0.09</c:v>
                </c:pt>
                <c:pt idx="1788">
                  <c:v>0.09</c:v>
                </c:pt>
                <c:pt idx="1789">
                  <c:v>0.09</c:v>
                </c:pt>
                <c:pt idx="1790">
                  <c:v>0.09</c:v>
                </c:pt>
                <c:pt idx="1791">
                  <c:v>0.09</c:v>
                </c:pt>
                <c:pt idx="1792">
                  <c:v>0.09</c:v>
                </c:pt>
                <c:pt idx="1793">
                  <c:v>0.09</c:v>
                </c:pt>
                <c:pt idx="1794">
                  <c:v>0.09</c:v>
                </c:pt>
                <c:pt idx="1795">
                  <c:v>0.09</c:v>
                </c:pt>
                <c:pt idx="1796">
                  <c:v>0.09</c:v>
                </c:pt>
                <c:pt idx="1797">
                  <c:v>0.09</c:v>
                </c:pt>
                <c:pt idx="1798">
                  <c:v>0.09</c:v>
                </c:pt>
                <c:pt idx="1799">
                  <c:v>0.09</c:v>
                </c:pt>
                <c:pt idx="1800">
                  <c:v>0.09</c:v>
                </c:pt>
                <c:pt idx="1801">
                  <c:v>0.09</c:v>
                </c:pt>
                <c:pt idx="1802">
                  <c:v>0.09</c:v>
                </c:pt>
                <c:pt idx="1803">
                  <c:v>0.09</c:v>
                </c:pt>
                <c:pt idx="1804">
                  <c:v>0.09</c:v>
                </c:pt>
                <c:pt idx="1805">
                  <c:v>0.09</c:v>
                </c:pt>
                <c:pt idx="1806">
                  <c:v>0.09</c:v>
                </c:pt>
                <c:pt idx="1807">
                  <c:v>0.09</c:v>
                </c:pt>
                <c:pt idx="1808">
                  <c:v>0.09</c:v>
                </c:pt>
                <c:pt idx="1809">
                  <c:v>0.09</c:v>
                </c:pt>
                <c:pt idx="1810">
                  <c:v>0.09</c:v>
                </c:pt>
                <c:pt idx="1811">
                  <c:v>0.09</c:v>
                </c:pt>
                <c:pt idx="1812">
                  <c:v>0.09</c:v>
                </c:pt>
                <c:pt idx="1813">
                  <c:v>0.09</c:v>
                </c:pt>
                <c:pt idx="1814">
                  <c:v>0.09</c:v>
                </c:pt>
                <c:pt idx="1815">
                  <c:v>0.09</c:v>
                </c:pt>
                <c:pt idx="1816">
                  <c:v>0.09</c:v>
                </c:pt>
                <c:pt idx="1817">
                  <c:v>0.09</c:v>
                </c:pt>
                <c:pt idx="1818">
                  <c:v>0.09</c:v>
                </c:pt>
                <c:pt idx="1819">
                  <c:v>0.09</c:v>
                </c:pt>
                <c:pt idx="1820">
                  <c:v>0.09</c:v>
                </c:pt>
                <c:pt idx="1821">
                  <c:v>0.09</c:v>
                </c:pt>
                <c:pt idx="1822">
                  <c:v>0.09</c:v>
                </c:pt>
                <c:pt idx="1823">
                  <c:v>0.09</c:v>
                </c:pt>
                <c:pt idx="1824">
                  <c:v>0.09</c:v>
                </c:pt>
                <c:pt idx="1825">
                  <c:v>0.09</c:v>
                </c:pt>
                <c:pt idx="1826">
                  <c:v>0.09</c:v>
                </c:pt>
                <c:pt idx="1827">
                  <c:v>0.09</c:v>
                </c:pt>
                <c:pt idx="1828">
                  <c:v>0.09</c:v>
                </c:pt>
                <c:pt idx="1829">
                  <c:v>0.09</c:v>
                </c:pt>
                <c:pt idx="1830">
                  <c:v>0.09</c:v>
                </c:pt>
                <c:pt idx="1831">
                  <c:v>0.09</c:v>
                </c:pt>
                <c:pt idx="1832">
                  <c:v>0.09</c:v>
                </c:pt>
                <c:pt idx="1833">
                  <c:v>0.09</c:v>
                </c:pt>
                <c:pt idx="1834">
                  <c:v>0.1</c:v>
                </c:pt>
                <c:pt idx="1835">
                  <c:v>0.09</c:v>
                </c:pt>
                <c:pt idx="1836">
                  <c:v>0.09</c:v>
                </c:pt>
                <c:pt idx="1837">
                  <c:v>0.09</c:v>
                </c:pt>
                <c:pt idx="1838">
                  <c:v>0.09</c:v>
                </c:pt>
                <c:pt idx="1839">
                  <c:v>0.09</c:v>
                </c:pt>
                <c:pt idx="1840">
                  <c:v>0.09</c:v>
                </c:pt>
                <c:pt idx="1841">
                  <c:v>0.09</c:v>
                </c:pt>
                <c:pt idx="1842">
                  <c:v>0.09</c:v>
                </c:pt>
                <c:pt idx="1843">
                  <c:v>0.09</c:v>
                </c:pt>
                <c:pt idx="1844">
                  <c:v>0.09</c:v>
                </c:pt>
                <c:pt idx="1845">
                  <c:v>0.09</c:v>
                </c:pt>
                <c:pt idx="1846">
                  <c:v>0.09</c:v>
                </c:pt>
                <c:pt idx="1847">
                  <c:v>0.09</c:v>
                </c:pt>
                <c:pt idx="1848">
                  <c:v>0.09</c:v>
                </c:pt>
                <c:pt idx="1849">
                  <c:v>0.09</c:v>
                </c:pt>
                <c:pt idx="1850">
                  <c:v>0.09</c:v>
                </c:pt>
                <c:pt idx="1851">
                  <c:v>0.09</c:v>
                </c:pt>
                <c:pt idx="1852">
                  <c:v>0.09</c:v>
                </c:pt>
                <c:pt idx="1853">
                  <c:v>0.09</c:v>
                </c:pt>
                <c:pt idx="1854">
                  <c:v>0.09</c:v>
                </c:pt>
                <c:pt idx="1855">
                  <c:v>0.09</c:v>
                </c:pt>
                <c:pt idx="1856">
                  <c:v>0.09</c:v>
                </c:pt>
                <c:pt idx="1857">
                  <c:v>0.09</c:v>
                </c:pt>
                <c:pt idx="1858">
                  <c:v>0.09</c:v>
                </c:pt>
                <c:pt idx="1859">
                  <c:v>0.09</c:v>
                </c:pt>
                <c:pt idx="1860">
                  <c:v>0.09</c:v>
                </c:pt>
                <c:pt idx="1861">
                  <c:v>0.09</c:v>
                </c:pt>
                <c:pt idx="1862">
                  <c:v>0.09</c:v>
                </c:pt>
                <c:pt idx="1863">
                  <c:v>0.09</c:v>
                </c:pt>
                <c:pt idx="1864">
                  <c:v>0.09</c:v>
                </c:pt>
                <c:pt idx="1865">
                  <c:v>0.09</c:v>
                </c:pt>
                <c:pt idx="1866">
                  <c:v>0.09</c:v>
                </c:pt>
                <c:pt idx="1867">
                  <c:v>0.09</c:v>
                </c:pt>
                <c:pt idx="1868">
                  <c:v>0.09</c:v>
                </c:pt>
                <c:pt idx="1869">
                  <c:v>0.09</c:v>
                </c:pt>
                <c:pt idx="1870">
                  <c:v>0.09</c:v>
                </c:pt>
                <c:pt idx="1871">
                  <c:v>0.09</c:v>
                </c:pt>
                <c:pt idx="1872">
                  <c:v>0.09</c:v>
                </c:pt>
                <c:pt idx="1873">
                  <c:v>0.09</c:v>
                </c:pt>
                <c:pt idx="1874">
                  <c:v>0.09</c:v>
                </c:pt>
                <c:pt idx="1875">
                  <c:v>0.09</c:v>
                </c:pt>
                <c:pt idx="1876">
                  <c:v>0.09</c:v>
                </c:pt>
                <c:pt idx="1877">
                  <c:v>0.09</c:v>
                </c:pt>
                <c:pt idx="1878">
                  <c:v>0.09</c:v>
                </c:pt>
                <c:pt idx="1879">
                  <c:v>0.09</c:v>
                </c:pt>
                <c:pt idx="1880">
                  <c:v>0.09</c:v>
                </c:pt>
                <c:pt idx="1881">
                  <c:v>0.09</c:v>
                </c:pt>
                <c:pt idx="1882">
                  <c:v>0.09</c:v>
                </c:pt>
                <c:pt idx="1883">
                  <c:v>0.09</c:v>
                </c:pt>
                <c:pt idx="1884">
                  <c:v>0.09</c:v>
                </c:pt>
                <c:pt idx="1885">
                  <c:v>0.09</c:v>
                </c:pt>
                <c:pt idx="1886">
                  <c:v>0.09</c:v>
                </c:pt>
                <c:pt idx="1887">
                  <c:v>0.09</c:v>
                </c:pt>
                <c:pt idx="1888">
                  <c:v>0.09</c:v>
                </c:pt>
                <c:pt idx="1889">
                  <c:v>0.09</c:v>
                </c:pt>
                <c:pt idx="1890">
                  <c:v>0.09</c:v>
                </c:pt>
                <c:pt idx="1891">
                  <c:v>0.09</c:v>
                </c:pt>
                <c:pt idx="1892">
                  <c:v>0.09</c:v>
                </c:pt>
                <c:pt idx="1893">
                  <c:v>0.09</c:v>
                </c:pt>
                <c:pt idx="1894">
                  <c:v>0.09</c:v>
                </c:pt>
                <c:pt idx="1895">
                  <c:v>0.09</c:v>
                </c:pt>
                <c:pt idx="1896">
                  <c:v>0.09</c:v>
                </c:pt>
                <c:pt idx="1897">
                  <c:v>0.09</c:v>
                </c:pt>
                <c:pt idx="1898">
                  <c:v>0.09</c:v>
                </c:pt>
                <c:pt idx="1899">
                  <c:v>0.09</c:v>
                </c:pt>
                <c:pt idx="1900">
                  <c:v>0.09</c:v>
                </c:pt>
                <c:pt idx="1901">
                  <c:v>0.09</c:v>
                </c:pt>
                <c:pt idx="1902">
                  <c:v>0.09</c:v>
                </c:pt>
                <c:pt idx="1903">
                  <c:v>0.09</c:v>
                </c:pt>
                <c:pt idx="1904">
                  <c:v>0.09</c:v>
                </c:pt>
                <c:pt idx="1905">
                  <c:v>0.09</c:v>
                </c:pt>
                <c:pt idx="1906">
                  <c:v>0.09</c:v>
                </c:pt>
                <c:pt idx="1907">
                  <c:v>0.09</c:v>
                </c:pt>
                <c:pt idx="1908">
                  <c:v>0.09</c:v>
                </c:pt>
                <c:pt idx="1909">
                  <c:v>0.09</c:v>
                </c:pt>
                <c:pt idx="1910">
                  <c:v>0.09</c:v>
                </c:pt>
                <c:pt idx="1911">
                  <c:v>0.09</c:v>
                </c:pt>
                <c:pt idx="1912">
                  <c:v>0.09</c:v>
                </c:pt>
                <c:pt idx="1913">
                  <c:v>0.09</c:v>
                </c:pt>
                <c:pt idx="1914">
                  <c:v>0.09</c:v>
                </c:pt>
                <c:pt idx="1915">
                  <c:v>0.09</c:v>
                </c:pt>
                <c:pt idx="1916">
                  <c:v>0.09</c:v>
                </c:pt>
                <c:pt idx="1917">
                  <c:v>0.09</c:v>
                </c:pt>
                <c:pt idx="1918">
                  <c:v>0.09</c:v>
                </c:pt>
                <c:pt idx="1919">
                  <c:v>0.09</c:v>
                </c:pt>
                <c:pt idx="1920">
                  <c:v>0.09</c:v>
                </c:pt>
                <c:pt idx="1921">
                  <c:v>0.09</c:v>
                </c:pt>
                <c:pt idx="1922">
                  <c:v>0.09</c:v>
                </c:pt>
                <c:pt idx="1923">
                  <c:v>0.09</c:v>
                </c:pt>
                <c:pt idx="1924">
                  <c:v>0.09</c:v>
                </c:pt>
                <c:pt idx="1925">
                  <c:v>0.09</c:v>
                </c:pt>
                <c:pt idx="1926">
                  <c:v>0.09</c:v>
                </c:pt>
                <c:pt idx="1927">
                  <c:v>0.09</c:v>
                </c:pt>
                <c:pt idx="1928">
                  <c:v>0.09</c:v>
                </c:pt>
                <c:pt idx="1929">
                  <c:v>0.09</c:v>
                </c:pt>
                <c:pt idx="1930">
                  <c:v>0.09</c:v>
                </c:pt>
                <c:pt idx="1931">
                  <c:v>0.09</c:v>
                </c:pt>
                <c:pt idx="1932">
                  <c:v>0.09</c:v>
                </c:pt>
                <c:pt idx="1933">
                  <c:v>0.09</c:v>
                </c:pt>
                <c:pt idx="1934">
                  <c:v>0.09</c:v>
                </c:pt>
                <c:pt idx="1935">
                  <c:v>0.09</c:v>
                </c:pt>
                <c:pt idx="1936">
                  <c:v>0.09</c:v>
                </c:pt>
                <c:pt idx="1937">
                  <c:v>0.09</c:v>
                </c:pt>
                <c:pt idx="1938">
                  <c:v>0.09</c:v>
                </c:pt>
                <c:pt idx="1939">
                  <c:v>0.09</c:v>
                </c:pt>
                <c:pt idx="1940">
                  <c:v>0.09</c:v>
                </c:pt>
                <c:pt idx="1941">
                  <c:v>0.09</c:v>
                </c:pt>
                <c:pt idx="1942">
                  <c:v>0.09</c:v>
                </c:pt>
                <c:pt idx="1943">
                  <c:v>0.09</c:v>
                </c:pt>
                <c:pt idx="1944">
                  <c:v>0.09</c:v>
                </c:pt>
                <c:pt idx="1945">
                  <c:v>0.09</c:v>
                </c:pt>
                <c:pt idx="1946">
                  <c:v>0.09</c:v>
                </c:pt>
                <c:pt idx="1947">
                  <c:v>0.09</c:v>
                </c:pt>
                <c:pt idx="1948">
                  <c:v>0.09</c:v>
                </c:pt>
                <c:pt idx="1949">
                  <c:v>0.09</c:v>
                </c:pt>
                <c:pt idx="1950">
                  <c:v>0.09</c:v>
                </c:pt>
                <c:pt idx="1951">
                  <c:v>0.09</c:v>
                </c:pt>
                <c:pt idx="1952">
                  <c:v>0.09</c:v>
                </c:pt>
                <c:pt idx="1953">
                  <c:v>0.09</c:v>
                </c:pt>
                <c:pt idx="1954">
                  <c:v>0.09</c:v>
                </c:pt>
                <c:pt idx="1955">
                  <c:v>0.09</c:v>
                </c:pt>
                <c:pt idx="1956">
                  <c:v>0.09</c:v>
                </c:pt>
                <c:pt idx="1957">
                  <c:v>0.09</c:v>
                </c:pt>
                <c:pt idx="1958">
                  <c:v>0.09</c:v>
                </c:pt>
                <c:pt idx="1959">
                  <c:v>0.09</c:v>
                </c:pt>
                <c:pt idx="1960">
                  <c:v>0.09</c:v>
                </c:pt>
                <c:pt idx="1961">
                  <c:v>0.09</c:v>
                </c:pt>
                <c:pt idx="1962">
                  <c:v>0.09</c:v>
                </c:pt>
                <c:pt idx="1963">
                  <c:v>0.09</c:v>
                </c:pt>
                <c:pt idx="1964">
                  <c:v>0.09</c:v>
                </c:pt>
                <c:pt idx="1965">
                  <c:v>0.09</c:v>
                </c:pt>
                <c:pt idx="1966">
                  <c:v>0.09</c:v>
                </c:pt>
                <c:pt idx="1967">
                  <c:v>0.09</c:v>
                </c:pt>
                <c:pt idx="1968">
                  <c:v>0.09</c:v>
                </c:pt>
                <c:pt idx="1969">
                  <c:v>0.09</c:v>
                </c:pt>
                <c:pt idx="1970">
                  <c:v>0.09</c:v>
                </c:pt>
                <c:pt idx="1971">
                  <c:v>0.09</c:v>
                </c:pt>
                <c:pt idx="1972">
                  <c:v>0.09</c:v>
                </c:pt>
                <c:pt idx="1973">
                  <c:v>0.09</c:v>
                </c:pt>
                <c:pt idx="1974">
                  <c:v>0.09</c:v>
                </c:pt>
                <c:pt idx="1975">
                  <c:v>0.09</c:v>
                </c:pt>
                <c:pt idx="1976">
                  <c:v>0.09</c:v>
                </c:pt>
                <c:pt idx="1977">
                  <c:v>0.09</c:v>
                </c:pt>
                <c:pt idx="1978">
                  <c:v>0.09</c:v>
                </c:pt>
                <c:pt idx="1979">
                  <c:v>0.09</c:v>
                </c:pt>
                <c:pt idx="1980">
                  <c:v>0.09</c:v>
                </c:pt>
                <c:pt idx="1981">
                  <c:v>0.09</c:v>
                </c:pt>
                <c:pt idx="1982">
                  <c:v>0.09</c:v>
                </c:pt>
                <c:pt idx="1983">
                  <c:v>0.09</c:v>
                </c:pt>
                <c:pt idx="1984">
                  <c:v>0.09</c:v>
                </c:pt>
                <c:pt idx="1985">
                  <c:v>0.09</c:v>
                </c:pt>
                <c:pt idx="1986">
                  <c:v>0.09</c:v>
                </c:pt>
                <c:pt idx="1987">
                  <c:v>0.09</c:v>
                </c:pt>
                <c:pt idx="1988">
                  <c:v>0.09</c:v>
                </c:pt>
                <c:pt idx="1989">
                  <c:v>0.09</c:v>
                </c:pt>
                <c:pt idx="1990">
                  <c:v>0.09</c:v>
                </c:pt>
                <c:pt idx="1991">
                  <c:v>0.09</c:v>
                </c:pt>
                <c:pt idx="1992">
                  <c:v>0.09</c:v>
                </c:pt>
                <c:pt idx="1993">
                  <c:v>0.09</c:v>
                </c:pt>
                <c:pt idx="1994">
                  <c:v>0.09</c:v>
                </c:pt>
                <c:pt idx="1995">
                  <c:v>0.09</c:v>
                </c:pt>
                <c:pt idx="1996">
                  <c:v>0.09</c:v>
                </c:pt>
                <c:pt idx="1997">
                  <c:v>0.09</c:v>
                </c:pt>
                <c:pt idx="1998">
                  <c:v>0.09</c:v>
                </c:pt>
                <c:pt idx="1999">
                  <c:v>0.09</c:v>
                </c:pt>
                <c:pt idx="2000">
                  <c:v>0.09</c:v>
                </c:pt>
                <c:pt idx="2001">
                  <c:v>0.09</c:v>
                </c:pt>
                <c:pt idx="2002">
                  <c:v>0.09</c:v>
                </c:pt>
                <c:pt idx="2003">
                  <c:v>0.09</c:v>
                </c:pt>
                <c:pt idx="2004">
                  <c:v>0.09</c:v>
                </c:pt>
                <c:pt idx="2005">
                  <c:v>0.09</c:v>
                </c:pt>
                <c:pt idx="2006">
                  <c:v>0.09</c:v>
                </c:pt>
                <c:pt idx="2007">
                  <c:v>0.09</c:v>
                </c:pt>
                <c:pt idx="2008">
                  <c:v>0.09</c:v>
                </c:pt>
                <c:pt idx="2009">
                  <c:v>0.09</c:v>
                </c:pt>
                <c:pt idx="2010">
                  <c:v>0.09</c:v>
                </c:pt>
                <c:pt idx="2011">
                  <c:v>0.09</c:v>
                </c:pt>
                <c:pt idx="2012">
                  <c:v>0.09</c:v>
                </c:pt>
                <c:pt idx="2013">
                  <c:v>0.09</c:v>
                </c:pt>
                <c:pt idx="2014">
                  <c:v>0.09</c:v>
                </c:pt>
                <c:pt idx="2015">
                  <c:v>0.09</c:v>
                </c:pt>
                <c:pt idx="2016">
                  <c:v>0.09</c:v>
                </c:pt>
                <c:pt idx="2017">
                  <c:v>0.09</c:v>
                </c:pt>
                <c:pt idx="2018">
                  <c:v>0.09</c:v>
                </c:pt>
                <c:pt idx="2019">
                  <c:v>0.09</c:v>
                </c:pt>
                <c:pt idx="2020">
                  <c:v>0.09</c:v>
                </c:pt>
                <c:pt idx="2021">
                  <c:v>0.09</c:v>
                </c:pt>
                <c:pt idx="2022">
                  <c:v>0.09</c:v>
                </c:pt>
                <c:pt idx="2023">
                  <c:v>0.09</c:v>
                </c:pt>
                <c:pt idx="2024">
                  <c:v>0.09</c:v>
                </c:pt>
                <c:pt idx="2025">
                  <c:v>0.09</c:v>
                </c:pt>
                <c:pt idx="2026">
                  <c:v>0.09</c:v>
                </c:pt>
                <c:pt idx="2027">
                  <c:v>0.09</c:v>
                </c:pt>
                <c:pt idx="2028">
                  <c:v>0.09</c:v>
                </c:pt>
                <c:pt idx="2029">
                  <c:v>0.09</c:v>
                </c:pt>
                <c:pt idx="2030">
                  <c:v>0.09</c:v>
                </c:pt>
                <c:pt idx="2031">
                  <c:v>0.09</c:v>
                </c:pt>
                <c:pt idx="2032">
                  <c:v>0.09</c:v>
                </c:pt>
                <c:pt idx="2033">
                  <c:v>0.09</c:v>
                </c:pt>
                <c:pt idx="2034">
                  <c:v>0.09</c:v>
                </c:pt>
                <c:pt idx="2035">
                  <c:v>0.09</c:v>
                </c:pt>
                <c:pt idx="2036">
                  <c:v>0.09</c:v>
                </c:pt>
                <c:pt idx="2037">
                  <c:v>0.09</c:v>
                </c:pt>
                <c:pt idx="2038">
                  <c:v>0.09</c:v>
                </c:pt>
                <c:pt idx="2039">
                  <c:v>0.09</c:v>
                </c:pt>
                <c:pt idx="2040">
                  <c:v>0.09</c:v>
                </c:pt>
                <c:pt idx="2041">
                  <c:v>0.09</c:v>
                </c:pt>
                <c:pt idx="2042">
                  <c:v>0.09</c:v>
                </c:pt>
                <c:pt idx="2043">
                  <c:v>0.09</c:v>
                </c:pt>
                <c:pt idx="2044">
                  <c:v>0.09</c:v>
                </c:pt>
                <c:pt idx="2045">
                  <c:v>0.09</c:v>
                </c:pt>
                <c:pt idx="2046">
                  <c:v>0.09</c:v>
                </c:pt>
                <c:pt idx="2047">
                  <c:v>0.09</c:v>
                </c:pt>
                <c:pt idx="2048">
                  <c:v>0.09</c:v>
                </c:pt>
                <c:pt idx="2049">
                  <c:v>0.09</c:v>
                </c:pt>
                <c:pt idx="2050">
                  <c:v>0.09</c:v>
                </c:pt>
                <c:pt idx="2051">
                  <c:v>0.09</c:v>
                </c:pt>
                <c:pt idx="2052">
                  <c:v>0.09</c:v>
                </c:pt>
                <c:pt idx="2053">
                  <c:v>0.09</c:v>
                </c:pt>
                <c:pt idx="2054">
                  <c:v>0.09</c:v>
                </c:pt>
                <c:pt idx="2055">
                  <c:v>0.09</c:v>
                </c:pt>
                <c:pt idx="2056">
                  <c:v>0.09</c:v>
                </c:pt>
                <c:pt idx="2057">
                  <c:v>0.09</c:v>
                </c:pt>
                <c:pt idx="2058">
                  <c:v>0.09</c:v>
                </c:pt>
                <c:pt idx="2059">
                  <c:v>0.09</c:v>
                </c:pt>
                <c:pt idx="2060">
                  <c:v>0.09</c:v>
                </c:pt>
                <c:pt idx="2061">
                  <c:v>0.09</c:v>
                </c:pt>
                <c:pt idx="2062">
                  <c:v>0.09</c:v>
                </c:pt>
                <c:pt idx="2063">
                  <c:v>0.09</c:v>
                </c:pt>
                <c:pt idx="2064">
                  <c:v>0.09</c:v>
                </c:pt>
                <c:pt idx="2065">
                  <c:v>0.09</c:v>
                </c:pt>
                <c:pt idx="2066">
                  <c:v>0.09</c:v>
                </c:pt>
                <c:pt idx="2067">
                  <c:v>0.09</c:v>
                </c:pt>
                <c:pt idx="2068">
                  <c:v>0.09</c:v>
                </c:pt>
                <c:pt idx="2069">
                  <c:v>0.09</c:v>
                </c:pt>
                <c:pt idx="2070">
                  <c:v>0.09</c:v>
                </c:pt>
                <c:pt idx="2071">
                  <c:v>0.09</c:v>
                </c:pt>
                <c:pt idx="2072">
                  <c:v>0.09</c:v>
                </c:pt>
                <c:pt idx="2073">
                  <c:v>0.09</c:v>
                </c:pt>
                <c:pt idx="2074">
                  <c:v>0.09</c:v>
                </c:pt>
                <c:pt idx="2075">
                  <c:v>0.09</c:v>
                </c:pt>
                <c:pt idx="2076">
                  <c:v>0.09</c:v>
                </c:pt>
                <c:pt idx="2077">
                  <c:v>0.09</c:v>
                </c:pt>
                <c:pt idx="2078">
                  <c:v>0.09</c:v>
                </c:pt>
                <c:pt idx="2079">
                  <c:v>0.09</c:v>
                </c:pt>
                <c:pt idx="2080">
                  <c:v>0.09</c:v>
                </c:pt>
                <c:pt idx="2081">
                  <c:v>0.09</c:v>
                </c:pt>
                <c:pt idx="2082">
                  <c:v>0.09</c:v>
                </c:pt>
                <c:pt idx="2083">
                  <c:v>0.09</c:v>
                </c:pt>
                <c:pt idx="2084">
                  <c:v>0.09</c:v>
                </c:pt>
                <c:pt idx="2085">
                  <c:v>0.09</c:v>
                </c:pt>
                <c:pt idx="2086">
                  <c:v>0.09</c:v>
                </c:pt>
                <c:pt idx="2087">
                  <c:v>0.09</c:v>
                </c:pt>
                <c:pt idx="2088">
                  <c:v>0.09</c:v>
                </c:pt>
                <c:pt idx="2089">
                  <c:v>0.09</c:v>
                </c:pt>
                <c:pt idx="2090">
                  <c:v>0.09</c:v>
                </c:pt>
                <c:pt idx="2091">
                  <c:v>0.09</c:v>
                </c:pt>
                <c:pt idx="2092">
                  <c:v>0.09</c:v>
                </c:pt>
                <c:pt idx="2093">
                  <c:v>0.09</c:v>
                </c:pt>
                <c:pt idx="2094">
                  <c:v>0.09</c:v>
                </c:pt>
                <c:pt idx="2095">
                  <c:v>0.09</c:v>
                </c:pt>
                <c:pt idx="2096">
                  <c:v>0.09</c:v>
                </c:pt>
                <c:pt idx="2097">
                  <c:v>0.09</c:v>
                </c:pt>
                <c:pt idx="2098">
                  <c:v>0.09</c:v>
                </c:pt>
                <c:pt idx="2099">
                  <c:v>0.09</c:v>
                </c:pt>
                <c:pt idx="2100">
                  <c:v>0.09</c:v>
                </c:pt>
                <c:pt idx="2101">
                  <c:v>0.09</c:v>
                </c:pt>
                <c:pt idx="2102">
                  <c:v>0.09</c:v>
                </c:pt>
                <c:pt idx="2103">
                  <c:v>0.09</c:v>
                </c:pt>
                <c:pt idx="2104">
                  <c:v>0.09</c:v>
                </c:pt>
                <c:pt idx="2105">
                  <c:v>0.09</c:v>
                </c:pt>
                <c:pt idx="2106">
                  <c:v>0.09</c:v>
                </c:pt>
                <c:pt idx="2107">
                  <c:v>0.09</c:v>
                </c:pt>
                <c:pt idx="2108">
                  <c:v>0.09</c:v>
                </c:pt>
                <c:pt idx="2109">
                  <c:v>0.09</c:v>
                </c:pt>
                <c:pt idx="2110">
                  <c:v>0.09</c:v>
                </c:pt>
                <c:pt idx="2111">
                  <c:v>0.09</c:v>
                </c:pt>
                <c:pt idx="2112">
                  <c:v>0.09</c:v>
                </c:pt>
                <c:pt idx="2113">
                  <c:v>0.09</c:v>
                </c:pt>
                <c:pt idx="2114">
                  <c:v>0.09</c:v>
                </c:pt>
                <c:pt idx="2115">
                  <c:v>0.09</c:v>
                </c:pt>
                <c:pt idx="2116">
                  <c:v>0.09</c:v>
                </c:pt>
                <c:pt idx="2117">
                  <c:v>0.09</c:v>
                </c:pt>
                <c:pt idx="2118">
                  <c:v>0.09</c:v>
                </c:pt>
                <c:pt idx="2119">
                  <c:v>0.09</c:v>
                </c:pt>
                <c:pt idx="2120">
                  <c:v>0.09</c:v>
                </c:pt>
                <c:pt idx="2121">
                  <c:v>0.09</c:v>
                </c:pt>
                <c:pt idx="2122">
                  <c:v>0.09</c:v>
                </c:pt>
                <c:pt idx="2123">
                  <c:v>0.09</c:v>
                </c:pt>
                <c:pt idx="2124">
                  <c:v>0.09</c:v>
                </c:pt>
                <c:pt idx="2125">
                  <c:v>0.09</c:v>
                </c:pt>
                <c:pt idx="2126">
                  <c:v>0.09</c:v>
                </c:pt>
                <c:pt idx="2127">
                  <c:v>0.09</c:v>
                </c:pt>
                <c:pt idx="2128">
                  <c:v>0.09</c:v>
                </c:pt>
                <c:pt idx="2129">
                  <c:v>0.09</c:v>
                </c:pt>
                <c:pt idx="2130">
                  <c:v>0.09</c:v>
                </c:pt>
                <c:pt idx="2131">
                  <c:v>0.09</c:v>
                </c:pt>
                <c:pt idx="2132">
                  <c:v>0.09</c:v>
                </c:pt>
                <c:pt idx="2133">
                  <c:v>0.09</c:v>
                </c:pt>
                <c:pt idx="2134">
                  <c:v>0.09</c:v>
                </c:pt>
                <c:pt idx="2135">
                  <c:v>0.09</c:v>
                </c:pt>
                <c:pt idx="2136">
                  <c:v>0.09</c:v>
                </c:pt>
                <c:pt idx="2137">
                  <c:v>0.09</c:v>
                </c:pt>
                <c:pt idx="2138">
                  <c:v>0.09</c:v>
                </c:pt>
                <c:pt idx="2139">
                  <c:v>0.09</c:v>
                </c:pt>
                <c:pt idx="2140">
                  <c:v>0.09</c:v>
                </c:pt>
                <c:pt idx="2141">
                  <c:v>0.09</c:v>
                </c:pt>
                <c:pt idx="2142">
                  <c:v>0.09</c:v>
                </c:pt>
                <c:pt idx="2143">
                  <c:v>0.09</c:v>
                </c:pt>
                <c:pt idx="2144">
                  <c:v>0.09</c:v>
                </c:pt>
                <c:pt idx="2145">
                  <c:v>0.09</c:v>
                </c:pt>
                <c:pt idx="2146">
                  <c:v>0.09</c:v>
                </c:pt>
                <c:pt idx="2147">
                  <c:v>0.09</c:v>
                </c:pt>
                <c:pt idx="2148">
                  <c:v>0.09</c:v>
                </c:pt>
                <c:pt idx="2149">
                  <c:v>0.09</c:v>
                </c:pt>
                <c:pt idx="2150">
                  <c:v>0.09</c:v>
                </c:pt>
                <c:pt idx="2151">
                  <c:v>0.09</c:v>
                </c:pt>
                <c:pt idx="2152">
                  <c:v>0.09</c:v>
                </c:pt>
                <c:pt idx="2153">
                  <c:v>0.09</c:v>
                </c:pt>
                <c:pt idx="2154">
                  <c:v>0.09</c:v>
                </c:pt>
                <c:pt idx="2155">
                  <c:v>0.09</c:v>
                </c:pt>
                <c:pt idx="2156">
                  <c:v>0.09</c:v>
                </c:pt>
                <c:pt idx="2157">
                  <c:v>0.09</c:v>
                </c:pt>
                <c:pt idx="2158">
                  <c:v>0.09</c:v>
                </c:pt>
                <c:pt idx="2159">
                  <c:v>0.09</c:v>
                </c:pt>
                <c:pt idx="2160">
                  <c:v>0.09</c:v>
                </c:pt>
                <c:pt idx="2161">
                  <c:v>0.09</c:v>
                </c:pt>
                <c:pt idx="2162">
                  <c:v>0.09</c:v>
                </c:pt>
                <c:pt idx="2163">
                  <c:v>0.09</c:v>
                </c:pt>
                <c:pt idx="2164">
                  <c:v>0.09</c:v>
                </c:pt>
                <c:pt idx="2165">
                  <c:v>0.09</c:v>
                </c:pt>
                <c:pt idx="2166">
                  <c:v>0.09</c:v>
                </c:pt>
                <c:pt idx="2167">
                  <c:v>0.09</c:v>
                </c:pt>
                <c:pt idx="2168">
                  <c:v>0.09</c:v>
                </c:pt>
                <c:pt idx="2169">
                  <c:v>0.09</c:v>
                </c:pt>
                <c:pt idx="2170">
                  <c:v>0.09</c:v>
                </c:pt>
                <c:pt idx="2171">
                  <c:v>0.09</c:v>
                </c:pt>
                <c:pt idx="2172">
                  <c:v>0.09</c:v>
                </c:pt>
                <c:pt idx="2173">
                  <c:v>0.09</c:v>
                </c:pt>
                <c:pt idx="2174">
                  <c:v>0.09</c:v>
                </c:pt>
                <c:pt idx="2175">
                  <c:v>0.09</c:v>
                </c:pt>
                <c:pt idx="2176">
                  <c:v>0.09</c:v>
                </c:pt>
                <c:pt idx="2177">
                  <c:v>0.09</c:v>
                </c:pt>
                <c:pt idx="2178">
                  <c:v>0.09</c:v>
                </c:pt>
                <c:pt idx="2179">
                  <c:v>0.09</c:v>
                </c:pt>
                <c:pt idx="2180">
                  <c:v>0.09</c:v>
                </c:pt>
                <c:pt idx="2181">
                  <c:v>0.09</c:v>
                </c:pt>
                <c:pt idx="2182">
                  <c:v>0.09</c:v>
                </c:pt>
                <c:pt idx="2183">
                  <c:v>0.09</c:v>
                </c:pt>
                <c:pt idx="2184">
                  <c:v>0.09</c:v>
                </c:pt>
                <c:pt idx="2185">
                  <c:v>0.09</c:v>
                </c:pt>
                <c:pt idx="2186">
                  <c:v>0.09</c:v>
                </c:pt>
                <c:pt idx="2187">
                  <c:v>0.09</c:v>
                </c:pt>
                <c:pt idx="2188">
                  <c:v>0.09</c:v>
                </c:pt>
                <c:pt idx="2189">
                  <c:v>0.09</c:v>
                </c:pt>
                <c:pt idx="2190">
                  <c:v>0.09</c:v>
                </c:pt>
                <c:pt idx="2191">
                  <c:v>0.09</c:v>
                </c:pt>
                <c:pt idx="2192">
                  <c:v>0.09</c:v>
                </c:pt>
                <c:pt idx="2193">
                  <c:v>0.09</c:v>
                </c:pt>
                <c:pt idx="2194">
                  <c:v>0.09</c:v>
                </c:pt>
                <c:pt idx="2195">
                  <c:v>0.09</c:v>
                </c:pt>
                <c:pt idx="2196">
                  <c:v>0.09</c:v>
                </c:pt>
                <c:pt idx="2197">
                  <c:v>0.09</c:v>
                </c:pt>
                <c:pt idx="2198">
                  <c:v>0.09</c:v>
                </c:pt>
                <c:pt idx="2199">
                  <c:v>0.09</c:v>
                </c:pt>
                <c:pt idx="2200">
                  <c:v>0.09</c:v>
                </c:pt>
                <c:pt idx="2201">
                  <c:v>0.09</c:v>
                </c:pt>
                <c:pt idx="2202">
                  <c:v>0.09</c:v>
                </c:pt>
                <c:pt idx="2203">
                  <c:v>0.09</c:v>
                </c:pt>
                <c:pt idx="2204">
                  <c:v>0.09</c:v>
                </c:pt>
                <c:pt idx="2205">
                  <c:v>0.09</c:v>
                </c:pt>
                <c:pt idx="2206">
                  <c:v>0.09</c:v>
                </c:pt>
                <c:pt idx="2207">
                  <c:v>0.09</c:v>
                </c:pt>
                <c:pt idx="2208">
                  <c:v>0.09</c:v>
                </c:pt>
                <c:pt idx="2209">
                  <c:v>0.09</c:v>
                </c:pt>
                <c:pt idx="2210">
                  <c:v>0.09</c:v>
                </c:pt>
                <c:pt idx="2211">
                  <c:v>0.09</c:v>
                </c:pt>
                <c:pt idx="2212">
                  <c:v>0.09</c:v>
                </c:pt>
                <c:pt idx="2213">
                  <c:v>0.09</c:v>
                </c:pt>
                <c:pt idx="2214">
                  <c:v>0.09</c:v>
                </c:pt>
                <c:pt idx="2215">
                  <c:v>0.09</c:v>
                </c:pt>
                <c:pt idx="2216">
                  <c:v>0.09</c:v>
                </c:pt>
                <c:pt idx="2217">
                  <c:v>0.09</c:v>
                </c:pt>
                <c:pt idx="2218">
                  <c:v>0.09</c:v>
                </c:pt>
                <c:pt idx="2219">
                  <c:v>0.09</c:v>
                </c:pt>
                <c:pt idx="2220">
                  <c:v>0.09</c:v>
                </c:pt>
                <c:pt idx="2221">
                  <c:v>0.09</c:v>
                </c:pt>
                <c:pt idx="2222">
                  <c:v>0.09</c:v>
                </c:pt>
                <c:pt idx="2223">
                  <c:v>0.09</c:v>
                </c:pt>
                <c:pt idx="2224">
                  <c:v>0.09</c:v>
                </c:pt>
                <c:pt idx="2225">
                  <c:v>0.09</c:v>
                </c:pt>
                <c:pt idx="2226">
                  <c:v>0.09</c:v>
                </c:pt>
                <c:pt idx="2227">
                  <c:v>0.09</c:v>
                </c:pt>
                <c:pt idx="2228">
                  <c:v>0.09</c:v>
                </c:pt>
                <c:pt idx="2229">
                  <c:v>0.09</c:v>
                </c:pt>
                <c:pt idx="2230">
                  <c:v>0.09</c:v>
                </c:pt>
                <c:pt idx="2231">
                  <c:v>0.09</c:v>
                </c:pt>
                <c:pt idx="2232">
                  <c:v>0.09</c:v>
                </c:pt>
                <c:pt idx="2233">
                  <c:v>0.09</c:v>
                </c:pt>
                <c:pt idx="2234">
                  <c:v>0.09</c:v>
                </c:pt>
                <c:pt idx="2235">
                  <c:v>0.09</c:v>
                </c:pt>
                <c:pt idx="2236">
                  <c:v>0.09</c:v>
                </c:pt>
                <c:pt idx="2237">
                  <c:v>0.09</c:v>
                </c:pt>
                <c:pt idx="2238">
                  <c:v>0.09</c:v>
                </c:pt>
                <c:pt idx="2239">
                  <c:v>0.09</c:v>
                </c:pt>
                <c:pt idx="2240">
                  <c:v>0.09</c:v>
                </c:pt>
                <c:pt idx="2241">
                  <c:v>0.09</c:v>
                </c:pt>
                <c:pt idx="2242">
                  <c:v>0.09</c:v>
                </c:pt>
                <c:pt idx="2243">
                  <c:v>0.09</c:v>
                </c:pt>
                <c:pt idx="2244">
                  <c:v>0.09</c:v>
                </c:pt>
                <c:pt idx="2245">
                  <c:v>0.09</c:v>
                </c:pt>
                <c:pt idx="2246">
                  <c:v>0.09</c:v>
                </c:pt>
                <c:pt idx="2247">
                  <c:v>0.09</c:v>
                </c:pt>
                <c:pt idx="2248">
                  <c:v>0.09</c:v>
                </c:pt>
                <c:pt idx="2249">
                  <c:v>0.09</c:v>
                </c:pt>
                <c:pt idx="2250">
                  <c:v>0.09</c:v>
                </c:pt>
                <c:pt idx="2251">
                  <c:v>0.09</c:v>
                </c:pt>
                <c:pt idx="2252">
                  <c:v>0.09</c:v>
                </c:pt>
                <c:pt idx="2253">
                  <c:v>0.09</c:v>
                </c:pt>
                <c:pt idx="2254">
                  <c:v>0.09</c:v>
                </c:pt>
                <c:pt idx="2255">
                  <c:v>0.09</c:v>
                </c:pt>
                <c:pt idx="2256">
                  <c:v>0.09</c:v>
                </c:pt>
                <c:pt idx="2257">
                  <c:v>0.09</c:v>
                </c:pt>
                <c:pt idx="2258">
                  <c:v>0.09</c:v>
                </c:pt>
                <c:pt idx="2259">
                  <c:v>0.09</c:v>
                </c:pt>
                <c:pt idx="2260">
                  <c:v>0.09</c:v>
                </c:pt>
                <c:pt idx="2261">
                  <c:v>0.09</c:v>
                </c:pt>
                <c:pt idx="2262">
                  <c:v>0.09</c:v>
                </c:pt>
                <c:pt idx="2263">
                  <c:v>0.09</c:v>
                </c:pt>
                <c:pt idx="2264">
                  <c:v>0.09</c:v>
                </c:pt>
                <c:pt idx="2265">
                  <c:v>0.09</c:v>
                </c:pt>
                <c:pt idx="2266">
                  <c:v>0.09</c:v>
                </c:pt>
                <c:pt idx="2267">
                  <c:v>0.09</c:v>
                </c:pt>
                <c:pt idx="2268">
                  <c:v>0.09</c:v>
                </c:pt>
                <c:pt idx="2269">
                  <c:v>0.09</c:v>
                </c:pt>
                <c:pt idx="2270">
                  <c:v>0.09</c:v>
                </c:pt>
                <c:pt idx="2271">
                  <c:v>0.09</c:v>
                </c:pt>
                <c:pt idx="2272">
                  <c:v>0.09</c:v>
                </c:pt>
                <c:pt idx="2273">
                  <c:v>0.09</c:v>
                </c:pt>
                <c:pt idx="2274">
                  <c:v>0.09</c:v>
                </c:pt>
                <c:pt idx="2275">
                  <c:v>0.09</c:v>
                </c:pt>
                <c:pt idx="2276">
                  <c:v>0.09</c:v>
                </c:pt>
                <c:pt idx="2277">
                  <c:v>0.09</c:v>
                </c:pt>
                <c:pt idx="2278">
                  <c:v>0.09</c:v>
                </c:pt>
                <c:pt idx="2279">
                  <c:v>0.09</c:v>
                </c:pt>
                <c:pt idx="2280">
                  <c:v>0.09</c:v>
                </c:pt>
                <c:pt idx="2281">
                  <c:v>0.09</c:v>
                </c:pt>
                <c:pt idx="2282">
                  <c:v>0.09</c:v>
                </c:pt>
                <c:pt idx="2283">
                  <c:v>0.09</c:v>
                </c:pt>
                <c:pt idx="2284">
                  <c:v>0.09</c:v>
                </c:pt>
                <c:pt idx="2285">
                  <c:v>0.09</c:v>
                </c:pt>
                <c:pt idx="2286">
                  <c:v>0.09</c:v>
                </c:pt>
                <c:pt idx="2287">
                  <c:v>0.09</c:v>
                </c:pt>
                <c:pt idx="2288">
                  <c:v>0.09</c:v>
                </c:pt>
                <c:pt idx="2289">
                  <c:v>0.09</c:v>
                </c:pt>
                <c:pt idx="2290">
                  <c:v>0.09</c:v>
                </c:pt>
                <c:pt idx="2291">
                  <c:v>0.09</c:v>
                </c:pt>
                <c:pt idx="2292">
                  <c:v>0.09</c:v>
                </c:pt>
                <c:pt idx="2293">
                  <c:v>0.09</c:v>
                </c:pt>
                <c:pt idx="2294">
                  <c:v>0.09</c:v>
                </c:pt>
                <c:pt idx="2295">
                  <c:v>0.09</c:v>
                </c:pt>
                <c:pt idx="2296">
                  <c:v>0.09</c:v>
                </c:pt>
                <c:pt idx="2297">
                  <c:v>0.09</c:v>
                </c:pt>
                <c:pt idx="2298">
                  <c:v>0.09</c:v>
                </c:pt>
                <c:pt idx="2299">
                  <c:v>0.09</c:v>
                </c:pt>
                <c:pt idx="2300">
                  <c:v>0.09</c:v>
                </c:pt>
                <c:pt idx="2301">
                  <c:v>0.09</c:v>
                </c:pt>
                <c:pt idx="2302">
                  <c:v>0.09</c:v>
                </c:pt>
                <c:pt idx="2303">
                  <c:v>0.09</c:v>
                </c:pt>
                <c:pt idx="2304">
                  <c:v>0.09</c:v>
                </c:pt>
                <c:pt idx="2305">
                  <c:v>0.09</c:v>
                </c:pt>
                <c:pt idx="2306">
                  <c:v>0.09</c:v>
                </c:pt>
                <c:pt idx="2307">
                  <c:v>0.09</c:v>
                </c:pt>
                <c:pt idx="2308">
                  <c:v>0.09</c:v>
                </c:pt>
                <c:pt idx="2309">
                  <c:v>0.09</c:v>
                </c:pt>
                <c:pt idx="2310">
                  <c:v>0.09</c:v>
                </c:pt>
                <c:pt idx="2311">
                  <c:v>0.09</c:v>
                </c:pt>
                <c:pt idx="2312">
                  <c:v>0.09</c:v>
                </c:pt>
                <c:pt idx="2313">
                  <c:v>0.09</c:v>
                </c:pt>
                <c:pt idx="2314">
                  <c:v>0.09</c:v>
                </c:pt>
                <c:pt idx="2315">
                  <c:v>0.09</c:v>
                </c:pt>
                <c:pt idx="2316">
                  <c:v>0.09</c:v>
                </c:pt>
                <c:pt idx="2317">
                  <c:v>0.09</c:v>
                </c:pt>
                <c:pt idx="2318">
                  <c:v>0.09</c:v>
                </c:pt>
                <c:pt idx="2319">
                  <c:v>0.09</c:v>
                </c:pt>
                <c:pt idx="2320">
                  <c:v>0.09</c:v>
                </c:pt>
                <c:pt idx="2321">
                  <c:v>0.09</c:v>
                </c:pt>
                <c:pt idx="2322">
                  <c:v>0.09</c:v>
                </c:pt>
                <c:pt idx="2323">
                  <c:v>0.09</c:v>
                </c:pt>
                <c:pt idx="2324">
                  <c:v>0.09</c:v>
                </c:pt>
                <c:pt idx="2325">
                  <c:v>0.09</c:v>
                </c:pt>
                <c:pt idx="2326">
                  <c:v>0.09</c:v>
                </c:pt>
                <c:pt idx="2327">
                  <c:v>0.09</c:v>
                </c:pt>
                <c:pt idx="2328">
                  <c:v>0.09</c:v>
                </c:pt>
                <c:pt idx="2329">
                  <c:v>0.09</c:v>
                </c:pt>
                <c:pt idx="2330">
                  <c:v>0.09</c:v>
                </c:pt>
                <c:pt idx="2331">
                  <c:v>0.09</c:v>
                </c:pt>
                <c:pt idx="2332">
                  <c:v>0.09</c:v>
                </c:pt>
                <c:pt idx="2333">
                  <c:v>0.09</c:v>
                </c:pt>
                <c:pt idx="2334">
                  <c:v>0.09</c:v>
                </c:pt>
                <c:pt idx="2335">
                  <c:v>0.09</c:v>
                </c:pt>
                <c:pt idx="2336">
                  <c:v>0.09</c:v>
                </c:pt>
                <c:pt idx="2337">
                  <c:v>0.09</c:v>
                </c:pt>
                <c:pt idx="2338">
                  <c:v>0.09</c:v>
                </c:pt>
                <c:pt idx="2339">
                  <c:v>0.09</c:v>
                </c:pt>
                <c:pt idx="2340">
                  <c:v>0.09</c:v>
                </c:pt>
                <c:pt idx="2341">
                  <c:v>0.09</c:v>
                </c:pt>
                <c:pt idx="2342">
                  <c:v>0.09</c:v>
                </c:pt>
                <c:pt idx="2343">
                  <c:v>0.09</c:v>
                </c:pt>
                <c:pt idx="2344">
                  <c:v>0.09</c:v>
                </c:pt>
                <c:pt idx="2345">
                  <c:v>0.09</c:v>
                </c:pt>
                <c:pt idx="2346">
                  <c:v>0.09</c:v>
                </c:pt>
                <c:pt idx="2347">
                  <c:v>0.09</c:v>
                </c:pt>
                <c:pt idx="2348">
                  <c:v>0.09</c:v>
                </c:pt>
                <c:pt idx="2349">
                  <c:v>0.09</c:v>
                </c:pt>
                <c:pt idx="2350">
                  <c:v>0.09</c:v>
                </c:pt>
                <c:pt idx="2351">
                  <c:v>0.09</c:v>
                </c:pt>
                <c:pt idx="2352">
                  <c:v>0.09</c:v>
                </c:pt>
                <c:pt idx="2353">
                  <c:v>0.09</c:v>
                </c:pt>
                <c:pt idx="2354">
                  <c:v>0.09</c:v>
                </c:pt>
                <c:pt idx="2355">
                  <c:v>0.09</c:v>
                </c:pt>
                <c:pt idx="2356">
                  <c:v>0.09</c:v>
                </c:pt>
                <c:pt idx="2357">
                  <c:v>0.09</c:v>
                </c:pt>
                <c:pt idx="2358">
                  <c:v>0.09</c:v>
                </c:pt>
                <c:pt idx="2359">
                  <c:v>0.09</c:v>
                </c:pt>
                <c:pt idx="2360">
                  <c:v>0.09</c:v>
                </c:pt>
                <c:pt idx="2361">
                  <c:v>0.09</c:v>
                </c:pt>
                <c:pt idx="2362">
                  <c:v>0.09</c:v>
                </c:pt>
                <c:pt idx="2363">
                  <c:v>0.09</c:v>
                </c:pt>
                <c:pt idx="2364">
                  <c:v>0.09</c:v>
                </c:pt>
                <c:pt idx="2365">
                  <c:v>0.09</c:v>
                </c:pt>
                <c:pt idx="2366">
                  <c:v>0.09</c:v>
                </c:pt>
                <c:pt idx="2367">
                  <c:v>0.09</c:v>
                </c:pt>
                <c:pt idx="2368">
                  <c:v>0.09</c:v>
                </c:pt>
                <c:pt idx="2369">
                  <c:v>0.09</c:v>
                </c:pt>
                <c:pt idx="2370">
                  <c:v>0.09</c:v>
                </c:pt>
                <c:pt idx="2371">
                  <c:v>0.09</c:v>
                </c:pt>
                <c:pt idx="2372">
                  <c:v>0.09</c:v>
                </c:pt>
                <c:pt idx="2373">
                  <c:v>0.09</c:v>
                </c:pt>
                <c:pt idx="2374">
                  <c:v>0.09</c:v>
                </c:pt>
                <c:pt idx="2375">
                  <c:v>0.09</c:v>
                </c:pt>
                <c:pt idx="2376">
                  <c:v>0.09</c:v>
                </c:pt>
                <c:pt idx="2377">
                  <c:v>0.09</c:v>
                </c:pt>
                <c:pt idx="2378">
                  <c:v>0.09</c:v>
                </c:pt>
                <c:pt idx="2379">
                  <c:v>0.09</c:v>
                </c:pt>
                <c:pt idx="2380">
                  <c:v>0.09</c:v>
                </c:pt>
                <c:pt idx="2381">
                  <c:v>0.09</c:v>
                </c:pt>
                <c:pt idx="2382">
                  <c:v>0.09</c:v>
                </c:pt>
                <c:pt idx="2383">
                  <c:v>0.09</c:v>
                </c:pt>
                <c:pt idx="2384">
                  <c:v>0.09</c:v>
                </c:pt>
                <c:pt idx="2385">
                  <c:v>0.09</c:v>
                </c:pt>
                <c:pt idx="2386">
                  <c:v>0.09</c:v>
                </c:pt>
                <c:pt idx="2387">
                  <c:v>0.09</c:v>
                </c:pt>
                <c:pt idx="2388">
                  <c:v>0.09</c:v>
                </c:pt>
                <c:pt idx="2389">
                  <c:v>0.09</c:v>
                </c:pt>
                <c:pt idx="2390">
                  <c:v>0.09</c:v>
                </c:pt>
                <c:pt idx="2391">
                  <c:v>0.09</c:v>
                </c:pt>
                <c:pt idx="2392">
                  <c:v>0.09</c:v>
                </c:pt>
                <c:pt idx="2393">
                  <c:v>0.09</c:v>
                </c:pt>
                <c:pt idx="2394">
                  <c:v>0.09</c:v>
                </c:pt>
                <c:pt idx="2395">
                  <c:v>0.09</c:v>
                </c:pt>
                <c:pt idx="2396">
                  <c:v>0.09</c:v>
                </c:pt>
                <c:pt idx="2397">
                  <c:v>0.09</c:v>
                </c:pt>
                <c:pt idx="2398">
                  <c:v>0.09</c:v>
                </c:pt>
                <c:pt idx="2399">
                  <c:v>0.09</c:v>
                </c:pt>
                <c:pt idx="2400">
                  <c:v>0.09</c:v>
                </c:pt>
                <c:pt idx="2401">
                  <c:v>0.09</c:v>
                </c:pt>
                <c:pt idx="2402">
                  <c:v>0.09</c:v>
                </c:pt>
                <c:pt idx="2403">
                  <c:v>0.09</c:v>
                </c:pt>
                <c:pt idx="2404">
                  <c:v>0.09</c:v>
                </c:pt>
                <c:pt idx="2405">
                  <c:v>0.1</c:v>
                </c:pt>
                <c:pt idx="2406">
                  <c:v>0.11</c:v>
                </c:pt>
                <c:pt idx="2407">
                  <c:v>0.12</c:v>
                </c:pt>
                <c:pt idx="2408">
                  <c:v>0.12</c:v>
                </c:pt>
                <c:pt idx="2409">
                  <c:v>0.13</c:v>
                </c:pt>
                <c:pt idx="2410">
                  <c:v>0.13</c:v>
                </c:pt>
                <c:pt idx="2411">
                  <c:v>0.13</c:v>
                </c:pt>
                <c:pt idx="2412">
                  <c:v>0.13</c:v>
                </c:pt>
                <c:pt idx="2413">
                  <c:v>0.13</c:v>
                </c:pt>
                <c:pt idx="2414">
                  <c:v>0.13</c:v>
                </c:pt>
                <c:pt idx="2415">
                  <c:v>0.12</c:v>
                </c:pt>
                <c:pt idx="2416">
                  <c:v>0.12</c:v>
                </c:pt>
                <c:pt idx="2417">
                  <c:v>0.11</c:v>
                </c:pt>
                <c:pt idx="2418">
                  <c:v>0.11</c:v>
                </c:pt>
                <c:pt idx="2419">
                  <c:v>0.1</c:v>
                </c:pt>
                <c:pt idx="2420">
                  <c:v>0.1</c:v>
                </c:pt>
                <c:pt idx="2421">
                  <c:v>0.1</c:v>
                </c:pt>
                <c:pt idx="2422">
                  <c:v>0.1</c:v>
                </c:pt>
                <c:pt idx="2423">
                  <c:v>0.1</c:v>
                </c:pt>
                <c:pt idx="2424">
                  <c:v>0.09</c:v>
                </c:pt>
                <c:pt idx="2425">
                  <c:v>0.09</c:v>
                </c:pt>
                <c:pt idx="2426">
                  <c:v>0.09</c:v>
                </c:pt>
                <c:pt idx="2427">
                  <c:v>0.09</c:v>
                </c:pt>
                <c:pt idx="2428">
                  <c:v>0.09</c:v>
                </c:pt>
                <c:pt idx="2429">
                  <c:v>0.09</c:v>
                </c:pt>
                <c:pt idx="2430">
                  <c:v>0.09</c:v>
                </c:pt>
                <c:pt idx="2431">
                  <c:v>0.09</c:v>
                </c:pt>
                <c:pt idx="2432">
                  <c:v>0.09</c:v>
                </c:pt>
                <c:pt idx="2433">
                  <c:v>0.09</c:v>
                </c:pt>
                <c:pt idx="2434">
                  <c:v>0.09</c:v>
                </c:pt>
                <c:pt idx="2435">
                  <c:v>0.09</c:v>
                </c:pt>
                <c:pt idx="2436">
                  <c:v>0.09</c:v>
                </c:pt>
                <c:pt idx="2437">
                  <c:v>0.09</c:v>
                </c:pt>
                <c:pt idx="2438">
                  <c:v>0.09</c:v>
                </c:pt>
                <c:pt idx="2439">
                  <c:v>0.09</c:v>
                </c:pt>
                <c:pt idx="2440">
                  <c:v>0.09</c:v>
                </c:pt>
                <c:pt idx="2441">
                  <c:v>0.09</c:v>
                </c:pt>
                <c:pt idx="2442">
                  <c:v>0.09</c:v>
                </c:pt>
                <c:pt idx="2443">
                  <c:v>0.09</c:v>
                </c:pt>
                <c:pt idx="2444">
                  <c:v>0.09</c:v>
                </c:pt>
                <c:pt idx="2445">
                  <c:v>0.09</c:v>
                </c:pt>
                <c:pt idx="2446">
                  <c:v>0.09</c:v>
                </c:pt>
                <c:pt idx="2447">
                  <c:v>0.09</c:v>
                </c:pt>
                <c:pt idx="2448">
                  <c:v>0.09</c:v>
                </c:pt>
                <c:pt idx="2449">
                  <c:v>0.09</c:v>
                </c:pt>
                <c:pt idx="2450">
                  <c:v>0.09</c:v>
                </c:pt>
                <c:pt idx="2451">
                  <c:v>0.09</c:v>
                </c:pt>
                <c:pt idx="2452">
                  <c:v>0.09</c:v>
                </c:pt>
                <c:pt idx="2453">
                  <c:v>0.09</c:v>
                </c:pt>
                <c:pt idx="2454">
                  <c:v>0.09</c:v>
                </c:pt>
                <c:pt idx="2455">
                  <c:v>0.09</c:v>
                </c:pt>
                <c:pt idx="2456">
                  <c:v>0.09</c:v>
                </c:pt>
                <c:pt idx="2457">
                  <c:v>0.09</c:v>
                </c:pt>
                <c:pt idx="2458">
                  <c:v>0.09</c:v>
                </c:pt>
                <c:pt idx="2459">
                  <c:v>0.09</c:v>
                </c:pt>
                <c:pt idx="2460">
                  <c:v>0.09</c:v>
                </c:pt>
                <c:pt idx="2461">
                  <c:v>0.09</c:v>
                </c:pt>
                <c:pt idx="2462">
                  <c:v>0.09</c:v>
                </c:pt>
                <c:pt idx="2463">
                  <c:v>0.09</c:v>
                </c:pt>
                <c:pt idx="2464">
                  <c:v>0.09</c:v>
                </c:pt>
                <c:pt idx="2465">
                  <c:v>0.09</c:v>
                </c:pt>
                <c:pt idx="2466">
                  <c:v>0.09</c:v>
                </c:pt>
                <c:pt idx="2467">
                  <c:v>0.09</c:v>
                </c:pt>
                <c:pt idx="2468">
                  <c:v>0.09</c:v>
                </c:pt>
                <c:pt idx="2469">
                  <c:v>0.09</c:v>
                </c:pt>
                <c:pt idx="2470">
                  <c:v>0.09</c:v>
                </c:pt>
                <c:pt idx="2471">
                  <c:v>0.09</c:v>
                </c:pt>
                <c:pt idx="2472">
                  <c:v>0.09</c:v>
                </c:pt>
                <c:pt idx="2473">
                  <c:v>0.09</c:v>
                </c:pt>
                <c:pt idx="2474">
                  <c:v>0.09</c:v>
                </c:pt>
                <c:pt idx="2475">
                  <c:v>0.09</c:v>
                </c:pt>
                <c:pt idx="2476">
                  <c:v>0.09</c:v>
                </c:pt>
                <c:pt idx="2477">
                  <c:v>0.09</c:v>
                </c:pt>
                <c:pt idx="2478">
                  <c:v>0.09</c:v>
                </c:pt>
                <c:pt idx="2479">
                  <c:v>0.09</c:v>
                </c:pt>
                <c:pt idx="2480">
                  <c:v>0.09</c:v>
                </c:pt>
                <c:pt idx="2481">
                  <c:v>0.09</c:v>
                </c:pt>
                <c:pt idx="2482">
                  <c:v>0.09</c:v>
                </c:pt>
                <c:pt idx="2483">
                  <c:v>0.09</c:v>
                </c:pt>
                <c:pt idx="2484">
                  <c:v>0.09</c:v>
                </c:pt>
                <c:pt idx="2485">
                  <c:v>0.09</c:v>
                </c:pt>
                <c:pt idx="2486">
                  <c:v>0.09</c:v>
                </c:pt>
                <c:pt idx="2487">
                  <c:v>0.09</c:v>
                </c:pt>
                <c:pt idx="2488">
                  <c:v>0.09</c:v>
                </c:pt>
                <c:pt idx="2489">
                  <c:v>0.09</c:v>
                </c:pt>
                <c:pt idx="2490">
                  <c:v>0.09</c:v>
                </c:pt>
                <c:pt idx="2491">
                  <c:v>0.09</c:v>
                </c:pt>
                <c:pt idx="2492">
                  <c:v>0.09</c:v>
                </c:pt>
                <c:pt idx="2493">
                  <c:v>0.09</c:v>
                </c:pt>
                <c:pt idx="2494">
                  <c:v>0.09</c:v>
                </c:pt>
                <c:pt idx="2495">
                  <c:v>0.09</c:v>
                </c:pt>
                <c:pt idx="2496">
                  <c:v>0.09</c:v>
                </c:pt>
                <c:pt idx="2497">
                  <c:v>0.09</c:v>
                </c:pt>
                <c:pt idx="2498">
                  <c:v>0.09</c:v>
                </c:pt>
                <c:pt idx="2499">
                  <c:v>0.09</c:v>
                </c:pt>
                <c:pt idx="2500">
                  <c:v>0.09</c:v>
                </c:pt>
                <c:pt idx="2501">
                  <c:v>0.09</c:v>
                </c:pt>
                <c:pt idx="2502">
                  <c:v>0.09</c:v>
                </c:pt>
                <c:pt idx="2503">
                  <c:v>0.09</c:v>
                </c:pt>
                <c:pt idx="2504">
                  <c:v>0.09</c:v>
                </c:pt>
                <c:pt idx="2505">
                  <c:v>0.09</c:v>
                </c:pt>
                <c:pt idx="2506">
                  <c:v>0.09</c:v>
                </c:pt>
                <c:pt idx="2507">
                  <c:v>0.09</c:v>
                </c:pt>
                <c:pt idx="2508">
                  <c:v>0.09</c:v>
                </c:pt>
                <c:pt idx="2509">
                  <c:v>0.09</c:v>
                </c:pt>
                <c:pt idx="2510">
                  <c:v>0.09</c:v>
                </c:pt>
                <c:pt idx="2511">
                  <c:v>0.09</c:v>
                </c:pt>
                <c:pt idx="2512">
                  <c:v>0.09</c:v>
                </c:pt>
                <c:pt idx="2513">
                  <c:v>0.09</c:v>
                </c:pt>
                <c:pt idx="2514">
                  <c:v>0.09</c:v>
                </c:pt>
                <c:pt idx="2515">
                  <c:v>0.09</c:v>
                </c:pt>
                <c:pt idx="2516">
                  <c:v>0.09</c:v>
                </c:pt>
                <c:pt idx="2517">
                  <c:v>0.09</c:v>
                </c:pt>
                <c:pt idx="2518">
                  <c:v>0.09</c:v>
                </c:pt>
                <c:pt idx="2519">
                  <c:v>0.09</c:v>
                </c:pt>
                <c:pt idx="2520">
                  <c:v>0.09</c:v>
                </c:pt>
                <c:pt idx="2521">
                  <c:v>0.09</c:v>
                </c:pt>
                <c:pt idx="2522">
                  <c:v>0.09</c:v>
                </c:pt>
                <c:pt idx="2523">
                  <c:v>0.09</c:v>
                </c:pt>
                <c:pt idx="2524">
                  <c:v>0.09</c:v>
                </c:pt>
                <c:pt idx="2525">
                  <c:v>0.09</c:v>
                </c:pt>
                <c:pt idx="2526">
                  <c:v>0.09</c:v>
                </c:pt>
                <c:pt idx="2527">
                  <c:v>0.09</c:v>
                </c:pt>
                <c:pt idx="2528">
                  <c:v>0.09</c:v>
                </c:pt>
                <c:pt idx="2529">
                  <c:v>0.09</c:v>
                </c:pt>
                <c:pt idx="2530">
                  <c:v>0.09</c:v>
                </c:pt>
                <c:pt idx="2531">
                  <c:v>0.09</c:v>
                </c:pt>
                <c:pt idx="2532">
                  <c:v>0.09</c:v>
                </c:pt>
                <c:pt idx="2533">
                  <c:v>0.09</c:v>
                </c:pt>
                <c:pt idx="2534">
                  <c:v>0.09</c:v>
                </c:pt>
                <c:pt idx="2535">
                  <c:v>0.09</c:v>
                </c:pt>
                <c:pt idx="2536">
                  <c:v>0.09</c:v>
                </c:pt>
                <c:pt idx="2537">
                  <c:v>0.09</c:v>
                </c:pt>
                <c:pt idx="2538">
                  <c:v>0.09</c:v>
                </c:pt>
                <c:pt idx="2539">
                  <c:v>0.09</c:v>
                </c:pt>
                <c:pt idx="2540">
                  <c:v>0.09</c:v>
                </c:pt>
                <c:pt idx="2541">
                  <c:v>0.09</c:v>
                </c:pt>
                <c:pt idx="2542">
                  <c:v>0.09</c:v>
                </c:pt>
                <c:pt idx="2543">
                  <c:v>0.09</c:v>
                </c:pt>
                <c:pt idx="2544">
                  <c:v>0.09</c:v>
                </c:pt>
                <c:pt idx="2545">
                  <c:v>0.09</c:v>
                </c:pt>
                <c:pt idx="2546">
                  <c:v>0.09</c:v>
                </c:pt>
                <c:pt idx="2547">
                  <c:v>0.09</c:v>
                </c:pt>
                <c:pt idx="2548">
                  <c:v>0.09</c:v>
                </c:pt>
                <c:pt idx="2549">
                  <c:v>0.09</c:v>
                </c:pt>
                <c:pt idx="2550">
                  <c:v>0.09</c:v>
                </c:pt>
                <c:pt idx="2551">
                  <c:v>0.09</c:v>
                </c:pt>
                <c:pt idx="2552">
                  <c:v>0.09</c:v>
                </c:pt>
                <c:pt idx="2553">
                  <c:v>0.09</c:v>
                </c:pt>
                <c:pt idx="2554">
                  <c:v>0.09</c:v>
                </c:pt>
                <c:pt idx="2555">
                  <c:v>0.09</c:v>
                </c:pt>
                <c:pt idx="2556">
                  <c:v>0.09</c:v>
                </c:pt>
                <c:pt idx="2557">
                  <c:v>0.09</c:v>
                </c:pt>
                <c:pt idx="2558">
                  <c:v>0.09</c:v>
                </c:pt>
                <c:pt idx="2559">
                  <c:v>0.09</c:v>
                </c:pt>
                <c:pt idx="2560">
                  <c:v>0.09</c:v>
                </c:pt>
                <c:pt idx="2561">
                  <c:v>0.09</c:v>
                </c:pt>
                <c:pt idx="2562">
                  <c:v>0.09</c:v>
                </c:pt>
                <c:pt idx="2563">
                  <c:v>0.09</c:v>
                </c:pt>
                <c:pt idx="2564">
                  <c:v>0.09</c:v>
                </c:pt>
                <c:pt idx="2565">
                  <c:v>0.09</c:v>
                </c:pt>
                <c:pt idx="2566">
                  <c:v>0.09</c:v>
                </c:pt>
                <c:pt idx="2567">
                  <c:v>0.09</c:v>
                </c:pt>
                <c:pt idx="2568">
                  <c:v>0.09</c:v>
                </c:pt>
                <c:pt idx="2569">
                  <c:v>0.09</c:v>
                </c:pt>
                <c:pt idx="2570">
                  <c:v>0.09</c:v>
                </c:pt>
                <c:pt idx="2571">
                  <c:v>0.09</c:v>
                </c:pt>
                <c:pt idx="2572">
                  <c:v>0.09</c:v>
                </c:pt>
                <c:pt idx="2573">
                  <c:v>0.09</c:v>
                </c:pt>
                <c:pt idx="2574">
                  <c:v>0.09</c:v>
                </c:pt>
                <c:pt idx="2575">
                  <c:v>0.09</c:v>
                </c:pt>
                <c:pt idx="2576">
                  <c:v>0.09</c:v>
                </c:pt>
                <c:pt idx="2577">
                  <c:v>0.09</c:v>
                </c:pt>
                <c:pt idx="2578">
                  <c:v>0.09</c:v>
                </c:pt>
                <c:pt idx="2579">
                  <c:v>0.09</c:v>
                </c:pt>
                <c:pt idx="2580">
                  <c:v>0.09</c:v>
                </c:pt>
                <c:pt idx="2581">
                  <c:v>0.09</c:v>
                </c:pt>
                <c:pt idx="2582">
                  <c:v>0.09</c:v>
                </c:pt>
                <c:pt idx="2583">
                  <c:v>0.09</c:v>
                </c:pt>
                <c:pt idx="2584">
                  <c:v>0.09</c:v>
                </c:pt>
                <c:pt idx="2585">
                  <c:v>0.09</c:v>
                </c:pt>
                <c:pt idx="2586">
                  <c:v>0.09</c:v>
                </c:pt>
                <c:pt idx="2587">
                  <c:v>0.09</c:v>
                </c:pt>
                <c:pt idx="2588">
                  <c:v>0.09</c:v>
                </c:pt>
                <c:pt idx="2589">
                  <c:v>0.09</c:v>
                </c:pt>
                <c:pt idx="2590">
                  <c:v>0.09</c:v>
                </c:pt>
                <c:pt idx="2591">
                  <c:v>0.09</c:v>
                </c:pt>
                <c:pt idx="2592">
                  <c:v>0.09</c:v>
                </c:pt>
                <c:pt idx="2593">
                  <c:v>0.09</c:v>
                </c:pt>
                <c:pt idx="2594">
                  <c:v>0.09</c:v>
                </c:pt>
                <c:pt idx="2595">
                  <c:v>0.09</c:v>
                </c:pt>
                <c:pt idx="2596">
                  <c:v>0.09</c:v>
                </c:pt>
                <c:pt idx="2597">
                  <c:v>0.09</c:v>
                </c:pt>
                <c:pt idx="2598">
                  <c:v>0.09</c:v>
                </c:pt>
                <c:pt idx="2599">
                  <c:v>0.09</c:v>
                </c:pt>
                <c:pt idx="2600">
                  <c:v>0.09</c:v>
                </c:pt>
                <c:pt idx="2601">
                  <c:v>0.09</c:v>
                </c:pt>
                <c:pt idx="2602">
                  <c:v>0.09</c:v>
                </c:pt>
                <c:pt idx="2603">
                  <c:v>0.09</c:v>
                </c:pt>
                <c:pt idx="2604">
                  <c:v>0.09</c:v>
                </c:pt>
                <c:pt idx="2605">
                  <c:v>0.09</c:v>
                </c:pt>
                <c:pt idx="2606">
                  <c:v>0.09</c:v>
                </c:pt>
                <c:pt idx="2607">
                  <c:v>0.09</c:v>
                </c:pt>
                <c:pt idx="2608">
                  <c:v>0.09</c:v>
                </c:pt>
                <c:pt idx="2609">
                  <c:v>0.09</c:v>
                </c:pt>
                <c:pt idx="2610">
                  <c:v>0.09</c:v>
                </c:pt>
                <c:pt idx="2611">
                  <c:v>0.09</c:v>
                </c:pt>
                <c:pt idx="2612">
                  <c:v>0.09</c:v>
                </c:pt>
                <c:pt idx="2613">
                  <c:v>0.09</c:v>
                </c:pt>
                <c:pt idx="2614">
                  <c:v>0.09</c:v>
                </c:pt>
                <c:pt idx="2615">
                  <c:v>0.09</c:v>
                </c:pt>
                <c:pt idx="2616">
                  <c:v>0.09</c:v>
                </c:pt>
                <c:pt idx="2617">
                  <c:v>0.09</c:v>
                </c:pt>
                <c:pt idx="2618">
                  <c:v>0.09</c:v>
                </c:pt>
                <c:pt idx="2619">
                  <c:v>0.09</c:v>
                </c:pt>
                <c:pt idx="2620">
                  <c:v>0.09</c:v>
                </c:pt>
                <c:pt idx="2621">
                  <c:v>0.09</c:v>
                </c:pt>
                <c:pt idx="2622">
                  <c:v>0.09</c:v>
                </c:pt>
                <c:pt idx="2623">
                  <c:v>0.09</c:v>
                </c:pt>
                <c:pt idx="2624">
                  <c:v>0.09</c:v>
                </c:pt>
                <c:pt idx="2625">
                  <c:v>0.09</c:v>
                </c:pt>
                <c:pt idx="2626">
                  <c:v>0.09</c:v>
                </c:pt>
                <c:pt idx="2627">
                  <c:v>0.09</c:v>
                </c:pt>
                <c:pt idx="2628">
                  <c:v>0.09</c:v>
                </c:pt>
                <c:pt idx="2629">
                  <c:v>0.09</c:v>
                </c:pt>
                <c:pt idx="2630">
                  <c:v>0.09</c:v>
                </c:pt>
                <c:pt idx="2631">
                  <c:v>0.09</c:v>
                </c:pt>
                <c:pt idx="2632">
                  <c:v>0.09</c:v>
                </c:pt>
                <c:pt idx="2633">
                  <c:v>0.09</c:v>
                </c:pt>
                <c:pt idx="2634">
                  <c:v>0.09</c:v>
                </c:pt>
                <c:pt idx="2635">
                  <c:v>0.09</c:v>
                </c:pt>
                <c:pt idx="2636">
                  <c:v>0.09</c:v>
                </c:pt>
                <c:pt idx="2637">
                  <c:v>0.09</c:v>
                </c:pt>
                <c:pt idx="2638">
                  <c:v>0.09</c:v>
                </c:pt>
                <c:pt idx="2639">
                  <c:v>0.09</c:v>
                </c:pt>
                <c:pt idx="2640">
                  <c:v>0.09</c:v>
                </c:pt>
                <c:pt idx="2641">
                  <c:v>0.09</c:v>
                </c:pt>
                <c:pt idx="2642">
                  <c:v>0.09</c:v>
                </c:pt>
                <c:pt idx="2643">
                  <c:v>0.09</c:v>
                </c:pt>
                <c:pt idx="2644">
                  <c:v>0.09</c:v>
                </c:pt>
                <c:pt idx="2645">
                  <c:v>0.09</c:v>
                </c:pt>
                <c:pt idx="2646">
                  <c:v>0.09</c:v>
                </c:pt>
                <c:pt idx="2647">
                  <c:v>0.09</c:v>
                </c:pt>
                <c:pt idx="2648">
                  <c:v>0.09</c:v>
                </c:pt>
                <c:pt idx="2649">
                  <c:v>0.09</c:v>
                </c:pt>
                <c:pt idx="2650">
                  <c:v>0.09</c:v>
                </c:pt>
                <c:pt idx="2651">
                  <c:v>0.09</c:v>
                </c:pt>
                <c:pt idx="2652">
                  <c:v>0.09</c:v>
                </c:pt>
                <c:pt idx="2653">
                  <c:v>0.09</c:v>
                </c:pt>
                <c:pt idx="2654">
                  <c:v>0.09</c:v>
                </c:pt>
                <c:pt idx="2655">
                  <c:v>0.09</c:v>
                </c:pt>
                <c:pt idx="2656">
                  <c:v>0.09</c:v>
                </c:pt>
                <c:pt idx="2657">
                  <c:v>0.09</c:v>
                </c:pt>
                <c:pt idx="2658">
                  <c:v>0.09</c:v>
                </c:pt>
                <c:pt idx="2659">
                  <c:v>0.09</c:v>
                </c:pt>
                <c:pt idx="2660">
                  <c:v>0.09</c:v>
                </c:pt>
                <c:pt idx="2661">
                  <c:v>0.09</c:v>
                </c:pt>
                <c:pt idx="2662">
                  <c:v>0.09</c:v>
                </c:pt>
                <c:pt idx="2663">
                  <c:v>0.09</c:v>
                </c:pt>
                <c:pt idx="2664">
                  <c:v>0.09</c:v>
                </c:pt>
                <c:pt idx="2665">
                  <c:v>0.09</c:v>
                </c:pt>
                <c:pt idx="2666">
                  <c:v>0.09</c:v>
                </c:pt>
                <c:pt idx="2667">
                  <c:v>0.09</c:v>
                </c:pt>
                <c:pt idx="2668">
                  <c:v>0.09</c:v>
                </c:pt>
                <c:pt idx="2669">
                  <c:v>0.09</c:v>
                </c:pt>
                <c:pt idx="2670">
                  <c:v>0.09</c:v>
                </c:pt>
                <c:pt idx="2671">
                  <c:v>0.09</c:v>
                </c:pt>
                <c:pt idx="2672">
                  <c:v>0.09</c:v>
                </c:pt>
                <c:pt idx="2673">
                  <c:v>0.09</c:v>
                </c:pt>
                <c:pt idx="2674">
                  <c:v>0.09</c:v>
                </c:pt>
                <c:pt idx="2675">
                  <c:v>0.09</c:v>
                </c:pt>
                <c:pt idx="2676">
                  <c:v>0.09</c:v>
                </c:pt>
                <c:pt idx="2677">
                  <c:v>0.09</c:v>
                </c:pt>
                <c:pt idx="2678">
                  <c:v>0.09</c:v>
                </c:pt>
                <c:pt idx="2679">
                  <c:v>0.09</c:v>
                </c:pt>
                <c:pt idx="2680">
                  <c:v>0.09</c:v>
                </c:pt>
                <c:pt idx="2681">
                  <c:v>0.09</c:v>
                </c:pt>
                <c:pt idx="2682">
                  <c:v>0.09</c:v>
                </c:pt>
                <c:pt idx="2683">
                  <c:v>0.09</c:v>
                </c:pt>
                <c:pt idx="2684">
                  <c:v>0.09</c:v>
                </c:pt>
                <c:pt idx="2685">
                  <c:v>0.09</c:v>
                </c:pt>
                <c:pt idx="2686">
                  <c:v>0.09</c:v>
                </c:pt>
                <c:pt idx="2687">
                  <c:v>0.09</c:v>
                </c:pt>
                <c:pt idx="2688">
                  <c:v>0.08</c:v>
                </c:pt>
                <c:pt idx="2689">
                  <c:v>0.08</c:v>
                </c:pt>
                <c:pt idx="2690">
                  <c:v>0.09</c:v>
                </c:pt>
                <c:pt idx="2691">
                  <c:v>0.09</c:v>
                </c:pt>
                <c:pt idx="2692">
                  <c:v>0.09</c:v>
                </c:pt>
                <c:pt idx="2693">
                  <c:v>0.09</c:v>
                </c:pt>
                <c:pt idx="2694">
                  <c:v>0.09</c:v>
                </c:pt>
                <c:pt idx="2695">
                  <c:v>0.08</c:v>
                </c:pt>
                <c:pt idx="2696">
                  <c:v>0.08</c:v>
                </c:pt>
                <c:pt idx="2697">
                  <c:v>0.09</c:v>
                </c:pt>
                <c:pt idx="2698">
                  <c:v>0.09</c:v>
                </c:pt>
                <c:pt idx="2699">
                  <c:v>0.09</c:v>
                </c:pt>
                <c:pt idx="2700">
                  <c:v>0.09</c:v>
                </c:pt>
                <c:pt idx="2701">
                  <c:v>0.09</c:v>
                </c:pt>
                <c:pt idx="2702">
                  <c:v>0.09</c:v>
                </c:pt>
                <c:pt idx="2703">
                  <c:v>0.08</c:v>
                </c:pt>
                <c:pt idx="2704">
                  <c:v>0.08</c:v>
                </c:pt>
                <c:pt idx="2705">
                  <c:v>0.08</c:v>
                </c:pt>
                <c:pt idx="2706">
                  <c:v>0.08</c:v>
                </c:pt>
                <c:pt idx="2707">
                  <c:v>0.08</c:v>
                </c:pt>
                <c:pt idx="2708">
                  <c:v>0.08</c:v>
                </c:pt>
                <c:pt idx="2709">
                  <c:v>0.08</c:v>
                </c:pt>
                <c:pt idx="2710">
                  <c:v>0.08</c:v>
                </c:pt>
                <c:pt idx="2711">
                  <c:v>0.08</c:v>
                </c:pt>
                <c:pt idx="2712">
                  <c:v>0.08</c:v>
                </c:pt>
                <c:pt idx="2713">
                  <c:v>0.09</c:v>
                </c:pt>
                <c:pt idx="2714">
                  <c:v>0.09</c:v>
                </c:pt>
                <c:pt idx="2715">
                  <c:v>0.09</c:v>
                </c:pt>
                <c:pt idx="2716">
                  <c:v>0.09</c:v>
                </c:pt>
                <c:pt idx="2717">
                  <c:v>0.09</c:v>
                </c:pt>
                <c:pt idx="2718">
                  <c:v>0.09</c:v>
                </c:pt>
                <c:pt idx="2719">
                  <c:v>0.08</c:v>
                </c:pt>
                <c:pt idx="2720">
                  <c:v>0.08</c:v>
                </c:pt>
                <c:pt idx="2721">
                  <c:v>0.08</c:v>
                </c:pt>
                <c:pt idx="2722">
                  <c:v>0.09</c:v>
                </c:pt>
                <c:pt idx="2723">
                  <c:v>0.09</c:v>
                </c:pt>
                <c:pt idx="2724">
                  <c:v>0.09</c:v>
                </c:pt>
                <c:pt idx="2725">
                  <c:v>0.09</c:v>
                </c:pt>
                <c:pt idx="2726">
                  <c:v>0.09</c:v>
                </c:pt>
                <c:pt idx="2727">
                  <c:v>0.09</c:v>
                </c:pt>
                <c:pt idx="2728">
                  <c:v>0.09</c:v>
                </c:pt>
                <c:pt idx="2729">
                  <c:v>0.09</c:v>
                </c:pt>
                <c:pt idx="2730">
                  <c:v>0.09</c:v>
                </c:pt>
                <c:pt idx="2731">
                  <c:v>0.09</c:v>
                </c:pt>
                <c:pt idx="2732">
                  <c:v>0.09</c:v>
                </c:pt>
                <c:pt idx="2733">
                  <c:v>0.09</c:v>
                </c:pt>
                <c:pt idx="2734">
                  <c:v>0.09</c:v>
                </c:pt>
                <c:pt idx="2735">
                  <c:v>0.09</c:v>
                </c:pt>
                <c:pt idx="2736">
                  <c:v>0.09</c:v>
                </c:pt>
                <c:pt idx="2737">
                  <c:v>0.09</c:v>
                </c:pt>
                <c:pt idx="2738">
                  <c:v>0.09</c:v>
                </c:pt>
                <c:pt idx="2739">
                  <c:v>0.09</c:v>
                </c:pt>
                <c:pt idx="2740">
                  <c:v>0.09</c:v>
                </c:pt>
                <c:pt idx="2741">
                  <c:v>0.09</c:v>
                </c:pt>
                <c:pt idx="2742">
                  <c:v>0.09</c:v>
                </c:pt>
                <c:pt idx="2743">
                  <c:v>0.09</c:v>
                </c:pt>
                <c:pt idx="2744">
                  <c:v>0.09</c:v>
                </c:pt>
                <c:pt idx="2745">
                  <c:v>0.09</c:v>
                </c:pt>
                <c:pt idx="2746">
                  <c:v>0.09</c:v>
                </c:pt>
                <c:pt idx="2747">
                  <c:v>0.09</c:v>
                </c:pt>
                <c:pt idx="2748">
                  <c:v>0.09</c:v>
                </c:pt>
                <c:pt idx="2749">
                  <c:v>0.09</c:v>
                </c:pt>
                <c:pt idx="2750">
                  <c:v>0.09</c:v>
                </c:pt>
                <c:pt idx="2751">
                  <c:v>0.09</c:v>
                </c:pt>
                <c:pt idx="2752">
                  <c:v>0.09</c:v>
                </c:pt>
                <c:pt idx="2753">
                  <c:v>0.09</c:v>
                </c:pt>
                <c:pt idx="2754">
                  <c:v>0.09</c:v>
                </c:pt>
                <c:pt idx="2755">
                  <c:v>0.09</c:v>
                </c:pt>
                <c:pt idx="2756">
                  <c:v>0.09</c:v>
                </c:pt>
                <c:pt idx="2757">
                  <c:v>0.09</c:v>
                </c:pt>
                <c:pt idx="2758">
                  <c:v>0.09</c:v>
                </c:pt>
                <c:pt idx="2759">
                  <c:v>0.09</c:v>
                </c:pt>
                <c:pt idx="2760">
                  <c:v>0.09</c:v>
                </c:pt>
                <c:pt idx="2761">
                  <c:v>0.09</c:v>
                </c:pt>
                <c:pt idx="2762">
                  <c:v>0.09</c:v>
                </c:pt>
                <c:pt idx="2763">
                  <c:v>0.09</c:v>
                </c:pt>
                <c:pt idx="2764">
                  <c:v>0.09</c:v>
                </c:pt>
                <c:pt idx="2765">
                  <c:v>0.09</c:v>
                </c:pt>
                <c:pt idx="2766">
                  <c:v>0.09</c:v>
                </c:pt>
                <c:pt idx="2767">
                  <c:v>0.09</c:v>
                </c:pt>
                <c:pt idx="2768">
                  <c:v>0.09</c:v>
                </c:pt>
                <c:pt idx="2769">
                  <c:v>0.09</c:v>
                </c:pt>
                <c:pt idx="2770">
                  <c:v>0.09</c:v>
                </c:pt>
                <c:pt idx="2771">
                  <c:v>0.09</c:v>
                </c:pt>
                <c:pt idx="2772">
                  <c:v>0.09</c:v>
                </c:pt>
                <c:pt idx="2773">
                  <c:v>0.09</c:v>
                </c:pt>
                <c:pt idx="2774">
                  <c:v>0.09</c:v>
                </c:pt>
                <c:pt idx="2775">
                  <c:v>0.09</c:v>
                </c:pt>
                <c:pt idx="2776">
                  <c:v>0.09</c:v>
                </c:pt>
                <c:pt idx="2777">
                  <c:v>0.09</c:v>
                </c:pt>
                <c:pt idx="2778">
                  <c:v>0.09</c:v>
                </c:pt>
                <c:pt idx="2779">
                  <c:v>0.09</c:v>
                </c:pt>
                <c:pt idx="2780">
                  <c:v>0.09</c:v>
                </c:pt>
                <c:pt idx="2781">
                  <c:v>0.09</c:v>
                </c:pt>
                <c:pt idx="2782">
                  <c:v>0.09</c:v>
                </c:pt>
                <c:pt idx="2783">
                  <c:v>0.09</c:v>
                </c:pt>
                <c:pt idx="2784">
                  <c:v>0.09</c:v>
                </c:pt>
                <c:pt idx="2785">
                  <c:v>0.09</c:v>
                </c:pt>
                <c:pt idx="2786">
                  <c:v>0.09</c:v>
                </c:pt>
                <c:pt idx="2787">
                  <c:v>0.09</c:v>
                </c:pt>
                <c:pt idx="2788">
                  <c:v>0.09</c:v>
                </c:pt>
                <c:pt idx="2789">
                  <c:v>0.09</c:v>
                </c:pt>
                <c:pt idx="2790">
                  <c:v>0.09</c:v>
                </c:pt>
                <c:pt idx="2791">
                  <c:v>0.09</c:v>
                </c:pt>
                <c:pt idx="2792">
                  <c:v>0.09</c:v>
                </c:pt>
                <c:pt idx="2793">
                  <c:v>0.09</c:v>
                </c:pt>
                <c:pt idx="2794">
                  <c:v>0.09</c:v>
                </c:pt>
                <c:pt idx="2795">
                  <c:v>0.09</c:v>
                </c:pt>
                <c:pt idx="2796">
                  <c:v>0.09</c:v>
                </c:pt>
                <c:pt idx="2797">
                  <c:v>0.09</c:v>
                </c:pt>
                <c:pt idx="2798">
                  <c:v>0.09</c:v>
                </c:pt>
                <c:pt idx="2799">
                  <c:v>0.09</c:v>
                </c:pt>
                <c:pt idx="2800">
                  <c:v>0.09</c:v>
                </c:pt>
                <c:pt idx="2801">
                  <c:v>0.09</c:v>
                </c:pt>
                <c:pt idx="2802">
                  <c:v>0.09</c:v>
                </c:pt>
                <c:pt idx="2803">
                  <c:v>0.09</c:v>
                </c:pt>
                <c:pt idx="2804">
                  <c:v>0.09</c:v>
                </c:pt>
                <c:pt idx="2805">
                  <c:v>0.09</c:v>
                </c:pt>
                <c:pt idx="2806">
                  <c:v>0.09</c:v>
                </c:pt>
                <c:pt idx="2807">
                  <c:v>0.09</c:v>
                </c:pt>
                <c:pt idx="2808">
                  <c:v>0.09</c:v>
                </c:pt>
                <c:pt idx="2809">
                  <c:v>0.09</c:v>
                </c:pt>
                <c:pt idx="2810">
                  <c:v>0.09</c:v>
                </c:pt>
                <c:pt idx="2811">
                  <c:v>0.09</c:v>
                </c:pt>
                <c:pt idx="2812">
                  <c:v>0.09</c:v>
                </c:pt>
                <c:pt idx="2813">
                  <c:v>0.09</c:v>
                </c:pt>
                <c:pt idx="2814">
                  <c:v>0.09</c:v>
                </c:pt>
                <c:pt idx="2815">
                  <c:v>0.09</c:v>
                </c:pt>
                <c:pt idx="2816">
                  <c:v>0.09</c:v>
                </c:pt>
                <c:pt idx="2817">
                  <c:v>0.09</c:v>
                </c:pt>
                <c:pt idx="2818">
                  <c:v>0.09</c:v>
                </c:pt>
                <c:pt idx="2819">
                  <c:v>0.09</c:v>
                </c:pt>
                <c:pt idx="2820">
                  <c:v>0.09</c:v>
                </c:pt>
                <c:pt idx="2821">
                  <c:v>0.09</c:v>
                </c:pt>
                <c:pt idx="2822">
                  <c:v>0.09</c:v>
                </c:pt>
                <c:pt idx="2823">
                  <c:v>0.09</c:v>
                </c:pt>
                <c:pt idx="2824">
                  <c:v>0.09</c:v>
                </c:pt>
                <c:pt idx="2825">
                  <c:v>0.09</c:v>
                </c:pt>
                <c:pt idx="2826">
                  <c:v>0.09</c:v>
                </c:pt>
                <c:pt idx="2827">
                  <c:v>0.09</c:v>
                </c:pt>
                <c:pt idx="2828">
                  <c:v>0.09</c:v>
                </c:pt>
                <c:pt idx="2829">
                  <c:v>0.09</c:v>
                </c:pt>
                <c:pt idx="2830">
                  <c:v>0.09</c:v>
                </c:pt>
                <c:pt idx="2831">
                  <c:v>0.09</c:v>
                </c:pt>
                <c:pt idx="2832">
                  <c:v>0.09</c:v>
                </c:pt>
                <c:pt idx="2833">
                  <c:v>0.09</c:v>
                </c:pt>
                <c:pt idx="2834">
                  <c:v>0.09</c:v>
                </c:pt>
                <c:pt idx="2835">
                  <c:v>0.09</c:v>
                </c:pt>
                <c:pt idx="2836">
                  <c:v>0.09</c:v>
                </c:pt>
                <c:pt idx="2837">
                  <c:v>0.09</c:v>
                </c:pt>
                <c:pt idx="2838">
                  <c:v>0.09</c:v>
                </c:pt>
                <c:pt idx="2839">
                  <c:v>0.09</c:v>
                </c:pt>
                <c:pt idx="2840">
                  <c:v>0.09</c:v>
                </c:pt>
                <c:pt idx="2841">
                  <c:v>0.09</c:v>
                </c:pt>
                <c:pt idx="2842">
                  <c:v>0.09</c:v>
                </c:pt>
                <c:pt idx="2843">
                  <c:v>0.09</c:v>
                </c:pt>
                <c:pt idx="2844">
                  <c:v>0.09</c:v>
                </c:pt>
                <c:pt idx="2845">
                  <c:v>0.09</c:v>
                </c:pt>
                <c:pt idx="2846">
                  <c:v>0.09</c:v>
                </c:pt>
                <c:pt idx="2847">
                  <c:v>0.09</c:v>
                </c:pt>
                <c:pt idx="2848">
                  <c:v>0.09</c:v>
                </c:pt>
                <c:pt idx="2849">
                  <c:v>0.09</c:v>
                </c:pt>
                <c:pt idx="2850">
                  <c:v>0.09</c:v>
                </c:pt>
                <c:pt idx="2851">
                  <c:v>0.09</c:v>
                </c:pt>
                <c:pt idx="2852">
                  <c:v>0.09</c:v>
                </c:pt>
                <c:pt idx="2853">
                  <c:v>0.09</c:v>
                </c:pt>
                <c:pt idx="2854">
                  <c:v>0.09</c:v>
                </c:pt>
                <c:pt idx="2855">
                  <c:v>0.09</c:v>
                </c:pt>
                <c:pt idx="2856">
                  <c:v>0.09</c:v>
                </c:pt>
                <c:pt idx="2857">
                  <c:v>0.09</c:v>
                </c:pt>
                <c:pt idx="2858">
                  <c:v>0.09</c:v>
                </c:pt>
                <c:pt idx="2859">
                  <c:v>0.09</c:v>
                </c:pt>
                <c:pt idx="2860">
                  <c:v>0.09</c:v>
                </c:pt>
                <c:pt idx="2861">
                  <c:v>0.09</c:v>
                </c:pt>
                <c:pt idx="2862">
                  <c:v>0.09</c:v>
                </c:pt>
                <c:pt idx="2863">
                  <c:v>0.09</c:v>
                </c:pt>
                <c:pt idx="2864">
                  <c:v>0.09</c:v>
                </c:pt>
                <c:pt idx="2865">
                  <c:v>0.09</c:v>
                </c:pt>
                <c:pt idx="2866">
                  <c:v>0.09</c:v>
                </c:pt>
                <c:pt idx="2867">
                  <c:v>0.09</c:v>
                </c:pt>
                <c:pt idx="2868">
                  <c:v>0.09</c:v>
                </c:pt>
                <c:pt idx="2869">
                  <c:v>0.09</c:v>
                </c:pt>
                <c:pt idx="2870">
                  <c:v>0.09</c:v>
                </c:pt>
                <c:pt idx="2871">
                  <c:v>0.09</c:v>
                </c:pt>
                <c:pt idx="2872">
                  <c:v>0.09</c:v>
                </c:pt>
                <c:pt idx="2873">
                  <c:v>0.09</c:v>
                </c:pt>
                <c:pt idx="2874">
                  <c:v>0.09</c:v>
                </c:pt>
                <c:pt idx="2875">
                  <c:v>0.09</c:v>
                </c:pt>
                <c:pt idx="2876">
                  <c:v>0.09</c:v>
                </c:pt>
                <c:pt idx="2877">
                  <c:v>0.09</c:v>
                </c:pt>
                <c:pt idx="2878">
                  <c:v>0.09</c:v>
                </c:pt>
                <c:pt idx="2879">
                  <c:v>0.09</c:v>
                </c:pt>
                <c:pt idx="2880">
                  <c:v>0.09</c:v>
                </c:pt>
                <c:pt idx="2881">
                  <c:v>0.09</c:v>
                </c:pt>
                <c:pt idx="2882">
                  <c:v>0.09</c:v>
                </c:pt>
                <c:pt idx="2883">
                  <c:v>0.09</c:v>
                </c:pt>
                <c:pt idx="2884">
                  <c:v>0.09</c:v>
                </c:pt>
                <c:pt idx="2885">
                  <c:v>0.09</c:v>
                </c:pt>
                <c:pt idx="2886">
                  <c:v>0.09</c:v>
                </c:pt>
                <c:pt idx="2887">
                  <c:v>0.09</c:v>
                </c:pt>
                <c:pt idx="2888">
                  <c:v>0.09</c:v>
                </c:pt>
                <c:pt idx="2889">
                  <c:v>0.09</c:v>
                </c:pt>
                <c:pt idx="2890">
                  <c:v>0.09</c:v>
                </c:pt>
                <c:pt idx="2891">
                  <c:v>0.09</c:v>
                </c:pt>
                <c:pt idx="2892">
                  <c:v>0.09</c:v>
                </c:pt>
                <c:pt idx="2893">
                  <c:v>0.09</c:v>
                </c:pt>
                <c:pt idx="2894">
                  <c:v>0.09</c:v>
                </c:pt>
                <c:pt idx="2895">
                  <c:v>0.09</c:v>
                </c:pt>
                <c:pt idx="2896">
                  <c:v>0.09</c:v>
                </c:pt>
                <c:pt idx="2897">
                  <c:v>0.09</c:v>
                </c:pt>
                <c:pt idx="2898">
                  <c:v>0.09</c:v>
                </c:pt>
                <c:pt idx="2899">
                  <c:v>0.09</c:v>
                </c:pt>
                <c:pt idx="2900">
                  <c:v>0.09</c:v>
                </c:pt>
                <c:pt idx="2901">
                  <c:v>0.09</c:v>
                </c:pt>
                <c:pt idx="2902">
                  <c:v>0.09</c:v>
                </c:pt>
                <c:pt idx="2903">
                  <c:v>0.09</c:v>
                </c:pt>
                <c:pt idx="2904">
                  <c:v>0.09</c:v>
                </c:pt>
                <c:pt idx="2905">
                  <c:v>0.09</c:v>
                </c:pt>
                <c:pt idx="2906">
                  <c:v>0.09</c:v>
                </c:pt>
                <c:pt idx="2907">
                  <c:v>0.09</c:v>
                </c:pt>
                <c:pt idx="2908">
                  <c:v>0.09</c:v>
                </c:pt>
                <c:pt idx="2909">
                  <c:v>0.09</c:v>
                </c:pt>
                <c:pt idx="2910">
                  <c:v>0.09</c:v>
                </c:pt>
                <c:pt idx="2911">
                  <c:v>0.09</c:v>
                </c:pt>
                <c:pt idx="2912">
                  <c:v>0.09</c:v>
                </c:pt>
                <c:pt idx="2913">
                  <c:v>0.09</c:v>
                </c:pt>
                <c:pt idx="2914">
                  <c:v>0.09</c:v>
                </c:pt>
                <c:pt idx="2915">
                  <c:v>0.09</c:v>
                </c:pt>
                <c:pt idx="2916">
                  <c:v>0.09</c:v>
                </c:pt>
                <c:pt idx="2917">
                  <c:v>0.09</c:v>
                </c:pt>
                <c:pt idx="2918">
                  <c:v>0.09</c:v>
                </c:pt>
                <c:pt idx="2919">
                  <c:v>0.09</c:v>
                </c:pt>
                <c:pt idx="2920">
                  <c:v>0.09</c:v>
                </c:pt>
                <c:pt idx="2921">
                  <c:v>0.09</c:v>
                </c:pt>
                <c:pt idx="2922">
                  <c:v>0.09</c:v>
                </c:pt>
                <c:pt idx="2923">
                  <c:v>0.09</c:v>
                </c:pt>
                <c:pt idx="2924">
                  <c:v>0.09</c:v>
                </c:pt>
                <c:pt idx="2925">
                  <c:v>0.09</c:v>
                </c:pt>
                <c:pt idx="2926">
                  <c:v>0.09</c:v>
                </c:pt>
                <c:pt idx="2927">
                  <c:v>0.09</c:v>
                </c:pt>
                <c:pt idx="2928">
                  <c:v>0.09</c:v>
                </c:pt>
                <c:pt idx="2929">
                  <c:v>0.09</c:v>
                </c:pt>
                <c:pt idx="2930">
                  <c:v>0.09</c:v>
                </c:pt>
                <c:pt idx="2931">
                  <c:v>0.09</c:v>
                </c:pt>
                <c:pt idx="2932">
                  <c:v>0.09</c:v>
                </c:pt>
                <c:pt idx="2933">
                  <c:v>0.09</c:v>
                </c:pt>
                <c:pt idx="2934">
                  <c:v>0.09</c:v>
                </c:pt>
                <c:pt idx="2935">
                  <c:v>0.09</c:v>
                </c:pt>
                <c:pt idx="2936">
                  <c:v>0.09</c:v>
                </c:pt>
                <c:pt idx="2937">
                  <c:v>0.09</c:v>
                </c:pt>
                <c:pt idx="2938">
                  <c:v>0.09</c:v>
                </c:pt>
                <c:pt idx="2939">
                  <c:v>0.09</c:v>
                </c:pt>
                <c:pt idx="2940">
                  <c:v>0.09</c:v>
                </c:pt>
                <c:pt idx="2941">
                  <c:v>0.09</c:v>
                </c:pt>
                <c:pt idx="2942">
                  <c:v>0.09</c:v>
                </c:pt>
                <c:pt idx="2943">
                  <c:v>0.09</c:v>
                </c:pt>
                <c:pt idx="2944">
                  <c:v>0.09</c:v>
                </c:pt>
                <c:pt idx="2945">
                  <c:v>0.09</c:v>
                </c:pt>
                <c:pt idx="2946">
                  <c:v>0.09</c:v>
                </c:pt>
                <c:pt idx="2947">
                  <c:v>0.09</c:v>
                </c:pt>
                <c:pt idx="2948">
                  <c:v>0.09</c:v>
                </c:pt>
                <c:pt idx="2949">
                  <c:v>0.09</c:v>
                </c:pt>
                <c:pt idx="2950">
                  <c:v>0.09</c:v>
                </c:pt>
                <c:pt idx="2951">
                  <c:v>0.09</c:v>
                </c:pt>
                <c:pt idx="2952">
                  <c:v>0.09</c:v>
                </c:pt>
                <c:pt idx="2953">
                  <c:v>0.09</c:v>
                </c:pt>
                <c:pt idx="2954">
                  <c:v>0.09</c:v>
                </c:pt>
                <c:pt idx="2955">
                  <c:v>0.09</c:v>
                </c:pt>
                <c:pt idx="2956">
                  <c:v>0.09</c:v>
                </c:pt>
                <c:pt idx="2957">
                  <c:v>0.09</c:v>
                </c:pt>
                <c:pt idx="2958">
                  <c:v>0.09</c:v>
                </c:pt>
                <c:pt idx="2959">
                  <c:v>0.09</c:v>
                </c:pt>
                <c:pt idx="2960">
                  <c:v>0.09</c:v>
                </c:pt>
                <c:pt idx="2961">
                  <c:v>0.09</c:v>
                </c:pt>
                <c:pt idx="2962">
                  <c:v>0.09</c:v>
                </c:pt>
                <c:pt idx="2963">
                  <c:v>0.09</c:v>
                </c:pt>
                <c:pt idx="2964">
                  <c:v>0.09</c:v>
                </c:pt>
                <c:pt idx="2965">
                  <c:v>0.09</c:v>
                </c:pt>
                <c:pt idx="2966">
                  <c:v>0.09</c:v>
                </c:pt>
                <c:pt idx="2967">
                  <c:v>0.09</c:v>
                </c:pt>
                <c:pt idx="2968">
                  <c:v>0.09</c:v>
                </c:pt>
                <c:pt idx="2969">
                  <c:v>0.09</c:v>
                </c:pt>
                <c:pt idx="2970">
                  <c:v>0.09</c:v>
                </c:pt>
                <c:pt idx="2971">
                  <c:v>0.09</c:v>
                </c:pt>
                <c:pt idx="2972">
                  <c:v>0.09</c:v>
                </c:pt>
                <c:pt idx="2973">
                  <c:v>0.09</c:v>
                </c:pt>
                <c:pt idx="2974">
                  <c:v>0.09</c:v>
                </c:pt>
                <c:pt idx="2975">
                  <c:v>0.09</c:v>
                </c:pt>
                <c:pt idx="2976">
                  <c:v>0.09</c:v>
                </c:pt>
                <c:pt idx="2977">
                  <c:v>0.09</c:v>
                </c:pt>
                <c:pt idx="2978">
                  <c:v>0.09</c:v>
                </c:pt>
                <c:pt idx="2979">
                  <c:v>0.09</c:v>
                </c:pt>
                <c:pt idx="2980">
                  <c:v>0.09</c:v>
                </c:pt>
                <c:pt idx="2981">
                  <c:v>0.09</c:v>
                </c:pt>
                <c:pt idx="2982">
                  <c:v>0.09</c:v>
                </c:pt>
                <c:pt idx="2983">
                  <c:v>0.09</c:v>
                </c:pt>
                <c:pt idx="2984">
                  <c:v>0.09</c:v>
                </c:pt>
                <c:pt idx="2985">
                  <c:v>0.09</c:v>
                </c:pt>
                <c:pt idx="2986">
                  <c:v>0.09</c:v>
                </c:pt>
                <c:pt idx="2987">
                  <c:v>0.09</c:v>
                </c:pt>
                <c:pt idx="2988">
                  <c:v>0.09</c:v>
                </c:pt>
                <c:pt idx="2989">
                  <c:v>0.09</c:v>
                </c:pt>
                <c:pt idx="2990">
                  <c:v>0.09</c:v>
                </c:pt>
                <c:pt idx="2991">
                  <c:v>0.09</c:v>
                </c:pt>
                <c:pt idx="2992">
                  <c:v>0.09</c:v>
                </c:pt>
                <c:pt idx="2993">
                  <c:v>0.09</c:v>
                </c:pt>
                <c:pt idx="2994">
                  <c:v>0.09</c:v>
                </c:pt>
                <c:pt idx="2995">
                  <c:v>0.09</c:v>
                </c:pt>
                <c:pt idx="2996">
                  <c:v>0.09</c:v>
                </c:pt>
                <c:pt idx="2997">
                  <c:v>0.09</c:v>
                </c:pt>
                <c:pt idx="2998">
                  <c:v>0.09</c:v>
                </c:pt>
                <c:pt idx="2999">
                  <c:v>0.09</c:v>
                </c:pt>
                <c:pt idx="3000">
                  <c:v>0.09</c:v>
                </c:pt>
                <c:pt idx="3001">
                  <c:v>0.09</c:v>
                </c:pt>
                <c:pt idx="3002">
                  <c:v>0.09</c:v>
                </c:pt>
                <c:pt idx="3003">
                  <c:v>0.09</c:v>
                </c:pt>
                <c:pt idx="3004">
                  <c:v>0.09</c:v>
                </c:pt>
                <c:pt idx="3005">
                  <c:v>0.09</c:v>
                </c:pt>
                <c:pt idx="3006">
                  <c:v>0.09</c:v>
                </c:pt>
                <c:pt idx="3007">
                  <c:v>0.09</c:v>
                </c:pt>
                <c:pt idx="3008">
                  <c:v>0.09</c:v>
                </c:pt>
                <c:pt idx="3009">
                  <c:v>0.09</c:v>
                </c:pt>
                <c:pt idx="3010">
                  <c:v>0.09</c:v>
                </c:pt>
                <c:pt idx="3011">
                  <c:v>0.09</c:v>
                </c:pt>
                <c:pt idx="3012">
                  <c:v>0.09</c:v>
                </c:pt>
                <c:pt idx="3013">
                  <c:v>0.09</c:v>
                </c:pt>
                <c:pt idx="3014">
                  <c:v>0.09</c:v>
                </c:pt>
                <c:pt idx="3015">
                  <c:v>0.09</c:v>
                </c:pt>
                <c:pt idx="3016">
                  <c:v>0.09</c:v>
                </c:pt>
                <c:pt idx="3017">
                  <c:v>0.09</c:v>
                </c:pt>
                <c:pt idx="3018">
                  <c:v>0.09</c:v>
                </c:pt>
                <c:pt idx="3019">
                  <c:v>0.09</c:v>
                </c:pt>
                <c:pt idx="3020">
                  <c:v>0.09</c:v>
                </c:pt>
                <c:pt idx="3021">
                  <c:v>0.09</c:v>
                </c:pt>
                <c:pt idx="3022">
                  <c:v>0.09</c:v>
                </c:pt>
                <c:pt idx="3023">
                  <c:v>0.09</c:v>
                </c:pt>
                <c:pt idx="3024">
                  <c:v>0.09</c:v>
                </c:pt>
                <c:pt idx="3025">
                  <c:v>0.09</c:v>
                </c:pt>
                <c:pt idx="3026">
                  <c:v>0.09</c:v>
                </c:pt>
                <c:pt idx="3027">
                  <c:v>0.09</c:v>
                </c:pt>
                <c:pt idx="3028">
                  <c:v>0.09</c:v>
                </c:pt>
                <c:pt idx="3029">
                  <c:v>0.09</c:v>
                </c:pt>
                <c:pt idx="3030">
                  <c:v>0.09</c:v>
                </c:pt>
                <c:pt idx="3031">
                  <c:v>0.09</c:v>
                </c:pt>
                <c:pt idx="3032">
                  <c:v>0.09</c:v>
                </c:pt>
                <c:pt idx="3033">
                  <c:v>0.09</c:v>
                </c:pt>
                <c:pt idx="3034">
                  <c:v>0.09</c:v>
                </c:pt>
                <c:pt idx="3035">
                  <c:v>0.09</c:v>
                </c:pt>
                <c:pt idx="3036">
                  <c:v>0.09</c:v>
                </c:pt>
                <c:pt idx="3037">
                  <c:v>0.09</c:v>
                </c:pt>
                <c:pt idx="3038">
                  <c:v>0.09</c:v>
                </c:pt>
                <c:pt idx="3039">
                  <c:v>0.09</c:v>
                </c:pt>
                <c:pt idx="3040">
                  <c:v>0.09</c:v>
                </c:pt>
                <c:pt idx="3041">
                  <c:v>0.09</c:v>
                </c:pt>
                <c:pt idx="3042">
                  <c:v>0.09</c:v>
                </c:pt>
                <c:pt idx="3043">
                  <c:v>0.09</c:v>
                </c:pt>
                <c:pt idx="3044">
                  <c:v>0.09</c:v>
                </c:pt>
                <c:pt idx="3045">
                  <c:v>0.09</c:v>
                </c:pt>
                <c:pt idx="3046">
                  <c:v>0.09</c:v>
                </c:pt>
                <c:pt idx="3047">
                  <c:v>0.09</c:v>
                </c:pt>
                <c:pt idx="3048">
                  <c:v>0.09</c:v>
                </c:pt>
                <c:pt idx="3049">
                  <c:v>0.09</c:v>
                </c:pt>
                <c:pt idx="3050">
                  <c:v>0.09</c:v>
                </c:pt>
                <c:pt idx="3051">
                  <c:v>0.09</c:v>
                </c:pt>
                <c:pt idx="3052">
                  <c:v>0.09</c:v>
                </c:pt>
                <c:pt idx="3053">
                  <c:v>0.09</c:v>
                </c:pt>
                <c:pt idx="3054">
                  <c:v>0.09</c:v>
                </c:pt>
                <c:pt idx="3055">
                  <c:v>0.09</c:v>
                </c:pt>
                <c:pt idx="3056">
                  <c:v>0.09</c:v>
                </c:pt>
                <c:pt idx="3057">
                  <c:v>0.09</c:v>
                </c:pt>
                <c:pt idx="3058">
                  <c:v>0.09</c:v>
                </c:pt>
                <c:pt idx="3059">
                  <c:v>0.09</c:v>
                </c:pt>
                <c:pt idx="3060">
                  <c:v>0.09</c:v>
                </c:pt>
                <c:pt idx="3061">
                  <c:v>0.09</c:v>
                </c:pt>
                <c:pt idx="3062">
                  <c:v>0.09</c:v>
                </c:pt>
                <c:pt idx="3063">
                  <c:v>0.09</c:v>
                </c:pt>
                <c:pt idx="3064">
                  <c:v>0.09</c:v>
                </c:pt>
                <c:pt idx="3065">
                  <c:v>0.09</c:v>
                </c:pt>
                <c:pt idx="3066">
                  <c:v>0.09</c:v>
                </c:pt>
                <c:pt idx="3067">
                  <c:v>0.09</c:v>
                </c:pt>
                <c:pt idx="3068">
                  <c:v>0.09</c:v>
                </c:pt>
                <c:pt idx="3069">
                  <c:v>0.09</c:v>
                </c:pt>
                <c:pt idx="3070">
                  <c:v>0.09</c:v>
                </c:pt>
                <c:pt idx="3071">
                  <c:v>0.09</c:v>
                </c:pt>
                <c:pt idx="3072">
                  <c:v>0.09</c:v>
                </c:pt>
                <c:pt idx="3073">
                  <c:v>0.09</c:v>
                </c:pt>
                <c:pt idx="3074">
                  <c:v>0.09</c:v>
                </c:pt>
                <c:pt idx="3075">
                  <c:v>0.09</c:v>
                </c:pt>
                <c:pt idx="3076">
                  <c:v>0.09</c:v>
                </c:pt>
                <c:pt idx="3077">
                  <c:v>0.09</c:v>
                </c:pt>
                <c:pt idx="3078">
                  <c:v>0.09</c:v>
                </c:pt>
                <c:pt idx="3079">
                  <c:v>0.09</c:v>
                </c:pt>
                <c:pt idx="3080">
                  <c:v>0.09</c:v>
                </c:pt>
                <c:pt idx="3081">
                  <c:v>0.09</c:v>
                </c:pt>
                <c:pt idx="3082">
                  <c:v>0.09</c:v>
                </c:pt>
                <c:pt idx="3083">
                  <c:v>0.09</c:v>
                </c:pt>
                <c:pt idx="3084">
                  <c:v>0.09</c:v>
                </c:pt>
                <c:pt idx="3085">
                  <c:v>0.09</c:v>
                </c:pt>
                <c:pt idx="3086">
                  <c:v>0.09</c:v>
                </c:pt>
                <c:pt idx="3087">
                  <c:v>0.09</c:v>
                </c:pt>
                <c:pt idx="3088">
                  <c:v>0.09</c:v>
                </c:pt>
                <c:pt idx="3089">
                  <c:v>0.09</c:v>
                </c:pt>
                <c:pt idx="3090">
                  <c:v>0.09</c:v>
                </c:pt>
                <c:pt idx="3091">
                  <c:v>0.09</c:v>
                </c:pt>
                <c:pt idx="3092">
                  <c:v>0.09</c:v>
                </c:pt>
                <c:pt idx="3093">
                  <c:v>0.09</c:v>
                </c:pt>
                <c:pt idx="3094">
                  <c:v>0.09</c:v>
                </c:pt>
                <c:pt idx="3095">
                  <c:v>0.09</c:v>
                </c:pt>
                <c:pt idx="3096">
                  <c:v>0.09</c:v>
                </c:pt>
                <c:pt idx="3097">
                  <c:v>0.09</c:v>
                </c:pt>
                <c:pt idx="3098">
                  <c:v>0.09</c:v>
                </c:pt>
                <c:pt idx="3099">
                  <c:v>0.09</c:v>
                </c:pt>
                <c:pt idx="3100">
                  <c:v>0.09</c:v>
                </c:pt>
                <c:pt idx="3101">
                  <c:v>0.09</c:v>
                </c:pt>
                <c:pt idx="3102">
                  <c:v>0.09</c:v>
                </c:pt>
                <c:pt idx="3103">
                  <c:v>0.09</c:v>
                </c:pt>
                <c:pt idx="3104">
                  <c:v>0.09</c:v>
                </c:pt>
                <c:pt idx="3105">
                  <c:v>0.09</c:v>
                </c:pt>
                <c:pt idx="3106">
                  <c:v>0.09</c:v>
                </c:pt>
                <c:pt idx="3107">
                  <c:v>0.09</c:v>
                </c:pt>
                <c:pt idx="3108">
                  <c:v>0.09</c:v>
                </c:pt>
                <c:pt idx="3109">
                  <c:v>0.09</c:v>
                </c:pt>
                <c:pt idx="3110">
                  <c:v>0.09</c:v>
                </c:pt>
                <c:pt idx="3111">
                  <c:v>0.09</c:v>
                </c:pt>
                <c:pt idx="3112">
                  <c:v>0.09</c:v>
                </c:pt>
                <c:pt idx="3113">
                  <c:v>0.09</c:v>
                </c:pt>
                <c:pt idx="3114">
                  <c:v>0.09</c:v>
                </c:pt>
                <c:pt idx="3115">
                  <c:v>0.09</c:v>
                </c:pt>
                <c:pt idx="3116">
                  <c:v>0.09</c:v>
                </c:pt>
                <c:pt idx="3117">
                  <c:v>0.09</c:v>
                </c:pt>
                <c:pt idx="3118">
                  <c:v>0.09</c:v>
                </c:pt>
                <c:pt idx="3119">
                  <c:v>0.09</c:v>
                </c:pt>
                <c:pt idx="3120">
                  <c:v>0.09</c:v>
                </c:pt>
                <c:pt idx="3121">
                  <c:v>0.09</c:v>
                </c:pt>
                <c:pt idx="3122">
                  <c:v>0.09</c:v>
                </c:pt>
                <c:pt idx="3123">
                  <c:v>0.09</c:v>
                </c:pt>
                <c:pt idx="3124">
                  <c:v>0.09</c:v>
                </c:pt>
                <c:pt idx="3125">
                  <c:v>0.09</c:v>
                </c:pt>
                <c:pt idx="3126">
                  <c:v>0.09</c:v>
                </c:pt>
                <c:pt idx="3127">
                  <c:v>0.09</c:v>
                </c:pt>
                <c:pt idx="3128">
                  <c:v>0.09</c:v>
                </c:pt>
                <c:pt idx="3129">
                  <c:v>0.09</c:v>
                </c:pt>
                <c:pt idx="3130">
                  <c:v>0.09</c:v>
                </c:pt>
                <c:pt idx="3131">
                  <c:v>0.09</c:v>
                </c:pt>
                <c:pt idx="3132">
                  <c:v>0.09</c:v>
                </c:pt>
                <c:pt idx="3133">
                  <c:v>0.09</c:v>
                </c:pt>
                <c:pt idx="3134">
                  <c:v>0.09</c:v>
                </c:pt>
                <c:pt idx="3135">
                  <c:v>0.09</c:v>
                </c:pt>
                <c:pt idx="3136">
                  <c:v>0.08</c:v>
                </c:pt>
                <c:pt idx="3137">
                  <c:v>0.08</c:v>
                </c:pt>
                <c:pt idx="3138">
                  <c:v>0.08</c:v>
                </c:pt>
                <c:pt idx="3139">
                  <c:v>0.08</c:v>
                </c:pt>
                <c:pt idx="3140">
                  <c:v>0.08</c:v>
                </c:pt>
                <c:pt idx="3141">
                  <c:v>0.08</c:v>
                </c:pt>
                <c:pt idx="3142">
                  <c:v>0.08</c:v>
                </c:pt>
                <c:pt idx="3143">
                  <c:v>0.08</c:v>
                </c:pt>
                <c:pt idx="3144">
                  <c:v>0.08</c:v>
                </c:pt>
                <c:pt idx="3145">
                  <c:v>0.09</c:v>
                </c:pt>
                <c:pt idx="3146">
                  <c:v>0.09</c:v>
                </c:pt>
                <c:pt idx="3147">
                  <c:v>0.09</c:v>
                </c:pt>
                <c:pt idx="3148">
                  <c:v>0.09</c:v>
                </c:pt>
                <c:pt idx="3149">
                  <c:v>0.09</c:v>
                </c:pt>
                <c:pt idx="3150">
                  <c:v>0.08</c:v>
                </c:pt>
                <c:pt idx="3151">
                  <c:v>0.08</c:v>
                </c:pt>
                <c:pt idx="3152">
                  <c:v>0.08</c:v>
                </c:pt>
                <c:pt idx="3153">
                  <c:v>0.08</c:v>
                </c:pt>
                <c:pt idx="3154">
                  <c:v>0.08</c:v>
                </c:pt>
                <c:pt idx="3155">
                  <c:v>0.09</c:v>
                </c:pt>
                <c:pt idx="3156">
                  <c:v>0.09</c:v>
                </c:pt>
                <c:pt idx="3157">
                  <c:v>0.09</c:v>
                </c:pt>
                <c:pt idx="3158">
                  <c:v>0.09</c:v>
                </c:pt>
                <c:pt idx="3159">
                  <c:v>0.09</c:v>
                </c:pt>
                <c:pt idx="3160">
                  <c:v>0.09</c:v>
                </c:pt>
                <c:pt idx="3161">
                  <c:v>0.09</c:v>
                </c:pt>
                <c:pt idx="3162">
                  <c:v>0.09</c:v>
                </c:pt>
                <c:pt idx="3163">
                  <c:v>0.09</c:v>
                </c:pt>
                <c:pt idx="3164">
                  <c:v>0.09</c:v>
                </c:pt>
                <c:pt idx="3165">
                  <c:v>0.09</c:v>
                </c:pt>
                <c:pt idx="3166">
                  <c:v>0.09</c:v>
                </c:pt>
                <c:pt idx="3167">
                  <c:v>0.09</c:v>
                </c:pt>
                <c:pt idx="3168">
                  <c:v>0.09</c:v>
                </c:pt>
                <c:pt idx="3169">
                  <c:v>0.09</c:v>
                </c:pt>
                <c:pt idx="3170">
                  <c:v>0.09</c:v>
                </c:pt>
                <c:pt idx="3171">
                  <c:v>0.09</c:v>
                </c:pt>
                <c:pt idx="3172">
                  <c:v>0.09</c:v>
                </c:pt>
                <c:pt idx="3173">
                  <c:v>0.09</c:v>
                </c:pt>
                <c:pt idx="3174">
                  <c:v>0.09</c:v>
                </c:pt>
                <c:pt idx="3175">
                  <c:v>0.09</c:v>
                </c:pt>
                <c:pt idx="3176">
                  <c:v>0.09</c:v>
                </c:pt>
                <c:pt idx="3177">
                  <c:v>0.09</c:v>
                </c:pt>
                <c:pt idx="3178">
                  <c:v>0.09</c:v>
                </c:pt>
                <c:pt idx="3179">
                  <c:v>0.09</c:v>
                </c:pt>
                <c:pt idx="3180">
                  <c:v>0.09</c:v>
                </c:pt>
                <c:pt idx="3181">
                  <c:v>0.09</c:v>
                </c:pt>
                <c:pt idx="3182">
                  <c:v>0.09</c:v>
                </c:pt>
                <c:pt idx="3183">
                  <c:v>0.09</c:v>
                </c:pt>
                <c:pt idx="3184">
                  <c:v>0.09</c:v>
                </c:pt>
                <c:pt idx="3185">
                  <c:v>0.09</c:v>
                </c:pt>
                <c:pt idx="3186">
                  <c:v>0.09</c:v>
                </c:pt>
                <c:pt idx="3187">
                  <c:v>0.09</c:v>
                </c:pt>
                <c:pt idx="3188">
                  <c:v>0.09</c:v>
                </c:pt>
                <c:pt idx="3189">
                  <c:v>0.09</c:v>
                </c:pt>
                <c:pt idx="3190">
                  <c:v>0.09</c:v>
                </c:pt>
                <c:pt idx="3191">
                  <c:v>0.09</c:v>
                </c:pt>
                <c:pt idx="3192">
                  <c:v>0.09</c:v>
                </c:pt>
                <c:pt idx="3193">
                  <c:v>0.09</c:v>
                </c:pt>
                <c:pt idx="3194">
                  <c:v>0.09</c:v>
                </c:pt>
                <c:pt idx="3195">
                  <c:v>0.09</c:v>
                </c:pt>
                <c:pt idx="3196">
                  <c:v>0.09</c:v>
                </c:pt>
                <c:pt idx="3197">
                  <c:v>0.09</c:v>
                </c:pt>
                <c:pt idx="3198">
                  <c:v>0.09</c:v>
                </c:pt>
                <c:pt idx="3199">
                  <c:v>0.09</c:v>
                </c:pt>
                <c:pt idx="3200">
                  <c:v>0.09</c:v>
                </c:pt>
                <c:pt idx="3201">
                  <c:v>0.09</c:v>
                </c:pt>
                <c:pt idx="3202">
                  <c:v>0.09</c:v>
                </c:pt>
                <c:pt idx="3203">
                  <c:v>0.09</c:v>
                </c:pt>
                <c:pt idx="3204">
                  <c:v>0.09</c:v>
                </c:pt>
                <c:pt idx="3205">
                  <c:v>0.09</c:v>
                </c:pt>
                <c:pt idx="3206">
                  <c:v>0.09</c:v>
                </c:pt>
                <c:pt idx="3207">
                  <c:v>0.09</c:v>
                </c:pt>
                <c:pt idx="3208">
                  <c:v>0.09</c:v>
                </c:pt>
                <c:pt idx="3209">
                  <c:v>0.09</c:v>
                </c:pt>
                <c:pt idx="3210">
                  <c:v>0.09</c:v>
                </c:pt>
                <c:pt idx="3211">
                  <c:v>0.09</c:v>
                </c:pt>
                <c:pt idx="3212">
                  <c:v>0.09</c:v>
                </c:pt>
                <c:pt idx="3213">
                  <c:v>0.09</c:v>
                </c:pt>
                <c:pt idx="3214">
                  <c:v>0.09</c:v>
                </c:pt>
                <c:pt idx="3215">
                  <c:v>0.09</c:v>
                </c:pt>
                <c:pt idx="3216">
                  <c:v>0.09</c:v>
                </c:pt>
                <c:pt idx="3217">
                  <c:v>0.09</c:v>
                </c:pt>
                <c:pt idx="3218">
                  <c:v>0.09</c:v>
                </c:pt>
                <c:pt idx="3219">
                  <c:v>0.09</c:v>
                </c:pt>
                <c:pt idx="3220">
                  <c:v>0.09</c:v>
                </c:pt>
                <c:pt idx="3221">
                  <c:v>0.09</c:v>
                </c:pt>
                <c:pt idx="3222">
                  <c:v>0.09</c:v>
                </c:pt>
                <c:pt idx="3223">
                  <c:v>0.09</c:v>
                </c:pt>
                <c:pt idx="3224">
                  <c:v>0.09</c:v>
                </c:pt>
                <c:pt idx="3225">
                  <c:v>0.09</c:v>
                </c:pt>
                <c:pt idx="3226">
                  <c:v>0.09</c:v>
                </c:pt>
                <c:pt idx="3227">
                  <c:v>0.09</c:v>
                </c:pt>
                <c:pt idx="3228">
                  <c:v>0.09</c:v>
                </c:pt>
                <c:pt idx="3229">
                  <c:v>0.09</c:v>
                </c:pt>
                <c:pt idx="3230">
                  <c:v>0.09</c:v>
                </c:pt>
                <c:pt idx="3231">
                  <c:v>0.09</c:v>
                </c:pt>
                <c:pt idx="3232">
                  <c:v>0.09</c:v>
                </c:pt>
                <c:pt idx="3233">
                  <c:v>0.09</c:v>
                </c:pt>
                <c:pt idx="3234">
                  <c:v>0.09</c:v>
                </c:pt>
                <c:pt idx="3235">
                  <c:v>0.09</c:v>
                </c:pt>
                <c:pt idx="3236">
                  <c:v>0.09</c:v>
                </c:pt>
                <c:pt idx="3237">
                  <c:v>0.09</c:v>
                </c:pt>
                <c:pt idx="3238">
                  <c:v>0.09</c:v>
                </c:pt>
                <c:pt idx="3239">
                  <c:v>0.09</c:v>
                </c:pt>
                <c:pt idx="3240">
                  <c:v>0.09</c:v>
                </c:pt>
                <c:pt idx="3241">
                  <c:v>0.09</c:v>
                </c:pt>
                <c:pt idx="3242">
                  <c:v>0.09</c:v>
                </c:pt>
                <c:pt idx="3243">
                  <c:v>0.09</c:v>
                </c:pt>
                <c:pt idx="3244">
                  <c:v>0.09</c:v>
                </c:pt>
                <c:pt idx="3245">
                  <c:v>0.09</c:v>
                </c:pt>
                <c:pt idx="3246">
                  <c:v>0.09</c:v>
                </c:pt>
                <c:pt idx="3247">
                  <c:v>0.09</c:v>
                </c:pt>
                <c:pt idx="3248">
                  <c:v>0.09</c:v>
                </c:pt>
                <c:pt idx="3249">
                  <c:v>0.09</c:v>
                </c:pt>
                <c:pt idx="3250">
                  <c:v>0.09</c:v>
                </c:pt>
                <c:pt idx="3251">
                  <c:v>0.09</c:v>
                </c:pt>
                <c:pt idx="3252">
                  <c:v>0.09</c:v>
                </c:pt>
                <c:pt idx="3253">
                  <c:v>0.09</c:v>
                </c:pt>
                <c:pt idx="3254">
                  <c:v>0.09</c:v>
                </c:pt>
                <c:pt idx="3255">
                  <c:v>0.09</c:v>
                </c:pt>
                <c:pt idx="3256">
                  <c:v>0.09</c:v>
                </c:pt>
                <c:pt idx="3257">
                  <c:v>0.09</c:v>
                </c:pt>
                <c:pt idx="3258">
                  <c:v>0.09</c:v>
                </c:pt>
                <c:pt idx="3259">
                  <c:v>0.09</c:v>
                </c:pt>
                <c:pt idx="3260">
                  <c:v>0.09</c:v>
                </c:pt>
                <c:pt idx="3261">
                  <c:v>0.09</c:v>
                </c:pt>
                <c:pt idx="3262">
                  <c:v>0.09</c:v>
                </c:pt>
                <c:pt idx="3263">
                  <c:v>0.09</c:v>
                </c:pt>
                <c:pt idx="3264">
                  <c:v>0.09</c:v>
                </c:pt>
                <c:pt idx="3265">
                  <c:v>0.09</c:v>
                </c:pt>
                <c:pt idx="3266">
                  <c:v>0.09</c:v>
                </c:pt>
                <c:pt idx="3267">
                  <c:v>0.09</c:v>
                </c:pt>
                <c:pt idx="3268">
                  <c:v>0.09</c:v>
                </c:pt>
                <c:pt idx="3269">
                  <c:v>0.09</c:v>
                </c:pt>
                <c:pt idx="3270">
                  <c:v>0.09</c:v>
                </c:pt>
                <c:pt idx="3271">
                  <c:v>0.09</c:v>
                </c:pt>
                <c:pt idx="3272">
                  <c:v>0.09</c:v>
                </c:pt>
                <c:pt idx="3273">
                  <c:v>0.09</c:v>
                </c:pt>
                <c:pt idx="3274">
                  <c:v>0.09</c:v>
                </c:pt>
                <c:pt idx="3275">
                  <c:v>0.09</c:v>
                </c:pt>
                <c:pt idx="3276">
                  <c:v>0.09</c:v>
                </c:pt>
                <c:pt idx="3277">
                  <c:v>0.09</c:v>
                </c:pt>
                <c:pt idx="3278">
                  <c:v>0.09</c:v>
                </c:pt>
                <c:pt idx="3279">
                  <c:v>0.09</c:v>
                </c:pt>
                <c:pt idx="3280">
                  <c:v>0.09</c:v>
                </c:pt>
                <c:pt idx="3281">
                  <c:v>0.09</c:v>
                </c:pt>
                <c:pt idx="3282">
                  <c:v>0.09</c:v>
                </c:pt>
                <c:pt idx="3283">
                  <c:v>0.09</c:v>
                </c:pt>
                <c:pt idx="3284">
                  <c:v>0.09</c:v>
                </c:pt>
                <c:pt idx="3285">
                  <c:v>0.09</c:v>
                </c:pt>
                <c:pt idx="3286">
                  <c:v>0.09</c:v>
                </c:pt>
                <c:pt idx="3287">
                  <c:v>0.09</c:v>
                </c:pt>
                <c:pt idx="3288">
                  <c:v>0.09</c:v>
                </c:pt>
                <c:pt idx="3289">
                  <c:v>0.09</c:v>
                </c:pt>
                <c:pt idx="3290">
                  <c:v>0.09</c:v>
                </c:pt>
                <c:pt idx="3291">
                  <c:v>0.09</c:v>
                </c:pt>
                <c:pt idx="3292">
                  <c:v>0.09</c:v>
                </c:pt>
                <c:pt idx="3293">
                  <c:v>0.09</c:v>
                </c:pt>
                <c:pt idx="3294">
                  <c:v>0.09</c:v>
                </c:pt>
                <c:pt idx="3295">
                  <c:v>0.09</c:v>
                </c:pt>
                <c:pt idx="3296">
                  <c:v>0.09</c:v>
                </c:pt>
                <c:pt idx="3297">
                  <c:v>0.09</c:v>
                </c:pt>
                <c:pt idx="3298">
                  <c:v>0.09</c:v>
                </c:pt>
                <c:pt idx="3299">
                  <c:v>0.09</c:v>
                </c:pt>
                <c:pt idx="3300">
                  <c:v>0.09</c:v>
                </c:pt>
                <c:pt idx="3301">
                  <c:v>0.09</c:v>
                </c:pt>
                <c:pt idx="3302">
                  <c:v>0.09</c:v>
                </c:pt>
                <c:pt idx="3303">
                  <c:v>0.09</c:v>
                </c:pt>
                <c:pt idx="3304">
                  <c:v>0.09</c:v>
                </c:pt>
                <c:pt idx="3305">
                  <c:v>0.09</c:v>
                </c:pt>
                <c:pt idx="3306">
                  <c:v>0.09</c:v>
                </c:pt>
                <c:pt idx="3307">
                  <c:v>0.09</c:v>
                </c:pt>
                <c:pt idx="3308">
                  <c:v>0.09</c:v>
                </c:pt>
                <c:pt idx="3309">
                  <c:v>0.09</c:v>
                </c:pt>
                <c:pt idx="3310">
                  <c:v>0.09</c:v>
                </c:pt>
                <c:pt idx="3311">
                  <c:v>0.09</c:v>
                </c:pt>
                <c:pt idx="3312">
                  <c:v>0.09</c:v>
                </c:pt>
                <c:pt idx="3313">
                  <c:v>0.09</c:v>
                </c:pt>
                <c:pt idx="3314">
                  <c:v>0.09</c:v>
                </c:pt>
                <c:pt idx="3315">
                  <c:v>0.09</c:v>
                </c:pt>
                <c:pt idx="3316">
                  <c:v>0.09</c:v>
                </c:pt>
                <c:pt idx="3317">
                  <c:v>0.09</c:v>
                </c:pt>
                <c:pt idx="3318">
                  <c:v>0.09</c:v>
                </c:pt>
                <c:pt idx="3319">
                  <c:v>0.09</c:v>
                </c:pt>
                <c:pt idx="3320">
                  <c:v>0.09</c:v>
                </c:pt>
                <c:pt idx="3321">
                  <c:v>0.09</c:v>
                </c:pt>
                <c:pt idx="3322">
                  <c:v>0.09</c:v>
                </c:pt>
                <c:pt idx="3323">
                  <c:v>0.09</c:v>
                </c:pt>
                <c:pt idx="3324">
                  <c:v>0.09</c:v>
                </c:pt>
                <c:pt idx="3325">
                  <c:v>0.09</c:v>
                </c:pt>
                <c:pt idx="3326">
                  <c:v>0.09</c:v>
                </c:pt>
                <c:pt idx="3327">
                  <c:v>0.09</c:v>
                </c:pt>
                <c:pt idx="3328">
                  <c:v>0.09</c:v>
                </c:pt>
                <c:pt idx="3329">
                  <c:v>0.09</c:v>
                </c:pt>
                <c:pt idx="3330">
                  <c:v>0.09</c:v>
                </c:pt>
                <c:pt idx="3331">
                  <c:v>0.09</c:v>
                </c:pt>
                <c:pt idx="3332">
                  <c:v>0.09</c:v>
                </c:pt>
                <c:pt idx="3333">
                  <c:v>0.09</c:v>
                </c:pt>
                <c:pt idx="3334">
                  <c:v>0.09</c:v>
                </c:pt>
                <c:pt idx="3335">
                  <c:v>0.09</c:v>
                </c:pt>
                <c:pt idx="3336">
                  <c:v>0.09</c:v>
                </c:pt>
                <c:pt idx="3337">
                  <c:v>0.09</c:v>
                </c:pt>
                <c:pt idx="3338">
                  <c:v>0.09</c:v>
                </c:pt>
                <c:pt idx="3339">
                  <c:v>0.09</c:v>
                </c:pt>
                <c:pt idx="3340">
                  <c:v>0.09</c:v>
                </c:pt>
                <c:pt idx="3341">
                  <c:v>0.09</c:v>
                </c:pt>
                <c:pt idx="3342">
                  <c:v>0.09</c:v>
                </c:pt>
                <c:pt idx="3343">
                  <c:v>0.09</c:v>
                </c:pt>
                <c:pt idx="3344">
                  <c:v>0.09</c:v>
                </c:pt>
                <c:pt idx="3345">
                  <c:v>0.09</c:v>
                </c:pt>
                <c:pt idx="3346">
                  <c:v>0.09</c:v>
                </c:pt>
                <c:pt idx="3347">
                  <c:v>0.09</c:v>
                </c:pt>
                <c:pt idx="3348">
                  <c:v>0.09</c:v>
                </c:pt>
                <c:pt idx="3349">
                  <c:v>0.09</c:v>
                </c:pt>
                <c:pt idx="3350">
                  <c:v>0.09</c:v>
                </c:pt>
                <c:pt idx="3351">
                  <c:v>0.09</c:v>
                </c:pt>
                <c:pt idx="3352">
                  <c:v>0.09</c:v>
                </c:pt>
                <c:pt idx="3353">
                  <c:v>0.09</c:v>
                </c:pt>
                <c:pt idx="3354">
                  <c:v>0.09</c:v>
                </c:pt>
                <c:pt idx="3355">
                  <c:v>0.09</c:v>
                </c:pt>
                <c:pt idx="3356">
                  <c:v>0.09</c:v>
                </c:pt>
                <c:pt idx="3357">
                  <c:v>0.09</c:v>
                </c:pt>
                <c:pt idx="3358">
                  <c:v>0.09</c:v>
                </c:pt>
                <c:pt idx="3359">
                  <c:v>0.09</c:v>
                </c:pt>
                <c:pt idx="3360">
                  <c:v>0.09</c:v>
                </c:pt>
                <c:pt idx="3361">
                  <c:v>0.09</c:v>
                </c:pt>
                <c:pt idx="3362">
                  <c:v>0.09</c:v>
                </c:pt>
                <c:pt idx="3363">
                  <c:v>0.09</c:v>
                </c:pt>
                <c:pt idx="3364">
                  <c:v>0.09</c:v>
                </c:pt>
                <c:pt idx="3365">
                  <c:v>0.09</c:v>
                </c:pt>
                <c:pt idx="3366">
                  <c:v>0.09</c:v>
                </c:pt>
                <c:pt idx="3367">
                  <c:v>0.09</c:v>
                </c:pt>
                <c:pt idx="3368">
                  <c:v>0.09</c:v>
                </c:pt>
                <c:pt idx="3369">
                  <c:v>0.09</c:v>
                </c:pt>
                <c:pt idx="3370">
                  <c:v>0.09</c:v>
                </c:pt>
                <c:pt idx="3371">
                  <c:v>0.09</c:v>
                </c:pt>
                <c:pt idx="3372">
                  <c:v>0.09</c:v>
                </c:pt>
                <c:pt idx="3373">
                  <c:v>0.09</c:v>
                </c:pt>
                <c:pt idx="3374">
                  <c:v>0.09</c:v>
                </c:pt>
                <c:pt idx="3375">
                  <c:v>0.09</c:v>
                </c:pt>
                <c:pt idx="3376">
                  <c:v>0.09</c:v>
                </c:pt>
                <c:pt idx="3377">
                  <c:v>0.09</c:v>
                </c:pt>
                <c:pt idx="3378">
                  <c:v>0.09</c:v>
                </c:pt>
                <c:pt idx="3379">
                  <c:v>0.09</c:v>
                </c:pt>
                <c:pt idx="3380">
                  <c:v>0.09</c:v>
                </c:pt>
                <c:pt idx="3381">
                  <c:v>0.09</c:v>
                </c:pt>
                <c:pt idx="3382">
                  <c:v>0.09</c:v>
                </c:pt>
                <c:pt idx="3383">
                  <c:v>0.09</c:v>
                </c:pt>
                <c:pt idx="3384">
                  <c:v>0.09</c:v>
                </c:pt>
                <c:pt idx="3385">
                  <c:v>0.09</c:v>
                </c:pt>
                <c:pt idx="3386">
                  <c:v>0.09</c:v>
                </c:pt>
                <c:pt idx="3387">
                  <c:v>0.09</c:v>
                </c:pt>
                <c:pt idx="3388">
                  <c:v>0.09</c:v>
                </c:pt>
                <c:pt idx="3389">
                  <c:v>0.09</c:v>
                </c:pt>
                <c:pt idx="3390">
                  <c:v>0.09</c:v>
                </c:pt>
                <c:pt idx="3391">
                  <c:v>0.09</c:v>
                </c:pt>
                <c:pt idx="3392">
                  <c:v>0.09</c:v>
                </c:pt>
                <c:pt idx="3393">
                  <c:v>0.09</c:v>
                </c:pt>
                <c:pt idx="3394">
                  <c:v>0.09</c:v>
                </c:pt>
                <c:pt idx="3395">
                  <c:v>0.09</c:v>
                </c:pt>
                <c:pt idx="3396">
                  <c:v>0.09</c:v>
                </c:pt>
                <c:pt idx="3397">
                  <c:v>0.09</c:v>
                </c:pt>
                <c:pt idx="3398">
                  <c:v>0.09</c:v>
                </c:pt>
                <c:pt idx="3399">
                  <c:v>0.09</c:v>
                </c:pt>
                <c:pt idx="3400">
                  <c:v>0.09</c:v>
                </c:pt>
                <c:pt idx="3401">
                  <c:v>0.09</c:v>
                </c:pt>
                <c:pt idx="3402">
                  <c:v>0.09</c:v>
                </c:pt>
                <c:pt idx="3403">
                  <c:v>0.09</c:v>
                </c:pt>
                <c:pt idx="3404">
                  <c:v>0.09</c:v>
                </c:pt>
                <c:pt idx="3405">
                  <c:v>0.09</c:v>
                </c:pt>
                <c:pt idx="3406">
                  <c:v>0.09</c:v>
                </c:pt>
                <c:pt idx="3407">
                  <c:v>0.09</c:v>
                </c:pt>
                <c:pt idx="3408">
                  <c:v>0.09</c:v>
                </c:pt>
                <c:pt idx="3409">
                  <c:v>0.09</c:v>
                </c:pt>
                <c:pt idx="3410">
                  <c:v>0.09</c:v>
                </c:pt>
                <c:pt idx="3411">
                  <c:v>0.09</c:v>
                </c:pt>
                <c:pt idx="3412">
                  <c:v>0.09</c:v>
                </c:pt>
                <c:pt idx="3413">
                  <c:v>0.09</c:v>
                </c:pt>
                <c:pt idx="3414">
                  <c:v>0.09</c:v>
                </c:pt>
                <c:pt idx="3415">
                  <c:v>0.09</c:v>
                </c:pt>
                <c:pt idx="3416">
                  <c:v>0.09</c:v>
                </c:pt>
                <c:pt idx="3417">
                  <c:v>0.09</c:v>
                </c:pt>
                <c:pt idx="3418">
                  <c:v>0.09</c:v>
                </c:pt>
                <c:pt idx="3419">
                  <c:v>0.09</c:v>
                </c:pt>
                <c:pt idx="3420">
                  <c:v>0.09</c:v>
                </c:pt>
                <c:pt idx="3421">
                  <c:v>0.09</c:v>
                </c:pt>
                <c:pt idx="3422">
                  <c:v>0.09</c:v>
                </c:pt>
                <c:pt idx="3423">
                  <c:v>0.09</c:v>
                </c:pt>
                <c:pt idx="3424">
                  <c:v>0.09</c:v>
                </c:pt>
                <c:pt idx="3425">
                  <c:v>0.09</c:v>
                </c:pt>
                <c:pt idx="3426">
                  <c:v>0.09</c:v>
                </c:pt>
                <c:pt idx="3427">
                  <c:v>0.09</c:v>
                </c:pt>
                <c:pt idx="3428">
                  <c:v>0.09</c:v>
                </c:pt>
                <c:pt idx="3429">
                  <c:v>0.09</c:v>
                </c:pt>
                <c:pt idx="3430">
                  <c:v>0.09</c:v>
                </c:pt>
                <c:pt idx="3431">
                  <c:v>0.09</c:v>
                </c:pt>
                <c:pt idx="3432">
                  <c:v>0.09</c:v>
                </c:pt>
                <c:pt idx="3433">
                  <c:v>0.09</c:v>
                </c:pt>
                <c:pt idx="3434">
                  <c:v>0.09</c:v>
                </c:pt>
                <c:pt idx="3435">
                  <c:v>0.09</c:v>
                </c:pt>
                <c:pt idx="3436">
                  <c:v>0.09</c:v>
                </c:pt>
                <c:pt idx="3437">
                  <c:v>0.09</c:v>
                </c:pt>
                <c:pt idx="3438">
                  <c:v>0.09</c:v>
                </c:pt>
                <c:pt idx="3439">
                  <c:v>0.09</c:v>
                </c:pt>
                <c:pt idx="3440">
                  <c:v>0.09</c:v>
                </c:pt>
                <c:pt idx="3441">
                  <c:v>0.09</c:v>
                </c:pt>
                <c:pt idx="3442">
                  <c:v>0.09</c:v>
                </c:pt>
                <c:pt idx="3443">
                  <c:v>0.09</c:v>
                </c:pt>
                <c:pt idx="3444">
                  <c:v>0.09</c:v>
                </c:pt>
                <c:pt idx="3445">
                  <c:v>0.09</c:v>
                </c:pt>
                <c:pt idx="3446">
                  <c:v>0.09</c:v>
                </c:pt>
                <c:pt idx="3447">
                  <c:v>0.09</c:v>
                </c:pt>
                <c:pt idx="3448">
                  <c:v>0.09</c:v>
                </c:pt>
                <c:pt idx="3449">
                  <c:v>0.09</c:v>
                </c:pt>
                <c:pt idx="3450">
                  <c:v>0.09</c:v>
                </c:pt>
                <c:pt idx="3451">
                  <c:v>0.09</c:v>
                </c:pt>
                <c:pt idx="3452">
                  <c:v>0.09</c:v>
                </c:pt>
                <c:pt idx="3453">
                  <c:v>0.09</c:v>
                </c:pt>
                <c:pt idx="3454">
                  <c:v>0.09</c:v>
                </c:pt>
                <c:pt idx="3455">
                  <c:v>0.09</c:v>
                </c:pt>
                <c:pt idx="3456">
                  <c:v>0.09</c:v>
                </c:pt>
                <c:pt idx="3457">
                  <c:v>0.09</c:v>
                </c:pt>
                <c:pt idx="3458">
                  <c:v>0.09</c:v>
                </c:pt>
                <c:pt idx="3459">
                  <c:v>0.09</c:v>
                </c:pt>
                <c:pt idx="3460">
                  <c:v>0.09</c:v>
                </c:pt>
                <c:pt idx="3461">
                  <c:v>0.09</c:v>
                </c:pt>
                <c:pt idx="3462">
                  <c:v>0.09</c:v>
                </c:pt>
                <c:pt idx="3463">
                  <c:v>0.09</c:v>
                </c:pt>
                <c:pt idx="3464">
                  <c:v>0.09</c:v>
                </c:pt>
                <c:pt idx="3465">
                  <c:v>0.09</c:v>
                </c:pt>
                <c:pt idx="3466">
                  <c:v>0.09</c:v>
                </c:pt>
                <c:pt idx="3467">
                  <c:v>0.09</c:v>
                </c:pt>
                <c:pt idx="3468">
                  <c:v>0.09</c:v>
                </c:pt>
                <c:pt idx="3469">
                  <c:v>0.09</c:v>
                </c:pt>
                <c:pt idx="3470">
                  <c:v>0.09</c:v>
                </c:pt>
                <c:pt idx="3471">
                  <c:v>0.09</c:v>
                </c:pt>
                <c:pt idx="3472">
                  <c:v>0.09</c:v>
                </c:pt>
                <c:pt idx="3473">
                  <c:v>0.09</c:v>
                </c:pt>
                <c:pt idx="3474">
                  <c:v>0.09</c:v>
                </c:pt>
                <c:pt idx="3475">
                  <c:v>0.09</c:v>
                </c:pt>
                <c:pt idx="3476">
                  <c:v>0.09</c:v>
                </c:pt>
                <c:pt idx="3477">
                  <c:v>0.09</c:v>
                </c:pt>
                <c:pt idx="3478">
                  <c:v>0.09</c:v>
                </c:pt>
                <c:pt idx="3479">
                  <c:v>0.09</c:v>
                </c:pt>
                <c:pt idx="3480">
                  <c:v>0.09</c:v>
                </c:pt>
                <c:pt idx="3481">
                  <c:v>0.09</c:v>
                </c:pt>
                <c:pt idx="3482">
                  <c:v>0.09</c:v>
                </c:pt>
                <c:pt idx="3483">
                  <c:v>0.09</c:v>
                </c:pt>
                <c:pt idx="3484">
                  <c:v>0.09</c:v>
                </c:pt>
                <c:pt idx="3485">
                  <c:v>0.09</c:v>
                </c:pt>
                <c:pt idx="3486">
                  <c:v>0.09</c:v>
                </c:pt>
                <c:pt idx="3487">
                  <c:v>0.09</c:v>
                </c:pt>
                <c:pt idx="3488">
                  <c:v>0.09</c:v>
                </c:pt>
                <c:pt idx="3489">
                  <c:v>0.09</c:v>
                </c:pt>
                <c:pt idx="3490">
                  <c:v>0.09</c:v>
                </c:pt>
                <c:pt idx="3491">
                  <c:v>0.09</c:v>
                </c:pt>
                <c:pt idx="3492">
                  <c:v>0.09</c:v>
                </c:pt>
                <c:pt idx="3493">
                  <c:v>0.09</c:v>
                </c:pt>
                <c:pt idx="3494">
                  <c:v>0.09</c:v>
                </c:pt>
                <c:pt idx="3495">
                  <c:v>0.09</c:v>
                </c:pt>
                <c:pt idx="3496">
                  <c:v>0.09</c:v>
                </c:pt>
                <c:pt idx="3497">
                  <c:v>0.09</c:v>
                </c:pt>
                <c:pt idx="3498">
                  <c:v>0.09</c:v>
                </c:pt>
                <c:pt idx="3499">
                  <c:v>0.09</c:v>
                </c:pt>
                <c:pt idx="3500">
                  <c:v>0.09</c:v>
                </c:pt>
                <c:pt idx="3501">
                  <c:v>0.09</c:v>
                </c:pt>
                <c:pt idx="3502">
                  <c:v>0.09</c:v>
                </c:pt>
                <c:pt idx="3503">
                  <c:v>0.09</c:v>
                </c:pt>
                <c:pt idx="3504">
                  <c:v>0.09</c:v>
                </c:pt>
                <c:pt idx="3505">
                  <c:v>0.09</c:v>
                </c:pt>
                <c:pt idx="3506">
                  <c:v>0.09</c:v>
                </c:pt>
                <c:pt idx="3507">
                  <c:v>0.09</c:v>
                </c:pt>
                <c:pt idx="3508">
                  <c:v>0.09</c:v>
                </c:pt>
                <c:pt idx="3509">
                  <c:v>0.09</c:v>
                </c:pt>
                <c:pt idx="3510">
                  <c:v>0.09</c:v>
                </c:pt>
                <c:pt idx="3511">
                  <c:v>0.09</c:v>
                </c:pt>
                <c:pt idx="3512">
                  <c:v>0.09</c:v>
                </c:pt>
                <c:pt idx="3513">
                  <c:v>0.09</c:v>
                </c:pt>
                <c:pt idx="3514">
                  <c:v>0.09</c:v>
                </c:pt>
                <c:pt idx="3515">
                  <c:v>0.09</c:v>
                </c:pt>
                <c:pt idx="3516">
                  <c:v>0.09</c:v>
                </c:pt>
                <c:pt idx="3517">
                  <c:v>0.09</c:v>
                </c:pt>
                <c:pt idx="3518">
                  <c:v>0.09</c:v>
                </c:pt>
                <c:pt idx="3519">
                  <c:v>0.09</c:v>
                </c:pt>
                <c:pt idx="3520">
                  <c:v>0.09</c:v>
                </c:pt>
                <c:pt idx="3521">
                  <c:v>0.09</c:v>
                </c:pt>
                <c:pt idx="3522">
                  <c:v>0.09</c:v>
                </c:pt>
                <c:pt idx="3523">
                  <c:v>0.09</c:v>
                </c:pt>
                <c:pt idx="3524">
                  <c:v>0.09</c:v>
                </c:pt>
                <c:pt idx="3525">
                  <c:v>0.09</c:v>
                </c:pt>
                <c:pt idx="3526">
                  <c:v>0.09</c:v>
                </c:pt>
                <c:pt idx="3527">
                  <c:v>0.09</c:v>
                </c:pt>
                <c:pt idx="3528">
                  <c:v>0.09</c:v>
                </c:pt>
                <c:pt idx="3529">
                  <c:v>0.09</c:v>
                </c:pt>
                <c:pt idx="3530">
                  <c:v>0.09</c:v>
                </c:pt>
                <c:pt idx="3531">
                  <c:v>0.09</c:v>
                </c:pt>
                <c:pt idx="3532">
                  <c:v>0.09</c:v>
                </c:pt>
                <c:pt idx="3533">
                  <c:v>0.09</c:v>
                </c:pt>
                <c:pt idx="3534">
                  <c:v>0.09</c:v>
                </c:pt>
                <c:pt idx="3535">
                  <c:v>0.09</c:v>
                </c:pt>
                <c:pt idx="3536">
                  <c:v>0.09</c:v>
                </c:pt>
                <c:pt idx="3537">
                  <c:v>0.09</c:v>
                </c:pt>
                <c:pt idx="3538">
                  <c:v>0.09</c:v>
                </c:pt>
                <c:pt idx="3539">
                  <c:v>0.09</c:v>
                </c:pt>
                <c:pt idx="3540">
                  <c:v>0.09</c:v>
                </c:pt>
                <c:pt idx="3541">
                  <c:v>0.09</c:v>
                </c:pt>
                <c:pt idx="3542">
                  <c:v>0.09</c:v>
                </c:pt>
                <c:pt idx="3543">
                  <c:v>0.09</c:v>
                </c:pt>
                <c:pt idx="3544">
                  <c:v>0.09</c:v>
                </c:pt>
                <c:pt idx="3545">
                  <c:v>0.09</c:v>
                </c:pt>
                <c:pt idx="3546">
                  <c:v>0.09</c:v>
                </c:pt>
                <c:pt idx="3547">
                  <c:v>0.09</c:v>
                </c:pt>
                <c:pt idx="3548">
                  <c:v>0.09</c:v>
                </c:pt>
                <c:pt idx="3549">
                  <c:v>0.09</c:v>
                </c:pt>
                <c:pt idx="3550">
                  <c:v>0.09</c:v>
                </c:pt>
                <c:pt idx="3551">
                  <c:v>0.09</c:v>
                </c:pt>
                <c:pt idx="3552">
                  <c:v>0.09</c:v>
                </c:pt>
                <c:pt idx="3553">
                  <c:v>0.09</c:v>
                </c:pt>
                <c:pt idx="3554">
                  <c:v>0.09</c:v>
                </c:pt>
                <c:pt idx="3555">
                  <c:v>0.09</c:v>
                </c:pt>
                <c:pt idx="3556">
                  <c:v>0.09</c:v>
                </c:pt>
                <c:pt idx="3557">
                  <c:v>0.09</c:v>
                </c:pt>
                <c:pt idx="3558">
                  <c:v>0.09</c:v>
                </c:pt>
                <c:pt idx="3559">
                  <c:v>0.09</c:v>
                </c:pt>
                <c:pt idx="3560">
                  <c:v>0.09</c:v>
                </c:pt>
                <c:pt idx="3561">
                  <c:v>0.09</c:v>
                </c:pt>
                <c:pt idx="3562">
                  <c:v>0.09</c:v>
                </c:pt>
                <c:pt idx="3563">
                  <c:v>0.09</c:v>
                </c:pt>
                <c:pt idx="3564">
                  <c:v>0.09</c:v>
                </c:pt>
                <c:pt idx="3565">
                  <c:v>0.09</c:v>
                </c:pt>
                <c:pt idx="3566">
                  <c:v>0.09</c:v>
                </c:pt>
                <c:pt idx="3567">
                  <c:v>0.09</c:v>
                </c:pt>
                <c:pt idx="3568">
                  <c:v>0.09</c:v>
                </c:pt>
                <c:pt idx="3569">
                  <c:v>0.09</c:v>
                </c:pt>
                <c:pt idx="3570">
                  <c:v>0.09</c:v>
                </c:pt>
                <c:pt idx="3571">
                  <c:v>0.09</c:v>
                </c:pt>
                <c:pt idx="3572">
                  <c:v>0.09</c:v>
                </c:pt>
                <c:pt idx="3573">
                  <c:v>0.09</c:v>
                </c:pt>
                <c:pt idx="3574">
                  <c:v>0.09</c:v>
                </c:pt>
                <c:pt idx="3575">
                  <c:v>0.09</c:v>
                </c:pt>
                <c:pt idx="3576">
                  <c:v>0.09</c:v>
                </c:pt>
                <c:pt idx="3577">
                  <c:v>0.09</c:v>
                </c:pt>
                <c:pt idx="3578">
                  <c:v>0.09</c:v>
                </c:pt>
                <c:pt idx="3579">
                  <c:v>0.09</c:v>
                </c:pt>
                <c:pt idx="3580">
                  <c:v>0.09</c:v>
                </c:pt>
                <c:pt idx="3581">
                  <c:v>0.09</c:v>
                </c:pt>
                <c:pt idx="3582">
                  <c:v>0.09</c:v>
                </c:pt>
                <c:pt idx="3583">
                  <c:v>0.09</c:v>
                </c:pt>
                <c:pt idx="3584">
                  <c:v>0.09</c:v>
                </c:pt>
                <c:pt idx="3585">
                  <c:v>0.09</c:v>
                </c:pt>
                <c:pt idx="3586">
                  <c:v>0.09</c:v>
                </c:pt>
                <c:pt idx="3587">
                  <c:v>0.09</c:v>
                </c:pt>
                <c:pt idx="3588">
                  <c:v>0.09</c:v>
                </c:pt>
                <c:pt idx="3589">
                  <c:v>0.09</c:v>
                </c:pt>
                <c:pt idx="3590">
                  <c:v>0.09</c:v>
                </c:pt>
                <c:pt idx="3591">
                  <c:v>0.09</c:v>
                </c:pt>
                <c:pt idx="3592">
                  <c:v>0.09</c:v>
                </c:pt>
                <c:pt idx="3593">
                  <c:v>0.09</c:v>
                </c:pt>
                <c:pt idx="3594">
                  <c:v>0.09</c:v>
                </c:pt>
                <c:pt idx="3595">
                  <c:v>0.09</c:v>
                </c:pt>
                <c:pt idx="3596">
                  <c:v>0.09</c:v>
                </c:pt>
                <c:pt idx="3597">
                  <c:v>0.09</c:v>
                </c:pt>
                <c:pt idx="3598">
                  <c:v>0.09</c:v>
                </c:pt>
                <c:pt idx="3599">
                  <c:v>0.09</c:v>
                </c:pt>
                <c:pt idx="3600">
                  <c:v>0.09</c:v>
                </c:pt>
                <c:pt idx="3601">
                  <c:v>0.09</c:v>
                </c:pt>
                <c:pt idx="3602">
                  <c:v>0.09</c:v>
                </c:pt>
                <c:pt idx="3603">
                  <c:v>0.09</c:v>
                </c:pt>
                <c:pt idx="3604">
                  <c:v>0.09</c:v>
                </c:pt>
                <c:pt idx="3605">
                  <c:v>0.09</c:v>
                </c:pt>
                <c:pt idx="3606">
                  <c:v>0.09</c:v>
                </c:pt>
                <c:pt idx="3607">
                  <c:v>0.09</c:v>
                </c:pt>
                <c:pt idx="3608">
                  <c:v>0.09</c:v>
                </c:pt>
                <c:pt idx="3609">
                  <c:v>0.09</c:v>
                </c:pt>
                <c:pt idx="3610">
                  <c:v>0.09</c:v>
                </c:pt>
                <c:pt idx="3611">
                  <c:v>0.09</c:v>
                </c:pt>
                <c:pt idx="3612">
                  <c:v>0.09</c:v>
                </c:pt>
                <c:pt idx="3613">
                  <c:v>0.09</c:v>
                </c:pt>
                <c:pt idx="3614">
                  <c:v>0.09</c:v>
                </c:pt>
                <c:pt idx="3615">
                  <c:v>0.09</c:v>
                </c:pt>
                <c:pt idx="3616">
                  <c:v>0.09</c:v>
                </c:pt>
                <c:pt idx="3617">
                  <c:v>0.09</c:v>
                </c:pt>
                <c:pt idx="3618">
                  <c:v>0.09</c:v>
                </c:pt>
                <c:pt idx="3619">
                  <c:v>0.09</c:v>
                </c:pt>
                <c:pt idx="3620">
                  <c:v>0.09</c:v>
                </c:pt>
                <c:pt idx="3621">
                  <c:v>0.09</c:v>
                </c:pt>
                <c:pt idx="3622">
                  <c:v>0.09</c:v>
                </c:pt>
                <c:pt idx="3623">
                  <c:v>0.09</c:v>
                </c:pt>
                <c:pt idx="3624">
                  <c:v>0.09</c:v>
                </c:pt>
                <c:pt idx="3625">
                  <c:v>0.09</c:v>
                </c:pt>
                <c:pt idx="3626">
                  <c:v>0.09</c:v>
                </c:pt>
                <c:pt idx="3627">
                  <c:v>0.09</c:v>
                </c:pt>
                <c:pt idx="3628">
                  <c:v>0.09</c:v>
                </c:pt>
                <c:pt idx="3629">
                  <c:v>0.09</c:v>
                </c:pt>
                <c:pt idx="3630">
                  <c:v>0.09</c:v>
                </c:pt>
                <c:pt idx="3631">
                  <c:v>0.09</c:v>
                </c:pt>
                <c:pt idx="3632">
                  <c:v>0.09</c:v>
                </c:pt>
                <c:pt idx="3633">
                  <c:v>0.09</c:v>
                </c:pt>
                <c:pt idx="3634">
                  <c:v>0.09</c:v>
                </c:pt>
                <c:pt idx="3635">
                  <c:v>0.09</c:v>
                </c:pt>
                <c:pt idx="3636">
                  <c:v>0.09</c:v>
                </c:pt>
                <c:pt idx="3637">
                  <c:v>0.09</c:v>
                </c:pt>
                <c:pt idx="3638">
                  <c:v>0.09</c:v>
                </c:pt>
                <c:pt idx="3639">
                  <c:v>0.09</c:v>
                </c:pt>
                <c:pt idx="3640">
                  <c:v>0.09</c:v>
                </c:pt>
                <c:pt idx="3641">
                  <c:v>0.09</c:v>
                </c:pt>
                <c:pt idx="3642">
                  <c:v>0.09</c:v>
                </c:pt>
                <c:pt idx="3643">
                  <c:v>0.09</c:v>
                </c:pt>
                <c:pt idx="3644">
                  <c:v>0.09</c:v>
                </c:pt>
                <c:pt idx="3645">
                  <c:v>0.09</c:v>
                </c:pt>
                <c:pt idx="3646">
                  <c:v>0.09</c:v>
                </c:pt>
                <c:pt idx="3647">
                  <c:v>0.09</c:v>
                </c:pt>
                <c:pt idx="3648">
                  <c:v>0.09</c:v>
                </c:pt>
                <c:pt idx="3649">
                  <c:v>0.09</c:v>
                </c:pt>
                <c:pt idx="3650">
                  <c:v>0.09</c:v>
                </c:pt>
                <c:pt idx="3651">
                  <c:v>0.09</c:v>
                </c:pt>
                <c:pt idx="3652">
                  <c:v>0.09</c:v>
                </c:pt>
                <c:pt idx="3653">
                  <c:v>0.09</c:v>
                </c:pt>
                <c:pt idx="3654">
                  <c:v>0.09</c:v>
                </c:pt>
                <c:pt idx="3655">
                  <c:v>0.09</c:v>
                </c:pt>
                <c:pt idx="3656">
                  <c:v>0.09</c:v>
                </c:pt>
                <c:pt idx="3657">
                  <c:v>0.09</c:v>
                </c:pt>
                <c:pt idx="3658">
                  <c:v>0.09</c:v>
                </c:pt>
                <c:pt idx="3659">
                  <c:v>0.09</c:v>
                </c:pt>
                <c:pt idx="3660">
                  <c:v>0.09</c:v>
                </c:pt>
                <c:pt idx="3661">
                  <c:v>0.09</c:v>
                </c:pt>
                <c:pt idx="3662">
                  <c:v>0.09</c:v>
                </c:pt>
                <c:pt idx="3663">
                  <c:v>0.09</c:v>
                </c:pt>
                <c:pt idx="3664">
                  <c:v>0.09</c:v>
                </c:pt>
                <c:pt idx="3665">
                  <c:v>0.09</c:v>
                </c:pt>
                <c:pt idx="3666">
                  <c:v>0.09</c:v>
                </c:pt>
                <c:pt idx="3667">
                  <c:v>0.09</c:v>
                </c:pt>
                <c:pt idx="3668">
                  <c:v>0.09</c:v>
                </c:pt>
                <c:pt idx="3669">
                  <c:v>0.09</c:v>
                </c:pt>
                <c:pt idx="3670">
                  <c:v>0.09</c:v>
                </c:pt>
                <c:pt idx="3671">
                  <c:v>0.09</c:v>
                </c:pt>
                <c:pt idx="3672">
                  <c:v>0.09</c:v>
                </c:pt>
                <c:pt idx="3673">
                  <c:v>0.09</c:v>
                </c:pt>
                <c:pt idx="3674">
                  <c:v>0.09</c:v>
                </c:pt>
                <c:pt idx="3675">
                  <c:v>0.09</c:v>
                </c:pt>
                <c:pt idx="3676">
                  <c:v>0.09</c:v>
                </c:pt>
                <c:pt idx="3677">
                  <c:v>0.09</c:v>
                </c:pt>
                <c:pt idx="3678">
                  <c:v>0.09</c:v>
                </c:pt>
                <c:pt idx="3679">
                  <c:v>0.09</c:v>
                </c:pt>
                <c:pt idx="3680">
                  <c:v>0.09</c:v>
                </c:pt>
                <c:pt idx="3681">
                  <c:v>0.09</c:v>
                </c:pt>
                <c:pt idx="3682">
                  <c:v>0.09</c:v>
                </c:pt>
                <c:pt idx="3683">
                  <c:v>0.09</c:v>
                </c:pt>
                <c:pt idx="3684">
                  <c:v>0.09</c:v>
                </c:pt>
                <c:pt idx="3685">
                  <c:v>0.09</c:v>
                </c:pt>
                <c:pt idx="3686">
                  <c:v>0.09</c:v>
                </c:pt>
                <c:pt idx="3687">
                  <c:v>0.09</c:v>
                </c:pt>
                <c:pt idx="3688">
                  <c:v>0.09</c:v>
                </c:pt>
                <c:pt idx="3689">
                  <c:v>0.09</c:v>
                </c:pt>
                <c:pt idx="3690">
                  <c:v>0.09</c:v>
                </c:pt>
                <c:pt idx="3691">
                  <c:v>0.09</c:v>
                </c:pt>
                <c:pt idx="3692">
                  <c:v>0.09</c:v>
                </c:pt>
                <c:pt idx="3693">
                  <c:v>0.09</c:v>
                </c:pt>
                <c:pt idx="3694">
                  <c:v>0.09</c:v>
                </c:pt>
                <c:pt idx="3695">
                  <c:v>0.09</c:v>
                </c:pt>
                <c:pt idx="3696">
                  <c:v>0.09</c:v>
                </c:pt>
                <c:pt idx="3697">
                  <c:v>0.09</c:v>
                </c:pt>
                <c:pt idx="3698">
                  <c:v>0.09</c:v>
                </c:pt>
                <c:pt idx="3699">
                  <c:v>0.09</c:v>
                </c:pt>
                <c:pt idx="3700">
                  <c:v>0.09</c:v>
                </c:pt>
                <c:pt idx="3701">
                  <c:v>0.09</c:v>
                </c:pt>
                <c:pt idx="3702">
                  <c:v>0.09</c:v>
                </c:pt>
                <c:pt idx="3703">
                  <c:v>0.09</c:v>
                </c:pt>
                <c:pt idx="3704">
                  <c:v>0.09</c:v>
                </c:pt>
                <c:pt idx="3705">
                  <c:v>0.09</c:v>
                </c:pt>
                <c:pt idx="3706">
                  <c:v>0.09</c:v>
                </c:pt>
                <c:pt idx="3707">
                  <c:v>0.09</c:v>
                </c:pt>
                <c:pt idx="3708">
                  <c:v>0.09</c:v>
                </c:pt>
                <c:pt idx="3709">
                  <c:v>0.09</c:v>
                </c:pt>
                <c:pt idx="3710">
                  <c:v>0.09</c:v>
                </c:pt>
                <c:pt idx="3711">
                  <c:v>0.09</c:v>
                </c:pt>
                <c:pt idx="3712">
                  <c:v>0.09</c:v>
                </c:pt>
                <c:pt idx="3713">
                  <c:v>0.09</c:v>
                </c:pt>
                <c:pt idx="3714">
                  <c:v>0.09</c:v>
                </c:pt>
                <c:pt idx="3715">
                  <c:v>0.09</c:v>
                </c:pt>
                <c:pt idx="3716">
                  <c:v>0.09</c:v>
                </c:pt>
                <c:pt idx="3717">
                  <c:v>0.09</c:v>
                </c:pt>
                <c:pt idx="3718">
                  <c:v>0.09</c:v>
                </c:pt>
                <c:pt idx="3719">
                  <c:v>0.09</c:v>
                </c:pt>
                <c:pt idx="3720">
                  <c:v>0.09</c:v>
                </c:pt>
                <c:pt idx="3721">
                  <c:v>0.09</c:v>
                </c:pt>
                <c:pt idx="3722">
                  <c:v>0.09</c:v>
                </c:pt>
                <c:pt idx="3723">
                  <c:v>0.09</c:v>
                </c:pt>
                <c:pt idx="3724">
                  <c:v>0.09</c:v>
                </c:pt>
                <c:pt idx="3725">
                  <c:v>0.09</c:v>
                </c:pt>
                <c:pt idx="3726">
                  <c:v>0.09</c:v>
                </c:pt>
                <c:pt idx="3727">
                  <c:v>0.09</c:v>
                </c:pt>
                <c:pt idx="3728">
                  <c:v>0.09</c:v>
                </c:pt>
                <c:pt idx="3729">
                  <c:v>0.09</c:v>
                </c:pt>
                <c:pt idx="3730">
                  <c:v>0.09</c:v>
                </c:pt>
                <c:pt idx="3731">
                  <c:v>0.09</c:v>
                </c:pt>
                <c:pt idx="3732">
                  <c:v>0.09</c:v>
                </c:pt>
                <c:pt idx="3733">
                  <c:v>0.09</c:v>
                </c:pt>
                <c:pt idx="3734">
                  <c:v>0.09</c:v>
                </c:pt>
                <c:pt idx="3735">
                  <c:v>0.09</c:v>
                </c:pt>
                <c:pt idx="3736">
                  <c:v>0.09</c:v>
                </c:pt>
                <c:pt idx="3737">
                  <c:v>0.09</c:v>
                </c:pt>
                <c:pt idx="3738">
                  <c:v>0.09</c:v>
                </c:pt>
                <c:pt idx="3739">
                  <c:v>0.09</c:v>
                </c:pt>
                <c:pt idx="3740">
                  <c:v>0.09</c:v>
                </c:pt>
                <c:pt idx="3741">
                  <c:v>0.09</c:v>
                </c:pt>
                <c:pt idx="3742">
                  <c:v>0.09</c:v>
                </c:pt>
                <c:pt idx="3743">
                  <c:v>0.09</c:v>
                </c:pt>
                <c:pt idx="3744">
                  <c:v>0.09</c:v>
                </c:pt>
                <c:pt idx="3745">
                  <c:v>0.09</c:v>
                </c:pt>
                <c:pt idx="3746">
                  <c:v>0.09</c:v>
                </c:pt>
                <c:pt idx="3747">
                  <c:v>0.09</c:v>
                </c:pt>
                <c:pt idx="3748">
                  <c:v>0.09</c:v>
                </c:pt>
                <c:pt idx="3749">
                  <c:v>0.09</c:v>
                </c:pt>
                <c:pt idx="3750">
                  <c:v>0.09</c:v>
                </c:pt>
                <c:pt idx="3751">
                  <c:v>0.09</c:v>
                </c:pt>
                <c:pt idx="3752">
                  <c:v>0.09</c:v>
                </c:pt>
                <c:pt idx="3753">
                  <c:v>0.09</c:v>
                </c:pt>
                <c:pt idx="3754">
                  <c:v>0.09</c:v>
                </c:pt>
                <c:pt idx="3755">
                  <c:v>0.09</c:v>
                </c:pt>
                <c:pt idx="3756">
                  <c:v>0.09</c:v>
                </c:pt>
                <c:pt idx="3757">
                  <c:v>0.09</c:v>
                </c:pt>
                <c:pt idx="3758">
                  <c:v>0.09</c:v>
                </c:pt>
                <c:pt idx="3759">
                  <c:v>0.09</c:v>
                </c:pt>
                <c:pt idx="3760">
                  <c:v>0.09</c:v>
                </c:pt>
                <c:pt idx="3761">
                  <c:v>0.09</c:v>
                </c:pt>
                <c:pt idx="3762">
                  <c:v>0.09</c:v>
                </c:pt>
                <c:pt idx="3763">
                  <c:v>0.09</c:v>
                </c:pt>
                <c:pt idx="3764">
                  <c:v>0.09</c:v>
                </c:pt>
                <c:pt idx="3765">
                  <c:v>0.09</c:v>
                </c:pt>
                <c:pt idx="3766">
                  <c:v>0.09</c:v>
                </c:pt>
                <c:pt idx="3767">
                  <c:v>0.09</c:v>
                </c:pt>
                <c:pt idx="3768">
                  <c:v>0.09</c:v>
                </c:pt>
                <c:pt idx="3769">
                  <c:v>0.09</c:v>
                </c:pt>
                <c:pt idx="3770">
                  <c:v>0.09</c:v>
                </c:pt>
                <c:pt idx="3771">
                  <c:v>0.09</c:v>
                </c:pt>
                <c:pt idx="3772">
                  <c:v>0.09</c:v>
                </c:pt>
                <c:pt idx="3773">
                  <c:v>0.09</c:v>
                </c:pt>
                <c:pt idx="3774">
                  <c:v>0.09</c:v>
                </c:pt>
                <c:pt idx="3775">
                  <c:v>0.09</c:v>
                </c:pt>
                <c:pt idx="3776">
                  <c:v>0.09</c:v>
                </c:pt>
                <c:pt idx="3777">
                  <c:v>0.09</c:v>
                </c:pt>
                <c:pt idx="3778">
                  <c:v>0.09</c:v>
                </c:pt>
                <c:pt idx="3779">
                  <c:v>0.09</c:v>
                </c:pt>
                <c:pt idx="3780">
                  <c:v>0.08</c:v>
                </c:pt>
                <c:pt idx="3781">
                  <c:v>0.08</c:v>
                </c:pt>
                <c:pt idx="3782">
                  <c:v>0.08</c:v>
                </c:pt>
                <c:pt idx="3783">
                  <c:v>0.08</c:v>
                </c:pt>
                <c:pt idx="3784">
                  <c:v>0.08</c:v>
                </c:pt>
                <c:pt idx="3785">
                  <c:v>0.08</c:v>
                </c:pt>
                <c:pt idx="3786">
                  <c:v>0.08</c:v>
                </c:pt>
                <c:pt idx="3787">
                  <c:v>0.08</c:v>
                </c:pt>
                <c:pt idx="3788">
                  <c:v>0.08</c:v>
                </c:pt>
                <c:pt idx="3789">
                  <c:v>0.08</c:v>
                </c:pt>
                <c:pt idx="3790">
                  <c:v>0.09</c:v>
                </c:pt>
                <c:pt idx="3791">
                  <c:v>0.09</c:v>
                </c:pt>
                <c:pt idx="3792">
                  <c:v>0.09</c:v>
                </c:pt>
                <c:pt idx="3793">
                  <c:v>0.09</c:v>
                </c:pt>
                <c:pt idx="3794">
                  <c:v>0.09</c:v>
                </c:pt>
                <c:pt idx="3795">
                  <c:v>0.09</c:v>
                </c:pt>
                <c:pt idx="3796">
                  <c:v>0.09</c:v>
                </c:pt>
                <c:pt idx="3797">
                  <c:v>0.09</c:v>
                </c:pt>
                <c:pt idx="3798">
                  <c:v>0.09</c:v>
                </c:pt>
                <c:pt idx="3799">
                  <c:v>0.09</c:v>
                </c:pt>
                <c:pt idx="3800">
                  <c:v>0.09</c:v>
                </c:pt>
                <c:pt idx="3801">
                  <c:v>0.09</c:v>
                </c:pt>
                <c:pt idx="3802">
                  <c:v>0.09</c:v>
                </c:pt>
                <c:pt idx="3803">
                  <c:v>0.09</c:v>
                </c:pt>
                <c:pt idx="3804">
                  <c:v>0.09</c:v>
                </c:pt>
                <c:pt idx="3805">
                  <c:v>0.09</c:v>
                </c:pt>
                <c:pt idx="3806">
                  <c:v>0.09</c:v>
                </c:pt>
                <c:pt idx="3807">
                  <c:v>0.09</c:v>
                </c:pt>
                <c:pt idx="3808">
                  <c:v>0.09</c:v>
                </c:pt>
                <c:pt idx="3809">
                  <c:v>0.09</c:v>
                </c:pt>
                <c:pt idx="3810">
                  <c:v>0.09</c:v>
                </c:pt>
                <c:pt idx="3811">
                  <c:v>0.09</c:v>
                </c:pt>
                <c:pt idx="3812">
                  <c:v>0.09</c:v>
                </c:pt>
                <c:pt idx="3813">
                  <c:v>0.09</c:v>
                </c:pt>
                <c:pt idx="3814">
                  <c:v>0.09</c:v>
                </c:pt>
                <c:pt idx="3815">
                  <c:v>0.09</c:v>
                </c:pt>
                <c:pt idx="3816">
                  <c:v>0.09</c:v>
                </c:pt>
                <c:pt idx="3817">
                  <c:v>0.09</c:v>
                </c:pt>
                <c:pt idx="3818">
                  <c:v>0.09</c:v>
                </c:pt>
                <c:pt idx="3819">
                  <c:v>0.09</c:v>
                </c:pt>
                <c:pt idx="3820">
                  <c:v>0.09</c:v>
                </c:pt>
                <c:pt idx="3821">
                  <c:v>0.09</c:v>
                </c:pt>
                <c:pt idx="3822">
                  <c:v>0.09</c:v>
                </c:pt>
                <c:pt idx="3823">
                  <c:v>0.09</c:v>
                </c:pt>
                <c:pt idx="3824">
                  <c:v>0.09</c:v>
                </c:pt>
                <c:pt idx="3825">
                  <c:v>0.09</c:v>
                </c:pt>
                <c:pt idx="3826">
                  <c:v>0.09</c:v>
                </c:pt>
                <c:pt idx="3827">
                  <c:v>0.09</c:v>
                </c:pt>
                <c:pt idx="3828">
                  <c:v>0.09</c:v>
                </c:pt>
                <c:pt idx="3829">
                  <c:v>0.09</c:v>
                </c:pt>
                <c:pt idx="3830">
                  <c:v>0.09</c:v>
                </c:pt>
                <c:pt idx="3831">
                  <c:v>0.09</c:v>
                </c:pt>
                <c:pt idx="3832">
                  <c:v>0.09</c:v>
                </c:pt>
                <c:pt idx="3833">
                  <c:v>0.09</c:v>
                </c:pt>
                <c:pt idx="3834">
                  <c:v>0.09</c:v>
                </c:pt>
                <c:pt idx="3835">
                  <c:v>0.09</c:v>
                </c:pt>
                <c:pt idx="3836">
                  <c:v>0.09</c:v>
                </c:pt>
                <c:pt idx="3837">
                  <c:v>0.09</c:v>
                </c:pt>
                <c:pt idx="3838">
                  <c:v>0.09</c:v>
                </c:pt>
                <c:pt idx="3839">
                  <c:v>0.09</c:v>
                </c:pt>
                <c:pt idx="3840">
                  <c:v>0.09</c:v>
                </c:pt>
                <c:pt idx="3841">
                  <c:v>0.09</c:v>
                </c:pt>
                <c:pt idx="3842">
                  <c:v>0.09</c:v>
                </c:pt>
                <c:pt idx="3843">
                  <c:v>0.09</c:v>
                </c:pt>
                <c:pt idx="3844">
                  <c:v>0.09</c:v>
                </c:pt>
                <c:pt idx="3845">
                  <c:v>0.09</c:v>
                </c:pt>
                <c:pt idx="3846">
                  <c:v>0.09</c:v>
                </c:pt>
                <c:pt idx="3847">
                  <c:v>0.09</c:v>
                </c:pt>
                <c:pt idx="3848">
                  <c:v>0.09</c:v>
                </c:pt>
                <c:pt idx="3849">
                  <c:v>0.09</c:v>
                </c:pt>
                <c:pt idx="3850">
                  <c:v>0.09</c:v>
                </c:pt>
                <c:pt idx="3851">
                  <c:v>0.09</c:v>
                </c:pt>
                <c:pt idx="3852">
                  <c:v>0.09</c:v>
                </c:pt>
                <c:pt idx="3853">
                  <c:v>0.09</c:v>
                </c:pt>
                <c:pt idx="3854">
                  <c:v>0.09</c:v>
                </c:pt>
                <c:pt idx="3855">
                  <c:v>0.09</c:v>
                </c:pt>
                <c:pt idx="3856">
                  <c:v>0.09</c:v>
                </c:pt>
                <c:pt idx="3857">
                  <c:v>0.09</c:v>
                </c:pt>
                <c:pt idx="3858">
                  <c:v>0.09</c:v>
                </c:pt>
                <c:pt idx="3859">
                  <c:v>0.09</c:v>
                </c:pt>
                <c:pt idx="3860">
                  <c:v>0.09</c:v>
                </c:pt>
                <c:pt idx="3861">
                  <c:v>0.09</c:v>
                </c:pt>
                <c:pt idx="3862">
                  <c:v>0.09</c:v>
                </c:pt>
                <c:pt idx="3863">
                  <c:v>0.09</c:v>
                </c:pt>
                <c:pt idx="3864">
                  <c:v>0.09</c:v>
                </c:pt>
                <c:pt idx="3865">
                  <c:v>0.09</c:v>
                </c:pt>
                <c:pt idx="3866">
                  <c:v>0.09</c:v>
                </c:pt>
                <c:pt idx="3867">
                  <c:v>0.09</c:v>
                </c:pt>
                <c:pt idx="3868">
                  <c:v>0.09</c:v>
                </c:pt>
                <c:pt idx="3869">
                  <c:v>0.09</c:v>
                </c:pt>
                <c:pt idx="3870">
                  <c:v>0.09</c:v>
                </c:pt>
                <c:pt idx="3871">
                  <c:v>0.09</c:v>
                </c:pt>
                <c:pt idx="3872">
                  <c:v>0.09</c:v>
                </c:pt>
                <c:pt idx="3873">
                  <c:v>0.09</c:v>
                </c:pt>
                <c:pt idx="3874">
                  <c:v>0.09</c:v>
                </c:pt>
                <c:pt idx="3875">
                  <c:v>0.09</c:v>
                </c:pt>
                <c:pt idx="3876">
                  <c:v>0.09</c:v>
                </c:pt>
                <c:pt idx="3877">
                  <c:v>0.09</c:v>
                </c:pt>
                <c:pt idx="3878">
                  <c:v>0.09</c:v>
                </c:pt>
                <c:pt idx="3879">
                  <c:v>0.09</c:v>
                </c:pt>
                <c:pt idx="3880">
                  <c:v>0.09</c:v>
                </c:pt>
                <c:pt idx="3881">
                  <c:v>0.09</c:v>
                </c:pt>
                <c:pt idx="3882">
                  <c:v>0.09</c:v>
                </c:pt>
                <c:pt idx="3883">
                  <c:v>0.09</c:v>
                </c:pt>
                <c:pt idx="3884">
                  <c:v>0.09</c:v>
                </c:pt>
                <c:pt idx="3885">
                  <c:v>0.09</c:v>
                </c:pt>
                <c:pt idx="3886">
                  <c:v>0.09</c:v>
                </c:pt>
                <c:pt idx="3887">
                  <c:v>0.09</c:v>
                </c:pt>
                <c:pt idx="3888">
                  <c:v>0.09</c:v>
                </c:pt>
                <c:pt idx="3889">
                  <c:v>0.09</c:v>
                </c:pt>
                <c:pt idx="3890">
                  <c:v>0.09</c:v>
                </c:pt>
                <c:pt idx="3891">
                  <c:v>0.09</c:v>
                </c:pt>
                <c:pt idx="3892">
                  <c:v>0.09</c:v>
                </c:pt>
                <c:pt idx="3893">
                  <c:v>0.09</c:v>
                </c:pt>
                <c:pt idx="3894">
                  <c:v>0.09</c:v>
                </c:pt>
                <c:pt idx="3895">
                  <c:v>0.09</c:v>
                </c:pt>
                <c:pt idx="3896">
                  <c:v>0.09</c:v>
                </c:pt>
                <c:pt idx="3897">
                  <c:v>0.09</c:v>
                </c:pt>
                <c:pt idx="3898">
                  <c:v>0.09</c:v>
                </c:pt>
                <c:pt idx="3899">
                  <c:v>0.09</c:v>
                </c:pt>
                <c:pt idx="3900">
                  <c:v>0.09</c:v>
                </c:pt>
                <c:pt idx="3901">
                  <c:v>0.09</c:v>
                </c:pt>
                <c:pt idx="3902">
                  <c:v>0.09</c:v>
                </c:pt>
                <c:pt idx="3903">
                  <c:v>0.09</c:v>
                </c:pt>
                <c:pt idx="3904">
                  <c:v>0.09</c:v>
                </c:pt>
                <c:pt idx="3905">
                  <c:v>0.09</c:v>
                </c:pt>
                <c:pt idx="3906">
                  <c:v>0.09</c:v>
                </c:pt>
                <c:pt idx="3907">
                  <c:v>0.09</c:v>
                </c:pt>
                <c:pt idx="3908">
                  <c:v>0.09</c:v>
                </c:pt>
                <c:pt idx="3909">
                  <c:v>0.09</c:v>
                </c:pt>
                <c:pt idx="3910">
                  <c:v>0.09</c:v>
                </c:pt>
                <c:pt idx="3911">
                  <c:v>0.09</c:v>
                </c:pt>
                <c:pt idx="3912">
                  <c:v>0.09</c:v>
                </c:pt>
                <c:pt idx="3913">
                  <c:v>0.08</c:v>
                </c:pt>
                <c:pt idx="3914">
                  <c:v>0.08</c:v>
                </c:pt>
                <c:pt idx="3915">
                  <c:v>0.08</c:v>
                </c:pt>
                <c:pt idx="3916">
                  <c:v>0.08</c:v>
                </c:pt>
                <c:pt idx="3917">
                  <c:v>0.08</c:v>
                </c:pt>
                <c:pt idx="3918">
                  <c:v>0.08</c:v>
                </c:pt>
                <c:pt idx="3919">
                  <c:v>0.08</c:v>
                </c:pt>
                <c:pt idx="3920">
                  <c:v>0.08</c:v>
                </c:pt>
                <c:pt idx="3921">
                  <c:v>0.08</c:v>
                </c:pt>
                <c:pt idx="3922">
                  <c:v>0.08</c:v>
                </c:pt>
                <c:pt idx="3923">
                  <c:v>0.08</c:v>
                </c:pt>
                <c:pt idx="3924">
                  <c:v>0.08</c:v>
                </c:pt>
                <c:pt idx="3925">
                  <c:v>0.08</c:v>
                </c:pt>
                <c:pt idx="3926">
                  <c:v>0.08</c:v>
                </c:pt>
                <c:pt idx="3927">
                  <c:v>0.08</c:v>
                </c:pt>
                <c:pt idx="3928">
                  <c:v>0.08</c:v>
                </c:pt>
                <c:pt idx="3929">
                  <c:v>0.08</c:v>
                </c:pt>
                <c:pt idx="3930">
                  <c:v>0.08</c:v>
                </c:pt>
                <c:pt idx="3931">
                  <c:v>0.08</c:v>
                </c:pt>
                <c:pt idx="3932">
                  <c:v>0.08</c:v>
                </c:pt>
                <c:pt idx="3933">
                  <c:v>0.08</c:v>
                </c:pt>
                <c:pt idx="3934">
                  <c:v>0.08</c:v>
                </c:pt>
                <c:pt idx="3935">
                  <c:v>0.08</c:v>
                </c:pt>
                <c:pt idx="3936">
                  <c:v>0.08</c:v>
                </c:pt>
                <c:pt idx="3937">
                  <c:v>0.08</c:v>
                </c:pt>
                <c:pt idx="3938">
                  <c:v>0.08</c:v>
                </c:pt>
                <c:pt idx="3939">
                  <c:v>0.08</c:v>
                </c:pt>
                <c:pt idx="3940">
                  <c:v>0.08</c:v>
                </c:pt>
                <c:pt idx="3941">
                  <c:v>0.08</c:v>
                </c:pt>
                <c:pt idx="3942">
                  <c:v>0.08</c:v>
                </c:pt>
                <c:pt idx="3943">
                  <c:v>0.08</c:v>
                </c:pt>
                <c:pt idx="3944">
                  <c:v>0.08</c:v>
                </c:pt>
                <c:pt idx="3945">
                  <c:v>0.08</c:v>
                </c:pt>
                <c:pt idx="3946">
                  <c:v>0.08</c:v>
                </c:pt>
                <c:pt idx="3947">
                  <c:v>0.08</c:v>
                </c:pt>
                <c:pt idx="3948">
                  <c:v>0.08</c:v>
                </c:pt>
                <c:pt idx="3949">
                  <c:v>0.08</c:v>
                </c:pt>
                <c:pt idx="3950">
                  <c:v>0.08</c:v>
                </c:pt>
                <c:pt idx="3951">
                  <c:v>0.08</c:v>
                </c:pt>
                <c:pt idx="3952">
                  <c:v>0.08</c:v>
                </c:pt>
                <c:pt idx="3953">
                  <c:v>0.08</c:v>
                </c:pt>
                <c:pt idx="3954">
                  <c:v>0.08</c:v>
                </c:pt>
                <c:pt idx="3955">
                  <c:v>0.09</c:v>
                </c:pt>
                <c:pt idx="3956">
                  <c:v>0.09</c:v>
                </c:pt>
                <c:pt idx="3957">
                  <c:v>0.09</c:v>
                </c:pt>
                <c:pt idx="3958">
                  <c:v>0.09</c:v>
                </c:pt>
                <c:pt idx="3959">
                  <c:v>0.09</c:v>
                </c:pt>
                <c:pt idx="3960">
                  <c:v>0.09</c:v>
                </c:pt>
                <c:pt idx="3961">
                  <c:v>0.09</c:v>
                </c:pt>
                <c:pt idx="3962">
                  <c:v>0.09</c:v>
                </c:pt>
                <c:pt idx="3963">
                  <c:v>0.09</c:v>
                </c:pt>
                <c:pt idx="3964">
                  <c:v>0.09</c:v>
                </c:pt>
                <c:pt idx="3965">
                  <c:v>0.09</c:v>
                </c:pt>
                <c:pt idx="3966">
                  <c:v>0.09</c:v>
                </c:pt>
                <c:pt idx="3967">
                  <c:v>0.09</c:v>
                </c:pt>
                <c:pt idx="3968">
                  <c:v>0.09</c:v>
                </c:pt>
                <c:pt idx="3969">
                  <c:v>0.09</c:v>
                </c:pt>
                <c:pt idx="3970">
                  <c:v>0.09</c:v>
                </c:pt>
                <c:pt idx="3971">
                  <c:v>0.09</c:v>
                </c:pt>
                <c:pt idx="3972">
                  <c:v>0.09</c:v>
                </c:pt>
                <c:pt idx="3973">
                  <c:v>0.09</c:v>
                </c:pt>
                <c:pt idx="3974">
                  <c:v>0.09</c:v>
                </c:pt>
                <c:pt idx="3975">
                  <c:v>0.09</c:v>
                </c:pt>
                <c:pt idx="3976">
                  <c:v>0.09</c:v>
                </c:pt>
                <c:pt idx="3977">
                  <c:v>0.09</c:v>
                </c:pt>
                <c:pt idx="3978">
                  <c:v>0.09</c:v>
                </c:pt>
                <c:pt idx="3979">
                  <c:v>0.09</c:v>
                </c:pt>
                <c:pt idx="3980">
                  <c:v>0.09</c:v>
                </c:pt>
                <c:pt idx="3981">
                  <c:v>0.09</c:v>
                </c:pt>
                <c:pt idx="3982">
                  <c:v>0.09</c:v>
                </c:pt>
                <c:pt idx="3983">
                  <c:v>0.09</c:v>
                </c:pt>
                <c:pt idx="3984">
                  <c:v>0.09</c:v>
                </c:pt>
                <c:pt idx="3985">
                  <c:v>0.09</c:v>
                </c:pt>
                <c:pt idx="3986">
                  <c:v>0.09</c:v>
                </c:pt>
                <c:pt idx="3987">
                  <c:v>0.09</c:v>
                </c:pt>
                <c:pt idx="3988">
                  <c:v>0.09</c:v>
                </c:pt>
                <c:pt idx="3989">
                  <c:v>0.09</c:v>
                </c:pt>
                <c:pt idx="3990">
                  <c:v>0.08</c:v>
                </c:pt>
                <c:pt idx="3991">
                  <c:v>0.08</c:v>
                </c:pt>
                <c:pt idx="3992">
                  <c:v>0.08</c:v>
                </c:pt>
                <c:pt idx="3993">
                  <c:v>0.08</c:v>
                </c:pt>
                <c:pt idx="3994">
                  <c:v>0.08</c:v>
                </c:pt>
                <c:pt idx="3995">
                  <c:v>0.09</c:v>
                </c:pt>
                <c:pt idx="3996">
                  <c:v>0.09</c:v>
                </c:pt>
                <c:pt idx="3997">
                  <c:v>0.09</c:v>
                </c:pt>
                <c:pt idx="3998">
                  <c:v>0.09</c:v>
                </c:pt>
                <c:pt idx="3999">
                  <c:v>0.08</c:v>
                </c:pt>
                <c:pt idx="4000">
                  <c:v>0.09</c:v>
                </c:pt>
                <c:pt idx="4001">
                  <c:v>0.09</c:v>
                </c:pt>
                <c:pt idx="4002">
                  <c:v>0.09</c:v>
                </c:pt>
                <c:pt idx="4003">
                  <c:v>0.09</c:v>
                </c:pt>
                <c:pt idx="4004">
                  <c:v>0.09</c:v>
                </c:pt>
                <c:pt idx="4005">
                  <c:v>0.09</c:v>
                </c:pt>
                <c:pt idx="4006">
                  <c:v>0.09</c:v>
                </c:pt>
                <c:pt idx="4007">
                  <c:v>0.09</c:v>
                </c:pt>
                <c:pt idx="4008">
                  <c:v>0.09</c:v>
                </c:pt>
                <c:pt idx="4009">
                  <c:v>0.09</c:v>
                </c:pt>
                <c:pt idx="4010">
                  <c:v>0.09</c:v>
                </c:pt>
                <c:pt idx="4011">
                  <c:v>0.09</c:v>
                </c:pt>
                <c:pt idx="4012">
                  <c:v>0.09</c:v>
                </c:pt>
                <c:pt idx="4013">
                  <c:v>0.09</c:v>
                </c:pt>
                <c:pt idx="4014">
                  <c:v>0.09</c:v>
                </c:pt>
                <c:pt idx="4015">
                  <c:v>0.09</c:v>
                </c:pt>
                <c:pt idx="4016">
                  <c:v>0.09</c:v>
                </c:pt>
                <c:pt idx="4017">
                  <c:v>0.09</c:v>
                </c:pt>
                <c:pt idx="4018">
                  <c:v>0.09</c:v>
                </c:pt>
                <c:pt idx="4019">
                  <c:v>0.09</c:v>
                </c:pt>
                <c:pt idx="4020">
                  <c:v>0.09</c:v>
                </c:pt>
                <c:pt idx="4021">
                  <c:v>0.09</c:v>
                </c:pt>
                <c:pt idx="4022">
                  <c:v>0.09</c:v>
                </c:pt>
                <c:pt idx="4023">
                  <c:v>0.09</c:v>
                </c:pt>
                <c:pt idx="4024">
                  <c:v>0.09</c:v>
                </c:pt>
                <c:pt idx="4025">
                  <c:v>0.09</c:v>
                </c:pt>
                <c:pt idx="4026">
                  <c:v>0.09</c:v>
                </c:pt>
                <c:pt idx="4027">
                  <c:v>0.09</c:v>
                </c:pt>
                <c:pt idx="4028">
                  <c:v>0.09</c:v>
                </c:pt>
                <c:pt idx="4029">
                  <c:v>0.09</c:v>
                </c:pt>
                <c:pt idx="4030">
                  <c:v>0.09</c:v>
                </c:pt>
                <c:pt idx="4031">
                  <c:v>0.09</c:v>
                </c:pt>
                <c:pt idx="4032">
                  <c:v>0.09</c:v>
                </c:pt>
                <c:pt idx="4033">
                  <c:v>0.09</c:v>
                </c:pt>
                <c:pt idx="4034">
                  <c:v>0.09</c:v>
                </c:pt>
                <c:pt idx="4035">
                  <c:v>0.09</c:v>
                </c:pt>
                <c:pt idx="4036">
                  <c:v>0.09</c:v>
                </c:pt>
                <c:pt idx="4037">
                  <c:v>0.09</c:v>
                </c:pt>
                <c:pt idx="4038">
                  <c:v>0.09</c:v>
                </c:pt>
                <c:pt idx="4039">
                  <c:v>0.09</c:v>
                </c:pt>
                <c:pt idx="4040">
                  <c:v>0.09</c:v>
                </c:pt>
                <c:pt idx="4041">
                  <c:v>0.09</c:v>
                </c:pt>
                <c:pt idx="4042">
                  <c:v>0.09</c:v>
                </c:pt>
                <c:pt idx="4043">
                  <c:v>0.09</c:v>
                </c:pt>
                <c:pt idx="4044">
                  <c:v>0.09</c:v>
                </c:pt>
                <c:pt idx="4045">
                  <c:v>0.09</c:v>
                </c:pt>
                <c:pt idx="4046">
                  <c:v>0.09</c:v>
                </c:pt>
                <c:pt idx="4047">
                  <c:v>0.09</c:v>
                </c:pt>
                <c:pt idx="4048">
                  <c:v>0.09</c:v>
                </c:pt>
                <c:pt idx="4049">
                  <c:v>0.09</c:v>
                </c:pt>
                <c:pt idx="4050">
                  <c:v>0.09</c:v>
                </c:pt>
                <c:pt idx="4051">
                  <c:v>0.09</c:v>
                </c:pt>
                <c:pt idx="4052">
                  <c:v>0.09</c:v>
                </c:pt>
                <c:pt idx="4053">
                  <c:v>0.09</c:v>
                </c:pt>
                <c:pt idx="4054">
                  <c:v>0.09</c:v>
                </c:pt>
                <c:pt idx="4055">
                  <c:v>0.09</c:v>
                </c:pt>
                <c:pt idx="4056">
                  <c:v>0.09</c:v>
                </c:pt>
                <c:pt idx="4057">
                  <c:v>0.09</c:v>
                </c:pt>
                <c:pt idx="4058">
                  <c:v>0.09</c:v>
                </c:pt>
                <c:pt idx="4059">
                  <c:v>0.09</c:v>
                </c:pt>
                <c:pt idx="4060">
                  <c:v>0.09</c:v>
                </c:pt>
                <c:pt idx="4061">
                  <c:v>0.09</c:v>
                </c:pt>
                <c:pt idx="4062">
                  <c:v>0.09</c:v>
                </c:pt>
                <c:pt idx="4063">
                  <c:v>0.09</c:v>
                </c:pt>
                <c:pt idx="4064">
                  <c:v>0.09</c:v>
                </c:pt>
                <c:pt idx="4065">
                  <c:v>0.09</c:v>
                </c:pt>
                <c:pt idx="4066">
                  <c:v>0.09</c:v>
                </c:pt>
                <c:pt idx="4067">
                  <c:v>0.09</c:v>
                </c:pt>
                <c:pt idx="4068">
                  <c:v>0.09</c:v>
                </c:pt>
                <c:pt idx="4069">
                  <c:v>0.09</c:v>
                </c:pt>
                <c:pt idx="4070">
                  <c:v>0.09</c:v>
                </c:pt>
                <c:pt idx="4071">
                  <c:v>0.09</c:v>
                </c:pt>
                <c:pt idx="4072">
                  <c:v>0.09</c:v>
                </c:pt>
                <c:pt idx="4073">
                  <c:v>0.09</c:v>
                </c:pt>
                <c:pt idx="4074">
                  <c:v>0.09</c:v>
                </c:pt>
                <c:pt idx="4075">
                  <c:v>0.09</c:v>
                </c:pt>
                <c:pt idx="4076">
                  <c:v>0.09</c:v>
                </c:pt>
                <c:pt idx="4077">
                  <c:v>0.09</c:v>
                </c:pt>
                <c:pt idx="4078">
                  <c:v>0.09</c:v>
                </c:pt>
                <c:pt idx="4079">
                  <c:v>0.09</c:v>
                </c:pt>
                <c:pt idx="4080">
                  <c:v>0.09</c:v>
                </c:pt>
                <c:pt idx="4081">
                  <c:v>0.09</c:v>
                </c:pt>
                <c:pt idx="4082">
                  <c:v>0.09</c:v>
                </c:pt>
                <c:pt idx="4083">
                  <c:v>0.09</c:v>
                </c:pt>
                <c:pt idx="4084">
                  <c:v>0.09</c:v>
                </c:pt>
                <c:pt idx="4085">
                  <c:v>0.09</c:v>
                </c:pt>
                <c:pt idx="4086">
                  <c:v>0.09</c:v>
                </c:pt>
                <c:pt idx="4087">
                  <c:v>0.09</c:v>
                </c:pt>
                <c:pt idx="4088">
                  <c:v>0.09</c:v>
                </c:pt>
                <c:pt idx="4089">
                  <c:v>0.09</c:v>
                </c:pt>
                <c:pt idx="4090">
                  <c:v>0.09</c:v>
                </c:pt>
                <c:pt idx="4091">
                  <c:v>0.09</c:v>
                </c:pt>
                <c:pt idx="4092">
                  <c:v>0.09</c:v>
                </c:pt>
                <c:pt idx="4093">
                  <c:v>0.09</c:v>
                </c:pt>
                <c:pt idx="4094">
                  <c:v>0.09</c:v>
                </c:pt>
                <c:pt idx="4095">
                  <c:v>0.09</c:v>
                </c:pt>
                <c:pt idx="4096">
                  <c:v>0.09</c:v>
                </c:pt>
                <c:pt idx="4097">
                  <c:v>0.09</c:v>
                </c:pt>
                <c:pt idx="4098">
                  <c:v>0.09</c:v>
                </c:pt>
                <c:pt idx="4099">
                  <c:v>0.09</c:v>
                </c:pt>
                <c:pt idx="4100">
                  <c:v>0.09</c:v>
                </c:pt>
                <c:pt idx="4101">
                  <c:v>0.09</c:v>
                </c:pt>
                <c:pt idx="4102">
                  <c:v>0.09</c:v>
                </c:pt>
                <c:pt idx="4103">
                  <c:v>0.09</c:v>
                </c:pt>
                <c:pt idx="4104">
                  <c:v>0.09</c:v>
                </c:pt>
                <c:pt idx="4105">
                  <c:v>0.09</c:v>
                </c:pt>
                <c:pt idx="4106">
                  <c:v>0.09</c:v>
                </c:pt>
                <c:pt idx="4107">
                  <c:v>0.09</c:v>
                </c:pt>
                <c:pt idx="4108">
                  <c:v>0.09</c:v>
                </c:pt>
                <c:pt idx="4109">
                  <c:v>0.09</c:v>
                </c:pt>
                <c:pt idx="4110">
                  <c:v>0.09</c:v>
                </c:pt>
                <c:pt idx="4111">
                  <c:v>0.09</c:v>
                </c:pt>
                <c:pt idx="4112">
                  <c:v>0.09</c:v>
                </c:pt>
                <c:pt idx="4113">
                  <c:v>0.09</c:v>
                </c:pt>
                <c:pt idx="4114">
                  <c:v>0.09</c:v>
                </c:pt>
                <c:pt idx="4115">
                  <c:v>0.09</c:v>
                </c:pt>
                <c:pt idx="4116">
                  <c:v>0.09</c:v>
                </c:pt>
                <c:pt idx="4117">
                  <c:v>0.09</c:v>
                </c:pt>
                <c:pt idx="4118">
                  <c:v>0.09</c:v>
                </c:pt>
                <c:pt idx="4119">
                  <c:v>0.09</c:v>
                </c:pt>
                <c:pt idx="4120">
                  <c:v>0.09</c:v>
                </c:pt>
                <c:pt idx="4121">
                  <c:v>0.09</c:v>
                </c:pt>
                <c:pt idx="4122">
                  <c:v>0.09</c:v>
                </c:pt>
                <c:pt idx="4123">
                  <c:v>0.09</c:v>
                </c:pt>
                <c:pt idx="4124">
                  <c:v>0.09</c:v>
                </c:pt>
                <c:pt idx="4125">
                  <c:v>0.09</c:v>
                </c:pt>
                <c:pt idx="4126">
                  <c:v>0.09</c:v>
                </c:pt>
                <c:pt idx="4127">
                  <c:v>0.09</c:v>
                </c:pt>
                <c:pt idx="4128">
                  <c:v>0.09</c:v>
                </c:pt>
                <c:pt idx="4129">
                  <c:v>0.09</c:v>
                </c:pt>
                <c:pt idx="4130">
                  <c:v>0.09</c:v>
                </c:pt>
                <c:pt idx="4131">
                  <c:v>0.09</c:v>
                </c:pt>
                <c:pt idx="4132">
                  <c:v>0.09</c:v>
                </c:pt>
                <c:pt idx="4133">
                  <c:v>0.09</c:v>
                </c:pt>
                <c:pt idx="4134">
                  <c:v>0.09</c:v>
                </c:pt>
                <c:pt idx="4135">
                  <c:v>0.09</c:v>
                </c:pt>
                <c:pt idx="4136">
                  <c:v>0.09</c:v>
                </c:pt>
                <c:pt idx="4137">
                  <c:v>0.09</c:v>
                </c:pt>
                <c:pt idx="4138">
                  <c:v>0.09</c:v>
                </c:pt>
                <c:pt idx="4139">
                  <c:v>0.09</c:v>
                </c:pt>
                <c:pt idx="4140">
                  <c:v>0.09</c:v>
                </c:pt>
                <c:pt idx="4141">
                  <c:v>0.09</c:v>
                </c:pt>
                <c:pt idx="4142">
                  <c:v>0.09</c:v>
                </c:pt>
                <c:pt idx="4143">
                  <c:v>0.09</c:v>
                </c:pt>
                <c:pt idx="4144">
                  <c:v>0.09</c:v>
                </c:pt>
                <c:pt idx="4145">
                  <c:v>0.09</c:v>
                </c:pt>
                <c:pt idx="4146">
                  <c:v>0.09</c:v>
                </c:pt>
                <c:pt idx="4147">
                  <c:v>0.09</c:v>
                </c:pt>
                <c:pt idx="4148">
                  <c:v>0.09</c:v>
                </c:pt>
                <c:pt idx="4149">
                  <c:v>0.09</c:v>
                </c:pt>
                <c:pt idx="4150">
                  <c:v>0.09</c:v>
                </c:pt>
                <c:pt idx="4151">
                  <c:v>0.09</c:v>
                </c:pt>
                <c:pt idx="4152">
                  <c:v>0.09</c:v>
                </c:pt>
                <c:pt idx="4153">
                  <c:v>0.09</c:v>
                </c:pt>
                <c:pt idx="4154">
                  <c:v>0.09</c:v>
                </c:pt>
                <c:pt idx="4155">
                  <c:v>0.09</c:v>
                </c:pt>
                <c:pt idx="4156">
                  <c:v>0.09</c:v>
                </c:pt>
                <c:pt idx="4157">
                  <c:v>0.09</c:v>
                </c:pt>
                <c:pt idx="4158">
                  <c:v>0.09</c:v>
                </c:pt>
                <c:pt idx="4159">
                  <c:v>0.09</c:v>
                </c:pt>
                <c:pt idx="4160">
                  <c:v>0.09</c:v>
                </c:pt>
                <c:pt idx="4161">
                  <c:v>0.09</c:v>
                </c:pt>
                <c:pt idx="4162">
                  <c:v>0.09</c:v>
                </c:pt>
                <c:pt idx="4163">
                  <c:v>0.09</c:v>
                </c:pt>
                <c:pt idx="4164">
                  <c:v>0.09</c:v>
                </c:pt>
                <c:pt idx="4165">
                  <c:v>0.09</c:v>
                </c:pt>
                <c:pt idx="4166">
                  <c:v>0.09</c:v>
                </c:pt>
                <c:pt idx="4167">
                  <c:v>0.09</c:v>
                </c:pt>
                <c:pt idx="4168">
                  <c:v>0.09</c:v>
                </c:pt>
                <c:pt idx="4169">
                  <c:v>0.09</c:v>
                </c:pt>
                <c:pt idx="4170">
                  <c:v>0.09</c:v>
                </c:pt>
                <c:pt idx="4171">
                  <c:v>0.09</c:v>
                </c:pt>
                <c:pt idx="4172">
                  <c:v>0.09</c:v>
                </c:pt>
                <c:pt idx="4173">
                  <c:v>0.09</c:v>
                </c:pt>
                <c:pt idx="4174">
                  <c:v>0.09</c:v>
                </c:pt>
                <c:pt idx="4175">
                  <c:v>0.09</c:v>
                </c:pt>
                <c:pt idx="4176">
                  <c:v>0.09</c:v>
                </c:pt>
                <c:pt idx="4177">
                  <c:v>0.09</c:v>
                </c:pt>
                <c:pt idx="4178">
                  <c:v>0.09</c:v>
                </c:pt>
                <c:pt idx="4179">
                  <c:v>0.09</c:v>
                </c:pt>
                <c:pt idx="4180">
                  <c:v>0.09</c:v>
                </c:pt>
                <c:pt idx="4181">
                  <c:v>0.09</c:v>
                </c:pt>
                <c:pt idx="4182">
                  <c:v>0.08</c:v>
                </c:pt>
                <c:pt idx="4183">
                  <c:v>0.08</c:v>
                </c:pt>
                <c:pt idx="4184">
                  <c:v>0.09</c:v>
                </c:pt>
                <c:pt idx="4185">
                  <c:v>0.09</c:v>
                </c:pt>
                <c:pt idx="4186">
                  <c:v>0.09</c:v>
                </c:pt>
                <c:pt idx="4187">
                  <c:v>0.09</c:v>
                </c:pt>
                <c:pt idx="4188">
                  <c:v>0.09</c:v>
                </c:pt>
                <c:pt idx="4189">
                  <c:v>0.09</c:v>
                </c:pt>
                <c:pt idx="4190">
                  <c:v>0.09</c:v>
                </c:pt>
                <c:pt idx="4191">
                  <c:v>0.09</c:v>
                </c:pt>
                <c:pt idx="4192">
                  <c:v>0.09</c:v>
                </c:pt>
                <c:pt idx="4193">
                  <c:v>0.09</c:v>
                </c:pt>
                <c:pt idx="4194">
                  <c:v>0.09</c:v>
                </c:pt>
                <c:pt idx="4195">
                  <c:v>0.09</c:v>
                </c:pt>
                <c:pt idx="4196">
                  <c:v>0.09</c:v>
                </c:pt>
                <c:pt idx="4197">
                  <c:v>0.09</c:v>
                </c:pt>
                <c:pt idx="4198">
                  <c:v>0.09</c:v>
                </c:pt>
                <c:pt idx="4199">
                  <c:v>0.09</c:v>
                </c:pt>
                <c:pt idx="4200">
                  <c:v>0.09</c:v>
                </c:pt>
                <c:pt idx="4201">
                  <c:v>0.09</c:v>
                </c:pt>
                <c:pt idx="4202">
                  <c:v>0.09</c:v>
                </c:pt>
                <c:pt idx="4203">
                  <c:v>0.09</c:v>
                </c:pt>
                <c:pt idx="4204">
                  <c:v>0.09</c:v>
                </c:pt>
                <c:pt idx="4205">
                  <c:v>0.09</c:v>
                </c:pt>
                <c:pt idx="4206">
                  <c:v>0.09</c:v>
                </c:pt>
                <c:pt idx="4207">
                  <c:v>0.09</c:v>
                </c:pt>
                <c:pt idx="4208">
                  <c:v>0.09</c:v>
                </c:pt>
                <c:pt idx="4209">
                  <c:v>0.09</c:v>
                </c:pt>
                <c:pt idx="4210">
                  <c:v>0.09</c:v>
                </c:pt>
                <c:pt idx="4211">
                  <c:v>0.09</c:v>
                </c:pt>
                <c:pt idx="4212">
                  <c:v>0.09</c:v>
                </c:pt>
                <c:pt idx="4213">
                  <c:v>0.09</c:v>
                </c:pt>
                <c:pt idx="4214">
                  <c:v>0.09</c:v>
                </c:pt>
                <c:pt idx="4215">
                  <c:v>0.09</c:v>
                </c:pt>
                <c:pt idx="4216">
                  <c:v>0.09</c:v>
                </c:pt>
                <c:pt idx="4217">
                  <c:v>0.09</c:v>
                </c:pt>
                <c:pt idx="4218">
                  <c:v>0.09</c:v>
                </c:pt>
                <c:pt idx="4219">
                  <c:v>0.09</c:v>
                </c:pt>
                <c:pt idx="4220">
                  <c:v>0.09</c:v>
                </c:pt>
                <c:pt idx="4221">
                  <c:v>0.09</c:v>
                </c:pt>
                <c:pt idx="4222">
                  <c:v>0.09</c:v>
                </c:pt>
                <c:pt idx="4223">
                  <c:v>0.09</c:v>
                </c:pt>
                <c:pt idx="4224">
                  <c:v>0.09</c:v>
                </c:pt>
                <c:pt idx="4225">
                  <c:v>0.09</c:v>
                </c:pt>
                <c:pt idx="4226">
                  <c:v>0.09</c:v>
                </c:pt>
                <c:pt idx="4227">
                  <c:v>0.09</c:v>
                </c:pt>
                <c:pt idx="4228">
                  <c:v>0.09</c:v>
                </c:pt>
                <c:pt idx="4229">
                  <c:v>0.09</c:v>
                </c:pt>
                <c:pt idx="4230">
                  <c:v>0.09</c:v>
                </c:pt>
                <c:pt idx="4231">
                  <c:v>0.09</c:v>
                </c:pt>
                <c:pt idx="4232">
                  <c:v>0.09</c:v>
                </c:pt>
                <c:pt idx="4233">
                  <c:v>0.09</c:v>
                </c:pt>
                <c:pt idx="4234">
                  <c:v>0.09</c:v>
                </c:pt>
                <c:pt idx="4235">
                  <c:v>0.09</c:v>
                </c:pt>
                <c:pt idx="4236">
                  <c:v>0.09</c:v>
                </c:pt>
                <c:pt idx="4237">
                  <c:v>0.09</c:v>
                </c:pt>
                <c:pt idx="4238">
                  <c:v>0.09</c:v>
                </c:pt>
                <c:pt idx="4239">
                  <c:v>0.09</c:v>
                </c:pt>
                <c:pt idx="4240">
                  <c:v>0.09</c:v>
                </c:pt>
                <c:pt idx="4241">
                  <c:v>0.09</c:v>
                </c:pt>
                <c:pt idx="4242">
                  <c:v>0.09</c:v>
                </c:pt>
                <c:pt idx="4243">
                  <c:v>0.09</c:v>
                </c:pt>
                <c:pt idx="4244">
                  <c:v>0.09</c:v>
                </c:pt>
                <c:pt idx="4245">
                  <c:v>0.09</c:v>
                </c:pt>
                <c:pt idx="4246">
                  <c:v>0.09</c:v>
                </c:pt>
                <c:pt idx="4247">
                  <c:v>0.09</c:v>
                </c:pt>
                <c:pt idx="4248">
                  <c:v>0.09</c:v>
                </c:pt>
                <c:pt idx="4249">
                  <c:v>0.09</c:v>
                </c:pt>
                <c:pt idx="4250">
                  <c:v>0.09</c:v>
                </c:pt>
                <c:pt idx="4251">
                  <c:v>0.09</c:v>
                </c:pt>
                <c:pt idx="4252">
                  <c:v>0.09</c:v>
                </c:pt>
                <c:pt idx="4253">
                  <c:v>0.08</c:v>
                </c:pt>
                <c:pt idx="4254">
                  <c:v>0.08</c:v>
                </c:pt>
                <c:pt idx="4255">
                  <c:v>0.08</c:v>
                </c:pt>
                <c:pt idx="4256">
                  <c:v>0.08</c:v>
                </c:pt>
                <c:pt idx="4257">
                  <c:v>0.08</c:v>
                </c:pt>
                <c:pt idx="4258">
                  <c:v>0.08</c:v>
                </c:pt>
                <c:pt idx="4259">
                  <c:v>0.08</c:v>
                </c:pt>
                <c:pt idx="4260">
                  <c:v>0.08</c:v>
                </c:pt>
                <c:pt idx="4261">
                  <c:v>0.08</c:v>
                </c:pt>
                <c:pt idx="4262">
                  <c:v>0.08</c:v>
                </c:pt>
                <c:pt idx="4263">
                  <c:v>0.08</c:v>
                </c:pt>
                <c:pt idx="4264">
                  <c:v>0.08</c:v>
                </c:pt>
                <c:pt idx="4265">
                  <c:v>0.08</c:v>
                </c:pt>
                <c:pt idx="4266">
                  <c:v>0.08</c:v>
                </c:pt>
                <c:pt idx="4267">
                  <c:v>0.08</c:v>
                </c:pt>
                <c:pt idx="4268">
                  <c:v>0.08</c:v>
                </c:pt>
                <c:pt idx="4269">
                  <c:v>0.08</c:v>
                </c:pt>
                <c:pt idx="4270">
                  <c:v>0.08</c:v>
                </c:pt>
                <c:pt idx="4271">
                  <c:v>0.08</c:v>
                </c:pt>
                <c:pt idx="4272">
                  <c:v>0.08</c:v>
                </c:pt>
                <c:pt idx="4273">
                  <c:v>0.08</c:v>
                </c:pt>
                <c:pt idx="4274">
                  <c:v>0.08</c:v>
                </c:pt>
                <c:pt idx="4275">
                  <c:v>0.08</c:v>
                </c:pt>
                <c:pt idx="4276">
                  <c:v>0.08</c:v>
                </c:pt>
                <c:pt idx="4277">
                  <c:v>0.08</c:v>
                </c:pt>
                <c:pt idx="4278">
                  <c:v>0.08</c:v>
                </c:pt>
                <c:pt idx="4279">
                  <c:v>0.08</c:v>
                </c:pt>
                <c:pt idx="4280">
                  <c:v>0.08</c:v>
                </c:pt>
                <c:pt idx="4281">
                  <c:v>0.08</c:v>
                </c:pt>
                <c:pt idx="4282">
                  <c:v>0.08</c:v>
                </c:pt>
                <c:pt idx="4283">
                  <c:v>0.08</c:v>
                </c:pt>
                <c:pt idx="4284">
                  <c:v>0.08</c:v>
                </c:pt>
                <c:pt idx="4285">
                  <c:v>0.08</c:v>
                </c:pt>
                <c:pt idx="4286">
                  <c:v>0.08</c:v>
                </c:pt>
                <c:pt idx="4287">
                  <c:v>0.08</c:v>
                </c:pt>
                <c:pt idx="4288">
                  <c:v>0.08</c:v>
                </c:pt>
                <c:pt idx="4289">
                  <c:v>0.08</c:v>
                </c:pt>
                <c:pt idx="4290">
                  <c:v>0.08</c:v>
                </c:pt>
                <c:pt idx="4291">
                  <c:v>0.08</c:v>
                </c:pt>
                <c:pt idx="4292">
                  <c:v>0.08</c:v>
                </c:pt>
                <c:pt idx="4293">
                  <c:v>0.08</c:v>
                </c:pt>
                <c:pt idx="4294">
                  <c:v>0.08</c:v>
                </c:pt>
                <c:pt idx="4295">
                  <c:v>0.08</c:v>
                </c:pt>
                <c:pt idx="4296">
                  <c:v>0.09</c:v>
                </c:pt>
                <c:pt idx="4297">
                  <c:v>0.09</c:v>
                </c:pt>
                <c:pt idx="4298">
                  <c:v>0.09</c:v>
                </c:pt>
                <c:pt idx="4299">
                  <c:v>0.09</c:v>
                </c:pt>
                <c:pt idx="4300">
                  <c:v>0.09</c:v>
                </c:pt>
                <c:pt idx="4301">
                  <c:v>0.09</c:v>
                </c:pt>
                <c:pt idx="4302">
                  <c:v>0.09</c:v>
                </c:pt>
                <c:pt idx="4303">
                  <c:v>0.09</c:v>
                </c:pt>
                <c:pt idx="4304">
                  <c:v>0.09</c:v>
                </c:pt>
                <c:pt idx="4305">
                  <c:v>0.09</c:v>
                </c:pt>
                <c:pt idx="4306">
                  <c:v>0.09</c:v>
                </c:pt>
                <c:pt idx="4308">
                  <c:v>0.09</c:v>
                </c:pt>
                <c:pt idx="4309">
                  <c:v>0.09</c:v>
                </c:pt>
                <c:pt idx="4310">
                  <c:v>0.09</c:v>
                </c:pt>
                <c:pt idx="4311">
                  <c:v>0.09</c:v>
                </c:pt>
                <c:pt idx="4312">
                  <c:v>0.09</c:v>
                </c:pt>
                <c:pt idx="4313">
                  <c:v>0.09</c:v>
                </c:pt>
                <c:pt idx="4314">
                  <c:v>0.09</c:v>
                </c:pt>
                <c:pt idx="4315">
                  <c:v>0.09</c:v>
                </c:pt>
                <c:pt idx="4316">
                  <c:v>0.09</c:v>
                </c:pt>
                <c:pt idx="4317">
                  <c:v>0.09</c:v>
                </c:pt>
                <c:pt idx="4318">
                  <c:v>0.09</c:v>
                </c:pt>
                <c:pt idx="4319">
                  <c:v>0.09</c:v>
                </c:pt>
                <c:pt idx="4320">
                  <c:v>0.09</c:v>
                </c:pt>
                <c:pt idx="4321">
                  <c:v>0.09</c:v>
                </c:pt>
                <c:pt idx="4322">
                  <c:v>0.09</c:v>
                </c:pt>
                <c:pt idx="4323">
                  <c:v>0.09</c:v>
                </c:pt>
                <c:pt idx="4324">
                  <c:v>0.09</c:v>
                </c:pt>
                <c:pt idx="4325">
                  <c:v>0.09</c:v>
                </c:pt>
                <c:pt idx="4326">
                  <c:v>0.09</c:v>
                </c:pt>
                <c:pt idx="4327">
                  <c:v>0.09</c:v>
                </c:pt>
                <c:pt idx="4328">
                  <c:v>0.09</c:v>
                </c:pt>
                <c:pt idx="4329">
                  <c:v>0.09</c:v>
                </c:pt>
                <c:pt idx="4330">
                  <c:v>0.09</c:v>
                </c:pt>
                <c:pt idx="4331">
                  <c:v>0.09</c:v>
                </c:pt>
                <c:pt idx="4332">
                  <c:v>0.09</c:v>
                </c:pt>
                <c:pt idx="4333">
                  <c:v>0.09</c:v>
                </c:pt>
                <c:pt idx="4334">
                  <c:v>0.09</c:v>
                </c:pt>
                <c:pt idx="4335">
                  <c:v>0.09</c:v>
                </c:pt>
                <c:pt idx="4336">
                  <c:v>0.09</c:v>
                </c:pt>
                <c:pt idx="4337">
                  <c:v>0.09</c:v>
                </c:pt>
                <c:pt idx="4338">
                  <c:v>0.09</c:v>
                </c:pt>
                <c:pt idx="4339">
                  <c:v>0.09</c:v>
                </c:pt>
                <c:pt idx="4340">
                  <c:v>0.09</c:v>
                </c:pt>
                <c:pt idx="4341">
                  <c:v>0.09</c:v>
                </c:pt>
                <c:pt idx="4342">
                  <c:v>0.09</c:v>
                </c:pt>
                <c:pt idx="4343">
                  <c:v>0.09</c:v>
                </c:pt>
                <c:pt idx="4344">
                  <c:v>0.09</c:v>
                </c:pt>
                <c:pt idx="4345">
                  <c:v>0.09</c:v>
                </c:pt>
                <c:pt idx="4346">
                  <c:v>0.09</c:v>
                </c:pt>
                <c:pt idx="4347">
                  <c:v>0.09</c:v>
                </c:pt>
                <c:pt idx="4348">
                  <c:v>0.09</c:v>
                </c:pt>
                <c:pt idx="4349">
                  <c:v>0.09</c:v>
                </c:pt>
                <c:pt idx="4350">
                  <c:v>0.09</c:v>
                </c:pt>
                <c:pt idx="4351">
                  <c:v>0.09</c:v>
                </c:pt>
                <c:pt idx="4352">
                  <c:v>0.09</c:v>
                </c:pt>
                <c:pt idx="4353">
                  <c:v>0.09</c:v>
                </c:pt>
                <c:pt idx="4354">
                  <c:v>0.09</c:v>
                </c:pt>
                <c:pt idx="4355">
                  <c:v>0.09</c:v>
                </c:pt>
                <c:pt idx="4356">
                  <c:v>0.09</c:v>
                </c:pt>
                <c:pt idx="4357">
                  <c:v>0.09</c:v>
                </c:pt>
                <c:pt idx="4358">
                  <c:v>0.09</c:v>
                </c:pt>
                <c:pt idx="4359">
                  <c:v>0.09</c:v>
                </c:pt>
                <c:pt idx="4360">
                  <c:v>0.09</c:v>
                </c:pt>
                <c:pt idx="4361">
                  <c:v>0.09</c:v>
                </c:pt>
                <c:pt idx="4362">
                  <c:v>0.09</c:v>
                </c:pt>
                <c:pt idx="4363">
                  <c:v>0.09</c:v>
                </c:pt>
                <c:pt idx="4364">
                  <c:v>0.09</c:v>
                </c:pt>
                <c:pt idx="4365">
                  <c:v>0.09</c:v>
                </c:pt>
                <c:pt idx="4366">
                  <c:v>0.09</c:v>
                </c:pt>
                <c:pt idx="4367">
                  <c:v>0.09</c:v>
                </c:pt>
                <c:pt idx="4368">
                  <c:v>0.09</c:v>
                </c:pt>
                <c:pt idx="4369">
                  <c:v>0.09</c:v>
                </c:pt>
                <c:pt idx="4370">
                  <c:v>0.09</c:v>
                </c:pt>
                <c:pt idx="4371">
                  <c:v>0.09</c:v>
                </c:pt>
                <c:pt idx="4372">
                  <c:v>0.09</c:v>
                </c:pt>
                <c:pt idx="4373">
                  <c:v>0.09</c:v>
                </c:pt>
                <c:pt idx="4374">
                  <c:v>0.09</c:v>
                </c:pt>
                <c:pt idx="4375">
                  <c:v>0.09</c:v>
                </c:pt>
                <c:pt idx="4376">
                  <c:v>0.09</c:v>
                </c:pt>
                <c:pt idx="4377">
                  <c:v>0.09</c:v>
                </c:pt>
                <c:pt idx="4378">
                  <c:v>0.09</c:v>
                </c:pt>
                <c:pt idx="4379">
                  <c:v>0.09</c:v>
                </c:pt>
                <c:pt idx="4380">
                  <c:v>0.09</c:v>
                </c:pt>
                <c:pt idx="4381">
                  <c:v>0.09</c:v>
                </c:pt>
                <c:pt idx="4382">
                  <c:v>0.09</c:v>
                </c:pt>
                <c:pt idx="4383">
                  <c:v>0.09</c:v>
                </c:pt>
                <c:pt idx="4384">
                  <c:v>0.09</c:v>
                </c:pt>
                <c:pt idx="4385">
                  <c:v>0.09</c:v>
                </c:pt>
                <c:pt idx="4386">
                  <c:v>0.09</c:v>
                </c:pt>
                <c:pt idx="4387">
                  <c:v>0.09</c:v>
                </c:pt>
                <c:pt idx="4388">
                  <c:v>0.09</c:v>
                </c:pt>
                <c:pt idx="4389">
                  <c:v>0.09</c:v>
                </c:pt>
                <c:pt idx="4390">
                  <c:v>0.09</c:v>
                </c:pt>
                <c:pt idx="4391">
                  <c:v>0.09</c:v>
                </c:pt>
                <c:pt idx="4392">
                  <c:v>0.09</c:v>
                </c:pt>
                <c:pt idx="4393">
                  <c:v>0.09</c:v>
                </c:pt>
                <c:pt idx="4394">
                  <c:v>0.09</c:v>
                </c:pt>
                <c:pt idx="4395">
                  <c:v>0.09</c:v>
                </c:pt>
                <c:pt idx="4396">
                  <c:v>0.09</c:v>
                </c:pt>
                <c:pt idx="4397">
                  <c:v>0.09</c:v>
                </c:pt>
                <c:pt idx="4398">
                  <c:v>0.09</c:v>
                </c:pt>
                <c:pt idx="4399">
                  <c:v>0.09</c:v>
                </c:pt>
                <c:pt idx="4400">
                  <c:v>0.09</c:v>
                </c:pt>
                <c:pt idx="4401">
                  <c:v>0.09</c:v>
                </c:pt>
                <c:pt idx="4402">
                  <c:v>0.09</c:v>
                </c:pt>
                <c:pt idx="4403">
                  <c:v>0.09</c:v>
                </c:pt>
                <c:pt idx="4404">
                  <c:v>0.09</c:v>
                </c:pt>
                <c:pt idx="4405">
                  <c:v>0.09</c:v>
                </c:pt>
                <c:pt idx="4406">
                  <c:v>0.09</c:v>
                </c:pt>
                <c:pt idx="4407">
                  <c:v>0.09</c:v>
                </c:pt>
                <c:pt idx="4408">
                  <c:v>0.09</c:v>
                </c:pt>
                <c:pt idx="4409">
                  <c:v>0.09</c:v>
                </c:pt>
                <c:pt idx="4410">
                  <c:v>0.09</c:v>
                </c:pt>
                <c:pt idx="4411">
                  <c:v>0.09</c:v>
                </c:pt>
                <c:pt idx="4412">
                  <c:v>0.09</c:v>
                </c:pt>
                <c:pt idx="4413">
                  <c:v>0.09</c:v>
                </c:pt>
                <c:pt idx="4414">
                  <c:v>0.09</c:v>
                </c:pt>
                <c:pt idx="4415">
                  <c:v>0.09</c:v>
                </c:pt>
                <c:pt idx="4416">
                  <c:v>0.09</c:v>
                </c:pt>
                <c:pt idx="4417">
                  <c:v>0.09</c:v>
                </c:pt>
                <c:pt idx="4418">
                  <c:v>0.09</c:v>
                </c:pt>
                <c:pt idx="4419">
                  <c:v>0.09</c:v>
                </c:pt>
                <c:pt idx="4420">
                  <c:v>0.09</c:v>
                </c:pt>
                <c:pt idx="4421">
                  <c:v>0.09</c:v>
                </c:pt>
                <c:pt idx="4422">
                  <c:v>0.09</c:v>
                </c:pt>
                <c:pt idx="4423">
                  <c:v>0.09</c:v>
                </c:pt>
                <c:pt idx="4424">
                  <c:v>0.09</c:v>
                </c:pt>
                <c:pt idx="4425">
                  <c:v>0.09</c:v>
                </c:pt>
                <c:pt idx="4426">
                  <c:v>0.09</c:v>
                </c:pt>
                <c:pt idx="4427">
                  <c:v>0.09</c:v>
                </c:pt>
                <c:pt idx="4428">
                  <c:v>0.09</c:v>
                </c:pt>
                <c:pt idx="4429">
                  <c:v>0.09</c:v>
                </c:pt>
                <c:pt idx="4430">
                  <c:v>0.09</c:v>
                </c:pt>
                <c:pt idx="4431">
                  <c:v>0.09</c:v>
                </c:pt>
                <c:pt idx="4432">
                  <c:v>0.09</c:v>
                </c:pt>
                <c:pt idx="4433">
                  <c:v>0.09</c:v>
                </c:pt>
                <c:pt idx="4434">
                  <c:v>0.09</c:v>
                </c:pt>
                <c:pt idx="4435">
                  <c:v>0.09</c:v>
                </c:pt>
                <c:pt idx="4436">
                  <c:v>0.09</c:v>
                </c:pt>
                <c:pt idx="4437">
                  <c:v>0.09</c:v>
                </c:pt>
                <c:pt idx="4438">
                  <c:v>0.09</c:v>
                </c:pt>
                <c:pt idx="4439">
                  <c:v>0.09</c:v>
                </c:pt>
                <c:pt idx="4440">
                  <c:v>0.09</c:v>
                </c:pt>
                <c:pt idx="4441">
                  <c:v>0.09</c:v>
                </c:pt>
                <c:pt idx="4442">
                  <c:v>0.09</c:v>
                </c:pt>
                <c:pt idx="4443">
                  <c:v>0.09</c:v>
                </c:pt>
                <c:pt idx="4444">
                  <c:v>0.09</c:v>
                </c:pt>
                <c:pt idx="4445">
                  <c:v>0.09</c:v>
                </c:pt>
                <c:pt idx="4446">
                  <c:v>0.09</c:v>
                </c:pt>
                <c:pt idx="4447">
                  <c:v>0.09</c:v>
                </c:pt>
                <c:pt idx="4448">
                  <c:v>0.09</c:v>
                </c:pt>
                <c:pt idx="4449">
                  <c:v>0.09</c:v>
                </c:pt>
                <c:pt idx="4450">
                  <c:v>0.09</c:v>
                </c:pt>
                <c:pt idx="4451">
                  <c:v>0.09</c:v>
                </c:pt>
                <c:pt idx="4452">
                  <c:v>0.09</c:v>
                </c:pt>
                <c:pt idx="4453">
                  <c:v>0.09</c:v>
                </c:pt>
                <c:pt idx="4454">
                  <c:v>0.09</c:v>
                </c:pt>
                <c:pt idx="4455">
                  <c:v>0.09</c:v>
                </c:pt>
                <c:pt idx="4456">
                  <c:v>0.09</c:v>
                </c:pt>
                <c:pt idx="4457">
                  <c:v>0.09</c:v>
                </c:pt>
                <c:pt idx="4458">
                  <c:v>0.09</c:v>
                </c:pt>
                <c:pt idx="4459">
                  <c:v>0.09</c:v>
                </c:pt>
                <c:pt idx="4460">
                  <c:v>0.09</c:v>
                </c:pt>
                <c:pt idx="4461">
                  <c:v>0.09</c:v>
                </c:pt>
                <c:pt idx="4462">
                  <c:v>0.09</c:v>
                </c:pt>
                <c:pt idx="4463">
                  <c:v>0.09</c:v>
                </c:pt>
                <c:pt idx="4464">
                  <c:v>0.09</c:v>
                </c:pt>
                <c:pt idx="4465">
                  <c:v>0.09</c:v>
                </c:pt>
                <c:pt idx="4466">
                  <c:v>0.09</c:v>
                </c:pt>
                <c:pt idx="4467">
                  <c:v>0.09</c:v>
                </c:pt>
                <c:pt idx="4468">
                  <c:v>0.08</c:v>
                </c:pt>
                <c:pt idx="4469">
                  <c:v>0.08</c:v>
                </c:pt>
                <c:pt idx="4470">
                  <c:v>0.08</c:v>
                </c:pt>
                <c:pt idx="4471">
                  <c:v>0.08</c:v>
                </c:pt>
                <c:pt idx="4472">
                  <c:v>0.08</c:v>
                </c:pt>
                <c:pt idx="4473">
                  <c:v>0.09</c:v>
                </c:pt>
                <c:pt idx="4474">
                  <c:v>0.09</c:v>
                </c:pt>
                <c:pt idx="4475">
                  <c:v>0.09</c:v>
                </c:pt>
                <c:pt idx="4476">
                  <c:v>0.09</c:v>
                </c:pt>
                <c:pt idx="4477">
                  <c:v>0.09</c:v>
                </c:pt>
                <c:pt idx="4478">
                  <c:v>0.09</c:v>
                </c:pt>
                <c:pt idx="4479">
                  <c:v>0.09</c:v>
                </c:pt>
                <c:pt idx="4480">
                  <c:v>0.09</c:v>
                </c:pt>
                <c:pt idx="4481">
                  <c:v>0.09</c:v>
                </c:pt>
                <c:pt idx="4482">
                  <c:v>0.09</c:v>
                </c:pt>
                <c:pt idx="4483">
                  <c:v>0.09</c:v>
                </c:pt>
                <c:pt idx="4484">
                  <c:v>0.09</c:v>
                </c:pt>
                <c:pt idx="4485">
                  <c:v>0.09</c:v>
                </c:pt>
                <c:pt idx="4486">
                  <c:v>0.09</c:v>
                </c:pt>
                <c:pt idx="4487">
                  <c:v>0.09</c:v>
                </c:pt>
                <c:pt idx="4488">
                  <c:v>0.09</c:v>
                </c:pt>
                <c:pt idx="4489">
                  <c:v>0.09</c:v>
                </c:pt>
                <c:pt idx="4490">
                  <c:v>0.09</c:v>
                </c:pt>
                <c:pt idx="4491">
                  <c:v>0.09</c:v>
                </c:pt>
                <c:pt idx="4492">
                  <c:v>0.09</c:v>
                </c:pt>
                <c:pt idx="4493">
                  <c:v>0.09</c:v>
                </c:pt>
                <c:pt idx="4494">
                  <c:v>0.09</c:v>
                </c:pt>
                <c:pt idx="4495">
                  <c:v>0.09</c:v>
                </c:pt>
                <c:pt idx="4496">
                  <c:v>0.09</c:v>
                </c:pt>
                <c:pt idx="4497">
                  <c:v>0.09</c:v>
                </c:pt>
                <c:pt idx="4498">
                  <c:v>0.09</c:v>
                </c:pt>
                <c:pt idx="4499">
                  <c:v>0.09</c:v>
                </c:pt>
                <c:pt idx="4500">
                  <c:v>0.09</c:v>
                </c:pt>
                <c:pt idx="4501">
                  <c:v>0.09</c:v>
                </c:pt>
                <c:pt idx="4502">
                  <c:v>0.09</c:v>
                </c:pt>
                <c:pt idx="4503">
                  <c:v>0.09</c:v>
                </c:pt>
                <c:pt idx="4505">
                  <c:v>0.09</c:v>
                </c:pt>
                <c:pt idx="4506">
                  <c:v>0.09</c:v>
                </c:pt>
                <c:pt idx="4507">
                  <c:v>0.09</c:v>
                </c:pt>
                <c:pt idx="4508">
                  <c:v>0.09</c:v>
                </c:pt>
                <c:pt idx="4509">
                  <c:v>0.09</c:v>
                </c:pt>
                <c:pt idx="4510">
                  <c:v>0.09</c:v>
                </c:pt>
                <c:pt idx="4511">
                  <c:v>0.09</c:v>
                </c:pt>
                <c:pt idx="4512">
                  <c:v>0.09</c:v>
                </c:pt>
                <c:pt idx="4513">
                  <c:v>0.09</c:v>
                </c:pt>
                <c:pt idx="4514">
                  <c:v>0.09</c:v>
                </c:pt>
                <c:pt idx="4515">
                  <c:v>0.09</c:v>
                </c:pt>
                <c:pt idx="4516">
                  <c:v>0.09</c:v>
                </c:pt>
                <c:pt idx="4517">
                  <c:v>0.09</c:v>
                </c:pt>
                <c:pt idx="4518">
                  <c:v>0.09</c:v>
                </c:pt>
                <c:pt idx="4519">
                  <c:v>0.09</c:v>
                </c:pt>
                <c:pt idx="4520">
                  <c:v>0.09</c:v>
                </c:pt>
                <c:pt idx="4521">
                  <c:v>0.09</c:v>
                </c:pt>
                <c:pt idx="4522">
                  <c:v>0.09</c:v>
                </c:pt>
                <c:pt idx="4523">
                  <c:v>0.09</c:v>
                </c:pt>
                <c:pt idx="4524">
                  <c:v>0.09</c:v>
                </c:pt>
                <c:pt idx="4525">
                  <c:v>0.09</c:v>
                </c:pt>
                <c:pt idx="4526">
                  <c:v>0.09</c:v>
                </c:pt>
                <c:pt idx="4527">
                  <c:v>0.09</c:v>
                </c:pt>
                <c:pt idx="4528">
                  <c:v>0.09</c:v>
                </c:pt>
                <c:pt idx="4529">
                  <c:v>0.09</c:v>
                </c:pt>
                <c:pt idx="4530">
                  <c:v>0.09</c:v>
                </c:pt>
                <c:pt idx="4531">
                  <c:v>0.09</c:v>
                </c:pt>
                <c:pt idx="4532">
                  <c:v>0.09</c:v>
                </c:pt>
                <c:pt idx="4533">
                  <c:v>0.09</c:v>
                </c:pt>
                <c:pt idx="4534">
                  <c:v>0.09</c:v>
                </c:pt>
                <c:pt idx="4535">
                  <c:v>0.09</c:v>
                </c:pt>
                <c:pt idx="4536">
                  <c:v>0.09</c:v>
                </c:pt>
                <c:pt idx="4537">
                  <c:v>0.09</c:v>
                </c:pt>
                <c:pt idx="4538">
                  <c:v>0.09</c:v>
                </c:pt>
                <c:pt idx="4539">
                  <c:v>0.09</c:v>
                </c:pt>
                <c:pt idx="4540">
                  <c:v>0.09</c:v>
                </c:pt>
                <c:pt idx="4541">
                  <c:v>0.09</c:v>
                </c:pt>
                <c:pt idx="4542">
                  <c:v>0.09</c:v>
                </c:pt>
                <c:pt idx="4543">
                  <c:v>0.09</c:v>
                </c:pt>
                <c:pt idx="4544">
                  <c:v>0.09</c:v>
                </c:pt>
                <c:pt idx="4545">
                  <c:v>0.09</c:v>
                </c:pt>
                <c:pt idx="4546">
                  <c:v>0.09</c:v>
                </c:pt>
                <c:pt idx="4547">
                  <c:v>0.09</c:v>
                </c:pt>
                <c:pt idx="4548">
                  <c:v>0.09</c:v>
                </c:pt>
                <c:pt idx="4549">
                  <c:v>0.09</c:v>
                </c:pt>
                <c:pt idx="4550">
                  <c:v>0.09</c:v>
                </c:pt>
                <c:pt idx="4551">
                  <c:v>0.09</c:v>
                </c:pt>
                <c:pt idx="4552">
                  <c:v>0.09</c:v>
                </c:pt>
                <c:pt idx="4553">
                  <c:v>0.09</c:v>
                </c:pt>
                <c:pt idx="4554">
                  <c:v>0.09</c:v>
                </c:pt>
                <c:pt idx="4555">
                  <c:v>0.09</c:v>
                </c:pt>
                <c:pt idx="4556">
                  <c:v>0.09</c:v>
                </c:pt>
                <c:pt idx="4557">
                  <c:v>0.09</c:v>
                </c:pt>
                <c:pt idx="4558">
                  <c:v>0.09</c:v>
                </c:pt>
                <c:pt idx="4559">
                  <c:v>0.09</c:v>
                </c:pt>
                <c:pt idx="4560">
                  <c:v>0.09</c:v>
                </c:pt>
                <c:pt idx="4561">
                  <c:v>0.09</c:v>
                </c:pt>
                <c:pt idx="4562">
                  <c:v>0.09</c:v>
                </c:pt>
                <c:pt idx="4563">
                  <c:v>0.09</c:v>
                </c:pt>
                <c:pt idx="4564">
                  <c:v>0.09</c:v>
                </c:pt>
                <c:pt idx="4565">
                  <c:v>0.09</c:v>
                </c:pt>
                <c:pt idx="4566">
                  <c:v>0.09</c:v>
                </c:pt>
                <c:pt idx="4567">
                  <c:v>0.09</c:v>
                </c:pt>
                <c:pt idx="4568">
                  <c:v>0.09</c:v>
                </c:pt>
                <c:pt idx="4569">
                  <c:v>0.09</c:v>
                </c:pt>
                <c:pt idx="4570">
                  <c:v>0.09</c:v>
                </c:pt>
                <c:pt idx="4571">
                  <c:v>0.09</c:v>
                </c:pt>
                <c:pt idx="4572">
                  <c:v>0.09</c:v>
                </c:pt>
                <c:pt idx="4573">
                  <c:v>0.09</c:v>
                </c:pt>
                <c:pt idx="4574">
                  <c:v>0.09</c:v>
                </c:pt>
                <c:pt idx="4575">
                  <c:v>0.09</c:v>
                </c:pt>
                <c:pt idx="4576">
                  <c:v>0.09</c:v>
                </c:pt>
                <c:pt idx="4577">
                  <c:v>0.09</c:v>
                </c:pt>
                <c:pt idx="4578">
                  <c:v>0.09</c:v>
                </c:pt>
                <c:pt idx="4579">
                  <c:v>0.09</c:v>
                </c:pt>
                <c:pt idx="4580">
                  <c:v>0.09</c:v>
                </c:pt>
                <c:pt idx="4581">
                  <c:v>0.09</c:v>
                </c:pt>
                <c:pt idx="4582">
                  <c:v>0.09</c:v>
                </c:pt>
                <c:pt idx="4583">
                  <c:v>0.09</c:v>
                </c:pt>
                <c:pt idx="4584">
                  <c:v>0.09</c:v>
                </c:pt>
                <c:pt idx="4585">
                  <c:v>0.09</c:v>
                </c:pt>
                <c:pt idx="4586">
                  <c:v>0.09</c:v>
                </c:pt>
                <c:pt idx="4587">
                  <c:v>0.09</c:v>
                </c:pt>
                <c:pt idx="4588">
                  <c:v>0.09</c:v>
                </c:pt>
                <c:pt idx="4589">
                  <c:v>0.09</c:v>
                </c:pt>
                <c:pt idx="4590">
                  <c:v>0.09</c:v>
                </c:pt>
                <c:pt idx="4591">
                  <c:v>0.09</c:v>
                </c:pt>
                <c:pt idx="4592">
                  <c:v>0.09</c:v>
                </c:pt>
                <c:pt idx="4593">
                  <c:v>0.09</c:v>
                </c:pt>
                <c:pt idx="4594">
                  <c:v>0.09</c:v>
                </c:pt>
                <c:pt idx="4595">
                  <c:v>0.09</c:v>
                </c:pt>
                <c:pt idx="4596">
                  <c:v>0.09</c:v>
                </c:pt>
                <c:pt idx="4597">
                  <c:v>0.09</c:v>
                </c:pt>
                <c:pt idx="4598">
                  <c:v>0.09</c:v>
                </c:pt>
                <c:pt idx="4599">
                  <c:v>0.09</c:v>
                </c:pt>
                <c:pt idx="4600">
                  <c:v>0.09</c:v>
                </c:pt>
                <c:pt idx="4601">
                  <c:v>0.09</c:v>
                </c:pt>
                <c:pt idx="4602">
                  <c:v>0.09</c:v>
                </c:pt>
                <c:pt idx="4603">
                  <c:v>0.09</c:v>
                </c:pt>
                <c:pt idx="4604">
                  <c:v>0.09</c:v>
                </c:pt>
                <c:pt idx="4605">
                  <c:v>0.09</c:v>
                </c:pt>
                <c:pt idx="4606">
                  <c:v>0.09</c:v>
                </c:pt>
                <c:pt idx="4607">
                  <c:v>0.09</c:v>
                </c:pt>
                <c:pt idx="4608">
                  <c:v>0.09</c:v>
                </c:pt>
                <c:pt idx="4609">
                  <c:v>0.09</c:v>
                </c:pt>
                <c:pt idx="4610">
                  <c:v>0.09</c:v>
                </c:pt>
                <c:pt idx="4611">
                  <c:v>0.09</c:v>
                </c:pt>
                <c:pt idx="4612">
                  <c:v>0.09</c:v>
                </c:pt>
                <c:pt idx="4613">
                  <c:v>0.09</c:v>
                </c:pt>
                <c:pt idx="4614">
                  <c:v>0.09</c:v>
                </c:pt>
                <c:pt idx="4615">
                  <c:v>0.09</c:v>
                </c:pt>
                <c:pt idx="4616">
                  <c:v>0.09</c:v>
                </c:pt>
                <c:pt idx="4617">
                  <c:v>0.09</c:v>
                </c:pt>
                <c:pt idx="4618">
                  <c:v>0.09</c:v>
                </c:pt>
                <c:pt idx="4619">
                  <c:v>0.09</c:v>
                </c:pt>
                <c:pt idx="4620">
                  <c:v>0.09</c:v>
                </c:pt>
                <c:pt idx="4621">
                  <c:v>0.09</c:v>
                </c:pt>
                <c:pt idx="4622">
                  <c:v>0.09</c:v>
                </c:pt>
                <c:pt idx="4623">
                  <c:v>0.09</c:v>
                </c:pt>
                <c:pt idx="4624">
                  <c:v>0.09</c:v>
                </c:pt>
                <c:pt idx="4625">
                  <c:v>0.09</c:v>
                </c:pt>
                <c:pt idx="4626">
                  <c:v>0.09</c:v>
                </c:pt>
                <c:pt idx="4627">
                  <c:v>0.09</c:v>
                </c:pt>
                <c:pt idx="4628">
                  <c:v>0.09</c:v>
                </c:pt>
                <c:pt idx="4629">
                  <c:v>0.09</c:v>
                </c:pt>
                <c:pt idx="4630">
                  <c:v>0.09</c:v>
                </c:pt>
                <c:pt idx="4632">
                  <c:v>0.09</c:v>
                </c:pt>
                <c:pt idx="4633">
                  <c:v>0.09</c:v>
                </c:pt>
                <c:pt idx="4634">
                  <c:v>0.09</c:v>
                </c:pt>
                <c:pt idx="4635">
                  <c:v>0.09</c:v>
                </c:pt>
                <c:pt idx="4636">
                  <c:v>0.09</c:v>
                </c:pt>
                <c:pt idx="4637">
                  <c:v>0.09</c:v>
                </c:pt>
                <c:pt idx="4638">
                  <c:v>0.09</c:v>
                </c:pt>
                <c:pt idx="4639">
                  <c:v>0.09</c:v>
                </c:pt>
                <c:pt idx="4640">
                  <c:v>0.09</c:v>
                </c:pt>
                <c:pt idx="4641">
                  <c:v>0.09</c:v>
                </c:pt>
                <c:pt idx="4642">
                  <c:v>0.09</c:v>
                </c:pt>
                <c:pt idx="4643">
                  <c:v>0.09</c:v>
                </c:pt>
                <c:pt idx="4644">
                  <c:v>0.09</c:v>
                </c:pt>
                <c:pt idx="4645">
                  <c:v>0.09</c:v>
                </c:pt>
                <c:pt idx="4646">
                  <c:v>0.09</c:v>
                </c:pt>
                <c:pt idx="4647">
                  <c:v>0.09</c:v>
                </c:pt>
                <c:pt idx="4648">
                  <c:v>0.09</c:v>
                </c:pt>
                <c:pt idx="4649">
                  <c:v>0.09</c:v>
                </c:pt>
                <c:pt idx="4650">
                  <c:v>0.09</c:v>
                </c:pt>
                <c:pt idx="4651">
                  <c:v>0.09</c:v>
                </c:pt>
                <c:pt idx="4652">
                  <c:v>0.09</c:v>
                </c:pt>
                <c:pt idx="4653">
                  <c:v>0.09</c:v>
                </c:pt>
                <c:pt idx="4654">
                  <c:v>0.09</c:v>
                </c:pt>
                <c:pt idx="4655">
                  <c:v>0.09</c:v>
                </c:pt>
                <c:pt idx="4656">
                  <c:v>0.09</c:v>
                </c:pt>
                <c:pt idx="4657">
                  <c:v>0.09</c:v>
                </c:pt>
                <c:pt idx="4658">
                  <c:v>0.09</c:v>
                </c:pt>
                <c:pt idx="4659">
                  <c:v>0.09</c:v>
                </c:pt>
                <c:pt idx="4660">
                  <c:v>0.09</c:v>
                </c:pt>
                <c:pt idx="4661">
                  <c:v>0.09</c:v>
                </c:pt>
                <c:pt idx="4662">
                  <c:v>0.09</c:v>
                </c:pt>
                <c:pt idx="4663">
                  <c:v>0.09</c:v>
                </c:pt>
                <c:pt idx="4664">
                  <c:v>0.09</c:v>
                </c:pt>
                <c:pt idx="4665">
                  <c:v>0.09</c:v>
                </c:pt>
                <c:pt idx="4666">
                  <c:v>0.09</c:v>
                </c:pt>
                <c:pt idx="4667">
                  <c:v>0.09</c:v>
                </c:pt>
                <c:pt idx="4668">
                  <c:v>0.09</c:v>
                </c:pt>
                <c:pt idx="4669">
                  <c:v>0.09</c:v>
                </c:pt>
                <c:pt idx="4670">
                  <c:v>0.09</c:v>
                </c:pt>
                <c:pt idx="4671">
                  <c:v>0.09</c:v>
                </c:pt>
                <c:pt idx="4672">
                  <c:v>0.09</c:v>
                </c:pt>
                <c:pt idx="4673">
                  <c:v>0.09</c:v>
                </c:pt>
                <c:pt idx="4674">
                  <c:v>0.09</c:v>
                </c:pt>
                <c:pt idx="4675">
                  <c:v>0.09</c:v>
                </c:pt>
                <c:pt idx="4676">
                  <c:v>0.09</c:v>
                </c:pt>
                <c:pt idx="4677">
                  <c:v>0.09</c:v>
                </c:pt>
                <c:pt idx="4678">
                  <c:v>0.09</c:v>
                </c:pt>
                <c:pt idx="4679">
                  <c:v>0.09</c:v>
                </c:pt>
                <c:pt idx="4680">
                  <c:v>0.09</c:v>
                </c:pt>
                <c:pt idx="4681">
                  <c:v>0.09</c:v>
                </c:pt>
                <c:pt idx="4682">
                  <c:v>0.09</c:v>
                </c:pt>
                <c:pt idx="4683">
                  <c:v>0.09</c:v>
                </c:pt>
                <c:pt idx="4684">
                  <c:v>0.09</c:v>
                </c:pt>
                <c:pt idx="4685">
                  <c:v>0.09</c:v>
                </c:pt>
                <c:pt idx="4686">
                  <c:v>0.09</c:v>
                </c:pt>
                <c:pt idx="4687">
                  <c:v>0.09</c:v>
                </c:pt>
                <c:pt idx="4688">
                  <c:v>0.09</c:v>
                </c:pt>
                <c:pt idx="4689">
                  <c:v>0.09</c:v>
                </c:pt>
                <c:pt idx="4690">
                  <c:v>0.09</c:v>
                </c:pt>
                <c:pt idx="4691">
                  <c:v>0.09</c:v>
                </c:pt>
                <c:pt idx="4692">
                  <c:v>0.09</c:v>
                </c:pt>
                <c:pt idx="4693">
                  <c:v>0.09</c:v>
                </c:pt>
                <c:pt idx="4694">
                  <c:v>0.09</c:v>
                </c:pt>
                <c:pt idx="4695">
                  <c:v>0.09</c:v>
                </c:pt>
                <c:pt idx="4696">
                  <c:v>0.09</c:v>
                </c:pt>
                <c:pt idx="4697">
                  <c:v>0.09</c:v>
                </c:pt>
                <c:pt idx="4698">
                  <c:v>0.09</c:v>
                </c:pt>
                <c:pt idx="4699">
                  <c:v>0.09</c:v>
                </c:pt>
                <c:pt idx="4700">
                  <c:v>0.09</c:v>
                </c:pt>
                <c:pt idx="4701">
                  <c:v>0.09</c:v>
                </c:pt>
                <c:pt idx="4702">
                  <c:v>0.09</c:v>
                </c:pt>
                <c:pt idx="4703">
                  <c:v>0.09</c:v>
                </c:pt>
                <c:pt idx="4704">
                  <c:v>0.09</c:v>
                </c:pt>
                <c:pt idx="4705">
                  <c:v>0.09</c:v>
                </c:pt>
                <c:pt idx="4706">
                  <c:v>0.09</c:v>
                </c:pt>
                <c:pt idx="4707">
                  <c:v>0.09</c:v>
                </c:pt>
                <c:pt idx="4708">
                  <c:v>0.09</c:v>
                </c:pt>
                <c:pt idx="4709">
                  <c:v>0.09</c:v>
                </c:pt>
                <c:pt idx="4710">
                  <c:v>0.09</c:v>
                </c:pt>
                <c:pt idx="4711">
                  <c:v>0.09</c:v>
                </c:pt>
                <c:pt idx="4712">
                  <c:v>0.09</c:v>
                </c:pt>
                <c:pt idx="4713">
                  <c:v>0.09</c:v>
                </c:pt>
                <c:pt idx="4714">
                  <c:v>0.09</c:v>
                </c:pt>
                <c:pt idx="4715">
                  <c:v>0.09</c:v>
                </c:pt>
                <c:pt idx="4716">
                  <c:v>0.09</c:v>
                </c:pt>
                <c:pt idx="4717">
                  <c:v>0.09</c:v>
                </c:pt>
                <c:pt idx="4718">
                  <c:v>0.09</c:v>
                </c:pt>
                <c:pt idx="4719">
                  <c:v>0.09</c:v>
                </c:pt>
                <c:pt idx="4720">
                  <c:v>0.09</c:v>
                </c:pt>
                <c:pt idx="4721">
                  <c:v>0.09</c:v>
                </c:pt>
                <c:pt idx="4722">
                  <c:v>0.09</c:v>
                </c:pt>
                <c:pt idx="4723">
                  <c:v>0.09</c:v>
                </c:pt>
                <c:pt idx="4724">
                  <c:v>0.09</c:v>
                </c:pt>
                <c:pt idx="4725">
                  <c:v>0.09</c:v>
                </c:pt>
                <c:pt idx="4726">
                  <c:v>0.09</c:v>
                </c:pt>
                <c:pt idx="4727">
                  <c:v>0.09</c:v>
                </c:pt>
                <c:pt idx="4728">
                  <c:v>0.09</c:v>
                </c:pt>
                <c:pt idx="4729">
                  <c:v>0.09</c:v>
                </c:pt>
                <c:pt idx="4730">
                  <c:v>0.09</c:v>
                </c:pt>
                <c:pt idx="4731">
                  <c:v>0.09</c:v>
                </c:pt>
                <c:pt idx="4732">
                  <c:v>0.09</c:v>
                </c:pt>
                <c:pt idx="4733">
                  <c:v>0.09</c:v>
                </c:pt>
                <c:pt idx="4734">
                  <c:v>0.09</c:v>
                </c:pt>
                <c:pt idx="4735">
                  <c:v>0.09</c:v>
                </c:pt>
                <c:pt idx="4736">
                  <c:v>0.09</c:v>
                </c:pt>
                <c:pt idx="4737">
                  <c:v>0.09</c:v>
                </c:pt>
                <c:pt idx="4738">
                  <c:v>0.09</c:v>
                </c:pt>
                <c:pt idx="4739">
                  <c:v>0.09</c:v>
                </c:pt>
                <c:pt idx="4740">
                  <c:v>0.09</c:v>
                </c:pt>
                <c:pt idx="4741">
                  <c:v>0.09</c:v>
                </c:pt>
                <c:pt idx="4742">
                  <c:v>0.09</c:v>
                </c:pt>
                <c:pt idx="4743">
                  <c:v>0.09</c:v>
                </c:pt>
                <c:pt idx="4744">
                  <c:v>0.09</c:v>
                </c:pt>
                <c:pt idx="4745">
                  <c:v>0.09</c:v>
                </c:pt>
                <c:pt idx="4746">
                  <c:v>0.09</c:v>
                </c:pt>
                <c:pt idx="4747">
                  <c:v>0.09</c:v>
                </c:pt>
                <c:pt idx="4748">
                  <c:v>0.09</c:v>
                </c:pt>
                <c:pt idx="4749">
                  <c:v>0.09</c:v>
                </c:pt>
                <c:pt idx="4750">
                  <c:v>0.09</c:v>
                </c:pt>
                <c:pt idx="4751">
                  <c:v>0.09</c:v>
                </c:pt>
                <c:pt idx="4752">
                  <c:v>0.09</c:v>
                </c:pt>
                <c:pt idx="4753">
                  <c:v>0.09</c:v>
                </c:pt>
                <c:pt idx="4754">
                  <c:v>0.09</c:v>
                </c:pt>
                <c:pt idx="4755">
                  <c:v>0.09</c:v>
                </c:pt>
                <c:pt idx="4756">
                  <c:v>0.09</c:v>
                </c:pt>
                <c:pt idx="4757">
                  <c:v>0.09</c:v>
                </c:pt>
                <c:pt idx="4758">
                  <c:v>0.09</c:v>
                </c:pt>
                <c:pt idx="4759">
                  <c:v>0.09</c:v>
                </c:pt>
                <c:pt idx="4760">
                  <c:v>0.09</c:v>
                </c:pt>
                <c:pt idx="4761">
                  <c:v>0.09</c:v>
                </c:pt>
                <c:pt idx="4762">
                  <c:v>0.09</c:v>
                </c:pt>
                <c:pt idx="4763">
                  <c:v>0.09</c:v>
                </c:pt>
                <c:pt idx="4764">
                  <c:v>0.09</c:v>
                </c:pt>
                <c:pt idx="4765">
                  <c:v>0.09</c:v>
                </c:pt>
                <c:pt idx="4766">
                  <c:v>0.09</c:v>
                </c:pt>
                <c:pt idx="4767">
                  <c:v>0.09</c:v>
                </c:pt>
                <c:pt idx="4768">
                  <c:v>0.09</c:v>
                </c:pt>
                <c:pt idx="4769">
                  <c:v>0.09</c:v>
                </c:pt>
                <c:pt idx="4770">
                  <c:v>0.09</c:v>
                </c:pt>
                <c:pt idx="4771">
                  <c:v>0.09</c:v>
                </c:pt>
                <c:pt idx="4772">
                  <c:v>0.09</c:v>
                </c:pt>
                <c:pt idx="4773">
                  <c:v>0.09</c:v>
                </c:pt>
                <c:pt idx="4774">
                  <c:v>0.09</c:v>
                </c:pt>
                <c:pt idx="4775">
                  <c:v>0.09</c:v>
                </c:pt>
                <c:pt idx="4776">
                  <c:v>0.09</c:v>
                </c:pt>
                <c:pt idx="4777">
                  <c:v>0.09</c:v>
                </c:pt>
                <c:pt idx="4778">
                  <c:v>0.09</c:v>
                </c:pt>
                <c:pt idx="4779">
                  <c:v>0.09</c:v>
                </c:pt>
                <c:pt idx="4780">
                  <c:v>0.09</c:v>
                </c:pt>
                <c:pt idx="4781">
                  <c:v>0.09</c:v>
                </c:pt>
                <c:pt idx="4782">
                  <c:v>0.09</c:v>
                </c:pt>
                <c:pt idx="4783">
                  <c:v>0.09</c:v>
                </c:pt>
                <c:pt idx="4784">
                  <c:v>0.09</c:v>
                </c:pt>
                <c:pt idx="4785">
                  <c:v>0.09</c:v>
                </c:pt>
                <c:pt idx="4786">
                  <c:v>0.09</c:v>
                </c:pt>
                <c:pt idx="4787">
                  <c:v>0.09</c:v>
                </c:pt>
                <c:pt idx="4788">
                  <c:v>0.09</c:v>
                </c:pt>
                <c:pt idx="4789">
                  <c:v>0.09</c:v>
                </c:pt>
                <c:pt idx="4790">
                  <c:v>0.09</c:v>
                </c:pt>
                <c:pt idx="4791">
                  <c:v>0.09</c:v>
                </c:pt>
                <c:pt idx="4792">
                  <c:v>0.09</c:v>
                </c:pt>
                <c:pt idx="4793">
                  <c:v>0.09</c:v>
                </c:pt>
                <c:pt idx="4794">
                  <c:v>0.09</c:v>
                </c:pt>
                <c:pt idx="4795">
                  <c:v>0.09</c:v>
                </c:pt>
                <c:pt idx="4796">
                  <c:v>0.09</c:v>
                </c:pt>
                <c:pt idx="4797">
                  <c:v>0.09</c:v>
                </c:pt>
                <c:pt idx="4798">
                  <c:v>0.09</c:v>
                </c:pt>
                <c:pt idx="4799">
                  <c:v>0.09</c:v>
                </c:pt>
                <c:pt idx="4800">
                  <c:v>0.09</c:v>
                </c:pt>
                <c:pt idx="4801">
                  <c:v>0.09</c:v>
                </c:pt>
                <c:pt idx="4802">
                  <c:v>0.09</c:v>
                </c:pt>
                <c:pt idx="4803">
                  <c:v>0.09</c:v>
                </c:pt>
                <c:pt idx="4804">
                  <c:v>0.09</c:v>
                </c:pt>
                <c:pt idx="4805">
                  <c:v>0.09</c:v>
                </c:pt>
                <c:pt idx="4806">
                  <c:v>0.09</c:v>
                </c:pt>
                <c:pt idx="4807">
                  <c:v>0.09</c:v>
                </c:pt>
                <c:pt idx="4808">
                  <c:v>0.09</c:v>
                </c:pt>
                <c:pt idx="4809">
                  <c:v>0.09</c:v>
                </c:pt>
                <c:pt idx="4810">
                  <c:v>0.09</c:v>
                </c:pt>
                <c:pt idx="4811">
                  <c:v>0.09</c:v>
                </c:pt>
                <c:pt idx="4812">
                  <c:v>0.09</c:v>
                </c:pt>
                <c:pt idx="4813">
                  <c:v>0.09</c:v>
                </c:pt>
                <c:pt idx="4814">
                  <c:v>0.09</c:v>
                </c:pt>
                <c:pt idx="4815">
                  <c:v>0.09</c:v>
                </c:pt>
                <c:pt idx="4816">
                  <c:v>0.09</c:v>
                </c:pt>
                <c:pt idx="4817">
                  <c:v>0.09</c:v>
                </c:pt>
                <c:pt idx="4818">
                  <c:v>0.09</c:v>
                </c:pt>
                <c:pt idx="4819">
                  <c:v>0.09</c:v>
                </c:pt>
                <c:pt idx="4820">
                  <c:v>0.09</c:v>
                </c:pt>
                <c:pt idx="4821">
                  <c:v>0.09</c:v>
                </c:pt>
                <c:pt idx="4822">
                  <c:v>0.09</c:v>
                </c:pt>
                <c:pt idx="4823">
                  <c:v>0.09</c:v>
                </c:pt>
                <c:pt idx="4824">
                  <c:v>0.09</c:v>
                </c:pt>
                <c:pt idx="4825">
                  <c:v>0.09</c:v>
                </c:pt>
                <c:pt idx="4826">
                  <c:v>0.09</c:v>
                </c:pt>
                <c:pt idx="4827">
                  <c:v>0.09</c:v>
                </c:pt>
                <c:pt idx="4828">
                  <c:v>0.08</c:v>
                </c:pt>
                <c:pt idx="4829">
                  <c:v>0.08</c:v>
                </c:pt>
                <c:pt idx="4830">
                  <c:v>0.08</c:v>
                </c:pt>
                <c:pt idx="4831">
                  <c:v>0.08</c:v>
                </c:pt>
                <c:pt idx="4832">
                  <c:v>0.08</c:v>
                </c:pt>
                <c:pt idx="4833">
                  <c:v>0.08</c:v>
                </c:pt>
                <c:pt idx="4834">
                  <c:v>0.08</c:v>
                </c:pt>
                <c:pt idx="4835">
                  <c:v>0.08</c:v>
                </c:pt>
                <c:pt idx="4836">
                  <c:v>0.08</c:v>
                </c:pt>
                <c:pt idx="4837">
                  <c:v>0.08</c:v>
                </c:pt>
                <c:pt idx="4838">
                  <c:v>0.09</c:v>
                </c:pt>
                <c:pt idx="4839">
                  <c:v>0.09</c:v>
                </c:pt>
                <c:pt idx="4840">
                  <c:v>0.09</c:v>
                </c:pt>
                <c:pt idx="4841">
                  <c:v>0.09</c:v>
                </c:pt>
                <c:pt idx="4842">
                  <c:v>0.09</c:v>
                </c:pt>
                <c:pt idx="4843">
                  <c:v>0.09</c:v>
                </c:pt>
                <c:pt idx="4844">
                  <c:v>0.09</c:v>
                </c:pt>
                <c:pt idx="4845">
                  <c:v>0.09</c:v>
                </c:pt>
                <c:pt idx="4846">
                  <c:v>0.09</c:v>
                </c:pt>
                <c:pt idx="4847">
                  <c:v>0.09</c:v>
                </c:pt>
                <c:pt idx="4848">
                  <c:v>0.09</c:v>
                </c:pt>
                <c:pt idx="4849">
                  <c:v>0.09</c:v>
                </c:pt>
                <c:pt idx="4850">
                  <c:v>0.09</c:v>
                </c:pt>
                <c:pt idx="4851">
                  <c:v>0.09</c:v>
                </c:pt>
                <c:pt idx="4852">
                  <c:v>0.09</c:v>
                </c:pt>
                <c:pt idx="4853">
                  <c:v>0.09</c:v>
                </c:pt>
                <c:pt idx="4854">
                  <c:v>0.09</c:v>
                </c:pt>
                <c:pt idx="4855">
                  <c:v>0.09</c:v>
                </c:pt>
                <c:pt idx="4856">
                  <c:v>0.09</c:v>
                </c:pt>
                <c:pt idx="4857">
                  <c:v>0.08</c:v>
                </c:pt>
                <c:pt idx="4858">
                  <c:v>0.08</c:v>
                </c:pt>
                <c:pt idx="4859">
                  <c:v>0.08</c:v>
                </c:pt>
                <c:pt idx="4860">
                  <c:v>0.08</c:v>
                </c:pt>
                <c:pt idx="4861">
                  <c:v>0.09</c:v>
                </c:pt>
                <c:pt idx="4862">
                  <c:v>0.09</c:v>
                </c:pt>
                <c:pt idx="4863">
                  <c:v>0.09</c:v>
                </c:pt>
                <c:pt idx="4864">
                  <c:v>0.09</c:v>
                </c:pt>
                <c:pt idx="4865">
                  <c:v>0.09</c:v>
                </c:pt>
                <c:pt idx="4866">
                  <c:v>0.09</c:v>
                </c:pt>
                <c:pt idx="4867">
                  <c:v>0.09</c:v>
                </c:pt>
                <c:pt idx="4868">
                  <c:v>0.09</c:v>
                </c:pt>
                <c:pt idx="4869">
                  <c:v>0.09</c:v>
                </c:pt>
                <c:pt idx="4870">
                  <c:v>0.09</c:v>
                </c:pt>
                <c:pt idx="4871">
                  <c:v>0.09</c:v>
                </c:pt>
                <c:pt idx="4872">
                  <c:v>0.09</c:v>
                </c:pt>
                <c:pt idx="4873">
                  <c:v>0.09</c:v>
                </c:pt>
                <c:pt idx="4874">
                  <c:v>0.09</c:v>
                </c:pt>
                <c:pt idx="4875">
                  <c:v>0.09</c:v>
                </c:pt>
                <c:pt idx="4876">
                  <c:v>0.08</c:v>
                </c:pt>
                <c:pt idx="4877">
                  <c:v>0.08</c:v>
                </c:pt>
                <c:pt idx="4878">
                  <c:v>0.08</c:v>
                </c:pt>
                <c:pt idx="4879">
                  <c:v>0.08</c:v>
                </c:pt>
                <c:pt idx="4880">
                  <c:v>0.08</c:v>
                </c:pt>
                <c:pt idx="4881">
                  <c:v>0.08</c:v>
                </c:pt>
                <c:pt idx="4882">
                  <c:v>0.08</c:v>
                </c:pt>
                <c:pt idx="4883">
                  <c:v>0.09</c:v>
                </c:pt>
                <c:pt idx="4884">
                  <c:v>0.09</c:v>
                </c:pt>
                <c:pt idx="4885">
                  <c:v>0.09</c:v>
                </c:pt>
                <c:pt idx="4886">
                  <c:v>0.09</c:v>
                </c:pt>
                <c:pt idx="4887">
                  <c:v>0.09</c:v>
                </c:pt>
                <c:pt idx="4888">
                  <c:v>0.09</c:v>
                </c:pt>
                <c:pt idx="4889">
                  <c:v>0.09</c:v>
                </c:pt>
                <c:pt idx="4890">
                  <c:v>0.09</c:v>
                </c:pt>
                <c:pt idx="4891">
                  <c:v>0.09</c:v>
                </c:pt>
                <c:pt idx="4892">
                  <c:v>0.09</c:v>
                </c:pt>
                <c:pt idx="4893">
                  <c:v>0.09</c:v>
                </c:pt>
                <c:pt idx="4894">
                  <c:v>0.09</c:v>
                </c:pt>
                <c:pt idx="4895">
                  <c:v>0.09</c:v>
                </c:pt>
                <c:pt idx="4896">
                  <c:v>0.09</c:v>
                </c:pt>
                <c:pt idx="4897">
                  <c:v>0.09</c:v>
                </c:pt>
                <c:pt idx="4898">
                  <c:v>0.09</c:v>
                </c:pt>
                <c:pt idx="4899">
                  <c:v>0.09</c:v>
                </c:pt>
                <c:pt idx="4900">
                  <c:v>0.09</c:v>
                </c:pt>
                <c:pt idx="4901">
                  <c:v>0.09</c:v>
                </c:pt>
                <c:pt idx="4902">
                  <c:v>0.09</c:v>
                </c:pt>
                <c:pt idx="4903">
                  <c:v>0.09</c:v>
                </c:pt>
                <c:pt idx="4904">
                  <c:v>0.09</c:v>
                </c:pt>
                <c:pt idx="4905">
                  <c:v>0.09</c:v>
                </c:pt>
                <c:pt idx="4906">
                  <c:v>0.09</c:v>
                </c:pt>
                <c:pt idx="4907">
                  <c:v>0.09</c:v>
                </c:pt>
                <c:pt idx="4908">
                  <c:v>0.09</c:v>
                </c:pt>
                <c:pt idx="4909">
                  <c:v>0.09</c:v>
                </c:pt>
                <c:pt idx="4910">
                  <c:v>0.09</c:v>
                </c:pt>
                <c:pt idx="4911">
                  <c:v>0.09</c:v>
                </c:pt>
                <c:pt idx="4912">
                  <c:v>0.09</c:v>
                </c:pt>
                <c:pt idx="4913">
                  <c:v>0.09</c:v>
                </c:pt>
                <c:pt idx="4914">
                  <c:v>0.09</c:v>
                </c:pt>
                <c:pt idx="4915">
                  <c:v>0.09</c:v>
                </c:pt>
                <c:pt idx="4916">
                  <c:v>0.09</c:v>
                </c:pt>
                <c:pt idx="4917">
                  <c:v>0.09</c:v>
                </c:pt>
                <c:pt idx="4918">
                  <c:v>0.09</c:v>
                </c:pt>
                <c:pt idx="4919">
                  <c:v>0.09</c:v>
                </c:pt>
                <c:pt idx="4920">
                  <c:v>0.09</c:v>
                </c:pt>
                <c:pt idx="4921">
                  <c:v>0.09</c:v>
                </c:pt>
                <c:pt idx="4922">
                  <c:v>0.09</c:v>
                </c:pt>
                <c:pt idx="4923">
                  <c:v>0.09</c:v>
                </c:pt>
                <c:pt idx="4924">
                  <c:v>0.09</c:v>
                </c:pt>
                <c:pt idx="4925">
                  <c:v>0.09</c:v>
                </c:pt>
                <c:pt idx="4926">
                  <c:v>0.09</c:v>
                </c:pt>
                <c:pt idx="4927">
                  <c:v>0.09</c:v>
                </c:pt>
                <c:pt idx="4928">
                  <c:v>0.09</c:v>
                </c:pt>
                <c:pt idx="4929">
                  <c:v>0.09</c:v>
                </c:pt>
                <c:pt idx="4930">
                  <c:v>0.09</c:v>
                </c:pt>
                <c:pt idx="4931">
                  <c:v>0.09</c:v>
                </c:pt>
                <c:pt idx="4932">
                  <c:v>0.09</c:v>
                </c:pt>
                <c:pt idx="4933">
                  <c:v>0.09</c:v>
                </c:pt>
                <c:pt idx="4934">
                  <c:v>0.09</c:v>
                </c:pt>
                <c:pt idx="4935">
                  <c:v>0.09</c:v>
                </c:pt>
                <c:pt idx="4936">
                  <c:v>0.09</c:v>
                </c:pt>
                <c:pt idx="4937">
                  <c:v>0.09</c:v>
                </c:pt>
                <c:pt idx="4938">
                  <c:v>0.09</c:v>
                </c:pt>
                <c:pt idx="4939">
                  <c:v>0.09</c:v>
                </c:pt>
                <c:pt idx="4940">
                  <c:v>0.09</c:v>
                </c:pt>
                <c:pt idx="4941">
                  <c:v>0.09</c:v>
                </c:pt>
                <c:pt idx="4942">
                  <c:v>0.09</c:v>
                </c:pt>
                <c:pt idx="4943">
                  <c:v>0.09</c:v>
                </c:pt>
                <c:pt idx="4944">
                  <c:v>0.09</c:v>
                </c:pt>
                <c:pt idx="4945">
                  <c:v>0.09</c:v>
                </c:pt>
                <c:pt idx="4946">
                  <c:v>0.09</c:v>
                </c:pt>
                <c:pt idx="4947">
                  <c:v>0.09</c:v>
                </c:pt>
                <c:pt idx="4948">
                  <c:v>0.09</c:v>
                </c:pt>
                <c:pt idx="4949">
                  <c:v>0.09</c:v>
                </c:pt>
                <c:pt idx="4950">
                  <c:v>0.09</c:v>
                </c:pt>
                <c:pt idx="4951">
                  <c:v>0.09</c:v>
                </c:pt>
                <c:pt idx="4952">
                  <c:v>0.09</c:v>
                </c:pt>
                <c:pt idx="4953">
                  <c:v>0.09</c:v>
                </c:pt>
                <c:pt idx="4954">
                  <c:v>0.09</c:v>
                </c:pt>
                <c:pt idx="4955">
                  <c:v>0.09</c:v>
                </c:pt>
                <c:pt idx="4956">
                  <c:v>0.09</c:v>
                </c:pt>
                <c:pt idx="4957">
                  <c:v>0.09</c:v>
                </c:pt>
                <c:pt idx="4958">
                  <c:v>0.09</c:v>
                </c:pt>
                <c:pt idx="4959">
                  <c:v>0.09</c:v>
                </c:pt>
                <c:pt idx="4960">
                  <c:v>0.09</c:v>
                </c:pt>
                <c:pt idx="4961">
                  <c:v>0.09</c:v>
                </c:pt>
                <c:pt idx="4962">
                  <c:v>0.09</c:v>
                </c:pt>
                <c:pt idx="4963">
                  <c:v>0.09</c:v>
                </c:pt>
                <c:pt idx="4964">
                  <c:v>0.09</c:v>
                </c:pt>
                <c:pt idx="4965">
                  <c:v>0.09</c:v>
                </c:pt>
                <c:pt idx="4966">
                  <c:v>0.09</c:v>
                </c:pt>
                <c:pt idx="4967">
                  <c:v>0.09</c:v>
                </c:pt>
                <c:pt idx="4968">
                  <c:v>0.09</c:v>
                </c:pt>
                <c:pt idx="4969">
                  <c:v>0.09</c:v>
                </c:pt>
                <c:pt idx="4970">
                  <c:v>0.09</c:v>
                </c:pt>
                <c:pt idx="4971">
                  <c:v>0.09</c:v>
                </c:pt>
                <c:pt idx="4972">
                  <c:v>0.09</c:v>
                </c:pt>
                <c:pt idx="4973">
                  <c:v>0.09</c:v>
                </c:pt>
                <c:pt idx="4974">
                  <c:v>0.09</c:v>
                </c:pt>
                <c:pt idx="4975">
                  <c:v>0.09</c:v>
                </c:pt>
                <c:pt idx="4976">
                  <c:v>0.09</c:v>
                </c:pt>
                <c:pt idx="4977">
                  <c:v>0.09</c:v>
                </c:pt>
                <c:pt idx="4978">
                  <c:v>0.09</c:v>
                </c:pt>
                <c:pt idx="4979">
                  <c:v>0.09</c:v>
                </c:pt>
                <c:pt idx="4980">
                  <c:v>0.09</c:v>
                </c:pt>
                <c:pt idx="4981">
                  <c:v>0.09</c:v>
                </c:pt>
                <c:pt idx="4982">
                  <c:v>0.09</c:v>
                </c:pt>
                <c:pt idx="4983">
                  <c:v>0.09</c:v>
                </c:pt>
                <c:pt idx="4984">
                  <c:v>0.09</c:v>
                </c:pt>
                <c:pt idx="4985">
                  <c:v>0.09</c:v>
                </c:pt>
                <c:pt idx="4986">
                  <c:v>0.09</c:v>
                </c:pt>
                <c:pt idx="4987">
                  <c:v>0.09</c:v>
                </c:pt>
                <c:pt idx="4988">
                  <c:v>0.09</c:v>
                </c:pt>
                <c:pt idx="4989">
                  <c:v>0.09</c:v>
                </c:pt>
                <c:pt idx="4990">
                  <c:v>0.09</c:v>
                </c:pt>
                <c:pt idx="4991">
                  <c:v>0.09</c:v>
                </c:pt>
                <c:pt idx="4992">
                  <c:v>0.09</c:v>
                </c:pt>
                <c:pt idx="4993">
                  <c:v>0.09</c:v>
                </c:pt>
                <c:pt idx="4994">
                  <c:v>0.09</c:v>
                </c:pt>
                <c:pt idx="4995">
                  <c:v>0.09</c:v>
                </c:pt>
                <c:pt idx="4996">
                  <c:v>0.09</c:v>
                </c:pt>
                <c:pt idx="4997">
                  <c:v>0.09</c:v>
                </c:pt>
                <c:pt idx="4998">
                  <c:v>0.09</c:v>
                </c:pt>
                <c:pt idx="4999">
                  <c:v>0.09</c:v>
                </c:pt>
                <c:pt idx="5000">
                  <c:v>0.09</c:v>
                </c:pt>
                <c:pt idx="5001">
                  <c:v>0.09</c:v>
                </c:pt>
                <c:pt idx="5002">
                  <c:v>0.09</c:v>
                </c:pt>
                <c:pt idx="5003">
                  <c:v>0.09</c:v>
                </c:pt>
                <c:pt idx="5004">
                  <c:v>0.09</c:v>
                </c:pt>
                <c:pt idx="5005">
                  <c:v>0.09</c:v>
                </c:pt>
                <c:pt idx="5006">
                  <c:v>0.09</c:v>
                </c:pt>
                <c:pt idx="5007">
                  <c:v>0.09</c:v>
                </c:pt>
                <c:pt idx="5008">
                  <c:v>0.09</c:v>
                </c:pt>
                <c:pt idx="5009">
                  <c:v>0.09</c:v>
                </c:pt>
                <c:pt idx="5010">
                  <c:v>0.09</c:v>
                </c:pt>
                <c:pt idx="5011">
                  <c:v>0.09</c:v>
                </c:pt>
                <c:pt idx="5012">
                  <c:v>0.09</c:v>
                </c:pt>
                <c:pt idx="5013">
                  <c:v>0.09</c:v>
                </c:pt>
                <c:pt idx="5014">
                  <c:v>0.09</c:v>
                </c:pt>
                <c:pt idx="5015">
                  <c:v>0.09</c:v>
                </c:pt>
                <c:pt idx="5016">
                  <c:v>0.09</c:v>
                </c:pt>
                <c:pt idx="5017">
                  <c:v>0.09</c:v>
                </c:pt>
                <c:pt idx="5018">
                  <c:v>0.09</c:v>
                </c:pt>
                <c:pt idx="5019">
                  <c:v>0.09</c:v>
                </c:pt>
                <c:pt idx="5020">
                  <c:v>0.09</c:v>
                </c:pt>
                <c:pt idx="5021">
                  <c:v>0.09</c:v>
                </c:pt>
                <c:pt idx="5022">
                  <c:v>0.09</c:v>
                </c:pt>
                <c:pt idx="5023">
                  <c:v>0.09</c:v>
                </c:pt>
                <c:pt idx="5024">
                  <c:v>0.09</c:v>
                </c:pt>
                <c:pt idx="5025">
                  <c:v>0.09</c:v>
                </c:pt>
                <c:pt idx="5026">
                  <c:v>0.09</c:v>
                </c:pt>
                <c:pt idx="5027">
                  <c:v>0.09</c:v>
                </c:pt>
                <c:pt idx="5028">
                  <c:v>0.09</c:v>
                </c:pt>
                <c:pt idx="5029">
                  <c:v>0.09</c:v>
                </c:pt>
                <c:pt idx="5030">
                  <c:v>0.09</c:v>
                </c:pt>
                <c:pt idx="5031">
                  <c:v>0.09</c:v>
                </c:pt>
                <c:pt idx="5032">
                  <c:v>0.09</c:v>
                </c:pt>
                <c:pt idx="5033">
                  <c:v>0.09</c:v>
                </c:pt>
                <c:pt idx="5034">
                  <c:v>0.09</c:v>
                </c:pt>
                <c:pt idx="5035">
                  <c:v>0.09</c:v>
                </c:pt>
                <c:pt idx="5036">
                  <c:v>0.09</c:v>
                </c:pt>
                <c:pt idx="5037">
                  <c:v>0.09</c:v>
                </c:pt>
                <c:pt idx="5038">
                  <c:v>0.09</c:v>
                </c:pt>
                <c:pt idx="5039">
                  <c:v>0.09</c:v>
                </c:pt>
                <c:pt idx="5040">
                  <c:v>0.09</c:v>
                </c:pt>
                <c:pt idx="5041">
                  <c:v>0.09</c:v>
                </c:pt>
                <c:pt idx="5042">
                  <c:v>0.09</c:v>
                </c:pt>
                <c:pt idx="5043">
                  <c:v>0.09</c:v>
                </c:pt>
                <c:pt idx="5044">
                  <c:v>0.09</c:v>
                </c:pt>
                <c:pt idx="5045">
                  <c:v>0.09</c:v>
                </c:pt>
                <c:pt idx="5046">
                  <c:v>0.09</c:v>
                </c:pt>
                <c:pt idx="5047">
                  <c:v>0.09</c:v>
                </c:pt>
                <c:pt idx="5048">
                  <c:v>0.09</c:v>
                </c:pt>
                <c:pt idx="5049">
                  <c:v>0.09</c:v>
                </c:pt>
                <c:pt idx="5050">
                  <c:v>0.09</c:v>
                </c:pt>
                <c:pt idx="5051">
                  <c:v>0.09</c:v>
                </c:pt>
                <c:pt idx="5052">
                  <c:v>0.09</c:v>
                </c:pt>
                <c:pt idx="5053">
                  <c:v>0.09</c:v>
                </c:pt>
                <c:pt idx="5054">
                  <c:v>0.09</c:v>
                </c:pt>
                <c:pt idx="5055">
                  <c:v>0.09</c:v>
                </c:pt>
                <c:pt idx="5056">
                  <c:v>0.09</c:v>
                </c:pt>
                <c:pt idx="5057">
                  <c:v>0.09</c:v>
                </c:pt>
                <c:pt idx="5058">
                  <c:v>0.09</c:v>
                </c:pt>
                <c:pt idx="5059">
                  <c:v>0.09</c:v>
                </c:pt>
                <c:pt idx="5060">
                  <c:v>0.09</c:v>
                </c:pt>
                <c:pt idx="5061">
                  <c:v>0.09</c:v>
                </c:pt>
                <c:pt idx="5062">
                  <c:v>0.09</c:v>
                </c:pt>
                <c:pt idx="5063">
                  <c:v>0.09</c:v>
                </c:pt>
                <c:pt idx="5064">
                  <c:v>0.09</c:v>
                </c:pt>
                <c:pt idx="5065">
                  <c:v>0.09</c:v>
                </c:pt>
                <c:pt idx="5066">
                  <c:v>0.09</c:v>
                </c:pt>
                <c:pt idx="5067">
                  <c:v>0.09</c:v>
                </c:pt>
                <c:pt idx="5068">
                  <c:v>0.09</c:v>
                </c:pt>
                <c:pt idx="5069">
                  <c:v>0.09</c:v>
                </c:pt>
                <c:pt idx="5070">
                  <c:v>0.09</c:v>
                </c:pt>
                <c:pt idx="5071">
                  <c:v>0.09</c:v>
                </c:pt>
                <c:pt idx="5072">
                  <c:v>0.09</c:v>
                </c:pt>
                <c:pt idx="5073">
                  <c:v>0.09</c:v>
                </c:pt>
                <c:pt idx="5074">
                  <c:v>0.09</c:v>
                </c:pt>
                <c:pt idx="5075">
                  <c:v>0.09</c:v>
                </c:pt>
                <c:pt idx="5076">
                  <c:v>0.09</c:v>
                </c:pt>
                <c:pt idx="5077">
                  <c:v>0.09</c:v>
                </c:pt>
                <c:pt idx="5078">
                  <c:v>0.09</c:v>
                </c:pt>
                <c:pt idx="5079">
                  <c:v>0.09</c:v>
                </c:pt>
                <c:pt idx="5080">
                  <c:v>0.09</c:v>
                </c:pt>
                <c:pt idx="5081">
                  <c:v>0.09</c:v>
                </c:pt>
                <c:pt idx="5082">
                  <c:v>0.09</c:v>
                </c:pt>
                <c:pt idx="5083">
                  <c:v>0.09</c:v>
                </c:pt>
                <c:pt idx="5084">
                  <c:v>0.09</c:v>
                </c:pt>
                <c:pt idx="5085">
                  <c:v>0.09</c:v>
                </c:pt>
                <c:pt idx="5086">
                  <c:v>0.09</c:v>
                </c:pt>
                <c:pt idx="5087">
                  <c:v>0.09</c:v>
                </c:pt>
                <c:pt idx="5088">
                  <c:v>0.09</c:v>
                </c:pt>
                <c:pt idx="5089">
                  <c:v>0.09</c:v>
                </c:pt>
                <c:pt idx="5090">
                  <c:v>0.09</c:v>
                </c:pt>
                <c:pt idx="5091">
                  <c:v>0.09</c:v>
                </c:pt>
                <c:pt idx="5092">
                  <c:v>0.09</c:v>
                </c:pt>
                <c:pt idx="5093">
                  <c:v>0.09</c:v>
                </c:pt>
                <c:pt idx="5094">
                  <c:v>0.09</c:v>
                </c:pt>
                <c:pt idx="5095">
                  <c:v>0.09</c:v>
                </c:pt>
                <c:pt idx="5096">
                  <c:v>0.09</c:v>
                </c:pt>
                <c:pt idx="5097">
                  <c:v>0.09</c:v>
                </c:pt>
                <c:pt idx="5098">
                  <c:v>0.09</c:v>
                </c:pt>
                <c:pt idx="5099">
                  <c:v>0.09</c:v>
                </c:pt>
                <c:pt idx="5100">
                  <c:v>0.09</c:v>
                </c:pt>
                <c:pt idx="5101">
                  <c:v>0.09</c:v>
                </c:pt>
                <c:pt idx="5102">
                  <c:v>0.09</c:v>
                </c:pt>
                <c:pt idx="5103">
                  <c:v>0.09</c:v>
                </c:pt>
                <c:pt idx="5104">
                  <c:v>0.09</c:v>
                </c:pt>
                <c:pt idx="5105">
                  <c:v>0.09</c:v>
                </c:pt>
                <c:pt idx="5106">
                  <c:v>0.09</c:v>
                </c:pt>
                <c:pt idx="5107">
                  <c:v>0.09</c:v>
                </c:pt>
                <c:pt idx="5108">
                  <c:v>0.09</c:v>
                </c:pt>
                <c:pt idx="5109">
                  <c:v>0.09</c:v>
                </c:pt>
                <c:pt idx="5110">
                  <c:v>0.09</c:v>
                </c:pt>
                <c:pt idx="5111">
                  <c:v>0.09</c:v>
                </c:pt>
                <c:pt idx="5112">
                  <c:v>0.09</c:v>
                </c:pt>
                <c:pt idx="5113">
                  <c:v>0.09</c:v>
                </c:pt>
                <c:pt idx="5114">
                  <c:v>0.09</c:v>
                </c:pt>
                <c:pt idx="5115">
                  <c:v>0.09</c:v>
                </c:pt>
                <c:pt idx="5116">
                  <c:v>0.09</c:v>
                </c:pt>
                <c:pt idx="5117">
                  <c:v>0.09</c:v>
                </c:pt>
                <c:pt idx="5118">
                  <c:v>0.09</c:v>
                </c:pt>
                <c:pt idx="5119">
                  <c:v>0.09</c:v>
                </c:pt>
                <c:pt idx="5120">
                  <c:v>0.09</c:v>
                </c:pt>
                <c:pt idx="5121">
                  <c:v>0.09</c:v>
                </c:pt>
                <c:pt idx="5122">
                  <c:v>0.09</c:v>
                </c:pt>
                <c:pt idx="5123">
                  <c:v>0.09</c:v>
                </c:pt>
                <c:pt idx="5124">
                  <c:v>0.09</c:v>
                </c:pt>
                <c:pt idx="5125">
                  <c:v>0.09</c:v>
                </c:pt>
                <c:pt idx="5126">
                  <c:v>0.09</c:v>
                </c:pt>
                <c:pt idx="5127">
                  <c:v>0.09</c:v>
                </c:pt>
                <c:pt idx="5128">
                  <c:v>0.09</c:v>
                </c:pt>
                <c:pt idx="5129">
                  <c:v>0.09</c:v>
                </c:pt>
                <c:pt idx="5130">
                  <c:v>0.09</c:v>
                </c:pt>
                <c:pt idx="5131">
                  <c:v>0.09</c:v>
                </c:pt>
                <c:pt idx="5132">
                  <c:v>0.09</c:v>
                </c:pt>
                <c:pt idx="5133">
                  <c:v>0.09</c:v>
                </c:pt>
                <c:pt idx="5134">
                  <c:v>0.09</c:v>
                </c:pt>
                <c:pt idx="5135">
                  <c:v>0.09</c:v>
                </c:pt>
                <c:pt idx="5136">
                  <c:v>0.09</c:v>
                </c:pt>
                <c:pt idx="5137">
                  <c:v>0.09</c:v>
                </c:pt>
                <c:pt idx="5138">
                  <c:v>0.09</c:v>
                </c:pt>
                <c:pt idx="5139">
                  <c:v>0.09</c:v>
                </c:pt>
                <c:pt idx="5140">
                  <c:v>0.09</c:v>
                </c:pt>
                <c:pt idx="5141">
                  <c:v>0.09</c:v>
                </c:pt>
                <c:pt idx="5142">
                  <c:v>0.09</c:v>
                </c:pt>
                <c:pt idx="5143">
                  <c:v>0.09</c:v>
                </c:pt>
                <c:pt idx="5144">
                  <c:v>0.09</c:v>
                </c:pt>
                <c:pt idx="5145">
                  <c:v>0.09</c:v>
                </c:pt>
                <c:pt idx="5146">
                  <c:v>0.09</c:v>
                </c:pt>
                <c:pt idx="5147">
                  <c:v>0.09</c:v>
                </c:pt>
                <c:pt idx="5148">
                  <c:v>0.09</c:v>
                </c:pt>
                <c:pt idx="5149">
                  <c:v>0.09</c:v>
                </c:pt>
                <c:pt idx="5150">
                  <c:v>0.09</c:v>
                </c:pt>
                <c:pt idx="5151">
                  <c:v>0.09</c:v>
                </c:pt>
                <c:pt idx="5152">
                  <c:v>0.09</c:v>
                </c:pt>
                <c:pt idx="5153">
                  <c:v>0.09</c:v>
                </c:pt>
                <c:pt idx="5154">
                  <c:v>0.09</c:v>
                </c:pt>
                <c:pt idx="5155">
                  <c:v>0.09</c:v>
                </c:pt>
                <c:pt idx="5156">
                  <c:v>0.09</c:v>
                </c:pt>
                <c:pt idx="5157">
                  <c:v>0.09</c:v>
                </c:pt>
                <c:pt idx="5158">
                  <c:v>0.09</c:v>
                </c:pt>
                <c:pt idx="5159">
                  <c:v>0.09</c:v>
                </c:pt>
                <c:pt idx="5160">
                  <c:v>0.09</c:v>
                </c:pt>
                <c:pt idx="5161">
                  <c:v>0.09</c:v>
                </c:pt>
                <c:pt idx="5162">
                  <c:v>0.09</c:v>
                </c:pt>
                <c:pt idx="5163">
                  <c:v>0.09</c:v>
                </c:pt>
                <c:pt idx="5164">
                  <c:v>0.09</c:v>
                </c:pt>
                <c:pt idx="5165">
                  <c:v>0.09</c:v>
                </c:pt>
                <c:pt idx="5166">
                  <c:v>0.09</c:v>
                </c:pt>
                <c:pt idx="5167">
                  <c:v>0.09</c:v>
                </c:pt>
                <c:pt idx="5168">
                  <c:v>0.09</c:v>
                </c:pt>
                <c:pt idx="5169">
                  <c:v>0.09</c:v>
                </c:pt>
                <c:pt idx="5170">
                  <c:v>0.08</c:v>
                </c:pt>
                <c:pt idx="5171">
                  <c:v>0.08</c:v>
                </c:pt>
                <c:pt idx="5172">
                  <c:v>0.08</c:v>
                </c:pt>
                <c:pt idx="5173">
                  <c:v>0.08</c:v>
                </c:pt>
                <c:pt idx="5174">
                  <c:v>0.08</c:v>
                </c:pt>
                <c:pt idx="5175">
                  <c:v>0.08</c:v>
                </c:pt>
                <c:pt idx="5176">
                  <c:v>0.08</c:v>
                </c:pt>
                <c:pt idx="5177">
                  <c:v>0.09</c:v>
                </c:pt>
                <c:pt idx="5178">
                  <c:v>0.09</c:v>
                </c:pt>
                <c:pt idx="5179">
                  <c:v>0.09</c:v>
                </c:pt>
                <c:pt idx="5180">
                  <c:v>0.09</c:v>
                </c:pt>
                <c:pt idx="5181">
                  <c:v>0.09</c:v>
                </c:pt>
                <c:pt idx="5182">
                  <c:v>0.09</c:v>
                </c:pt>
                <c:pt idx="5183">
                  <c:v>0.09</c:v>
                </c:pt>
                <c:pt idx="5184">
                  <c:v>0.09</c:v>
                </c:pt>
                <c:pt idx="5185">
                  <c:v>0.09</c:v>
                </c:pt>
                <c:pt idx="5186">
                  <c:v>0.09</c:v>
                </c:pt>
                <c:pt idx="5187">
                  <c:v>0.09</c:v>
                </c:pt>
                <c:pt idx="5188">
                  <c:v>0.09</c:v>
                </c:pt>
                <c:pt idx="5189">
                  <c:v>0.09</c:v>
                </c:pt>
                <c:pt idx="5190">
                  <c:v>0.09</c:v>
                </c:pt>
                <c:pt idx="5191">
                  <c:v>0.09</c:v>
                </c:pt>
                <c:pt idx="5192">
                  <c:v>0.09</c:v>
                </c:pt>
                <c:pt idx="5193">
                  <c:v>0.09</c:v>
                </c:pt>
                <c:pt idx="5194">
                  <c:v>0.09</c:v>
                </c:pt>
                <c:pt idx="5195">
                  <c:v>0.09</c:v>
                </c:pt>
                <c:pt idx="5196">
                  <c:v>0.09</c:v>
                </c:pt>
                <c:pt idx="5197">
                  <c:v>0.09</c:v>
                </c:pt>
                <c:pt idx="5198">
                  <c:v>0.09</c:v>
                </c:pt>
                <c:pt idx="5199">
                  <c:v>0.09</c:v>
                </c:pt>
                <c:pt idx="5200">
                  <c:v>0.09</c:v>
                </c:pt>
                <c:pt idx="5201">
                  <c:v>0.09</c:v>
                </c:pt>
                <c:pt idx="5202">
                  <c:v>0.09</c:v>
                </c:pt>
                <c:pt idx="5203">
                  <c:v>0.09</c:v>
                </c:pt>
                <c:pt idx="5204">
                  <c:v>0.09</c:v>
                </c:pt>
                <c:pt idx="5205">
                  <c:v>0.09</c:v>
                </c:pt>
                <c:pt idx="5206">
                  <c:v>0.09</c:v>
                </c:pt>
                <c:pt idx="5207">
                  <c:v>0.09</c:v>
                </c:pt>
                <c:pt idx="5208">
                  <c:v>0.09</c:v>
                </c:pt>
                <c:pt idx="5209">
                  <c:v>0.09</c:v>
                </c:pt>
                <c:pt idx="5210">
                  <c:v>0.09</c:v>
                </c:pt>
                <c:pt idx="5211">
                  <c:v>0.09</c:v>
                </c:pt>
                <c:pt idx="5212">
                  <c:v>0.09</c:v>
                </c:pt>
                <c:pt idx="5213">
                  <c:v>0.09</c:v>
                </c:pt>
                <c:pt idx="5214">
                  <c:v>0.09</c:v>
                </c:pt>
                <c:pt idx="5215">
                  <c:v>0.09</c:v>
                </c:pt>
                <c:pt idx="5216">
                  <c:v>0.09</c:v>
                </c:pt>
                <c:pt idx="5217">
                  <c:v>0.09</c:v>
                </c:pt>
                <c:pt idx="5218">
                  <c:v>0.09</c:v>
                </c:pt>
                <c:pt idx="5219">
                  <c:v>0.09</c:v>
                </c:pt>
                <c:pt idx="5220">
                  <c:v>0.09</c:v>
                </c:pt>
                <c:pt idx="5221">
                  <c:v>0.09</c:v>
                </c:pt>
                <c:pt idx="5222">
                  <c:v>0.09</c:v>
                </c:pt>
                <c:pt idx="5223">
                  <c:v>0.09</c:v>
                </c:pt>
                <c:pt idx="5224">
                  <c:v>0.09</c:v>
                </c:pt>
                <c:pt idx="5225">
                  <c:v>0.09</c:v>
                </c:pt>
                <c:pt idx="5226">
                  <c:v>0.09</c:v>
                </c:pt>
                <c:pt idx="5227">
                  <c:v>0.09</c:v>
                </c:pt>
                <c:pt idx="5228">
                  <c:v>0.09</c:v>
                </c:pt>
                <c:pt idx="5229">
                  <c:v>0.09</c:v>
                </c:pt>
                <c:pt idx="5230">
                  <c:v>0.09</c:v>
                </c:pt>
                <c:pt idx="5231">
                  <c:v>0.09</c:v>
                </c:pt>
                <c:pt idx="5232">
                  <c:v>0.09</c:v>
                </c:pt>
                <c:pt idx="5233">
                  <c:v>0.09</c:v>
                </c:pt>
                <c:pt idx="5234">
                  <c:v>0.09</c:v>
                </c:pt>
                <c:pt idx="5235">
                  <c:v>0.09</c:v>
                </c:pt>
                <c:pt idx="5236">
                  <c:v>0.09</c:v>
                </c:pt>
                <c:pt idx="5237">
                  <c:v>0.09</c:v>
                </c:pt>
                <c:pt idx="5238">
                  <c:v>0.09</c:v>
                </c:pt>
                <c:pt idx="5239">
                  <c:v>0.09</c:v>
                </c:pt>
                <c:pt idx="5240">
                  <c:v>0.09</c:v>
                </c:pt>
                <c:pt idx="5241">
                  <c:v>0.09</c:v>
                </c:pt>
                <c:pt idx="5242">
                  <c:v>0.09</c:v>
                </c:pt>
                <c:pt idx="5243">
                  <c:v>0.09</c:v>
                </c:pt>
                <c:pt idx="5244">
                  <c:v>0.09</c:v>
                </c:pt>
                <c:pt idx="5245">
                  <c:v>0.09</c:v>
                </c:pt>
                <c:pt idx="5246">
                  <c:v>0.09</c:v>
                </c:pt>
                <c:pt idx="5247">
                  <c:v>0.09</c:v>
                </c:pt>
                <c:pt idx="5248">
                  <c:v>0.09</c:v>
                </c:pt>
                <c:pt idx="5249">
                  <c:v>0.09</c:v>
                </c:pt>
                <c:pt idx="5250">
                  <c:v>0.09</c:v>
                </c:pt>
                <c:pt idx="5251">
                  <c:v>0.09</c:v>
                </c:pt>
                <c:pt idx="5252">
                  <c:v>0.09</c:v>
                </c:pt>
                <c:pt idx="5253">
                  <c:v>0.09</c:v>
                </c:pt>
                <c:pt idx="5254">
                  <c:v>0.09</c:v>
                </c:pt>
                <c:pt idx="5255">
                  <c:v>0.09</c:v>
                </c:pt>
                <c:pt idx="5256">
                  <c:v>0.09</c:v>
                </c:pt>
                <c:pt idx="5257">
                  <c:v>0.09</c:v>
                </c:pt>
                <c:pt idx="5258">
                  <c:v>0.09</c:v>
                </c:pt>
                <c:pt idx="5259">
                  <c:v>0.09</c:v>
                </c:pt>
                <c:pt idx="5260">
                  <c:v>0.09</c:v>
                </c:pt>
                <c:pt idx="5261">
                  <c:v>0.09</c:v>
                </c:pt>
                <c:pt idx="5262">
                  <c:v>0.09</c:v>
                </c:pt>
                <c:pt idx="5263">
                  <c:v>0.09</c:v>
                </c:pt>
                <c:pt idx="5264">
                  <c:v>0.09</c:v>
                </c:pt>
                <c:pt idx="5265">
                  <c:v>0.09</c:v>
                </c:pt>
                <c:pt idx="5266">
                  <c:v>0.09</c:v>
                </c:pt>
                <c:pt idx="5267">
                  <c:v>0.09</c:v>
                </c:pt>
                <c:pt idx="5268">
                  <c:v>0.09</c:v>
                </c:pt>
                <c:pt idx="5269">
                  <c:v>0.09</c:v>
                </c:pt>
                <c:pt idx="5270">
                  <c:v>0.09</c:v>
                </c:pt>
                <c:pt idx="5271">
                  <c:v>0.09</c:v>
                </c:pt>
                <c:pt idx="5272">
                  <c:v>0.09</c:v>
                </c:pt>
                <c:pt idx="5273">
                  <c:v>0.09</c:v>
                </c:pt>
                <c:pt idx="5274">
                  <c:v>0.09</c:v>
                </c:pt>
                <c:pt idx="5275">
                  <c:v>0.09</c:v>
                </c:pt>
                <c:pt idx="5276">
                  <c:v>0.09</c:v>
                </c:pt>
                <c:pt idx="5277">
                  <c:v>0.09</c:v>
                </c:pt>
                <c:pt idx="5278">
                  <c:v>0.09</c:v>
                </c:pt>
                <c:pt idx="5279">
                  <c:v>0.09</c:v>
                </c:pt>
                <c:pt idx="5280">
                  <c:v>0.09</c:v>
                </c:pt>
                <c:pt idx="5281">
                  <c:v>0.09</c:v>
                </c:pt>
                <c:pt idx="5282">
                  <c:v>0.09</c:v>
                </c:pt>
                <c:pt idx="5283">
                  <c:v>0.09</c:v>
                </c:pt>
                <c:pt idx="5284">
                  <c:v>0.09</c:v>
                </c:pt>
                <c:pt idx="5285">
                  <c:v>0.09</c:v>
                </c:pt>
                <c:pt idx="5286">
                  <c:v>0.09</c:v>
                </c:pt>
                <c:pt idx="5287">
                  <c:v>0.09</c:v>
                </c:pt>
                <c:pt idx="5288">
                  <c:v>0.09</c:v>
                </c:pt>
                <c:pt idx="5289">
                  <c:v>0.09</c:v>
                </c:pt>
                <c:pt idx="5290">
                  <c:v>0.09</c:v>
                </c:pt>
                <c:pt idx="5291">
                  <c:v>0.09</c:v>
                </c:pt>
                <c:pt idx="5292">
                  <c:v>0.09</c:v>
                </c:pt>
                <c:pt idx="5293">
                  <c:v>0.09</c:v>
                </c:pt>
                <c:pt idx="5294">
                  <c:v>0.09</c:v>
                </c:pt>
                <c:pt idx="5295">
                  <c:v>0.09</c:v>
                </c:pt>
                <c:pt idx="5296">
                  <c:v>0.09</c:v>
                </c:pt>
                <c:pt idx="5297">
                  <c:v>0.09</c:v>
                </c:pt>
                <c:pt idx="5298">
                  <c:v>0.09</c:v>
                </c:pt>
                <c:pt idx="5299">
                  <c:v>0.09</c:v>
                </c:pt>
                <c:pt idx="5300">
                  <c:v>0.09</c:v>
                </c:pt>
                <c:pt idx="5301">
                  <c:v>0.09</c:v>
                </c:pt>
                <c:pt idx="5302">
                  <c:v>0.09</c:v>
                </c:pt>
                <c:pt idx="5303">
                  <c:v>0.09</c:v>
                </c:pt>
                <c:pt idx="5304">
                  <c:v>0.09</c:v>
                </c:pt>
                <c:pt idx="5305">
                  <c:v>0.09</c:v>
                </c:pt>
                <c:pt idx="5306">
                  <c:v>0.09</c:v>
                </c:pt>
                <c:pt idx="5307">
                  <c:v>0.09</c:v>
                </c:pt>
                <c:pt idx="5308">
                  <c:v>0.09</c:v>
                </c:pt>
                <c:pt idx="5309">
                  <c:v>0.09</c:v>
                </c:pt>
                <c:pt idx="5310">
                  <c:v>0.09</c:v>
                </c:pt>
                <c:pt idx="5311">
                  <c:v>0.09</c:v>
                </c:pt>
                <c:pt idx="5312">
                  <c:v>0.09</c:v>
                </c:pt>
                <c:pt idx="5313">
                  <c:v>0.09</c:v>
                </c:pt>
                <c:pt idx="5314">
                  <c:v>0.09</c:v>
                </c:pt>
                <c:pt idx="5315">
                  <c:v>0.09</c:v>
                </c:pt>
                <c:pt idx="5316">
                  <c:v>0.09</c:v>
                </c:pt>
                <c:pt idx="5317">
                  <c:v>0.09</c:v>
                </c:pt>
                <c:pt idx="5318">
                  <c:v>0.09</c:v>
                </c:pt>
                <c:pt idx="5319">
                  <c:v>0.09</c:v>
                </c:pt>
                <c:pt idx="5320">
                  <c:v>0.09</c:v>
                </c:pt>
                <c:pt idx="5321">
                  <c:v>0.09</c:v>
                </c:pt>
                <c:pt idx="5322">
                  <c:v>0.09</c:v>
                </c:pt>
                <c:pt idx="5323">
                  <c:v>0.09</c:v>
                </c:pt>
                <c:pt idx="5324">
                  <c:v>0.09</c:v>
                </c:pt>
                <c:pt idx="5325">
                  <c:v>0.09</c:v>
                </c:pt>
                <c:pt idx="5326">
                  <c:v>0.09</c:v>
                </c:pt>
                <c:pt idx="5327">
                  <c:v>0.09</c:v>
                </c:pt>
                <c:pt idx="5328">
                  <c:v>0.09</c:v>
                </c:pt>
                <c:pt idx="5329">
                  <c:v>0.09</c:v>
                </c:pt>
                <c:pt idx="5330">
                  <c:v>0.09</c:v>
                </c:pt>
                <c:pt idx="5331">
                  <c:v>0.09</c:v>
                </c:pt>
                <c:pt idx="5332">
                  <c:v>0.09</c:v>
                </c:pt>
                <c:pt idx="5333">
                  <c:v>0.09</c:v>
                </c:pt>
                <c:pt idx="5334">
                  <c:v>0.09</c:v>
                </c:pt>
                <c:pt idx="5335">
                  <c:v>0.09</c:v>
                </c:pt>
                <c:pt idx="5336">
                  <c:v>0.09</c:v>
                </c:pt>
                <c:pt idx="5337">
                  <c:v>0.09</c:v>
                </c:pt>
                <c:pt idx="5338">
                  <c:v>0.09</c:v>
                </c:pt>
                <c:pt idx="5339">
                  <c:v>0.09</c:v>
                </c:pt>
                <c:pt idx="5340">
                  <c:v>0.09</c:v>
                </c:pt>
                <c:pt idx="5341">
                  <c:v>0.09</c:v>
                </c:pt>
                <c:pt idx="5342">
                  <c:v>0.09</c:v>
                </c:pt>
                <c:pt idx="5343">
                  <c:v>0.09</c:v>
                </c:pt>
                <c:pt idx="5344">
                  <c:v>0.09</c:v>
                </c:pt>
                <c:pt idx="5345">
                  <c:v>0.09</c:v>
                </c:pt>
                <c:pt idx="5346">
                  <c:v>0.09</c:v>
                </c:pt>
                <c:pt idx="5347">
                  <c:v>0.09</c:v>
                </c:pt>
                <c:pt idx="5348">
                  <c:v>0.09</c:v>
                </c:pt>
                <c:pt idx="5349">
                  <c:v>0.09</c:v>
                </c:pt>
                <c:pt idx="5350">
                  <c:v>0.09</c:v>
                </c:pt>
                <c:pt idx="5351">
                  <c:v>0.09</c:v>
                </c:pt>
                <c:pt idx="5352">
                  <c:v>0.09</c:v>
                </c:pt>
                <c:pt idx="5353">
                  <c:v>0.09</c:v>
                </c:pt>
                <c:pt idx="5354">
                  <c:v>0.09</c:v>
                </c:pt>
                <c:pt idx="5355">
                  <c:v>0.09</c:v>
                </c:pt>
                <c:pt idx="5356">
                  <c:v>0.09</c:v>
                </c:pt>
                <c:pt idx="5357">
                  <c:v>0.09</c:v>
                </c:pt>
                <c:pt idx="5358">
                  <c:v>0.09</c:v>
                </c:pt>
                <c:pt idx="5359">
                  <c:v>0.09</c:v>
                </c:pt>
                <c:pt idx="5360">
                  <c:v>0.08</c:v>
                </c:pt>
                <c:pt idx="5361">
                  <c:v>0.08</c:v>
                </c:pt>
                <c:pt idx="5362">
                  <c:v>0.08</c:v>
                </c:pt>
                <c:pt idx="5364">
                  <c:v>0.08</c:v>
                </c:pt>
                <c:pt idx="5365">
                  <c:v>0.08</c:v>
                </c:pt>
                <c:pt idx="5366">
                  <c:v>0.08</c:v>
                </c:pt>
                <c:pt idx="5367">
                  <c:v>0.08</c:v>
                </c:pt>
                <c:pt idx="5368">
                  <c:v>0.08</c:v>
                </c:pt>
                <c:pt idx="5369">
                  <c:v>0.08</c:v>
                </c:pt>
                <c:pt idx="5370">
                  <c:v>0.08</c:v>
                </c:pt>
                <c:pt idx="5371">
                  <c:v>0.08</c:v>
                </c:pt>
                <c:pt idx="5372">
                  <c:v>0.08</c:v>
                </c:pt>
                <c:pt idx="5373">
                  <c:v>0.08</c:v>
                </c:pt>
                <c:pt idx="5374">
                  <c:v>0.08</c:v>
                </c:pt>
                <c:pt idx="5375">
                  <c:v>0.08</c:v>
                </c:pt>
                <c:pt idx="5376">
                  <c:v>0.08</c:v>
                </c:pt>
                <c:pt idx="5377">
                  <c:v>0.08</c:v>
                </c:pt>
                <c:pt idx="5378">
                  <c:v>0.08</c:v>
                </c:pt>
                <c:pt idx="5379">
                  <c:v>0.08</c:v>
                </c:pt>
                <c:pt idx="5380">
                  <c:v>0.08</c:v>
                </c:pt>
                <c:pt idx="5381">
                  <c:v>0.08</c:v>
                </c:pt>
                <c:pt idx="5382">
                  <c:v>0.08</c:v>
                </c:pt>
                <c:pt idx="5383">
                  <c:v>0.08</c:v>
                </c:pt>
                <c:pt idx="5384">
                  <c:v>0.08</c:v>
                </c:pt>
                <c:pt idx="5385">
                  <c:v>0.08</c:v>
                </c:pt>
                <c:pt idx="5386">
                  <c:v>0.08</c:v>
                </c:pt>
                <c:pt idx="5387">
                  <c:v>0.08</c:v>
                </c:pt>
                <c:pt idx="5388">
                  <c:v>0.09</c:v>
                </c:pt>
                <c:pt idx="5389">
                  <c:v>0.09</c:v>
                </c:pt>
                <c:pt idx="5390">
                  <c:v>0.09</c:v>
                </c:pt>
                <c:pt idx="5391">
                  <c:v>0.09</c:v>
                </c:pt>
                <c:pt idx="5392">
                  <c:v>0.09</c:v>
                </c:pt>
                <c:pt idx="5393">
                  <c:v>0.09</c:v>
                </c:pt>
                <c:pt idx="5394">
                  <c:v>0.09</c:v>
                </c:pt>
                <c:pt idx="5395">
                  <c:v>0.09</c:v>
                </c:pt>
                <c:pt idx="5396">
                  <c:v>0.09</c:v>
                </c:pt>
                <c:pt idx="5397">
                  <c:v>0.09</c:v>
                </c:pt>
                <c:pt idx="5398">
                  <c:v>0.09</c:v>
                </c:pt>
                <c:pt idx="5399">
                  <c:v>0.09</c:v>
                </c:pt>
                <c:pt idx="5400">
                  <c:v>0.09</c:v>
                </c:pt>
                <c:pt idx="5401">
                  <c:v>0.09</c:v>
                </c:pt>
                <c:pt idx="5402">
                  <c:v>0.09</c:v>
                </c:pt>
                <c:pt idx="5403">
                  <c:v>0.09</c:v>
                </c:pt>
                <c:pt idx="5404">
                  <c:v>0.09</c:v>
                </c:pt>
                <c:pt idx="5405">
                  <c:v>0.09</c:v>
                </c:pt>
                <c:pt idx="5406">
                  <c:v>0.08</c:v>
                </c:pt>
                <c:pt idx="5407">
                  <c:v>0.08</c:v>
                </c:pt>
                <c:pt idx="5408">
                  <c:v>0.08</c:v>
                </c:pt>
                <c:pt idx="5409">
                  <c:v>0.08</c:v>
                </c:pt>
                <c:pt idx="5410">
                  <c:v>0.08</c:v>
                </c:pt>
                <c:pt idx="5411">
                  <c:v>0.08</c:v>
                </c:pt>
                <c:pt idx="5412">
                  <c:v>0.08</c:v>
                </c:pt>
                <c:pt idx="5413">
                  <c:v>0.08</c:v>
                </c:pt>
                <c:pt idx="5414">
                  <c:v>0.09</c:v>
                </c:pt>
                <c:pt idx="5415">
                  <c:v>0.09</c:v>
                </c:pt>
                <c:pt idx="5416">
                  <c:v>0.09</c:v>
                </c:pt>
                <c:pt idx="5417">
                  <c:v>0.09</c:v>
                </c:pt>
                <c:pt idx="5418">
                  <c:v>0.09</c:v>
                </c:pt>
                <c:pt idx="5419">
                  <c:v>0.09</c:v>
                </c:pt>
                <c:pt idx="5420">
                  <c:v>0.09</c:v>
                </c:pt>
                <c:pt idx="5421">
                  <c:v>0.09</c:v>
                </c:pt>
                <c:pt idx="5422">
                  <c:v>0.09</c:v>
                </c:pt>
                <c:pt idx="5423">
                  <c:v>0.09</c:v>
                </c:pt>
                <c:pt idx="5424">
                  <c:v>0.09</c:v>
                </c:pt>
                <c:pt idx="5425">
                  <c:v>0.09</c:v>
                </c:pt>
                <c:pt idx="5426">
                  <c:v>0.09</c:v>
                </c:pt>
                <c:pt idx="5427">
                  <c:v>0.09</c:v>
                </c:pt>
                <c:pt idx="5428">
                  <c:v>0.09</c:v>
                </c:pt>
                <c:pt idx="5429">
                  <c:v>0.09</c:v>
                </c:pt>
                <c:pt idx="5430">
                  <c:v>0.09</c:v>
                </c:pt>
                <c:pt idx="5431">
                  <c:v>0.09</c:v>
                </c:pt>
                <c:pt idx="5432">
                  <c:v>0.09</c:v>
                </c:pt>
                <c:pt idx="5433">
                  <c:v>0.09</c:v>
                </c:pt>
                <c:pt idx="5434">
                  <c:v>0.09</c:v>
                </c:pt>
                <c:pt idx="5435">
                  <c:v>0.09</c:v>
                </c:pt>
                <c:pt idx="5436">
                  <c:v>0.09</c:v>
                </c:pt>
                <c:pt idx="5437">
                  <c:v>0.09</c:v>
                </c:pt>
                <c:pt idx="5438">
                  <c:v>0.09</c:v>
                </c:pt>
                <c:pt idx="5439">
                  <c:v>0.09</c:v>
                </c:pt>
                <c:pt idx="5440">
                  <c:v>0.09</c:v>
                </c:pt>
                <c:pt idx="5441">
                  <c:v>0.09</c:v>
                </c:pt>
                <c:pt idx="5442">
                  <c:v>0.09</c:v>
                </c:pt>
                <c:pt idx="5443">
                  <c:v>0.09</c:v>
                </c:pt>
                <c:pt idx="5444">
                  <c:v>0.09</c:v>
                </c:pt>
                <c:pt idx="5445">
                  <c:v>0.09</c:v>
                </c:pt>
                <c:pt idx="5446">
                  <c:v>0.09</c:v>
                </c:pt>
                <c:pt idx="5447">
                  <c:v>0.09</c:v>
                </c:pt>
                <c:pt idx="5448">
                  <c:v>0.09</c:v>
                </c:pt>
                <c:pt idx="5449">
                  <c:v>0.09</c:v>
                </c:pt>
                <c:pt idx="5450">
                  <c:v>0.09</c:v>
                </c:pt>
                <c:pt idx="5451">
                  <c:v>0.09</c:v>
                </c:pt>
                <c:pt idx="5452">
                  <c:v>0.09</c:v>
                </c:pt>
                <c:pt idx="5453">
                  <c:v>0.09</c:v>
                </c:pt>
                <c:pt idx="5454">
                  <c:v>0.09</c:v>
                </c:pt>
                <c:pt idx="5455">
                  <c:v>0.09</c:v>
                </c:pt>
                <c:pt idx="5456">
                  <c:v>0.09</c:v>
                </c:pt>
                <c:pt idx="5457">
                  <c:v>0.09</c:v>
                </c:pt>
                <c:pt idx="5458">
                  <c:v>0.09</c:v>
                </c:pt>
                <c:pt idx="5459">
                  <c:v>0.09</c:v>
                </c:pt>
                <c:pt idx="5460">
                  <c:v>0.09</c:v>
                </c:pt>
                <c:pt idx="5461">
                  <c:v>0.09</c:v>
                </c:pt>
                <c:pt idx="5462">
                  <c:v>0.09</c:v>
                </c:pt>
                <c:pt idx="5463">
                  <c:v>0.09</c:v>
                </c:pt>
                <c:pt idx="5464">
                  <c:v>0.09</c:v>
                </c:pt>
                <c:pt idx="5465">
                  <c:v>0.09</c:v>
                </c:pt>
                <c:pt idx="5466">
                  <c:v>0.09</c:v>
                </c:pt>
                <c:pt idx="5467">
                  <c:v>0.09</c:v>
                </c:pt>
                <c:pt idx="5468">
                  <c:v>0.09</c:v>
                </c:pt>
                <c:pt idx="5469">
                  <c:v>0.09</c:v>
                </c:pt>
                <c:pt idx="5470">
                  <c:v>0.09</c:v>
                </c:pt>
                <c:pt idx="5471">
                  <c:v>0.09</c:v>
                </c:pt>
                <c:pt idx="5472">
                  <c:v>0.09</c:v>
                </c:pt>
                <c:pt idx="5473">
                  <c:v>0.09</c:v>
                </c:pt>
                <c:pt idx="5474">
                  <c:v>0.09</c:v>
                </c:pt>
                <c:pt idx="5475">
                  <c:v>0.09</c:v>
                </c:pt>
                <c:pt idx="5476">
                  <c:v>0.09</c:v>
                </c:pt>
                <c:pt idx="5477">
                  <c:v>0.09</c:v>
                </c:pt>
                <c:pt idx="5478">
                  <c:v>0.09</c:v>
                </c:pt>
                <c:pt idx="5479">
                  <c:v>0.09</c:v>
                </c:pt>
                <c:pt idx="5480">
                  <c:v>0.09</c:v>
                </c:pt>
                <c:pt idx="5481">
                  <c:v>0.09</c:v>
                </c:pt>
                <c:pt idx="5482">
                  <c:v>0.09</c:v>
                </c:pt>
                <c:pt idx="5483">
                  <c:v>0.09</c:v>
                </c:pt>
                <c:pt idx="5484">
                  <c:v>0.09</c:v>
                </c:pt>
                <c:pt idx="5485">
                  <c:v>0.09</c:v>
                </c:pt>
                <c:pt idx="5486">
                  <c:v>0.09</c:v>
                </c:pt>
                <c:pt idx="5487">
                  <c:v>0.09</c:v>
                </c:pt>
                <c:pt idx="5488">
                  <c:v>0.09</c:v>
                </c:pt>
                <c:pt idx="5489">
                  <c:v>0.09</c:v>
                </c:pt>
                <c:pt idx="5490">
                  <c:v>0.09</c:v>
                </c:pt>
                <c:pt idx="5491">
                  <c:v>0.09</c:v>
                </c:pt>
                <c:pt idx="5492">
                  <c:v>0.09</c:v>
                </c:pt>
                <c:pt idx="5493">
                  <c:v>0.09</c:v>
                </c:pt>
                <c:pt idx="5494">
                  <c:v>0.09</c:v>
                </c:pt>
                <c:pt idx="5495">
                  <c:v>0.09</c:v>
                </c:pt>
                <c:pt idx="5496">
                  <c:v>0.09</c:v>
                </c:pt>
                <c:pt idx="5497">
                  <c:v>0.09</c:v>
                </c:pt>
                <c:pt idx="5498">
                  <c:v>0.09</c:v>
                </c:pt>
                <c:pt idx="5499">
                  <c:v>0.09</c:v>
                </c:pt>
                <c:pt idx="5500">
                  <c:v>0.09</c:v>
                </c:pt>
                <c:pt idx="5501">
                  <c:v>0.09</c:v>
                </c:pt>
                <c:pt idx="5502">
                  <c:v>0.09</c:v>
                </c:pt>
                <c:pt idx="5503">
                  <c:v>0.09</c:v>
                </c:pt>
                <c:pt idx="5504">
                  <c:v>0.09</c:v>
                </c:pt>
                <c:pt idx="5505">
                  <c:v>0.09</c:v>
                </c:pt>
                <c:pt idx="5506">
                  <c:v>0.09</c:v>
                </c:pt>
                <c:pt idx="5507">
                  <c:v>0.09</c:v>
                </c:pt>
                <c:pt idx="5508">
                  <c:v>0.09</c:v>
                </c:pt>
                <c:pt idx="5509">
                  <c:v>0.09</c:v>
                </c:pt>
                <c:pt idx="5510">
                  <c:v>0.09</c:v>
                </c:pt>
                <c:pt idx="5511">
                  <c:v>0.09</c:v>
                </c:pt>
                <c:pt idx="5512">
                  <c:v>0.09</c:v>
                </c:pt>
                <c:pt idx="5513">
                  <c:v>0.09</c:v>
                </c:pt>
                <c:pt idx="5514">
                  <c:v>0.09</c:v>
                </c:pt>
                <c:pt idx="5515">
                  <c:v>0.09</c:v>
                </c:pt>
                <c:pt idx="5516">
                  <c:v>0.09</c:v>
                </c:pt>
                <c:pt idx="5517">
                  <c:v>0.09</c:v>
                </c:pt>
                <c:pt idx="5518">
                  <c:v>0.09</c:v>
                </c:pt>
                <c:pt idx="5519">
                  <c:v>0.09</c:v>
                </c:pt>
                <c:pt idx="5520">
                  <c:v>0.09</c:v>
                </c:pt>
                <c:pt idx="5521">
                  <c:v>0.09</c:v>
                </c:pt>
                <c:pt idx="5522">
                  <c:v>0.09</c:v>
                </c:pt>
                <c:pt idx="5523">
                  <c:v>0.09</c:v>
                </c:pt>
                <c:pt idx="5524">
                  <c:v>0.09</c:v>
                </c:pt>
                <c:pt idx="5525">
                  <c:v>0.09</c:v>
                </c:pt>
                <c:pt idx="5526">
                  <c:v>0.09</c:v>
                </c:pt>
                <c:pt idx="5527">
                  <c:v>0.09</c:v>
                </c:pt>
                <c:pt idx="5528">
                  <c:v>0.09</c:v>
                </c:pt>
                <c:pt idx="5529">
                  <c:v>0.09</c:v>
                </c:pt>
                <c:pt idx="5530">
                  <c:v>0.09</c:v>
                </c:pt>
                <c:pt idx="5531">
                  <c:v>0.09</c:v>
                </c:pt>
                <c:pt idx="5532">
                  <c:v>0.09</c:v>
                </c:pt>
                <c:pt idx="5533">
                  <c:v>0.09</c:v>
                </c:pt>
                <c:pt idx="5534">
                  <c:v>0.09</c:v>
                </c:pt>
                <c:pt idx="5535">
                  <c:v>0.09</c:v>
                </c:pt>
                <c:pt idx="5536">
                  <c:v>0.09</c:v>
                </c:pt>
                <c:pt idx="5537">
                  <c:v>0.09</c:v>
                </c:pt>
                <c:pt idx="5538">
                  <c:v>0.09</c:v>
                </c:pt>
                <c:pt idx="5539">
                  <c:v>0.09</c:v>
                </c:pt>
                <c:pt idx="5540">
                  <c:v>0.09</c:v>
                </c:pt>
                <c:pt idx="5541">
                  <c:v>0.09</c:v>
                </c:pt>
                <c:pt idx="5542">
                  <c:v>0.08</c:v>
                </c:pt>
                <c:pt idx="5543">
                  <c:v>0.08</c:v>
                </c:pt>
                <c:pt idx="5544">
                  <c:v>0.08</c:v>
                </c:pt>
                <c:pt idx="5545">
                  <c:v>0.08</c:v>
                </c:pt>
                <c:pt idx="5546">
                  <c:v>0.08</c:v>
                </c:pt>
                <c:pt idx="5547">
                  <c:v>0.08</c:v>
                </c:pt>
                <c:pt idx="5548">
                  <c:v>0.08</c:v>
                </c:pt>
                <c:pt idx="5549">
                  <c:v>0.08</c:v>
                </c:pt>
                <c:pt idx="5550">
                  <c:v>0.08</c:v>
                </c:pt>
                <c:pt idx="5551">
                  <c:v>0.08</c:v>
                </c:pt>
                <c:pt idx="5552">
                  <c:v>0.08</c:v>
                </c:pt>
                <c:pt idx="5553">
                  <c:v>0.09</c:v>
                </c:pt>
                <c:pt idx="5554">
                  <c:v>0.09</c:v>
                </c:pt>
                <c:pt idx="5555">
                  <c:v>0.09</c:v>
                </c:pt>
                <c:pt idx="5556">
                  <c:v>0.09</c:v>
                </c:pt>
                <c:pt idx="5557">
                  <c:v>0.09</c:v>
                </c:pt>
                <c:pt idx="5558">
                  <c:v>0.09</c:v>
                </c:pt>
                <c:pt idx="5559">
                  <c:v>0.09</c:v>
                </c:pt>
                <c:pt idx="5560">
                  <c:v>0.09</c:v>
                </c:pt>
                <c:pt idx="5561">
                  <c:v>0.09</c:v>
                </c:pt>
                <c:pt idx="5562">
                  <c:v>0.09</c:v>
                </c:pt>
                <c:pt idx="5563">
                  <c:v>0.09</c:v>
                </c:pt>
                <c:pt idx="5564">
                  <c:v>0.09</c:v>
                </c:pt>
                <c:pt idx="5565">
                  <c:v>0.08</c:v>
                </c:pt>
                <c:pt idx="5566">
                  <c:v>0.08</c:v>
                </c:pt>
                <c:pt idx="5567">
                  <c:v>0.08</c:v>
                </c:pt>
                <c:pt idx="5568">
                  <c:v>0.08</c:v>
                </c:pt>
                <c:pt idx="5569">
                  <c:v>0.08</c:v>
                </c:pt>
                <c:pt idx="5571">
                  <c:v>0.09</c:v>
                </c:pt>
                <c:pt idx="5572">
                  <c:v>0.09</c:v>
                </c:pt>
                <c:pt idx="5573">
                  <c:v>0.09</c:v>
                </c:pt>
                <c:pt idx="5574">
                  <c:v>0.08</c:v>
                </c:pt>
                <c:pt idx="5575">
                  <c:v>0.08</c:v>
                </c:pt>
                <c:pt idx="5576">
                  <c:v>0.08</c:v>
                </c:pt>
                <c:pt idx="5577">
                  <c:v>0.08</c:v>
                </c:pt>
                <c:pt idx="5578">
                  <c:v>0.08</c:v>
                </c:pt>
                <c:pt idx="5579">
                  <c:v>0.08</c:v>
                </c:pt>
                <c:pt idx="5580">
                  <c:v>0.08</c:v>
                </c:pt>
                <c:pt idx="5581">
                  <c:v>0.08</c:v>
                </c:pt>
                <c:pt idx="5582">
                  <c:v>0.08</c:v>
                </c:pt>
                <c:pt idx="5583">
                  <c:v>0.09</c:v>
                </c:pt>
                <c:pt idx="5584">
                  <c:v>0.09</c:v>
                </c:pt>
                <c:pt idx="5585">
                  <c:v>0.09</c:v>
                </c:pt>
                <c:pt idx="5586">
                  <c:v>0.09</c:v>
                </c:pt>
                <c:pt idx="5587">
                  <c:v>0.09</c:v>
                </c:pt>
                <c:pt idx="5588">
                  <c:v>0.09</c:v>
                </c:pt>
                <c:pt idx="5589">
                  <c:v>0.09</c:v>
                </c:pt>
                <c:pt idx="5590">
                  <c:v>0.09</c:v>
                </c:pt>
                <c:pt idx="5591">
                  <c:v>0.09</c:v>
                </c:pt>
                <c:pt idx="5592">
                  <c:v>0.09</c:v>
                </c:pt>
                <c:pt idx="5593">
                  <c:v>0.09</c:v>
                </c:pt>
                <c:pt idx="5594">
                  <c:v>0.09</c:v>
                </c:pt>
                <c:pt idx="5595">
                  <c:v>0.09</c:v>
                </c:pt>
                <c:pt idx="5596">
                  <c:v>0.09</c:v>
                </c:pt>
                <c:pt idx="5597">
                  <c:v>0.09</c:v>
                </c:pt>
                <c:pt idx="5598">
                  <c:v>0.09</c:v>
                </c:pt>
                <c:pt idx="5599">
                  <c:v>0.09</c:v>
                </c:pt>
                <c:pt idx="5600">
                  <c:v>0.09</c:v>
                </c:pt>
                <c:pt idx="5601">
                  <c:v>0.09</c:v>
                </c:pt>
                <c:pt idx="5602">
                  <c:v>0.09</c:v>
                </c:pt>
                <c:pt idx="5603">
                  <c:v>0.09</c:v>
                </c:pt>
                <c:pt idx="5604">
                  <c:v>0.09</c:v>
                </c:pt>
                <c:pt idx="5605">
                  <c:v>0.09</c:v>
                </c:pt>
                <c:pt idx="5606">
                  <c:v>0.09</c:v>
                </c:pt>
                <c:pt idx="5607">
                  <c:v>0.09</c:v>
                </c:pt>
                <c:pt idx="5608">
                  <c:v>0.09</c:v>
                </c:pt>
                <c:pt idx="5609">
                  <c:v>0.09</c:v>
                </c:pt>
                <c:pt idx="5610">
                  <c:v>0.09</c:v>
                </c:pt>
                <c:pt idx="5611">
                  <c:v>0.09</c:v>
                </c:pt>
                <c:pt idx="5612">
                  <c:v>0.09</c:v>
                </c:pt>
                <c:pt idx="5613">
                  <c:v>0.09</c:v>
                </c:pt>
                <c:pt idx="5614">
                  <c:v>0.09</c:v>
                </c:pt>
                <c:pt idx="5615">
                  <c:v>0.09</c:v>
                </c:pt>
                <c:pt idx="5616">
                  <c:v>0.09</c:v>
                </c:pt>
                <c:pt idx="5617">
                  <c:v>0.09</c:v>
                </c:pt>
                <c:pt idx="5618">
                  <c:v>0.09</c:v>
                </c:pt>
                <c:pt idx="5619">
                  <c:v>0.09</c:v>
                </c:pt>
                <c:pt idx="5620">
                  <c:v>0.09</c:v>
                </c:pt>
                <c:pt idx="5621">
                  <c:v>0.09</c:v>
                </c:pt>
                <c:pt idx="5622">
                  <c:v>0.09</c:v>
                </c:pt>
                <c:pt idx="5623">
                  <c:v>0.09</c:v>
                </c:pt>
                <c:pt idx="5624">
                  <c:v>0.09</c:v>
                </c:pt>
                <c:pt idx="5625">
                  <c:v>0.09</c:v>
                </c:pt>
                <c:pt idx="5626">
                  <c:v>0.09</c:v>
                </c:pt>
                <c:pt idx="5627">
                  <c:v>0.09</c:v>
                </c:pt>
                <c:pt idx="5628">
                  <c:v>0.09</c:v>
                </c:pt>
                <c:pt idx="5629">
                  <c:v>0.09</c:v>
                </c:pt>
                <c:pt idx="5630">
                  <c:v>0.09</c:v>
                </c:pt>
                <c:pt idx="5631">
                  <c:v>0.09</c:v>
                </c:pt>
                <c:pt idx="5632">
                  <c:v>0.09</c:v>
                </c:pt>
                <c:pt idx="5633">
                  <c:v>0.09</c:v>
                </c:pt>
                <c:pt idx="5634">
                  <c:v>0.09</c:v>
                </c:pt>
                <c:pt idx="5635">
                  <c:v>0.09</c:v>
                </c:pt>
                <c:pt idx="5636">
                  <c:v>0.09</c:v>
                </c:pt>
                <c:pt idx="5637">
                  <c:v>0.09</c:v>
                </c:pt>
                <c:pt idx="5638">
                  <c:v>0.09</c:v>
                </c:pt>
                <c:pt idx="5639">
                  <c:v>0.09</c:v>
                </c:pt>
                <c:pt idx="5640">
                  <c:v>0.09</c:v>
                </c:pt>
                <c:pt idx="5641">
                  <c:v>0.09</c:v>
                </c:pt>
                <c:pt idx="5642">
                  <c:v>0.09</c:v>
                </c:pt>
                <c:pt idx="5643">
                  <c:v>0.09</c:v>
                </c:pt>
                <c:pt idx="5644">
                  <c:v>0.09</c:v>
                </c:pt>
                <c:pt idx="5645">
                  <c:v>0.09</c:v>
                </c:pt>
                <c:pt idx="5646">
                  <c:v>0.09</c:v>
                </c:pt>
                <c:pt idx="5647">
                  <c:v>0.09</c:v>
                </c:pt>
                <c:pt idx="5648">
                  <c:v>0.09</c:v>
                </c:pt>
                <c:pt idx="5649">
                  <c:v>0.09</c:v>
                </c:pt>
                <c:pt idx="5650">
                  <c:v>0.09</c:v>
                </c:pt>
                <c:pt idx="5651">
                  <c:v>0.09</c:v>
                </c:pt>
                <c:pt idx="5652">
                  <c:v>0.09</c:v>
                </c:pt>
                <c:pt idx="5653">
                  <c:v>0.09</c:v>
                </c:pt>
                <c:pt idx="5654">
                  <c:v>0.09</c:v>
                </c:pt>
                <c:pt idx="5655">
                  <c:v>0.09</c:v>
                </c:pt>
                <c:pt idx="5656">
                  <c:v>0.09</c:v>
                </c:pt>
                <c:pt idx="5657">
                  <c:v>0.09</c:v>
                </c:pt>
                <c:pt idx="5658">
                  <c:v>0.09</c:v>
                </c:pt>
                <c:pt idx="5659">
                  <c:v>0.09</c:v>
                </c:pt>
                <c:pt idx="5660">
                  <c:v>0.09</c:v>
                </c:pt>
                <c:pt idx="5661">
                  <c:v>0.09</c:v>
                </c:pt>
                <c:pt idx="5662">
                  <c:v>0.09</c:v>
                </c:pt>
                <c:pt idx="5663">
                  <c:v>0.09</c:v>
                </c:pt>
                <c:pt idx="5664">
                  <c:v>0.09</c:v>
                </c:pt>
                <c:pt idx="5665">
                  <c:v>0.09</c:v>
                </c:pt>
                <c:pt idx="5666">
                  <c:v>0.09</c:v>
                </c:pt>
                <c:pt idx="5667">
                  <c:v>0.09</c:v>
                </c:pt>
                <c:pt idx="5668">
                  <c:v>0.09</c:v>
                </c:pt>
                <c:pt idx="5669">
                  <c:v>0.09</c:v>
                </c:pt>
                <c:pt idx="5670">
                  <c:v>0.09</c:v>
                </c:pt>
                <c:pt idx="5671">
                  <c:v>0.09</c:v>
                </c:pt>
                <c:pt idx="5672">
                  <c:v>0.09</c:v>
                </c:pt>
                <c:pt idx="5673">
                  <c:v>0.09</c:v>
                </c:pt>
                <c:pt idx="5674">
                  <c:v>0.09</c:v>
                </c:pt>
                <c:pt idx="5675">
                  <c:v>0.09</c:v>
                </c:pt>
                <c:pt idx="5676">
                  <c:v>0.09</c:v>
                </c:pt>
                <c:pt idx="5677">
                  <c:v>0.09</c:v>
                </c:pt>
                <c:pt idx="5678">
                  <c:v>0.09</c:v>
                </c:pt>
                <c:pt idx="5679">
                  <c:v>0.09</c:v>
                </c:pt>
                <c:pt idx="5680">
                  <c:v>0.09</c:v>
                </c:pt>
                <c:pt idx="5681">
                  <c:v>0.09</c:v>
                </c:pt>
                <c:pt idx="5682">
                  <c:v>0.09</c:v>
                </c:pt>
                <c:pt idx="5683">
                  <c:v>0.09</c:v>
                </c:pt>
                <c:pt idx="5684">
                  <c:v>0.09</c:v>
                </c:pt>
                <c:pt idx="5685">
                  <c:v>0.09</c:v>
                </c:pt>
                <c:pt idx="5686">
                  <c:v>0.09</c:v>
                </c:pt>
                <c:pt idx="5687">
                  <c:v>0.09</c:v>
                </c:pt>
                <c:pt idx="5688">
                  <c:v>0.09</c:v>
                </c:pt>
                <c:pt idx="5689">
                  <c:v>0.09</c:v>
                </c:pt>
                <c:pt idx="5690">
                  <c:v>0.09</c:v>
                </c:pt>
                <c:pt idx="5691">
                  <c:v>0.09</c:v>
                </c:pt>
                <c:pt idx="5692">
                  <c:v>0.09</c:v>
                </c:pt>
                <c:pt idx="5693">
                  <c:v>0.09</c:v>
                </c:pt>
                <c:pt idx="5694">
                  <c:v>0.09</c:v>
                </c:pt>
                <c:pt idx="5695">
                  <c:v>0.09</c:v>
                </c:pt>
                <c:pt idx="5696">
                  <c:v>0.09</c:v>
                </c:pt>
                <c:pt idx="5697">
                  <c:v>0.09</c:v>
                </c:pt>
                <c:pt idx="5698">
                  <c:v>0.09</c:v>
                </c:pt>
                <c:pt idx="5699">
                  <c:v>0.08</c:v>
                </c:pt>
                <c:pt idx="5700">
                  <c:v>0.08</c:v>
                </c:pt>
                <c:pt idx="5701">
                  <c:v>0.08</c:v>
                </c:pt>
                <c:pt idx="5702">
                  <c:v>0.08</c:v>
                </c:pt>
                <c:pt idx="5703">
                  <c:v>0.08</c:v>
                </c:pt>
                <c:pt idx="5704">
                  <c:v>0.08</c:v>
                </c:pt>
                <c:pt idx="5705">
                  <c:v>0.08</c:v>
                </c:pt>
                <c:pt idx="5706">
                  <c:v>0.08</c:v>
                </c:pt>
                <c:pt idx="5707">
                  <c:v>0.09</c:v>
                </c:pt>
                <c:pt idx="5708">
                  <c:v>0.09</c:v>
                </c:pt>
                <c:pt idx="5709">
                  <c:v>0.09</c:v>
                </c:pt>
                <c:pt idx="5710">
                  <c:v>0.09</c:v>
                </c:pt>
                <c:pt idx="5711">
                  <c:v>0.09</c:v>
                </c:pt>
                <c:pt idx="5712">
                  <c:v>0.09</c:v>
                </c:pt>
                <c:pt idx="5713">
                  <c:v>0.09</c:v>
                </c:pt>
                <c:pt idx="5714">
                  <c:v>0.09</c:v>
                </c:pt>
                <c:pt idx="5715">
                  <c:v>0.09</c:v>
                </c:pt>
                <c:pt idx="5716">
                  <c:v>0.09</c:v>
                </c:pt>
                <c:pt idx="5717">
                  <c:v>0.09</c:v>
                </c:pt>
                <c:pt idx="5718">
                  <c:v>0.09</c:v>
                </c:pt>
                <c:pt idx="5719">
                  <c:v>0.09</c:v>
                </c:pt>
                <c:pt idx="5720">
                  <c:v>0.09</c:v>
                </c:pt>
                <c:pt idx="5721">
                  <c:v>0.09</c:v>
                </c:pt>
                <c:pt idx="5722">
                  <c:v>0.09</c:v>
                </c:pt>
                <c:pt idx="5723">
                  <c:v>0.09</c:v>
                </c:pt>
                <c:pt idx="5724">
                  <c:v>0.09</c:v>
                </c:pt>
                <c:pt idx="5725">
                  <c:v>0.09</c:v>
                </c:pt>
                <c:pt idx="5726">
                  <c:v>0.09</c:v>
                </c:pt>
                <c:pt idx="5727">
                  <c:v>0.09</c:v>
                </c:pt>
                <c:pt idx="5728">
                  <c:v>0.09</c:v>
                </c:pt>
                <c:pt idx="5729">
                  <c:v>0.09</c:v>
                </c:pt>
                <c:pt idx="5730">
                  <c:v>0.09</c:v>
                </c:pt>
                <c:pt idx="5731">
                  <c:v>0.08</c:v>
                </c:pt>
                <c:pt idx="5732">
                  <c:v>0.09</c:v>
                </c:pt>
                <c:pt idx="5733">
                  <c:v>0.09</c:v>
                </c:pt>
                <c:pt idx="5734">
                  <c:v>0.09</c:v>
                </c:pt>
                <c:pt idx="5735">
                  <c:v>0.09</c:v>
                </c:pt>
                <c:pt idx="5736">
                  <c:v>0.09</c:v>
                </c:pt>
                <c:pt idx="5737">
                  <c:v>0.09</c:v>
                </c:pt>
                <c:pt idx="5738">
                  <c:v>0.09</c:v>
                </c:pt>
                <c:pt idx="5739">
                  <c:v>0.09</c:v>
                </c:pt>
                <c:pt idx="5740">
                  <c:v>0.09</c:v>
                </c:pt>
                <c:pt idx="5741">
                  <c:v>0.09</c:v>
                </c:pt>
                <c:pt idx="5742">
                  <c:v>0.09</c:v>
                </c:pt>
                <c:pt idx="5743">
                  <c:v>0.09</c:v>
                </c:pt>
                <c:pt idx="5744">
                  <c:v>0.09</c:v>
                </c:pt>
                <c:pt idx="5745">
                  <c:v>0.09</c:v>
                </c:pt>
                <c:pt idx="5746">
                  <c:v>0.09</c:v>
                </c:pt>
                <c:pt idx="5747">
                  <c:v>0.09</c:v>
                </c:pt>
                <c:pt idx="5748">
                  <c:v>0.09</c:v>
                </c:pt>
                <c:pt idx="5749">
                  <c:v>0.09</c:v>
                </c:pt>
                <c:pt idx="5750">
                  <c:v>0.09</c:v>
                </c:pt>
                <c:pt idx="5751">
                  <c:v>0.09</c:v>
                </c:pt>
                <c:pt idx="5752">
                  <c:v>0.09</c:v>
                </c:pt>
                <c:pt idx="5753">
                  <c:v>0.09</c:v>
                </c:pt>
                <c:pt idx="5754">
                  <c:v>0.09</c:v>
                </c:pt>
                <c:pt idx="5755">
                  <c:v>0.08</c:v>
                </c:pt>
                <c:pt idx="5756">
                  <c:v>0.08</c:v>
                </c:pt>
                <c:pt idx="5757">
                  <c:v>0.08</c:v>
                </c:pt>
                <c:pt idx="5758">
                  <c:v>0.08</c:v>
                </c:pt>
                <c:pt idx="5759">
                  <c:v>0.09</c:v>
                </c:pt>
                <c:pt idx="5760">
                  <c:v>0.09</c:v>
                </c:pt>
                <c:pt idx="5761">
                  <c:v>0.09</c:v>
                </c:pt>
                <c:pt idx="5762">
                  <c:v>0.08</c:v>
                </c:pt>
                <c:pt idx="5763">
                  <c:v>0.08</c:v>
                </c:pt>
                <c:pt idx="5764">
                  <c:v>0.08</c:v>
                </c:pt>
                <c:pt idx="5765">
                  <c:v>0.08</c:v>
                </c:pt>
                <c:pt idx="5766">
                  <c:v>0.08</c:v>
                </c:pt>
                <c:pt idx="5767">
                  <c:v>0.09</c:v>
                </c:pt>
                <c:pt idx="5768">
                  <c:v>0.09</c:v>
                </c:pt>
                <c:pt idx="5769">
                  <c:v>0.09</c:v>
                </c:pt>
                <c:pt idx="5770">
                  <c:v>0.09</c:v>
                </c:pt>
                <c:pt idx="5771">
                  <c:v>0.09</c:v>
                </c:pt>
                <c:pt idx="5772">
                  <c:v>0.09</c:v>
                </c:pt>
                <c:pt idx="5773">
                  <c:v>0.09</c:v>
                </c:pt>
                <c:pt idx="5774">
                  <c:v>0.09</c:v>
                </c:pt>
                <c:pt idx="5775">
                  <c:v>0.09</c:v>
                </c:pt>
                <c:pt idx="5776">
                  <c:v>0.09</c:v>
                </c:pt>
                <c:pt idx="5777">
                  <c:v>0.09</c:v>
                </c:pt>
                <c:pt idx="5778">
                  <c:v>0.09</c:v>
                </c:pt>
                <c:pt idx="5779">
                  <c:v>0.09</c:v>
                </c:pt>
                <c:pt idx="5780">
                  <c:v>0.09</c:v>
                </c:pt>
                <c:pt idx="5781">
                  <c:v>0.09</c:v>
                </c:pt>
                <c:pt idx="5782">
                  <c:v>0.09</c:v>
                </c:pt>
                <c:pt idx="5783">
                  <c:v>0.09</c:v>
                </c:pt>
                <c:pt idx="5784">
                  <c:v>0.09</c:v>
                </c:pt>
                <c:pt idx="5785">
                  <c:v>0.09</c:v>
                </c:pt>
                <c:pt idx="5786">
                  <c:v>0.09</c:v>
                </c:pt>
                <c:pt idx="5787">
                  <c:v>0.09</c:v>
                </c:pt>
                <c:pt idx="5788">
                  <c:v>0.09</c:v>
                </c:pt>
                <c:pt idx="5789">
                  <c:v>0.09</c:v>
                </c:pt>
                <c:pt idx="5790">
                  <c:v>0.09</c:v>
                </c:pt>
                <c:pt idx="5791">
                  <c:v>0.09</c:v>
                </c:pt>
                <c:pt idx="5792">
                  <c:v>0.09</c:v>
                </c:pt>
                <c:pt idx="5793">
                  <c:v>0.09</c:v>
                </c:pt>
                <c:pt idx="5794">
                  <c:v>0.09</c:v>
                </c:pt>
                <c:pt idx="5795">
                  <c:v>0.09</c:v>
                </c:pt>
                <c:pt idx="5796">
                  <c:v>0.09</c:v>
                </c:pt>
                <c:pt idx="5797">
                  <c:v>0.09</c:v>
                </c:pt>
                <c:pt idx="5798">
                  <c:v>0.09</c:v>
                </c:pt>
                <c:pt idx="5799">
                  <c:v>0.09</c:v>
                </c:pt>
                <c:pt idx="5800">
                  <c:v>0.09</c:v>
                </c:pt>
                <c:pt idx="5801">
                  <c:v>0.09</c:v>
                </c:pt>
                <c:pt idx="5802">
                  <c:v>0.09</c:v>
                </c:pt>
                <c:pt idx="5803">
                  <c:v>0.09</c:v>
                </c:pt>
                <c:pt idx="5804">
                  <c:v>0.09</c:v>
                </c:pt>
                <c:pt idx="5805">
                  <c:v>0.09</c:v>
                </c:pt>
                <c:pt idx="5806">
                  <c:v>0.09</c:v>
                </c:pt>
                <c:pt idx="5807">
                  <c:v>0.09</c:v>
                </c:pt>
                <c:pt idx="5808">
                  <c:v>0.09</c:v>
                </c:pt>
                <c:pt idx="5809">
                  <c:v>0.09</c:v>
                </c:pt>
                <c:pt idx="5810">
                  <c:v>0.09</c:v>
                </c:pt>
                <c:pt idx="5811">
                  <c:v>0.09</c:v>
                </c:pt>
                <c:pt idx="5812">
                  <c:v>0.09</c:v>
                </c:pt>
                <c:pt idx="5813">
                  <c:v>0.09</c:v>
                </c:pt>
                <c:pt idx="5814">
                  <c:v>0.09</c:v>
                </c:pt>
                <c:pt idx="5815">
                  <c:v>0.09</c:v>
                </c:pt>
                <c:pt idx="5816">
                  <c:v>0.09</c:v>
                </c:pt>
                <c:pt idx="5817">
                  <c:v>0.09</c:v>
                </c:pt>
                <c:pt idx="5818">
                  <c:v>0.09</c:v>
                </c:pt>
                <c:pt idx="5819">
                  <c:v>0.09</c:v>
                </c:pt>
                <c:pt idx="5820">
                  <c:v>0.09</c:v>
                </c:pt>
                <c:pt idx="5821">
                  <c:v>0.08</c:v>
                </c:pt>
                <c:pt idx="5822">
                  <c:v>0.08</c:v>
                </c:pt>
                <c:pt idx="5823">
                  <c:v>0.08</c:v>
                </c:pt>
                <c:pt idx="5824">
                  <c:v>0.09</c:v>
                </c:pt>
                <c:pt idx="5825">
                  <c:v>0.09</c:v>
                </c:pt>
                <c:pt idx="5826">
                  <c:v>0.08</c:v>
                </c:pt>
                <c:pt idx="5827">
                  <c:v>0.08</c:v>
                </c:pt>
                <c:pt idx="5828">
                  <c:v>0.08</c:v>
                </c:pt>
                <c:pt idx="5829">
                  <c:v>0.08</c:v>
                </c:pt>
                <c:pt idx="5830">
                  <c:v>0.08</c:v>
                </c:pt>
                <c:pt idx="5831">
                  <c:v>0.08</c:v>
                </c:pt>
                <c:pt idx="5832">
                  <c:v>0.08</c:v>
                </c:pt>
                <c:pt idx="5833">
                  <c:v>0.08</c:v>
                </c:pt>
                <c:pt idx="5834">
                  <c:v>0.08</c:v>
                </c:pt>
                <c:pt idx="5835">
                  <c:v>0.08</c:v>
                </c:pt>
                <c:pt idx="5836">
                  <c:v>0.08</c:v>
                </c:pt>
                <c:pt idx="5837">
                  <c:v>0.08</c:v>
                </c:pt>
                <c:pt idx="5838">
                  <c:v>0.09</c:v>
                </c:pt>
                <c:pt idx="5839">
                  <c:v>0.09</c:v>
                </c:pt>
                <c:pt idx="5840">
                  <c:v>0.09</c:v>
                </c:pt>
                <c:pt idx="5841">
                  <c:v>0.09</c:v>
                </c:pt>
                <c:pt idx="5842">
                  <c:v>0.09</c:v>
                </c:pt>
                <c:pt idx="5843">
                  <c:v>0.09</c:v>
                </c:pt>
                <c:pt idx="5844">
                  <c:v>0.09</c:v>
                </c:pt>
                <c:pt idx="5845">
                  <c:v>0.09</c:v>
                </c:pt>
                <c:pt idx="5846">
                  <c:v>0.09</c:v>
                </c:pt>
                <c:pt idx="5847">
                  <c:v>0.09</c:v>
                </c:pt>
                <c:pt idx="5848">
                  <c:v>0.09</c:v>
                </c:pt>
                <c:pt idx="5849">
                  <c:v>0.09</c:v>
                </c:pt>
                <c:pt idx="5850">
                  <c:v>0.09</c:v>
                </c:pt>
                <c:pt idx="5851">
                  <c:v>0.09</c:v>
                </c:pt>
                <c:pt idx="5852">
                  <c:v>0.08</c:v>
                </c:pt>
                <c:pt idx="5853">
                  <c:v>0.08</c:v>
                </c:pt>
                <c:pt idx="5854">
                  <c:v>0.09</c:v>
                </c:pt>
                <c:pt idx="5855">
                  <c:v>0.09</c:v>
                </c:pt>
                <c:pt idx="5856">
                  <c:v>0.09</c:v>
                </c:pt>
                <c:pt idx="5857">
                  <c:v>0.09</c:v>
                </c:pt>
                <c:pt idx="5858">
                  <c:v>0.09</c:v>
                </c:pt>
                <c:pt idx="5859">
                  <c:v>0.09</c:v>
                </c:pt>
                <c:pt idx="5860">
                  <c:v>0.09</c:v>
                </c:pt>
                <c:pt idx="5861">
                  <c:v>0.09</c:v>
                </c:pt>
                <c:pt idx="5862">
                  <c:v>0.09</c:v>
                </c:pt>
                <c:pt idx="5863">
                  <c:v>0.09</c:v>
                </c:pt>
                <c:pt idx="5864">
                  <c:v>0.09</c:v>
                </c:pt>
                <c:pt idx="5865">
                  <c:v>0.09</c:v>
                </c:pt>
                <c:pt idx="5866">
                  <c:v>0.09</c:v>
                </c:pt>
                <c:pt idx="5867">
                  <c:v>0.09</c:v>
                </c:pt>
                <c:pt idx="5868">
                  <c:v>0.09</c:v>
                </c:pt>
                <c:pt idx="5869">
                  <c:v>0.09</c:v>
                </c:pt>
                <c:pt idx="5870">
                  <c:v>0.09</c:v>
                </c:pt>
                <c:pt idx="5871">
                  <c:v>0.09</c:v>
                </c:pt>
                <c:pt idx="5872">
                  <c:v>0.09</c:v>
                </c:pt>
                <c:pt idx="5873">
                  <c:v>0.09</c:v>
                </c:pt>
                <c:pt idx="5874">
                  <c:v>0.09</c:v>
                </c:pt>
                <c:pt idx="5875">
                  <c:v>0.09</c:v>
                </c:pt>
                <c:pt idx="5876">
                  <c:v>0.09</c:v>
                </c:pt>
                <c:pt idx="5877">
                  <c:v>0.09</c:v>
                </c:pt>
                <c:pt idx="5878">
                  <c:v>0.09</c:v>
                </c:pt>
                <c:pt idx="5879">
                  <c:v>0.09</c:v>
                </c:pt>
                <c:pt idx="5880">
                  <c:v>0.09</c:v>
                </c:pt>
                <c:pt idx="5881">
                  <c:v>0.09</c:v>
                </c:pt>
                <c:pt idx="5882">
                  <c:v>0.09</c:v>
                </c:pt>
                <c:pt idx="5883">
                  <c:v>0.09</c:v>
                </c:pt>
                <c:pt idx="5884">
                  <c:v>0.09</c:v>
                </c:pt>
                <c:pt idx="5885">
                  <c:v>0.09</c:v>
                </c:pt>
                <c:pt idx="5886">
                  <c:v>0.09</c:v>
                </c:pt>
                <c:pt idx="5887">
                  <c:v>0.09</c:v>
                </c:pt>
                <c:pt idx="5888">
                  <c:v>0.08</c:v>
                </c:pt>
                <c:pt idx="5889">
                  <c:v>0.08</c:v>
                </c:pt>
                <c:pt idx="5890">
                  <c:v>0.08</c:v>
                </c:pt>
                <c:pt idx="5891">
                  <c:v>0.08</c:v>
                </c:pt>
                <c:pt idx="5892">
                  <c:v>0.09</c:v>
                </c:pt>
                <c:pt idx="5893">
                  <c:v>0.09</c:v>
                </c:pt>
                <c:pt idx="5894">
                  <c:v>0.09</c:v>
                </c:pt>
                <c:pt idx="5895">
                  <c:v>0.09</c:v>
                </c:pt>
                <c:pt idx="5896">
                  <c:v>0.09</c:v>
                </c:pt>
                <c:pt idx="5897">
                  <c:v>0.09</c:v>
                </c:pt>
                <c:pt idx="5898">
                  <c:v>0.09</c:v>
                </c:pt>
                <c:pt idx="5899">
                  <c:v>0.09</c:v>
                </c:pt>
                <c:pt idx="5900">
                  <c:v>0.09</c:v>
                </c:pt>
                <c:pt idx="5901">
                  <c:v>0.09</c:v>
                </c:pt>
                <c:pt idx="5902">
                  <c:v>0.09</c:v>
                </c:pt>
                <c:pt idx="5903">
                  <c:v>0.09</c:v>
                </c:pt>
                <c:pt idx="5904">
                  <c:v>0.09</c:v>
                </c:pt>
                <c:pt idx="5905">
                  <c:v>0.09</c:v>
                </c:pt>
                <c:pt idx="5906">
                  <c:v>0.09</c:v>
                </c:pt>
                <c:pt idx="5907">
                  <c:v>0.09</c:v>
                </c:pt>
                <c:pt idx="5908">
                  <c:v>0.09</c:v>
                </c:pt>
                <c:pt idx="5909">
                  <c:v>0.09</c:v>
                </c:pt>
                <c:pt idx="5910">
                  <c:v>0.09</c:v>
                </c:pt>
                <c:pt idx="5911">
                  <c:v>0.09</c:v>
                </c:pt>
                <c:pt idx="5912">
                  <c:v>0.09</c:v>
                </c:pt>
                <c:pt idx="5913">
                  <c:v>0.09</c:v>
                </c:pt>
                <c:pt idx="5914">
                  <c:v>0.09</c:v>
                </c:pt>
                <c:pt idx="5915">
                  <c:v>0.09</c:v>
                </c:pt>
                <c:pt idx="5916">
                  <c:v>0.09</c:v>
                </c:pt>
                <c:pt idx="5917">
                  <c:v>0.08</c:v>
                </c:pt>
                <c:pt idx="5918">
                  <c:v>0.08</c:v>
                </c:pt>
                <c:pt idx="5919">
                  <c:v>0.08</c:v>
                </c:pt>
                <c:pt idx="5920">
                  <c:v>0.08</c:v>
                </c:pt>
                <c:pt idx="5921">
                  <c:v>0.09</c:v>
                </c:pt>
                <c:pt idx="5922">
                  <c:v>0.09</c:v>
                </c:pt>
                <c:pt idx="5923">
                  <c:v>0.09</c:v>
                </c:pt>
                <c:pt idx="5924">
                  <c:v>0.09</c:v>
                </c:pt>
                <c:pt idx="5925">
                  <c:v>0.09</c:v>
                </c:pt>
                <c:pt idx="5926">
                  <c:v>0.09</c:v>
                </c:pt>
                <c:pt idx="5927">
                  <c:v>0.09</c:v>
                </c:pt>
                <c:pt idx="5928">
                  <c:v>0.09</c:v>
                </c:pt>
                <c:pt idx="5929">
                  <c:v>0.09</c:v>
                </c:pt>
                <c:pt idx="5930">
                  <c:v>0.09</c:v>
                </c:pt>
                <c:pt idx="5931">
                  <c:v>0.09</c:v>
                </c:pt>
                <c:pt idx="5932">
                  <c:v>0.09</c:v>
                </c:pt>
                <c:pt idx="5933">
                  <c:v>0.09</c:v>
                </c:pt>
                <c:pt idx="5934">
                  <c:v>0.09</c:v>
                </c:pt>
                <c:pt idx="5935">
                  <c:v>0.09</c:v>
                </c:pt>
                <c:pt idx="5936">
                  <c:v>0.09</c:v>
                </c:pt>
                <c:pt idx="5937">
                  <c:v>0.09</c:v>
                </c:pt>
                <c:pt idx="5938">
                  <c:v>0.09</c:v>
                </c:pt>
                <c:pt idx="5939">
                  <c:v>0.09</c:v>
                </c:pt>
                <c:pt idx="5940">
                  <c:v>0.08</c:v>
                </c:pt>
                <c:pt idx="5941">
                  <c:v>0.08</c:v>
                </c:pt>
                <c:pt idx="5942">
                  <c:v>0.08</c:v>
                </c:pt>
                <c:pt idx="5943">
                  <c:v>0.08</c:v>
                </c:pt>
                <c:pt idx="5944">
                  <c:v>0.08</c:v>
                </c:pt>
                <c:pt idx="5945">
                  <c:v>0.08</c:v>
                </c:pt>
                <c:pt idx="5946">
                  <c:v>0.08</c:v>
                </c:pt>
                <c:pt idx="5947">
                  <c:v>0.08</c:v>
                </c:pt>
                <c:pt idx="5948">
                  <c:v>0.08</c:v>
                </c:pt>
                <c:pt idx="5949">
                  <c:v>0.08</c:v>
                </c:pt>
                <c:pt idx="5950">
                  <c:v>0.08</c:v>
                </c:pt>
                <c:pt idx="5951">
                  <c:v>0.08</c:v>
                </c:pt>
                <c:pt idx="5952">
                  <c:v>0.08</c:v>
                </c:pt>
                <c:pt idx="5953">
                  <c:v>0.08</c:v>
                </c:pt>
                <c:pt idx="5954">
                  <c:v>0.08</c:v>
                </c:pt>
                <c:pt idx="5955">
                  <c:v>0.08</c:v>
                </c:pt>
                <c:pt idx="5956">
                  <c:v>0.08</c:v>
                </c:pt>
                <c:pt idx="5957">
                  <c:v>0.08</c:v>
                </c:pt>
                <c:pt idx="5958">
                  <c:v>0.08</c:v>
                </c:pt>
                <c:pt idx="5959">
                  <c:v>0.08</c:v>
                </c:pt>
                <c:pt idx="5960">
                  <c:v>0.08</c:v>
                </c:pt>
                <c:pt idx="5961">
                  <c:v>0.08</c:v>
                </c:pt>
                <c:pt idx="5962">
                  <c:v>0.09</c:v>
                </c:pt>
                <c:pt idx="5963">
                  <c:v>0.09</c:v>
                </c:pt>
                <c:pt idx="5964">
                  <c:v>0.09</c:v>
                </c:pt>
                <c:pt idx="5965">
                  <c:v>0.09</c:v>
                </c:pt>
                <c:pt idx="5966">
                  <c:v>0.09</c:v>
                </c:pt>
                <c:pt idx="5967">
                  <c:v>0.09</c:v>
                </c:pt>
                <c:pt idx="5968">
                  <c:v>0.09</c:v>
                </c:pt>
                <c:pt idx="5969">
                  <c:v>0.09</c:v>
                </c:pt>
                <c:pt idx="5970">
                  <c:v>0.09</c:v>
                </c:pt>
                <c:pt idx="5971">
                  <c:v>0.09</c:v>
                </c:pt>
                <c:pt idx="5972">
                  <c:v>0.09</c:v>
                </c:pt>
                <c:pt idx="5973">
                  <c:v>0.09</c:v>
                </c:pt>
                <c:pt idx="5974">
                  <c:v>0.09</c:v>
                </c:pt>
                <c:pt idx="5975">
                  <c:v>0.09</c:v>
                </c:pt>
                <c:pt idx="5976">
                  <c:v>0.09</c:v>
                </c:pt>
                <c:pt idx="5977">
                  <c:v>0.09</c:v>
                </c:pt>
                <c:pt idx="5978">
                  <c:v>0.09</c:v>
                </c:pt>
                <c:pt idx="5979">
                  <c:v>0.08</c:v>
                </c:pt>
                <c:pt idx="5980">
                  <c:v>0.08</c:v>
                </c:pt>
                <c:pt idx="5981">
                  <c:v>0.08</c:v>
                </c:pt>
                <c:pt idx="5982">
                  <c:v>0.08</c:v>
                </c:pt>
                <c:pt idx="5983">
                  <c:v>0.08</c:v>
                </c:pt>
                <c:pt idx="5984">
                  <c:v>0.08</c:v>
                </c:pt>
                <c:pt idx="5985">
                  <c:v>0.08</c:v>
                </c:pt>
                <c:pt idx="5986">
                  <c:v>0.08</c:v>
                </c:pt>
                <c:pt idx="5987">
                  <c:v>0.08</c:v>
                </c:pt>
                <c:pt idx="5988">
                  <c:v>0.08</c:v>
                </c:pt>
                <c:pt idx="5989">
                  <c:v>0.08</c:v>
                </c:pt>
                <c:pt idx="5990">
                  <c:v>0.08</c:v>
                </c:pt>
                <c:pt idx="5991">
                  <c:v>0.08</c:v>
                </c:pt>
                <c:pt idx="5992">
                  <c:v>0.08</c:v>
                </c:pt>
                <c:pt idx="5993">
                  <c:v>0.08</c:v>
                </c:pt>
                <c:pt idx="5994">
                  <c:v>0.08</c:v>
                </c:pt>
                <c:pt idx="5995">
                  <c:v>0.08</c:v>
                </c:pt>
                <c:pt idx="5996">
                  <c:v>0.08</c:v>
                </c:pt>
                <c:pt idx="5997">
                  <c:v>0.08</c:v>
                </c:pt>
                <c:pt idx="5998">
                  <c:v>0.08</c:v>
                </c:pt>
                <c:pt idx="5999">
                  <c:v>0.08</c:v>
                </c:pt>
                <c:pt idx="6000">
                  <c:v>0.08</c:v>
                </c:pt>
                <c:pt idx="6001">
                  <c:v>0.08</c:v>
                </c:pt>
                <c:pt idx="6002">
                  <c:v>0.08</c:v>
                </c:pt>
                <c:pt idx="6003">
                  <c:v>0.08</c:v>
                </c:pt>
                <c:pt idx="6004">
                  <c:v>0.08</c:v>
                </c:pt>
                <c:pt idx="6005">
                  <c:v>0.08</c:v>
                </c:pt>
                <c:pt idx="6006">
                  <c:v>0.08</c:v>
                </c:pt>
                <c:pt idx="6007">
                  <c:v>0.08</c:v>
                </c:pt>
                <c:pt idx="6008">
                  <c:v>0.08</c:v>
                </c:pt>
                <c:pt idx="6009">
                  <c:v>0.08</c:v>
                </c:pt>
                <c:pt idx="6010">
                  <c:v>0.08</c:v>
                </c:pt>
                <c:pt idx="6011">
                  <c:v>0.08</c:v>
                </c:pt>
                <c:pt idx="6012">
                  <c:v>0.08</c:v>
                </c:pt>
                <c:pt idx="6013">
                  <c:v>0.08</c:v>
                </c:pt>
                <c:pt idx="6014">
                  <c:v>0.09</c:v>
                </c:pt>
                <c:pt idx="6015">
                  <c:v>0.09</c:v>
                </c:pt>
                <c:pt idx="6016">
                  <c:v>0.09</c:v>
                </c:pt>
                <c:pt idx="6017">
                  <c:v>0.09</c:v>
                </c:pt>
                <c:pt idx="6018">
                  <c:v>0.09</c:v>
                </c:pt>
                <c:pt idx="6019">
                  <c:v>0.09</c:v>
                </c:pt>
                <c:pt idx="6020">
                  <c:v>0.09</c:v>
                </c:pt>
                <c:pt idx="6021">
                  <c:v>0.09</c:v>
                </c:pt>
                <c:pt idx="6022">
                  <c:v>0.09</c:v>
                </c:pt>
                <c:pt idx="6023">
                  <c:v>0.09</c:v>
                </c:pt>
                <c:pt idx="6024">
                  <c:v>0.09</c:v>
                </c:pt>
                <c:pt idx="6025">
                  <c:v>0.09</c:v>
                </c:pt>
                <c:pt idx="6026">
                  <c:v>0.09</c:v>
                </c:pt>
                <c:pt idx="6027">
                  <c:v>0.09</c:v>
                </c:pt>
                <c:pt idx="6028">
                  <c:v>0.09</c:v>
                </c:pt>
                <c:pt idx="6029">
                  <c:v>0.09</c:v>
                </c:pt>
                <c:pt idx="6030">
                  <c:v>0.09</c:v>
                </c:pt>
                <c:pt idx="6031">
                  <c:v>0.09</c:v>
                </c:pt>
                <c:pt idx="6032">
                  <c:v>0.09</c:v>
                </c:pt>
                <c:pt idx="6033">
                  <c:v>0.09</c:v>
                </c:pt>
                <c:pt idx="6034">
                  <c:v>0.09</c:v>
                </c:pt>
                <c:pt idx="6035">
                  <c:v>0.09</c:v>
                </c:pt>
                <c:pt idx="6036">
                  <c:v>0.09</c:v>
                </c:pt>
                <c:pt idx="6037">
                  <c:v>0.09</c:v>
                </c:pt>
                <c:pt idx="6038">
                  <c:v>0.09</c:v>
                </c:pt>
                <c:pt idx="6039">
                  <c:v>0.09</c:v>
                </c:pt>
                <c:pt idx="6040">
                  <c:v>0.09</c:v>
                </c:pt>
                <c:pt idx="6041">
                  <c:v>0.09</c:v>
                </c:pt>
                <c:pt idx="6042">
                  <c:v>0.09</c:v>
                </c:pt>
                <c:pt idx="6043">
                  <c:v>0.09</c:v>
                </c:pt>
                <c:pt idx="6044">
                  <c:v>0.09</c:v>
                </c:pt>
                <c:pt idx="6045">
                  <c:v>0.09</c:v>
                </c:pt>
                <c:pt idx="6046">
                  <c:v>0.09</c:v>
                </c:pt>
                <c:pt idx="6047">
                  <c:v>0.09</c:v>
                </c:pt>
                <c:pt idx="6048">
                  <c:v>0.09</c:v>
                </c:pt>
                <c:pt idx="6049">
                  <c:v>0.09</c:v>
                </c:pt>
                <c:pt idx="6050">
                  <c:v>0.09</c:v>
                </c:pt>
                <c:pt idx="6051">
                  <c:v>0.09</c:v>
                </c:pt>
                <c:pt idx="6052">
                  <c:v>0.08</c:v>
                </c:pt>
                <c:pt idx="6053">
                  <c:v>0.08</c:v>
                </c:pt>
                <c:pt idx="6054">
                  <c:v>0.08</c:v>
                </c:pt>
                <c:pt idx="6055">
                  <c:v>0.09</c:v>
                </c:pt>
                <c:pt idx="6056">
                  <c:v>0.08</c:v>
                </c:pt>
                <c:pt idx="6057">
                  <c:v>0.08</c:v>
                </c:pt>
                <c:pt idx="6058">
                  <c:v>0.08</c:v>
                </c:pt>
                <c:pt idx="6059">
                  <c:v>0.08</c:v>
                </c:pt>
                <c:pt idx="6060">
                  <c:v>0.08</c:v>
                </c:pt>
                <c:pt idx="6061">
                  <c:v>0.08</c:v>
                </c:pt>
                <c:pt idx="6062">
                  <c:v>0.08</c:v>
                </c:pt>
                <c:pt idx="6063">
                  <c:v>0.08</c:v>
                </c:pt>
                <c:pt idx="6064">
                  <c:v>0.08</c:v>
                </c:pt>
                <c:pt idx="6065">
                  <c:v>0.08</c:v>
                </c:pt>
                <c:pt idx="6066">
                  <c:v>0.08</c:v>
                </c:pt>
                <c:pt idx="6067">
                  <c:v>0.08</c:v>
                </c:pt>
                <c:pt idx="6068">
                  <c:v>0.08</c:v>
                </c:pt>
                <c:pt idx="6069">
                  <c:v>0.08</c:v>
                </c:pt>
                <c:pt idx="6070">
                  <c:v>0.08</c:v>
                </c:pt>
                <c:pt idx="6071">
                  <c:v>0.08</c:v>
                </c:pt>
                <c:pt idx="6072">
                  <c:v>0.08</c:v>
                </c:pt>
                <c:pt idx="6073">
                  <c:v>0.08</c:v>
                </c:pt>
                <c:pt idx="6074">
                  <c:v>0.08</c:v>
                </c:pt>
                <c:pt idx="6075">
                  <c:v>0.08</c:v>
                </c:pt>
                <c:pt idx="6076">
                  <c:v>0.08</c:v>
                </c:pt>
                <c:pt idx="6077">
                  <c:v>0.08</c:v>
                </c:pt>
                <c:pt idx="6078">
                  <c:v>0.08</c:v>
                </c:pt>
                <c:pt idx="6079">
                  <c:v>0.08</c:v>
                </c:pt>
                <c:pt idx="6080">
                  <c:v>0.08</c:v>
                </c:pt>
                <c:pt idx="6081">
                  <c:v>0.08</c:v>
                </c:pt>
                <c:pt idx="6082">
                  <c:v>0.08</c:v>
                </c:pt>
                <c:pt idx="6083">
                  <c:v>0.08</c:v>
                </c:pt>
                <c:pt idx="6084">
                  <c:v>0.08</c:v>
                </c:pt>
                <c:pt idx="6085">
                  <c:v>0.08</c:v>
                </c:pt>
                <c:pt idx="6086">
                  <c:v>0.08</c:v>
                </c:pt>
                <c:pt idx="6087">
                  <c:v>0.08</c:v>
                </c:pt>
                <c:pt idx="6088">
                  <c:v>0.08</c:v>
                </c:pt>
                <c:pt idx="6089">
                  <c:v>0.08</c:v>
                </c:pt>
                <c:pt idx="6090">
                  <c:v>0.08</c:v>
                </c:pt>
                <c:pt idx="6091">
                  <c:v>0.08</c:v>
                </c:pt>
                <c:pt idx="6092">
                  <c:v>0.08</c:v>
                </c:pt>
                <c:pt idx="6093">
                  <c:v>0.08</c:v>
                </c:pt>
                <c:pt idx="6094">
                  <c:v>0.08</c:v>
                </c:pt>
                <c:pt idx="6095">
                  <c:v>0.08</c:v>
                </c:pt>
                <c:pt idx="6096">
                  <c:v>0.08</c:v>
                </c:pt>
                <c:pt idx="6097">
                  <c:v>0.08</c:v>
                </c:pt>
                <c:pt idx="6098">
                  <c:v>0.08</c:v>
                </c:pt>
                <c:pt idx="6099">
                  <c:v>0.08</c:v>
                </c:pt>
                <c:pt idx="6100">
                  <c:v>0.09</c:v>
                </c:pt>
                <c:pt idx="6101">
                  <c:v>0.08</c:v>
                </c:pt>
                <c:pt idx="6102">
                  <c:v>0.08</c:v>
                </c:pt>
                <c:pt idx="6103">
                  <c:v>0.08</c:v>
                </c:pt>
                <c:pt idx="6104">
                  <c:v>0.09</c:v>
                </c:pt>
                <c:pt idx="6105">
                  <c:v>0.09</c:v>
                </c:pt>
                <c:pt idx="6106">
                  <c:v>0.09</c:v>
                </c:pt>
                <c:pt idx="6107">
                  <c:v>0.09</c:v>
                </c:pt>
                <c:pt idx="6108">
                  <c:v>0.09</c:v>
                </c:pt>
                <c:pt idx="6109">
                  <c:v>0.09</c:v>
                </c:pt>
                <c:pt idx="6110">
                  <c:v>0.09</c:v>
                </c:pt>
                <c:pt idx="6111">
                  <c:v>0.09</c:v>
                </c:pt>
                <c:pt idx="6112">
                  <c:v>0.09</c:v>
                </c:pt>
                <c:pt idx="6113">
                  <c:v>0.09</c:v>
                </c:pt>
                <c:pt idx="6114">
                  <c:v>0.09</c:v>
                </c:pt>
                <c:pt idx="6115">
                  <c:v>0.09</c:v>
                </c:pt>
                <c:pt idx="6116">
                  <c:v>0.09</c:v>
                </c:pt>
                <c:pt idx="6117">
                  <c:v>0.09</c:v>
                </c:pt>
                <c:pt idx="6118">
                  <c:v>0.09</c:v>
                </c:pt>
                <c:pt idx="6119">
                  <c:v>0.08</c:v>
                </c:pt>
                <c:pt idx="6120">
                  <c:v>0.08</c:v>
                </c:pt>
                <c:pt idx="6121">
                  <c:v>0.08</c:v>
                </c:pt>
                <c:pt idx="6122">
                  <c:v>0.08</c:v>
                </c:pt>
                <c:pt idx="6123">
                  <c:v>0.08</c:v>
                </c:pt>
                <c:pt idx="6124">
                  <c:v>0.08</c:v>
                </c:pt>
                <c:pt idx="6125">
                  <c:v>0.08</c:v>
                </c:pt>
                <c:pt idx="6126">
                  <c:v>0.08</c:v>
                </c:pt>
                <c:pt idx="6127">
                  <c:v>0.08</c:v>
                </c:pt>
                <c:pt idx="6128">
                  <c:v>0.08</c:v>
                </c:pt>
                <c:pt idx="6129">
                  <c:v>0.08</c:v>
                </c:pt>
                <c:pt idx="6130">
                  <c:v>0.08</c:v>
                </c:pt>
                <c:pt idx="6131">
                  <c:v>0.09</c:v>
                </c:pt>
                <c:pt idx="6132">
                  <c:v>0.09</c:v>
                </c:pt>
                <c:pt idx="6133">
                  <c:v>0.09</c:v>
                </c:pt>
                <c:pt idx="6134">
                  <c:v>0.08</c:v>
                </c:pt>
                <c:pt idx="6135">
                  <c:v>0.08</c:v>
                </c:pt>
                <c:pt idx="6136">
                  <c:v>0.08</c:v>
                </c:pt>
                <c:pt idx="6137">
                  <c:v>0.08</c:v>
                </c:pt>
                <c:pt idx="6138">
                  <c:v>0.08</c:v>
                </c:pt>
                <c:pt idx="6139">
                  <c:v>0.09</c:v>
                </c:pt>
                <c:pt idx="6140">
                  <c:v>0.09</c:v>
                </c:pt>
                <c:pt idx="6141">
                  <c:v>0.09</c:v>
                </c:pt>
                <c:pt idx="6142">
                  <c:v>0.09</c:v>
                </c:pt>
                <c:pt idx="6143">
                  <c:v>0.09</c:v>
                </c:pt>
                <c:pt idx="6144">
                  <c:v>0.09</c:v>
                </c:pt>
                <c:pt idx="6145">
                  <c:v>0.09</c:v>
                </c:pt>
                <c:pt idx="6146">
                  <c:v>0.09</c:v>
                </c:pt>
                <c:pt idx="6147">
                  <c:v>0.09</c:v>
                </c:pt>
                <c:pt idx="6148">
                  <c:v>0.09</c:v>
                </c:pt>
                <c:pt idx="6149">
                  <c:v>0.09</c:v>
                </c:pt>
                <c:pt idx="6150">
                  <c:v>0.09</c:v>
                </c:pt>
                <c:pt idx="6151">
                  <c:v>0.09</c:v>
                </c:pt>
                <c:pt idx="6152">
                  <c:v>0.09</c:v>
                </c:pt>
                <c:pt idx="6153">
                  <c:v>0.09</c:v>
                </c:pt>
                <c:pt idx="6154">
                  <c:v>0.09</c:v>
                </c:pt>
                <c:pt idx="6155">
                  <c:v>0.09</c:v>
                </c:pt>
                <c:pt idx="6156">
                  <c:v>0.09</c:v>
                </c:pt>
                <c:pt idx="6157">
                  <c:v>0.09</c:v>
                </c:pt>
                <c:pt idx="6158">
                  <c:v>0.09</c:v>
                </c:pt>
                <c:pt idx="6159">
                  <c:v>0.09</c:v>
                </c:pt>
                <c:pt idx="6160">
                  <c:v>0.09</c:v>
                </c:pt>
                <c:pt idx="6161">
                  <c:v>0.09</c:v>
                </c:pt>
                <c:pt idx="6162">
                  <c:v>0.09</c:v>
                </c:pt>
                <c:pt idx="6163">
                  <c:v>0.09</c:v>
                </c:pt>
                <c:pt idx="6164">
                  <c:v>0.09</c:v>
                </c:pt>
                <c:pt idx="6165">
                  <c:v>0.09</c:v>
                </c:pt>
                <c:pt idx="6166">
                  <c:v>0.09</c:v>
                </c:pt>
                <c:pt idx="6167">
                  <c:v>0.09</c:v>
                </c:pt>
                <c:pt idx="6168">
                  <c:v>0.09</c:v>
                </c:pt>
                <c:pt idx="6169">
                  <c:v>0.09</c:v>
                </c:pt>
                <c:pt idx="6170">
                  <c:v>0.09</c:v>
                </c:pt>
                <c:pt idx="6171">
                  <c:v>0.09</c:v>
                </c:pt>
                <c:pt idx="6172">
                  <c:v>0.09</c:v>
                </c:pt>
                <c:pt idx="6173">
                  <c:v>0.09</c:v>
                </c:pt>
                <c:pt idx="6174">
                  <c:v>0.09</c:v>
                </c:pt>
                <c:pt idx="6175">
                  <c:v>0.09</c:v>
                </c:pt>
                <c:pt idx="6176">
                  <c:v>0.09</c:v>
                </c:pt>
                <c:pt idx="6177">
                  <c:v>0.09</c:v>
                </c:pt>
                <c:pt idx="6178">
                  <c:v>0.09</c:v>
                </c:pt>
                <c:pt idx="6179">
                  <c:v>0.09</c:v>
                </c:pt>
                <c:pt idx="6180">
                  <c:v>0.09</c:v>
                </c:pt>
                <c:pt idx="6181">
                  <c:v>0.09</c:v>
                </c:pt>
                <c:pt idx="6182">
                  <c:v>0.09</c:v>
                </c:pt>
                <c:pt idx="6183">
                  <c:v>0.09</c:v>
                </c:pt>
                <c:pt idx="6184">
                  <c:v>0.09</c:v>
                </c:pt>
                <c:pt idx="6185">
                  <c:v>0.09</c:v>
                </c:pt>
                <c:pt idx="6186">
                  <c:v>0.09</c:v>
                </c:pt>
                <c:pt idx="6187">
                  <c:v>0.09</c:v>
                </c:pt>
                <c:pt idx="6188">
                  <c:v>0.09</c:v>
                </c:pt>
                <c:pt idx="6189">
                  <c:v>0.09</c:v>
                </c:pt>
                <c:pt idx="6190">
                  <c:v>0.09</c:v>
                </c:pt>
                <c:pt idx="6191">
                  <c:v>0.09</c:v>
                </c:pt>
                <c:pt idx="6192">
                  <c:v>0.09</c:v>
                </c:pt>
                <c:pt idx="6193">
                  <c:v>0.09</c:v>
                </c:pt>
                <c:pt idx="6194">
                  <c:v>0.09</c:v>
                </c:pt>
                <c:pt idx="6195">
                  <c:v>0.09</c:v>
                </c:pt>
                <c:pt idx="6196">
                  <c:v>0.09</c:v>
                </c:pt>
                <c:pt idx="6197">
                  <c:v>0.09</c:v>
                </c:pt>
                <c:pt idx="6198">
                  <c:v>0.09</c:v>
                </c:pt>
                <c:pt idx="6199">
                  <c:v>0.09</c:v>
                </c:pt>
                <c:pt idx="6200">
                  <c:v>0.09</c:v>
                </c:pt>
                <c:pt idx="6201">
                  <c:v>0.09</c:v>
                </c:pt>
                <c:pt idx="6202">
                  <c:v>0.09</c:v>
                </c:pt>
                <c:pt idx="6203">
                  <c:v>0.09</c:v>
                </c:pt>
                <c:pt idx="6204">
                  <c:v>0.09</c:v>
                </c:pt>
                <c:pt idx="6205">
                  <c:v>0.09</c:v>
                </c:pt>
                <c:pt idx="6206">
                  <c:v>0.09</c:v>
                </c:pt>
                <c:pt idx="6207">
                  <c:v>0.09</c:v>
                </c:pt>
                <c:pt idx="6208">
                  <c:v>0.09</c:v>
                </c:pt>
                <c:pt idx="6209">
                  <c:v>0.09</c:v>
                </c:pt>
                <c:pt idx="6210">
                  <c:v>0.09</c:v>
                </c:pt>
                <c:pt idx="6211">
                  <c:v>0.09</c:v>
                </c:pt>
                <c:pt idx="6212">
                  <c:v>0.09</c:v>
                </c:pt>
                <c:pt idx="6213">
                  <c:v>0.09</c:v>
                </c:pt>
                <c:pt idx="6214">
                  <c:v>0.09</c:v>
                </c:pt>
                <c:pt idx="6215">
                  <c:v>0.09</c:v>
                </c:pt>
                <c:pt idx="6216">
                  <c:v>0.09</c:v>
                </c:pt>
                <c:pt idx="6217">
                  <c:v>0.09</c:v>
                </c:pt>
                <c:pt idx="6218">
                  <c:v>0.09</c:v>
                </c:pt>
                <c:pt idx="6219">
                  <c:v>0.09</c:v>
                </c:pt>
                <c:pt idx="6220">
                  <c:v>0.09</c:v>
                </c:pt>
                <c:pt idx="6221">
                  <c:v>0.09</c:v>
                </c:pt>
                <c:pt idx="6222">
                  <c:v>0.09</c:v>
                </c:pt>
                <c:pt idx="6223">
                  <c:v>0.09</c:v>
                </c:pt>
                <c:pt idx="6224">
                  <c:v>0.09</c:v>
                </c:pt>
                <c:pt idx="6225">
                  <c:v>0.09</c:v>
                </c:pt>
                <c:pt idx="6226">
                  <c:v>0.09</c:v>
                </c:pt>
                <c:pt idx="6227">
                  <c:v>0.09</c:v>
                </c:pt>
                <c:pt idx="6228">
                  <c:v>0.09</c:v>
                </c:pt>
                <c:pt idx="6229">
                  <c:v>0.09</c:v>
                </c:pt>
                <c:pt idx="6230">
                  <c:v>0.09</c:v>
                </c:pt>
                <c:pt idx="6231">
                  <c:v>0.09</c:v>
                </c:pt>
                <c:pt idx="6232">
                  <c:v>0.09</c:v>
                </c:pt>
                <c:pt idx="6233">
                  <c:v>0.09</c:v>
                </c:pt>
                <c:pt idx="6234">
                  <c:v>0.09</c:v>
                </c:pt>
                <c:pt idx="6235">
                  <c:v>0.09</c:v>
                </c:pt>
                <c:pt idx="6236">
                  <c:v>0.09</c:v>
                </c:pt>
                <c:pt idx="6237">
                  <c:v>0.09</c:v>
                </c:pt>
                <c:pt idx="6238">
                  <c:v>0.09</c:v>
                </c:pt>
                <c:pt idx="6239">
                  <c:v>0.09</c:v>
                </c:pt>
                <c:pt idx="6240">
                  <c:v>0.09</c:v>
                </c:pt>
                <c:pt idx="6241">
                  <c:v>0.09</c:v>
                </c:pt>
                <c:pt idx="6242">
                  <c:v>0.09</c:v>
                </c:pt>
                <c:pt idx="6243">
                  <c:v>0.09</c:v>
                </c:pt>
                <c:pt idx="6244">
                  <c:v>0.09</c:v>
                </c:pt>
                <c:pt idx="6245">
                  <c:v>0.09</c:v>
                </c:pt>
                <c:pt idx="6246">
                  <c:v>0.09</c:v>
                </c:pt>
                <c:pt idx="6247">
                  <c:v>0.09</c:v>
                </c:pt>
                <c:pt idx="6248">
                  <c:v>0.09</c:v>
                </c:pt>
                <c:pt idx="6249">
                  <c:v>0.09</c:v>
                </c:pt>
                <c:pt idx="6250">
                  <c:v>0.09</c:v>
                </c:pt>
                <c:pt idx="6251">
                  <c:v>0.09</c:v>
                </c:pt>
                <c:pt idx="6252">
                  <c:v>0.09</c:v>
                </c:pt>
                <c:pt idx="6253">
                  <c:v>0.09</c:v>
                </c:pt>
                <c:pt idx="6254">
                  <c:v>0.09</c:v>
                </c:pt>
                <c:pt idx="6255">
                  <c:v>0.09</c:v>
                </c:pt>
                <c:pt idx="6256">
                  <c:v>0.09</c:v>
                </c:pt>
                <c:pt idx="6257">
                  <c:v>0.08</c:v>
                </c:pt>
                <c:pt idx="6258">
                  <c:v>0.08</c:v>
                </c:pt>
                <c:pt idx="6259">
                  <c:v>0.08</c:v>
                </c:pt>
                <c:pt idx="6260">
                  <c:v>0.08</c:v>
                </c:pt>
                <c:pt idx="6261">
                  <c:v>0.08</c:v>
                </c:pt>
                <c:pt idx="6262">
                  <c:v>0.08</c:v>
                </c:pt>
                <c:pt idx="6263">
                  <c:v>0.08</c:v>
                </c:pt>
                <c:pt idx="6264">
                  <c:v>0.08</c:v>
                </c:pt>
                <c:pt idx="6265">
                  <c:v>0.08</c:v>
                </c:pt>
                <c:pt idx="6266">
                  <c:v>0.08</c:v>
                </c:pt>
                <c:pt idx="6267">
                  <c:v>0.09</c:v>
                </c:pt>
                <c:pt idx="6268">
                  <c:v>0.09</c:v>
                </c:pt>
                <c:pt idx="6269">
                  <c:v>0.09</c:v>
                </c:pt>
                <c:pt idx="6270">
                  <c:v>0.09</c:v>
                </c:pt>
                <c:pt idx="6271">
                  <c:v>0.09</c:v>
                </c:pt>
                <c:pt idx="6272">
                  <c:v>0.09</c:v>
                </c:pt>
                <c:pt idx="6273">
                  <c:v>0.09</c:v>
                </c:pt>
                <c:pt idx="6274">
                  <c:v>0.09</c:v>
                </c:pt>
                <c:pt idx="6275">
                  <c:v>0.08</c:v>
                </c:pt>
                <c:pt idx="6276">
                  <c:v>0.08</c:v>
                </c:pt>
                <c:pt idx="6277">
                  <c:v>0.08</c:v>
                </c:pt>
                <c:pt idx="6278">
                  <c:v>0.08</c:v>
                </c:pt>
                <c:pt idx="6279">
                  <c:v>0.08</c:v>
                </c:pt>
                <c:pt idx="6280">
                  <c:v>0.08</c:v>
                </c:pt>
                <c:pt idx="6281">
                  <c:v>0.08</c:v>
                </c:pt>
                <c:pt idx="6282">
                  <c:v>0.08</c:v>
                </c:pt>
                <c:pt idx="6283">
                  <c:v>0.08</c:v>
                </c:pt>
                <c:pt idx="6284">
                  <c:v>0.08</c:v>
                </c:pt>
                <c:pt idx="6285">
                  <c:v>0.08</c:v>
                </c:pt>
                <c:pt idx="6286">
                  <c:v>0.08</c:v>
                </c:pt>
                <c:pt idx="6287">
                  <c:v>0.09</c:v>
                </c:pt>
                <c:pt idx="6288">
                  <c:v>0.09</c:v>
                </c:pt>
                <c:pt idx="6289">
                  <c:v>0.09</c:v>
                </c:pt>
                <c:pt idx="6290">
                  <c:v>0.08</c:v>
                </c:pt>
                <c:pt idx="6291">
                  <c:v>0.09</c:v>
                </c:pt>
                <c:pt idx="6292">
                  <c:v>0.09</c:v>
                </c:pt>
                <c:pt idx="6293">
                  <c:v>0.09</c:v>
                </c:pt>
                <c:pt idx="6294">
                  <c:v>0.09</c:v>
                </c:pt>
                <c:pt idx="6295">
                  <c:v>0.09</c:v>
                </c:pt>
                <c:pt idx="6296">
                  <c:v>0.09</c:v>
                </c:pt>
                <c:pt idx="6297">
                  <c:v>0.09</c:v>
                </c:pt>
                <c:pt idx="6298">
                  <c:v>0.09</c:v>
                </c:pt>
                <c:pt idx="6299">
                  <c:v>0.09</c:v>
                </c:pt>
                <c:pt idx="6300">
                  <c:v>0.09</c:v>
                </c:pt>
                <c:pt idx="6301">
                  <c:v>0.09</c:v>
                </c:pt>
                <c:pt idx="6302">
                  <c:v>0.09</c:v>
                </c:pt>
                <c:pt idx="6303">
                  <c:v>0.09</c:v>
                </c:pt>
                <c:pt idx="6304">
                  <c:v>0.09</c:v>
                </c:pt>
                <c:pt idx="6305">
                  <c:v>0.09</c:v>
                </c:pt>
                <c:pt idx="6306">
                  <c:v>0.09</c:v>
                </c:pt>
                <c:pt idx="6307">
                  <c:v>0.09</c:v>
                </c:pt>
                <c:pt idx="6308">
                  <c:v>0.09</c:v>
                </c:pt>
                <c:pt idx="6309">
                  <c:v>0.09</c:v>
                </c:pt>
                <c:pt idx="6310">
                  <c:v>0.09</c:v>
                </c:pt>
                <c:pt idx="6311">
                  <c:v>0.09</c:v>
                </c:pt>
                <c:pt idx="6312">
                  <c:v>0.09</c:v>
                </c:pt>
                <c:pt idx="6313">
                  <c:v>0.09</c:v>
                </c:pt>
                <c:pt idx="6314">
                  <c:v>0.09</c:v>
                </c:pt>
                <c:pt idx="6315">
                  <c:v>0.09</c:v>
                </c:pt>
                <c:pt idx="6316">
                  <c:v>0.09</c:v>
                </c:pt>
                <c:pt idx="6317">
                  <c:v>0.09</c:v>
                </c:pt>
                <c:pt idx="6318">
                  <c:v>0.09</c:v>
                </c:pt>
                <c:pt idx="6319">
                  <c:v>0.09</c:v>
                </c:pt>
                <c:pt idx="6320">
                  <c:v>0.09</c:v>
                </c:pt>
                <c:pt idx="6321">
                  <c:v>0.09</c:v>
                </c:pt>
                <c:pt idx="6322">
                  <c:v>0.09</c:v>
                </c:pt>
                <c:pt idx="6323">
                  <c:v>0.09</c:v>
                </c:pt>
                <c:pt idx="6324">
                  <c:v>0.09</c:v>
                </c:pt>
                <c:pt idx="6325">
                  <c:v>0.09</c:v>
                </c:pt>
                <c:pt idx="6326">
                  <c:v>0.09</c:v>
                </c:pt>
                <c:pt idx="6327">
                  <c:v>0.09</c:v>
                </c:pt>
                <c:pt idx="6328">
                  <c:v>0.09</c:v>
                </c:pt>
                <c:pt idx="6329">
                  <c:v>0.09</c:v>
                </c:pt>
                <c:pt idx="6330">
                  <c:v>0.09</c:v>
                </c:pt>
                <c:pt idx="6331">
                  <c:v>0.09</c:v>
                </c:pt>
                <c:pt idx="6332">
                  <c:v>0.09</c:v>
                </c:pt>
                <c:pt idx="6333">
                  <c:v>0.09</c:v>
                </c:pt>
                <c:pt idx="6334">
                  <c:v>0.09</c:v>
                </c:pt>
                <c:pt idx="6335">
                  <c:v>0.09</c:v>
                </c:pt>
                <c:pt idx="6336">
                  <c:v>0.09</c:v>
                </c:pt>
                <c:pt idx="6337">
                  <c:v>0.09</c:v>
                </c:pt>
                <c:pt idx="6338">
                  <c:v>0.09</c:v>
                </c:pt>
                <c:pt idx="6339">
                  <c:v>0.09</c:v>
                </c:pt>
                <c:pt idx="6340">
                  <c:v>0.09</c:v>
                </c:pt>
                <c:pt idx="6341">
                  <c:v>0.09</c:v>
                </c:pt>
                <c:pt idx="6342">
                  <c:v>0.09</c:v>
                </c:pt>
                <c:pt idx="6343">
                  <c:v>0.09</c:v>
                </c:pt>
                <c:pt idx="6344">
                  <c:v>0.09</c:v>
                </c:pt>
                <c:pt idx="6345">
                  <c:v>0.09</c:v>
                </c:pt>
                <c:pt idx="6346">
                  <c:v>0.09</c:v>
                </c:pt>
                <c:pt idx="6347">
                  <c:v>0.09</c:v>
                </c:pt>
                <c:pt idx="6348">
                  <c:v>0.09</c:v>
                </c:pt>
                <c:pt idx="6349">
                  <c:v>0.09</c:v>
                </c:pt>
                <c:pt idx="6350">
                  <c:v>0.09</c:v>
                </c:pt>
                <c:pt idx="6351">
                  <c:v>0.09</c:v>
                </c:pt>
                <c:pt idx="6352">
                  <c:v>0.09</c:v>
                </c:pt>
                <c:pt idx="6353">
                  <c:v>0.09</c:v>
                </c:pt>
                <c:pt idx="6354">
                  <c:v>0.09</c:v>
                </c:pt>
                <c:pt idx="6355">
                  <c:v>0.09</c:v>
                </c:pt>
                <c:pt idx="6356">
                  <c:v>0.09</c:v>
                </c:pt>
                <c:pt idx="6357">
                  <c:v>0.09</c:v>
                </c:pt>
                <c:pt idx="6358">
                  <c:v>0.09</c:v>
                </c:pt>
                <c:pt idx="6359">
                  <c:v>0.09</c:v>
                </c:pt>
                <c:pt idx="6360">
                  <c:v>0.09</c:v>
                </c:pt>
                <c:pt idx="6361">
                  <c:v>0.09</c:v>
                </c:pt>
                <c:pt idx="6362">
                  <c:v>0.09</c:v>
                </c:pt>
                <c:pt idx="6363">
                  <c:v>0.09</c:v>
                </c:pt>
                <c:pt idx="6364">
                  <c:v>0.09</c:v>
                </c:pt>
                <c:pt idx="6365">
                  <c:v>0.09</c:v>
                </c:pt>
                <c:pt idx="6366">
                  <c:v>0.09</c:v>
                </c:pt>
                <c:pt idx="6367">
                  <c:v>0.09</c:v>
                </c:pt>
                <c:pt idx="6368">
                  <c:v>0.09</c:v>
                </c:pt>
                <c:pt idx="6369">
                  <c:v>0.09</c:v>
                </c:pt>
                <c:pt idx="6370">
                  <c:v>0.09</c:v>
                </c:pt>
                <c:pt idx="6371">
                  <c:v>0.09</c:v>
                </c:pt>
                <c:pt idx="6372">
                  <c:v>0.09</c:v>
                </c:pt>
                <c:pt idx="6373">
                  <c:v>0.09</c:v>
                </c:pt>
                <c:pt idx="6374">
                  <c:v>0.09</c:v>
                </c:pt>
                <c:pt idx="6375">
                  <c:v>0.09</c:v>
                </c:pt>
                <c:pt idx="6376">
                  <c:v>0.09</c:v>
                </c:pt>
                <c:pt idx="6377">
                  <c:v>0.09</c:v>
                </c:pt>
                <c:pt idx="6378">
                  <c:v>0.09</c:v>
                </c:pt>
                <c:pt idx="6379">
                  <c:v>0.08</c:v>
                </c:pt>
                <c:pt idx="6380">
                  <c:v>0.08</c:v>
                </c:pt>
                <c:pt idx="6381">
                  <c:v>0.08</c:v>
                </c:pt>
                <c:pt idx="6382">
                  <c:v>0.08</c:v>
                </c:pt>
                <c:pt idx="6383">
                  <c:v>0.08</c:v>
                </c:pt>
                <c:pt idx="6384">
                  <c:v>0.08</c:v>
                </c:pt>
                <c:pt idx="6385">
                  <c:v>0.08</c:v>
                </c:pt>
                <c:pt idx="6386">
                  <c:v>0.08</c:v>
                </c:pt>
                <c:pt idx="6387">
                  <c:v>0.08</c:v>
                </c:pt>
                <c:pt idx="6388">
                  <c:v>0.08</c:v>
                </c:pt>
                <c:pt idx="6389">
                  <c:v>0.08</c:v>
                </c:pt>
                <c:pt idx="6390">
                  <c:v>0.08</c:v>
                </c:pt>
                <c:pt idx="6391">
                  <c:v>0.08</c:v>
                </c:pt>
                <c:pt idx="6392">
                  <c:v>0.08</c:v>
                </c:pt>
                <c:pt idx="6393">
                  <c:v>0.08</c:v>
                </c:pt>
                <c:pt idx="6394">
                  <c:v>0.08</c:v>
                </c:pt>
                <c:pt idx="6395">
                  <c:v>0.08</c:v>
                </c:pt>
                <c:pt idx="6396">
                  <c:v>0.08</c:v>
                </c:pt>
                <c:pt idx="6397">
                  <c:v>0.08</c:v>
                </c:pt>
                <c:pt idx="6398">
                  <c:v>0.08</c:v>
                </c:pt>
                <c:pt idx="6399">
                  <c:v>0.08</c:v>
                </c:pt>
                <c:pt idx="6400">
                  <c:v>0.08</c:v>
                </c:pt>
                <c:pt idx="6401">
                  <c:v>0.08</c:v>
                </c:pt>
                <c:pt idx="6402">
                  <c:v>0.08</c:v>
                </c:pt>
                <c:pt idx="6403">
                  <c:v>0.08</c:v>
                </c:pt>
                <c:pt idx="6404">
                  <c:v>0.08</c:v>
                </c:pt>
                <c:pt idx="6405">
                  <c:v>0.08</c:v>
                </c:pt>
                <c:pt idx="6406">
                  <c:v>0.08</c:v>
                </c:pt>
                <c:pt idx="6407">
                  <c:v>0.08</c:v>
                </c:pt>
                <c:pt idx="6408">
                  <c:v>0.08</c:v>
                </c:pt>
                <c:pt idx="6409">
                  <c:v>0.08</c:v>
                </c:pt>
                <c:pt idx="6410">
                  <c:v>0.08</c:v>
                </c:pt>
                <c:pt idx="6411">
                  <c:v>0.08</c:v>
                </c:pt>
                <c:pt idx="6412">
                  <c:v>0.08</c:v>
                </c:pt>
                <c:pt idx="6413">
                  <c:v>0.08</c:v>
                </c:pt>
                <c:pt idx="6414">
                  <c:v>0.08</c:v>
                </c:pt>
                <c:pt idx="6415">
                  <c:v>0.08</c:v>
                </c:pt>
                <c:pt idx="6416">
                  <c:v>0.09</c:v>
                </c:pt>
                <c:pt idx="6417">
                  <c:v>0.09</c:v>
                </c:pt>
                <c:pt idx="6418">
                  <c:v>0.09</c:v>
                </c:pt>
                <c:pt idx="6419">
                  <c:v>0.09</c:v>
                </c:pt>
                <c:pt idx="6420">
                  <c:v>0.09</c:v>
                </c:pt>
                <c:pt idx="6421">
                  <c:v>0.09</c:v>
                </c:pt>
                <c:pt idx="6422">
                  <c:v>0.09</c:v>
                </c:pt>
                <c:pt idx="6423">
                  <c:v>0.09</c:v>
                </c:pt>
                <c:pt idx="6424">
                  <c:v>0.09</c:v>
                </c:pt>
                <c:pt idx="6425">
                  <c:v>0.09</c:v>
                </c:pt>
                <c:pt idx="6426">
                  <c:v>0.09</c:v>
                </c:pt>
                <c:pt idx="6427">
                  <c:v>0.09</c:v>
                </c:pt>
                <c:pt idx="6428">
                  <c:v>0.09</c:v>
                </c:pt>
                <c:pt idx="6429">
                  <c:v>0.09</c:v>
                </c:pt>
                <c:pt idx="6430">
                  <c:v>0.09</c:v>
                </c:pt>
                <c:pt idx="6431">
                  <c:v>0.09</c:v>
                </c:pt>
                <c:pt idx="6432">
                  <c:v>0.09</c:v>
                </c:pt>
                <c:pt idx="6433">
                  <c:v>0.09</c:v>
                </c:pt>
                <c:pt idx="6434">
                  <c:v>0.08</c:v>
                </c:pt>
                <c:pt idx="6435">
                  <c:v>0.08</c:v>
                </c:pt>
                <c:pt idx="6436">
                  <c:v>0.08</c:v>
                </c:pt>
                <c:pt idx="6437">
                  <c:v>0.08</c:v>
                </c:pt>
                <c:pt idx="6438">
                  <c:v>0.08</c:v>
                </c:pt>
                <c:pt idx="6439">
                  <c:v>0.08</c:v>
                </c:pt>
                <c:pt idx="6440">
                  <c:v>0.09</c:v>
                </c:pt>
                <c:pt idx="6441">
                  <c:v>0.09</c:v>
                </c:pt>
                <c:pt idx="6442">
                  <c:v>0.09</c:v>
                </c:pt>
                <c:pt idx="6443">
                  <c:v>0.09</c:v>
                </c:pt>
                <c:pt idx="6444">
                  <c:v>0.09</c:v>
                </c:pt>
                <c:pt idx="6445">
                  <c:v>0.09</c:v>
                </c:pt>
                <c:pt idx="6446">
                  <c:v>0.09</c:v>
                </c:pt>
                <c:pt idx="6447">
                  <c:v>0.09</c:v>
                </c:pt>
                <c:pt idx="6448">
                  <c:v>0.09</c:v>
                </c:pt>
                <c:pt idx="6449">
                  <c:v>0.09</c:v>
                </c:pt>
                <c:pt idx="6450">
                  <c:v>0.09</c:v>
                </c:pt>
                <c:pt idx="6451">
                  <c:v>0.09</c:v>
                </c:pt>
                <c:pt idx="6452">
                  <c:v>0.09</c:v>
                </c:pt>
                <c:pt idx="6453">
                  <c:v>0.09</c:v>
                </c:pt>
                <c:pt idx="6454">
                  <c:v>0.09</c:v>
                </c:pt>
                <c:pt idx="6455">
                  <c:v>0.09</c:v>
                </c:pt>
                <c:pt idx="6456">
                  <c:v>0.09</c:v>
                </c:pt>
                <c:pt idx="6457">
                  <c:v>0.09</c:v>
                </c:pt>
                <c:pt idx="6458">
                  <c:v>0.09</c:v>
                </c:pt>
                <c:pt idx="6459">
                  <c:v>0.09</c:v>
                </c:pt>
                <c:pt idx="6460">
                  <c:v>0.09</c:v>
                </c:pt>
                <c:pt idx="6461">
                  <c:v>0.09</c:v>
                </c:pt>
                <c:pt idx="6462">
                  <c:v>0.09</c:v>
                </c:pt>
                <c:pt idx="6463">
                  <c:v>0.09</c:v>
                </c:pt>
                <c:pt idx="6464">
                  <c:v>0.09</c:v>
                </c:pt>
                <c:pt idx="6465">
                  <c:v>0.09</c:v>
                </c:pt>
                <c:pt idx="6466">
                  <c:v>0.09</c:v>
                </c:pt>
                <c:pt idx="6467">
                  <c:v>0.09</c:v>
                </c:pt>
                <c:pt idx="6468">
                  <c:v>0.09</c:v>
                </c:pt>
                <c:pt idx="6469">
                  <c:v>0.09</c:v>
                </c:pt>
                <c:pt idx="6470">
                  <c:v>0.09</c:v>
                </c:pt>
                <c:pt idx="6471">
                  <c:v>0.09</c:v>
                </c:pt>
                <c:pt idx="6472">
                  <c:v>0.09</c:v>
                </c:pt>
                <c:pt idx="6473">
                  <c:v>0.09</c:v>
                </c:pt>
                <c:pt idx="6474">
                  <c:v>0.09</c:v>
                </c:pt>
                <c:pt idx="6475">
                  <c:v>0.09</c:v>
                </c:pt>
                <c:pt idx="6476">
                  <c:v>0.09</c:v>
                </c:pt>
                <c:pt idx="6477">
                  <c:v>0.09</c:v>
                </c:pt>
                <c:pt idx="6478">
                  <c:v>0.1</c:v>
                </c:pt>
                <c:pt idx="6479">
                  <c:v>0.1</c:v>
                </c:pt>
                <c:pt idx="6480">
                  <c:v>0.11</c:v>
                </c:pt>
                <c:pt idx="6481">
                  <c:v>0.11</c:v>
                </c:pt>
                <c:pt idx="6482">
                  <c:v>0.12</c:v>
                </c:pt>
                <c:pt idx="6483">
                  <c:v>0.13</c:v>
                </c:pt>
                <c:pt idx="6484">
                  <c:v>0.13</c:v>
                </c:pt>
                <c:pt idx="6485">
                  <c:v>0.14000000000000001</c:v>
                </c:pt>
                <c:pt idx="6486">
                  <c:v>0.14000000000000001</c:v>
                </c:pt>
                <c:pt idx="6487">
                  <c:v>0.13</c:v>
                </c:pt>
                <c:pt idx="6488">
                  <c:v>0.13</c:v>
                </c:pt>
                <c:pt idx="6489">
                  <c:v>0.13</c:v>
                </c:pt>
                <c:pt idx="6490">
                  <c:v>0.12</c:v>
                </c:pt>
                <c:pt idx="6491">
                  <c:v>0.12</c:v>
                </c:pt>
                <c:pt idx="6492">
                  <c:v>0.12</c:v>
                </c:pt>
                <c:pt idx="6493">
                  <c:v>0.12</c:v>
                </c:pt>
                <c:pt idx="6494">
                  <c:v>0.11</c:v>
                </c:pt>
                <c:pt idx="6495">
                  <c:v>0.11</c:v>
                </c:pt>
                <c:pt idx="6496">
                  <c:v>0.11</c:v>
                </c:pt>
                <c:pt idx="6497">
                  <c:v>0.1</c:v>
                </c:pt>
                <c:pt idx="6498">
                  <c:v>0.1</c:v>
                </c:pt>
                <c:pt idx="6499">
                  <c:v>0.1</c:v>
                </c:pt>
                <c:pt idx="6500">
                  <c:v>0.1</c:v>
                </c:pt>
                <c:pt idx="6501">
                  <c:v>0.1</c:v>
                </c:pt>
                <c:pt idx="6502">
                  <c:v>0.09</c:v>
                </c:pt>
                <c:pt idx="6503">
                  <c:v>0.09</c:v>
                </c:pt>
                <c:pt idx="6504">
                  <c:v>0.09</c:v>
                </c:pt>
                <c:pt idx="6505">
                  <c:v>0.09</c:v>
                </c:pt>
                <c:pt idx="6506">
                  <c:v>0.09</c:v>
                </c:pt>
                <c:pt idx="6507">
                  <c:v>0.09</c:v>
                </c:pt>
                <c:pt idx="6508">
                  <c:v>0.09</c:v>
                </c:pt>
                <c:pt idx="6509">
                  <c:v>0.09</c:v>
                </c:pt>
                <c:pt idx="6510">
                  <c:v>0.09</c:v>
                </c:pt>
                <c:pt idx="6511">
                  <c:v>0.09</c:v>
                </c:pt>
                <c:pt idx="6512">
                  <c:v>0.09</c:v>
                </c:pt>
                <c:pt idx="6513">
                  <c:v>0.09</c:v>
                </c:pt>
                <c:pt idx="6514">
                  <c:v>0.09</c:v>
                </c:pt>
                <c:pt idx="6515">
                  <c:v>0.09</c:v>
                </c:pt>
                <c:pt idx="6516">
                  <c:v>0.09</c:v>
                </c:pt>
                <c:pt idx="6517">
                  <c:v>0.09</c:v>
                </c:pt>
                <c:pt idx="6518">
                  <c:v>0.09</c:v>
                </c:pt>
                <c:pt idx="6519">
                  <c:v>0.09</c:v>
                </c:pt>
                <c:pt idx="6520">
                  <c:v>0.09</c:v>
                </c:pt>
                <c:pt idx="6521">
                  <c:v>0.09</c:v>
                </c:pt>
                <c:pt idx="6522">
                  <c:v>0.09</c:v>
                </c:pt>
                <c:pt idx="6523">
                  <c:v>0.09</c:v>
                </c:pt>
                <c:pt idx="6524">
                  <c:v>0.09</c:v>
                </c:pt>
                <c:pt idx="6525">
                  <c:v>0.09</c:v>
                </c:pt>
                <c:pt idx="6526">
                  <c:v>0.09</c:v>
                </c:pt>
                <c:pt idx="6527">
                  <c:v>0.09</c:v>
                </c:pt>
                <c:pt idx="6528">
                  <c:v>0.09</c:v>
                </c:pt>
                <c:pt idx="6529">
                  <c:v>0.09</c:v>
                </c:pt>
                <c:pt idx="6530">
                  <c:v>0.09</c:v>
                </c:pt>
                <c:pt idx="6531">
                  <c:v>0.09</c:v>
                </c:pt>
                <c:pt idx="6532">
                  <c:v>0.09</c:v>
                </c:pt>
                <c:pt idx="6533">
                  <c:v>0.09</c:v>
                </c:pt>
                <c:pt idx="6534">
                  <c:v>0.09</c:v>
                </c:pt>
                <c:pt idx="6535">
                  <c:v>0.09</c:v>
                </c:pt>
                <c:pt idx="6536">
                  <c:v>0.09</c:v>
                </c:pt>
                <c:pt idx="6537">
                  <c:v>0.09</c:v>
                </c:pt>
                <c:pt idx="6538">
                  <c:v>0.09</c:v>
                </c:pt>
                <c:pt idx="6539">
                  <c:v>0.09</c:v>
                </c:pt>
                <c:pt idx="6540">
                  <c:v>0.09</c:v>
                </c:pt>
                <c:pt idx="6541">
                  <c:v>0.09</c:v>
                </c:pt>
                <c:pt idx="6542">
                  <c:v>0.09</c:v>
                </c:pt>
                <c:pt idx="6543">
                  <c:v>0.09</c:v>
                </c:pt>
                <c:pt idx="6544">
                  <c:v>0.09</c:v>
                </c:pt>
                <c:pt idx="6545">
                  <c:v>0.09</c:v>
                </c:pt>
                <c:pt idx="6546">
                  <c:v>0.09</c:v>
                </c:pt>
                <c:pt idx="6547">
                  <c:v>0.09</c:v>
                </c:pt>
                <c:pt idx="6548">
                  <c:v>0.09</c:v>
                </c:pt>
                <c:pt idx="6549">
                  <c:v>0.09</c:v>
                </c:pt>
                <c:pt idx="6550">
                  <c:v>0.09</c:v>
                </c:pt>
                <c:pt idx="6551">
                  <c:v>0.09</c:v>
                </c:pt>
                <c:pt idx="6552">
                  <c:v>0.09</c:v>
                </c:pt>
                <c:pt idx="6553">
                  <c:v>0.09</c:v>
                </c:pt>
                <c:pt idx="6554">
                  <c:v>0.09</c:v>
                </c:pt>
                <c:pt idx="6555">
                  <c:v>0.09</c:v>
                </c:pt>
                <c:pt idx="6556">
                  <c:v>0.09</c:v>
                </c:pt>
                <c:pt idx="6557">
                  <c:v>0.09</c:v>
                </c:pt>
                <c:pt idx="6558">
                  <c:v>0.09</c:v>
                </c:pt>
                <c:pt idx="6559">
                  <c:v>0.09</c:v>
                </c:pt>
                <c:pt idx="6560">
                  <c:v>0.09</c:v>
                </c:pt>
                <c:pt idx="6561">
                  <c:v>0.09</c:v>
                </c:pt>
                <c:pt idx="6562">
                  <c:v>0.09</c:v>
                </c:pt>
                <c:pt idx="6563">
                  <c:v>0.09</c:v>
                </c:pt>
                <c:pt idx="6564">
                  <c:v>0.09</c:v>
                </c:pt>
                <c:pt idx="6565">
                  <c:v>0.09</c:v>
                </c:pt>
                <c:pt idx="6566">
                  <c:v>0.09</c:v>
                </c:pt>
                <c:pt idx="6567">
                  <c:v>0.09</c:v>
                </c:pt>
                <c:pt idx="6568">
                  <c:v>0.09</c:v>
                </c:pt>
                <c:pt idx="6569">
                  <c:v>0.09</c:v>
                </c:pt>
                <c:pt idx="6570">
                  <c:v>0.09</c:v>
                </c:pt>
                <c:pt idx="6571">
                  <c:v>0.09</c:v>
                </c:pt>
                <c:pt idx="6572">
                  <c:v>0.09</c:v>
                </c:pt>
                <c:pt idx="6573">
                  <c:v>0.09</c:v>
                </c:pt>
                <c:pt idx="6574">
                  <c:v>0.09</c:v>
                </c:pt>
                <c:pt idx="6575">
                  <c:v>0.09</c:v>
                </c:pt>
                <c:pt idx="6576">
                  <c:v>0.09</c:v>
                </c:pt>
                <c:pt idx="6577">
                  <c:v>0.09</c:v>
                </c:pt>
                <c:pt idx="6578">
                  <c:v>0.09</c:v>
                </c:pt>
                <c:pt idx="6579">
                  <c:v>0.09</c:v>
                </c:pt>
                <c:pt idx="6580">
                  <c:v>0.09</c:v>
                </c:pt>
                <c:pt idx="6581">
                  <c:v>0.09</c:v>
                </c:pt>
                <c:pt idx="6582">
                  <c:v>0.09</c:v>
                </c:pt>
                <c:pt idx="6583">
                  <c:v>0.09</c:v>
                </c:pt>
                <c:pt idx="6584">
                  <c:v>0.09</c:v>
                </c:pt>
                <c:pt idx="6585">
                  <c:v>0.09</c:v>
                </c:pt>
                <c:pt idx="6586">
                  <c:v>0.09</c:v>
                </c:pt>
                <c:pt idx="6587">
                  <c:v>0.09</c:v>
                </c:pt>
                <c:pt idx="6588">
                  <c:v>0.09</c:v>
                </c:pt>
                <c:pt idx="6589">
                  <c:v>0.09</c:v>
                </c:pt>
                <c:pt idx="6590">
                  <c:v>0.09</c:v>
                </c:pt>
                <c:pt idx="6591">
                  <c:v>0.09</c:v>
                </c:pt>
                <c:pt idx="6592">
                  <c:v>0.09</c:v>
                </c:pt>
                <c:pt idx="6593">
                  <c:v>0.09</c:v>
                </c:pt>
                <c:pt idx="6594">
                  <c:v>0.09</c:v>
                </c:pt>
                <c:pt idx="6595">
                  <c:v>0.09</c:v>
                </c:pt>
                <c:pt idx="6596">
                  <c:v>0.09</c:v>
                </c:pt>
                <c:pt idx="6597">
                  <c:v>0.09</c:v>
                </c:pt>
                <c:pt idx="6598">
                  <c:v>0.09</c:v>
                </c:pt>
                <c:pt idx="6599">
                  <c:v>0.09</c:v>
                </c:pt>
                <c:pt idx="6600">
                  <c:v>0.09</c:v>
                </c:pt>
                <c:pt idx="6601">
                  <c:v>0.09</c:v>
                </c:pt>
                <c:pt idx="6602">
                  <c:v>0.09</c:v>
                </c:pt>
                <c:pt idx="6603">
                  <c:v>0.09</c:v>
                </c:pt>
                <c:pt idx="6604">
                  <c:v>0.09</c:v>
                </c:pt>
                <c:pt idx="6605">
                  <c:v>0.09</c:v>
                </c:pt>
                <c:pt idx="6606">
                  <c:v>0.09</c:v>
                </c:pt>
                <c:pt idx="6607">
                  <c:v>0.09</c:v>
                </c:pt>
                <c:pt idx="6608">
                  <c:v>0.09</c:v>
                </c:pt>
                <c:pt idx="6609">
                  <c:v>0.09</c:v>
                </c:pt>
                <c:pt idx="6610">
                  <c:v>0.09</c:v>
                </c:pt>
                <c:pt idx="6611">
                  <c:v>0.09</c:v>
                </c:pt>
                <c:pt idx="6612">
                  <c:v>0.09</c:v>
                </c:pt>
                <c:pt idx="6613">
                  <c:v>0.09</c:v>
                </c:pt>
                <c:pt idx="6614">
                  <c:v>0.09</c:v>
                </c:pt>
                <c:pt idx="6615">
                  <c:v>0.09</c:v>
                </c:pt>
                <c:pt idx="6616">
                  <c:v>0.09</c:v>
                </c:pt>
                <c:pt idx="6617">
                  <c:v>0.09</c:v>
                </c:pt>
                <c:pt idx="6618">
                  <c:v>0.09</c:v>
                </c:pt>
                <c:pt idx="6619">
                  <c:v>0.09</c:v>
                </c:pt>
                <c:pt idx="6620">
                  <c:v>0.09</c:v>
                </c:pt>
                <c:pt idx="6621">
                  <c:v>0.09</c:v>
                </c:pt>
                <c:pt idx="6622">
                  <c:v>0.09</c:v>
                </c:pt>
                <c:pt idx="6623">
                  <c:v>0.09</c:v>
                </c:pt>
                <c:pt idx="6624">
                  <c:v>0.09</c:v>
                </c:pt>
                <c:pt idx="6625">
                  <c:v>0.09</c:v>
                </c:pt>
                <c:pt idx="6626">
                  <c:v>0.09</c:v>
                </c:pt>
                <c:pt idx="6627">
                  <c:v>0.09</c:v>
                </c:pt>
                <c:pt idx="6628">
                  <c:v>0.09</c:v>
                </c:pt>
                <c:pt idx="6629">
                  <c:v>0.09</c:v>
                </c:pt>
                <c:pt idx="6630">
                  <c:v>0.09</c:v>
                </c:pt>
                <c:pt idx="6631">
                  <c:v>0.09</c:v>
                </c:pt>
                <c:pt idx="6632">
                  <c:v>0.09</c:v>
                </c:pt>
                <c:pt idx="6633">
                  <c:v>0.09</c:v>
                </c:pt>
                <c:pt idx="6634">
                  <c:v>0.09</c:v>
                </c:pt>
                <c:pt idx="6635">
                  <c:v>0.09</c:v>
                </c:pt>
                <c:pt idx="6636">
                  <c:v>0.09</c:v>
                </c:pt>
                <c:pt idx="6637">
                  <c:v>0.09</c:v>
                </c:pt>
                <c:pt idx="6638">
                  <c:v>0.09</c:v>
                </c:pt>
                <c:pt idx="6639">
                  <c:v>0.09</c:v>
                </c:pt>
                <c:pt idx="6640">
                  <c:v>0.09</c:v>
                </c:pt>
                <c:pt idx="6641">
                  <c:v>0.09</c:v>
                </c:pt>
                <c:pt idx="6642">
                  <c:v>0.09</c:v>
                </c:pt>
                <c:pt idx="6643">
                  <c:v>0.09</c:v>
                </c:pt>
                <c:pt idx="6644">
                  <c:v>0.09</c:v>
                </c:pt>
                <c:pt idx="6645">
                  <c:v>0.09</c:v>
                </c:pt>
                <c:pt idx="6646">
                  <c:v>0.09</c:v>
                </c:pt>
                <c:pt idx="6647">
                  <c:v>0.09</c:v>
                </c:pt>
                <c:pt idx="6648">
                  <c:v>0.09</c:v>
                </c:pt>
                <c:pt idx="6649">
                  <c:v>0.09</c:v>
                </c:pt>
                <c:pt idx="6650">
                  <c:v>0.09</c:v>
                </c:pt>
                <c:pt idx="6651">
                  <c:v>0.09</c:v>
                </c:pt>
                <c:pt idx="6652">
                  <c:v>0.09</c:v>
                </c:pt>
                <c:pt idx="6653">
                  <c:v>0.09</c:v>
                </c:pt>
                <c:pt idx="6654">
                  <c:v>0.09</c:v>
                </c:pt>
                <c:pt idx="6655">
                  <c:v>0.09</c:v>
                </c:pt>
                <c:pt idx="6656">
                  <c:v>0.09</c:v>
                </c:pt>
                <c:pt idx="6657">
                  <c:v>0.09</c:v>
                </c:pt>
                <c:pt idx="6658">
                  <c:v>0.09</c:v>
                </c:pt>
                <c:pt idx="6659">
                  <c:v>0.09</c:v>
                </c:pt>
                <c:pt idx="6660">
                  <c:v>0.09</c:v>
                </c:pt>
                <c:pt idx="6661">
                  <c:v>0.09</c:v>
                </c:pt>
                <c:pt idx="6662">
                  <c:v>0.09</c:v>
                </c:pt>
                <c:pt idx="6663">
                  <c:v>0.09</c:v>
                </c:pt>
                <c:pt idx="6664">
                  <c:v>0.09</c:v>
                </c:pt>
                <c:pt idx="6665">
                  <c:v>0.09</c:v>
                </c:pt>
                <c:pt idx="6666">
                  <c:v>0.09</c:v>
                </c:pt>
                <c:pt idx="6667">
                  <c:v>0.09</c:v>
                </c:pt>
                <c:pt idx="6668">
                  <c:v>0.09</c:v>
                </c:pt>
                <c:pt idx="6669">
                  <c:v>0.09</c:v>
                </c:pt>
                <c:pt idx="6670">
                  <c:v>0.09</c:v>
                </c:pt>
                <c:pt idx="6671">
                  <c:v>0.09</c:v>
                </c:pt>
                <c:pt idx="6672">
                  <c:v>0.09</c:v>
                </c:pt>
                <c:pt idx="6673">
                  <c:v>0.09</c:v>
                </c:pt>
                <c:pt idx="6674">
                  <c:v>0.09</c:v>
                </c:pt>
                <c:pt idx="6675">
                  <c:v>0.09</c:v>
                </c:pt>
                <c:pt idx="6676">
                  <c:v>0.09</c:v>
                </c:pt>
                <c:pt idx="6677">
                  <c:v>0.09</c:v>
                </c:pt>
                <c:pt idx="6678">
                  <c:v>0.09</c:v>
                </c:pt>
                <c:pt idx="6679">
                  <c:v>0.09</c:v>
                </c:pt>
                <c:pt idx="6680">
                  <c:v>0.09</c:v>
                </c:pt>
                <c:pt idx="6681">
                  <c:v>0.09</c:v>
                </c:pt>
                <c:pt idx="6682">
                  <c:v>0.09</c:v>
                </c:pt>
                <c:pt idx="6683">
                  <c:v>0.09</c:v>
                </c:pt>
                <c:pt idx="6684">
                  <c:v>0.09</c:v>
                </c:pt>
                <c:pt idx="6685">
                  <c:v>0.09</c:v>
                </c:pt>
                <c:pt idx="6686">
                  <c:v>0.09</c:v>
                </c:pt>
                <c:pt idx="6687">
                  <c:v>0.09</c:v>
                </c:pt>
                <c:pt idx="6688">
                  <c:v>0.09</c:v>
                </c:pt>
                <c:pt idx="6689">
                  <c:v>0.09</c:v>
                </c:pt>
                <c:pt idx="6690">
                  <c:v>0.09</c:v>
                </c:pt>
                <c:pt idx="6691">
                  <c:v>0.09</c:v>
                </c:pt>
                <c:pt idx="6692">
                  <c:v>0.09</c:v>
                </c:pt>
                <c:pt idx="6693">
                  <c:v>0.09</c:v>
                </c:pt>
                <c:pt idx="6694">
                  <c:v>0.09</c:v>
                </c:pt>
                <c:pt idx="6695">
                  <c:v>0.09</c:v>
                </c:pt>
                <c:pt idx="6696">
                  <c:v>0.09</c:v>
                </c:pt>
                <c:pt idx="6697">
                  <c:v>0.09</c:v>
                </c:pt>
                <c:pt idx="6698">
                  <c:v>0.09</c:v>
                </c:pt>
                <c:pt idx="6699">
                  <c:v>0.09</c:v>
                </c:pt>
                <c:pt idx="6700">
                  <c:v>0.09</c:v>
                </c:pt>
                <c:pt idx="6701">
                  <c:v>0.09</c:v>
                </c:pt>
                <c:pt idx="6702">
                  <c:v>0.09</c:v>
                </c:pt>
                <c:pt idx="6703">
                  <c:v>0.09</c:v>
                </c:pt>
                <c:pt idx="6704">
                  <c:v>0.09</c:v>
                </c:pt>
                <c:pt idx="6705">
                  <c:v>0.09</c:v>
                </c:pt>
                <c:pt idx="6706">
                  <c:v>0.09</c:v>
                </c:pt>
                <c:pt idx="6707">
                  <c:v>0.09</c:v>
                </c:pt>
                <c:pt idx="6708">
                  <c:v>0.09</c:v>
                </c:pt>
                <c:pt idx="6709">
                  <c:v>0.09</c:v>
                </c:pt>
                <c:pt idx="6710">
                  <c:v>0.09</c:v>
                </c:pt>
                <c:pt idx="6711">
                  <c:v>0.09</c:v>
                </c:pt>
                <c:pt idx="6712">
                  <c:v>0.09</c:v>
                </c:pt>
                <c:pt idx="6713">
                  <c:v>0.09</c:v>
                </c:pt>
                <c:pt idx="6714">
                  <c:v>0.09</c:v>
                </c:pt>
                <c:pt idx="6715">
                  <c:v>0.09</c:v>
                </c:pt>
                <c:pt idx="6716">
                  <c:v>0.09</c:v>
                </c:pt>
                <c:pt idx="6717">
                  <c:v>0.09</c:v>
                </c:pt>
                <c:pt idx="6718">
                  <c:v>0.09</c:v>
                </c:pt>
                <c:pt idx="6719">
                  <c:v>0.09</c:v>
                </c:pt>
                <c:pt idx="6720">
                  <c:v>0.09</c:v>
                </c:pt>
                <c:pt idx="6721">
                  <c:v>0.09</c:v>
                </c:pt>
                <c:pt idx="6722">
                  <c:v>0.09</c:v>
                </c:pt>
                <c:pt idx="6723">
                  <c:v>0.09</c:v>
                </c:pt>
                <c:pt idx="6724">
                  <c:v>0.09</c:v>
                </c:pt>
                <c:pt idx="6725">
                  <c:v>0.09</c:v>
                </c:pt>
                <c:pt idx="6726">
                  <c:v>0.09</c:v>
                </c:pt>
                <c:pt idx="6727">
                  <c:v>0.09</c:v>
                </c:pt>
                <c:pt idx="6728">
                  <c:v>0.09</c:v>
                </c:pt>
                <c:pt idx="6729">
                  <c:v>0.09</c:v>
                </c:pt>
                <c:pt idx="6730">
                  <c:v>0.09</c:v>
                </c:pt>
                <c:pt idx="6731">
                  <c:v>0.09</c:v>
                </c:pt>
                <c:pt idx="6732">
                  <c:v>0.09</c:v>
                </c:pt>
                <c:pt idx="6733">
                  <c:v>0.09</c:v>
                </c:pt>
                <c:pt idx="6734">
                  <c:v>0.09</c:v>
                </c:pt>
                <c:pt idx="6735">
                  <c:v>0.09</c:v>
                </c:pt>
                <c:pt idx="6736">
                  <c:v>0.09</c:v>
                </c:pt>
                <c:pt idx="6737">
                  <c:v>0.09</c:v>
                </c:pt>
                <c:pt idx="6738">
                  <c:v>0.09</c:v>
                </c:pt>
                <c:pt idx="6739">
                  <c:v>0.09</c:v>
                </c:pt>
                <c:pt idx="6740">
                  <c:v>0.09</c:v>
                </c:pt>
                <c:pt idx="6741">
                  <c:v>0.09</c:v>
                </c:pt>
                <c:pt idx="6742">
                  <c:v>0.09</c:v>
                </c:pt>
                <c:pt idx="6743">
                  <c:v>0.09</c:v>
                </c:pt>
                <c:pt idx="6744">
                  <c:v>0.09</c:v>
                </c:pt>
                <c:pt idx="6745">
                  <c:v>0.09</c:v>
                </c:pt>
                <c:pt idx="6746">
                  <c:v>0.09</c:v>
                </c:pt>
                <c:pt idx="6747">
                  <c:v>0.09</c:v>
                </c:pt>
                <c:pt idx="6748">
                  <c:v>0.09</c:v>
                </c:pt>
                <c:pt idx="6749">
                  <c:v>0.09</c:v>
                </c:pt>
                <c:pt idx="6750">
                  <c:v>0.08</c:v>
                </c:pt>
                <c:pt idx="6751">
                  <c:v>0.08</c:v>
                </c:pt>
                <c:pt idx="6752">
                  <c:v>0.08</c:v>
                </c:pt>
                <c:pt idx="6753">
                  <c:v>0.08</c:v>
                </c:pt>
                <c:pt idx="6754">
                  <c:v>0.08</c:v>
                </c:pt>
                <c:pt idx="6755">
                  <c:v>0.08</c:v>
                </c:pt>
                <c:pt idx="6756">
                  <c:v>0.08</c:v>
                </c:pt>
                <c:pt idx="6757">
                  <c:v>0.08</c:v>
                </c:pt>
                <c:pt idx="6758">
                  <c:v>0.08</c:v>
                </c:pt>
                <c:pt idx="6759">
                  <c:v>0.08</c:v>
                </c:pt>
                <c:pt idx="6760">
                  <c:v>0.08</c:v>
                </c:pt>
                <c:pt idx="6761">
                  <c:v>0.08</c:v>
                </c:pt>
                <c:pt idx="6762">
                  <c:v>0.08</c:v>
                </c:pt>
                <c:pt idx="6763">
                  <c:v>0.08</c:v>
                </c:pt>
                <c:pt idx="6764">
                  <c:v>0.08</c:v>
                </c:pt>
                <c:pt idx="6765">
                  <c:v>0.08</c:v>
                </c:pt>
                <c:pt idx="6766">
                  <c:v>0.08</c:v>
                </c:pt>
                <c:pt idx="6767">
                  <c:v>0.08</c:v>
                </c:pt>
                <c:pt idx="6768">
                  <c:v>0.08</c:v>
                </c:pt>
                <c:pt idx="6769">
                  <c:v>0.08</c:v>
                </c:pt>
                <c:pt idx="6770">
                  <c:v>0.08</c:v>
                </c:pt>
                <c:pt idx="6771">
                  <c:v>0.08</c:v>
                </c:pt>
                <c:pt idx="6772">
                  <c:v>0.08</c:v>
                </c:pt>
                <c:pt idx="6773">
                  <c:v>0.08</c:v>
                </c:pt>
                <c:pt idx="6774">
                  <c:v>0.08</c:v>
                </c:pt>
                <c:pt idx="6775">
                  <c:v>0.09</c:v>
                </c:pt>
                <c:pt idx="6776">
                  <c:v>0.09</c:v>
                </c:pt>
                <c:pt idx="6777">
                  <c:v>0.09</c:v>
                </c:pt>
                <c:pt idx="6778">
                  <c:v>0.09</c:v>
                </c:pt>
                <c:pt idx="6779">
                  <c:v>0.09</c:v>
                </c:pt>
                <c:pt idx="6780">
                  <c:v>0.09</c:v>
                </c:pt>
                <c:pt idx="6781">
                  <c:v>0.09</c:v>
                </c:pt>
                <c:pt idx="6782">
                  <c:v>0.09</c:v>
                </c:pt>
                <c:pt idx="6783">
                  <c:v>0.08</c:v>
                </c:pt>
                <c:pt idx="6784">
                  <c:v>0.08</c:v>
                </c:pt>
                <c:pt idx="6785">
                  <c:v>0.08</c:v>
                </c:pt>
                <c:pt idx="6786">
                  <c:v>0.08</c:v>
                </c:pt>
                <c:pt idx="6787">
                  <c:v>0.08</c:v>
                </c:pt>
                <c:pt idx="6788">
                  <c:v>0.08</c:v>
                </c:pt>
                <c:pt idx="6789">
                  <c:v>0.08</c:v>
                </c:pt>
                <c:pt idx="6790">
                  <c:v>0.08</c:v>
                </c:pt>
                <c:pt idx="6791">
                  <c:v>0.08</c:v>
                </c:pt>
                <c:pt idx="6792">
                  <c:v>0.09</c:v>
                </c:pt>
                <c:pt idx="6793">
                  <c:v>0.09</c:v>
                </c:pt>
                <c:pt idx="6794">
                  <c:v>0.09</c:v>
                </c:pt>
                <c:pt idx="6795">
                  <c:v>0.09</c:v>
                </c:pt>
                <c:pt idx="6796">
                  <c:v>0.09</c:v>
                </c:pt>
                <c:pt idx="6797">
                  <c:v>0.09</c:v>
                </c:pt>
                <c:pt idx="6798">
                  <c:v>0.09</c:v>
                </c:pt>
                <c:pt idx="6799">
                  <c:v>0.09</c:v>
                </c:pt>
                <c:pt idx="6800">
                  <c:v>0.09</c:v>
                </c:pt>
                <c:pt idx="6801">
                  <c:v>0.09</c:v>
                </c:pt>
                <c:pt idx="6802">
                  <c:v>0.09</c:v>
                </c:pt>
                <c:pt idx="6803">
                  <c:v>0.09</c:v>
                </c:pt>
                <c:pt idx="6804">
                  <c:v>0.09</c:v>
                </c:pt>
                <c:pt idx="6805">
                  <c:v>0.09</c:v>
                </c:pt>
                <c:pt idx="6806">
                  <c:v>0.09</c:v>
                </c:pt>
                <c:pt idx="6807">
                  <c:v>0.09</c:v>
                </c:pt>
                <c:pt idx="6808">
                  <c:v>0.09</c:v>
                </c:pt>
                <c:pt idx="6809">
                  <c:v>0.09</c:v>
                </c:pt>
                <c:pt idx="6810">
                  <c:v>0.09</c:v>
                </c:pt>
                <c:pt idx="6811">
                  <c:v>0.09</c:v>
                </c:pt>
                <c:pt idx="6812">
                  <c:v>0.09</c:v>
                </c:pt>
                <c:pt idx="6813">
                  <c:v>0.09</c:v>
                </c:pt>
                <c:pt idx="6814">
                  <c:v>0.09</c:v>
                </c:pt>
                <c:pt idx="6815">
                  <c:v>0.09</c:v>
                </c:pt>
                <c:pt idx="6816">
                  <c:v>0.09</c:v>
                </c:pt>
                <c:pt idx="6817">
                  <c:v>0.09</c:v>
                </c:pt>
                <c:pt idx="6818">
                  <c:v>0.09</c:v>
                </c:pt>
                <c:pt idx="6819">
                  <c:v>0.09</c:v>
                </c:pt>
                <c:pt idx="6820">
                  <c:v>0.09</c:v>
                </c:pt>
                <c:pt idx="6821">
                  <c:v>0.09</c:v>
                </c:pt>
                <c:pt idx="6822">
                  <c:v>0.09</c:v>
                </c:pt>
                <c:pt idx="6823">
                  <c:v>0.09</c:v>
                </c:pt>
                <c:pt idx="6824">
                  <c:v>0.09</c:v>
                </c:pt>
                <c:pt idx="6825">
                  <c:v>0.09</c:v>
                </c:pt>
                <c:pt idx="6826">
                  <c:v>0.09</c:v>
                </c:pt>
                <c:pt idx="6827">
                  <c:v>0.09</c:v>
                </c:pt>
                <c:pt idx="6828">
                  <c:v>0.09</c:v>
                </c:pt>
                <c:pt idx="6829">
                  <c:v>0.09</c:v>
                </c:pt>
                <c:pt idx="6830">
                  <c:v>0.09</c:v>
                </c:pt>
                <c:pt idx="6831">
                  <c:v>0.09</c:v>
                </c:pt>
                <c:pt idx="6832">
                  <c:v>0.09</c:v>
                </c:pt>
                <c:pt idx="6833">
                  <c:v>0.09</c:v>
                </c:pt>
                <c:pt idx="6834">
                  <c:v>0.09</c:v>
                </c:pt>
                <c:pt idx="6835">
                  <c:v>0.09</c:v>
                </c:pt>
                <c:pt idx="6836">
                  <c:v>0.09</c:v>
                </c:pt>
                <c:pt idx="6837">
                  <c:v>0.09</c:v>
                </c:pt>
                <c:pt idx="6838">
                  <c:v>0.09</c:v>
                </c:pt>
                <c:pt idx="6839">
                  <c:v>0.09</c:v>
                </c:pt>
                <c:pt idx="6840">
                  <c:v>0.09</c:v>
                </c:pt>
                <c:pt idx="6841">
                  <c:v>0.09</c:v>
                </c:pt>
                <c:pt idx="6842">
                  <c:v>0.09</c:v>
                </c:pt>
                <c:pt idx="6843">
                  <c:v>0.09</c:v>
                </c:pt>
                <c:pt idx="6844">
                  <c:v>0.09</c:v>
                </c:pt>
                <c:pt idx="6845">
                  <c:v>0.09</c:v>
                </c:pt>
                <c:pt idx="6846">
                  <c:v>0.09</c:v>
                </c:pt>
                <c:pt idx="6847">
                  <c:v>0.09</c:v>
                </c:pt>
                <c:pt idx="6848">
                  <c:v>0.09</c:v>
                </c:pt>
                <c:pt idx="6849">
                  <c:v>0.09</c:v>
                </c:pt>
                <c:pt idx="6850">
                  <c:v>0.09</c:v>
                </c:pt>
                <c:pt idx="6851">
                  <c:v>0.09</c:v>
                </c:pt>
                <c:pt idx="6852">
                  <c:v>0.09</c:v>
                </c:pt>
                <c:pt idx="6853">
                  <c:v>0.09</c:v>
                </c:pt>
                <c:pt idx="6854">
                  <c:v>0.09</c:v>
                </c:pt>
                <c:pt idx="6855">
                  <c:v>0.09</c:v>
                </c:pt>
                <c:pt idx="6856">
                  <c:v>0.09</c:v>
                </c:pt>
                <c:pt idx="6857">
                  <c:v>0.09</c:v>
                </c:pt>
                <c:pt idx="6858">
                  <c:v>0.09</c:v>
                </c:pt>
                <c:pt idx="6859">
                  <c:v>0.09</c:v>
                </c:pt>
                <c:pt idx="6860">
                  <c:v>0.09</c:v>
                </c:pt>
                <c:pt idx="6861">
                  <c:v>0.09</c:v>
                </c:pt>
                <c:pt idx="6862">
                  <c:v>0.09</c:v>
                </c:pt>
                <c:pt idx="6863">
                  <c:v>0.09</c:v>
                </c:pt>
                <c:pt idx="6864">
                  <c:v>0.09</c:v>
                </c:pt>
                <c:pt idx="6865">
                  <c:v>0.09</c:v>
                </c:pt>
                <c:pt idx="6866">
                  <c:v>0.09</c:v>
                </c:pt>
                <c:pt idx="6867">
                  <c:v>0.09</c:v>
                </c:pt>
                <c:pt idx="6868">
                  <c:v>0.09</c:v>
                </c:pt>
                <c:pt idx="6869">
                  <c:v>0.09</c:v>
                </c:pt>
                <c:pt idx="6870">
                  <c:v>0.09</c:v>
                </c:pt>
                <c:pt idx="6871">
                  <c:v>0.09</c:v>
                </c:pt>
                <c:pt idx="6872">
                  <c:v>0.09</c:v>
                </c:pt>
                <c:pt idx="6873">
                  <c:v>0.09</c:v>
                </c:pt>
                <c:pt idx="6874">
                  <c:v>0.09</c:v>
                </c:pt>
                <c:pt idx="6875">
                  <c:v>0.09</c:v>
                </c:pt>
                <c:pt idx="6876">
                  <c:v>0.09</c:v>
                </c:pt>
                <c:pt idx="6877">
                  <c:v>0.09</c:v>
                </c:pt>
                <c:pt idx="6878">
                  <c:v>0.09</c:v>
                </c:pt>
                <c:pt idx="6879">
                  <c:v>0.09</c:v>
                </c:pt>
                <c:pt idx="6880">
                  <c:v>0.09</c:v>
                </c:pt>
                <c:pt idx="6881">
                  <c:v>0.09</c:v>
                </c:pt>
                <c:pt idx="6882">
                  <c:v>0.09</c:v>
                </c:pt>
                <c:pt idx="6883">
                  <c:v>0.09</c:v>
                </c:pt>
                <c:pt idx="6884">
                  <c:v>0.09</c:v>
                </c:pt>
                <c:pt idx="6885">
                  <c:v>0.09</c:v>
                </c:pt>
                <c:pt idx="6886">
                  <c:v>0.09</c:v>
                </c:pt>
                <c:pt idx="6887">
                  <c:v>0.09</c:v>
                </c:pt>
                <c:pt idx="6888">
                  <c:v>0.09</c:v>
                </c:pt>
                <c:pt idx="6889">
                  <c:v>0.09</c:v>
                </c:pt>
                <c:pt idx="6890">
                  <c:v>0.09</c:v>
                </c:pt>
                <c:pt idx="6891">
                  <c:v>0.09</c:v>
                </c:pt>
                <c:pt idx="6892">
                  <c:v>0.09</c:v>
                </c:pt>
                <c:pt idx="6893">
                  <c:v>0.09</c:v>
                </c:pt>
                <c:pt idx="6894">
                  <c:v>0.09</c:v>
                </c:pt>
                <c:pt idx="6895">
                  <c:v>0.09</c:v>
                </c:pt>
                <c:pt idx="6896">
                  <c:v>0.09</c:v>
                </c:pt>
                <c:pt idx="6897">
                  <c:v>0.09</c:v>
                </c:pt>
                <c:pt idx="6898">
                  <c:v>0.09</c:v>
                </c:pt>
                <c:pt idx="6899">
                  <c:v>0.09</c:v>
                </c:pt>
                <c:pt idx="6900">
                  <c:v>0.09</c:v>
                </c:pt>
                <c:pt idx="6901">
                  <c:v>0.09</c:v>
                </c:pt>
                <c:pt idx="6902">
                  <c:v>0.09</c:v>
                </c:pt>
                <c:pt idx="6903">
                  <c:v>0.09</c:v>
                </c:pt>
                <c:pt idx="6904">
                  <c:v>0.09</c:v>
                </c:pt>
                <c:pt idx="6905">
                  <c:v>0.09</c:v>
                </c:pt>
                <c:pt idx="6906">
                  <c:v>0.09</c:v>
                </c:pt>
                <c:pt idx="6907">
                  <c:v>0.09</c:v>
                </c:pt>
                <c:pt idx="6908">
                  <c:v>0.09</c:v>
                </c:pt>
                <c:pt idx="6909">
                  <c:v>0.09</c:v>
                </c:pt>
                <c:pt idx="6910">
                  <c:v>0.09</c:v>
                </c:pt>
                <c:pt idx="6911">
                  <c:v>0.09</c:v>
                </c:pt>
                <c:pt idx="6912">
                  <c:v>0.09</c:v>
                </c:pt>
                <c:pt idx="6913">
                  <c:v>0.09</c:v>
                </c:pt>
                <c:pt idx="6914">
                  <c:v>0.09</c:v>
                </c:pt>
                <c:pt idx="6915">
                  <c:v>0.09</c:v>
                </c:pt>
                <c:pt idx="6916">
                  <c:v>0.09</c:v>
                </c:pt>
                <c:pt idx="6917">
                  <c:v>0.09</c:v>
                </c:pt>
                <c:pt idx="6918">
                  <c:v>0.09</c:v>
                </c:pt>
                <c:pt idx="6919">
                  <c:v>0.09</c:v>
                </c:pt>
                <c:pt idx="6920">
                  <c:v>0.09</c:v>
                </c:pt>
                <c:pt idx="6921">
                  <c:v>0.09</c:v>
                </c:pt>
                <c:pt idx="6922">
                  <c:v>0.09</c:v>
                </c:pt>
                <c:pt idx="6923">
                  <c:v>0.09</c:v>
                </c:pt>
                <c:pt idx="6924">
                  <c:v>0.09</c:v>
                </c:pt>
                <c:pt idx="6925">
                  <c:v>0.09</c:v>
                </c:pt>
                <c:pt idx="6926">
                  <c:v>0.09</c:v>
                </c:pt>
                <c:pt idx="6927">
                  <c:v>0.09</c:v>
                </c:pt>
                <c:pt idx="6928">
                  <c:v>0.09</c:v>
                </c:pt>
                <c:pt idx="6929">
                  <c:v>0.09</c:v>
                </c:pt>
                <c:pt idx="6930">
                  <c:v>0.09</c:v>
                </c:pt>
                <c:pt idx="6931">
                  <c:v>0.09</c:v>
                </c:pt>
                <c:pt idx="6932">
                  <c:v>0.09</c:v>
                </c:pt>
                <c:pt idx="6933">
                  <c:v>0.09</c:v>
                </c:pt>
                <c:pt idx="6934">
                  <c:v>0.09</c:v>
                </c:pt>
                <c:pt idx="6935">
                  <c:v>0.09</c:v>
                </c:pt>
                <c:pt idx="6936">
                  <c:v>0.09</c:v>
                </c:pt>
                <c:pt idx="6937">
                  <c:v>0.09</c:v>
                </c:pt>
                <c:pt idx="6938">
                  <c:v>0.09</c:v>
                </c:pt>
                <c:pt idx="6939">
                  <c:v>0.09</c:v>
                </c:pt>
                <c:pt idx="6940">
                  <c:v>0.09</c:v>
                </c:pt>
                <c:pt idx="6941">
                  <c:v>0.09</c:v>
                </c:pt>
                <c:pt idx="6942">
                  <c:v>0.09</c:v>
                </c:pt>
                <c:pt idx="6943">
                  <c:v>0.09</c:v>
                </c:pt>
                <c:pt idx="6944">
                  <c:v>0.09</c:v>
                </c:pt>
                <c:pt idx="6945">
                  <c:v>0.09</c:v>
                </c:pt>
                <c:pt idx="6946">
                  <c:v>0.09</c:v>
                </c:pt>
                <c:pt idx="6947">
                  <c:v>0.09</c:v>
                </c:pt>
                <c:pt idx="6948">
                  <c:v>0.09</c:v>
                </c:pt>
                <c:pt idx="6949">
                  <c:v>0.09</c:v>
                </c:pt>
                <c:pt idx="6950">
                  <c:v>0.09</c:v>
                </c:pt>
                <c:pt idx="6951">
                  <c:v>0.09</c:v>
                </c:pt>
                <c:pt idx="6952">
                  <c:v>0.09</c:v>
                </c:pt>
                <c:pt idx="6953">
                  <c:v>0.09</c:v>
                </c:pt>
                <c:pt idx="6954">
                  <c:v>0.09</c:v>
                </c:pt>
                <c:pt idx="6955">
                  <c:v>0.09</c:v>
                </c:pt>
                <c:pt idx="6956">
                  <c:v>0.09</c:v>
                </c:pt>
                <c:pt idx="6957">
                  <c:v>0.09</c:v>
                </c:pt>
                <c:pt idx="6958">
                  <c:v>0.09</c:v>
                </c:pt>
                <c:pt idx="6959">
                  <c:v>0.09</c:v>
                </c:pt>
                <c:pt idx="6960">
                  <c:v>0.09</c:v>
                </c:pt>
                <c:pt idx="6961">
                  <c:v>0.09</c:v>
                </c:pt>
                <c:pt idx="6962">
                  <c:v>0.09</c:v>
                </c:pt>
                <c:pt idx="6963">
                  <c:v>0.09</c:v>
                </c:pt>
                <c:pt idx="6964">
                  <c:v>0.09</c:v>
                </c:pt>
                <c:pt idx="6965">
                  <c:v>0.09</c:v>
                </c:pt>
                <c:pt idx="6966">
                  <c:v>0.09</c:v>
                </c:pt>
                <c:pt idx="6967">
                  <c:v>0.09</c:v>
                </c:pt>
                <c:pt idx="6968">
                  <c:v>0.09</c:v>
                </c:pt>
                <c:pt idx="6969">
                  <c:v>0.09</c:v>
                </c:pt>
                <c:pt idx="6970">
                  <c:v>0.09</c:v>
                </c:pt>
                <c:pt idx="6971">
                  <c:v>0.09</c:v>
                </c:pt>
                <c:pt idx="6972">
                  <c:v>0.09</c:v>
                </c:pt>
                <c:pt idx="6973">
                  <c:v>0.09</c:v>
                </c:pt>
                <c:pt idx="6974">
                  <c:v>0.09</c:v>
                </c:pt>
                <c:pt idx="6975">
                  <c:v>0.09</c:v>
                </c:pt>
                <c:pt idx="6976">
                  <c:v>0.09</c:v>
                </c:pt>
                <c:pt idx="6977">
                  <c:v>0.09</c:v>
                </c:pt>
                <c:pt idx="6978">
                  <c:v>0.09</c:v>
                </c:pt>
                <c:pt idx="6979">
                  <c:v>0.09</c:v>
                </c:pt>
                <c:pt idx="6980">
                  <c:v>0.09</c:v>
                </c:pt>
                <c:pt idx="6981">
                  <c:v>0.09</c:v>
                </c:pt>
                <c:pt idx="6982">
                  <c:v>0.09</c:v>
                </c:pt>
                <c:pt idx="6983">
                  <c:v>0.09</c:v>
                </c:pt>
                <c:pt idx="6984">
                  <c:v>0.09</c:v>
                </c:pt>
                <c:pt idx="6985">
                  <c:v>0.09</c:v>
                </c:pt>
                <c:pt idx="6986">
                  <c:v>0.09</c:v>
                </c:pt>
                <c:pt idx="6987">
                  <c:v>0.09</c:v>
                </c:pt>
                <c:pt idx="6988">
                  <c:v>0.09</c:v>
                </c:pt>
                <c:pt idx="6989">
                  <c:v>0.09</c:v>
                </c:pt>
                <c:pt idx="6990">
                  <c:v>0.09</c:v>
                </c:pt>
                <c:pt idx="6991">
                  <c:v>0.09</c:v>
                </c:pt>
                <c:pt idx="6992">
                  <c:v>0.09</c:v>
                </c:pt>
                <c:pt idx="6993">
                  <c:v>0.09</c:v>
                </c:pt>
                <c:pt idx="6994">
                  <c:v>0.09</c:v>
                </c:pt>
                <c:pt idx="6995">
                  <c:v>0.09</c:v>
                </c:pt>
                <c:pt idx="6996">
                  <c:v>0.09</c:v>
                </c:pt>
                <c:pt idx="6997">
                  <c:v>0.09</c:v>
                </c:pt>
                <c:pt idx="6998">
                  <c:v>0.09</c:v>
                </c:pt>
                <c:pt idx="6999">
                  <c:v>0.09</c:v>
                </c:pt>
                <c:pt idx="7000">
                  <c:v>0.09</c:v>
                </c:pt>
                <c:pt idx="7001">
                  <c:v>0.09</c:v>
                </c:pt>
                <c:pt idx="7002">
                  <c:v>0.09</c:v>
                </c:pt>
                <c:pt idx="7003">
                  <c:v>0.09</c:v>
                </c:pt>
                <c:pt idx="7004">
                  <c:v>0.09</c:v>
                </c:pt>
                <c:pt idx="7005">
                  <c:v>0.09</c:v>
                </c:pt>
                <c:pt idx="7006">
                  <c:v>0.09</c:v>
                </c:pt>
                <c:pt idx="7007">
                  <c:v>0.09</c:v>
                </c:pt>
                <c:pt idx="7008">
                  <c:v>0.09</c:v>
                </c:pt>
                <c:pt idx="7009">
                  <c:v>0.09</c:v>
                </c:pt>
                <c:pt idx="7010">
                  <c:v>0.09</c:v>
                </c:pt>
                <c:pt idx="7011">
                  <c:v>0.09</c:v>
                </c:pt>
                <c:pt idx="7012">
                  <c:v>0.09</c:v>
                </c:pt>
                <c:pt idx="7013">
                  <c:v>0.09</c:v>
                </c:pt>
                <c:pt idx="7014">
                  <c:v>0.09</c:v>
                </c:pt>
                <c:pt idx="7015">
                  <c:v>0.09</c:v>
                </c:pt>
                <c:pt idx="7016">
                  <c:v>0.09</c:v>
                </c:pt>
                <c:pt idx="7017">
                  <c:v>0.09</c:v>
                </c:pt>
                <c:pt idx="7018">
                  <c:v>0.09</c:v>
                </c:pt>
                <c:pt idx="7019">
                  <c:v>0.09</c:v>
                </c:pt>
                <c:pt idx="7020">
                  <c:v>0.09</c:v>
                </c:pt>
                <c:pt idx="7021">
                  <c:v>0.09</c:v>
                </c:pt>
                <c:pt idx="7022">
                  <c:v>0.09</c:v>
                </c:pt>
                <c:pt idx="7023">
                  <c:v>0.09</c:v>
                </c:pt>
                <c:pt idx="7024">
                  <c:v>0.09</c:v>
                </c:pt>
                <c:pt idx="7025">
                  <c:v>0.09</c:v>
                </c:pt>
                <c:pt idx="7026">
                  <c:v>0.09</c:v>
                </c:pt>
                <c:pt idx="7027">
                  <c:v>0.09</c:v>
                </c:pt>
                <c:pt idx="7028">
                  <c:v>0.09</c:v>
                </c:pt>
                <c:pt idx="7029">
                  <c:v>0.09</c:v>
                </c:pt>
                <c:pt idx="7030">
                  <c:v>0.09</c:v>
                </c:pt>
                <c:pt idx="7031">
                  <c:v>0.09</c:v>
                </c:pt>
                <c:pt idx="7032">
                  <c:v>0.09</c:v>
                </c:pt>
                <c:pt idx="7033">
                  <c:v>0.09</c:v>
                </c:pt>
                <c:pt idx="7034">
                  <c:v>0.09</c:v>
                </c:pt>
                <c:pt idx="7035">
                  <c:v>0.09</c:v>
                </c:pt>
                <c:pt idx="7036">
                  <c:v>0.09</c:v>
                </c:pt>
                <c:pt idx="7037">
                  <c:v>0.09</c:v>
                </c:pt>
                <c:pt idx="7038">
                  <c:v>0.09</c:v>
                </c:pt>
                <c:pt idx="7039">
                  <c:v>0.09</c:v>
                </c:pt>
                <c:pt idx="7040">
                  <c:v>0.09</c:v>
                </c:pt>
                <c:pt idx="7041">
                  <c:v>0.09</c:v>
                </c:pt>
                <c:pt idx="7042">
                  <c:v>0.09</c:v>
                </c:pt>
                <c:pt idx="7043">
                  <c:v>0.09</c:v>
                </c:pt>
                <c:pt idx="7044">
                  <c:v>0.09</c:v>
                </c:pt>
                <c:pt idx="7045">
                  <c:v>0.09</c:v>
                </c:pt>
                <c:pt idx="7046">
                  <c:v>0.09</c:v>
                </c:pt>
                <c:pt idx="7047">
                  <c:v>0.09</c:v>
                </c:pt>
                <c:pt idx="7048">
                  <c:v>0.09</c:v>
                </c:pt>
                <c:pt idx="7049">
                  <c:v>0.09</c:v>
                </c:pt>
                <c:pt idx="7050">
                  <c:v>0.09</c:v>
                </c:pt>
                <c:pt idx="7051">
                  <c:v>0.09</c:v>
                </c:pt>
                <c:pt idx="7052">
                  <c:v>0.09</c:v>
                </c:pt>
                <c:pt idx="7053">
                  <c:v>0.09</c:v>
                </c:pt>
                <c:pt idx="7054">
                  <c:v>0.09</c:v>
                </c:pt>
                <c:pt idx="7055">
                  <c:v>0.09</c:v>
                </c:pt>
                <c:pt idx="7056">
                  <c:v>0.09</c:v>
                </c:pt>
                <c:pt idx="7057">
                  <c:v>0.09</c:v>
                </c:pt>
                <c:pt idx="7058">
                  <c:v>0.09</c:v>
                </c:pt>
                <c:pt idx="7059">
                  <c:v>0.09</c:v>
                </c:pt>
                <c:pt idx="7060">
                  <c:v>0.09</c:v>
                </c:pt>
                <c:pt idx="7061">
                  <c:v>0.09</c:v>
                </c:pt>
                <c:pt idx="7062">
                  <c:v>0.09</c:v>
                </c:pt>
                <c:pt idx="7063">
                  <c:v>0.09</c:v>
                </c:pt>
                <c:pt idx="7064">
                  <c:v>0.09</c:v>
                </c:pt>
                <c:pt idx="7065">
                  <c:v>0.09</c:v>
                </c:pt>
                <c:pt idx="7066">
                  <c:v>0.09</c:v>
                </c:pt>
                <c:pt idx="7067">
                  <c:v>0.09</c:v>
                </c:pt>
                <c:pt idx="7068">
                  <c:v>0.09</c:v>
                </c:pt>
                <c:pt idx="7069">
                  <c:v>0.09</c:v>
                </c:pt>
                <c:pt idx="7070">
                  <c:v>0.09</c:v>
                </c:pt>
                <c:pt idx="7071">
                  <c:v>0.09</c:v>
                </c:pt>
                <c:pt idx="7072">
                  <c:v>0.09</c:v>
                </c:pt>
                <c:pt idx="7073">
                  <c:v>0.09</c:v>
                </c:pt>
                <c:pt idx="7074">
                  <c:v>0.09</c:v>
                </c:pt>
                <c:pt idx="7075">
                  <c:v>0.09</c:v>
                </c:pt>
                <c:pt idx="7076">
                  <c:v>0.09</c:v>
                </c:pt>
                <c:pt idx="7077">
                  <c:v>0.09</c:v>
                </c:pt>
                <c:pt idx="7078">
                  <c:v>0.09</c:v>
                </c:pt>
                <c:pt idx="7079">
                  <c:v>0.09</c:v>
                </c:pt>
                <c:pt idx="7080">
                  <c:v>0.09</c:v>
                </c:pt>
                <c:pt idx="7081">
                  <c:v>0.09</c:v>
                </c:pt>
                <c:pt idx="7082">
                  <c:v>0.09</c:v>
                </c:pt>
                <c:pt idx="7083">
                  <c:v>0.09</c:v>
                </c:pt>
                <c:pt idx="7084">
                  <c:v>0.09</c:v>
                </c:pt>
                <c:pt idx="7085">
                  <c:v>0.09</c:v>
                </c:pt>
                <c:pt idx="7086">
                  <c:v>0.09</c:v>
                </c:pt>
                <c:pt idx="7087">
                  <c:v>0.09</c:v>
                </c:pt>
                <c:pt idx="7088">
                  <c:v>0.09</c:v>
                </c:pt>
                <c:pt idx="7089">
                  <c:v>0.09</c:v>
                </c:pt>
                <c:pt idx="7090">
                  <c:v>0.09</c:v>
                </c:pt>
                <c:pt idx="7091">
                  <c:v>0.09</c:v>
                </c:pt>
                <c:pt idx="7092">
                  <c:v>0.09</c:v>
                </c:pt>
                <c:pt idx="7093">
                  <c:v>0.09</c:v>
                </c:pt>
                <c:pt idx="7094">
                  <c:v>0.09</c:v>
                </c:pt>
                <c:pt idx="7095">
                  <c:v>0.09</c:v>
                </c:pt>
                <c:pt idx="7096">
                  <c:v>0.09</c:v>
                </c:pt>
                <c:pt idx="7097">
                  <c:v>0.09</c:v>
                </c:pt>
                <c:pt idx="7098">
                  <c:v>0.09</c:v>
                </c:pt>
                <c:pt idx="7099">
                  <c:v>0.09</c:v>
                </c:pt>
                <c:pt idx="7100">
                  <c:v>0.09</c:v>
                </c:pt>
                <c:pt idx="7101">
                  <c:v>0.09</c:v>
                </c:pt>
                <c:pt idx="7102">
                  <c:v>0.09</c:v>
                </c:pt>
                <c:pt idx="7103">
                  <c:v>0.09</c:v>
                </c:pt>
                <c:pt idx="7104">
                  <c:v>0.09</c:v>
                </c:pt>
                <c:pt idx="7105">
                  <c:v>0.09</c:v>
                </c:pt>
                <c:pt idx="7106">
                  <c:v>0.09</c:v>
                </c:pt>
                <c:pt idx="7107">
                  <c:v>0.09</c:v>
                </c:pt>
                <c:pt idx="7108">
                  <c:v>0.09</c:v>
                </c:pt>
                <c:pt idx="7109">
                  <c:v>0.09</c:v>
                </c:pt>
                <c:pt idx="7110">
                  <c:v>0.09</c:v>
                </c:pt>
                <c:pt idx="7111">
                  <c:v>0.09</c:v>
                </c:pt>
                <c:pt idx="7112">
                  <c:v>0.08</c:v>
                </c:pt>
                <c:pt idx="7113">
                  <c:v>0.08</c:v>
                </c:pt>
                <c:pt idx="7114">
                  <c:v>0.08</c:v>
                </c:pt>
                <c:pt idx="7115">
                  <c:v>0.09</c:v>
                </c:pt>
                <c:pt idx="7116">
                  <c:v>0.09</c:v>
                </c:pt>
                <c:pt idx="7117">
                  <c:v>0.09</c:v>
                </c:pt>
                <c:pt idx="7118">
                  <c:v>0.09</c:v>
                </c:pt>
                <c:pt idx="7119">
                  <c:v>0.09</c:v>
                </c:pt>
                <c:pt idx="7120">
                  <c:v>0.09</c:v>
                </c:pt>
                <c:pt idx="7121">
                  <c:v>0.09</c:v>
                </c:pt>
                <c:pt idx="7122">
                  <c:v>0.09</c:v>
                </c:pt>
                <c:pt idx="7123">
                  <c:v>0.09</c:v>
                </c:pt>
                <c:pt idx="7124">
                  <c:v>0.09</c:v>
                </c:pt>
                <c:pt idx="7125">
                  <c:v>0.09</c:v>
                </c:pt>
                <c:pt idx="7126">
                  <c:v>0.09</c:v>
                </c:pt>
                <c:pt idx="7127">
                  <c:v>0.09</c:v>
                </c:pt>
                <c:pt idx="7128">
                  <c:v>0.09</c:v>
                </c:pt>
                <c:pt idx="7129">
                  <c:v>0.09</c:v>
                </c:pt>
                <c:pt idx="7130">
                  <c:v>0.09</c:v>
                </c:pt>
                <c:pt idx="7131">
                  <c:v>0.09</c:v>
                </c:pt>
                <c:pt idx="7132">
                  <c:v>0.09</c:v>
                </c:pt>
                <c:pt idx="7133">
                  <c:v>0.09</c:v>
                </c:pt>
                <c:pt idx="7134">
                  <c:v>0.09</c:v>
                </c:pt>
                <c:pt idx="7135">
                  <c:v>0.09</c:v>
                </c:pt>
                <c:pt idx="7136">
                  <c:v>0.09</c:v>
                </c:pt>
                <c:pt idx="7137">
                  <c:v>0.09</c:v>
                </c:pt>
                <c:pt idx="7138">
                  <c:v>0.09</c:v>
                </c:pt>
                <c:pt idx="7139">
                  <c:v>0.09</c:v>
                </c:pt>
                <c:pt idx="7140">
                  <c:v>0.09</c:v>
                </c:pt>
                <c:pt idx="7141">
                  <c:v>0.09</c:v>
                </c:pt>
                <c:pt idx="7142">
                  <c:v>0.08</c:v>
                </c:pt>
                <c:pt idx="7143">
                  <c:v>0.08</c:v>
                </c:pt>
                <c:pt idx="7144">
                  <c:v>0.08</c:v>
                </c:pt>
                <c:pt idx="7145">
                  <c:v>0.08</c:v>
                </c:pt>
                <c:pt idx="7146">
                  <c:v>0.08</c:v>
                </c:pt>
                <c:pt idx="7147">
                  <c:v>0.08</c:v>
                </c:pt>
                <c:pt idx="7148">
                  <c:v>0.08</c:v>
                </c:pt>
                <c:pt idx="7149">
                  <c:v>0.09</c:v>
                </c:pt>
                <c:pt idx="7150">
                  <c:v>0.09</c:v>
                </c:pt>
                <c:pt idx="7151">
                  <c:v>0.09</c:v>
                </c:pt>
                <c:pt idx="7152">
                  <c:v>0.09</c:v>
                </c:pt>
                <c:pt idx="7153">
                  <c:v>0.09</c:v>
                </c:pt>
                <c:pt idx="7154">
                  <c:v>0.09</c:v>
                </c:pt>
                <c:pt idx="7155">
                  <c:v>0.09</c:v>
                </c:pt>
                <c:pt idx="7156">
                  <c:v>0.09</c:v>
                </c:pt>
                <c:pt idx="7157">
                  <c:v>0.09</c:v>
                </c:pt>
                <c:pt idx="7158">
                  <c:v>0.09</c:v>
                </c:pt>
                <c:pt idx="7159">
                  <c:v>0.09</c:v>
                </c:pt>
                <c:pt idx="7160">
                  <c:v>0.09</c:v>
                </c:pt>
                <c:pt idx="7161">
                  <c:v>0.09</c:v>
                </c:pt>
                <c:pt idx="7162">
                  <c:v>0.09</c:v>
                </c:pt>
                <c:pt idx="7163">
                  <c:v>0.09</c:v>
                </c:pt>
                <c:pt idx="7164">
                  <c:v>0.09</c:v>
                </c:pt>
                <c:pt idx="7165">
                  <c:v>0.09</c:v>
                </c:pt>
                <c:pt idx="7166">
                  <c:v>0.09</c:v>
                </c:pt>
                <c:pt idx="7167">
                  <c:v>0.09</c:v>
                </c:pt>
                <c:pt idx="7168">
                  <c:v>0.09</c:v>
                </c:pt>
                <c:pt idx="7169">
                  <c:v>0.09</c:v>
                </c:pt>
                <c:pt idx="7170">
                  <c:v>0.09</c:v>
                </c:pt>
                <c:pt idx="7171">
                  <c:v>0.09</c:v>
                </c:pt>
                <c:pt idx="7172">
                  <c:v>0.09</c:v>
                </c:pt>
                <c:pt idx="7173">
                  <c:v>0.09</c:v>
                </c:pt>
                <c:pt idx="7174">
                  <c:v>0.09</c:v>
                </c:pt>
                <c:pt idx="7175">
                  <c:v>0.09</c:v>
                </c:pt>
                <c:pt idx="7176">
                  <c:v>0.09</c:v>
                </c:pt>
                <c:pt idx="7177">
                  <c:v>0.09</c:v>
                </c:pt>
                <c:pt idx="7178">
                  <c:v>0.09</c:v>
                </c:pt>
                <c:pt idx="7179">
                  <c:v>0.09</c:v>
                </c:pt>
                <c:pt idx="7180">
                  <c:v>0.09</c:v>
                </c:pt>
                <c:pt idx="7181">
                  <c:v>0.09</c:v>
                </c:pt>
                <c:pt idx="7182">
                  <c:v>0.09</c:v>
                </c:pt>
                <c:pt idx="7183">
                  <c:v>0.09</c:v>
                </c:pt>
                <c:pt idx="7184">
                  <c:v>0.09</c:v>
                </c:pt>
                <c:pt idx="7185">
                  <c:v>0.09</c:v>
                </c:pt>
                <c:pt idx="7186">
                  <c:v>0.09</c:v>
                </c:pt>
                <c:pt idx="7187">
                  <c:v>0.09</c:v>
                </c:pt>
                <c:pt idx="7188">
                  <c:v>0.09</c:v>
                </c:pt>
                <c:pt idx="7189">
                  <c:v>0.09</c:v>
                </c:pt>
                <c:pt idx="7190">
                  <c:v>0.09</c:v>
                </c:pt>
                <c:pt idx="7191">
                  <c:v>0.09</c:v>
                </c:pt>
                <c:pt idx="7192">
                  <c:v>0.09</c:v>
                </c:pt>
                <c:pt idx="7193">
                  <c:v>0.09</c:v>
                </c:pt>
                <c:pt idx="7194">
                  <c:v>0.09</c:v>
                </c:pt>
                <c:pt idx="7195">
                  <c:v>0.09</c:v>
                </c:pt>
                <c:pt idx="7196">
                  <c:v>0.09</c:v>
                </c:pt>
                <c:pt idx="7197">
                  <c:v>0.09</c:v>
                </c:pt>
                <c:pt idx="7198">
                  <c:v>0.09</c:v>
                </c:pt>
                <c:pt idx="7199">
                  <c:v>0.09</c:v>
                </c:pt>
                <c:pt idx="7200">
                  <c:v>0.09</c:v>
                </c:pt>
                <c:pt idx="7201">
                  <c:v>0.09</c:v>
                </c:pt>
                <c:pt idx="7202">
                  <c:v>0.09</c:v>
                </c:pt>
                <c:pt idx="7203">
                  <c:v>0.09</c:v>
                </c:pt>
                <c:pt idx="7204">
                  <c:v>0.09</c:v>
                </c:pt>
                <c:pt idx="7205">
                  <c:v>0.09</c:v>
                </c:pt>
                <c:pt idx="7206">
                  <c:v>0.09</c:v>
                </c:pt>
                <c:pt idx="7207">
                  <c:v>0.09</c:v>
                </c:pt>
                <c:pt idx="7208">
                  <c:v>0.09</c:v>
                </c:pt>
                <c:pt idx="7209">
                  <c:v>0.09</c:v>
                </c:pt>
                <c:pt idx="7210">
                  <c:v>0.09</c:v>
                </c:pt>
                <c:pt idx="7211">
                  <c:v>0.09</c:v>
                </c:pt>
                <c:pt idx="7212">
                  <c:v>0.09</c:v>
                </c:pt>
                <c:pt idx="7213">
                  <c:v>0.09</c:v>
                </c:pt>
                <c:pt idx="7214">
                  <c:v>0.09</c:v>
                </c:pt>
                <c:pt idx="7215">
                  <c:v>0.09</c:v>
                </c:pt>
                <c:pt idx="7216">
                  <c:v>0.09</c:v>
                </c:pt>
                <c:pt idx="7217">
                  <c:v>0.09</c:v>
                </c:pt>
                <c:pt idx="7218">
                  <c:v>0.09</c:v>
                </c:pt>
                <c:pt idx="7219">
                  <c:v>0.09</c:v>
                </c:pt>
                <c:pt idx="7220">
                  <c:v>0.09</c:v>
                </c:pt>
                <c:pt idx="7221">
                  <c:v>0.09</c:v>
                </c:pt>
                <c:pt idx="7222">
                  <c:v>0.09</c:v>
                </c:pt>
                <c:pt idx="7223">
                  <c:v>0.09</c:v>
                </c:pt>
                <c:pt idx="7224">
                  <c:v>0.09</c:v>
                </c:pt>
                <c:pt idx="7225">
                  <c:v>0.09</c:v>
                </c:pt>
                <c:pt idx="7226">
                  <c:v>0.09</c:v>
                </c:pt>
                <c:pt idx="7227">
                  <c:v>0.09</c:v>
                </c:pt>
                <c:pt idx="7228">
                  <c:v>0.09</c:v>
                </c:pt>
                <c:pt idx="7229">
                  <c:v>0.09</c:v>
                </c:pt>
                <c:pt idx="7230">
                  <c:v>0.09</c:v>
                </c:pt>
                <c:pt idx="7231">
                  <c:v>0.09</c:v>
                </c:pt>
                <c:pt idx="7232">
                  <c:v>0.09</c:v>
                </c:pt>
                <c:pt idx="7233">
                  <c:v>0.09</c:v>
                </c:pt>
                <c:pt idx="7234">
                  <c:v>0.09</c:v>
                </c:pt>
                <c:pt idx="7235">
                  <c:v>0.09</c:v>
                </c:pt>
                <c:pt idx="7236">
                  <c:v>0.09</c:v>
                </c:pt>
                <c:pt idx="7237">
                  <c:v>0.09</c:v>
                </c:pt>
                <c:pt idx="7238">
                  <c:v>0.09</c:v>
                </c:pt>
                <c:pt idx="7239">
                  <c:v>0.09</c:v>
                </c:pt>
                <c:pt idx="7240">
                  <c:v>0.09</c:v>
                </c:pt>
                <c:pt idx="7241">
                  <c:v>0.09</c:v>
                </c:pt>
                <c:pt idx="7242">
                  <c:v>0.09</c:v>
                </c:pt>
                <c:pt idx="7243">
                  <c:v>0.09</c:v>
                </c:pt>
                <c:pt idx="7244">
                  <c:v>0.09</c:v>
                </c:pt>
                <c:pt idx="7245">
                  <c:v>0.09</c:v>
                </c:pt>
                <c:pt idx="7246">
                  <c:v>0.09</c:v>
                </c:pt>
                <c:pt idx="7247">
                  <c:v>0.09</c:v>
                </c:pt>
                <c:pt idx="7248">
                  <c:v>0.09</c:v>
                </c:pt>
                <c:pt idx="7249">
                  <c:v>0.09</c:v>
                </c:pt>
                <c:pt idx="7250">
                  <c:v>0.09</c:v>
                </c:pt>
                <c:pt idx="7251">
                  <c:v>0.09</c:v>
                </c:pt>
                <c:pt idx="7252">
                  <c:v>0.09</c:v>
                </c:pt>
                <c:pt idx="7253">
                  <c:v>0.09</c:v>
                </c:pt>
                <c:pt idx="7254">
                  <c:v>0.09</c:v>
                </c:pt>
                <c:pt idx="7255">
                  <c:v>0.09</c:v>
                </c:pt>
                <c:pt idx="7256">
                  <c:v>0.09</c:v>
                </c:pt>
                <c:pt idx="7257">
                  <c:v>0.09</c:v>
                </c:pt>
                <c:pt idx="7258">
                  <c:v>0.09</c:v>
                </c:pt>
                <c:pt idx="7259">
                  <c:v>0.09</c:v>
                </c:pt>
                <c:pt idx="7260">
                  <c:v>0.09</c:v>
                </c:pt>
                <c:pt idx="7261">
                  <c:v>0.09</c:v>
                </c:pt>
                <c:pt idx="7262">
                  <c:v>0.09</c:v>
                </c:pt>
                <c:pt idx="7263">
                  <c:v>0.09</c:v>
                </c:pt>
                <c:pt idx="7264">
                  <c:v>0.09</c:v>
                </c:pt>
                <c:pt idx="7265">
                  <c:v>0.09</c:v>
                </c:pt>
                <c:pt idx="7266">
                  <c:v>0.09</c:v>
                </c:pt>
                <c:pt idx="7267">
                  <c:v>0.09</c:v>
                </c:pt>
                <c:pt idx="7268">
                  <c:v>0.09</c:v>
                </c:pt>
                <c:pt idx="7269">
                  <c:v>0.09</c:v>
                </c:pt>
                <c:pt idx="7270">
                  <c:v>0.09</c:v>
                </c:pt>
                <c:pt idx="7271">
                  <c:v>0.09</c:v>
                </c:pt>
                <c:pt idx="7272">
                  <c:v>0.09</c:v>
                </c:pt>
                <c:pt idx="7273">
                  <c:v>0.09</c:v>
                </c:pt>
                <c:pt idx="7274">
                  <c:v>0.09</c:v>
                </c:pt>
                <c:pt idx="7275">
                  <c:v>0.09</c:v>
                </c:pt>
                <c:pt idx="7276">
                  <c:v>0.09</c:v>
                </c:pt>
                <c:pt idx="7277">
                  <c:v>0.09</c:v>
                </c:pt>
                <c:pt idx="7278">
                  <c:v>0.09</c:v>
                </c:pt>
                <c:pt idx="7279">
                  <c:v>0.09</c:v>
                </c:pt>
                <c:pt idx="7280">
                  <c:v>0.09</c:v>
                </c:pt>
                <c:pt idx="7281">
                  <c:v>0.09</c:v>
                </c:pt>
                <c:pt idx="7282">
                  <c:v>0.09</c:v>
                </c:pt>
                <c:pt idx="7283">
                  <c:v>0.09</c:v>
                </c:pt>
                <c:pt idx="7284">
                  <c:v>0.09</c:v>
                </c:pt>
                <c:pt idx="7285">
                  <c:v>0.09</c:v>
                </c:pt>
                <c:pt idx="7286">
                  <c:v>0.09</c:v>
                </c:pt>
                <c:pt idx="7287">
                  <c:v>0.09</c:v>
                </c:pt>
                <c:pt idx="7288">
                  <c:v>0.09</c:v>
                </c:pt>
                <c:pt idx="7289">
                  <c:v>0.09</c:v>
                </c:pt>
                <c:pt idx="7290">
                  <c:v>0.09</c:v>
                </c:pt>
                <c:pt idx="7291">
                  <c:v>0.09</c:v>
                </c:pt>
                <c:pt idx="7292">
                  <c:v>0.08</c:v>
                </c:pt>
                <c:pt idx="7293">
                  <c:v>0.08</c:v>
                </c:pt>
                <c:pt idx="7294">
                  <c:v>0.08</c:v>
                </c:pt>
                <c:pt idx="7295">
                  <c:v>0.09</c:v>
                </c:pt>
                <c:pt idx="7296">
                  <c:v>0.09</c:v>
                </c:pt>
                <c:pt idx="7297">
                  <c:v>0.09</c:v>
                </c:pt>
                <c:pt idx="7298">
                  <c:v>0.09</c:v>
                </c:pt>
                <c:pt idx="7299">
                  <c:v>0.09</c:v>
                </c:pt>
                <c:pt idx="7300">
                  <c:v>0.09</c:v>
                </c:pt>
                <c:pt idx="7301">
                  <c:v>0.09</c:v>
                </c:pt>
                <c:pt idx="7302">
                  <c:v>0.09</c:v>
                </c:pt>
                <c:pt idx="7303">
                  <c:v>0.09</c:v>
                </c:pt>
                <c:pt idx="7304">
                  <c:v>0.09</c:v>
                </c:pt>
                <c:pt idx="7305">
                  <c:v>0.09</c:v>
                </c:pt>
                <c:pt idx="7306">
                  <c:v>0.09</c:v>
                </c:pt>
                <c:pt idx="7307">
                  <c:v>0.09</c:v>
                </c:pt>
                <c:pt idx="7308">
                  <c:v>0.09</c:v>
                </c:pt>
                <c:pt idx="7309">
                  <c:v>0.09</c:v>
                </c:pt>
                <c:pt idx="7310">
                  <c:v>0.09</c:v>
                </c:pt>
                <c:pt idx="7311">
                  <c:v>0.09</c:v>
                </c:pt>
                <c:pt idx="7312">
                  <c:v>0.09</c:v>
                </c:pt>
                <c:pt idx="7313">
                  <c:v>0.09</c:v>
                </c:pt>
                <c:pt idx="7314">
                  <c:v>0.09</c:v>
                </c:pt>
                <c:pt idx="7315">
                  <c:v>0.09</c:v>
                </c:pt>
                <c:pt idx="7316">
                  <c:v>0.09</c:v>
                </c:pt>
                <c:pt idx="7317">
                  <c:v>0.09</c:v>
                </c:pt>
                <c:pt idx="7318">
                  <c:v>0.09</c:v>
                </c:pt>
                <c:pt idx="7319">
                  <c:v>0.09</c:v>
                </c:pt>
                <c:pt idx="7320">
                  <c:v>0.09</c:v>
                </c:pt>
                <c:pt idx="7321">
                  <c:v>0.09</c:v>
                </c:pt>
                <c:pt idx="7322">
                  <c:v>0.09</c:v>
                </c:pt>
                <c:pt idx="7323">
                  <c:v>0.09</c:v>
                </c:pt>
                <c:pt idx="7324">
                  <c:v>0.09</c:v>
                </c:pt>
                <c:pt idx="7325">
                  <c:v>0.09</c:v>
                </c:pt>
                <c:pt idx="7326">
                  <c:v>0.09</c:v>
                </c:pt>
                <c:pt idx="7327">
                  <c:v>0.09</c:v>
                </c:pt>
                <c:pt idx="7328">
                  <c:v>0.09</c:v>
                </c:pt>
                <c:pt idx="7329">
                  <c:v>0.09</c:v>
                </c:pt>
                <c:pt idx="7330">
                  <c:v>0.09</c:v>
                </c:pt>
                <c:pt idx="7331">
                  <c:v>0.09</c:v>
                </c:pt>
                <c:pt idx="7332">
                  <c:v>0.09</c:v>
                </c:pt>
                <c:pt idx="7333">
                  <c:v>0.09</c:v>
                </c:pt>
                <c:pt idx="7334">
                  <c:v>0.09</c:v>
                </c:pt>
                <c:pt idx="7335">
                  <c:v>0.09</c:v>
                </c:pt>
                <c:pt idx="7336">
                  <c:v>0.09</c:v>
                </c:pt>
                <c:pt idx="7337">
                  <c:v>0.09</c:v>
                </c:pt>
                <c:pt idx="7338">
                  <c:v>0.09</c:v>
                </c:pt>
                <c:pt idx="7339">
                  <c:v>0.09</c:v>
                </c:pt>
                <c:pt idx="7340">
                  <c:v>0.09</c:v>
                </c:pt>
                <c:pt idx="7341">
                  <c:v>0.09</c:v>
                </c:pt>
                <c:pt idx="7342">
                  <c:v>0.09</c:v>
                </c:pt>
                <c:pt idx="7343">
                  <c:v>0.09</c:v>
                </c:pt>
                <c:pt idx="7344">
                  <c:v>0.09</c:v>
                </c:pt>
                <c:pt idx="7345">
                  <c:v>0.09</c:v>
                </c:pt>
                <c:pt idx="7346">
                  <c:v>0.09</c:v>
                </c:pt>
                <c:pt idx="7347">
                  <c:v>0.09</c:v>
                </c:pt>
                <c:pt idx="7348">
                  <c:v>0.09</c:v>
                </c:pt>
                <c:pt idx="7349">
                  <c:v>0.09</c:v>
                </c:pt>
                <c:pt idx="7350">
                  <c:v>0.09</c:v>
                </c:pt>
                <c:pt idx="7351">
                  <c:v>0.09</c:v>
                </c:pt>
                <c:pt idx="7352">
                  <c:v>0.09</c:v>
                </c:pt>
                <c:pt idx="7353">
                  <c:v>0.09</c:v>
                </c:pt>
                <c:pt idx="7354">
                  <c:v>0.09</c:v>
                </c:pt>
                <c:pt idx="7355">
                  <c:v>0.09</c:v>
                </c:pt>
                <c:pt idx="7356">
                  <c:v>0.09</c:v>
                </c:pt>
                <c:pt idx="7357">
                  <c:v>0.09</c:v>
                </c:pt>
                <c:pt idx="7358">
                  <c:v>0.09</c:v>
                </c:pt>
                <c:pt idx="7359">
                  <c:v>0.09</c:v>
                </c:pt>
                <c:pt idx="7360">
                  <c:v>0.09</c:v>
                </c:pt>
                <c:pt idx="7361">
                  <c:v>0.09</c:v>
                </c:pt>
                <c:pt idx="7362">
                  <c:v>0.09</c:v>
                </c:pt>
                <c:pt idx="7363">
                  <c:v>0.09</c:v>
                </c:pt>
                <c:pt idx="7364">
                  <c:v>0.09</c:v>
                </c:pt>
                <c:pt idx="7365">
                  <c:v>0.09</c:v>
                </c:pt>
                <c:pt idx="7366">
                  <c:v>0.09</c:v>
                </c:pt>
                <c:pt idx="7367">
                  <c:v>0.09</c:v>
                </c:pt>
                <c:pt idx="7368">
                  <c:v>0.09</c:v>
                </c:pt>
                <c:pt idx="7369">
                  <c:v>0.09</c:v>
                </c:pt>
                <c:pt idx="7370">
                  <c:v>0.09</c:v>
                </c:pt>
                <c:pt idx="7371">
                  <c:v>0.09</c:v>
                </c:pt>
                <c:pt idx="7372">
                  <c:v>0.09</c:v>
                </c:pt>
                <c:pt idx="7373">
                  <c:v>0.09</c:v>
                </c:pt>
                <c:pt idx="7374">
                  <c:v>0.09</c:v>
                </c:pt>
                <c:pt idx="7375">
                  <c:v>0.09</c:v>
                </c:pt>
                <c:pt idx="7376">
                  <c:v>0.09</c:v>
                </c:pt>
                <c:pt idx="7377">
                  <c:v>0.09</c:v>
                </c:pt>
                <c:pt idx="7378">
                  <c:v>0.09</c:v>
                </c:pt>
                <c:pt idx="7379">
                  <c:v>0.09</c:v>
                </c:pt>
                <c:pt idx="7380">
                  <c:v>0.09</c:v>
                </c:pt>
                <c:pt idx="7381">
                  <c:v>0.09</c:v>
                </c:pt>
                <c:pt idx="7382">
                  <c:v>0.09</c:v>
                </c:pt>
                <c:pt idx="7383">
                  <c:v>0.09</c:v>
                </c:pt>
                <c:pt idx="7384">
                  <c:v>0.09</c:v>
                </c:pt>
                <c:pt idx="7385">
                  <c:v>0.09</c:v>
                </c:pt>
                <c:pt idx="7386">
                  <c:v>0.09</c:v>
                </c:pt>
                <c:pt idx="7387">
                  <c:v>0.09</c:v>
                </c:pt>
                <c:pt idx="7388">
                  <c:v>0.09</c:v>
                </c:pt>
                <c:pt idx="7389">
                  <c:v>0.09</c:v>
                </c:pt>
                <c:pt idx="7390">
                  <c:v>0.09</c:v>
                </c:pt>
                <c:pt idx="7391">
                  <c:v>0.09</c:v>
                </c:pt>
                <c:pt idx="7392">
                  <c:v>0.09</c:v>
                </c:pt>
                <c:pt idx="7393">
                  <c:v>0.09</c:v>
                </c:pt>
                <c:pt idx="7394">
                  <c:v>0.09</c:v>
                </c:pt>
                <c:pt idx="7395">
                  <c:v>0.09</c:v>
                </c:pt>
                <c:pt idx="7396">
                  <c:v>0.09</c:v>
                </c:pt>
                <c:pt idx="7397">
                  <c:v>0.09</c:v>
                </c:pt>
                <c:pt idx="7398">
                  <c:v>0.09</c:v>
                </c:pt>
                <c:pt idx="7399">
                  <c:v>0.09</c:v>
                </c:pt>
                <c:pt idx="7400">
                  <c:v>0.09</c:v>
                </c:pt>
                <c:pt idx="7401">
                  <c:v>0.09</c:v>
                </c:pt>
                <c:pt idx="7402">
                  <c:v>0.09</c:v>
                </c:pt>
                <c:pt idx="7403">
                  <c:v>0.09</c:v>
                </c:pt>
                <c:pt idx="7404">
                  <c:v>0.09</c:v>
                </c:pt>
                <c:pt idx="7405">
                  <c:v>0.09</c:v>
                </c:pt>
                <c:pt idx="7406">
                  <c:v>0.09</c:v>
                </c:pt>
                <c:pt idx="7407">
                  <c:v>0.09</c:v>
                </c:pt>
                <c:pt idx="7408">
                  <c:v>0.09</c:v>
                </c:pt>
                <c:pt idx="7409">
                  <c:v>0.09</c:v>
                </c:pt>
                <c:pt idx="7410">
                  <c:v>0.09</c:v>
                </c:pt>
                <c:pt idx="7411">
                  <c:v>0.09</c:v>
                </c:pt>
                <c:pt idx="7412">
                  <c:v>0.09</c:v>
                </c:pt>
                <c:pt idx="7413">
                  <c:v>0.09</c:v>
                </c:pt>
                <c:pt idx="7414">
                  <c:v>0.09</c:v>
                </c:pt>
                <c:pt idx="7415">
                  <c:v>0.09</c:v>
                </c:pt>
                <c:pt idx="7416">
                  <c:v>0.09</c:v>
                </c:pt>
                <c:pt idx="7417">
                  <c:v>0.09</c:v>
                </c:pt>
                <c:pt idx="7418">
                  <c:v>0.09</c:v>
                </c:pt>
                <c:pt idx="7419">
                  <c:v>0.09</c:v>
                </c:pt>
                <c:pt idx="7420">
                  <c:v>0.09</c:v>
                </c:pt>
                <c:pt idx="7421">
                  <c:v>0.09</c:v>
                </c:pt>
                <c:pt idx="7422">
                  <c:v>0.09</c:v>
                </c:pt>
                <c:pt idx="7423">
                  <c:v>0.09</c:v>
                </c:pt>
                <c:pt idx="7424">
                  <c:v>0.09</c:v>
                </c:pt>
                <c:pt idx="7425">
                  <c:v>0.09</c:v>
                </c:pt>
                <c:pt idx="7426">
                  <c:v>0.09</c:v>
                </c:pt>
                <c:pt idx="7427">
                  <c:v>0.09</c:v>
                </c:pt>
                <c:pt idx="7428">
                  <c:v>0.09</c:v>
                </c:pt>
                <c:pt idx="7429">
                  <c:v>0.09</c:v>
                </c:pt>
                <c:pt idx="7430">
                  <c:v>0.09</c:v>
                </c:pt>
                <c:pt idx="7431">
                  <c:v>0.09</c:v>
                </c:pt>
                <c:pt idx="7432">
                  <c:v>0.09</c:v>
                </c:pt>
                <c:pt idx="7433">
                  <c:v>0.09</c:v>
                </c:pt>
                <c:pt idx="7434">
                  <c:v>0.09</c:v>
                </c:pt>
                <c:pt idx="7435">
                  <c:v>0.09</c:v>
                </c:pt>
                <c:pt idx="7436">
                  <c:v>0.09</c:v>
                </c:pt>
                <c:pt idx="7437">
                  <c:v>0.09</c:v>
                </c:pt>
                <c:pt idx="7438">
                  <c:v>0.09</c:v>
                </c:pt>
                <c:pt idx="7439">
                  <c:v>0.09</c:v>
                </c:pt>
                <c:pt idx="7440">
                  <c:v>0.09</c:v>
                </c:pt>
                <c:pt idx="7441">
                  <c:v>0.09</c:v>
                </c:pt>
                <c:pt idx="7442">
                  <c:v>0.09</c:v>
                </c:pt>
                <c:pt idx="7443">
                  <c:v>0.09</c:v>
                </c:pt>
                <c:pt idx="7444">
                  <c:v>0.09</c:v>
                </c:pt>
                <c:pt idx="7445">
                  <c:v>0.09</c:v>
                </c:pt>
                <c:pt idx="7446">
                  <c:v>0.09</c:v>
                </c:pt>
                <c:pt idx="7447">
                  <c:v>0.09</c:v>
                </c:pt>
                <c:pt idx="7448">
                  <c:v>0.09</c:v>
                </c:pt>
                <c:pt idx="7449">
                  <c:v>0.09</c:v>
                </c:pt>
                <c:pt idx="7450">
                  <c:v>0.09</c:v>
                </c:pt>
                <c:pt idx="7451">
                  <c:v>0.09</c:v>
                </c:pt>
                <c:pt idx="7452">
                  <c:v>0.09</c:v>
                </c:pt>
                <c:pt idx="7453">
                  <c:v>0.09</c:v>
                </c:pt>
                <c:pt idx="7454">
                  <c:v>0.09</c:v>
                </c:pt>
                <c:pt idx="7455">
                  <c:v>0.09</c:v>
                </c:pt>
                <c:pt idx="7456">
                  <c:v>0.09</c:v>
                </c:pt>
                <c:pt idx="7457">
                  <c:v>0.09</c:v>
                </c:pt>
                <c:pt idx="7458">
                  <c:v>0.09</c:v>
                </c:pt>
                <c:pt idx="7459">
                  <c:v>0.09</c:v>
                </c:pt>
                <c:pt idx="7460">
                  <c:v>0.09</c:v>
                </c:pt>
                <c:pt idx="7461">
                  <c:v>0.09</c:v>
                </c:pt>
                <c:pt idx="7462">
                  <c:v>0.09</c:v>
                </c:pt>
                <c:pt idx="7463">
                  <c:v>0.09</c:v>
                </c:pt>
                <c:pt idx="7464">
                  <c:v>0.09</c:v>
                </c:pt>
                <c:pt idx="7465">
                  <c:v>0.09</c:v>
                </c:pt>
                <c:pt idx="7466">
                  <c:v>0.09</c:v>
                </c:pt>
                <c:pt idx="7467">
                  <c:v>0.09</c:v>
                </c:pt>
                <c:pt idx="7468">
                  <c:v>0.09</c:v>
                </c:pt>
                <c:pt idx="7469">
                  <c:v>0.09</c:v>
                </c:pt>
                <c:pt idx="7470">
                  <c:v>0.09</c:v>
                </c:pt>
                <c:pt idx="7471">
                  <c:v>0.09</c:v>
                </c:pt>
                <c:pt idx="7472">
                  <c:v>0.09</c:v>
                </c:pt>
                <c:pt idx="7473">
                  <c:v>0.09</c:v>
                </c:pt>
                <c:pt idx="7474">
                  <c:v>0.09</c:v>
                </c:pt>
                <c:pt idx="7475">
                  <c:v>0.09</c:v>
                </c:pt>
                <c:pt idx="7476">
                  <c:v>0.09</c:v>
                </c:pt>
                <c:pt idx="7477">
                  <c:v>0.09</c:v>
                </c:pt>
                <c:pt idx="7478">
                  <c:v>0.09</c:v>
                </c:pt>
                <c:pt idx="7479">
                  <c:v>0.09</c:v>
                </c:pt>
                <c:pt idx="7480">
                  <c:v>0.09</c:v>
                </c:pt>
                <c:pt idx="7481">
                  <c:v>0.09</c:v>
                </c:pt>
                <c:pt idx="7482">
                  <c:v>0.09</c:v>
                </c:pt>
                <c:pt idx="7483">
                  <c:v>0.09</c:v>
                </c:pt>
                <c:pt idx="7484">
                  <c:v>0.09</c:v>
                </c:pt>
                <c:pt idx="7485">
                  <c:v>0.09</c:v>
                </c:pt>
                <c:pt idx="7486">
                  <c:v>0.09</c:v>
                </c:pt>
                <c:pt idx="7487">
                  <c:v>0.09</c:v>
                </c:pt>
                <c:pt idx="7488">
                  <c:v>0.09</c:v>
                </c:pt>
                <c:pt idx="7489">
                  <c:v>0.09</c:v>
                </c:pt>
                <c:pt idx="7490">
                  <c:v>0.09</c:v>
                </c:pt>
                <c:pt idx="7491">
                  <c:v>0.09</c:v>
                </c:pt>
                <c:pt idx="7492">
                  <c:v>0.09</c:v>
                </c:pt>
                <c:pt idx="7493">
                  <c:v>0.09</c:v>
                </c:pt>
                <c:pt idx="7494">
                  <c:v>0.09</c:v>
                </c:pt>
                <c:pt idx="7495">
                  <c:v>0.09</c:v>
                </c:pt>
                <c:pt idx="7496">
                  <c:v>0.09</c:v>
                </c:pt>
                <c:pt idx="7497">
                  <c:v>0.09</c:v>
                </c:pt>
                <c:pt idx="7498">
                  <c:v>0.09</c:v>
                </c:pt>
                <c:pt idx="7499">
                  <c:v>0.09</c:v>
                </c:pt>
                <c:pt idx="7500">
                  <c:v>0.09</c:v>
                </c:pt>
                <c:pt idx="7501">
                  <c:v>0.09</c:v>
                </c:pt>
                <c:pt idx="7502">
                  <c:v>0.09</c:v>
                </c:pt>
                <c:pt idx="7503">
                  <c:v>0.09</c:v>
                </c:pt>
                <c:pt idx="7504">
                  <c:v>0.09</c:v>
                </c:pt>
                <c:pt idx="7505">
                  <c:v>0.09</c:v>
                </c:pt>
                <c:pt idx="7506">
                  <c:v>0.09</c:v>
                </c:pt>
                <c:pt idx="7507">
                  <c:v>0.09</c:v>
                </c:pt>
                <c:pt idx="7508">
                  <c:v>0.09</c:v>
                </c:pt>
                <c:pt idx="7509">
                  <c:v>0.09</c:v>
                </c:pt>
                <c:pt idx="7510">
                  <c:v>0.09</c:v>
                </c:pt>
                <c:pt idx="7511">
                  <c:v>0.09</c:v>
                </c:pt>
                <c:pt idx="7512">
                  <c:v>0.09</c:v>
                </c:pt>
                <c:pt idx="7513">
                  <c:v>0.09</c:v>
                </c:pt>
                <c:pt idx="7514">
                  <c:v>0.09</c:v>
                </c:pt>
                <c:pt idx="7515">
                  <c:v>0.09</c:v>
                </c:pt>
                <c:pt idx="7516">
                  <c:v>0.09</c:v>
                </c:pt>
                <c:pt idx="7517">
                  <c:v>0.09</c:v>
                </c:pt>
                <c:pt idx="7518">
                  <c:v>0.09</c:v>
                </c:pt>
                <c:pt idx="7519">
                  <c:v>0.09</c:v>
                </c:pt>
                <c:pt idx="7520">
                  <c:v>0.09</c:v>
                </c:pt>
                <c:pt idx="7521">
                  <c:v>0.09</c:v>
                </c:pt>
                <c:pt idx="7522">
                  <c:v>0.09</c:v>
                </c:pt>
                <c:pt idx="7523">
                  <c:v>0.09</c:v>
                </c:pt>
                <c:pt idx="7524">
                  <c:v>0.09</c:v>
                </c:pt>
                <c:pt idx="7525">
                  <c:v>0.09</c:v>
                </c:pt>
                <c:pt idx="7526">
                  <c:v>0.09</c:v>
                </c:pt>
                <c:pt idx="7527">
                  <c:v>0.09</c:v>
                </c:pt>
                <c:pt idx="7528">
                  <c:v>0.09</c:v>
                </c:pt>
                <c:pt idx="7529">
                  <c:v>0.09</c:v>
                </c:pt>
                <c:pt idx="7530">
                  <c:v>0.09</c:v>
                </c:pt>
                <c:pt idx="7531">
                  <c:v>0.09</c:v>
                </c:pt>
                <c:pt idx="7532">
                  <c:v>0.09</c:v>
                </c:pt>
                <c:pt idx="7533">
                  <c:v>0.09</c:v>
                </c:pt>
                <c:pt idx="7534">
                  <c:v>0.09</c:v>
                </c:pt>
                <c:pt idx="7535">
                  <c:v>0.09</c:v>
                </c:pt>
                <c:pt idx="7536">
                  <c:v>0.09</c:v>
                </c:pt>
                <c:pt idx="7537">
                  <c:v>0.09</c:v>
                </c:pt>
                <c:pt idx="7538">
                  <c:v>0.09</c:v>
                </c:pt>
                <c:pt idx="7539">
                  <c:v>0.09</c:v>
                </c:pt>
                <c:pt idx="7540">
                  <c:v>0.09</c:v>
                </c:pt>
                <c:pt idx="7541">
                  <c:v>0.09</c:v>
                </c:pt>
                <c:pt idx="7542">
                  <c:v>0.09</c:v>
                </c:pt>
                <c:pt idx="7543">
                  <c:v>0.09</c:v>
                </c:pt>
                <c:pt idx="7544">
                  <c:v>0.09</c:v>
                </c:pt>
                <c:pt idx="7545">
                  <c:v>0.09</c:v>
                </c:pt>
                <c:pt idx="7546">
                  <c:v>0.09</c:v>
                </c:pt>
                <c:pt idx="7547">
                  <c:v>0.09</c:v>
                </c:pt>
                <c:pt idx="7548">
                  <c:v>0.09</c:v>
                </c:pt>
                <c:pt idx="7549">
                  <c:v>0.09</c:v>
                </c:pt>
                <c:pt idx="7550">
                  <c:v>0.09</c:v>
                </c:pt>
                <c:pt idx="7551">
                  <c:v>0.09</c:v>
                </c:pt>
                <c:pt idx="7552">
                  <c:v>0.09</c:v>
                </c:pt>
                <c:pt idx="7553">
                  <c:v>0.09</c:v>
                </c:pt>
                <c:pt idx="7554">
                  <c:v>0.09</c:v>
                </c:pt>
                <c:pt idx="7555">
                  <c:v>0.09</c:v>
                </c:pt>
                <c:pt idx="7556">
                  <c:v>0.09</c:v>
                </c:pt>
                <c:pt idx="7557">
                  <c:v>0.09</c:v>
                </c:pt>
                <c:pt idx="7558">
                  <c:v>0.09</c:v>
                </c:pt>
                <c:pt idx="7559">
                  <c:v>0.09</c:v>
                </c:pt>
                <c:pt idx="7560">
                  <c:v>0.09</c:v>
                </c:pt>
                <c:pt idx="7561">
                  <c:v>0.09</c:v>
                </c:pt>
                <c:pt idx="7562">
                  <c:v>0.09</c:v>
                </c:pt>
                <c:pt idx="7563">
                  <c:v>0.09</c:v>
                </c:pt>
                <c:pt idx="7564">
                  <c:v>0.09</c:v>
                </c:pt>
                <c:pt idx="7565">
                  <c:v>0.09</c:v>
                </c:pt>
                <c:pt idx="7566">
                  <c:v>0.09</c:v>
                </c:pt>
                <c:pt idx="7567">
                  <c:v>0.09</c:v>
                </c:pt>
                <c:pt idx="7568">
                  <c:v>0.09</c:v>
                </c:pt>
                <c:pt idx="7569">
                  <c:v>0.09</c:v>
                </c:pt>
                <c:pt idx="7570">
                  <c:v>0.09</c:v>
                </c:pt>
                <c:pt idx="7571">
                  <c:v>0.09</c:v>
                </c:pt>
                <c:pt idx="7572">
                  <c:v>0.09</c:v>
                </c:pt>
                <c:pt idx="7573">
                  <c:v>0.09</c:v>
                </c:pt>
                <c:pt idx="7574">
                  <c:v>0.09</c:v>
                </c:pt>
                <c:pt idx="7575">
                  <c:v>0.09</c:v>
                </c:pt>
                <c:pt idx="7576">
                  <c:v>0.09</c:v>
                </c:pt>
                <c:pt idx="7577">
                  <c:v>0.09</c:v>
                </c:pt>
                <c:pt idx="7578">
                  <c:v>0.09</c:v>
                </c:pt>
                <c:pt idx="7579">
                  <c:v>0.09</c:v>
                </c:pt>
                <c:pt idx="7580">
                  <c:v>0.09</c:v>
                </c:pt>
                <c:pt idx="7581">
                  <c:v>0.09</c:v>
                </c:pt>
                <c:pt idx="7582">
                  <c:v>0.09</c:v>
                </c:pt>
                <c:pt idx="7583">
                  <c:v>0.09</c:v>
                </c:pt>
                <c:pt idx="7584">
                  <c:v>0.09</c:v>
                </c:pt>
                <c:pt idx="7585">
                  <c:v>0.09</c:v>
                </c:pt>
                <c:pt idx="7586">
                  <c:v>0.09</c:v>
                </c:pt>
                <c:pt idx="7587">
                  <c:v>0.09</c:v>
                </c:pt>
                <c:pt idx="7588">
                  <c:v>0.09</c:v>
                </c:pt>
                <c:pt idx="7589">
                  <c:v>0.09</c:v>
                </c:pt>
                <c:pt idx="7590">
                  <c:v>0.09</c:v>
                </c:pt>
                <c:pt idx="7591">
                  <c:v>0.09</c:v>
                </c:pt>
                <c:pt idx="7592">
                  <c:v>0.09</c:v>
                </c:pt>
                <c:pt idx="7593">
                  <c:v>0.09</c:v>
                </c:pt>
                <c:pt idx="7594">
                  <c:v>0.09</c:v>
                </c:pt>
                <c:pt idx="7595">
                  <c:v>0.09</c:v>
                </c:pt>
                <c:pt idx="7596">
                  <c:v>0.09</c:v>
                </c:pt>
                <c:pt idx="7597">
                  <c:v>0.09</c:v>
                </c:pt>
                <c:pt idx="7598">
                  <c:v>0.09</c:v>
                </c:pt>
                <c:pt idx="7599">
                  <c:v>0.09</c:v>
                </c:pt>
                <c:pt idx="7600">
                  <c:v>0.09</c:v>
                </c:pt>
                <c:pt idx="7601">
                  <c:v>0.09</c:v>
                </c:pt>
                <c:pt idx="7602">
                  <c:v>0.09</c:v>
                </c:pt>
                <c:pt idx="7603">
                  <c:v>0.09</c:v>
                </c:pt>
                <c:pt idx="7604">
                  <c:v>0.09</c:v>
                </c:pt>
                <c:pt idx="7605">
                  <c:v>0.09</c:v>
                </c:pt>
                <c:pt idx="7606">
                  <c:v>0.09</c:v>
                </c:pt>
                <c:pt idx="7607">
                  <c:v>0.09</c:v>
                </c:pt>
                <c:pt idx="7608">
                  <c:v>0.09</c:v>
                </c:pt>
                <c:pt idx="7609">
                  <c:v>0.09</c:v>
                </c:pt>
                <c:pt idx="7610">
                  <c:v>0.09</c:v>
                </c:pt>
                <c:pt idx="7611">
                  <c:v>0.09</c:v>
                </c:pt>
                <c:pt idx="7612">
                  <c:v>0.09</c:v>
                </c:pt>
                <c:pt idx="7613">
                  <c:v>0.09</c:v>
                </c:pt>
                <c:pt idx="7614">
                  <c:v>0.09</c:v>
                </c:pt>
                <c:pt idx="7615">
                  <c:v>0.09</c:v>
                </c:pt>
                <c:pt idx="7616">
                  <c:v>0.09</c:v>
                </c:pt>
                <c:pt idx="7617">
                  <c:v>0.09</c:v>
                </c:pt>
                <c:pt idx="7618">
                  <c:v>0.09</c:v>
                </c:pt>
                <c:pt idx="7619">
                  <c:v>0.09</c:v>
                </c:pt>
                <c:pt idx="7620">
                  <c:v>0.09</c:v>
                </c:pt>
                <c:pt idx="7621">
                  <c:v>0.09</c:v>
                </c:pt>
                <c:pt idx="7622">
                  <c:v>0.09</c:v>
                </c:pt>
                <c:pt idx="7623">
                  <c:v>0.09</c:v>
                </c:pt>
                <c:pt idx="7624">
                  <c:v>0.09</c:v>
                </c:pt>
                <c:pt idx="7625">
                  <c:v>0.09</c:v>
                </c:pt>
                <c:pt idx="7626">
                  <c:v>0.09</c:v>
                </c:pt>
                <c:pt idx="7627">
                  <c:v>0.09</c:v>
                </c:pt>
                <c:pt idx="7628">
                  <c:v>0.09</c:v>
                </c:pt>
                <c:pt idx="7629">
                  <c:v>0.09</c:v>
                </c:pt>
                <c:pt idx="7630">
                  <c:v>0.09</c:v>
                </c:pt>
                <c:pt idx="7631">
                  <c:v>0.09</c:v>
                </c:pt>
                <c:pt idx="7632">
                  <c:v>0.09</c:v>
                </c:pt>
                <c:pt idx="7633">
                  <c:v>0.09</c:v>
                </c:pt>
                <c:pt idx="7634">
                  <c:v>0.09</c:v>
                </c:pt>
                <c:pt idx="7635">
                  <c:v>0.09</c:v>
                </c:pt>
                <c:pt idx="7636">
                  <c:v>0.09</c:v>
                </c:pt>
                <c:pt idx="7637">
                  <c:v>0.09</c:v>
                </c:pt>
                <c:pt idx="7638">
                  <c:v>0.09</c:v>
                </c:pt>
                <c:pt idx="7639">
                  <c:v>0.09</c:v>
                </c:pt>
                <c:pt idx="7640">
                  <c:v>0.09</c:v>
                </c:pt>
                <c:pt idx="7641">
                  <c:v>0.09</c:v>
                </c:pt>
                <c:pt idx="7642">
                  <c:v>0.09</c:v>
                </c:pt>
                <c:pt idx="7643">
                  <c:v>0.09</c:v>
                </c:pt>
                <c:pt idx="7644">
                  <c:v>0.09</c:v>
                </c:pt>
                <c:pt idx="7645">
                  <c:v>0.09</c:v>
                </c:pt>
                <c:pt idx="7646">
                  <c:v>0.09</c:v>
                </c:pt>
                <c:pt idx="7647">
                  <c:v>0.09</c:v>
                </c:pt>
                <c:pt idx="7648">
                  <c:v>0.09</c:v>
                </c:pt>
                <c:pt idx="7649">
                  <c:v>0.09</c:v>
                </c:pt>
                <c:pt idx="7650">
                  <c:v>0.09</c:v>
                </c:pt>
                <c:pt idx="7651">
                  <c:v>0.09</c:v>
                </c:pt>
                <c:pt idx="7652">
                  <c:v>0.09</c:v>
                </c:pt>
                <c:pt idx="7654">
                  <c:v>0.09</c:v>
                </c:pt>
                <c:pt idx="7655">
                  <c:v>0.09</c:v>
                </c:pt>
                <c:pt idx="7656">
                  <c:v>0.09</c:v>
                </c:pt>
                <c:pt idx="7657">
                  <c:v>0.09</c:v>
                </c:pt>
                <c:pt idx="7658">
                  <c:v>0.09</c:v>
                </c:pt>
                <c:pt idx="7659">
                  <c:v>0.09</c:v>
                </c:pt>
                <c:pt idx="7660">
                  <c:v>0.09</c:v>
                </c:pt>
                <c:pt idx="7661">
                  <c:v>0.09</c:v>
                </c:pt>
                <c:pt idx="7662">
                  <c:v>0.09</c:v>
                </c:pt>
                <c:pt idx="7663">
                  <c:v>0.09</c:v>
                </c:pt>
                <c:pt idx="7664">
                  <c:v>0.09</c:v>
                </c:pt>
                <c:pt idx="7665">
                  <c:v>0.09</c:v>
                </c:pt>
                <c:pt idx="7666">
                  <c:v>0.09</c:v>
                </c:pt>
                <c:pt idx="7667">
                  <c:v>0.09</c:v>
                </c:pt>
                <c:pt idx="7668">
                  <c:v>0.09</c:v>
                </c:pt>
                <c:pt idx="7669">
                  <c:v>0.09</c:v>
                </c:pt>
                <c:pt idx="7670">
                  <c:v>0.09</c:v>
                </c:pt>
                <c:pt idx="7671">
                  <c:v>0.09</c:v>
                </c:pt>
                <c:pt idx="7672">
                  <c:v>0.09</c:v>
                </c:pt>
                <c:pt idx="7673">
                  <c:v>0.09</c:v>
                </c:pt>
                <c:pt idx="7674">
                  <c:v>0.09</c:v>
                </c:pt>
                <c:pt idx="7675">
                  <c:v>0.09</c:v>
                </c:pt>
                <c:pt idx="7676">
                  <c:v>0.09</c:v>
                </c:pt>
                <c:pt idx="7677">
                  <c:v>0.09</c:v>
                </c:pt>
                <c:pt idx="7678">
                  <c:v>0.09</c:v>
                </c:pt>
                <c:pt idx="7679">
                  <c:v>0.09</c:v>
                </c:pt>
                <c:pt idx="7680">
                  <c:v>0.09</c:v>
                </c:pt>
                <c:pt idx="7681">
                  <c:v>0.09</c:v>
                </c:pt>
                <c:pt idx="7682">
                  <c:v>0.09</c:v>
                </c:pt>
                <c:pt idx="7683">
                  <c:v>0.09</c:v>
                </c:pt>
                <c:pt idx="7684">
                  <c:v>0.09</c:v>
                </c:pt>
                <c:pt idx="7685">
                  <c:v>0.09</c:v>
                </c:pt>
                <c:pt idx="7686">
                  <c:v>0.09</c:v>
                </c:pt>
                <c:pt idx="7687">
                  <c:v>0.09</c:v>
                </c:pt>
                <c:pt idx="7688">
                  <c:v>0.09</c:v>
                </c:pt>
                <c:pt idx="7689">
                  <c:v>0.09</c:v>
                </c:pt>
                <c:pt idx="7690">
                  <c:v>0.09</c:v>
                </c:pt>
                <c:pt idx="7691">
                  <c:v>0.09</c:v>
                </c:pt>
                <c:pt idx="7692">
                  <c:v>0.09</c:v>
                </c:pt>
                <c:pt idx="7693">
                  <c:v>0.09</c:v>
                </c:pt>
                <c:pt idx="7694">
                  <c:v>0.09</c:v>
                </c:pt>
                <c:pt idx="7695">
                  <c:v>0.09</c:v>
                </c:pt>
                <c:pt idx="7696">
                  <c:v>0.09</c:v>
                </c:pt>
                <c:pt idx="7697">
                  <c:v>0.09</c:v>
                </c:pt>
                <c:pt idx="7698">
                  <c:v>0.09</c:v>
                </c:pt>
                <c:pt idx="7699">
                  <c:v>0.09</c:v>
                </c:pt>
                <c:pt idx="7700">
                  <c:v>0.09</c:v>
                </c:pt>
                <c:pt idx="7701">
                  <c:v>0.09</c:v>
                </c:pt>
                <c:pt idx="7702">
                  <c:v>0.09</c:v>
                </c:pt>
                <c:pt idx="7703">
                  <c:v>0.09</c:v>
                </c:pt>
                <c:pt idx="7704">
                  <c:v>0.09</c:v>
                </c:pt>
                <c:pt idx="7705">
                  <c:v>0.09</c:v>
                </c:pt>
                <c:pt idx="7706">
                  <c:v>0.09</c:v>
                </c:pt>
                <c:pt idx="7707">
                  <c:v>0.09</c:v>
                </c:pt>
                <c:pt idx="7708">
                  <c:v>0.09</c:v>
                </c:pt>
                <c:pt idx="7709">
                  <c:v>0.09</c:v>
                </c:pt>
                <c:pt idx="7710">
                  <c:v>0.09</c:v>
                </c:pt>
                <c:pt idx="7711">
                  <c:v>0.09</c:v>
                </c:pt>
                <c:pt idx="7712">
                  <c:v>0.09</c:v>
                </c:pt>
                <c:pt idx="7713">
                  <c:v>0.09</c:v>
                </c:pt>
                <c:pt idx="7714">
                  <c:v>0.09</c:v>
                </c:pt>
                <c:pt idx="7715">
                  <c:v>0.09</c:v>
                </c:pt>
                <c:pt idx="7716">
                  <c:v>0.09</c:v>
                </c:pt>
                <c:pt idx="7717">
                  <c:v>0.09</c:v>
                </c:pt>
                <c:pt idx="7718">
                  <c:v>0.09</c:v>
                </c:pt>
                <c:pt idx="7719">
                  <c:v>0.09</c:v>
                </c:pt>
                <c:pt idx="7720">
                  <c:v>0.09</c:v>
                </c:pt>
                <c:pt idx="7721">
                  <c:v>0.09</c:v>
                </c:pt>
                <c:pt idx="7722">
                  <c:v>0.09</c:v>
                </c:pt>
                <c:pt idx="7723">
                  <c:v>0.09</c:v>
                </c:pt>
                <c:pt idx="7724">
                  <c:v>0.09</c:v>
                </c:pt>
                <c:pt idx="7725">
                  <c:v>0.09</c:v>
                </c:pt>
                <c:pt idx="7726">
                  <c:v>0.09</c:v>
                </c:pt>
                <c:pt idx="7727">
                  <c:v>0.09</c:v>
                </c:pt>
                <c:pt idx="7728">
                  <c:v>0.09</c:v>
                </c:pt>
                <c:pt idx="7729">
                  <c:v>0.09</c:v>
                </c:pt>
                <c:pt idx="7730">
                  <c:v>0.09</c:v>
                </c:pt>
                <c:pt idx="7731">
                  <c:v>0.09</c:v>
                </c:pt>
                <c:pt idx="7732">
                  <c:v>0.09</c:v>
                </c:pt>
                <c:pt idx="7733">
                  <c:v>0.09</c:v>
                </c:pt>
                <c:pt idx="7734">
                  <c:v>0.09</c:v>
                </c:pt>
                <c:pt idx="7735">
                  <c:v>0.09</c:v>
                </c:pt>
                <c:pt idx="7736">
                  <c:v>0.09</c:v>
                </c:pt>
                <c:pt idx="7737">
                  <c:v>0.09</c:v>
                </c:pt>
                <c:pt idx="7738">
                  <c:v>0.09</c:v>
                </c:pt>
                <c:pt idx="7739">
                  <c:v>0.09</c:v>
                </c:pt>
                <c:pt idx="7740">
                  <c:v>0.09</c:v>
                </c:pt>
                <c:pt idx="7741">
                  <c:v>0.09</c:v>
                </c:pt>
                <c:pt idx="7742">
                  <c:v>0.09</c:v>
                </c:pt>
                <c:pt idx="7743">
                  <c:v>0.09</c:v>
                </c:pt>
                <c:pt idx="7744">
                  <c:v>0.09</c:v>
                </c:pt>
                <c:pt idx="7745">
                  <c:v>0.09</c:v>
                </c:pt>
                <c:pt idx="7746">
                  <c:v>0.09</c:v>
                </c:pt>
                <c:pt idx="7747">
                  <c:v>0.09</c:v>
                </c:pt>
                <c:pt idx="7748">
                  <c:v>0.09</c:v>
                </c:pt>
                <c:pt idx="7749">
                  <c:v>0.09</c:v>
                </c:pt>
                <c:pt idx="7750">
                  <c:v>0.09</c:v>
                </c:pt>
                <c:pt idx="7751">
                  <c:v>0.09</c:v>
                </c:pt>
                <c:pt idx="7752">
                  <c:v>0.09</c:v>
                </c:pt>
                <c:pt idx="7753">
                  <c:v>0.09</c:v>
                </c:pt>
                <c:pt idx="7754">
                  <c:v>0.09</c:v>
                </c:pt>
                <c:pt idx="7755">
                  <c:v>0.09</c:v>
                </c:pt>
                <c:pt idx="7756">
                  <c:v>0.09</c:v>
                </c:pt>
                <c:pt idx="7757">
                  <c:v>0.09</c:v>
                </c:pt>
                <c:pt idx="7758">
                  <c:v>0.09</c:v>
                </c:pt>
                <c:pt idx="7759">
                  <c:v>0.09</c:v>
                </c:pt>
                <c:pt idx="7760">
                  <c:v>0.09</c:v>
                </c:pt>
                <c:pt idx="7761">
                  <c:v>0.09</c:v>
                </c:pt>
                <c:pt idx="7762">
                  <c:v>0.09</c:v>
                </c:pt>
                <c:pt idx="7763">
                  <c:v>0.09</c:v>
                </c:pt>
                <c:pt idx="7764">
                  <c:v>0.09</c:v>
                </c:pt>
                <c:pt idx="7765">
                  <c:v>0.09</c:v>
                </c:pt>
                <c:pt idx="7766">
                  <c:v>0.09</c:v>
                </c:pt>
                <c:pt idx="7767">
                  <c:v>0.09</c:v>
                </c:pt>
                <c:pt idx="7768">
                  <c:v>0.09</c:v>
                </c:pt>
                <c:pt idx="7769">
                  <c:v>0.09</c:v>
                </c:pt>
                <c:pt idx="7770">
                  <c:v>0.09</c:v>
                </c:pt>
                <c:pt idx="7771">
                  <c:v>0.09</c:v>
                </c:pt>
                <c:pt idx="7772">
                  <c:v>0.09</c:v>
                </c:pt>
                <c:pt idx="7773">
                  <c:v>0.09</c:v>
                </c:pt>
                <c:pt idx="7774">
                  <c:v>0.09</c:v>
                </c:pt>
                <c:pt idx="7775">
                  <c:v>0.09</c:v>
                </c:pt>
                <c:pt idx="7776">
                  <c:v>0.09</c:v>
                </c:pt>
                <c:pt idx="7777">
                  <c:v>0.09</c:v>
                </c:pt>
                <c:pt idx="7778">
                  <c:v>0.09</c:v>
                </c:pt>
                <c:pt idx="7779">
                  <c:v>0.09</c:v>
                </c:pt>
                <c:pt idx="7780">
                  <c:v>0.09</c:v>
                </c:pt>
                <c:pt idx="7781">
                  <c:v>0.09</c:v>
                </c:pt>
                <c:pt idx="7782">
                  <c:v>0.09</c:v>
                </c:pt>
                <c:pt idx="7783">
                  <c:v>0.09</c:v>
                </c:pt>
                <c:pt idx="7784">
                  <c:v>0.09</c:v>
                </c:pt>
                <c:pt idx="7785">
                  <c:v>0.09</c:v>
                </c:pt>
                <c:pt idx="7786">
                  <c:v>0.09</c:v>
                </c:pt>
                <c:pt idx="7787">
                  <c:v>0.09</c:v>
                </c:pt>
                <c:pt idx="7788">
                  <c:v>0.09</c:v>
                </c:pt>
                <c:pt idx="7789">
                  <c:v>0.09</c:v>
                </c:pt>
                <c:pt idx="7790">
                  <c:v>0.09</c:v>
                </c:pt>
                <c:pt idx="7791">
                  <c:v>0.09</c:v>
                </c:pt>
                <c:pt idx="7792">
                  <c:v>0.09</c:v>
                </c:pt>
                <c:pt idx="7793">
                  <c:v>0.09</c:v>
                </c:pt>
                <c:pt idx="7794">
                  <c:v>0.09</c:v>
                </c:pt>
                <c:pt idx="7795">
                  <c:v>0.09</c:v>
                </c:pt>
                <c:pt idx="7796">
                  <c:v>0.09</c:v>
                </c:pt>
                <c:pt idx="7797">
                  <c:v>0.09</c:v>
                </c:pt>
                <c:pt idx="7798">
                  <c:v>0.09</c:v>
                </c:pt>
                <c:pt idx="7799">
                  <c:v>0.09</c:v>
                </c:pt>
                <c:pt idx="7800">
                  <c:v>0.09</c:v>
                </c:pt>
                <c:pt idx="7801">
                  <c:v>0.09</c:v>
                </c:pt>
                <c:pt idx="7802">
                  <c:v>0.09</c:v>
                </c:pt>
                <c:pt idx="7803">
                  <c:v>0.09</c:v>
                </c:pt>
                <c:pt idx="7804">
                  <c:v>0.09</c:v>
                </c:pt>
                <c:pt idx="7805">
                  <c:v>0.09</c:v>
                </c:pt>
                <c:pt idx="7806">
                  <c:v>0.09</c:v>
                </c:pt>
                <c:pt idx="7807">
                  <c:v>0.09</c:v>
                </c:pt>
                <c:pt idx="7808">
                  <c:v>0.09</c:v>
                </c:pt>
                <c:pt idx="7809">
                  <c:v>0.09</c:v>
                </c:pt>
                <c:pt idx="7810">
                  <c:v>0.09</c:v>
                </c:pt>
                <c:pt idx="7811">
                  <c:v>0.09</c:v>
                </c:pt>
                <c:pt idx="7812">
                  <c:v>0.09</c:v>
                </c:pt>
                <c:pt idx="7813">
                  <c:v>0.09</c:v>
                </c:pt>
                <c:pt idx="7814">
                  <c:v>0.09</c:v>
                </c:pt>
                <c:pt idx="7815">
                  <c:v>0.09</c:v>
                </c:pt>
                <c:pt idx="7816">
                  <c:v>0.08</c:v>
                </c:pt>
                <c:pt idx="7817">
                  <c:v>0.08</c:v>
                </c:pt>
                <c:pt idx="7818">
                  <c:v>0.09</c:v>
                </c:pt>
                <c:pt idx="7819">
                  <c:v>0.09</c:v>
                </c:pt>
                <c:pt idx="7820">
                  <c:v>0.09</c:v>
                </c:pt>
                <c:pt idx="7821">
                  <c:v>0.09</c:v>
                </c:pt>
                <c:pt idx="7822">
                  <c:v>0.09</c:v>
                </c:pt>
                <c:pt idx="7823">
                  <c:v>0.09</c:v>
                </c:pt>
                <c:pt idx="7824">
                  <c:v>0.09</c:v>
                </c:pt>
                <c:pt idx="7825">
                  <c:v>0.09</c:v>
                </c:pt>
                <c:pt idx="7826">
                  <c:v>0.09</c:v>
                </c:pt>
                <c:pt idx="7827">
                  <c:v>0.09</c:v>
                </c:pt>
                <c:pt idx="7828">
                  <c:v>0.09</c:v>
                </c:pt>
                <c:pt idx="7829">
                  <c:v>0.09</c:v>
                </c:pt>
                <c:pt idx="7830">
                  <c:v>0.09</c:v>
                </c:pt>
                <c:pt idx="7831">
                  <c:v>0.09</c:v>
                </c:pt>
                <c:pt idx="7832">
                  <c:v>0.09</c:v>
                </c:pt>
                <c:pt idx="7833">
                  <c:v>0.09</c:v>
                </c:pt>
                <c:pt idx="7834">
                  <c:v>0.09</c:v>
                </c:pt>
                <c:pt idx="7835">
                  <c:v>0.09</c:v>
                </c:pt>
                <c:pt idx="7836">
                  <c:v>0.09</c:v>
                </c:pt>
                <c:pt idx="7837">
                  <c:v>0.09</c:v>
                </c:pt>
                <c:pt idx="7838">
                  <c:v>0.09</c:v>
                </c:pt>
                <c:pt idx="7839">
                  <c:v>0.09</c:v>
                </c:pt>
                <c:pt idx="7840">
                  <c:v>0.09</c:v>
                </c:pt>
                <c:pt idx="7841">
                  <c:v>0.09</c:v>
                </c:pt>
                <c:pt idx="7842">
                  <c:v>0.09</c:v>
                </c:pt>
                <c:pt idx="7843">
                  <c:v>0.09</c:v>
                </c:pt>
                <c:pt idx="7844">
                  <c:v>0.09</c:v>
                </c:pt>
                <c:pt idx="7845">
                  <c:v>0.09</c:v>
                </c:pt>
                <c:pt idx="7846">
                  <c:v>0.09</c:v>
                </c:pt>
                <c:pt idx="7847">
                  <c:v>0.09</c:v>
                </c:pt>
                <c:pt idx="7848">
                  <c:v>0.09</c:v>
                </c:pt>
                <c:pt idx="7849">
                  <c:v>0.09</c:v>
                </c:pt>
                <c:pt idx="7850">
                  <c:v>0.09</c:v>
                </c:pt>
                <c:pt idx="7851">
                  <c:v>0.09</c:v>
                </c:pt>
                <c:pt idx="7852">
                  <c:v>0.09</c:v>
                </c:pt>
                <c:pt idx="7853">
                  <c:v>0.09</c:v>
                </c:pt>
                <c:pt idx="7854">
                  <c:v>0.09</c:v>
                </c:pt>
                <c:pt idx="7855">
                  <c:v>0.09</c:v>
                </c:pt>
                <c:pt idx="7856">
                  <c:v>0.09</c:v>
                </c:pt>
                <c:pt idx="7857">
                  <c:v>0.09</c:v>
                </c:pt>
                <c:pt idx="7858">
                  <c:v>0.09</c:v>
                </c:pt>
                <c:pt idx="7859">
                  <c:v>0.09</c:v>
                </c:pt>
                <c:pt idx="7860">
                  <c:v>0.09</c:v>
                </c:pt>
                <c:pt idx="7861">
                  <c:v>0.09</c:v>
                </c:pt>
                <c:pt idx="7862">
                  <c:v>0.09</c:v>
                </c:pt>
                <c:pt idx="7863">
                  <c:v>0.09</c:v>
                </c:pt>
                <c:pt idx="7864">
                  <c:v>0.09</c:v>
                </c:pt>
                <c:pt idx="7865">
                  <c:v>0.09</c:v>
                </c:pt>
                <c:pt idx="7866">
                  <c:v>0.09</c:v>
                </c:pt>
                <c:pt idx="7867">
                  <c:v>0.09</c:v>
                </c:pt>
                <c:pt idx="7868">
                  <c:v>0.09</c:v>
                </c:pt>
                <c:pt idx="7869">
                  <c:v>0.09</c:v>
                </c:pt>
                <c:pt idx="7870">
                  <c:v>0.09</c:v>
                </c:pt>
                <c:pt idx="7871">
                  <c:v>0.09</c:v>
                </c:pt>
                <c:pt idx="7872">
                  <c:v>0.09</c:v>
                </c:pt>
                <c:pt idx="7873">
                  <c:v>0.09</c:v>
                </c:pt>
                <c:pt idx="7874">
                  <c:v>0.09</c:v>
                </c:pt>
                <c:pt idx="7875">
                  <c:v>0.09</c:v>
                </c:pt>
                <c:pt idx="7876">
                  <c:v>0.09</c:v>
                </c:pt>
                <c:pt idx="7877">
                  <c:v>0.09</c:v>
                </c:pt>
                <c:pt idx="7878">
                  <c:v>0.09</c:v>
                </c:pt>
                <c:pt idx="7879">
                  <c:v>0.09</c:v>
                </c:pt>
                <c:pt idx="7880">
                  <c:v>0.08</c:v>
                </c:pt>
                <c:pt idx="7881">
                  <c:v>0.08</c:v>
                </c:pt>
                <c:pt idx="7882">
                  <c:v>0.08</c:v>
                </c:pt>
                <c:pt idx="7883">
                  <c:v>0.09</c:v>
                </c:pt>
                <c:pt idx="7884">
                  <c:v>0.09</c:v>
                </c:pt>
                <c:pt idx="7885">
                  <c:v>0.09</c:v>
                </c:pt>
                <c:pt idx="7886">
                  <c:v>0.09</c:v>
                </c:pt>
                <c:pt idx="7887">
                  <c:v>0.09</c:v>
                </c:pt>
                <c:pt idx="7888">
                  <c:v>0.09</c:v>
                </c:pt>
                <c:pt idx="7889">
                  <c:v>0.09</c:v>
                </c:pt>
                <c:pt idx="7890">
                  <c:v>0.09</c:v>
                </c:pt>
                <c:pt idx="7891">
                  <c:v>0.09</c:v>
                </c:pt>
                <c:pt idx="7892">
                  <c:v>0.09</c:v>
                </c:pt>
                <c:pt idx="7893">
                  <c:v>0.09</c:v>
                </c:pt>
                <c:pt idx="7894">
                  <c:v>0.09</c:v>
                </c:pt>
                <c:pt idx="7895">
                  <c:v>0.09</c:v>
                </c:pt>
                <c:pt idx="7896">
                  <c:v>0.09</c:v>
                </c:pt>
                <c:pt idx="7897">
                  <c:v>0.09</c:v>
                </c:pt>
                <c:pt idx="7898">
                  <c:v>0.09</c:v>
                </c:pt>
                <c:pt idx="7899">
                  <c:v>0.09</c:v>
                </c:pt>
                <c:pt idx="7900">
                  <c:v>0.09</c:v>
                </c:pt>
                <c:pt idx="7901">
                  <c:v>0.09</c:v>
                </c:pt>
                <c:pt idx="7902">
                  <c:v>0.09</c:v>
                </c:pt>
                <c:pt idx="7903">
                  <c:v>0.09</c:v>
                </c:pt>
                <c:pt idx="7904">
                  <c:v>0.09</c:v>
                </c:pt>
                <c:pt idx="7905">
                  <c:v>0.09</c:v>
                </c:pt>
                <c:pt idx="7906">
                  <c:v>0.09</c:v>
                </c:pt>
                <c:pt idx="7907">
                  <c:v>0.09</c:v>
                </c:pt>
                <c:pt idx="7908">
                  <c:v>0.09</c:v>
                </c:pt>
                <c:pt idx="7909">
                  <c:v>0.09</c:v>
                </c:pt>
                <c:pt idx="7910">
                  <c:v>0.09</c:v>
                </c:pt>
                <c:pt idx="7911">
                  <c:v>0.09</c:v>
                </c:pt>
                <c:pt idx="7912">
                  <c:v>0.09</c:v>
                </c:pt>
                <c:pt idx="7913">
                  <c:v>0.09</c:v>
                </c:pt>
                <c:pt idx="7914">
                  <c:v>0.09</c:v>
                </c:pt>
                <c:pt idx="7915">
                  <c:v>0.09</c:v>
                </c:pt>
                <c:pt idx="7916">
                  <c:v>0.09</c:v>
                </c:pt>
                <c:pt idx="7917">
                  <c:v>0.09</c:v>
                </c:pt>
                <c:pt idx="7918">
                  <c:v>0.09</c:v>
                </c:pt>
                <c:pt idx="7919">
                  <c:v>0.09</c:v>
                </c:pt>
                <c:pt idx="7920">
                  <c:v>0.09</c:v>
                </c:pt>
                <c:pt idx="7921">
                  <c:v>0.09</c:v>
                </c:pt>
                <c:pt idx="7922">
                  <c:v>0.09</c:v>
                </c:pt>
                <c:pt idx="7923">
                  <c:v>0.09</c:v>
                </c:pt>
                <c:pt idx="7924">
                  <c:v>0.09</c:v>
                </c:pt>
                <c:pt idx="7925">
                  <c:v>0.09</c:v>
                </c:pt>
                <c:pt idx="7926">
                  <c:v>0.09</c:v>
                </c:pt>
                <c:pt idx="7927">
                  <c:v>0.09</c:v>
                </c:pt>
                <c:pt idx="7928">
                  <c:v>0.09</c:v>
                </c:pt>
                <c:pt idx="7929">
                  <c:v>0.09</c:v>
                </c:pt>
                <c:pt idx="7930">
                  <c:v>0.09</c:v>
                </c:pt>
                <c:pt idx="7931">
                  <c:v>0.09</c:v>
                </c:pt>
                <c:pt idx="7932">
                  <c:v>0.09</c:v>
                </c:pt>
                <c:pt idx="7933">
                  <c:v>0.09</c:v>
                </c:pt>
                <c:pt idx="7934">
                  <c:v>0.09</c:v>
                </c:pt>
                <c:pt idx="7935">
                  <c:v>0.09</c:v>
                </c:pt>
                <c:pt idx="7936">
                  <c:v>0.09</c:v>
                </c:pt>
                <c:pt idx="7937">
                  <c:v>0.09</c:v>
                </c:pt>
                <c:pt idx="7938">
                  <c:v>0.09</c:v>
                </c:pt>
                <c:pt idx="7939">
                  <c:v>0.09</c:v>
                </c:pt>
                <c:pt idx="7940">
                  <c:v>0.09</c:v>
                </c:pt>
                <c:pt idx="7941">
                  <c:v>0.09</c:v>
                </c:pt>
                <c:pt idx="7942">
                  <c:v>0.09</c:v>
                </c:pt>
                <c:pt idx="7943">
                  <c:v>0.09</c:v>
                </c:pt>
                <c:pt idx="7944">
                  <c:v>0.09</c:v>
                </c:pt>
                <c:pt idx="7945">
                  <c:v>0.09</c:v>
                </c:pt>
                <c:pt idx="7946">
                  <c:v>0.09</c:v>
                </c:pt>
                <c:pt idx="7947">
                  <c:v>0.09</c:v>
                </c:pt>
                <c:pt idx="7948">
                  <c:v>0.09</c:v>
                </c:pt>
                <c:pt idx="7949">
                  <c:v>0.09</c:v>
                </c:pt>
                <c:pt idx="7950">
                  <c:v>0.09</c:v>
                </c:pt>
                <c:pt idx="7951">
                  <c:v>0.09</c:v>
                </c:pt>
                <c:pt idx="7952">
                  <c:v>0.09</c:v>
                </c:pt>
                <c:pt idx="7953">
                  <c:v>0.09</c:v>
                </c:pt>
                <c:pt idx="7954">
                  <c:v>0.09</c:v>
                </c:pt>
                <c:pt idx="7955">
                  <c:v>0.09</c:v>
                </c:pt>
                <c:pt idx="7956">
                  <c:v>0.09</c:v>
                </c:pt>
                <c:pt idx="7957">
                  <c:v>0.09</c:v>
                </c:pt>
                <c:pt idx="7958">
                  <c:v>0.09</c:v>
                </c:pt>
                <c:pt idx="7959">
                  <c:v>0.09</c:v>
                </c:pt>
                <c:pt idx="7960">
                  <c:v>0.09</c:v>
                </c:pt>
                <c:pt idx="7961">
                  <c:v>0.09</c:v>
                </c:pt>
                <c:pt idx="7962">
                  <c:v>0.09</c:v>
                </c:pt>
                <c:pt idx="7963">
                  <c:v>0.09</c:v>
                </c:pt>
                <c:pt idx="7964">
                  <c:v>0.09</c:v>
                </c:pt>
                <c:pt idx="7965">
                  <c:v>0.09</c:v>
                </c:pt>
                <c:pt idx="7966">
                  <c:v>0.09</c:v>
                </c:pt>
                <c:pt idx="7967">
                  <c:v>0.09</c:v>
                </c:pt>
                <c:pt idx="7968">
                  <c:v>0.09</c:v>
                </c:pt>
                <c:pt idx="7969">
                  <c:v>0.09</c:v>
                </c:pt>
                <c:pt idx="7970">
                  <c:v>0.09</c:v>
                </c:pt>
                <c:pt idx="7971">
                  <c:v>0.09</c:v>
                </c:pt>
                <c:pt idx="7972">
                  <c:v>0.09</c:v>
                </c:pt>
                <c:pt idx="7973">
                  <c:v>0.09</c:v>
                </c:pt>
                <c:pt idx="7974">
                  <c:v>0.09</c:v>
                </c:pt>
                <c:pt idx="7975">
                  <c:v>0.09</c:v>
                </c:pt>
                <c:pt idx="7976">
                  <c:v>0.09</c:v>
                </c:pt>
                <c:pt idx="7977">
                  <c:v>0.09</c:v>
                </c:pt>
                <c:pt idx="7978">
                  <c:v>0.09</c:v>
                </c:pt>
                <c:pt idx="7979">
                  <c:v>0.09</c:v>
                </c:pt>
                <c:pt idx="7980">
                  <c:v>0.09</c:v>
                </c:pt>
                <c:pt idx="7981">
                  <c:v>0.09</c:v>
                </c:pt>
                <c:pt idx="7982">
                  <c:v>0.09</c:v>
                </c:pt>
                <c:pt idx="7983">
                  <c:v>0.09</c:v>
                </c:pt>
                <c:pt idx="7984">
                  <c:v>0.09</c:v>
                </c:pt>
                <c:pt idx="7985">
                  <c:v>0.09</c:v>
                </c:pt>
                <c:pt idx="7986">
                  <c:v>0.09</c:v>
                </c:pt>
                <c:pt idx="7987">
                  <c:v>0.09</c:v>
                </c:pt>
                <c:pt idx="7988">
                  <c:v>0.09</c:v>
                </c:pt>
                <c:pt idx="7989">
                  <c:v>0.09</c:v>
                </c:pt>
                <c:pt idx="7990">
                  <c:v>0.09</c:v>
                </c:pt>
                <c:pt idx="7991">
                  <c:v>0.09</c:v>
                </c:pt>
                <c:pt idx="7992">
                  <c:v>0.09</c:v>
                </c:pt>
                <c:pt idx="7993">
                  <c:v>0.09</c:v>
                </c:pt>
                <c:pt idx="7994">
                  <c:v>0.09</c:v>
                </c:pt>
                <c:pt idx="7995">
                  <c:v>0.09</c:v>
                </c:pt>
                <c:pt idx="7996">
                  <c:v>0.09</c:v>
                </c:pt>
                <c:pt idx="7997">
                  <c:v>0.09</c:v>
                </c:pt>
                <c:pt idx="7998">
                  <c:v>0.09</c:v>
                </c:pt>
                <c:pt idx="7999">
                  <c:v>0.09</c:v>
                </c:pt>
                <c:pt idx="8000">
                  <c:v>0.09</c:v>
                </c:pt>
                <c:pt idx="8001">
                  <c:v>0.09</c:v>
                </c:pt>
                <c:pt idx="8002">
                  <c:v>0.09</c:v>
                </c:pt>
                <c:pt idx="8003">
                  <c:v>0.09</c:v>
                </c:pt>
                <c:pt idx="8004">
                  <c:v>0.09</c:v>
                </c:pt>
                <c:pt idx="8005">
                  <c:v>0.09</c:v>
                </c:pt>
                <c:pt idx="8006">
                  <c:v>0.09</c:v>
                </c:pt>
                <c:pt idx="8007">
                  <c:v>0.09</c:v>
                </c:pt>
                <c:pt idx="8008">
                  <c:v>0.09</c:v>
                </c:pt>
                <c:pt idx="8009">
                  <c:v>0.09</c:v>
                </c:pt>
                <c:pt idx="8010">
                  <c:v>0.09</c:v>
                </c:pt>
                <c:pt idx="8011">
                  <c:v>0.09</c:v>
                </c:pt>
                <c:pt idx="8012">
                  <c:v>0.09</c:v>
                </c:pt>
                <c:pt idx="8013">
                  <c:v>0.09</c:v>
                </c:pt>
                <c:pt idx="8014">
                  <c:v>0.09</c:v>
                </c:pt>
                <c:pt idx="8015">
                  <c:v>0.09</c:v>
                </c:pt>
                <c:pt idx="8016">
                  <c:v>0.09</c:v>
                </c:pt>
                <c:pt idx="8017">
                  <c:v>0.09</c:v>
                </c:pt>
                <c:pt idx="8018">
                  <c:v>0.09</c:v>
                </c:pt>
                <c:pt idx="8019">
                  <c:v>0.09</c:v>
                </c:pt>
                <c:pt idx="8020">
                  <c:v>0.09</c:v>
                </c:pt>
                <c:pt idx="8021">
                  <c:v>0.09</c:v>
                </c:pt>
                <c:pt idx="8022">
                  <c:v>0.09</c:v>
                </c:pt>
                <c:pt idx="8023">
                  <c:v>0.09</c:v>
                </c:pt>
                <c:pt idx="8024">
                  <c:v>0.09</c:v>
                </c:pt>
                <c:pt idx="8025">
                  <c:v>0.09</c:v>
                </c:pt>
                <c:pt idx="8026">
                  <c:v>0.09</c:v>
                </c:pt>
                <c:pt idx="8027">
                  <c:v>0.09</c:v>
                </c:pt>
                <c:pt idx="8028">
                  <c:v>0.09</c:v>
                </c:pt>
                <c:pt idx="8029">
                  <c:v>0.09</c:v>
                </c:pt>
                <c:pt idx="8030">
                  <c:v>0.09</c:v>
                </c:pt>
                <c:pt idx="8031">
                  <c:v>0.09</c:v>
                </c:pt>
                <c:pt idx="8032">
                  <c:v>0.09</c:v>
                </c:pt>
                <c:pt idx="8033">
                  <c:v>0.09</c:v>
                </c:pt>
                <c:pt idx="8034">
                  <c:v>0.09</c:v>
                </c:pt>
                <c:pt idx="8035">
                  <c:v>0.09</c:v>
                </c:pt>
                <c:pt idx="8036">
                  <c:v>0.09</c:v>
                </c:pt>
                <c:pt idx="8037">
                  <c:v>0.09</c:v>
                </c:pt>
                <c:pt idx="8038">
                  <c:v>0.09</c:v>
                </c:pt>
                <c:pt idx="8039">
                  <c:v>0.09</c:v>
                </c:pt>
                <c:pt idx="8040">
                  <c:v>0.09</c:v>
                </c:pt>
                <c:pt idx="8041">
                  <c:v>0.09</c:v>
                </c:pt>
                <c:pt idx="8042">
                  <c:v>0.09</c:v>
                </c:pt>
                <c:pt idx="8043">
                  <c:v>0.09</c:v>
                </c:pt>
                <c:pt idx="8044">
                  <c:v>0.09</c:v>
                </c:pt>
                <c:pt idx="8045">
                  <c:v>0.09</c:v>
                </c:pt>
                <c:pt idx="8046">
                  <c:v>0.09</c:v>
                </c:pt>
                <c:pt idx="8047">
                  <c:v>0.09</c:v>
                </c:pt>
                <c:pt idx="8048">
                  <c:v>0.09</c:v>
                </c:pt>
                <c:pt idx="8049">
                  <c:v>0.09</c:v>
                </c:pt>
                <c:pt idx="8050">
                  <c:v>0.09</c:v>
                </c:pt>
                <c:pt idx="8051">
                  <c:v>0.09</c:v>
                </c:pt>
                <c:pt idx="8052">
                  <c:v>0.09</c:v>
                </c:pt>
                <c:pt idx="8053">
                  <c:v>0.09</c:v>
                </c:pt>
                <c:pt idx="8054">
                  <c:v>0.09</c:v>
                </c:pt>
                <c:pt idx="8055">
                  <c:v>0.09</c:v>
                </c:pt>
                <c:pt idx="8056">
                  <c:v>0.09</c:v>
                </c:pt>
                <c:pt idx="8057">
                  <c:v>0.09</c:v>
                </c:pt>
                <c:pt idx="8058">
                  <c:v>0.09</c:v>
                </c:pt>
                <c:pt idx="8059">
                  <c:v>0.09</c:v>
                </c:pt>
                <c:pt idx="8060">
                  <c:v>0.09</c:v>
                </c:pt>
                <c:pt idx="8061">
                  <c:v>0.09</c:v>
                </c:pt>
                <c:pt idx="8062">
                  <c:v>0.09</c:v>
                </c:pt>
                <c:pt idx="8063">
                  <c:v>0.09</c:v>
                </c:pt>
                <c:pt idx="8064">
                  <c:v>0.09</c:v>
                </c:pt>
                <c:pt idx="8065">
                  <c:v>0.09</c:v>
                </c:pt>
                <c:pt idx="8066">
                  <c:v>0.09</c:v>
                </c:pt>
                <c:pt idx="8067">
                  <c:v>0.09</c:v>
                </c:pt>
                <c:pt idx="8068">
                  <c:v>0.09</c:v>
                </c:pt>
                <c:pt idx="8069">
                  <c:v>0.09</c:v>
                </c:pt>
                <c:pt idx="8070">
                  <c:v>0.09</c:v>
                </c:pt>
                <c:pt idx="8071">
                  <c:v>0.09</c:v>
                </c:pt>
                <c:pt idx="8072">
                  <c:v>0.09</c:v>
                </c:pt>
                <c:pt idx="8073">
                  <c:v>0.09</c:v>
                </c:pt>
                <c:pt idx="8074">
                  <c:v>0.09</c:v>
                </c:pt>
                <c:pt idx="8075">
                  <c:v>0.09</c:v>
                </c:pt>
                <c:pt idx="8076">
                  <c:v>0.09</c:v>
                </c:pt>
                <c:pt idx="8077">
                  <c:v>0.09</c:v>
                </c:pt>
                <c:pt idx="8078">
                  <c:v>0.09</c:v>
                </c:pt>
                <c:pt idx="8079">
                  <c:v>0.09</c:v>
                </c:pt>
                <c:pt idx="8080">
                  <c:v>0.09</c:v>
                </c:pt>
                <c:pt idx="8081">
                  <c:v>0.08</c:v>
                </c:pt>
                <c:pt idx="8082">
                  <c:v>0.08</c:v>
                </c:pt>
                <c:pt idx="8083">
                  <c:v>0.08</c:v>
                </c:pt>
                <c:pt idx="8084">
                  <c:v>0.08</c:v>
                </c:pt>
                <c:pt idx="8085">
                  <c:v>0.08</c:v>
                </c:pt>
                <c:pt idx="8086">
                  <c:v>0.08</c:v>
                </c:pt>
                <c:pt idx="8087">
                  <c:v>0.08</c:v>
                </c:pt>
                <c:pt idx="8088">
                  <c:v>0.08</c:v>
                </c:pt>
                <c:pt idx="8089">
                  <c:v>0.09</c:v>
                </c:pt>
                <c:pt idx="8090">
                  <c:v>0.09</c:v>
                </c:pt>
                <c:pt idx="8091">
                  <c:v>0.09</c:v>
                </c:pt>
                <c:pt idx="8092">
                  <c:v>0.09</c:v>
                </c:pt>
                <c:pt idx="8093">
                  <c:v>0.09</c:v>
                </c:pt>
                <c:pt idx="8094">
                  <c:v>0.09</c:v>
                </c:pt>
                <c:pt idx="8095">
                  <c:v>0.09</c:v>
                </c:pt>
                <c:pt idx="8096">
                  <c:v>0.09</c:v>
                </c:pt>
                <c:pt idx="8097">
                  <c:v>0.09</c:v>
                </c:pt>
                <c:pt idx="8098">
                  <c:v>0.09</c:v>
                </c:pt>
                <c:pt idx="8099">
                  <c:v>0.09</c:v>
                </c:pt>
                <c:pt idx="8100">
                  <c:v>0.09</c:v>
                </c:pt>
                <c:pt idx="8101">
                  <c:v>0.09</c:v>
                </c:pt>
                <c:pt idx="8102">
                  <c:v>0.09</c:v>
                </c:pt>
                <c:pt idx="8103">
                  <c:v>0.09</c:v>
                </c:pt>
                <c:pt idx="8104">
                  <c:v>0.09</c:v>
                </c:pt>
                <c:pt idx="8105">
                  <c:v>0.09</c:v>
                </c:pt>
                <c:pt idx="8106">
                  <c:v>0.09</c:v>
                </c:pt>
                <c:pt idx="8107">
                  <c:v>0.09</c:v>
                </c:pt>
                <c:pt idx="8108">
                  <c:v>0.09</c:v>
                </c:pt>
                <c:pt idx="8109">
                  <c:v>0.09</c:v>
                </c:pt>
                <c:pt idx="8110">
                  <c:v>0.09</c:v>
                </c:pt>
                <c:pt idx="8111">
                  <c:v>0.09</c:v>
                </c:pt>
                <c:pt idx="8112">
                  <c:v>0.09</c:v>
                </c:pt>
                <c:pt idx="8113">
                  <c:v>0.09</c:v>
                </c:pt>
                <c:pt idx="8114">
                  <c:v>0.09</c:v>
                </c:pt>
                <c:pt idx="8115">
                  <c:v>0.09</c:v>
                </c:pt>
                <c:pt idx="8116">
                  <c:v>0.09</c:v>
                </c:pt>
                <c:pt idx="8117">
                  <c:v>0.09</c:v>
                </c:pt>
                <c:pt idx="8118">
                  <c:v>0.09</c:v>
                </c:pt>
                <c:pt idx="8119">
                  <c:v>0.09</c:v>
                </c:pt>
                <c:pt idx="8120">
                  <c:v>0.09</c:v>
                </c:pt>
                <c:pt idx="8121">
                  <c:v>0.09</c:v>
                </c:pt>
                <c:pt idx="8122">
                  <c:v>0.09</c:v>
                </c:pt>
                <c:pt idx="8123">
                  <c:v>0.09</c:v>
                </c:pt>
                <c:pt idx="8124">
                  <c:v>0.09</c:v>
                </c:pt>
                <c:pt idx="8125">
                  <c:v>0.09</c:v>
                </c:pt>
                <c:pt idx="8126">
                  <c:v>0.09</c:v>
                </c:pt>
                <c:pt idx="8127">
                  <c:v>0.09</c:v>
                </c:pt>
                <c:pt idx="8128">
                  <c:v>0.09</c:v>
                </c:pt>
                <c:pt idx="8129">
                  <c:v>0.09</c:v>
                </c:pt>
                <c:pt idx="8130">
                  <c:v>0.09</c:v>
                </c:pt>
                <c:pt idx="8131">
                  <c:v>0.09</c:v>
                </c:pt>
                <c:pt idx="8132">
                  <c:v>0.09</c:v>
                </c:pt>
                <c:pt idx="8133">
                  <c:v>0.09</c:v>
                </c:pt>
                <c:pt idx="8134">
                  <c:v>0.09</c:v>
                </c:pt>
                <c:pt idx="8135">
                  <c:v>0.09</c:v>
                </c:pt>
                <c:pt idx="8136">
                  <c:v>0.09</c:v>
                </c:pt>
                <c:pt idx="8137">
                  <c:v>0.09</c:v>
                </c:pt>
                <c:pt idx="8138">
                  <c:v>0.09</c:v>
                </c:pt>
                <c:pt idx="8139">
                  <c:v>0.09</c:v>
                </c:pt>
                <c:pt idx="8140">
                  <c:v>0.09</c:v>
                </c:pt>
                <c:pt idx="8141">
                  <c:v>0.09</c:v>
                </c:pt>
                <c:pt idx="8142">
                  <c:v>0.09</c:v>
                </c:pt>
                <c:pt idx="8143">
                  <c:v>0.09</c:v>
                </c:pt>
                <c:pt idx="8144">
                  <c:v>0.09</c:v>
                </c:pt>
                <c:pt idx="8145">
                  <c:v>0.09</c:v>
                </c:pt>
                <c:pt idx="8146">
                  <c:v>0.09</c:v>
                </c:pt>
                <c:pt idx="8147">
                  <c:v>0.09</c:v>
                </c:pt>
                <c:pt idx="8148">
                  <c:v>0.09</c:v>
                </c:pt>
                <c:pt idx="8149">
                  <c:v>0.09</c:v>
                </c:pt>
                <c:pt idx="8150">
                  <c:v>0.09</c:v>
                </c:pt>
                <c:pt idx="8151">
                  <c:v>0.09</c:v>
                </c:pt>
                <c:pt idx="8152">
                  <c:v>0.09</c:v>
                </c:pt>
                <c:pt idx="8153">
                  <c:v>0.09</c:v>
                </c:pt>
                <c:pt idx="8154">
                  <c:v>0.09</c:v>
                </c:pt>
                <c:pt idx="8155">
                  <c:v>0.09</c:v>
                </c:pt>
                <c:pt idx="8156">
                  <c:v>0.09</c:v>
                </c:pt>
                <c:pt idx="8157">
                  <c:v>0.09</c:v>
                </c:pt>
                <c:pt idx="8158">
                  <c:v>0.09</c:v>
                </c:pt>
                <c:pt idx="8159">
                  <c:v>0.09</c:v>
                </c:pt>
                <c:pt idx="8160">
                  <c:v>0.09</c:v>
                </c:pt>
                <c:pt idx="8161">
                  <c:v>0.09</c:v>
                </c:pt>
                <c:pt idx="8162">
                  <c:v>0.09</c:v>
                </c:pt>
                <c:pt idx="8163">
                  <c:v>0.09</c:v>
                </c:pt>
                <c:pt idx="8164">
                  <c:v>0.09</c:v>
                </c:pt>
                <c:pt idx="8165">
                  <c:v>0.09</c:v>
                </c:pt>
                <c:pt idx="8166">
                  <c:v>0.09</c:v>
                </c:pt>
                <c:pt idx="8167">
                  <c:v>0.09</c:v>
                </c:pt>
                <c:pt idx="8168">
                  <c:v>0.09</c:v>
                </c:pt>
                <c:pt idx="8169">
                  <c:v>0.09</c:v>
                </c:pt>
                <c:pt idx="8170">
                  <c:v>0.09</c:v>
                </c:pt>
                <c:pt idx="8171">
                  <c:v>0.09</c:v>
                </c:pt>
                <c:pt idx="8172">
                  <c:v>0.09</c:v>
                </c:pt>
                <c:pt idx="8173">
                  <c:v>0.09</c:v>
                </c:pt>
                <c:pt idx="8174">
                  <c:v>0.09</c:v>
                </c:pt>
                <c:pt idx="8175">
                  <c:v>0.09</c:v>
                </c:pt>
                <c:pt idx="8176">
                  <c:v>0.09</c:v>
                </c:pt>
                <c:pt idx="8177">
                  <c:v>0.09</c:v>
                </c:pt>
                <c:pt idx="8178">
                  <c:v>0.09</c:v>
                </c:pt>
                <c:pt idx="8179">
                  <c:v>0.09</c:v>
                </c:pt>
                <c:pt idx="8180">
                  <c:v>0.09</c:v>
                </c:pt>
                <c:pt idx="8181">
                  <c:v>0.09</c:v>
                </c:pt>
                <c:pt idx="8182">
                  <c:v>0.09</c:v>
                </c:pt>
                <c:pt idx="8183">
                  <c:v>0.09</c:v>
                </c:pt>
                <c:pt idx="8184">
                  <c:v>0.09</c:v>
                </c:pt>
                <c:pt idx="8185">
                  <c:v>0.09</c:v>
                </c:pt>
                <c:pt idx="8186">
                  <c:v>0.09</c:v>
                </c:pt>
                <c:pt idx="8187">
                  <c:v>0.09</c:v>
                </c:pt>
                <c:pt idx="8188">
                  <c:v>0.09</c:v>
                </c:pt>
                <c:pt idx="8189">
                  <c:v>0.09</c:v>
                </c:pt>
                <c:pt idx="8190">
                  <c:v>0.09</c:v>
                </c:pt>
                <c:pt idx="8191">
                  <c:v>0.09</c:v>
                </c:pt>
                <c:pt idx="8192">
                  <c:v>0.09</c:v>
                </c:pt>
                <c:pt idx="8193">
                  <c:v>0.09</c:v>
                </c:pt>
                <c:pt idx="8194">
                  <c:v>0.09</c:v>
                </c:pt>
                <c:pt idx="8195">
                  <c:v>0.09</c:v>
                </c:pt>
                <c:pt idx="8196">
                  <c:v>0.09</c:v>
                </c:pt>
                <c:pt idx="8197">
                  <c:v>0.09</c:v>
                </c:pt>
                <c:pt idx="8198">
                  <c:v>0.09</c:v>
                </c:pt>
                <c:pt idx="8199">
                  <c:v>0.09</c:v>
                </c:pt>
                <c:pt idx="8200">
                  <c:v>0.09</c:v>
                </c:pt>
                <c:pt idx="8201">
                  <c:v>0.09</c:v>
                </c:pt>
                <c:pt idx="8202">
                  <c:v>0.09</c:v>
                </c:pt>
                <c:pt idx="8203">
                  <c:v>0.09</c:v>
                </c:pt>
                <c:pt idx="8204">
                  <c:v>0.09</c:v>
                </c:pt>
                <c:pt idx="8205">
                  <c:v>0.08</c:v>
                </c:pt>
                <c:pt idx="8206">
                  <c:v>0.08</c:v>
                </c:pt>
                <c:pt idx="8207">
                  <c:v>0.08</c:v>
                </c:pt>
                <c:pt idx="8208">
                  <c:v>0.08</c:v>
                </c:pt>
                <c:pt idx="8209">
                  <c:v>0.08</c:v>
                </c:pt>
                <c:pt idx="8210">
                  <c:v>0.08</c:v>
                </c:pt>
                <c:pt idx="8211">
                  <c:v>0.08</c:v>
                </c:pt>
                <c:pt idx="8212">
                  <c:v>0.08</c:v>
                </c:pt>
                <c:pt idx="8213">
                  <c:v>0.08</c:v>
                </c:pt>
                <c:pt idx="8214">
                  <c:v>0.08</c:v>
                </c:pt>
                <c:pt idx="8215">
                  <c:v>0.08</c:v>
                </c:pt>
                <c:pt idx="8216">
                  <c:v>0.08</c:v>
                </c:pt>
                <c:pt idx="8217">
                  <c:v>0.08</c:v>
                </c:pt>
                <c:pt idx="8218">
                  <c:v>0.08</c:v>
                </c:pt>
                <c:pt idx="8219">
                  <c:v>0.08</c:v>
                </c:pt>
                <c:pt idx="8220">
                  <c:v>0.08</c:v>
                </c:pt>
                <c:pt idx="8221">
                  <c:v>0.08</c:v>
                </c:pt>
                <c:pt idx="8222">
                  <c:v>0.08</c:v>
                </c:pt>
                <c:pt idx="8223">
                  <c:v>0.08</c:v>
                </c:pt>
                <c:pt idx="8224">
                  <c:v>0.08</c:v>
                </c:pt>
                <c:pt idx="8225">
                  <c:v>0.08</c:v>
                </c:pt>
                <c:pt idx="8226">
                  <c:v>0.08</c:v>
                </c:pt>
                <c:pt idx="8227">
                  <c:v>0.08</c:v>
                </c:pt>
                <c:pt idx="8228">
                  <c:v>0.08</c:v>
                </c:pt>
                <c:pt idx="8229">
                  <c:v>0.08</c:v>
                </c:pt>
                <c:pt idx="8230">
                  <c:v>0.08</c:v>
                </c:pt>
                <c:pt idx="8231">
                  <c:v>0.08</c:v>
                </c:pt>
                <c:pt idx="8232">
                  <c:v>0.08</c:v>
                </c:pt>
                <c:pt idx="8233">
                  <c:v>0.08</c:v>
                </c:pt>
                <c:pt idx="8234">
                  <c:v>0.08</c:v>
                </c:pt>
                <c:pt idx="8235">
                  <c:v>0.08</c:v>
                </c:pt>
                <c:pt idx="8236">
                  <c:v>0.08</c:v>
                </c:pt>
                <c:pt idx="8237">
                  <c:v>0.08</c:v>
                </c:pt>
                <c:pt idx="8238">
                  <c:v>0.08</c:v>
                </c:pt>
                <c:pt idx="8239">
                  <c:v>0.08</c:v>
                </c:pt>
                <c:pt idx="8240">
                  <c:v>0.09</c:v>
                </c:pt>
                <c:pt idx="8241">
                  <c:v>0.09</c:v>
                </c:pt>
                <c:pt idx="8242">
                  <c:v>0.09</c:v>
                </c:pt>
                <c:pt idx="8243">
                  <c:v>0.09</c:v>
                </c:pt>
                <c:pt idx="8244">
                  <c:v>0.09</c:v>
                </c:pt>
                <c:pt idx="8245">
                  <c:v>0.08</c:v>
                </c:pt>
                <c:pt idx="8246">
                  <c:v>0.08</c:v>
                </c:pt>
                <c:pt idx="8247">
                  <c:v>0.08</c:v>
                </c:pt>
                <c:pt idx="8248">
                  <c:v>0.09</c:v>
                </c:pt>
                <c:pt idx="8249">
                  <c:v>0.09</c:v>
                </c:pt>
                <c:pt idx="8250">
                  <c:v>0.09</c:v>
                </c:pt>
                <c:pt idx="8251">
                  <c:v>0.09</c:v>
                </c:pt>
                <c:pt idx="8252">
                  <c:v>0.09</c:v>
                </c:pt>
                <c:pt idx="8253">
                  <c:v>0.09</c:v>
                </c:pt>
                <c:pt idx="8254">
                  <c:v>0.09</c:v>
                </c:pt>
                <c:pt idx="8255">
                  <c:v>0.09</c:v>
                </c:pt>
                <c:pt idx="8256">
                  <c:v>0.09</c:v>
                </c:pt>
                <c:pt idx="8257">
                  <c:v>0.09</c:v>
                </c:pt>
                <c:pt idx="8258">
                  <c:v>0.09</c:v>
                </c:pt>
                <c:pt idx="8259">
                  <c:v>0.09</c:v>
                </c:pt>
                <c:pt idx="8260">
                  <c:v>0.09</c:v>
                </c:pt>
                <c:pt idx="8261">
                  <c:v>0.09</c:v>
                </c:pt>
                <c:pt idx="8262">
                  <c:v>0.09</c:v>
                </c:pt>
                <c:pt idx="8263">
                  <c:v>0.09</c:v>
                </c:pt>
                <c:pt idx="8264">
                  <c:v>0.09</c:v>
                </c:pt>
                <c:pt idx="8265">
                  <c:v>0.09</c:v>
                </c:pt>
                <c:pt idx="8266">
                  <c:v>0.09</c:v>
                </c:pt>
                <c:pt idx="8267">
                  <c:v>0.09</c:v>
                </c:pt>
                <c:pt idx="8268">
                  <c:v>0.09</c:v>
                </c:pt>
                <c:pt idx="8270">
                  <c:v>0.09</c:v>
                </c:pt>
                <c:pt idx="8271">
                  <c:v>0.09</c:v>
                </c:pt>
                <c:pt idx="8272">
                  <c:v>0.09</c:v>
                </c:pt>
                <c:pt idx="8273">
                  <c:v>0.09</c:v>
                </c:pt>
                <c:pt idx="8274">
                  <c:v>0.09</c:v>
                </c:pt>
                <c:pt idx="8275">
                  <c:v>0.09</c:v>
                </c:pt>
                <c:pt idx="8276">
                  <c:v>0.09</c:v>
                </c:pt>
                <c:pt idx="8277">
                  <c:v>0.09</c:v>
                </c:pt>
                <c:pt idx="8278">
                  <c:v>0.09</c:v>
                </c:pt>
                <c:pt idx="8279">
                  <c:v>0.09</c:v>
                </c:pt>
                <c:pt idx="8280">
                  <c:v>0.09</c:v>
                </c:pt>
                <c:pt idx="8281">
                  <c:v>0.09</c:v>
                </c:pt>
                <c:pt idx="8282">
                  <c:v>0.09</c:v>
                </c:pt>
                <c:pt idx="8283">
                  <c:v>0.09</c:v>
                </c:pt>
                <c:pt idx="8284">
                  <c:v>0.09</c:v>
                </c:pt>
                <c:pt idx="8285">
                  <c:v>0.09</c:v>
                </c:pt>
                <c:pt idx="8286">
                  <c:v>0.09</c:v>
                </c:pt>
                <c:pt idx="8287">
                  <c:v>0.09</c:v>
                </c:pt>
                <c:pt idx="8288">
                  <c:v>0.09</c:v>
                </c:pt>
                <c:pt idx="8289">
                  <c:v>0.09</c:v>
                </c:pt>
                <c:pt idx="8290">
                  <c:v>0.09</c:v>
                </c:pt>
                <c:pt idx="8291">
                  <c:v>0.09</c:v>
                </c:pt>
                <c:pt idx="8292">
                  <c:v>0.09</c:v>
                </c:pt>
                <c:pt idx="8293">
                  <c:v>0.09</c:v>
                </c:pt>
                <c:pt idx="8294">
                  <c:v>0.09</c:v>
                </c:pt>
                <c:pt idx="8295">
                  <c:v>0.09</c:v>
                </c:pt>
                <c:pt idx="8296">
                  <c:v>0.09</c:v>
                </c:pt>
                <c:pt idx="8297">
                  <c:v>0.09</c:v>
                </c:pt>
                <c:pt idx="8298">
                  <c:v>0.09</c:v>
                </c:pt>
                <c:pt idx="8299">
                  <c:v>0.09</c:v>
                </c:pt>
                <c:pt idx="8300">
                  <c:v>0.09</c:v>
                </c:pt>
                <c:pt idx="8301">
                  <c:v>0.09</c:v>
                </c:pt>
                <c:pt idx="8302">
                  <c:v>0.09</c:v>
                </c:pt>
                <c:pt idx="8303">
                  <c:v>0.09</c:v>
                </c:pt>
                <c:pt idx="8304">
                  <c:v>0.09</c:v>
                </c:pt>
                <c:pt idx="8305">
                  <c:v>0.09</c:v>
                </c:pt>
                <c:pt idx="8306">
                  <c:v>0.09</c:v>
                </c:pt>
                <c:pt idx="8307">
                  <c:v>0.09</c:v>
                </c:pt>
                <c:pt idx="8308">
                  <c:v>0.09</c:v>
                </c:pt>
                <c:pt idx="8309">
                  <c:v>0.09</c:v>
                </c:pt>
                <c:pt idx="8310">
                  <c:v>0.09</c:v>
                </c:pt>
                <c:pt idx="8311">
                  <c:v>0.09</c:v>
                </c:pt>
                <c:pt idx="8312">
                  <c:v>0.09</c:v>
                </c:pt>
                <c:pt idx="8313">
                  <c:v>0.09</c:v>
                </c:pt>
                <c:pt idx="8314">
                  <c:v>0.09</c:v>
                </c:pt>
                <c:pt idx="8315">
                  <c:v>0.09</c:v>
                </c:pt>
                <c:pt idx="8316">
                  <c:v>0.09</c:v>
                </c:pt>
                <c:pt idx="8317">
                  <c:v>0.09</c:v>
                </c:pt>
                <c:pt idx="8318">
                  <c:v>0.09</c:v>
                </c:pt>
                <c:pt idx="8319">
                  <c:v>0.09</c:v>
                </c:pt>
                <c:pt idx="8320">
                  <c:v>0.09</c:v>
                </c:pt>
                <c:pt idx="8321">
                  <c:v>0.09</c:v>
                </c:pt>
                <c:pt idx="8322">
                  <c:v>0.09</c:v>
                </c:pt>
                <c:pt idx="8323">
                  <c:v>0.09</c:v>
                </c:pt>
                <c:pt idx="8324">
                  <c:v>0.09</c:v>
                </c:pt>
                <c:pt idx="8325">
                  <c:v>0.09</c:v>
                </c:pt>
                <c:pt idx="8326">
                  <c:v>0.09</c:v>
                </c:pt>
                <c:pt idx="8327">
                  <c:v>0.09</c:v>
                </c:pt>
                <c:pt idx="8328">
                  <c:v>0.09</c:v>
                </c:pt>
                <c:pt idx="8329">
                  <c:v>0.09</c:v>
                </c:pt>
                <c:pt idx="8330">
                  <c:v>0.09</c:v>
                </c:pt>
                <c:pt idx="8331">
                  <c:v>0.09</c:v>
                </c:pt>
                <c:pt idx="8332">
                  <c:v>0.09</c:v>
                </c:pt>
                <c:pt idx="8333">
                  <c:v>0.09</c:v>
                </c:pt>
                <c:pt idx="8334">
                  <c:v>0.09</c:v>
                </c:pt>
                <c:pt idx="8335">
                  <c:v>0.09</c:v>
                </c:pt>
                <c:pt idx="8336">
                  <c:v>0.09</c:v>
                </c:pt>
                <c:pt idx="8337">
                  <c:v>0.09</c:v>
                </c:pt>
                <c:pt idx="8338">
                  <c:v>0.09</c:v>
                </c:pt>
                <c:pt idx="8339">
                  <c:v>0.09</c:v>
                </c:pt>
                <c:pt idx="8340">
                  <c:v>0.09</c:v>
                </c:pt>
                <c:pt idx="8341">
                  <c:v>0.09</c:v>
                </c:pt>
                <c:pt idx="8342">
                  <c:v>0.09</c:v>
                </c:pt>
                <c:pt idx="8343">
                  <c:v>0.09</c:v>
                </c:pt>
                <c:pt idx="8344">
                  <c:v>0.09</c:v>
                </c:pt>
                <c:pt idx="8345">
                  <c:v>0.09</c:v>
                </c:pt>
                <c:pt idx="8346">
                  <c:v>0.09</c:v>
                </c:pt>
                <c:pt idx="8347">
                  <c:v>0.09</c:v>
                </c:pt>
                <c:pt idx="8348">
                  <c:v>0.09</c:v>
                </c:pt>
                <c:pt idx="8349">
                  <c:v>0.09</c:v>
                </c:pt>
                <c:pt idx="8350">
                  <c:v>0.09</c:v>
                </c:pt>
                <c:pt idx="8351">
                  <c:v>0.09</c:v>
                </c:pt>
                <c:pt idx="8352">
                  <c:v>0.09</c:v>
                </c:pt>
                <c:pt idx="8353">
                  <c:v>0.09</c:v>
                </c:pt>
                <c:pt idx="8354">
                  <c:v>0.09</c:v>
                </c:pt>
                <c:pt idx="8355">
                  <c:v>0.09</c:v>
                </c:pt>
                <c:pt idx="8356">
                  <c:v>0.09</c:v>
                </c:pt>
                <c:pt idx="8357">
                  <c:v>0.09</c:v>
                </c:pt>
                <c:pt idx="8358">
                  <c:v>0.09</c:v>
                </c:pt>
                <c:pt idx="8359">
                  <c:v>0.09</c:v>
                </c:pt>
                <c:pt idx="8360">
                  <c:v>0.09</c:v>
                </c:pt>
                <c:pt idx="8361">
                  <c:v>0.09</c:v>
                </c:pt>
                <c:pt idx="8362">
                  <c:v>0.09</c:v>
                </c:pt>
                <c:pt idx="8363">
                  <c:v>0.09</c:v>
                </c:pt>
                <c:pt idx="8364">
                  <c:v>0.09</c:v>
                </c:pt>
                <c:pt idx="8365">
                  <c:v>0.09</c:v>
                </c:pt>
                <c:pt idx="8366">
                  <c:v>0.09</c:v>
                </c:pt>
                <c:pt idx="8367">
                  <c:v>0.09</c:v>
                </c:pt>
                <c:pt idx="8368">
                  <c:v>0.09</c:v>
                </c:pt>
                <c:pt idx="8369">
                  <c:v>0.09</c:v>
                </c:pt>
                <c:pt idx="8370">
                  <c:v>0.09</c:v>
                </c:pt>
                <c:pt idx="8371">
                  <c:v>0.09</c:v>
                </c:pt>
                <c:pt idx="8372">
                  <c:v>0.09</c:v>
                </c:pt>
                <c:pt idx="8373">
                  <c:v>0.09</c:v>
                </c:pt>
                <c:pt idx="8374">
                  <c:v>0.09</c:v>
                </c:pt>
                <c:pt idx="8375">
                  <c:v>0.09</c:v>
                </c:pt>
                <c:pt idx="8376">
                  <c:v>0.09</c:v>
                </c:pt>
                <c:pt idx="8377">
                  <c:v>0.09</c:v>
                </c:pt>
                <c:pt idx="8378">
                  <c:v>0.09</c:v>
                </c:pt>
                <c:pt idx="8379">
                  <c:v>0.09</c:v>
                </c:pt>
                <c:pt idx="8380">
                  <c:v>0.09</c:v>
                </c:pt>
                <c:pt idx="8381">
                  <c:v>0.09</c:v>
                </c:pt>
                <c:pt idx="8382">
                  <c:v>0.09</c:v>
                </c:pt>
                <c:pt idx="8383">
                  <c:v>0.09</c:v>
                </c:pt>
                <c:pt idx="8384">
                  <c:v>0.09</c:v>
                </c:pt>
                <c:pt idx="8385">
                  <c:v>0.09</c:v>
                </c:pt>
                <c:pt idx="8386">
                  <c:v>0.09</c:v>
                </c:pt>
                <c:pt idx="8387">
                  <c:v>0.09</c:v>
                </c:pt>
                <c:pt idx="8388">
                  <c:v>0.09</c:v>
                </c:pt>
                <c:pt idx="8389">
                  <c:v>0.09</c:v>
                </c:pt>
                <c:pt idx="8390">
                  <c:v>0.09</c:v>
                </c:pt>
                <c:pt idx="8391">
                  <c:v>0.09</c:v>
                </c:pt>
                <c:pt idx="8392">
                  <c:v>0.09</c:v>
                </c:pt>
                <c:pt idx="8393">
                  <c:v>0.09</c:v>
                </c:pt>
                <c:pt idx="8394">
                  <c:v>0.09</c:v>
                </c:pt>
                <c:pt idx="8395">
                  <c:v>0.09</c:v>
                </c:pt>
                <c:pt idx="8396">
                  <c:v>0.09</c:v>
                </c:pt>
                <c:pt idx="8397">
                  <c:v>0.09</c:v>
                </c:pt>
                <c:pt idx="8398">
                  <c:v>0.09</c:v>
                </c:pt>
                <c:pt idx="8399">
                  <c:v>0.09</c:v>
                </c:pt>
                <c:pt idx="8400">
                  <c:v>0.09</c:v>
                </c:pt>
                <c:pt idx="8401">
                  <c:v>0.09</c:v>
                </c:pt>
                <c:pt idx="8402">
                  <c:v>0.09</c:v>
                </c:pt>
                <c:pt idx="8403">
                  <c:v>0.09</c:v>
                </c:pt>
                <c:pt idx="8404">
                  <c:v>0.09</c:v>
                </c:pt>
                <c:pt idx="8405">
                  <c:v>0.09</c:v>
                </c:pt>
                <c:pt idx="8406">
                  <c:v>0.09</c:v>
                </c:pt>
                <c:pt idx="8407">
                  <c:v>0.09</c:v>
                </c:pt>
                <c:pt idx="8408">
                  <c:v>0.09</c:v>
                </c:pt>
                <c:pt idx="8409">
                  <c:v>0.09</c:v>
                </c:pt>
                <c:pt idx="8410">
                  <c:v>0.09</c:v>
                </c:pt>
                <c:pt idx="8411">
                  <c:v>0.09</c:v>
                </c:pt>
                <c:pt idx="8412">
                  <c:v>0.09</c:v>
                </c:pt>
                <c:pt idx="8413">
                  <c:v>0.09</c:v>
                </c:pt>
                <c:pt idx="8414">
                  <c:v>0.09</c:v>
                </c:pt>
                <c:pt idx="8415">
                  <c:v>0.09</c:v>
                </c:pt>
                <c:pt idx="8416">
                  <c:v>0.09</c:v>
                </c:pt>
                <c:pt idx="8417">
                  <c:v>0.09</c:v>
                </c:pt>
                <c:pt idx="8418">
                  <c:v>0.09</c:v>
                </c:pt>
                <c:pt idx="8419">
                  <c:v>0.09</c:v>
                </c:pt>
                <c:pt idx="8420">
                  <c:v>0.09</c:v>
                </c:pt>
                <c:pt idx="8421">
                  <c:v>0.09</c:v>
                </c:pt>
                <c:pt idx="8422">
                  <c:v>0.09</c:v>
                </c:pt>
                <c:pt idx="8423">
                  <c:v>0.09</c:v>
                </c:pt>
                <c:pt idx="8424">
                  <c:v>0.09</c:v>
                </c:pt>
                <c:pt idx="8425">
                  <c:v>0.09</c:v>
                </c:pt>
                <c:pt idx="8426">
                  <c:v>0.09</c:v>
                </c:pt>
                <c:pt idx="8427">
                  <c:v>0.09</c:v>
                </c:pt>
                <c:pt idx="8428">
                  <c:v>0.09</c:v>
                </c:pt>
                <c:pt idx="8429">
                  <c:v>0.09</c:v>
                </c:pt>
                <c:pt idx="8430">
                  <c:v>0.09</c:v>
                </c:pt>
                <c:pt idx="8431">
                  <c:v>0.09</c:v>
                </c:pt>
                <c:pt idx="8432">
                  <c:v>0.09</c:v>
                </c:pt>
                <c:pt idx="8433">
                  <c:v>0.09</c:v>
                </c:pt>
                <c:pt idx="8434">
                  <c:v>0.09</c:v>
                </c:pt>
                <c:pt idx="8435">
                  <c:v>0.09</c:v>
                </c:pt>
                <c:pt idx="8436">
                  <c:v>0.09</c:v>
                </c:pt>
                <c:pt idx="8437">
                  <c:v>0.09</c:v>
                </c:pt>
                <c:pt idx="8438">
                  <c:v>0.09</c:v>
                </c:pt>
                <c:pt idx="8439">
                  <c:v>0.09</c:v>
                </c:pt>
                <c:pt idx="8440">
                  <c:v>0.09</c:v>
                </c:pt>
                <c:pt idx="8441">
                  <c:v>0.09</c:v>
                </c:pt>
                <c:pt idx="8442">
                  <c:v>0.09</c:v>
                </c:pt>
                <c:pt idx="8443">
                  <c:v>0.09</c:v>
                </c:pt>
                <c:pt idx="8444">
                  <c:v>0.09</c:v>
                </c:pt>
                <c:pt idx="8445">
                  <c:v>0.09</c:v>
                </c:pt>
                <c:pt idx="8446">
                  <c:v>0.09</c:v>
                </c:pt>
                <c:pt idx="8447">
                  <c:v>0.09</c:v>
                </c:pt>
                <c:pt idx="8448">
                  <c:v>0.09</c:v>
                </c:pt>
                <c:pt idx="8449">
                  <c:v>0.09</c:v>
                </c:pt>
                <c:pt idx="8450">
                  <c:v>0.09</c:v>
                </c:pt>
                <c:pt idx="8451">
                  <c:v>0.09</c:v>
                </c:pt>
                <c:pt idx="8452">
                  <c:v>0.09</c:v>
                </c:pt>
                <c:pt idx="8453">
                  <c:v>0.09</c:v>
                </c:pt>
                <c:pt idx="8454">
                  <c:v>0.09</c:v>
                </c:pt>
                <c:pt idx="8455">
                  <c:v>0.09</c:v>
                </c:pt>
                <c:pt idx="8456">
                  <c:v>0.09</c:v>
                </c:pt>
                <c:pt idx="8457">
                  <c:v>0.09</c:v>
                </c:pt>
                <c:pt idx="8458">
                  <c:v>0.09</c:v>
                </c:pt>
                <c:pt idx="8459">
                  <c:v>0.09</c:v>
                </c:pt>
                <c:pt idx="8460">
                  <c:v>0.09</c:v>
                </c:pt>
                <c:pt idx="8461">
                  <c:v>0.09</c:v>
                </c:pt>
                <c:pt idx="8462">
                  <c:v>0.09</c:v>
                </c:pt>
                <c:pt idx="8463">
                  <c:v>0.09</c:v>
                </c:pt>
                <c:pt idx="8464">
                  <c:v>0.09</c:v>
                </c:pt>
                <c:pt idx="8465">
                  <c:v>0.09</c:v>
                </c:pt>
                <c:pt idx="8466">
                  <c:v>0.09</c:v>
                </c:pt>
                <c:pt idx="8467">
                  <c:v>0.09</c:v>
                </c:pt>
                <c:pt idx="8468">
                  <c:v>0.09</c:v>
                </c:pt>
                <c:pt idx="8469">
                  <c:v>0.09</c:v>
                </c:pt>
                <c:pt idx="8470">
                  <c:v>0.09</c:v>
                </c:pt>
                <c:pt idx="8471">
                  <c:v>0.09</c:v>
                </c:pt>
                <c:pt idx="8472">
                  <c:v>0.09</c:v>
                </c:pt>
                <c:pt idx="8473">
                  <c:v>0.09</c:v>
                </c:pt>
                <c:pt idx="8474">
                  <c:v>0.09</c:v>
                </c:pt>
                <c:pt idx="8475">
                  <c:v>0.09</c:v>
                </c:pt>
                <c:pt idx="8476">
                  <c:v>0.09</c:v>
                </c:pt>
                <c:pt idx="8477">
                  <c:v>0.09</c:v>
                </c:pt>
                <c:pt idx="8478">
                  <c:v>0.09</c:v>
                </c:pt>
                <c:pt idx="8479">
                  <c:v>0.09</c:v>
                </c:pt>
                <c:pt idx="8480">
                  <c:v>0.09</c:v>
                </c:pt>
                <c:pt idx="8481">
                  <c:v>0.09</c:v>
                </c:pt>
                <c:pt idx="8482">
                  <c:v>0.09</c:v>
                </c:pt>
                <c:pt idx="8483">
                  <c:v>0.09</c:v>
                </c:pt>
                <c:pt idx="8484">
                  <c:v>0.09</c:v>
                </c:pt>
                <c:pt idx="8485">
                  <c:v>0.09</c:v>
                </c:pt>
                <c:pt idx="8486">
                  <c:v>0.09</c:v>
                </c:pt>
                <c:pt idx="8487">
                  <c:v>0.09</c:v>
                </c:pt>
                <c:pt idx="8488">
                  <c:v>0.09</c:v>
                </c:pt>
                <c:pt idx="8489">
                  <c:v>0.09</c:v>
                </c:pt>
                <c:pt idx="8490">
                  <c:v>0.09</c:v>
                </c:pt>
                <c:pt idx="8491">
                  <c:v>0.09</c:v>
                </c:pt>
                <c:pt idx="8492">
                  <c:v>0.09</c:v>
                </c:pt>
                <c:pt idx="8493">
                  <c:v>0.09</c:v>
                </c:pt>
                <c:pt idx="8494">
                  <c:v>0.09</c:v>
                </c:pt>
                <c:pt idx="8495">
                  <c:v>0.09</c:v>
                </c:pt>
                <c:pt idx="8496">
                  <c:v>0.09</c:v>
                </c:pt>
                <c:pt idx="8497">
                  <c:v>0.09</c:v>
                </c:pt>
                <c:pt idx="8498">
                  <c:v>0.09</c:v>
                </c:pt>
                <c:pt idx="8499">
                  <c:v>0.09</c:v>
                </c:pt>
                <c:pt idx="8500">
                  <c:v>0.09</c:v>
                </c:pt>
                <c:pt idx="8501">
                  <c:v>0.09</c:v>
                </c:pt>
                <c:pt idx="8502">
                  <c:v>0.09</c:v>
                </c:pt>
                <c:pt idx="8503">
                  <c:v>0.09</c:v>
                </c:pt>
                <c:pt idx="8504">
                  <c:v>0.09</c:v>
                </c:pt>
                <c:pt idx="8505">
                  <c:v>0.09</c:v>
                </c:pt>
                <c:pt idx="8506">
                  <c:v>0.09</c:v>
                </c:pt>
                <c:pt idx="8507">
                  <c:v>0.09</c:v>
                </c:pt>
                <c:pt idx="8508">
                  <c:v>0.09</c:v>
                </c:pt>
                <c:pt idx="8509">
                  <c:v>0.09</c:v>
                </c:pt>
                <c:pt idx="8510">
                  <c:v>0.09</c:v>
                </c:pt>
                <c:pt idx="8511">
                  <c:v>0.09</c:v>
                </c:pt>
                <c:pt idx="8512">
                  <c:v>0.09</c:v>
                </c:pt>
                <c:pt idx="8513">
                  <c:v>0.09</c:v>
                </c:pt>
                <c:pt idx="8514">
                  <c:v>0.09</c:v>
                </c:pt>
                <c:pt idx="8515">
                  <c:v>0.09</c:v>
                </c:pt>
                <c:pt idx="8516">
                  <c:v>0.09</c:v>
                </c:pt>
                <c:pt idx="8517">
                  <c:v>0.09</c:v>
                </c:pt>
                <c:pt idx="8518">
                  <c:v>0.09</c:v>
                </c:pt>
                <c:pt idx="8519">
                  <c:v>0.09</c:v>
                </c:pt>
                <c:pt idx="8520">
                  <c:v>0.09</c:v>
                </c:pt>
                <c:pt idx="8521">
                  <c:v>0.09</c:v>
                </c:pt>
                <c:pt idx="8522">
                  <c:v>0.09</c:v>
                </c:pt>
                <c:pt idx="8523">
                  <c:v>0.09</c:v>
                </c:pt>
                <c:pt idx="8524">
                  <c:v>0.09</c:v>
                </c:pt>
                <c:pt idx="8525">
                  <c:v>0.09</c:v>
                </c:pt>
                <c:pt idx="8526">
                  <c:v>0.09</c:v>
                </c:pt>
                <c:pt idx="8527">
                  <c:v>0.09</c:v>
                </c:pt>
                <c:pt idx="8528">
                  <c:v>0.09</c:v>
                </c:pt>
                <c:pt idx="8529">
                  <c:v>0.09</c:v>
                </c:pt>
                <c:pt idx="8530">
                  <c:v>0.09</c:v>
                </c:pt>
                <c:pt idx="8531">
                  <c:v>0.09</c:v>
                </c:pt>
                <c:pt idx="8532">
                  <c:v>0.09</c:v>
                </c:pt>
                <c:pt idx="8533">
                  <c:v>0.09</c:v>
                </c:pt>
                <c:pt idx="8534">
                  <c:v>0.09</c:v>
                </c:pt>
                <c:pt idx="8535">
                  <c:v>0.09</c:v>
                </c:pt>
                <c:pt idx="8536">
                  <c:v>0.09</c:v>
                </c:pt>
                <c:pt idx="8537">
                  <c:v>0.09</c:v>
                </c:pt>
                <c:pt idx="8538">
                  <c:v>0.09</c:v>
                </c:pt>
                <c:pt idx="8539">
                  <c:v>0.09</c:v>
                </c:pt>
                <c:pt idx="8540">
                  <c:v>0.09</c:v>
                </c:pt>
                <c:pt idx="8541">
                  <c:v>0.09</c:v>
                </c:pt>
                <c:pt idx="8542">
                  <c:v>0.09</c:v>
                </c:pt>
                <c:pt idx="8543">
                  <c:v>0.09</c:v>
                </c:pt>
                <c:pt idx="8544">
                  <c:v>0.09</c:v>
                </c:pt>
                <c:pt idx="8545">
                  <c:v>0.09</c:v>
                </c:pt>
                <c:pt idx="8546">
                  <c:v>0.09</c:v>
                </c:pt>
                <c:pt idx="8547">
                  <c:v>0.09</c:v>
                </c:pt>
                <c:pt idx="8548">
                  <c:v>0.09</c:v>
                </c:pt>
                <c:pt idx="8549">
                  <c:v>0.09</c:v>
                </c:pt>
                <c:pt idx="8550">
                  <c:v>0.09</c:v>
                </c:pt>
                <c:pt idx="8551">
                  <c:v>0.09</c:v>
                </c:pt>
                <c:pt idx="8552">
                  <c:v>0.09</c:v>
                </c:pt>
                <c:pt idx="8553">
                  <c:v>0.09</c:v>
                </c:pt>
                <c:pt idx="8554">
                  <c:v>0.09</c:v>
                </c:pt>
                <c:pt idx="8555">
                  <c:v>0.09</c:v>
                </c:pt>
                <c:pt idx="8556">
                  <c:v>0.09</c:v>
                </c:pt>
                <c:pt idx="8557">
                  <c:v>0.09</c:v>
                </c:pt>
                <c:pt idx="8558">
                  <c:v>0.09</c:v>
                </c:pt>
                <c:pt idx="8559">
                  <c:v>0.09</c:v>
                </c:pt>
                <c:pt idx="8560">
                  <c:v>0.09</c:v>
                </c:pt>
                <c:pt idx="8561">
                  <c:v>0.09</c:v>
                </c:pt>
                <c:pt idx="8562">
                  <c:v>0.09</c:v>
                </c:pt>
                <c:pt idx="8563">
                  <c:v>0.09</c:v>
                </c:pt>
                <c:pt idx="8564">
                  <c:v>0.09</c:v>
                </c:pt>
                <c:pt idx="8565">
                  <c:v>0.09</c:v>
                </c:pt>
                <c:pt idx="8566">
                  <c:v>0.09</c:v>
                </c:pt>
                <c:pt idx="8567">
                  <c:v>0.09</c:v>
                </c:pt>
                <c:pt idx="8568">
                  <c:v>0.09</c:v>
                </c:pt>
                <c:pt idx="8569">
                  <c:v>0.09</c:v>
                </c:pt>
                <c:pt idx="8570">
                  <c:v>0.09</c:v>
                </c:pt>
                <c:pt idx="8571">
                  <c:v>0.09</c:v>
                </c:pt>
                <c:pt idx="8572">
                  <c:v>0.09</c:v>
                </c:pt>
                <c:pt idx="8573">
                  <c:v>0.09</c:v>
                </c:pt>
                <c:pt idx="8574">
                  <c:v>0.09</c:v>
                </c:pt>
                <c:pt idx="8575">
                  <c:v>0.09</c:v>
                </c:pt>
                <c:pt idx="8576">
                  <c:v>0.09</c:v>
                </c:pt>
                <c:pt idx="8577">
                  <c:v>0.09</c:v>
                </c:pt>
                <c:pt idx="8578">
                  <c:v>0.09</c:v>
                </c:pt>
                <c:pt idx="8579">
                  <c:v>0.09</c:v>
                </c:pt>
                <c:pt idx="8580">
                  <c:v>0.09</c:v>
                </c:pt>
                <c:pt idx="8581">
                  <c:v>0.09</c:v>
                </c:pt>
                <c:pt idx="8582">
                  <c:v>0.09</c:v>
                </c:pt>
                <c:pt idx="8583">
                  <c:v>0.09</c:v>
                </c:pt>
                <c:pt idx="8584">
                  <c:v>0.09</c:v>
                </c:pt>
                <c:pt idx="8585">
                  <c:v>0.09</c:v>
                </c:pt>
                <c:pt idx="8586">
                  <c:v>0.09</c:v>
                </c:pt>
                <c:pt idx="8587">
                  <c:v>0.09</c:v>
                </c:pt>
                <c:pt idx="8588">
                  <c:v>0.09</c:v>
                </c:pt>
                <c:pt idx="8589">
                  <c:v>0.09</c:v>
                </c:pt>
                <c:pt idx="8590">
                  <c:v>0.09</c:v>
                </c:pt>
                <c:pt idx="8591">
                  <c:v>0.09</c:v>
                </c:pt>
                <c:pt idx="8592">
                  <c:v>0.09</c:v>
                </c:pt>
                <c:pt idx="8593">
                  <c:v>0.09</c:v>
                </c:pt>
                <c:pt idx="8594">
                  <c:v>0.09</c:v>
                </c:pt>
                <c:pt idx="8595">
                  <c:v>0.09</c:v>
                </c:pt>
                <c:pt idx="8596">
                  <c:v>0.09</c:v>
                </c:pt>
                <c:pt idx="8597">
                  <c:v>0.09</c:v>
                </c:pt>
                <c:pt idx="8598">
                  <c:v>0.09</c:v>
                </c:pt>
                <c:pt idx="8599">
                  <c:v>0.08</c:v>
                </c:pt>
                <c:pt idx="8600">
                  <c:v>0.08</c:v>
                </c:pt>
                <c:pt idx="8601">
                  <c:v>0.08</c:v>
                </c:pt>
                <c:pt idx="8602">
                  <c:v>0.09</c:v>
                </c:pt>
                <c:pt idx="8603">
                  <c:v>0.09</c:v>
                </c:pt>
                <c:pt idx="8604">
                  <c:v>0.09</c:v>
                </c:pt>
                <c:pt idx="8605">
                  <c:v>0.09</c:v>
                </c:pt>
                <c:pt idx="8606">
                  <c:v>0.09</c:v>
                </c:pt>
                <c:pt idx="8607">
                  <c:v>0.09</c:v>
                </c:pt>
                <c:pt idx="8608">
                  <c:v>0.09</c:v>
                </c:pt>
                <c:pt idx="8609">
                  <c:v>0.09</c:v>
                </c:pt>
                <c:pt idx="8610">
                  <c:v>0.09</c:v>
                </c:pt>
                <c:pt idx="8611">
                  <c:v>0.09</c:v>
                </c:pt>
                <c:pt idx="8612">
                  <c:v>0.09</c:v>
                </c:pt>
                <c:pt idx="8613">
                  <c:v>0.09</c:v>
                </c:pt>
                <c:pt idx="8614">
                  <c:v>0.09</c:v>
                </c:pt>
                <c:pt idx="8615">
                  <c:v>0.09</c:v>
                </c:pt>
                <c:pt idx="8616">
                  <c:v>0.09</c:v>
                </c:pt>
                <c:pt idx="8617">
                  <c:v>0.09</c:v>
                </c:pt>
                <c:pt idx="8618">
                  <c:v>0.09</c:v>
                </c:pt>
                <c:pt idx="8619">
                  <c:v>0.09</c:v>
                </c:pt>
                <c:pt idx="8620">
                  <c:v>0.09</c:v>
                </c:pt>
                <c:pt idx="8621">
                  <c:v>0.09</c:v>
                </c:pt>
                <c:pt idx="8622">
                  <c:v>0.09</c:v>
                </c:pt>
                <c:pt idx="8623">
                  <c:v>0.09</c:v>
                </c:pt>
                <c:pt idx="8624">
                  <c:v>0.09</c:v>
                </c:pt>
                <c:pt idx="8625">
                  <c:v>0.09</c:v>
                </c:pt>
                <c:pt idx="8626">
                  <c:v>0.09</c:v>
                </c:pt>
                <c:pt idx="8627">
                  <c:v>0.09</c:v>
                </c:pt>
                <c:pt idx="8628">
                  <c:v>0.09</c:v>
                </c:pt>
                <c:pt idx="8629">
                  <c:v>0.09</c:v>
                </c:pt>
                <c:pt idx="8630">
                  <c:v>0.09</c:v>
                </c:pt>
                <c:pt idx="8631">
                  <c:v>0.09</c:v>
                </c:pt>
                <c:pt idx="8632">
                  <c:v>0.09</c:v>
                </c:pt>
                <c:pt idx="8633">
                  <c:v>0.09</c:v>
                </c:pt>
                <c:pt idx="8634">
                  <c:v>0.09</c:v>
                </c:pt>
                <c:pt idx="8635">
                  <c:v>0.09</c:v>
                </c:pt>
                <c:pt idx="8636">
                  <c:v>0.09</c:v>
                </c:pt>
                <c:pt idx="8637">
                  <c:v>0.09</c:v>
                </c:pt>
                <c:pt idx="8638">
                  <c:v>0.09</c:v>
                </c:pt>
                <c:pt idx="8639">
                  <c:v>0.09</c:v>
                </c:pt>
                <c:pt idx="8640">
                  <c:v>0.09</c:v>
                </c:pt>
                <c:pt idx="8641">
                  <c:v>0.09</c:v>
                </c:pt>
                <c:pt idx="8642">
                  <c:v>0.09</c:v>
                </c:pt>
                <c:pt idx="8643">
                  <c:v>0.09</c:v>
                </c:pt>
                <c:pt idx="8644">
                  <c:v>0.09</c:v>
                </c:pt>
                <c:pt idx="8645">
                  <c:v>0.09</c:v>
                </c:pt>
                <c:pt idx="8646">
                  <c:v>0.09</c:v>
                </c:pt>
                <c:pt idx="8647">
                  <c:v>0.09</c:v>
                </c:pt>
                <c:pt idx="8648">
                  <c:v>0.09</c:v>
                </c:pt>
                <c:pt idx="8649">
                  <c:v>0.09</c:v>
                </c:pt>
                <c:pt idx="8650">
                  <c:v>0.09</c:v>
                </c:pt>
                <c:pt idx="8651">
                  <c:v>0.09</c:v>
                </c:pt>
                <c:pt idx="8652">
                  <c:v>0.09</c:v>
                </c:pt>
                <c:pt idx="8653">
                  <c:v>0.09</c:v>
                </c:pt>
                <c:pt idx="8654">
                  <c:v>0.09</c:v>
                </c:pt>
                <c:pt idx="8655">
                  <c:v>0.09</c:v>
                </c:pt>
                <c:pt idx="8656">
                  <c:v>0.09</c:v>
                </c:pt>
                <c:pt idx="8657">
                  <c:v>0.09</c:v>
                </c:pt>
                <c:pt idx="8658">
                  <c:v>0.09</c:v>
                </c:pt>
                <c:pt idx="8659">
                  <c:v>0.09</c:v>
                </c:pt>
                <c:pt idx="8660">
                  <c:v>0.09</c:v>
                </c:pt>
                <c:pt idx="8661">
                  <c:v>0.09</c:v>
                </c:pt>
                <c:pt idx="8662">
                  <c:v>0.09</c:v>
                </c:pt>
                <c:pt idx="8663">
                  <c:v>0.09</c:v>
                </c:pt>
                <c:pt idx="8664">
                  <c:v>0.09</c:v>
                </c:pt>
                <c:pt idx="8665">
                  <c:v>0.09</c:v>
                </c:pt>
                <c:pt idx="8666">
                  <c:v>0.09</c:v>
                </c:pt>
                <c:pt idx="8667">
                  <c:v>0.09</c:v>
                </c:pt>
                <c:pt idx="8668">
                  <c:v>0.09</c:v>
                </c:pt>
                <c:pt idx="8669">
                  <c:v>0.09</c:v>
                </c:pt>
                <c:pt idx="8670">
                  <c:v>0.09</c:v>
                </c:pt>
                <c:pt idx="8671">
                  <c:v>0.09</c:v>
                </c:pt>
                <c:pt idx="8672">
                  <c:v>0.09</c:v>
                </c:pt>
                <c:pt idx="8673">
                  <c:v>0.09</c:v>
                </c:pt>
                <c:pt idx="8674">
                  <c:v>0.09</c:v>
                </c:pt>
                <c:pt idx="8675">
                  <c:v>0.09</c:v>
                </c:pt>
                <c:pt idx="8676">
                  <c:v>0.09</c:v>
                </c:pt>
                <c:pt idx="8677">
                  <c:v>0.09</c:v>
                </c:pt>
                <c:pt idx="8678">
                  <c:v>0.09</c:v>
                </c:pt>
                <c:pt idx="8679">
                  <c:v>0.09</c:v>
                </c:pt>
                <c:pt idx="8680">
                  <c:v>0.09</c:v>
                </c:pt>
                <c:pt idx="8681">
                  <c:v>0.09</c:v>
                </c:pt>
                <c:pt idx="8682">
                  <c:v>0.09</c:v>
                </c:pt>
                <c:pt idx="8683">
                  <c:v>0.09</c:v>
                </c:pt>
                <c:pt idx="8684">
                  <c:v>0.09</c:v>
                </c:pt>
                <c:pt idx="8685">
                  <c:v>0.09</c:v>
                </c:pt>
                <c:pt idx="8686">
                  <c:v>0.09</c:v>
                </c:pt>
                <c:pt idx="8687">
                  <c:v>0.09</c:v>
                </c:pt>
                <c:pt idx="8688">
                  <c:v>0.09</c:v>
                </c:pt>
                <c:pt idx="8689">
                  <c:v>0.09</c:v>
                </c:pt>
                <c:pt idx="8690">
                  <c:v>0.09</c:v>
                </c:pt>
                <c:pt idx="8691">
                  <c:v>0.09</c:v>
                </c:pt>
                <c:pt idx="8692">
                  <c:v>0.09</c:v>
                </c:pt>
                <c:pt idx="8693">
                  <c:v>0.09</c:v>
                </c:pt>
                <c:pt idx="8694">
                  <c:v>0.09</c:v>
                </c:pt>
                <c:pt idx="8695">
                  <c:v>0.09</c:v>
                </c:pt>
                <c:pt idx="8696">
                  <c:v>0.09</c:v>
                </c:pt>
                <c:pt idx="8697">
                  <c:v>0.09</c:v>
                </c:pt>
                <c:pt idx="8698">
                  <c:v>0.09</c:v>
                </c:pt>
                <c:pt idx="8699">
                  <c:v>0.09</c:v>
                </c:pt>
                <c:pt idx="8700">
                  <c:v>0.09</c:v>
                </c:pt>
                <c:pt idx="8701">
                  <c:v>0.09</c:v>
                </c:pt>
                <c:pt idx="8702">
                  <c:v>0.09</c:v>
                </c:pt>
                <c:pt idx="8703">
                  <c:v>0.09</c:v>
                </c:pt>
                <c:pt idx="8704">
                  <c:v>0.09</c:v>
                </c:pt>
                <c:pt idx="8705">
                  <c:v>0.09</c:v>
                </c:pt>
                <c:pt idx="8706">
                  <c:v>0.09</c:v>
                </c:pt>
                <c:pt idx="8707">
                  <c:v>0.09</c:v>
                </c:pt>
                <c:pt idx="8708">
                  <c:v>0.09</c:v>
                </c:pt>
                <c:pt idx="8709">
                  <c:v>0.09</c:v>
                </c:pt>
                <c:pt idx="8710">
                  <c:v>0.09</c:v>
                </c:pt>
                <c:pt idx="8711">
                  <c:v>0.09</c:v>
                </c:pt>
                <c:pt idx="8712">
                  <c:v>0.09</c:v>
                </c:pt>
                <c:pt idx="8713">
                  <c:v>0.09</c:v>
                </c:pt>
                <c:pt idx="8714">
                  <c:v>0.09</c:v>
                </c:pt>
                <c:pt idx="8715">
                  <c:v>0.09</c:v>
                </c:pt>
                <c:pt idx="8716">
                  <c:v>0.09</c:v>
                </c:pt>
                <c:pt idx="8717">
                  <c:v>0.09</c:v>
                </c:pt>
                <c:pt idx="8718">
                  <c:v>0.09</c:v>
                </c:pt>
                <c:pt idx="8719">
                  <c:v>0.09</c:v>
                </c:pt>
                <c:pt idx="8720">
                  <c:v>0.09</c:v>
                </c:pt>
                <c:pt idx="8721">
                  <c:v>0.09</c:v>
                </c:pt>
                <c:pt idx="8722">
                  <c:v>0.09</c:v>
                </c:pt>
                <c:pt idx="8723">
                  <c:v>0.09</c:v>
                </c:pt>
                <c:pt idx="8724">
                  <c:v>0.09</c:v>
                </c:pt>
                <c:pt idx="8725">
                  <c:v>0.09</c:v>
                </c:pt>
                <c:pt idx="8726">
                  <c:v>0.09</c:v>
                </c:pt>
                <c:pt idx="8727">
                  <c:v>0.09</c:v>
                </c:pt>
                <c:pt idx="8728">
                  <c:v>0.09</c:v>
                </c:pt>
                <c:pt idx="8729">
                  <c:v>0.09</c:v>
                </c:pt>
                <c:pt idx="8730">
                  <c:v>0.09</c:v>
                </c:pt>
                <c:pt idx="8731">
                  <c:v>0.09</c:v>
                </c:pt>
                <c:pt idx="8732">
                  <c:v>0.09</c:v>
                </c:pt>
                <c:pt idx="8733">
                  <c:v>0.09</c:v>
                </c:pt>
                <c:pt idx="8734">
                  <c:v>0.09</c:v>
                </c:pt>
                <c:pt idx="8735">
                  <c:v>0.09</c:v>
                </c:pt>
                <c:pt idx="8736">
                  <c:v>0.09</c:v>
                </c:pt>
                <c:pt idx="8737">
                  <c:v>0.09</c:v>
                </c:pt>
                <c:pt idx="8738">
                  <c:v>0.09</c:v>
                </c:pt>
                <c:pt idx="8739">
                  <c:v>0.09</c:v>
                </c:pt>
                <c:pt idx="8740">
                  <c:v>0.09</c:v>
                </c:pt>
                <c:pt idx="8741">
                  <c:v>0.09</c:v>
                </c:pt>
                <c:pt idx="8742">
                  <c:v>0.09</c:v>
                </c:pt>
                <c:pt idx="8743">
                  <c:v>0.09</c:v>
                </c:pt>
                <c:pt idx="8744">
                  <c:v>0.09</c:v>
                </c:pt>
                <c:pt idx="8745">
                  <c:v>0.09</c:v>
                </c:pt>
                <c:pt idx="8746">
                  <c:v>0.09</c:v>
                </c:pt>
                <c:pt idx="8747">
                  <c:v>0.09</c:v>
                </c:pt>
                <c:pt idx="8748">
                  <c:v>0.09</c:v>
                </c:pt>
                <c:pt idx="8749">
                  <c:v>0.09</c:v>
                </c:pt>
                <c:pt idx="8750">
                  <c:v>0.09</c:v>
                </c:pt>
                <c:pt idx="8751">
                  <c:v>0.09</c:v>
                </c:pt>
                <c:pt idx="8752">
                  <c:v>0.09</c:v>
                </c:pt>
                <c:pt idx="8753">
                  <c:v>0.09</c:v>
                </c:pt>
                <c:pt idx="8754">
                  <c:v>0.09</c:v>
                </c:pt>
                <c:pt idx="8755">
                  <c:v>0.09</c:v>
                </c:pt>
                <c:pt idx="8756">
                  <c:v>0.09</c:v>
                </c:pt>
                <c:pt idx="8757">
                  <c:v>0.09</c:v>
                </c:pt>
                <c:pt idx="8758">
                  <c:v>0.09</c:v>
                </c:pt>
                <c:pt idx="8759">
                  <c:v>0.09</c:v>
                </c:pt>
                <c:pt idx="8760">
                  <c:v>0.09</c:v>
                </c:pt>
                <c:pt idx="8761">
                  <c:v>0.09</c:v>
                </c:pt>
                <c:pt idx="8762">
                  <c:v>0.09</c:v>
                </c:pt>
                <c:pt idx="8763">
                  <c:v>0.09</c:v>
                </c:pt>
                <c:pt idx="8764">
                  <c:v>0.09</c:v>
                </c:pt>
                <c:pt idx="8765">
                  <c:v>0.09</c:v>
                </c:pt>
                <c:pt idx="8766">
                  <c:v>0.09</c:v>
                </c:pt>
                <c:pt idx="8767">
                  <c:v>0.09</c:v>
                </c:pt>
                <c:pt idx="8768">
                  <c:v>0.09</c:v>
                </c:pt>
                <c:pt idx="8769">
                  <c:v>0.09</c:v>
                </c:pt>
                <c:pt idx="8770">
                  <c:v>0.09</c:v>
                </c:pt>
                <c:pt idx="8771">
                  <c:v>0.09</c:v>
                </c:pt>
                <c:pt idx="8772">
                  <c:v>0.09</c:v>
                </c:pt>
                <c:pt idx="8773">
                  <c:v>0.09</c:v>
                </c:pt>
                <c:pt idx="8774">
                  <c:v>0.09</c:v>
                </c:pt>
                <c:pt idx="8775">
                  <c:v>0.09</c:v>
                </c:pt>
                <c:pt idx="8776">
                  <c:v>0.09</c:v>
                </c:pt>
                <c:pt idx="8777">
                  <c:v>0.09</c:v>
                </c:pt>
                <c:pt idx="8778">
                  <c:v>0.09</c:v>
                </c:pt>
                <c:pt idx="8779">
                  <c:v>0.09</c:v>
                </c:pt>
                <c:pt idx="8780">
                  <c:v>0.09</c:v>
                </c:pt>
                <c:pt idx="8781">
                  <c:v>0.09</c:v>
                </c:pt>
                <c:pt idx="8782">
                  <c:v>0.09</c:v>
                </c:pt>
                <c:pt idx="8783">
                  <c:v>0.09</c:v>
                </c:pt>
                <c:pt idx="8784">
                  <c:v>0.09</c:v>
                </c:pt>
                <c:pt idx="8785">
                  <c:v>0.09</c:v>
                </c:pt>
                <c:pt idx="8786">
                  <c:v>0.09</c:v>
                </c:pt>
                <c:pt idx="8787">
                  <c:v>0.09</c:v>
                </c:pt>
                <c:pt idx="8788">
                  <c:v>0.09</c:v>
                </c:pt>
                <c:pt idx="8789">
                  <c:v>0.09</c:v>
                </c:pt>
                <c:pt idx="8790">
                  <c:v>0.09</c:v>
                </c:pt>
                <c:pt idx="8791">
                  <c:v>0.09</c:v>
                </c:pt>
                <c:pt idx="8792">
                  <c:v>0.09</c:v>
                </c:pt>
                <c:pt idx="8793">
                  <c:v>0.09</c:v>
                </c:pt>
                <c:pt idx="8794">
                  <c:v>0.09</c:v>
                </c:pt>
                <c:pt idx="8795">
                  <c:v>0.09</c:v>
                </c:pt>
                <c:pt idx="8796">
                  <c:v>0.09</c:v>
                </c:pt>
                <c:pt idx="8797">
                  <c:v>0.09</c:v>
                </c:pt>
                <c:pt idx="8798">
                  <c:v>0.09</c:v>
                </c:pt>
                <c:pt idx="8799">
                  <c:v>0.09</c:v>
                </c:pt>
                <c:pt idx="8800">
                  <c:v>0.09</c:v>
                </c:pt>
                <c:pt idx="8801">
                  <c:v>0.09</c:v>
                </c:pt>
                <c:pt idx="8802">
                  <c:v>0.09</c:v>
                </c:pt>
                <c:pt idx="8803">
                  <c:v>0.09</c:v>
                </c:pt>
                <c:pt idx="8804">
                  <c:v>0.09</c:v>
                </c:pt>
                <c:pt idx="8805">
                  <c:v>0.09</c:v>
                </c:pt>
                <c:pt idx="8806">
                  <c:v>0.09</c:v>
                </c:pt>
                <c:pt idx="8807">
                  <c:v>0.09</c:v>
                </c:pt>
                <c:pt idx="8808">
                  <c:v>0.09</c:v>
                </c:pt>
                <c:pt idx="8809">
                  <c:v>0.09</c:v>
                </c:pt>
                <c:pt idx="8810">
                  <c:v>0.09</c:v>
                </c:pt>
                <c:pt idx="8811">
                  <c:v>0.09</c:v>
                </c:pt>
                <c:pt idx="8812">
                  <c:v>0.09</c:v>
                </c:pt>
                <c:pt idx="8813">
                  <c:v>0.09</c:v>
                </c:pt>
                <c:pt idx="8814">
                  <c:v>0.09</c:v>
                </c:pt>
                <c:pt idx="8815">
                  <c:v>0.09</c:v>
                </c:pt>
                <c:pt idx="8816">
                  <c:v>0.09</c:v>
                </c:pt>
                <c:pt idx="8817">
                  <c:v>0.09</c:v>
                </c:pt>
                <c:pt idx="8818">
                  <c:v>0.09</c:v>
                </c:pt>
                <c:pt idx="8819">
                  <c:v>0.09</c:v>
                </c:pt>
                <c:pt idx="8820">
                  <c:v>0.09</c:v>
                </c:pt>
                <c:pt idx="8821">
                  <c:v>0.09</c:v>
                </c:pt>
                <c:pt idx="8822">
                  <c:v>0.09</c:v>
                </c:pt>
                <c:pt idx="8823">
                  <c:v>0.09</c:v>
                </c:pt>
                <c:pt idx="8824">
                  <c:v>0.09</c:v>
                </c:pt>
                <c:pt idx="8825">
                  <c:v>0.09</c:v>
                </c:pt>
                <c:pt idx="8826">
                  <c:v>0.09</c:v>
                </c:pt>
                <c:pt idx="8827">
                  <c:v>0.09</c:v>
                </c:pt>
                <c:pt idx="8828">
                  <c:v>0.09</c:v>
                </c:pt>
                <c:pt idx="8829">
                  <c:v>0.09</c:v>
                </c:pt>
                <c:pt idx="8830">
                  <c:v>0.09</c:v>
                </c:pt>
                <c:pt idx="8831">
                  <c:v>0.09</c:v>
                </c:pt>
                <c:pt idx="8832">
                  <c:v>0.09</c:v>
                </c:pt>
                <c:pt idx="8833">
                  <c:v>0.09</c:v>
                </c:pt>
                <c:pt idx="8834">
                  <c:v>0.09</c:v>
                </c:pt>
                <c:pt idx="8835">
                  <c:v>0.09</c:v>
                </c:pt>
                <c:pt idx="8836">
                  <c:v>0.09</c:v>
                </c:pt>
                <c:pt idx="8837">
                  <c:v>0.09</c:v>
                </c:pt>
                <c:pt idx="8838">
                  <c:v>0.09</c:v>
                </c:pt>
                <c:pt idx="8839">
                  <c:v>0.09</c:v>
                </c:pt>
                <c:pt idx="8840">
                  <c:v>0.09</c:v>
                </c:pt>
                <c:pt idx="8841">
                  <c:v>0.09</c:v>
                </c:pt>
                <c:pt idx="8842">
                  <c:v>0.09</c:v>
                </c:pt>
                <c:pt idx="8843">
                  <c:v>0.09</c:v>
                </c:pt>
                <c:pt idx="8844">
                  <c:v>0.09</c:v>
                </c:pt>
                <c:pt idx="8845">
                  <c:v>0.09</c:v>
                </c:pt>
                <c:pt idx="8846">
                  <c:v>0.09</c:v>
                </c:pt>
                <c:pt idx="8847">
                  <c:v>0.09</c:v>
                </c:pt>
                <c:pt idx="8848">
                  <c:v>0.09</c:v>
                </c:pt>
                <c:pt idx="8849">
                  <c:v>0.09</c:v>
                </c:pt>
                <c:pt idx="8850">
                  <c:v>0.09</c:v>
                </c:pt>
                <c:pt idx="8851">
                  <c:v>0.09</c:v>
                </c:pt>
                <c:pt idx="8852">
                  <c:v>0.09</c:v>
                </c:pt>
                <c:pt idx="8853">
                  <c:v>0.09</c:v>
                </c:pt>
                <c:pt idx="8854">
                  <c:v>0.09</c:v>
                </c:pt>
                <c:pt idx="8855">
                  <c:v>0.09</c:v>
                </c:pt>
                <c:pt idx="8856">
                  <c:v>0.09</c:v>
                </c:pt>
                <c:pt idx="8857">
                  <c:v>0.09</c:v>
                </c:pt>
                <c:pt idx="8858">
                  <c:v>0.09</c:v>
                </c:pt>
                <c:pt idx="8859">
                  <c:v>0.09</c:v>
                </c:pt>
                <c:pt idx="8860">
                  <c:v>0.09</c:v>
                </c:pt>
                <c:pt idx="8861">
                  <c:v>0.09</c:v>
                </c:pt>
                <c:pt idx="8862">
                  <c:v>0.09</c:v>
                </c:pt>
                <c:pt idx="8863">
                  <c:v>0.09</c:v>
                </c:pt>
                <c:pt idx="8864">
                  <c:v>0.09</c:v>
                </c:pt>
                <c:pt idx="8865">
                  <c:v>0.09</c:v>
                </c:pt>
                <c:pt idx="8866">
                  <c:v>0.09</c:v>
                </c:pt>
                <c:pt idx="8867">
                  <c:v>0.09</c:v>
                </c:pt>
                <c:pt idx="8868">
                  <c:v>0.09</c:v>
                </c:pt>
                <c:pt idx="8869">
                  <c:v>0.09</c:v>
                </c:pt>
                <c:pt idx="8870">
                  <c:v>0.09</c:v>
                </c:pt>
                <c:pt idx="8871">
                  <c:v>0.09</c:v>
                </c:pt>
                <c:pt idx="8872">
                  <c:v>0.09</c:v>
                </c:pt>
                <c:pt idx="8873">
                  <c:v>0.09</c:v>
                </c:pt>
                <c:pt idx="8874">
                  <c:v>0.09</c:v>
                </c:pt>
                <c:pt idx="8875">
                  <c:v>0.09</c:v>
                </c:pt>
                <c:pt idx="8876">
                  <c:v>0.09</c:v>
                </c:pt>
                <c:pt idx="8877">
                  <c:v>0.09</c:v>
                </c:pt>
                <c:pt idx="8878">
                  <c:v>0.09</c:v>
                </c:pt>
                <c:pt idx="8879">
                  <c:v>0.09</c:v>
                </c:pt>
                <c:pt idx="8880">
                  <c:v>0.09</c:v>
                </c:pt>
                <c:pt idx="8881">
                  <c:v>0.09</c:v>
                </c:pt>
                <c:pt idx="8882">
                  <c:v>0.09</c:v>
                </c:pt>
                <c:pt idx="8883">
                  <c:v>0.09</c:v>
                </c:pt>
                <c:pt idx="8884">
                  <c:v>0.09</c:v>
                </c:pt>
                <c:pt idx="8885">
                  <c:v>0.09</c:v>
                </c:pt>
                <c:pt idx="8886">
                  <c:v>0.09</c:v>
                </c:pt>
                <c:pt idx="8887">
                  <c:v>0.09</c:v>
                </c:pt>
                <c:pt idx="8888">
                  <c:v>0.09</c:v>
                </c:pt>
                <c:pt idx="8889">
                  <c:v>0.09</c:v>
                </c:pt>
                <c:pt idx="8890">
                  <c:v>0.09</c:v>
                </c:pt>
                <c:pt idx="8891">
                  <c:v>0.09</c:v>
                </c:pt>
                <c:pt idx="8892">
                  <c:v>0.09</c:v>
                </c:pt>
                <c:pt idx="8893">
                  <c:v>0.09</c:v>
                </c:pt>
                <c:pt idx="8894">
                  <c:v>0.09</c:v>
                </c:pt>
                <c:pt idx="8895">
                  <c:v>0.09</c:v>
                </c:pt>
                <c:pt idx="8896">
                  <c:v>0.09</c:v>
                </c:pt>
                <c:pt idx="8897">
                  <c:v>0.09</c:v>
                </c:pt>
                <c:pt idx="8898">
                  <c:v>0.09</c:v>
                </c:pt>
                <c:pt idx="8899">
                  <c:v>0.09</c:v>
                </c:pt>
                <c:pt idx="8900">
                  <c:v>0.09</c:v>
                </c:pt>
                <c:pt idx="8901">
                  <c:v>0.09</c:v>
                </c:pt>
                <c:pt idx="8902">
                  <c:v>0.09</c:v>
                </c:pt>
                <c:pt idx="8903">
                  <c:v>0.09</c:v>
                </c:pt>
                <c:pt idx="8904">
                  <c:v>0.09</c:v>
                </c:pt>
                <c:pt idx="8905">
                  <c:v>0.09</c:v>
                </c:pt>
                <c:pt idx="8906">
                  <c:v>0.09</c:v>
                </c:pt>
                <c:pt idx="8907">
                  <c:v>0.09</c:v>
                </c:pt>
                <c:pt idx="8908">
                  <c:v>0.09</c:v>
                </c:pt>
                <c:pt idx="8909">
                  <c:v>0.09</c:v>
                </c:pt>
                <c:pt idx="8910">
                  <c:v>0.09</c:v>
                </c:pt>
                <c:pt idx="8911">
                  <c:v>0.09</c:v>
                </c:pt>
                <c:pt idx="8912">
                  <c:v>0.09</c:v>
                </c:pt>
                <c:pt idx="8913">
                  <c:v>0.09</c:v>
                </c:pt>
                <c:pt idx="8914">
                  <c:v>0.09</c:v>
                </c:pt>
                <c:pt idx="8915">
                  <c:v>0.09</c:v>
                </c:pt>
                <c:pt idx="8916">
                  <c:v>0.09</c:v>
                </c:pt>
                <c:pt idx="8917">
                  <c:v>0.09</c:v>
                </c:pt>
                <c:pt idx="8918">
                  <c:v>0.09</c:v>
                </c:pt>
                <c:pt idx="8919">
                  <c:v>0.09</c:v>
                </c:pt>
                <c:pt idx="8920">
                  <c:v>0.09</c:v>
                </c:pt>
                <c:pt idx="8921">
                  <c:v>0.09</c:v>
                </c:pt>
                <c:pt idx="8922">
                  <c:v>0.09</c:v>
                </c:pt>
                <c:pt idx="8923">
                  <c:v>0.09</c:v>
                </c:pt>
                <c:pt idx="8924">
                  <c:v>0.09</c:v>
                </c:pt>
                <c:pt idx="8925">
                  <c:v>0.09</c:v>
                </c:pt>
                <c:pt idx="8926">
                  <c:v>0.09</c:v>
                </c:pt>
                <c:pt idx="8927">
                  <c:v>0.09</c:v>
                </c:pt>
                <c:pt idx="8928">
                  <c:v>0.09</c:v>
                </c:pt>
                <c:pt idx="8929">
                  <c:v>0.09</c:v>
                </c:pt>
                <c:pt idx="8930">
                  <c:v>0.09</c:v>
                </c:pt>
                <c:pt idx="8931">
                  <c:v>0.09</c:v>
                </c:pt>
                <c:pt idx="8932">
                  <c:v>0.09</c:v>
                </c:pt>
                <c:pt idx="8933">
                  <c:v>0.09</c:v>
                </c:pt>
                <c:pt idx="8934">
                  <c:v>0.09</c:v>
                </c:pt>
                <c:pt idx="8935">
                  <c:v>0.09</c:v>
                </c:pt>
                <c:pt idx="8936">
                  <c:v>0.09</c:v>
                </c:pt>
                <c:pt idx="8937">
                  <c:v>0.09</c:v>
                </c:pt>
                <c:pt idx="8938">
                  <c:v>0.09</c:v>
                </c:pt>
                <c:pt idx="8939">
                  <c:v>0.1</c:v>
                </c:pt>
                <c:pt idx="8940">
                  <c:v>0.1</c:v>
                </c:pt>
                <c:pt idx="8941">
                  <c:v>0.1</c:v>
                </c:pt>
                <c:pt idx="8942">
                  <c:v>0.1</c:v>
                </c:pt>
                <c:pt idx="8943">
                  <c:v>0.1</c:v>
                </c:pt>
                <c:pt idx="8944">
                  <c:v>0.09</c:v>
                </c:pt>
                <c:pt idx="8945">
                  <c:v>0.09</c:v>
                </c:pt>
                <c:pt idx="8946">
                  <c:v>0.09</c:v>
                </c:pt>
                <c:pt idx="8947">
                  <c:v>0.09</c:v>
                </c:pt>
                <c:pt idx="8948">
                  <c:v>0.09</c:v>
                </c:pt>
                <c:pt idx="8949">
                  <c:v>0.09</c:v>
                </c:pt>
                <c:pt idx="8950">
                  <c:v>0.09</c:v>
                </c:pt>
                <c:pt idx="8951">
                  <c:v>0.09</c:v>
                </c:pt>
                <c:pt idx="8952">
                  <c:v>0.09</c:v>
                </c:pt>
                <c:pt idx="8953">
                  <c:v>0.09</c:v>
                </c:pt>
                <c:pt idx="8954">
                  <c:v>0.09</c:v>
                </c:pt>
                <c:pt idx="8955">
                  <c:v>0.09</c:v>
                </c:pt>
                <c:pt idx="8956">
                  <c:v>0.09</c:v>
                </c:pt>
                <c:pt idx="8957">
                  <c:v>0.09</c:v>
                </c:pt>
                <c:pt idx="8958">
                  <c:v>0.09</c:v>
                </c:pt>
                <c:pt idx="8959">
                  <c:v>0.09</c:v>
                </c:pt>
                <c:pt idx="8960">
                  <c:v>0.09</c:v>
                </c:pt>
                <c:pt idx="8961">
                  <c:v>0.09</c:v>
                </c:pt>
                <c:pt idx="8962">
                  <c:v>0.09</c:v>
                </c:pt>
                <c:pt idx="8963">
                  <c:v>0.09</c:v>
                </c:pt>
                <c:pt idx="8964">
                  <c:v>0.09</c:v>
                </c:pt>
                <c:pt idx="8965">
                  <c:v>0.09</c:v>
                </c:pt>
                <c:pt idx="8966">
                  <c:v>0.09</c:v>
                </c:pt>
                <c:pt idx="8967">
                  <c:v>0.09</c:v>
                </c:pt>
                <c:pt idx="8968">
                  <c:v>0.09</c:v>
                </c:pt>
                <c:pt idx="8969">
                  <c:v>0.09</c:v>
                </c:pt>
                <c:pt idx="8970">
                  <c:v>0.09</c:v>
                </c:pt>
                <c:pt idx="8971">
                  <c:v>0.09</c:v>
                </c:pt>
                <c:pt idx="8972">
                  <c:v>0.09</c:v>
                </c:pt>
                <c:pt idx="8973">
                  <c:v>0.09</c:v>
                </c:pt>
                <c:pt idx="8974">
                  <c:v>0.09</c:v>
                </c:pt>
                <c:pt idx="8975">
                  <c:v>0.09</c:v>
                </c:pt>
                <c:pt idx="8976">
                  <c:v>0.09</c:v>
                </c:pt>
                <c:pt idx="8977">
                  <c:v>0.09</c:v>
                </c:pt>
                <c:pt idx="8978">
                  <c:v>0.09</c:v>
                </c:pt>
                <c:pt idx="8979">
                  <c:v>0.09</c:v>
                </c:pt>
                <c:pt idx="8980">
                  <c:v>0.09</c:v>
                </c:pt>
                <c:pt idx="8981">
                  <c:v>0.09</c:v>
                </c:pt>
                <c:pt idx="8982">
                  <c:v>0.09</c:v>
                </c:pt>
                <c:pt idx="8983">
                  <c:v>0.09</c:v>
                </c:pt>
                <c:pt idx="8984">
                  <c:v>0.09</c:v>
                </c:pt>
                <c:pt idx="8985">
                  <c:v>0.09</c:v>
                </c:pt>
                <c:pt idx="8986">
                  <c:v>0.09</c:v>
                </c:pt>
                <c:pt idx="8987">
                  <c:v>0.09</c:v>
                </c:pt>
                <c:pt idx="8988">
                  <c:v>0.09</c:v>
                </c:pt>
                <c:pt idx="8989">
                  <c:v>0.09</c:v>
                </c:pt>
                <c:pt idx="8990">
                  <c:v>0.09</c:v>
                </c:pt>
                <c:pt idx="8991">
                  <c:v>0.09</c:v>
                </c:pt>
                <c:pt idx="8992">
                  <c:v>0.09</c:v>
                </c:pt>
                <c:pt idx="8993">
                  <c:v>0.09</c:v>
                </c:pt>
                <c:pt idx="8994">
                  <c:v>0.09</c:v>
                </c:pt>
                <c:pt idx="8995">
                  <c:v>0.09</c:v>
                </c:pt>
                <c:pt idx="8996">
                  <c:v>0.09</c:v>
                </c:pt>
                <c:pt idx="8997">
                  <c:v>0.09</c:v>
                </c:pt>
                <c:pt idx="8998">
                  <c:v>0.09</c:v>
                </c:pt>
                <c:pt idx="8999">
                  <c:v>0.09</c:v>
                </c:pt>
                <c:pt idx="9000">
                  <c:v>0.09</c:v>
                </c:pt>
                <c:pt idx="9001">
                  <c:v>0.09</c:v>
                </c:pt>
                <c:pt idx="9002">
                  <c:v>0.09</c:v>
                </c:pt>
                <c:pt idx="9003">
                  <c:v>0.09</c:v>
                </c:pt>
                <c:pt idx="9004">
                  <c:v>0.09</c:v>
                </c:pt>
                <c:pt idx="9005">
                  <c:v>0.09</c:v>
                </c:pt>
                <c:pt idx="9006">
                  <c:v>0.09</c:v>
                </c:pt>
                <c:pt idx="9007">
                  <c:v>0.09</c:v>
                </c:pt>
                <c:pt idx="9008">
                  <c:v>0.09</c:v>
                </c:pt>
                <c:pt idx="9009">
                  <c:v>0.09</c:v>
                </c:pt>
                <c:pt idx="9010">
                  <c:v>0.09</c:v>
                </c:pt>
                <c:pt idx="9011">
                  <c:v>0.09</c:v>
                </c:pt>
                <c:pt idx="9012">
                  <c:v>0.09</c:v>
                </c:pt>
                <c:pt idx="9013">
                  <c:v>0.09</c:v>
                </c:pt>
                <c:pt idx="9014">
                  <c:v>0.09</c:v>
                </c:pt>
                <c:pt idx="9015">
                  <c:v>0.09</c:v>
                </c:pt>
                <c:pt idx="9016">
                  <c:v>0.09</c:v>
                </c:pt>
                <c:pt idx="9017">
                  <c:v>0.09</c:v>
                </c:pt>
                <c:pt idx="9018">
                  <c:v>0.09</c:v>
                </c:pt>
                <c:pt idx="9019">
                  <c:v>0.09</c:v>
                </c:pt>
                <c:pt idx="9020">
                  <c:v>0.09</c:v>
                </c:pt>
                <c:pt idx="9021">
                  <c:v>0.09</c:v>
                </c:pt>
                <c:pt idx="9022">
                  <c:v>0.09</c:v>
                </c:pt>
                <c:pt idx="9023">
                  <c:v>0.09</c:v>
                </c:pt>
                <c:pt idx="9024">
                  <c:v>0.09</c:v>
                </c:pt>
                <c:pt idx="9025">
                  <c:v>0.09</c:v>
                </c:pt>
                <c:pt idx="9026">
                  <c:v>0.09</c:v>
                </c:pt>
                <c:pt idx="9027">
                  <c:v>0.09</c:v>
                </c:pt>
                <c:pt idx="9028">
                  <c:v>0.09</c:v>
                </c:pt>
                <c:pt idx="9029">
                  <c:v>0.09</c:v>
                </c:pt>
                <c:pt idx="9030">
                  <c:v>0.09</c:v>
                </c:pt>
                <c:pt idx="9031">
                  <c:v>0.09</c:v>
                </c:pt>
                <c:pt idx="9032">
                  <c:v>0.09</c:v>
                </c:pt>
                <c:pt idx="9033">
                  <c:v>0.09</c:v>
                </c:pt>
                <c:pt idx="9034">
                  <c:v>0.09</c:v>
                </c:pt>
                <c:pt idx="9035">
                  <c:v>0.09</c:v>
                </c:pt>
                <c:pt idx="9036">
                  <c:v>0.09</c:v>
                </c:pt>
                <c:pt idx="9037">
                  <c:v>0.09</c:v>
                </c:pt>
                <c:pt idx="9038">
                  <c:v>0.09</c:v>
                </c:pt>
                <c:pt idx="9039">
                  <c:v>0.09</c:v>
                </c:pt>
                <c:pt idx="9040">
                  <c:v>0.09</c:v>
                </c:pt>
                <c:pt idx="9041">
                  <c:v>0.09</c:v>
                </c:pt>
                <c:pt idx="9042">
                  <c:v>0.09</c:v>
                </c:pt>
                <c:pt idx="9043">
                  <c:v>0.09</c:v>
                </c:pt>
                <c:pt idx="9044">
                  <c:v>0.09</c:v>
                </c:pt>
                <c:pt idx="9045">
                  <c:v>0.09</c:v>
                </c:pt>
                <c:pt idx="9046">
                  <c:v>0.09</c:v>
                </c:pt>
                <c:pt idx="9047">
                  <c:v>0.09</c:v>
                </c:pt>
                <c:pt idx="9048">
                  <c:v>0.09</c:v>
                </c:pt>
                <c:pt idx="9049">
                  <c:v>0.09</c:v>
                </c:pt>
                <c:pt idx="9050">
                  <c:v>0.09</c:v>
                </c:pt>
                <c:pt idx="9051">
                  <c:v>0.09</c:v>
                </c:pt>
                <c:pt idx="9052">
                  <c:v>0.09</c:v>
                </c:pt>
                <c:pt idx="9053">
                  <c:v>0.09</c:v>
                </c:pt>
                <c:pt idx="9054">
                  <c:v>0.09</c:v>
                </c:pt>
                <c:pt idx="9055">
                  <c:v>0.09</c:v>
                </c:pt>
                <c:pt idx="9056">
                  <c:v>0.09</c:v>
                </c:pt>
                <c:pt idx="9057">
                  <c:v>0.09</c:v>
                </c:pt>
                <c:pt idx="9058">
                  <c:v>0.09</c:v>
                </c:pt>
                <c:pt idx="9059">
                  <c:v>0.09</c:v>
                </c:pt>
                <c:pt idx="9060">
                  <c:v>0.09</c:v>
                </c:pt>
                <c:pt idx="9061">
                  <c:v>0.09</c:v>
                </c:pt>
                <c:pt idx="9062">
                  <c:v>0.09</c:v>
                </c:pt>
                <c:pt idx="9063">
                  <c:v>0.09</c:v>
                </c:pt>
                <c:pt idx="9064">
                  <c:v>0.09</c:v>
                </c:pt>
                <c:pt idx="9065">
                  <c:v>0.09</c:v>
                </c:pt>
                <c:pt idx="9066">
                  <c:v>0.09</c:v>
                </c:pt>
                <c:pt idx="9067">
                  <c:v>0.09</c:v>
                </c:pt>
                <c:pt idx="9068">
                  <c:v>0.09</c:v>
                </c:pt>
                <c:pt idx="9069">
                  <c:v>0.09</c:v>
                </c:pt>
                <c:pt idx="9070">
                  <c:v>0.09</c:v>
                </c:pt>
                <c:pt idx="9071">
                  <c:v>0.09</c:v>
                </c:pt>
                <c:pt idx="9073">
                  <c:v>0.09</c:v>
                </c:pt>
                <c:pt idx="9074">
                  <c:v>0.09</c:v>
                </c:pt>
                <c:pt idx="9075">
                  <c:v>0.09</c:v>
                </c:pt>
                <c:pt idx="9076">
                  <c:v>0.09</c:v>
                </c:pt>
                <c:pt idx="9077">
                  <c:v>0.09</c:v>
                </c:pt>
                <c:pt idx="9078">
                  <c:v>0.09</c:v>
                </c:pt>
                <c:pt idx="9079">
                  <c:v>0.09</c:v>
                </c:pt>
                <c:pt idx="9080">
                  <c:v>0.09</c:v>
                </c:pt>
                <c:pt idx="9081">
                  <c:v>0.09</c:v>
                </c:pt>
                <c:pt idx="9082">
                  <c:v>0.09</c:v>
                </c:pt>
                <c:pt idx="9083">
                  <c:v>0.09</c:v>
                </c:pt>
                <c:pt idx="9084">
                  <c:v>0.09</c:v>
                </c:pt>
                <c:pt idx="9085">
                  <c:v>0.09</c:v>
                </c:pt>
                <c:pt idx="9086">
                  <c:v>0.09</c:v>
                </c:pt>
                <c:pt idx="9087">
                  <c:v>0.09</c:v>
                </c:pt>
                <c:pt idx="9088">
                  <c:v>0.09</c:v>
                </c:pt>
                <c:pt idx="9089">
                  <c:v>0.09</c:v>
                </c:pt>
                <c:pt idx="9090">
                  <c:v>0.09</c:v>
                </c:pt>
                <c:pt idx="9091">
                  <c:v>0.09</c:v>
                </c:pt>
                <c:pt idx="9092">
                  <c:v>0.09</c:v>
                </c:pt>
                <c:pt idx="9093">
                  <c:v>0.09</c:v>
                </c:pt>
                <c:pt idx="9094">
                  <c:v>0.09</c:v>
                </c:pt>
                <c:pt idx="9095">
                  <c:v>0.09</c:v>
                </c:pt>
                <c:pt idx="9096">
                  <c:v>0.09</c:v>
                </c:pt>
                <c:pt idx="9097">
                  <c:v>0.09</c:v>
                </c:pt>
                <c:pt idx="9098">
                  <c:v>0.09</c:v>
                </c:pt>
                <c:pt idx="9099">
                  <c:v>0.09</c:v>
                </c:pt>
                <c:pt idx="9100">
                  <c:v>0.09</c:v>
                </c:pt>
                <c:pt idx="9101">
                  <c:v>0.09</c:v>
                </c:pt>
                <c:pt idx="9102">
                  <c:v>0.09</c:v>
                </c:pt>
                <c:pt idx="9103">
                  <c:v>0.09</c:v>
                </c:pt>
                <c:pt idx="9104">
                  <c:v>0.09</c:v>
                </c:pt>
                <c:pt idx="9105">
                  <c:v>0.09</c:v>
                </c:pt>
                <c:pt idx="9106">
                  <c:v>0.09</c:v>
                </c:pt>
                <c:pt idx="9107">
                  <c:v>0.09</c:v>
                </c:pt>
                <c:pt idx="9108">
                  <c:v>0.09</c:v>
                </c:pt>
                <c:pt idx="9109">
                  <c:v>0.09</c:v>
                </c:pt>
                <c:pt idx="9110">
                  <c:v>0.09</c:v>
                </c:pt>
                <c:pt idx="9111">
                  <c:v>0.09</c:v>
                </c:pt>
                <c:pt idx="9112">
                  <c:v>0.09</c:v>
                </c:pt>
                <c:pt idx="9113">
                  <c:v>0.09</c:v>
                </c:pt>
                <c:pt idx="9114">
                  <c:v>0.09</c:v>
                </c:pt>
                <c:pt idx="9115">
                  <c:v>0.09</c:v>
                </c:pt>
                <c:pt idx="9116">
                  <c:v>0.09</c:v>
                </c:pt>
                <c:pt idx="9117">
                  <c:v>0.09</c:v>
                </c:pt>
                <c:pt idx="9118">
                  <c:v>0.09</c:v>
                </c:pt>
                <c:pt idx="9119">
                  <c:v>0.09</c:v>
                </c:pt>
                <c:pt idx="9120">
                  <c:v>0.09</c:v>
                </c:pt>
                <c:pt idx="9121">
                  <c:v>0.09</c:v>
                </c:pt>
                <c:pt idx="9122">
                  <c:v>0.09</c:v>
                </c:pt>
                <c:pt idx="9123">
                  <c:v>0.09</c:v>
                </c:pt>
                <c:pt idx="9124">
                  <c:v>0.09</c:v>
                </c:pt>
                <c:pt idx="9125">
                  <c:v>0.09</c:v>
                </c:pt>
                <c:pt idx="9126">
                  <c:v>0.09</c:v>
                </c:pt>
                <c:pt idx="9127">
                  <c:v>0.09</c:v>
                </c:pt>
                <c:pt idx="9128">
                  <c:v>0.09</c:v>
                </c:pt>
                <c:pt idx="9129">
                  <c:v>0.09</c:v>
                </c:pt>
                <c:pt idx="9130">
                  <c:v>0.09</c:v>
                </c:pt>
                <c:pt idx="9131">
                  <c:v>0.09</c:v>
                </c:pt>
                <c:pt idx="9132">
                  <c:v>0.09</c:v>
                </c:pt>
                <c:pt idx="9133">
                  <c:v>0.09</c:v>
                </c:pt>
                <c:pt idx="9134">
                  <c:v>0.09</c:v>
                </c:pt>
                <c:pt idx="9135">
                  <c:v>0.09</c:v>
                </c:pt>
                <c:pt idx="9136">
                  <c:v>0.09</c:v>
                </c:pt>
                <c:pt idx="9137">
                  <c:v>0.09</c:v>
                </c:pt>
                <c:pt idx="9138">
                  <c:v>0.09</c:v>
                </c:pt>
                <c:pt idx="9139">
                  <c:v>0.09</c:v>
                </c:pt>
                <c:pt idx="9140">
                  <c:v>0.08</c:v>
                </c:pt>
                <c:pt idx="9141">
                  <c:v>0.09</c:v>
                </c:pt>
                <c:pt idx="9142">
                  <c:v>0.08</c:v>
                </c:pt>
                <c:pt idx="9143">
                  <c:v>0.08</c:v>
                </c:pt>
                <c:pt idx="9144">
                  <c:v>0.08</c:v>
                </c:pt>
                <c:pt idx="9145">
                  <c:v>0.08</c:v>
                </c:pt>
                <c:pt idx="9146">
                  <c:v>0.08</c:v>
                </c:pt>
                <c:pt idx="9147">
                  <c:v>0.08</c:v>
                </c:pt>
                <c:pt idx="9148">
                  <c:v>0.08</c:v>
                </c:pt>
                <c:pt idx="9149">
                  <c:v>0.08</c:v>
                </c:pt>
                <c:pt idx="9150">
                  <c:v>0.09</c:v>
                </c:pt>
                <c:pt idx="9151">
                  <c:v>0.09</c:v>
                </c:pt>
                <c:pt idx="9152">
                  <c:v>0.09</c:v>
                </c:pt>
                <c:pt idx="9153">
                  <c:v>0.09</c:v>
                </c:pt>
                <c:pt idx="9154">
                  <c:v>0.09</c:v>
                </c:pt>
                <c:pt idx="9155">
                  <c:v>0.09</c:v>
                </c:pt>
                <c:pt idx="9156">
                  <c:v>0.09</c:v>
                </c:pt>
                <c:pt idx="9157">
                  <c:v>0.09</c:v>
                </c:pt>
                <c:pt idx="9158">
                  <c:v>0.09</c:v>
                </c:pt>
                <c:pt idx="9159">
                  <c:v>0.09</c:v>
                </c:pt>
                <c:pt idx="9160">
                  <c:v>0.09</c:v>
                </c:pt>
                <c:pt idx="9161">
                  <c:v>0.09</c:v>
                </c:pt>
                <c:pt idx="9162">
                  <c:v>0.09</c:v>
                </c:pt>
                <c:pt idx="9163">
                  <c:v>0.09</c:v>
                </c:pt>
                <c:pt idx="9164">
                  <c:v>0.09</c:v>
                </c:pt>
                <c:pt idx="9165">
                  <c:v>0.09</c:v>
                </c:pt>
                <c:pt idx="9166">
                  <c:v>0.09</c:v>
                </c:pt>
                <c:pt idx="9167">
                  <c:v>0.09</c:v>
                </c:pt>
                <c:pt idx="9168">
                  <c:v>0.09</c:v>
                </c:pt>
                <c:pt idx="9169">
                  <c:v>0.09</c:v>
                </c:pt>
                <c:pt idx="9170">
                  <c:v>0.09</c:v>
                </c:pt>
                <c:pt idx="9171">
                  <c:v>0.09</c:v>
                </c:pt>
                <c:pt idx="9172">
                  <c:v>0.09</c:v>
                </c:pt>
                <c:pt idx="9173">
                  <c:v>0.09</c:v>
                </c:pt>
                <c:pt idx="9174">
                  <c:v>0.09</c:v>
                </c:pt>
                <c:pt idx="9175">
                  <c:v>0.09</c:v>
                </c:pt>
                <c:pt idx="9176">
                  <c:v>0.09</c:v>
                </c:pt>
                <c:pt idx="9177">
                  <c:v>0.09</c:v>
                </c:pt>
                <c:pt idx="9178">
                  <c:v>0.09</c:v>
                </c:pt>
                <c:pt idx="9179">
                  <c:v>0.09</c:v>
                </c:pt>
                <c:pt idx="9180">
                  <c:v>0.09</c:v>
                </c:pt>
                <c:pt idx="9181">
                  <c:v>0.09</c:v>
                </c:pt>
                <c:pt idx="9182">
                  <c:v>0.09</c:v>
                </c:pt>
                <c:pt idx="9183">
                  <c:v>0.09</c:v>
                </c:pt>
                <c:pt idx="9184">
                  <c:v>0.09</c:v>
                </c:pt>
                <c:pt idx="9185">
                  <c:v>0.09</c:v>
                </c:pt>
                <c:pt idx="9186">
                  <c:v>0.09</c:v>
                </c:pt>
                <c:pt idx="9187">
                  <c:v>0.09</c:v>
                </c:pt>
                <c:pt idx="9188">
                  <c:v>0.09</c:v>
                </c:pt>
                <c:pt idx="9189">
                  <c:v>0.09</c:v>
                </c:pt>
                <c:pt idx="9190">
                  <c:v>0.09</c:v>
                </c:pt>
                <c:pt idx="9191">
                  <c:v>0.09</c:v>
                </c:pt>
                <c:pt idx="9192">
                  <c:v>0.09</c:v>
                </c:pt>
                <c:pt idx="9193">
                  <c:v>0.09</c:v>
                </c:pt>
                <c:pt idx="9194">
                  <c:v>0.09</c:v>
                </c:pt>
                <c:pt idx="9195">
                  <c:v>0.09</c:v>
                </c:pt>
                <c:pt idx="9196">
                  <c:v>0.09</c:v>
                </c:pt>
                <c:pt idx="9197">
                  <c:v>0.09</c:v>
                </c:pt>
                <c:pt idx="9198">
                  <c:v>0.09</c:v>
                </c:pt>
                <c:pt idx="9199">
                  <c:v>0.09</c:v>
                </c:pt>
                <c:pt idx="9200">
                  <c:v>0.09</c:v>
                </c:pt>
                <c:pt idx="9201">
                  <c:v>0.09</c:v>
                </c:pt>
                <c:pt idx="9202">
                  <c:v>0.09</c:v>
                </c:pt>
                <c:pt idx="9203">
                  <c:v>0.09</c:v>
                </c:pt>
                <c:pt idx="9204">
                  <c:v>0.09</c:v>
                </c:pt>
                <c:pt idx="9205">
                  <c:v>0.09</c:v>
                </c:pt>
                <c:pt idx="9206">
                  <c:v>0.09</c:v>
                </c:pt>
                <c:pt idx="9207">
                  <c:v>0.09</c:v>
                </c:pt>
                <c:pt idx="9208">
                  <c:v>0.09</c:v>
                </c:pt>
                <c:pt idx="9209">
                  <c:v>0.09</c:v>
                </c:pt>
                <c:pt idx="9210">
                  <c:v>0.09</c:v>
                </c:pt>
                <c:pt idx="9211">
                  <c:v>0.09</c:v>
                </c:pt>
                <c:pt idx="9212">
                  <c:v>0.09</c:v>
                </c:pt>
                <c:pt idx="9213">
                  <c:v>0.09</c:v>
                </c:pt>
                <c:pt idx="9214">
                  <c:v>0.09</c:v>
                </c:pt>
                <c:pt idx="9215">
                  <c:v>0.09</c:v>
                </c:pt>
                <c:pt idx="9216">
                  <c:v>0.09</c:v>
                </c:pt>
                <c:pt idx="9217">
                  <c:v>0.09</c:v>
                </c:pt>
                <c:pt idx="9218">
                  <c:v>0.09</c:v>
                </c:pt>
                <c:pt idx="9219">
                  <c:v>0.09</c:v>
                </c:pt>
                <c:pt idx="9220">
                  <c:v>0.09</c:v>
                </c:pt>
                <c:pt idx="9221">
                  <c:v>0.09</c:v>
                </c:pt>
                <c:pt idx="9222">
                  <c:v>0.09</c:v>
                </c:pt>
                <c:pt idx="9223">
                  <c:v>0.09</c:v>
                </c:pt>
                <c:pt idx="9224">
                  <c:v>0.09</c:v>
                </c:pt>
                <c:pt idx="9225">
                  <c:v>0.09</c:v>
                </c:pt>
                <c:pt idx="9226">
                  <c:v>0.09</c:v>
                </c:pt>
                <c:pt idx="9227">
                  <c:v>0.09</c:v>
                </c:pt>
                <c:pt idx="9228">
                  <c:v>0.09</c:v>
                </c:pt>
                <c:pt idx="9229">
                  <c:v>0.09</c:v>
                </c:pt>
                <c:pt idx="9230">
                  <c:v>0.09</c:v>
                </c:pt>
                <c:pt idx="9231">
                  <c:v>0.09</c:v>
                </c:pt>
                <c:pt idx="9232">
                  <c:v>0.09</c:v>
                </c:pt>
                <c:pt idx="9233">
                  <c:v>0.09</c:v>
                </c:pt>
                <c:pt idx="9234">
                  <c:v>0.09</c:v>
                </c:pt>
                <c:pt idx="9235">
                  <c:v>0.09</c:v>
                </c:pt>
                <c:pt idx="9236">
                  <c:v>0.09</c:v>
                </c:pt>
                <c:pt idx="9237">
                  <c:v>0.09</c:v>
                </c:pt>
                <c:pt idx="9238">
                  <c:v>0.09</c:v>
                </c:pt>
                <c:pt idx="9239">
                  <c:v>0.09</c:v>
                </c:pt>
                <c:pt idx="9240">
                  <c:v>0.09</c:v>
                </c:pt>
                <c:pt idx="9241">
                  <c:v>0.09</c:v>
                </c:pt>
                <c:pt idx="9242">
                  <c:v>0.09</c:v>
                </c:pt>
                <c:pt idx="9243">
                  <c:v>0.09</c:v>
                </c:pt>
                <c:pt idx="9244">
                  <c:v>0.09</c:v>
                </c:pt>
                <c:pt idx="9245">
                  <c:v>0.09</c:v>
                </c:pt>
                <c:pt idx="9246">
                  <c:v>0.09</c:v>
                </c:pt>
                <c:pt idx="9247">
                  <c:v>0.09</c:v>
                </c:pt>
                <c:pt idx="9248">
                  <c:v>0.09</c:v>
                </c:pt>
                <c:pt idx="9249">
                  <c:v>0.09</c:v>
                </c:pt>
                <c:pt idx="9250">
                  <c:v>0.09</c:v>
                </c:pt>
                <c:pt idx="9251">
                  <c:v>0.09</c:v>
                </c:pt>
                <c:pt idx="9252">
                  <c:v>0.09</c:v>
                </c:pt>
                <c:pt idx="9253">
                  <c:v>0.09</c:v>
                </c:pt>
                <c:pt idx="9254">
                  <c:v>0.09</c:v>
                </c:pt>
                <c:pt idx="9255">
                  <c:v>0.09</c:v>
                </c:pt>
                <c:pt idx="9256">
                  <c:v>0.09</c:v>
                </c:pt>
                <c:pt idx="9257">
                  <c:v>0.09</c:v>
                </c:pt>
                <c:pt idx="9258">
                  <c:v>0.09</c:v>
                </c:pt>
                <c:pt idx="9259">
                  <c:v>0.09</c:v>
                </c:pt>
                <c:pt idx="9260">
                  <c:v>0.09</c:v>
                </c:pt>
                <c:pt idx="9261">
                  <c:v>0.09</c:v>
                </c:pt>
                <c:pt idx="9262">
                  <c:v>0.09</c:v>
                </c:pt>
                <c:pt idx="9263">
                  <c:v>0.09</c:v>
                </c:pt>
                <c:pt idx="9264">
                  <c:v>0.09</c:v>
                </c:pt>
                <c:pt idx="9265">
                  <c:v>0.09</c:v>
                </c:pt>
                <c:pt idx="9266">
                  <c:v>0.09</c:v>
                </c:pt>
                <c:pt idx="9267">
                  <c:v>0.09</c:v>
                </c:pt>
                <c:pt idx="9268">
                  <c:v>0.09</c:v>
                </c:pt>
                <c:pt idx="9269">
                  <c:v>0.09</c:v>
                </c:pt>
                <c:pt idx="9270">
                  <c:v>0.09</c:v>
                </c:pt>
                <c:pt idx="9271">
                  <c:v>0.09</c:v>
                </c:pt>
                <c:pt idx="9272">
                  <c:v>0.09</c:v>
                </c:pt>
                <c:pt idx="9273">
                  <c:v>0.09</c:v>
                </c:pt>
                <c:pt idx="9274">
                  <c:v>0.09</c:v>
                </c:pt>
                <c:pt idx="9275">
                  <c:v>0.09</c:v>
                </c:pt>
                <c:pt idx="9276">
                  <c:v>0.09</c:v>
                </c:pt>
                <c:pt idx="9277">
                  <c:v>0.09</c:v>
                </c:pt>
                <c:pt idx="9278">
                  <c:v>0.09</c:v>
                </c:pt>
                <c:pt idx="9279">
                  <c:v>0.09</c:v>
                </c:pt>
                <c:pt idx="9280">
                  <c:v>0.09</c:v>
                </c:pt>
                <c:pt idx="9281">
                  <c:v>0.09</c:v>
                </c:pt>
                <c:pt idx="9282">
                  <c:v>0.09</c:v>
                </c:pt>
                <c:pt idx="9283">
                  <c:v>0.09</c:v>
                </c:pt>
                <c:pt idx="9284">
                  <c:v>0.09</c:v>
                </c:pt>
                <c:pt idx="9285">
                  <c:v>0.09</c:v>
                </c:pt>
                <c:pt idx="9286">
                  <c:v>0.09</c:v>
                </c:pt>
                <c:pt idx="9287">
                  <c:v>0.09</c:v>
                </c:pt>
                <c:pt idx="9288">
                  <c:v>0.09</c:v>
                </c:pt>
                <c:pt idx="9289">
                  <c:v>0.09</c:v>
                </c:pt>
                <c:pt idx="9290">
                  <c:v>0.09</c:v>
                </c:pt>
                <c:pt idx="9291">
                  <c:v>0.09</c:v>
                </c:pt>
                <c:pt idx="9292">
                  <c:v>0.09</c:v>
                </c:pt>
                <c:pt idx="9293">
                  <c:v>0.09</c:v>
                </c:pt>
                <c:pt idx="9294">
                  <c:v>0.09</c:v>
                </c:pt>
                <c:pt idx="9295">
                  <c:v>0.09</c:v>
                </c:pt>
                <c:pt idx="9296">
                  <c:v>0.09</c:v>
                </c:pt>
                <c:pt idx="9297">
                  <c:v>0.09</c:v>
                </c:pt>
                <c:pt idx="9298">
                  <c:v>0.09</c:v>
                </c:pt>
                <c:pt idx="9299">
                  <c:v>0.09</c:v>
                </c:pt>
                <c:pt idx="9300">
                  <c:v>0.09</c:v>
                </c:pt>
                <c:pt idx="9301">
                  <c:v>0.09</c:v>
                </c:pt>
                <c:pt idx="9302">
                  <c:v>0.09</c:v>
                </c:pt>
                <c:pt idx="9303">
                  <c:v>0.09</c:v>
                </c:pt>
                <c:pt idx="9304">
                  <c:v>0.09</c:v>
                </c:pt>
                <c:pt idx="9305">
                  <c:v>0.09</c:v>
                </c:pt>
                <c:pt idx="9306">
                  <c:v>0.09</c:v>
                </c:pt>
                <c:pt idx="9307">
                  <c:v>0.09</c:v>
                </c:pt>
                <c:pt idx="9308">
                  <c:v>0.09</c:v>
                </c:pt>
                <c:pt idx="9309">
                  <c:v>0.09</c:v>
                </c:pt>
                <c:pt idx="9310">
                  <c:v>0.09</c:v>
                </c:pt>
                <c:pt idx="9311">
                  <c:v>0.09</c:v>
                </c:pt>
                <c:pt idx="9312">
                  <c:v>0.09</c:v>
                </c:pt>
                <c:pt idx="9313">
                  <c:v>0.09</c:v>
                </c:pt>
                <c:pt idx="9314">
                  <c:v>0.09</c:v>
                </c:pt>
                <c:pt idx="9315">
                  <c:v>0.09</c:v>
                </c:pt>
                <c:pt idx="9316">
                  <c:v>0.09</c:v>
                </c:pt>
                <c:pt idx="9317">
                  <c:v>0.09</c:v>
                </c:pt>
                <c:pt idx="9318">
                  <c:v>0.09</c:v>
                </c:pt>
                <c:pt idx="9319">
                  <c:v>0.09</c:v>
                </c:pt>
                <c:pt idx="9320">
                  <c:v>0.09</c:v>
                </c:pt>
                <c:pt idx="9321">
                  <c:v>0.09</c:v>
                </c:pt>
                <c:pt idx="9322">
                  <c:v>0.09</c:v>
                </c:pt>
                <c:pt idx="9323">
                  <c:v>0.09</c:v>
                </c:pt>
                <c:pt idx="9324">
                  <c:v>0.09</c:v>
                </c:pt>
                <c:pt idx="9325">
                  <c:v>0.09</c:v>
                </c:pt>
                <c:pt idx="9326">
                  <c:v>0.09</c:v>
                </c:pt>
                <c:pt idx="9327">
                  <c:v>0.09</c:v>
                </c:pt>
                <c:pt idx="9328">
                  <c:v>0.09</c:v>
                </c:pt>
                <c:pt idx="9329">
                  <c:v>0.09</c:v>
                </c:pt>
                <c:pt idx="9330">
                  <c:v>0.09</c:v>
                </c:pt>
                <c:pt idx="9331">
                  <c:v>0.09</c:v>
                </c:pt>
                <c:pt idx="9332">
                  <c:v>0.09</c:v>
                </c:pt>
                <c:pt idx="9333">
                  <c:v>0.09</c:v>
                </c:pt>
                <c:pt idx="9334">
                  <c:v>0.09</c:v>
                </c:pt>
                <c:pt idx="9335">
                  <c:v>0.09</c:v>
                </c:pt>
                <c:pt idx="9336">
                  <c:v>0.09</c:v>
                </c:pt>
                <c:pt idx="9337">
                  <c:v>0.09</c:v>
                </c:pt>
                <c:pt idx="9338">
                  <c:v>0.09</c:v>
                </c:pt>
                <c:pt idx="9339">
                  <c:v>0.09</c:v>
                </c:pt>
                <c:pt idx="9340">
                  <c:v>0.09</c:v>
                </c:pt>
                <c:pt idx="9341">
                  <c:v>0.09</c:v>
                </c:pt>
                <c:pt idx="9342">
                  <c:v>0.09</c:v>
                </c:pt>
                <c:pt idx="9343">
                  <c:v>0.09</c:v>
                </c:pt>
                <c:pt idx="9344">
                  <c:v>0.09</c:v>
                </c:pt>
                <c:pt idx="9345">
                  <c:v>0.09</c:v>
                </c:pt>
                <c:pt idx="9346">
                  <c:v>0.09</c:v>
                </c:pt>
                <c:pt idx="9347">
                  <c:v>0.09</c:v>
                </c:pt>
                <c:pt idx="9348">
                  <c:v>0.09</c:v>
                </c:pt>
                <c:pt idx="9349">
                  <c:v>0.09</c:v>
                </c:pt>
                <c:pt idx="9350">
                  <c:v>0.09</c:v>
                </c:pt>
                <c:pt idx="9351">
                  <c:v>0.09</c:v>
                </c:pt>
                <c:pt idx="9352">
                  <c:v>0.09</c:v>
                </c:pt>
                <c:pt idx="9353">
                  <c:v>0.09</c:v>
                </c:pt>
                <c:pt idx="9354">
                  <c:v>0.09</c:v>
                </c:pt>
                <c:pt idx="9355">
                  <c:v>0.09</c:v>
                </c:pt>
                <c:pt idx="9356">
                  <c:v>0.09</c:v>
                </c:pt>
                <c:pt idx="9357">
                  <c:v>0.09</c:v>
                </c:pt>
                <c:pt idx="9358">
                  <c:v>0.09</c:v>
                </c:pt>
                <c:pt idx="9359">
                  <c:v>0.09</c:v>
                </c:pt>
                <c:pt idx="9360">
                  <c:v>0.09</c:v>
                </c:pt>
                <c:pt idx="9361">
                  <c:v>0.09</c:v>
                </c:pt>
                <c:pt idx="9362">
                  <c:v>0.09</c:v>
                </c:pt>
                <c:pt idx="9363">
                  <c:v>0.09</c:v>
                </c:pt>
                <c:pt idx="9364">
                  <c:v>0.09</c:v>
                </c:pt>
                <c:pt idx="9365">
                  <c:v>0.09</c:v>
                </c:pt>
                <c:pt idx="9366">
                  <c:v>0.09</c:v>
                </c:pt>
                <c:pt idx="9367">
                  <c:v>0.09</c:v>
                </c:pt>
                <c:pt idx="9368">
                  <c:v>0.09</c:v>
                </c:pt>
                <c:pt idx="9369">
                  <c:v>0.09</c:v>
                </c:pt>
                <c:pt idx="9370">
                  <c:v>0.09</c:v>
                </c:pt>
                <c:pt idx="9371">
                  <c:v>0.09</c:v>
                </c:pt>
                <c:pt idx="9372">
                  <c:v>0.09</c:v>
                </c:pt>
                <c:pt idx="9373">
                  <c:v>0.09</c:v>
                </c:pt>
                <c:pt idx="9374">
                  <c:v>0.09</c:v>
                </c:pt>
                <c:pt idx="9375">
                  <c:v>0.09</c:v>
                </c:pt>
                <c:pt idx="9376">
                  <c:v>0.09</c:v>
                </c:pt>
                <c:pt idx="9377">
                  <c:v>0.09</c:v>
                </c:pt>
                <c:pt idx="9378">
                  <c:v>0.09</c:v>
                </c:pt>
                <c:pt idx="9379">
                  <c:v>0.09</c:v>
                </c:pt>
                <c:pt idx="9380">
                  <c:v>0.09</c:v>
                </c:pt>
                <c:pt idx="9381">
                  <c:v>0.09</c:v>
                </c:pt>
                <c:pt idx="9382">
                  <c:v>0.09</c:v>
                </c:pt>
                <c:pt idx="9383">
                  <c:v>0.09</c:v>
                </c:pt>
                <c:pt idx="9384">
                  <c:v>0.09</c:v>
                </c:pt>
                <c:pt idx="9385">
                  <c:v>0.09</c:v>
                </c:pt>
                <c:pt idx="9386">
                  <c:v>0.09</c:v>
                </c:pt>
                <c:pt idx="9387">
                  <c:v>0.09</c:v>
                </c:pt>
                <c:pt idx="9388">
                  <c:v>0.09</c:v>
                </c:pt>
                <c:pt idx="9389">
                  <c:v>0.09</c:v>
                </c:pt>
                <c:pt idx="9390">
                  <c:v>0.09</c:v>
                </c:pt>
                <c:pt idx="9391">
                  <c:v>0.09</c:v>
                </c:pt>
                <c:pt idx="9392">
                  <c:v>0.09</c:v>
                </c:pt>
                <c:pt idx="9393">
                  <c:v>0.09</c:v>
                </c:pt>
                <c:pt idx="9394">
                  <c:v>0.09</c:v>
                </c:pt>
                <c:pt idx="9395">
                  <c:v>0.09</c:v>
                </c:pt>
                <c:pt idx="9396">
                  <c:v>0.09</c:v>
                </c:pt>
                <c:pt idx="9397">
                  <c:v>0.09</c:v>
                </c:pt>
                <c:pt idx="9398">
                  <c:v>0.09</c:v>
                </c:pt>
                <c:pt idx="9399">
                  <c:v>0.09</c:v>
                </c:pt>
                <c:pt idx="9400">
                  <c:v>0.09</c:v>
                </c:pt>
                <c:pt idx="9401">
                  <c:v>0.09</c:v>
                </c:pt>
                <c:pt idx="9402">
                  <c:v>0.09</c:v>
                </c:pt>
                <c:pt idx="9403">
                  <c:v>0.09</c:v>
                </c:pt>
                <c:pt idx="9404">
                  <c:v>0.09</c:v>
                </c:pt>
                <c:pt idx="9405">
                  <c:v>0.09</c:v>
                </c:pt>
                <c:pt idx="9406">
                  <c:v>0.09</c:v>
                </c:pt>
                <c:pt idx="9407">
                  <c:v>0.09</c:v>
                </c:pt>
                <c:pt idx="9408">
                  <c:v>0.09</c:v>
                </c:pt>
                <c:pt idx="9409">
                  <c:v>0.09</c:v>
                </c:pt>
                <c:pt idx="9410">
                  <c:v>0.09</c:v>
                </c:pt>
                <c:pt idx="9411">
                  <c:v>0.09</c:v>
                </c:pt>
                <c:pt idx="9412">
                  <c:v>0.09</c:v>
                </c:pt>
                <c:pt idx="9413">
                  <c:v>0.09</c:v>
                </c:pt>
                <c:pt idx="9414">
                  <c:v>0.09</c:v>
                </c:pt>
                <c:pt idx="9415">
                  <c:v>0.09</c:v>
                </c:pt>
                <c:pt idx="9416">
                  <c:v>0.09</c:v>
                </c:pt>
                <c:pt idx="9417">
                  <c:v>0.09</c:v>
                </c:pt>
                <c:pt idx="9418">
                  <c:v>0.09</c:v>
                </c:pt>
                <c:pt idx="9419">
                  <c:v>0.09</c:v>
                </c:pt>
                <c:pt idx="9420">
                  <c:v>0.09</c:v>
                </c:pt>
                <c:pt idx="9421">
                  <c:v>0.09</c:v>
                </c:pt>
                <c:pt idx="9422">
                  <c:v>0.09</c:v>
                </c:pt>
                <c:pt idx="9423">
                  <c:v>0.09</c:v>
                </c:pt>
                <c:pt idx="9424">
                  <c:v>0.09</c:v>
                </c:pt>
                <c:pt idx="9425">
                  <c:v>0.09</c:v>
                </c:pt>
                <c:pt idx="9426">
                  <c:v>0.09</c:v>
                </c:pt>
                <c:pt idx="9427">
                  <c:v>0.09</c:v>
                </c:pt>
                <c:pt idx="9428">
                  <c:v>0.09</c:v>
                </c:pt>
                <c:pt idx="9429">
                  <c:v>0.09</c:v>
                </c:pt>
                <c:pt idx="9430">
                  <c:v>0.09</c:v>
                </c:pt>
                <c:pt idx="9431">
                  <c:v>0.09</c:v>
                </c:pt>
                <c:pt idx="9432">
                  <c:v>0.09</c:v>
                </c:pt>
                <c:pt idx="9433">
                  <c:v>0.09</c:v>
                </c:pt>
                <c:pt idx="9434">
                  <c:v>0.09</c:v>
                </c:pt>
                <c:pt idx="9435">
                  <c:v>0.09</c:v>
                </c:pt>
                <c:pt idx="9436">
                  <c:v>0.09</c:v>
                </c:pt>
                <c:pt idx="9437">
                  <c:v>0.09</c:v>
                </c:pt>
                <c:pt idx="9438">
                  <c:v>0.09</c:v>
                </c:pt>
                <c:pt idx="9439">
                  <c:v>0.09</c:v>
                </c:pt>
                <c:pt idx="9440">
                  <c:v>0.09</c:v>
                </c:pt>
                <c:pt idx="9441">
                  <c:v>0.09</c:v>
                </c:pt>
                <c:pt idx="9442">
                  <c:v>0.09</c:v>
                </c:pt>
                <c:pt idx="9443">
                  <c:v>0.09</c:v>
                </c:pt>
                <c:pt idx="9444">
                  <c:v>0.09</c:v>
                </c:pt>
                <c:pt idx="9445">
                  <c:v>0.09</c:v>
                </c:pt>
                <c:pt idx="9446">
                  <c:v>0.09</c:v>
                </c:pt>
                <c:pt idx="9447">
                  <c:v>0.09</c:v>
                </c:pt>
                <c:pt idx="9448">
                  <c:v>0.09</c:v>
                </c:pt>
                <c:pt idx="9449">
                  <c:v>0.09</c:v>
                </c:pt>
                <c:pt idx="9450">
                  <c:v>0.09</c:v>
                </c:pt>
                <c:pt idx="9451">
                  <c:v>0.09</c:v>
                </c:pt>
                <c:pt idx="9452">
                  <c:v>0.09</c:v>
                </c:pt>
                <c:pt idx="9453">
                  <c:v>0.09</c:v>
                </c:pt>
                <c:pt idx="9454">
                  <c:v>0.09</c:v>
                </c:pt>
                <c:pt idx="9455">
                  <c:v>0.09</c:v>
                </c:pt>
                <c:pt idx="9456">
                  <c:v>0.09</c:v>
                </c:pt>
                <c:pt idx="9457">
                  <c:v>0.09</c:v>
                </c:pt>
                <c:pt idx="9458">
                  <c:v>0.09</c:v>
                </c:pt>
                <c:pt idx="9459">
                  <c:v>0.09</c:v>
                </c:pt>
                <c:pt idx="9460">
                  <c:v>0.09</c:v>
                </c:pt>
                <c:pt idx="9461">
                  <c:v>0.09</c:v>
                </c:pt>
                <c:pt idx="9462">
                  <c:v>0.09</c:v>
                </c:pt>
                <c:pt idx="9463">
                  <c:v>0.09</c:v>
                </c:pt>
                <c:pt idx="9464">
                  <c:v>0.09</c:v>
                </c:pt>
                <c:pt idx="9465">
                  <c:v>0.09</c:v>
                </c:pt>
                <c:pt idx="9466">
                  <c:v>0.09</c:v>
                </c:pt>
                <c:pt idx="9467">
                  <c:v>0.09</c:v>
                </c:pt>
                <c:pt idx="9468">
                  <c:v>0.09</c:v>
                </c:pt>
                <c:pt idx="9469">
                  <c:v>0.09</c:v>
                </c:pt>
                <c:pt idx="9470">
                  <c:v>0.09</c:v>
                </c:pt>
                <c:pt idx="9471">
                  <c:v>0.09</c:v>
                </c:pt>
                <c:pt idx="9472">
                  <c:v>0.09</c:v>
                </c:pt>
                <c:pt idx="9473">
                  <c:v>0.09</c:v>
                </c:pt>
                <c:pt idx="9474">
                  <c:v>0.09</c:v>
                </c:pt>
                <c:pt idx="9475">
                  <c:v>0.09</c:v>
                </c:pt>
                <c:pt idx="9476">
                  <c:v>0.09</c:v>
                </c:pt>
                <c:pt idx="9477">
                  <c:v>0.08</c:v>
                </c:pt>
                <c:pt idx="9478">
                  <c:v>0.09</c:v>
                </c:pt>
                <c:pt idx="9479">
                  <c:v>0.09</c:v>
                </c:pt>
                <c:pt idx="9480">
                  <c:v>0.09</c:v>
                </c:pt>
                <c:pt idx="9481">
                  <c:v>0.09</c:v>
                </c:pt>
                <c:pt idx="9482">
                  <c:v>0.09</c:v>
                </c:pt>
                <c:pt idx="9483">
                  <c:v>0.09</c:v>
                </c:pt>
                <c:pt idx="9484">
                  <c:v>0.09</c:v>
                </c:pt>
                <c:pt idx="9485">
                  <c:v>0.09</c:v>
                </c:pt>
                <c:pt idx="9486">
                  <c:v>0.09</c:v>
                </c:pt>
                <c:pt idx="9487">
                  <c:v>0.09</c:v>
                </c:pt>
                <c:pt idx="9488">
                  <c:v>0.09</c:v>
                </c:pt>
                <c:pt idx="9489">
                  <c:v>0.09</c:v>
                </c:pt>
                <c:pt idx="9490">
                  <c:v>0.09</c:v>
                </c:pt>
                <c:pt idx="9491">
                  <c:v>0.09</c:v>
                </c:pt>
                <c:pt idx="9492">
                  <c:v>0.09</c:v>
                </c:pt>
                <c:pt idx="9493">
                  <c:v>0.09</c:v>
                </c:pt>
                <c:pt idx="9494">
                  <c:v>0.09</c:v>
                </c:pt>
                <c:pt idx="9495">
                  <c:v>0.09</c:v>
                </c:pt>
                <c:pt idx="9496">
                  <c:v>0.09</c:v>
                </c:pt>
                <c:pt idx="9497">
                  <c:v>0.09</c:v>
                </c:pt>
                <c:pt idx="9498">
                  <c:v>0.09</c:v>
                </c:pt>
                <c:pt idx="9499">
                  <c:v>0.09</c:v>
                </c:pt>
                <c:pt idx="9500">
                  <c:v>0.09</c:v>
                </c:pt>
                <c:pt idx="9501">
                  <c:v>0.09</c:v>
                </c:pt>
                <c:pt idx="9502">
                  <c:v>0.09</c:v>
                </c:pt>
                <c:pt idx="9503">
                  <c:v>0.09</c:v>
                </c:pt>
                <c:pt idx="9504">
                  <c:v>0.09</c:v>
                </c:pt>
                <c:pt idx="9505">
                  <c:v>0.09</c:v>
                </c:pt>
                <c:pt idx="9506">
                  <c:v>0.09</c:v>
                </c:pt>
                <c:pt idx="9507">
                  <c:v>0.09</c:v>
                </c:pt>
                <c:pt idx="9508">
                  <c:v>0.09</c:v>
                </c:pt>
                <c:pt idx="9509">
                  <c:v>0.09</c:v>
                </c:pt>
                <c:pt idx="9510">
                  <c:v>0.09</c:v>
                </c:pt>
                <c:pt idx="9511">
                  <c:v>0.09</c:v>
                </c:pt>
                <c:pt idx="9512">
                  <c:v>0.09</c:v>
                </c:pt>
                <c:pt idx="9513">
                  <c:v>0.09</c:v>
                </c:pt>
                <c:pt idx="9514">
                  <c:v>0.09</c:v>
                </c:pt>
                <c:pt idx="9515">
                  <c:v>0.09</c:v>
                </c:pt>
                <c:pt idx="9516">
                  <c:v>0.09</c:v>
                </c:pt>
                <c:pt idx="9517">
                  <c:v>0.09</c:v>
                </c:pt>
                <c:pt idx="9518">
                  <c:v>0.09</c:v>
                </c:pt>
                <c:pt idx="9519">
                  <c:v>0.09</c:v>
                </c:pt>
                <c:pt idx="9520">
                  <c:v>0.09</c:v>
                </c:pt>
                <c:pt idx="9521">
                  <c:v>0.09</c:v>
                </c:pt>
                <c:pt idx="9522">
                  <c:v>0.09</c:v>
                </c:pt>
                <c:pt idx="9523">
                  <c:v>0.09</c:v>
                </c:pt>
                <c:pt idx="9524">
                  <c:v>0.09</c:v>
                </c:pt>
                <c:pt idx="9525">
                  <c:v>0.09</c:v>
                </c:pt>
                <c:pt idx="9526">
                  <c:v>0.09</c:v>
                </c:pt>
                <c:pt idx="9527">
                  <c:v>0.09</c:v>
                </c:pt>
                <c:pt idx="9528">
                  <c:v>0.09</c:v>
                </c:pt>
                <c:pt idx="9529">
                  <c:v>0.09</c:v>
                </c:pt>
                <c:pt idx="9530">
                  <c:v>0.09</c:v>
                </c:pt>
                <c:pt idx="9531">
                  <c:v>0.09</c:v>
                </c:pt>
                <c:pt idx="9532">
                  <c:v>0.09</c:v>
                </c:pt>
                <c:pt idx="9533">
                  <c:v>0.09</c:v>
                </c:pt>
                <c:pt idx="9534">
                  <c:v>0.09</c:v>
                </c:pt>
                <c:pt idx="9535">
                  <c:v>0.09</c:v>
                </c:pt>
                <c:pt idx="9536">
                  <c:v>0.09</c:v>
                </c:pt>
                <c:pt idx="9537">
                  <c:v>0.09</c:v>
                </c:pt>
                <c:pt idx="9538">
                  <c:v>0.09</c:v>
                </c:pt>
                <c:pt idx="9539">
                  <c:v>0.09</c:v>
                </c:pt>
                <c:pt idx="9540">
                  <c:v>0.09</c:v>
                </c:pt>
                <c:pt idx="9541">
                  <c:v>0.09</c:v>
                </c:pt>
                <c:pt idx="9542">
                  <c:v>0.09</c:v>
                </c:pt>
                <c:pt idx="9543">
                  <c:v>0.09</c:v>
                </c:pt>
                <c:pt idx="9544">
                  <c:v>0.09</c:v>
                </c:pt>
                <c:pt idx="9545">
                  <c:v>0.09</c:v>
                </c:pt>
                <c:pt idx="9546">
                  <c:v>0.09</c:v>
                </c:pt>
                <c:pt idx="9547">
                  <c:v>0.09</c:v>
                </c:pt>
                <c:pt idx="9548">
                  <c:v>0.09</c:v>
                </c:pt>
                <c:pt idx="9549">
                  <c:v>0.09</c:v>
                </c:pt>
                <c:pt idx="9550">
                  <c:v>0.09</c:v>
                </c:pt>
                <c:pt idx="9551">
                  <c:v>0.09</c:v>
                </c:pt>
                <c:pt idx="9552">
                  <c:v>0.09</c:v>
                </c:pt>
                <c:pt idx="9553">
                  <c:v>0.09</c:v>
                </c:pt>
                <c:pt idx="9554">
                  <c:v>0.09</c:v>
                </c:pt>
                <c:pt idx="9555">
                  <c:v>0.09</c:v>
                </c:pt>
                <c:pt idx="9556">
                  <c:v>0.09</c:v>
                </c:pt>
                <c:pt idx="9557">
                  <c:v>0.09</c:v>
                </c:pt>
                <c:pt idx="9558">
                  <c:v>0.09</c:v>
                </c:pt>
                <c:pt idx="9559">
                  <c:v>0.09</c:v>
                </c:pt>
                <c:pt idx="9560">
                  <c:v>0.09</c:v>
                </c:pt>
                <c:pt idx="9561">
                  <c:v>0.09</c:v>
                </c:pt>
                <c:pt idx="9562">
                  <c:v>0.09</c:v>
                </c:pt>
                <c:pt idx="9563">
                  <c:v>0.09</c:v>
                </c:pt>
                <c:pt idx="9564">
                  <c:v>0.09</c:v>
                </c:pt>
                <c:pt idx="9565">
                  <c:v>0.09</c:v>
                </c:pt>
                <c:pt idx="9566">
                  <c:v>0.09</c:v>
                </c:pt>
                <c:pt idx="9567">
                  <c:v>0.09</c:v>
                </c:pt>
                <c:pt idx="9568">
                  <c:v>0.09</c:v>
                </c:pt>
                <c:pt idx="9569">
                  <c:v>0.09</c:v>
                </c:pt>
                <c:pt idx="9570">
                  <c:v>0.09</c:v>
                </c:pt>
                <c:pt idx="9571">
                  <c:v>0.09</c:v>
                </c:pt>
                <c:pt idx="9572">
                  <c:v>0.09</c:v>
                </c:pt>
                <c:pt idx="9573">
                  <c:v>0.09</c:v>
                </c:pt>
                <c:pt idx="9574">
                  <c:v>0.1</c:v>
                </c:pt>
                <c:pt idx="9575">
                  <c:v>0.09</c:v>
                </c:pt>
                <c:pt idx="9576">
                  <c:v>0.09</c:v>
                </c:pt>
                <c:pt idx="9577">
                  <c:v>0.09</c:v>
                </c:pt>
                <c:pt idx="9578">
                  <c:v>0.1</c:v>
                </c:pt>
                <c:pt idx="9579">
                  <c:v>0.1</c:v>
                </c:pt>
                <c:pt idx="9580">
                  <c:v>0.1</c:v>
                </c:pt>
                <c:pt idx="9581">
                  <c:v>0.1</c:v>
                </c:pt>
                <c:pt idx="9582">
                  <c:v>0.09</c:v>
                </c:pt>
                <c:pt idx="9583">
                  <c:v>0.09</c:v>
                </c:pt>
                <c:pt idx="9584">
                  <c:v>0.09</c:v>
                </c:pt>
                <c:pt idx="9585">
                  <c:v>0.09</c:v>
                </c:pt>
                <c:pt idx="9586">
                  <c:v>0.09</c:v>
                </c:pt>
                <c:pt idx="9587">
                  <c:v>0.09</c:v>
                </c:pt>
                <c:pt idx="9588">
                  <c:v>0.09</c:v>
                </c:pt>
                <c:pt idx="9589">
                  <c:v>0.09</c:v>
                </c:pt>
                <c:pt idx="9590">
                  <c:v>0.09</c:v>
                </c:pt>
                <c:pt idx="9591">
                  <c:v>0.09</c:v>
                </c:pt>
                <c:pt idx="9592">
                  <c:v>0.09</c:v>
                </c:pt>
                <c:pt idx="9593">
                  <c:v>0.09</c:v>
                </c:pt>
                <c:pt idx="9594">
                  <c:v>0.09</c:v>
                </c:pt>
                <c:pt idx="9595">
                  <c:v>0.09</c:v>
                </c:pt>
                <c:pt idx="9596">
                  <c:v>0.09</c:v>
                </c:pt>
                <c:pt idx="9597">
                  <c:v>0.09</c:v>
                </c:pt>
                <c:pt idx="9598">
                  <c:v>0.09</c:v>
                </c:pt>
                <c:pt idx="9599">
                  <c:v>0.09</c:v>
                </c:pt>
                <c:pt idx="9600">
                  <c:v>0.09</c:v>
                </c:pt>
                <c:pt idx="9601">
                  <c:v>0.09</c:v>
                </c:pt>
                <c:pt idx="9602">
                  <c:v>0.09</c:v>
                </c:pt>
                <c:pt idx="9603">
                  <c:v>0.09</c:v>
                </c:pt>
                <c:pt idx="9604">
                  <c:v>0.09</c:v>
                </c:pt>
                <c:pt idx="9605">
                  <c:v>0.09</c:v>
                </c:pt>
                <c:pt idx="9606">
                  <c:v>0.09</c:v>
                </c:pt>
                <c:pt idx="9607">
                  <c:v>0.1</c:v>
                </c:pt>
                <c:pt idx="9608">
                  <c:v>0.09</c:v>
                </c:pt>
                <c:pt idx="9609">
                  <c:v>0.09</c:v>
                </c:pt>
                <c:pt idx="9610">
                  <c:v>0.09</c:v>
                </c:pt>
                <c:pt idx="9611">
                  <c:v>0.09</c:v>
                </c:pt>
                <c:pt idx="9612">
                  <c:v>0.09</c:v>
                </c:pt>
                <c:pt idx="9613">
                  <c:v>0.09</c:v>
                </c:pt>
                <c:pt idx="9614">
                  <c:v>0.09</c:v>
                </c:pt>
                <c:pt idx="9615">
                  <c:v>0.09</c:v>
                </c:pt>
                <c:pt idx="9616">
                  <c:v>0.09</c:v>
                </c:pt>
                <c:pt idx="9617">
                  <c:v>0.09</c:v>
                </c:pt>
                <c:pt idx="9618">
                  <c:v>0.09</c:v>
                </c:pt>
                <c:pt idx="9619">
                  <c:v>0.09</c:v>
                </c:pt>
                <c:pt idx="9620">
                  <c:v>0.09</c:v>
                </c:pt>
                <c:pt idx="9621">
                  <c:v>0.09</c:v>
                </c:pt>
                <c:pt idx="9622">
                  <c:v>0.09</c:v>
                </c:pt>
                <c:pt idx="9623">
                  <c:v>0.09</c:v>
                </c:pt>
                <c:pt idx="9624">
                  <c:v>0.09</c:v>
                </c:pt>
                <c:pt idx="9625">
                  <c:v>0.09</c:v>
                </c:pt>
                <c:pt idx="9626">
                  <c:v>0.09</c:v>
                </c:pt>
                <c:pt idx="9627">
                  <c:v>0.09</c:v>
                </c:pt>
                <c:pt idx="9628">
                  <c:v>0.09</c:v>
                </c:pt>
                <c:pt idx="9629">
                  <c:v>0.09</c:v>
                </c:pt>
                <c:pt idx="9630">
                  <c:v>0.09</c:v>
                </c:pt>
                <c:pt idx="9631">
                  <c:v>0.09</c:v>
                </c:pt>
                <c:pt idx="9632">
                  <c:v>0.09</c:v>
                </c:pt>
                <c:pt idx="9633">
                  <c:v>0.1</c:v>
                </c:pt>
                <c:pt idx="9634">
                  <c:v>0.09</c:v>
                </c:pt>
                <c:pt idx="9635">
                  <c:v>0.1</c:v>
                </c:pt>
                <c:pt idx="9636">
                  <c:v>0.09</c:v>
                </c:pt>
                <c:pt idx="9637">
                  <c:v>0.09</c:v>
                </c:pt>
                <c:pt idx="9638">
                  <c:v>0.09</c:v>
                </c:pt>
                <c:pt idx="9639">
                  <c:v>0.09</c:v>
                </c:pt>
                <c:pt idx="9640">
                  <c:v>0.09</c:v>
                </c:pt>
                <c:pt idx="9641">
                  <c:v>0.09</c:v>
                </c:pt>
                <c:pt idx="9642">
                  <c:v>0.09</c:v>
                </c:pt>
                <c:pt idx="9643">
                  <c:v>0.09</c:v>
                </c:pt>
                <c:pt idx="9644">
                  <c:v>0.09</c:v>
                </c:pt>
                <c:pt idx="9645">
                  <c:v>0.09</c:v>
                </c:pt>
                <c:pt idx="9646">
                  <c:v>0.09</c:v>
                </c:pt>
                <c:pt idx="9647">
                  <c:v>0.09</c:v>
                </c:pt>
                <c:pt idx="9648">
                  <c:v>0.09</c:v>
                </c:pt>
                <c:pt idx="9649">
                  <c:v>0.09</c:v>
                </c:pt>
                <c:pt idx="9650">
                  <c:v>0.09</c:v>
                </c:pt>
                <c:pt idx="9651">
                  <c:v>0.09</c:v>
                </c:pt>
                <c:pt idx="9652">
                  <c:v>0.09</c:v>
                </c:pt>
                <c:pt idx="9653">
                  <c:v>0.09</c:v>
                </c:pt>
                <c:pt idx="9654">
                  <c:v>0.09</c:v>
                </c:pt>
                <c:pt idx="9655">
                  <c:v>0.09</c:v>
                </c:pt>
                <c:pt idx="9656">
                  <c:v>0.09</c:v>
                </c:pt>
                <c:pt idx="9657">
                  <c:v>0.09</c:v>
                </c:pt>
                <c:pt idx="9658">
                  <c:v>0.09</c:v>
                </c:pt>
                <c:pt idx="9659">
                  <c:v>0.09</c:v>
                </c:pt>
                <c:pt idx="9660">
                  <c:v>0.09</c:v>
                </c:pt>
                <c:pt idx="9661">
                  <c:v>0.09</c:v>
                </c:pt>
                <c:pt idx="9662">
                  <c:v>0.09</c:v>
                </c:pt>
                <c:pt idx="9663">
                  <c:v>0.09</c:v>
                </c:pt>
                <c:pt idx="9664">
                  <c:v>0.09</c:v>
                </c:pt>
                <c:pt idx="9665">
                  <c:v>0.09</c:v>
                </c:pt>
                <c:pt idx="9666">
                  <c:v>0.09</c:v>
                </c:pt>
                <c:pt idx="9667">
                  <c:v>0.09</c:v>
                </c:pt>
                <c:pt idx="9668">
                  <c:v>0.09</c:v>
                </c:pt>
                <c:pt idx="9669">
                  <c:v>0.09</c:v>
                </c:pt>
                <c:pt idx="9670">
                  <c:v>0.09</c:v>
                </c:pt>
                <c:pt idx="9671">
                  <c:v>0.09</c:v>
                </c:pt>
                <c:pt idx="9672">
                  <c:v>0.09</c:v>
                </c:pt>
                <c:pt idx="9673">
                  <c:v>0.09</c:v>
                </c:pt>
                <c:pt idx="9674">
                  <c:v>0.09</c:v>
                </c:pt>
                <c:pt idx="9675">
                  <c:v>0.09</c:v>
                </c:pt>
                <c:pt idx="9676">
                  <c:v>0.09</c:v>
                </c:pt>
                <c:pt idx="9677">
                  <c:v>0.09</c:v>
                </c:pt>
                <c:pt idx="9678">
                  <c:v>0.09</c:v>
                </c:pt>
                <c:pt idx="9679">
                  <c:v>0.09</c:v>
                </c:pt>
                <c:pt idx="9680">
                  <c:v>0.09</c:v>
                </c:pt>
                <c:pt idx="9681">
                  <c:v>0.09</c:v>
                </c:pt>
                <c:pt idx="9682">
                  <c:v>0.09</c:v>
                </c:pt>
                <c:pt idx="9683">
                  <c:v>0.09</c:v>
                </c:pt>
                <c:pt idx="9684">
                  <c:v>0.09</c:v>
                </c:pt>
                <c:pt idx="9685">
                  <c:v>0.09</c:v>
                </c:pt>
                <c:pt idx="9686">
                  <c:v>0.09</c:v>
                </c:pt>
                <c:pt idx="9687">
                  <c:v>0.09</c:v>
                </c:pt>
                <c:pt idx="9688">
                  <c:v>0.09</c:v>
                </c:pt>
                <c:pt idx="9689">
                  <c:v>0.09</c:v>
                </c:pt>
                <c:pt idx="9690">
                  <c:v>0.09</c:v>
                </c:pt>
                <c:pt idx="9691">
                  <c:v>0.09</c:v>
                </c:pt>
                <c:pt idx="9692">
                  <c:v>0.1</c:v>
                </c:pt>
                <c:pt idx="9693">
                  <c:v>0.09</c:v>
                </c:pt>
                <c:pt idx="9694">
                  <c:v>0.09</c:v>
                </c:pt>
                <c:pt idx="9695">
                  <c:v>0.09</c:v>
                </c:pt>
                <c:pt idx="9696">
                  <c:v>0.1</c:v>
                </c:pt>
                <c:pt idx="9697">
                  <c:v>0.1</c:v>
                </c:pt>
                <c:pt idx="9698">
                  <c:v>0.1</c:v>
                </c:pt>
                <c:pt idx="9699">
                  <c:v>0.1</c:v>
                </c:pt>
                <c:pt idx="9700">
                  <c:v>0.1</c:v>
                </c:pt>
                <c:pt idx="9701">
                  <c:v>0.1</c:v>
                </c:pt>
                <c:pt idx="9702">
                  <c:v>0.1</c:v>
                </c:pt>
                <c:pt idx="9703">
                  <c:v>0.09</c:v>
                </c:pt>
                <c:pt idx="9704">
                  <c:v>0.09</c:v>
                </c:pt>
                <c:pt idx="9705">
                  <c:v>0.09</c:v>
                </c:pt>
                <c:pt idx="9706">
                  <c:v>0.09</c:v>
                </c:pt>
                <c:pt idx="9707">
                  <c:v>0.09</c:v>
                </c:pt>
                <c:pt idx="9708">
                  <c:v>0.09</c:v>
                </c:pt>
                <c:pt idx="9709">
                  <c:v>0.1</c:v>
                </c:pt>
                <c:pt idx="9710">
                  <c:v>0.1</c:v>
                </c:pt>
                <c:pt idx="9711">
                  <c:v>0.1</c:v>
                </c:pt>
                <c:pt idx="9712">
                  <c:v>0.09</c:v>
                </c:pt>
                <c:pt idx="9713">
                  <c:v>0.09</c:v>
                </c:pt>
                <c:pt idx="9714">
                  <c:v>0.09</c:v>
                </c:pt>
                <c:pt idx="9715">
                  <c:v>0.09</c:v>
                </c:pt>
                <c:pt idx="9716">
                  <c:v>0.09</c:v>
                </c:pt>
                <c:pt idx="9717">
                  <c:v>0.1</c:v>
                </c:pt>
                <c:pt idx="9718">
                  <c:v>0.1</c:v>
                </c:pt>
                <c:pt idx="9719">
                  <c:v>0.1</c:v>
                </c:pt>
                <c:pt idx="9720">
                  <c:v>0.1</c:v>
                </c:pt>
                <c:pt idx="9721">
                  <c:v>0.1</c:v>
                </c:pt>
                <c:pt idx="9722">
                  <c:v>0.1</c:v>
                </c:pt>
                <c:pt idx="9723">
                  <c:v>0.09</c:v>
                </c:pt>
                <c:pt idx="9724">
                  <c:v>0.1</c:v>
                </c:pt>
                <c:pt idx="9725">
                  <c:v>0.1</c:v>
                </c:pt>
                <c:pt idx="9726">
                  <c:v>0.1</c:v>
                </c:pt>
                <c:pt idx="9727">
                  <c:v>0.09</c:v>
                </c:pt>
                <c:pt idx="9728">
                  <c:v>0.1</c:v>
                </c:pt>
                <c:pt idx="9729">
                  <c:v>0.1</c:v>
                </c:pt>
                <c:pt idx="9730">
                  <c:v>0.1</c:v>
                </c:pt>
                <c:pt idx="9731">
                  <c:v>0.1</c:v>
                </c:pt>
                <c:pt idx="9732">
                  <c:v>0.1</c:v>
                </c:pt>
                <c:pt idx="9733">
                  <c:v>0.1</c:v>
                </c:pt>
                <c:pt idx="9734">
                  <c:v>0.1</c:v>
                </c:pt>
                <c:pt idx="9735">
                  <c:v>0.1</c:v>
                </c:pt>
                <c:pt idx="9736">
                  <c:v>0.1</c:v>
                </c:pt>
                <c:pt idx="9737">
                  <c:v>0.1</c:v>
                </c:pt>
                <c:pt idx="9738">
                  <c:v>0.1</c:v>
                </c:pt>
                <c:pt idx="9739">
                  <c:v>0.1</c:v>
                </c:pt>
                <c:pt idx="9740">
                  <c:v>0.1</c:v>
                </c:pt>
                <c:pt idx="9741">
                  <c:v>0.1</c:v>
                </c:pt>
                <c:pt idx="9742">
                  <c:v>0.1</c:v>
                </c:pt>
                <c:pt idx="9743">
                  <c:v>0.1</c:v>
                </c:pt>
                <c:pt idx="9744">
                  <c:v>0.09</c:v>
                </c:pt>
                <c:pt idx="9745">
                  <c:v>0.09</c:v>
                </c:pt>
                <c:pt idx="9746">
                  <c:v>0.09</c:v>
                </c:pt>
                <c:pt idx="9747">
                  <c:v>0.1</c:v>
                </c:pt>
                <c:pt idx="9748">
                  <c:v>0.09</c:v>
                </c:pt>
                <c:pt idx="9749">
                  <c:v>0.09</c:v>
                </c:pt>
                <c:pt idx="9750">
                  <c:v>0.09</c:v>
                </c:pt>
                <c:pt idx="9751">
                  <c:v>0.09</c:v>
                </c:pt>
                <c:pt idx="9752">
                  <c:v>0.09</c:v>
                </c:pt>
                <c:pt idx="9753">
                  <c:v>0.09</c:v>
                </c:pt>
                <c:pt idx="9754">
                  <c:v>0.09</c:v>
                </c:pt>
                <c:pt idx="9755">
                  <c:v>0.09</c:v>
                </c:pt>
                <c:pt idx="9756">
                  <c:v>0.09</c:v>
                </c:pt>
                <c:pt idx="9757">
                  <c:v>0.1</c:v>
                </c:pt>
                <c:pt idx="9758">
                  <c:v>0.09</c:v>
                </c:pt>
                <c:pt idx="9759">
                  <c:v>0.1</c:v>
                </c:pt>
                <c:pt idx="9760">
                  <c:v>0.1</c:v>
                </c:pt>
                <c:pt idx="9761">
                  <c:v>0.09</c:v>
                </c:pt>
                <c:pt idx="9762">
                  <c:v>0.09</c:v>
                </c:pt>
                <c:pt idx="9763">
                  <c:v>0.1</c:v>
                </c:pt>
                <c:pt idx="9764">
                  <c:v>0.1</c:v>
                </c:pt>
                <c:pt idx="9765">
                  <c:v>0.1</c:v>
                </c:pt>
                <c:pt idx="9766">
                  <c:v>0.1</c:v>
                </c:pt>
                <c:pt idx="9767">
                  <c:v>0.09</c:v>
                </c:pt>
                <c:pt idx="9768">
                  <c:v>0.1</c:v>
                </c:pt>
                <c:pt idx="9769">
                  <c:v>0.1</c:v>
                </c:pt>
                <c:pt idx="9770">
                  <c:v>0.09</c:v>
                </c:pt>
                <c:pt idx="9771">
                  <c:v>0.09</c:v>
                </c:pt>
                <c:pt idx="9772">
                  <c:v>0.09</c:v>
                </c:pt>
                <c:pt idx="9773">
                  <c:v>0.09</c:v>
                </c:pt>
                <c:pt idx="9774">
                  <c:v>0.09</c:v>
                </c:pt>
                <c:pt idx="9775">
                  <c:v>0.09</c:v>
                </c:pt>
                <c:pt idx="9776">
                  <c:v>0.09</c:v>
                </c:pt>
                <c:pt idx="9777">
                  <c:v>0.09</c:v>
                </c:pt>
                <c:pt idx="9778">
                  <c:v>0.09</c:v>
                </c:pt>
                <c:pt idx="9779">
                  <c:v>0.09</c:v>
                </c:pt>
                <c:pt idx="9780">
                  <c:v>0.09</c:v>
                </c:pt>
                <c:pt idx="9781">
                  <c:v>0.09</c:v>
                </c:pt>
                <c:pt idx="9782">
                  <c:v>0.09</c:v>
                </c:pt>
                <c:pt idx="9783">
                  <c:v>0.1</c:v>
                </c:pt>
                <c:pt idx="9784">
                  <c:v>0.09</c:v>
                </c:pt>
                <c:pt idx="9785">
                  <c:v>0.09</c:v>
                </c:pt>
                <c:pt idx="9786">
                  <c:v>0.09</c:v>
                </c:pt>
                <c:pt idx="9787">
                  <c:v>0.09</c:v>
                </c:pt>
                <c:pt idx="9788">
                  <c:v>0.09</c:v>
                </c:pt>
                <c:pt idx="9789">
                  <c:v>0.09</c:v>
                </c:pt>
                <c:pt idx="9790">
                  <c:v>0.09</c:v>
                </c:pt>
                <c:pt idx="9791">
                  <c:v>0.09</c:v>
                </c:pt>
                <c:pt idx="9792">
                  <c:v>0.09</c:v>
                </c:pt>
                <c:pt idx="9793">
                  <c:v>0.09</c:v>
                </c:pt>
                <c:pt idx="9794">
                  <c:v>0.09</c:v>
                </c:pt>
                <c:pt idx="9795">
                  <c:v>0.09</c:v>
                </c:pt>
                <c:pt idx="9796">
                  <c:v>0.09</c:v>
                </c:pt>
                <c:pt idx="9797">
                  <c:v>0.09</c:v>
                </c:pt>
                <c:pt idx="9798">
                  <c:v>0.09</c:v>
                </c:pt>
                <c:pt idx="9799">
                  <c:v>0.09</c:v>
                </c:pt>
                <c:pt idx="9800">
                  <c:v>0.09</c:v>
                </c:pt>
                <c:pt idx="9801">
                  <c:v>0.09</c:v>
                </c:pt>
                <c:pt idx="9802">
                  <c:v>0.09</c:v>
                </c:pt>
                <c:pt idx="9803">
                  <c:v>0.09</c:v>
                </c:pt>
                <c:pt idx="9804">
                  <c:v>0.09</c:v>
                </c:pt>
                <c:pt idx="9805">
                  <c:v>0.09</c:v>
                </c:pt>
                <c:pt idx="9806">
                  <c:v>0.09</c:v>
                </c:pt>
                <c:pt idx="9807">
                  <c:v>0.09</c:v>
                </c:pt>
                <c:pt idx="9808">
                  <c:v>0.09</c:v>
                </c:pt>
                <c:pt idx="9809">
                  <c:v>0.09</c:v>
                </c:pt>
                <c:pt idx="9810">
                  <c:v>0.09</c:v>
                </c:pt>
                <c:pt idx="9811">
                  <c:v>0.09</c:v>
                </c:pt>
                <c:pt idx="9812">
                  <c:v>0.09</c:v>
                </c:pt>
                <c:pt idx="9813">
                  <c:v>0.09</c:v>
                </c:pt>
                <c:pt idx="9814">
                  <c:v>0.09</c:v>
                </c:pt>
                <c:pt idx="9815">
                  <c:v>0.09</c:v>
                </c:pt>
                <c:pt idx="9816">
                  <c:v>0.09</c:v>
                </c:pt>
                <c:pt idx="9817">
                  <c:v>0.09</c:v>
                </c:pt>
                <c:pt idx="9818">
                  <c:v>0.09</c:v>
                </c:pt>
                <c:pt idx="9819">
                  <c:v>0.09</c:v>
                </c:pt>
                <c:pt idx="9820">
                  <c:v>0.09</c:v>
                </c:pt>
                <c:pt idx="9821">
                  <c:v>0.09</c:v>
                </c:pt>
                <c:pt idx="9822">
                  <c:v>0.09</c:v>
                </c:pt>
                <c:pt idx="9823">
                  <c:v>0.09</c:v>
                </c:pt>
                <c:pt idx="9824">
                  <c:v>0.09</c:v>
                </c:pt>
                <c:pt idx="9825">
                  <c:v>0.09</c:v>
                </c:pt>
                <c:pt idx="9826">
                  <c:v>0.09</c:v>
                </c:pt>
                <c:pt idx="9827">
                  <c:v>0.09</c:v>
                </c:pt>
                <c:pt idx="9828">
                  <c:v>0.09</c:v>
                </c:pt>
                <c:pt idx="9829">
                  <c:v>0.09</c:v>
                </c:pt>
                <c:pt idx="9830">
                  <c:v>0.09</c:v>
                </c:pt>
                <c:pt idx="9831">
                  <c:v>0.09</c:v>
                </c:pt>
                <c:pt idx="9832">
                  <c:v>0.09</c:v>
                </c:pt>
                <c:pt idx="9833">
                  <c:v>0.09</c:v>
                </c:pt>
                <c:pt idx="9834">
                  <c:v>0.09</c:v>
                </c:pt>
                <c:pt idx="9835">
                  <c:v>0.09</c:v>
                </c:pt>
                <c:pt idx="9836">
                  <c:v>0.09</c:v>
                </c:pt>
                <c:pt idx="9837">
                  <c:v>0.09</c:v>
                </c:pt>
                <c:pt idx="9838">
                  <c:v>0.09</c:v>
                </c:pt>
                <c:pt idx="9839">
                  <c:v>0.09</c:v>
                </c:pt>
                <c:pt idx="9840">
                  <c:v>0.09</c:v>
                </c:pt>
                <c:pt idx="9841">
                  <c:v>0.09</c:v>
                </c:pt>
                <c:pt idx="9842">
                  <c:v>0.09</c:v>
                </c:pt>
                <c:pt idx="9843">
                  <c:v>0.09</c:v>
                </c:pt>
                <c:pt idx="9844">
                  <c:v>0.09</c:v>
                </c:pt>
                <c:pt idx="9845">
                  <c:v>0.09</c:v>
                </c:pt>
                <c:pt idx="9846">
                  <c:v>0.09</c:v>
                </c:pt>
                <c:pt idx="9847">
                  <c:v>0.09</c:v>
                </c:pt>
                <c:pt idx="9848">
                  <c:v>0.09</c:v>
                </c:pt>
                <c:pt idx="9849">
                  <c:v>0.09</c:v>
                </c:pt>
                <c:pt idx="9850">
                  <c:v>0.09</c:v>
                </c:pt>
                <c:pt idx="9851">
                  <c:v>0.09</c:v>
                </c:pt>
                <c:pt idx="9852">
                  <c:v>0.09</c:v>
                </c:pt>
                <c:pt idx="9853">
                  <c:v>0.09</c:v>
                </c:pt>
                <c:pt idx="9854">
                  <c:v>0.09</c:v>
                </c:pt>
                <c:pt idx="9855">
                  <c:v>0.09</c:v>
                </c:pt>
                <c:pt idx="9856">
                  <c:v>0.09</c:v>
                </c:pt>
                <c:pt idx="9857">
                  <c:v>0.09</c:v>
                </c:pt>
                <c:pt idx="9858">
                  <c:v>0.09</c:v>
                </c:pt>
                <c:pt idx="9859">
                  <c:v>0.09</c:v>
                </c:pt>
                <c:pt idx="9860">
                  <c:v>0.09</c:v>
                </c:pt>
                <c:pt idx="9861">
                  <c:v>0.09</c:v>
                </c:pt>
                <c:pt idx="9862">
                  <c:v>0.09</c:v>
                </c:pt>
                <c:pt idx="9863">
                  <c:v>0.09</c:v>
                </c:pt>
                <c:pt idx="9864">
                  <c:v>0.09</c:v>
                </c:pt>
                <c:pt idx="9865">
                  <c:v>0.09</c:v>
                </c:pt>
                <c:pt idx="9866">
                  <c:v>0.09</c:v>
                </c:pt>
                <c:pt idx="9867">
                  <c:v>0.09</c:v>
                </c:pt>
                <c:pt idx="9868">
                  <c:v>0.09</c:v>
                </c:pt>
                <c:pt idx="9869">
                  <c:v>0.09</c:v>
                </c:pt>
                <c:pt idx="9870">
                  <c:v>0.09</c:v>
                </c:pt>
                <c:pt idx="9871">
                  <c:v>0.09</c:v>
                </c:pt>
                <c:pt idx="9872">
                  <c:v>0.09</c:v>
                </c:pt>
                <c:pt idx="9873">
                  <c:v>0.09</c:v>
                </c:pt>
                <c:pt idx="9874">
                  <c:v>0.09</c:v>
                </c:pt>
                <c:pt idx="9875">
                  <c:v>0.09</c:v>
                </c:pt>
                <c:pt idx="9876">
                  <c:v>0.09</c:v>
                </c:pt>
                <c:pt idx="9877">
                  <c:v>0.09</c:v>
                </c:pt>
                <c:pt idx="9878">
                  <c:v>0.09</c:v>
                </c:pt>
                <c:pt idx="9879">
                  <c:v>0.09</c:v>
                </c:pt>
                <c:pt idx="9880">
                  <c:v>0.09</c:v>
                </c:pt>
                <c:pt idx="9881">
                  <c:v>0.09</c:v>
                </c:pt>
                <c:pt idx="9882">
                  <c:v>0.09</c:v>
                </c:pt>
                <c:pt idx="9883">
                  <c:v>0.09</c:v>
                </c:pt>
                <c:pt idx="9884">
                  <c:v>0.09</c:v>
                </c:pt>
                <c:pt idx="9885">
                  <c:v>0.1</c:v>
                </c:pt>
                <c:pt idx="9886">
                  <c:v>0.09</c:v>
                </c:pt>
                <c:pt idx="9887">
                  <c:v>0.09</c:v>
                </c:pt>
                <c:pt idx="9888">
                  <c:v>0.09</c:v>
                </c:pt>
                <c:pt idx="9889">
                  <c:v>0.09</c:v>
                </c:pt>
                <c:pt idx="9890">
                  <c:v>0.09</c:v>
                </c:pt>
                <c:pt idx="9891">
                  <c:v>0.09</c:v>
                </c:pt>
                <c:pt idx="9892">
                  <c:v>0.09</c:v>
                </c:pt>
                <c:pt idx="9893">
                  <c:v>0.09</c:v>
                </c:pt>
                <c:pt idx="9894">
                  <c:v>0.09</c:v>
                </c:pt>
                <c:pt idx="9895">
                  <c:v>0.09</c:v>
                </c:pt>
                <c:pt idx="9896">
                  <c:v>0.09</c:v>
                </c:pt>
                <c:pt idx="9897">
                  <c:v>0.09</c:v>
                </c:pt>
                <c:pt idx="9898">
                  <c:v>0.09</c:v>
                </c:pt>
                <c:pt idx="9899">
                  <c:v>0.09</c:v>
                </c:pt>
                <c:pt idx="9900">
                  <c:v>0.09</c:v>
                </c:pt>
                <c:pt idx="9901">
                  <c:v>0.09</c:v>
                </c:pt>
                <c:pt idx="9902">
                  <c:v>0.09</c:v>
                </c:pt>
                <c:pt idx="9903">
                  <c:v>0.09</c:v>
                </c:pt>
                <c:pt idx="9904">
                  <c:v>0.09</c:v>
                </c:pt>
                <c:pt idx="9905">
                  <c:v>0.09</c:v>
                </c:pt>
                <c:pt idx="9906">
                  <c:v>0.09</c:v>
                </c:pt>
                <c:pt idx="9907">
                  <c:v>0.09</c:v>
                </c:pt>
                <c:pt idx="9908">
                  <c:v>0.09</c:v>
                </c:pt>
                <c:pt idx="9909">
                  <c:v>0.09</c:v>
                </c:pt>
                <c:pt idx="9910">
                  <c:v>0.09</c:v>
                </c:pt>
                <c:pt idx="9911">
                  <c:v>0.09</c:v>
                </c:pt>
                <c:pt idx="9912">
                  <c:v>0.09</c:v>
                </c:pt>
                <c:pt idx="9913">
                  <c:v>0.09</c:v>
                </c:pt>
                <c:pt idx="9914">
                  <c:v>0.09</c:v>
                </c:pt>
                <c:pt idx="9915">
                  <c:v>0.09</c:v>
                </c:pt>
                <c:pt idx="9916">
                  <c:v>0.08</c:v>
                </c:pt>
                <c:pt idx="9917">
                  <c:v>0.08</c:v>
                </c:pt>
                <c:pt idx="9918">
                  <c:v>0.08</c:v>
                </c:pt>
                <c:pt idx="9919">
                  <c:v>0.08</c:v>
                </c:pt>
                <c:pt idx="9920">
                  <c:v>0.08</c:v>
                </c:pt>
                <c:pt idx="9921">
                  <c:v>0.09</c:v>
                </c:pt>
                <c:pt idx="9922">
                  <c:v>0.09</c:v>
                </c:pt>
                <c:pt idx="9923">
                  <c:v>0.09</c:v>
                </c:pt>
                <c:pt idx="9924">
                  <c:v>0.09</c:v>
                </c:pt>
                <c:pt idx="9925">
                  <c:v>0.09</c:v>
                </c:pt>
                <c:pt idx="9926">
                  <c:v>0.09</c:v>
                </c:pt>
                <c:pt idx="9927">
                  <c:v>0.09</c:v>
                </c:pt>
                <c:pt idx="9928">
                  <c:v>0.09</c:v>
                </c:pt>
                <c:pt idx="9929">
                  <c:v>0.09</c:v>
                </c:pt>
                <c:pt idx="9930">
                  <c:v>0.09</c:v>
                </c:pt>
                <c:pt idx="9931">
                  <c:v>0.09</c:v>
                </c:pt>
                <c:pt idx="9932">
                  <c:v>0.09</c:v>
                </c:pt>
                <c:pt idx="9933">
                  <c:v>0.09</c:v>
                </c:pt>
                <c:pt idx="9934">
                  <c:v>0.09</c:v>
                </c:pt>
                <c:pt idx="9935">
                  <c:v>0.09</c:v>
                </c:pt>
                <c:pt idx="9936">
                  <c:v>0.09</c:v>
                </c:pt>
                <c:pt idx="9937">
                  <c:v>0.09</c:v>
                </c:pt>
                <c:pt idx="9938">
                  <c:v>0.09</c:v>
                </c:pt>
                <c:pt idx="9939">
                  <c:v>0.09</c:v>
                </c:pt>
                <c:pt idx="9940">
                  <c:v>0.09</c:v>
                </c:pt>
                <c:pt idx="9941">
                  <c:v>0.09</c:v>
                </c:pt>
                <c:pt idx="9942">
                  <c:v>0.08</c:v>
                </c:pt>
                <c:pt idx="9943">
                  <c:v>0.09</c:v>
                </c:pt>
                <c:pt idx="9944">
                  <c:v>0.09</c:v>
                </c:pt>
                <c:pt idx="9945">
                  <c:v>0.09</c:v>
                </c:pt>
                <c:pt idx="9946">
                  <c:v>0.09</c:v>
                </c:pt>
                <c:pt idx="9947">
                  <c:v>0.09</c:v>
                </c:pt>
                <c:pt idx="9948">
                  <c:v>0.09</c:v>
                </c:pt>
                <c:pt idx="9949">
                  <c:v>0.09</c:v>
                </c:pt>
                <c:pt idx="9950">
                  <c:v>0.09</c:v>
                </c:pt>
                <c:pt idx="9951">
                  <c:v>0.09</c:v>
                </c:pt>
                <c:pt idx="9952">
                  <c:v>0.09</c:v>
                </c:pt>
                <c:pt idx="9953">
                  <c:v>0.09</c:v>
                </c:pt>
                <c:pt idx="9954">
                  <c:v>0.09</c:v>
                </c:pt>
                <c:pt idx="9955">
                  <c:v>0.09</c:v>
                </c:pt>
                <c:pt idx="9956">
                  <c:v>0.09</c:v>
                </c:pt>
                <c:pt idx="9957">
                  <c:v>0.09</c:v>
                </c:pt>
                <c:pt idx="9958">
                  <c:v>0.09</c:v>
                </c:pt>
                <c:pt idx="9959">
                  <c:v>0.1</c:v>
                </c:pt>
                <c:pt idx="9960">
                  <c:v>0.09</c:v>
                </c:pt>
                <c:pt idx="9961">
                  <c:v>0.09</c:v>
                </c:pt>
                <c:pt idx="9962">
                  <c:v>0.09</c:v>
                </c:pt>
                <c:pt idx="9963">
                  <c:v>0.09</c:v>
                </c:pt>
                <c:pt idx="9964">
                  <c:v>0.09</c:v>
                </c:pt>
                <c:pt idx="9965">
                  <c:v>0.09</c:v>
                </c:pt>
                <c:pt idx="9966">
                  <c:v>0.09</c:v>
                </c:pt>
                <c:pt idx="9967">
                  <c:v>0.09</c:v>
                </c:pt>
                <c:pt idx="9968">
                  <c:v>0.09</c:v>
                </c:pt>
                <c:pt idx="9969">
                  <c:v>0.09</c:v>
                </c:pt>
                <c:pt idx="9970">
                  <c:v>0.09</c:v>
                </c:pt>
                <c:pt idx="9971">
                  <c:v>0.09</c:v>
                </c:pt>
                <c:pt idx="9972">
                  <c:v>0.1</c:v>
                </c:pt>
                <c:pt idx="9973">
                  <c:v>0.1</c:v>
                </c:pt>
                <c:pt idx="9974">
                  <c:v>0.09</c:v>
                </c:pt>
                <c:pt idx="9975">
                  <c:v>0.1</c:v>
                </c:pt>
                <c:pt idx="9976">
                  <c:v>0.09</c:v>
                </c:pt>
                <c:pt idx="9977">
                  <c:v>0.1</c:v>
                </c:pt>
                <c:pt idx="9978">
                  <c:v>0.09</c:v>
                </c:pt>
                <c:pt idx="9979">
                  <c:v>0.09</c:v>
                </c:pt>
                <c:pt idx="9980">
                  <c:v>0.09</c:v>
                </c:pt>
                <c:pt idx="9981">
                  <c:v>0.09</c:v>
                </c:pt>
                <c:pt idx="9982">
                  <c:v>0.09</c:v>
                </c:pt>
                <c:pt idx="9983">
                  <c:v>0.09</c:v>
                </c:pt>
                <c:pt idx="9984">
                  <c:v>0.1</c:v>
                </c:pt>
                <c:pt idx="9985">
                  <c:v>0.1</c:v>
                </c:pt>
                <c:pt idx="9986">
                  <c:v>0.1</c:v>
                </c:pt>
                <c:pt idx="9987">
                  <c:v>0.1</c:v>
                </c:pt>
                <c:pt idx="9988">
                  <c:v>0.1</c:v>
                </c:pt>
                <c:pt idx="9989">
                  <c:v>0.1</c:v>
                </c:pt>
                <c:pt idx="9990">
                  <c:v>0.1</c:v>
                </c:pt>
                <c:pt idx="9991">
                  <c:v>0.09</c:v>
                </c:pt>
                <c:pt idx="9992">
                  <c:v>0.09</c:v>
                </c:pt>
                <c:pt idx="9993">
                  <c:v>0.09</c:v>
                </c:pt>
                <c:pt idx="9994">
                  <c:v>0.09</c:v>
                </c:pt>
                <c:pt idx="9995">
                  <c:v>0.09</c:v>
                </c:pt>
                <c:pt idx="9996">
                  <c:v>0.09</c:v>
                </c:pt>
                <c:pt idx="9997">
                  <c:v>0.09</c:v>
                </c:pt>
                <c:pt idx="9998">
                  <c:v>0.09</c:v>
                </c:pt>
                <c:pt idx="9999">
                  <c:v>0.09</c:v>
                </c:pt>
                <c:pt idx="10000">
                  <c:v>0.09</c:v>
                </c:pt>
                <c:pt idx="10001">
                  <c:v>0.09</c:v>
                </c:pt>
                <c:pt idx="10002">
                  <c:v>0.1</c:v>
                </c:pt>
                <c:pt idx="10003">
                  <c:v>0.1</c:v>
                </c:pt>
                <c:pt idx="10004">
                  <c:v>0.1</c:v>
                </c:pt>
                <c:pt idx="10005">
                  <c:v>0.1</c:v>
                </c:pt>
                <c:pt idx="10006">
                  <c:v>0.09</c:v>
                </c:pt>
                <c:pt idx="10007">
                  <c:v>0.1</c:v>
                </c:pt>
                <c:pt idx="10008">
                  <c:v>0.09</c:v>
                </c:pt>
                <c:pt idx="10009">
                  <c:v>0.09</c:v>
                </c:pt>
                <c:pt idx="10010">
                  <c:v>0.09</c:v>
                </c:pt>
                <c:pt idx="10011">
                  <c:v>0.09</c:v>
                </c:pt>
                <c:pt idx="10012">
                  <c:v>0.09</c:v>
                </c:pt>
                <c:pt idx="10013">
                  <c:v>0.09</c:v>
                </c:pt>
                <c:pt idx="10014">
                  <c:v>0.09</c:v>
                </c:pt>
                <c:pt idx="10015">
                  <c:v>0.09</c:v>
                </c:pt>
                <c:pt idx="10016">
                  <c:v>0.09</c:v>
                </c:pt>
                <c:pt idx="10017">
                  <c:v>0.09</c:v>
                </c:pt>
                <c:pt idx="10018">
                  <c:v>0.09</c:v>
                </c:pt>
                <c:pt idx="10019">
                  <c:v>0.09</c:v>
                </c:pt>
                <c:pt idx="10020">
                  <c:v>0.09</c:v>
                </c:pt>
                <c:pt idx="10021">
                  <c:v>0.09</c:v>
                </c:pt>
                <c:pt idx="10022">
                  <c:v>0.09</c:v>
                </c:pt>
                <c:pt idx="10023">
                  <c:v>0.09</c:v>
                </c:pt>
                <c:pt idx="10024">
                  <c:v>0.09</c:v>
                </c:pt>
                <c:pt idx="10025">
                  <c:v>0.09</c:v>
                </c:pt>
                <c:pt idx="10026">
                  <c:v>0.09</c:v>
                </c:pt>
                <c:pt idx="10027">
                  <c:v>0.1</c:v>
                </c:pt>
                <c:pt idx="10028">
                  <c:v>0.1</c:v>
                </c:pt>
                <c:pt idx="10029">
                  <c:v>0.1</c:v>
                </c:pt>
                <c:pt idx="10030">
                  <c:v>0.1</c:v>
                </c:pt>
                <c:pt idx="10031">
                  <c:v>0.09</c:v>
                </c:pt>
                <c:pt idx="10032">
                  <c:v>0.09</c:v>
                </c:pt>
                <c:pt idx="10033">
                  <c:v>0.09</c:v>
                </c:pt>
                <c:pt idx="10034">
                  <c:v>0.09</c:v>
                </c:pt>
                <c:pt idx="10035">
                  <c:v>0.09</c:v>
                </c:pt>
                <c:pt idx="10036">
                  <c:v>0.09</c:v>
                </c:pt>
                <c:pt idx="10037">
                  <c:v>0.09</c:v>
                </c:pt>
                <c:pt idx="10038">
                  <c:v>0.09</c:v>
                </c:pt>
                <c:pt idx="10039">
                  <c:v>0.09</c:v>
                </c:pt>
                <c:pt idx="10040">
                  <c:v>0.09</c:v>
                </c:pt>
                <c:pt idx="10041">
                  <c:v>0.09</c:v>
                </c:pt>
                <c:pt idx="10042">
                  <c:v>0.09</c:v>
                </c:pt>
                <c:pt idx="10043">
                  <c:v>0.09</c:v>
                </c:pt>
                <c:pt idx="10044">
                  <c:v>0.09</c:v>
                </c:pt>
                <c:pt idx="10045">
                  <c:v>0.09</c:v>
                </c:pt>
                <c:pt idx="10046">
                  <c:v>0.09</c:v>
                </c:pt>
                <c:pt idx="10047">
                  <c:v>0.09</c:v>
                </c:pt>
                <c:pt idx="10048">
                  <c:v>0.09</c:v>
                </c:pt>
                <c:pt idx="10049">
                  <c:v>0.09</c:v>
                </c:pt>
                <c:pt idx="10050">
                  <c:v>0.09</c:v>
                </c:pt>
                <c:pt idx="10051">
                  <c:v>0.09</c:v>
                </c:pt>
                <c:pt idx="10052">
                  <c:v>0.09</c:v>
                </c:pt>
                <c:pt idx="10053">
                  <c:v>0.09</c:v>
                </c:pt>
                <c:pt idx="10054">
                  <c:v>0.09</c:v>
                </c:pt>
                <c:pt idx="10055">
                  <c:v>0.09</c:v>
                </c:pt>
                <c:pt idx="10056">
                  <c:v>0.09</c:v>
                </c:pt>
                <c:pt idx="10057">
                  <c:v>0.09</c:v>
                </c:pt>
                <c:pt idx="10058">
                  <c:v>0.09</c:v>
                </c:pt>
                <c:pt idx="10059">
                  <c:v>0.09</c:v>
                </c:pt>
                <c:pt idx="10060">
                  <c:v>0.09</c:v>
                </c:pt>
                <c:pt idx="10061">
                  <c:v>0.09</c:v>
                </c:pt>
                <c:pt idx="10062">
                  <c:v>0.09</c:v>
                </c:pt>
                <c:pt idx="10063">
                  <c:v>0.09</c:v>
                </c:pt>
                <c:pt idx="10064">
                  <c:v>0.09</c:v>
                </c:pt>
                <c:pt idx="10065">
                  <c:v>0.09</c:v>
                </c:pt>
                <c:pt idx="10066">
                  <c:v>0.09</c:v>
                </c:pt>
                <c:pt idx="10067">
                  <c:v>0.09</c:v>
                </c:pt>
                <c:pt idx="10068">
                  <c:v>0.09</c:v>
                </c:pt>
                <c:pt idx="10069">
                  <c:v>0.09</c:v>
                </c:pt>
                <c:pt idx="10070">
                  <c:v>0.09</c:v>
                </c:pt>
                <c:pt idx="10071">
                  <c:v>0.09</c:v>
                </c:pt>
                <c:pt idx="10072">
                  <c:v>0.09</c:v>
                </c:pt>
                <c:pt idx="10073">
                  <c:v>0.09</c:v>
                </c:pt>
                <c:pt idx="10074">
                  <c:v>0.09</c:v>
                </c:pt>
                <c:pt idx="10075">
                  <c:v>0.09</c:v>
                </c:pt>
                <c:pt idx="10076">
                  <c:v>0.09</c:v>
                </c:pt>
                <c:pt idx="10077">
                  <c:v>0.09</c:v>
                </c:pt>
                <c:pt idx="10078">
                  <c:v>0.09</c:v>
                </c:pt>
                <c:pt idx="10079">
                  <c:v>0.09</c:v>
                </c:pt>
                <c:pt idx="10080">
                  <c:v>0.09</c:v>
                </c:pt>
                <c:pt idx="10082">
                  <c:v>0.09</c:v>
                </c:pt>
                <c:pt idx="10083">
                  <c:v>0.09</c:v>
                </c:pt>
                <c:pt idx="10084">
                  <c:v>0.09</c:v>
                </c:pt>
                <c:pt idx="10085">
                  <c:v>0.09</c:v>
                </c:pt>
                <c:pt idx="10086">
                  <c:v>0.09</c:v>
                </c:pt>
                <c:pt idx="10087">
                  <c:v>0.09</c:v>
                </c:pt>
                <c:pt idx="10088">
                  <c:v>0.09</c:v>
                </c:pt>
                <c:pt idx="10089">
                  <c:v>0.09</c:v>
                </c:pt>
                <c:pt idx="10090">
                  <c:v>0.09</c:v>
                </c:pt>
                <c:pt idx="10091">
                  <c:v>0.09</c:v>
                </c:pt>
                <c:pt idx="10092">
                  <c:v>0.09</c:v>
                </c:pt>
                <c:pt idx="10093">
                  <c:v>0.1</c:v>
                </c:pt>
                <c:pt idx="10094">
                  <c:v>0.1</c:v>
                </c:pt>
                <c:pt idx="10095">
                  <c:v>0.1</c:v>
                </c:pt>
                <c:pt idx="10096">
                  <c:v>0.09</c:v>
                </c:pt>
                <c:pt idx="10097">
                  <c:v>0.09</c:v>
                </c:pt>
                <c:pt idx="10098">
                  <c:v>0.09</c:v>
                </c:pt>
                <c:pt idx="10099">
                  <c:v>0.09</c:v>
                </c:pt>
                <c:pt idx="10100">
                  <c:v>0.1</c:v>
                </c:pt>
                <c:pt idx="10101">
                  <c:v>0.1</c:v>
                </c:pt>
                <c:pt idx="10102">
                  <c:v>0.1</c:v>
                </c:pt>
                <c:pt idx="10103">
                  <c:v>0.09</c:v>
                </c:pt>
                <c:pt idx="10104">
                  <c:v>0.09</c:v>
                </c:pt>
                <c:pt idx="10105">
                  <c:v>0.09</c:v>
                </c:pt>
                <c:pt idx="10106">
                  <c:v>0.09</c:v>
                </c:pt>
                <c:pt idx="10107">
                  <c:v>0.09</c:v>
                </c:pt>
                <c:pt idx="10108">
                  <c:v>0.09</c:v>
                </c:pt>
                <c:pt idx="10109">
                  <c:v>0.09</c:v>
                </c:pt>
                <c:pt idx="10110">
                  <c:v>0.09</c:v>
                </c:pt>
                <c:pt idx="10111">
                  <c:v>0.09</c:v>
                </c:pt>
                <c:pt idx="10112">
                  <c:v>0.09</c:v>
                </c:pt>
                <c:pt idx="10113">
                  <c:v>0.09</c:v>
                </c:pt>
                <c:pt idx="10114">
                  <c:v>0.09</c:v>
                </c:pt>
                <c:pt idx="10115">
                  <c:v>0.09</c:v>
                </c:pt>
                <c:pt idx="10116">
                  <c:v>0.09</c:v>
                </c:pt>
                <c:pt idx="10117">
                  <c:v>0.09</c:v>
                </c:pt>
                <c:pt idx="10118">
                  <c:v>0.09</c:v>
                </c:pt>
                <c:pt idx="10119">
                  <c:v>0.09</c:v>
                </c:pt>
                <c:pt idx="10120">
                  <c:v>0.09</c:v>
                </c:pt>
                <c:pt idx="10121">
                  <c:v>0.09</c:v>
                </c:pt>
                <c:pt idx="10122">
                  <c:v>0.09</c:v>
                </c:pt>
                <c:pt idx="10123">
                  <c:v>0.09</c:v>
                </c:pt>
                <c:pt idx="10124">
                  <c:v>0.09</c:v>
                </c:pt>
                <c:pt idx="10125">
                  <c:v>0.09</c:v>
                </c:pt>
                <c:pt idx="10126">
                  <c:v>0.09</c:v>
                </c:pt>
                <c:pt idx="10127">
                  <c:v>0.09</c:v>
                </c:pt>
                <c:pt idx="10128">
                  <c:v>0.09</c:v>
                </c:pt>
                <c:pt idx="10129">
                  <c:v>0.1</c:v>
                </c:pt>
                <c:pt idx="10130">
                  <c:v>0.1</c:v>
                </c:pt>
                <c:pt idx="10131">
                  <c:v>0.1</c:v>
                </c:pt>
                <c:pt idx="10132">
                  <c:v>0.1</c:v>
                </c:pt>
                <c:pt idx="10133">
                  <c:v>0.1</c:v>
                </c:pt>
                <c:pt idx="10134">
                  <c:v>0.1</c:v>
                </c:pt>
                <c:pt idx="10135">
                  <c:v>0.1</c:v>
                </c:pt>
                <c:pt idx="10136">
                  <c:v>0.1</c:v>
                </c:pt>
                <c:pt idx="10137">
                  <c:v>0.1</c:v>
                </c:pt>
                <c:pt idx="10138">
                  <c:v>0.1</c:v>
                </c:pt>
                <c:pt idx="10139">
                  <c:v>0.1</c:v>
                </c:pt>
                <c:pt idx="10140">
                  <c:v>0.1</c:v>
                </c:pt>
                <c:pt idx="10141">
                  <c:v>0.1</c:v>
                </c:pt>
                <c:pt idx="10142">
                  <c:v>0.1</c:v>
                </c:pt>
                <c:pt idx="10143">
                  <c:v>0.1</c:v>
                </c:pt>
                <c:pt idx="10144">
                  <c:v>0.1</c:v>
                </c:pt>
                <c:pt idx="10145">
                  <c:v>0.1</c:v>
                </c:pt>
                <c:pt idx="10146">
                  <c:v>0.1</c:v>
                </c:pt>
                <c:pt idx="10147">
                  <c:v>0.1</c:v>
                </c:pt>
                <c:pt idx="10148">
                  <c:v>0.1</c:v>
                </c:pt>
                <c:pt idx="10149">
                  <c:v>0.1</c:v>
                </c:pt>
                <c:pt idx="10150">
                  <c:v>0.1</c:v>
                </c:pt>
                <c:pt idx="10151">
                  <c:v>0.1</c:v>
                </c:pt>
                <c:pt idx="10152">
                  <c:v>0.1</c:v>
                </c:pt>
                <c:pt idx="10153">
                  <c:v>0.1</c:v>
                </c:pt>
                <c:pt idx="10154">
                  <c:v>0.1</c:v>
                </c:pt>
                <c:pt idx="10155">
                  <c:v>0.1</c:v>
                </c:pt>
                <c:pt idx="10156">
                  <c:v>0.1</c:v>
                </c:pt>
                <c:pt idx="10157">
                  <c:v>0.1</c:v>
                </c:pt>
                <c:pt idx="10158">
                  <c:v>0.1</c:v>
                </c:pt>
                <c:pt idx="10159">
                  <c:v>0.1</c:v>
                </c:pt>
                <c:pt idx="10160">
                  <c:v>0.1</c:v>
                </c:pt>
                <c:pt idx="10161">
                  <c:v>0.1</c:v>
                </c:pt>
                <c:pt idx="10162">
                  <c:v>0.1</c:v>
                </c:pt>
                <c:pt idx="10163">
                  <c:v>0.1</c:v>
                </c:pt>
                <c:pt idx="10164">
                  <c:v>0.1</c:v>
                </c:pt>
                <c:pt idx="10165">
                  <c:v>0.1</c:v>
                </c:pt>
                <c:pt idx="10166">
                  <c:v>0.1</c:v>
                </c:pt>
                <c:pt idx="10167">
                  <c:v>0.1</c:v>
                </c:pt>
                <c:pt idx="10168">
                  <c:v>0.1</c:v>
                </c:pt>
                <c:pt idx="10169">
                  <c:v>0.1</c:v>
                </c:pt>
                <c:pt idx="10170">
                  <c:v>0.1</c:v>
                </c:pt>
                <c:pt idx="10171">
                  <c:v>0.1</c:v>
                </c:pt>
                <c:pt idx="10172">
                  <c:v>0.1</c:v>
                </c:pt>
                <c:pt idx="10173">
                  <c:v>0.1</c:v>
                </c:pt>
                <c:pt idx="10174">
                  <c:v>0.1</c:v>
                </c:pt>
                <c:pt idx="10175">
                  <c:v>0.1</c:v>
                </c:pt>
                <c:pt idx="10176">
                  <c:v>0.1</c:v>
                </c:pt>
                <c:pt idx="10177">
                  <c:v>0.1</c:v>
                </c:pt>
                <c:pt idx="10178">
                  <c:v>0.1</c:v>
                </c:pt>
                <c:pt idx="10179">
                  <c:v>0.1</c:v>
                </c:pt>
                <c:pt idx="10180">
                  <c:v>0.1</c:v>
                </c:pt>
                <c:pt idx="10181">
                  <c:v>0.1</c:v>
                </c:pt>
                <c:pt idx="10182">
                  <c:v>0.1</c:v>
                </c:pt>
                <c:pt idx="10183">
                  <c:v>0.1</c:v>
                </c:pt>
                <c:pt idx="10184">
                  <c:v>0.1</c:v>
                </c:pt>
                <c:pt idx="10185">
                  <c:v>0.1</c:v>
                </c:pt>
                <c:pt idx="10186">
                  <c:v>0.1</c:v>
                </c:pt>
                <c:pt idx="10187">
                  <c:v>0.1</c:v>
                </c:pt>
                <c:pt idx="10188">
                  <c:v>0.1</c:v>
                </c:pt>
                <c:pt idx="10189">
                  <c:v>0.1</c:v>
                </c:pt>
                <c:pt idx="10190">
                  <c:v>0.1</c:v>
                </c:pt>
                <c:pt idx="10191">
                  <c:v>0.1</c:v>
                </c:pt>
                <c:pt idx="10192">
                  <c:v>0.1</c:v>
                </c:pt>
                <c:pt idx="10193">
                  <c:v>0.1</c:v>
                </c:pt>
                <c:pt idx="10194">
                  <c:v>0.1</c:v>
                </c:pt>
                <c:pt idx="10195">
                  <c:v>0.1</c:v>
                </c:pt>
                <c:pt idx="10196">
                  <c:v>0.1</c:v>
                </c:pt>
                <c:pt idx="10197">
                  <c:v>0.1</c:v>
                </c:pt>
                <c:pt idx="10198">
                  <c:v>0.1</c:v>
                </c:pt>
                <c:pt idx="10199">
                  <c:v>0.1</c:v>
                </c:pt>
                <c:pt idx="10200">
                  <c:v>0.1</c:v>
                </c:pt>
                <c:pt idx="10201">
                  <c:v>0.1</c:v>
                </c:pt>
                <c:pt idx="10202">
                  <c:v>0.1</c:v>
                </c:pt>
                <c:pt idx="10203">
                  <c:v>0.1</c:v>
                </c:pt>
                <c:pt idx="10204">
                  <c:v>0.1</c:v>
                </c:pt>
                <c:pt idx="10205">
                  <c:v>0.1</c:v>
                </c:pt>
                <c:pt idx="10206">
                  <c:v>0.1</c:v>
                </c:pt>
                <c:pt idx="10207">
                  <c:v>0.1</c:v>
                </c:pt>
                <c:pt idx="10208">
                  <c:v>0.1</c:v>
                </c:pt>
                <c:pt idx="10209">
                  <c:v>0.1</c:v>
                </c:pt>
                <c:pt idx="10210">
                  <c:v>0.1</c:v>
                </c:pt>
                <c:pt idx="10211">
                  <c:v>0.1</c:v>
                </c:pt>
                <c:pt idx="10212">
                  <c:v>0.1</c:v>
                </c:pt>
                <c:pt idx="10213">
                  <c:v>0.1</c:v>
                </c:pt>
                <c:pt idx="10214">
                  <c:v>0.1</c:v>
                </c:pt>
                <c:pt idx="10215">
                  <c:v>0.1</c:v>
                </c:pt>
                <c:pt idx="10216">
                  <c:v>0.1</c:v>
                </c:pt>
                <c:pt idx="10217">
                  <c:v>0.1</c:v>
                </c:pt>
                <c:pt idx="10218">
                  <c:v>0.1</c:v>
                </c:pt>
                <c:pt idx="10219">
                  <c:v>0.1</c:v>
                </c:pt>
                <c:pt idx="10220">
                  <c:v>0.1</c:v>
                </c:pt>
                <c:pt idx="10221">
                  <c:v>0.1</c:v>
                </c:pt>
                <c:pt idx="10222">
                  <c:v>0.1</c:v>
                </c:pt>
                <c:pt idx="10223">
                  <c:v>0.1</c:v>
                </c:pt>
                <c:pt idx="10224">
                  <c:v>0.09</c:v>
                </c:pt>
                <c:pt idx="10225">
                  <c:v>0.09</c:v>
                </c:pt>
                <c:pt idx="10226">
                  <c:v>0.09</c:v>
                </c:pt>
                <c:pt idx="10227">
                  <c:v>0.09</c:v>
                </c:pt>
                <c:pt idx="10228">
                  <c:v>0.1</c:v>
                </c:pt>
                <c:pt idx="10229">
                  <c:v>0.1</c:v>
                </c:pt>
                <c:pt idx="10230">
                  <c:v>0.1</c:v>
                </c:pt>
                <c:pt idx="10231">
                  <c:v>0.1</c:v>
                </c:pt>
                <c:pt idx="10232">
                  <c:v>0.1</c:v>
                </c:pt>
                <c:pt idx="10233">
                  <c:v>0.1</c:v>
                </c:pt>
                <c:pt idx="10234">
                  <c:v>0.1</c:v>
                </c:pt>
                <c:pt idx="10235">
                  <c:v>0.1</c:v>
                </c:pt>
                <c:pt idx="10236">
                  <c:v>0.1</c:v>
                </c:pt>
                <c:pt idx="10237">
                  <c:v>0.1</c:v>
                </c:pt>
                <c:pt idx="10238">
                  <c:v>0.1</c:v>
                </c:pt>
                <c:pt idx="10239">
                  <c:v>0.1</c:v>
                </c:pt>
                <c:pt idx="10240">
                  <c:v>0.1</c:v>
                </c:pt>
                <c:pt idx="10241">
                  <c:v>0.1</c:v>
                </c:pt>
                <c:pt idx="10242">
                  <c:v>0.1</c:v>
                </c:pt>
                <c:pt idx="10243">
                  <c:v>0.1</c:v>
                </c:pt>
                <c:pt idx="10244">
                  <c:v>0.1</c:v>
                </c:pt>
                <c:pt idx="10245">
                  <c:v>0.1</c:v>
                </c:pt>
                <c:pt idx="10246">
                  <c:v>0.1</c:v>
                </c:pt>
                <c:pt idx="10247">
                  <c:v>0.1</c:v>
                </c:pt>
                <c:pt idx="10248">
                  <c:v>0.1</c:v>
                </c:pt>
                <c:pt idx="10249">
                  <c:v>0.1</c:v>
                </c:pt>
                <c:pt idx="10250">
                  <c:v>0.1</c:v>
                </c:pt>
                <c:pt idx="10251">
                  <c:v>0.1</c:v>
                </c:pt>
                <c:pt idx="10252">
                  <c:v>0.1</c:v>
                </c:pt>
                <c:pt idx="10253">
                  <c:v>0.1</c:v>
                </c:pt>
                <c:pt idx="10254">
                  <c:v>0.1</c:v>
                </c:pt>
                <c:pt idx="10255">
                  <c:v>0.1</c:v>
                </c:pt>
                <c:pt idx="10256">
                  <c:v>0.1</c:v>
                </c:pt>
                <c:pt idx="10257">
                  <c:v>0.1</c:v>
                </c:pt>
                <c:pt idx="10258">
                  <c:v>0.1</c:v>
                </c:pt>
                <c:pt idx="10259">
                  <c:v>0.1</c:v>
                </c:pt>
                <c:pt idx="10260">
                  <c:v>0.1</c:v>
                </c:pt>
                <c:pt idx="10261">
                  <c:v>0.1</c:v>
                </c:pt>
                <c:pt idx="10262">
                  <c:v>0.1</c:v>
                </c:pt>
                <c:pt idx="10263">
                  <c:v>0.1</c:v>
                </c:pt>
                <c:pt idx="10264">
                  <c:v>0.1</c:v>
                </c:pt>
                <c:pt idx="10265">
                  <c:v>0.1</c:v>
                </c:pt>
                <c:pt idx="10266">
                  <c:v>0.1</c:v>
                </c:pt>
                <c:pt idx="10267">
                  <c:v>0.1</c:v>
                </c:pt>
                <c:pt idx="10268">
                  <c:v>0.1</c:v>
                </c:pt>
                <c:pt idx="10269">
                  <c:v>0.1</c:v>
                </c:pt>
                <c:pt idx="10270">
                  <c:v>0.1</c:v>
                </c:pt>
                <c:pt idx="10271">
                  <c:v>0.1</c:v>
                </c:pt>
                <c:pt idx="10272">
                  <c:v>0.1</c:v>
                </c:pt>
                <c:pt idx="10273">
                  <c:v>0.1</c:v>
                </c:pt>
                <c:pt idx="10274">
                  <c:v>0.1</c:v>
                </c:pt>
                <c:pt idx="10275">
                  <c:v>0.1</c:v>
                </c:pt>
                <c:pt idx="10276">
                  <c:v>0.1</c:v>
                </c:pt>
                <c:pt idx="10277">
                  <c:v>0.1</c:v>
                </c:pt>
                <c:pt idx="10278">
                  <c:v>0.1</c:v>
                </c:pt>
                <c:pt idx="10279">
                  <c:v>0.1</c:v>
                </c:pt>
                <c:pt idx="10280">
                  <c:v>0.1</c:v>
                </c:pt>
                <c:pt idx="10281">
                  <c:v>0.1</c:v>
                </c:pt>
                <c:pt idx="10282">
                  <c:v>0.1</c:v>
                </c:pt>
                <c:pt idx="10283">
                  <c:v>0.1</c:v>
                </c:pt>
                <c:pt idx="10284">
                  <c:v>0.1</c:v>
                </c:pt>
                <c:pt idx="10285">
                  <c:v>0.1</c:v>
                </c:pt>
                <c:pt idx="10286">
                  <c:v>0.1</c:v>
                </c:pt>
                <c:pt idx="10287">
                  <c:v>0.1</c:v>
                </c:pt>
                <c:pt idx="10288">
                  <c:v>0.1</c:v>
                </c:pt>
                <c:pt idx="10289">
                  <c:v>0.1</c:v>
                </c:pt>
                <c:pt idx="10290">
                  <c:v>0.1</c:v>
                </c:pt>
                <c:pt idx="10291">
                  <c:v>0.1</c:v>
                </c:pt>
                <c:pt idx="10292">
                  <c:v>0.1</c:v>
                </c:pt>
                <c:pt idx="10293">
                  <c:v>0.1</c:v>
                </c:pt>
                <c:pt idx="10294">
                  <c:v>0.1</c:v>
                </c:pt>
                <c:pt idx="10295">
                  <c:v>0.09</c:v>
                </c:pt>
                <c:pt idx="10296">
                  <c:v>0.1</c:v>
                </c:pt>
                <c:pt idx="10297">
                  <c:v>0.09</c:v>
                </c:pt>
                <c:pt idx="10298">
                  <c:v>0.09</c:v>
                </c:pt>
                <c:pt idx="10299">
                  <c:v>0.1</c:v>
                </c:pt>
                <c:pt idx="10300">
                  <c:v>0.1</c:v>
                </c:pt>
                <c:pt idx="10301">
                  <c:v>0.1</c:v>
                </c:pt>
                <c:pt idx="10302">
                  <c:v>0.1</c:v>
                </c:pt>
                <c:pt idx="10303">
                  <c:v>0.1</c:v>
                </c:pt>
                <c:pt idx="10304">
                  <c:v>0.09</c:v>
                </c:pt>
                <c:pt idx="10305">
                  <c:v>0.09</c:v>
                </c:pt>
                <c:pt idx="10306">
                  <c:v>0.09</c:v>
                </c:pt>
                <c:pt idx="10307">
                  <c:v>0.1</c:v>
                </c:pt>
                <c:pt idx="10308">
                  <c:v>0.1</c:v>
                </c:pt>
                <c:pt idx="10309">
                  <c:v>0.1</c:v>
                </c:pt>
                <c:pt idx="10310">
                  <c:v>0.1</c:v>
                </c:pt>
                <c:pt idx="10311">
                  <c:v>0.1</c:v>
                </c:pt>
                <c:pt idx="10312">
                  <c:v>0.09</c:v>
                </c:pt>
                <c:pt idx="10313">
                  <c:v>0.1</c:v>
                </c:pt>
                <c:pt idx="10314">
                  <c:v>0.1</c:v>
                </c:pt>
                <c:pt idx="10315">
                  <c:v>0.1</c:v>
                </c:pt>
                <c:pt idx="10316">
                  <c:v>0.1</c:v>
                </c:pt>
                <c:pt idx="10317">
                  <c:v>0.1</c:v>
                </c:pt>
                <c:pt idx="10318">
                  <c:v>0.1</c:v>
                </c:pt>
                <c:pt idx="10319">
                  <c:v>0.1</c:v>
                </c:pt>
                <c:pt idx="10320">
                  <c:v>0.1</c:v>
                </c:pt>
                <c:pt idx="10321">
                  <c:v>0.1</c:v>
                </c:pt>
                <c:pt idx="10322">
                  <c:v>0.1</c:v>
                </c:pt>
                <c:pt idx="10323">
                  <c:v>0.1</c:v>
                </c:pt>
                <c:pt idx="10324">
                  <c:v>0.1</c:v>
                </c:pt>
                <c:pt idx="10325">
                  <c:v>0.11</c:v>
                </c:pt>
                <c:pt idx="10326">
                  <c:v>0.11</c:v>
                </c:pt>
                <c:pt idx="10327">
                  <c:v>0.1</c:v>
                </c:pt>
                <c:pt idx="10328">
                  <c:v>0.1</c:v>
                </c:pt>
                <c:pt idx="10329">
                  <c:v>0.1</c:v>
                </c:pt>
                <c:pt idx="10330">
                  <c:v>0.1</c:v>
                </c:pt>
                <c:pt idx="10331">
                  <c:v>0.1</c:v>
                </c:pt>
                <c:pt idx="10332">
                  <c:v>0.1</c:v>
                </c:pt>
                <c:pt idx="10333">
                  <c:v>0.1</c:v>
                </c:pt>
                <c:pt idx="10334">
                  <c:v>0.1</c:v>
                </c:pt>
                <c:pt idx="10335">
                  <c:v>0.1</c:v>
                </c:pt>
                <c:pt idx="10336">
                  <c:v>0.1</c:v>
                </c:pt>
                <c:pt idx="10337">
                  <c:v>0.1</c:v>
                </c:pt>
                <c:pt idx="10338">
                  <c:v>0.1</c:v>
                </c:pt>
                <c:pt idx="10339">
                  <c:v>0.1</c:v>
                </c:pt>
                <c:pt idx="10340">
                  <c:v>0.1</c:v>
                </c:pt>
                <c:pt idx="10341">
                  <c:v>0.1</c:v>
                </c:pt>
                <c:pt idx="10342">
                  <c:v>0.1</c:v>
                </c:pt>
                <c:pt idx="10343">
                  <c:v>0.1</c:v>
                </c:pt>
                <c:pt idx="10344">
                  <c:v>0.1</c:v>
                </c:pt>
                <c:pt idx="10345">
                  <c:v>0.1</c:v>
                </c:pt>
                <c:pt idx="10346">
                  <c:v>0.1</c:v>
                </c:pt>
                <c:pt idx="10347">
                  <c:v>0.1</c:v>
                </c:pt>
                <c:pt idx="10348">
                  <c:v>0.1</c:v>
                </c:pt>
                <c:pt idx="10349">
                  <c:v>0.1</c:v>
                </c:pt>
                <c:pt idx="10350">
                  <c:v>0.1</c:v>
                </c:pt>
                <c:pt idx="10351">
                  <c:v>0.1</c:v>
                </c:pt>
                <c:pt idx="10352">
                  <c:v>0.1</c:v>
                </c:pt>
                <c:pt idx="10353">
                  <c:v>0.1</c:v>
                </c:pt>
                <c:pt idx="10354">
                  <c:v>0.1</c:v>
                </c:pt>
                <c:pt idx="10355">
                  <c:v>0.1</c:v>
                </c:pt>
                <c:pt idx="10356">
                  <c:v>0.1</c:v>
                </c:pt>
                <c:pt idx="10357">
                  <c:v>0.1</c:v>
                </c:pt>
                <c:pt idx="10358">
                  <c:v>0.09</c:v>
                </c:pt>
                <c:pt idx="10359">
                  <c:v>0.1</c:v>
                </c:pt>
                <c:pt idx="10360">
                  <c:v>0.1</c:v>
                </c:pt>
                <c:pt idx="10361">
                  <c:v>0.1</c:v>
                </c:pt>
                <c:pt idx="10362">
                  <c:v>0.1</c:v>
                </c:pt>
                <c:pt idx="10363">
                  <c:v>0.1</c:v>
                </c:pt>
                <c:pt idx="10364">
                  <c:v>0.1</c:v>
                </c:pt>
                <c:pt idx="10365">
                  <c:v>0.09</c:v>
                </c:pt>
                <c:pt idx="10366">
                  <c:v>0.09</c:v>
                </c:pt>
                <c:pt idx="10367">
                  <c:v>0.09</c:v>
                </c:pt>
                <c:pt idx="10368">
                  <c:v>0.09</c:v>
                </c:pt>
                <c:pt idx="10369">
                  <c:v>0.09</c:v>
                </c:pt>
                <c:pt idx="10370">
                  <c:v>0.09</c:v>
                </c:pt>
                <c:pt idx="10371">
                  <c:v>0.09</c:v>
                </c:pt>
                <c:pt idx="10372">
                  <c:v>0.1</c:v>
                </c:pt>
                <c:pt idx="10373">
                  <c:v>0.1</c:v>
                </c:pt>
                <c:pt idx="10374">
                  <c:v>0.1</c:v>
                </c:pt>
                <c:pt idx="10375">
                  <c:v>0.1</c:v>
                </c:pt>
                <c:pt idx="10376">
                  <c:v>0.1</c:v>
                </c:pt>
                <c:pt idx="10377">
                  <c:v>0.1</c:v>
                </c:pt>
                <c:pt idx="10378">
                  <c:v>0.1</c:v>
                </c:pt>
                <c:pt idx="10379">
                  <c:v>0.1</c:v>
                </c:pt>
                <c:pt idx="10380">
                  <c:v>0.1</c:v>
                </c:pt>
                <c:pt idx="10381">
                  <c:v>0.1</c:v>
                </c:pt>
                <c:pt idx="10382">
                  <c:v>0.1</c:v>
                </c:pt>
                <c:pt idx="10383">
                  <c:v>0.1</c:v>
                </c:pt>
                <c:pt idx="10384">
                  <c:v>0.1</c:v>
                </c:pt>
                <c:pt idx="10385">
                  <c:v>0.1</c:v>
                </c:pt>
                <c:pt idx="10386">
                  <c:v>0.1</c:v>
                </c:pt>
                <c:pt idx="10387">
                  <c:v>0.1</c:v>
                </c:pt>
                <c:pt idx="10388">
                  <c:v>0.1</c:v>
                </c:pt>
                <c:pt idx="10389">
                  <c:v>0.1</c:v>
                </c:pt>
                <c:pt idx="10390">
                  <c:v>0.1</c:v>
                </c:pt>
                <c:pt idx="10391">
                  <c:v>0.1</c:v>
                </c:pt>
                <c:pt idx="10392">
                  <c:v>0.1</c:v>
                </c:pt>
                <c:pt idx="10393">
                  <c:v>0.1</c:v>
                </c:pt>
                <c:pt idx="10394">
                  <c:v>0.1</c:v>
                </c:pt>
                <c:pt idx="10395">
                  <c:v>0.1</c:v>
                </c:pt>
                <c:pt idx="10396">
                  <c:v>0.1</c:v>
                </c:pt>
                <c:pt idx="10397">
                  <c:v>0.1</c:v>
                </c:pt>
                <c:pt idx="10398">
                  <c:v>0.1</c:v>
                </c:pt>
                <c:pt idx="10399">
                  <c:v>0.1</c:v>
                </c:pt>
                <c:pt idx="10400">
                  <c:v>0.09</c:v>
                </c:pt>
                <c:pt idx="10401">
                  <c:v>0.1</c:v>
                </c:pt>
                <c:pt idx="10402">
                  <c:v>0.1</c:v>
                </c:pt>
                <c:pt idx="10403">
                  <c:v>0.1</c:v>
                </c:pt>
                <c:pt idx="10404">
                  <c:v>0.1</c:v>
                </c:pt>
                <c:pt idx="10405">
                  <c:v>0.1</c:v>
                </c:pt>
                <c:pt idx="10406">
                  <c:v>0.1</c:v>
                </c:pt>
                <c:pt idx="10407">
                  <c:v>0.1</c:v>
                </c:pt>
                <c:pt idx="10408">
                  <c:v>0.1</c:v>
                </c:pt>
                <c:pt idx="10409">
                  <c:v>0.1</c:v>
                </c:pt>
                <c:pt idx="10410">
                  <c:v>0.1</c:v>
                </c:pt>
                <c:pt idx="10411">
                  <c:v>0.1</c:v>
                </c:pt>
                <c:pt idx="10412">
                  <c:v>0.1</c:v>
                </c:pt>
                <c:pt idx="10413">
                  <c:v>0.1</c:v>
                </c:pt>
                <c:pt idx="10414">
                  <c:v>0.1</c:v>
                </c:pt>
                <c:pt idx="10415">
                  <c:v>0.1</c:v>
                </c:pt>
                <c:pt idx="10416">
                  <c:v>0.1</c:v>
                </c:pt>
                <c:pt idx="10417">
                  <c:v>0.1</c:v>
                </c:pt>
                <c:pt idx="10418">
                  <c:v>0.1</c:v>
                </c:pt>
                <c:pt idx="10419">
                  <c:v>0.1</c:v>
                </c:pt>
                <c:pt idx="10420">
                  <c:v>0.1</c:v>
                </c:pt>
                <c:pt idx="10421">
                  <c:v>0.1</c:v>
                </c:pt>
                <c:pt idx="10422">
                  <c:v>0.1</c:v>
                </c:pt>
                <c:pt idx="10423">
                  <c:v>0.1</c:v>
                </c:pt>
                <c:pt idx="10424">
                  <c:v>0.1</c:v>
                </c:pt>
                <c:pt idx="10425">
                  <c:v>0.1</c:v>
                </c:pt>
                <c:pt idx="10426">
                  <c:v>0.1</c:v>
                </c:pt>
                <c:pt idx="10427">
                  <c:v>0.1</c:v>
                </c:pt>
                <c:pt idx="10428">
                  <c:v>0.1</c:v>
                </c:pt>
                <c:pt idx="10429">
                  <c:v>0.1</c:v>
                </c:pt>
                <c:pt idx="10430">
                  <c:v>0.1</c:v>
                </c:pt>
                <c:pt idx="10431">
                  <c:v>0.1</c:v>
                </c:pt>
                <c:pt idx="10432">
                  <c:v>0.1</c:v>
                </c:pt>
                <c:pt idx="10433">
                  <c:v>0.1</c:v>
                </c:pt>
                <c:pt idx="10434">
                  <c:v>0.1</c:v>
                </c:pt>
                <c:pt idx="10435">
                  <c:v>0.1</c:v>
                </c:pt>
                <c:pt idx="10436">
                  <c:v>0.1</c:v>
                </c:pt>
                <c:pt idx="10437">
                  <c:v>0.1</c:v>
                </c:pt>
                <c:pt idx="10438">
                  <c:v>0.1</c:v>
                </c:pt>
                <c:pt idx="10439">
                  <c:v>0.1</c:v>
                </c:pt>
                <c:pt idx="10440">
                  <c:v>0.1</c:v>
                </c:pt>
                <c:pt idx="10441">
                  <c:v>0.1</c:v>
                </c:pt>
                <c:pt idx="10442">
                  <c:v>0.1</c:v>
                </c:pt>
                <c:pt idx="10443">
                  <c:v>0.1</c:v>
                </c:pt>
                <c:pt idx="10444">
                  <c:v>0.1</c:v>
                </c:pt>
                <c:pt idx="10445">
                  <c:v>0.1</c:v>
                </c:pt>
                <c:pt idx="10446">
                  <c:v>0.1</c:v>
                </c:pt>
                <c:pt idx="10447">
                  <c:v>0.1</c:v>
                </c:pt>
                <c:pt idx="10448">
                  <c:v>0.1</c:v>
                </c:pt>
                <c:pt idx="10449">
                  <c:v>0.1</c:v>
                </c:pt>
                <c:pt idx="10450">
                  <c:v>0.1</c:v>
                </c:pt>
                <c:pt idx="10451">
                  <c:v>0.1</c:v>
                </c:pt>
                <c:pt idx="10453">
                  <c:v>0.1</c:v>
                </c:pt>
                <c:pt idx="10454">
                  <c:v>0.1</c:v>
                </c:pt>
                <c:pt idx="10455">
                  <c:v>0.1</c:v>
                </c:pt>
                <c:pt idx="10456">
                  <c:v>0.1</c:v>
                </c:pt>
                <c:pt idx="10457">
                  <c:v>0.1</c:v>
                </c:pt>
                <c:pt idx="10458">
                  <c:v>0.1</c:v>
                </c:pt>
                <c:pt idx="10459">
                  <c:v>0.1</c:v>
                </c:pt>
                <c:pt idx="10460">
                  <c:v>0.1</c:v>
                </c:pt>
                <c:pt idx="10461">
                  <c:v>0.1</c:v>
                </c:pt>
                <c:pt idx="10462">
                  <c:v>0.1</c:v>
                </c:pt>
                <c:pt idx="10463">
                  <c:v>0.1</c:v>
                </c:pt>
                <c:pt idx="10464">
                  <c:v>0.1</c:v>
                </c:pt>
                <c:pt idx="10465">
                  <c:v>0.1</c:v>
                </c:pt>
                <c:pt idx="10466">
                  <c:v>0.1</c:v>
                </c:pt>
                <c:pt idx="10467">
                  <c:v>0.1</c:v>
                </c:pt>
                <c:pt idx="10468">
                  <c:v>0.1</c:v>
                </c:pt>
                <c:pt idx="10469">
                  <c:v>0.1</c:v>
                </c:pt>
                <c:pt idx="10470">
                  <c:v>0.1</c:v>
                </c:pt>
                <c:pt idx="10471">
                  <c:v>0.1</c:v>
                </c:pt>
                <c:pt idx="10472">
                  <c:v>0.09</c:v>
                </c:pt>
                <c:pt idx="10473">
                  <c:v>0.1</c:v>
                </c:pt>
                <c:pt idx="10474">
                  <c:v>0.1</c:v>
                </c:pt>
                <c:pt idx="10475">
                  <c:v>0.1</c:v>
                </c:pt>
                <c:pt idx="10476">
                  <c:v>0.1</c:v>
                </c:pt>
                <c:pt idx="10477">
                  <c:v>0.1</c:v>
                </c:pt>
                <c:pt idx="10478">
                  <c:v>0.1</c:v>
                </c:pt>
                <c:pt idx="10479">
                  <c:v>0.1</c:v>
                </c:pt>
                <c:pt idx="10480">
                  <c:v>0.1</c:v>
                </c:pt>
                <c:pt idx="10481">
                  <c:v>0.1</c:v>
                </c:pt>
                <c:pt idx="10482">
                  <c:v>0.1</c:v>
                </c:pt>
                <c:pt idx="10483">
                  <c:v>0.1</c:v>
                </c:pt>
                <c:pt idx="10484">
                  <c:v>0.1</c:v>
                </c:pt>
                <c:pt idx="10485">
                  <c:v>0.1</c:v>
                </c:pt>
                <c:pt idx="10486">
                  <c:v>0.1</c:v>
                </c:pt>
                <c:pt idx="10487">
                  <c:v>0.1</c:v>
                </c:pt>
                <c:pt idx="10488">
                  <c:v>0.09</c:v>
                </c:pt>
                <c:pt idx="10489">
                  <c:v>0.1</c:v>
                </c:pt>
                <c:pt idx="10490">
                  <c:v>0.1</c:v>
                </c:pt>
                <c:pt idx="10491">
                  <c:v>0.09</c:v>
                </c:pt>
                <c:pt idx="10492">
                  <c:v>0.1</c:v>
                </c:pt>
                <c:pt idx="10493">
                  <c:v>0.1</c:v>
                </c:pt>
                <c:pt idx="10494">
                  <c:v>0.1</c:v>
                </c:pt>
                <c:pt idx="10495">
                  <c:v>0.1</c:v>
                </c:pt>
                <c:pt idx="10496">
                  <c:v>0.1</c:v>
                </c:pt>
                <c:pt idx="10497">
                  <c:v>0.1</c:v>
                </c:pt>
                <c:pt idx="10498">
                  <c:v>0.1</c:v>
                </c:pt>
                <c:pt idx="10499">
                  <c:v>0.1</c:v>
                </c:pt>
                <c:pt idx="10500">
                  <c:v>0.1</c:v>
                </c:pt>
                <c:pt idx="10501">
                  <c:v>0.1</c:v>
                </c:pt>
                <c:pt idx="10502">
                  <c:v>0.1</c:v>
                </c:pt>
                <c:pt idx="10503">
                  <c:v>0.1</c:v>
                </c:pt>
                <c:pt idx="10504">
                  <c:v>0.1</c:v>
                </c:pt>
                <c:pt idx="10505">
                  <c:v>0.1</c:v>
                </c:pt>
                <c:pt idx="10506">
                  <c:v>0.1</c:v>
                </c:pt>
                <c:pt idx="10507">
                  <c:v>0.1</c:v>
                </c:pt>
                <c:pt idx="10508">
                  <c:v>0.1</c:v>
                </c:pt>
                <c:pt idx="10509">
                  <c:v>0.1</c:v>
                </c:pt>
                <c:pt idx="10510">
                  <c:v>0.1</c:v>
                </c:pt>
                <c:pt idx="10511">
                  <c:v>0.1</c:v>
                </c:pt>
                <c:pt idx="10512">
                  <c:v>0.1</c:v>
                </c:pt>
                <c:pt idx="10513">
                  <c:v>0.1</c:v>
                </c:pt>
                <c:pt idx="10514">
                  <c:v>0.1</c:v>
                </c:pt>
                <c:pt idx="10515">
                  <c:v>0.1</c:v>
                </c:pt>
                <c:pt idx="10516">
                  <c:v>0.1</c:v>
                </c:pt>
                <c:pt idx="10517">
                  <c:v>0.1</c:v>
                </c:pt>
                <c:pt idx="10518">
                  <c:v>0.1</c:v>
                </c:pt>
                <c:pt idx="10519">
                  <c:v>0.1</c:v>
                </c:pt>
                <c:pt idx="10520">
                  <c:v>0.1</c:v>
                </c:pt>
                <c:pt idx="10521">
                  <c:v>0.1</c:v>
                </c:pt>
                <c:pt idx="10522">
                  <c:v>0.1</c:v>
                </c:pt>
                <c:pt idx="10523">
                  <c:v>0.1</c:v>
                </c:pt>
                <c:pt idx="10524">
                  <c:v>0.1</c:v>
                </c:pt>
                <c:pt idx="10525">
                  <c:v>0.1</c:v>
                </c:pt>
                <c:pt idx="10526">
                  <c:v>0.1</c:v>
                </c:pt>
                <c:pt idx="10527">
                  <c:v>0.1</c:v>
                </c:pt>
                <c:pt idx="10528">
                  <c:v>0.1</c:v>
                </c:pt>
                <c:pt idx="10529">
                  <c:v>0.1</c:v>
                </c:pt>
                <c:pt idx="10530">
                  <c:v>0.1</c:v>
                </c:pt>
                <c:pt idx="10531">
                  <c:v>0.1</c:v>
                </c:pt>
                <c:pt idx="10532">
                  <c:v>0.11</c:v>
                </c:pt>
                <c:pt idx="10533">
                  <c:v>0.1</c:v>
                </c:pt>
                <c:pt idx="10534">
                  <c:v>0.1</c:v>
                </c:pt>
                <c:pt idx="10535">
                  <c:v>0.1</c:v>
                </c:pt>
                <c:pt idx="10536">
                  <c:v>0.1</c:v>
                </c:pt>
                <c:pt idx="10537">
                  <c:v>0.1</c:v>
                </c:pt>
                <c:pt idx="10538">
                  <c:v>0.1</c:v>
                </c:pt>
                <c:pt idx="10539">
                  <c:v>0.1</c:v>
                </c:pt>
                <c:pt idx="10540">
                  <c:v>0.1</c:v>
                </c:pt>
                <c:pt idx="10541">
                  <c:v>0.1</c:v>
                </c:pt>
                <c:pt idx="10542">
                  <c:v>0.1</c:v>
                </c:pt>
                <c:pt idx="10543">
                  <c:v>0.1</c:v>
                </c:pt>
                <c:pt idx="10544">
                  <c:v>0.1</c:v>
                </c:pt>
                <c:pt idx="10545">
                  <c:v>0.1</c:v>
                </c:pt>
                <c:pt idx="10546">
                  <c:v>0.1</c:v>
                </c:pt>
                <c:pt idx="10547">
                  <c:v>0.1</c:v>
                </c:pt>
                <c:pt idx="10548">
                  <c:v>0.1</c:v>
                </c:pt>
                <c:pt idx="10549">
                  <c:v>0.1</c:v>
                </c:pt>
                <c:pt idx="10550">
                  <c:v>0.1</c:v>
                </c:pt>
                <c:pt idx="10551">
                  <c:v>0.1</c:v>
                </c:pt>
                <c:pt idx="10552">
                  <c:v>0.1</c:v>
                </c:pt>
                <c:pt idx="10553">
                  <c:v>0.1</c:v>
                </c:pt>
                <c:pt idx="10554">
                  <c:v>0.1</c:v>
                </c:pt>
                <c:pt idx="10555">
                  <c:v>0.1</c:v>
                </c:pt>
                <c:pt idx="10556">
                  <c:v>0.1</c:v>
                </c:pt>
                <c:pt idx="10557">
                  <c:v>0.1</c:v>
                </c:pt>
                <c:pt idx="10558">
                  <c:v>0.1</c:v>
                </c:pt>
                <c:pt idx="10559">
                  <c:v>0.1</c:v>
                </c:pt>
                <c:pt idx="10560">
                  <c:v>0.1</c:v>
                </c:pt>
                <c:pt idx="10561">
                  <c:v>0.1</c:v>
                </c:pt>
                <c:pt idx="10562">
                  <c:v>0.1</c:v>
                </c:pt>
                <c:pt idx="10563">
                  <c:v>0.1</c:v>
                </c:pt>
                <c:pt idx="10564">
                  <c:v>0.1</c:v>
                </c:pt>
                <c:pt idx="10565">
                  <c:v>0.1</c:v>
                </c:pt>
                <c:pt idx="10566">
                  <c:v>0.1</c:v>
                </c:pt>
                <c:pt idx="10567">
                  <c:v>0.1</c:v>
                </c:pt>
                <c:pt idx="10568">
                  <c:v>0.1</c:v>
                </c:pt>
                <c:pt idx="10569">
                  <c:v>0.1</c:v>
                </c:pt>
                <c:pt idx="10570">
                  <c:v>0.1</c:v>
                </c:pt>
                <c:pt idx="10571">
                  <c:v>0.1</c:v>
                </c:pt>
                <c:pt idx="10572">
                  <c:v>0.1</c:v>
                </c:pt>
                <c:pt idx="10573">
                  <c:v>0.1</c:v>
                </c:pt>
                <c:pt idx="10574">
                  <c:v>0.1</c:v>
                </c:pt>
                <c:pt idx="10575">
                  <c:v>0.1</c:v>
                </c:pt>
                <c:pt idx="10576">
                  <c:v>0.1</c:v>
                </c:pt>
                <c:pt idx="10577">
                  <c:v>0.1</c:v>
                </c:pt>
                <c:pt idx="10578">
                  <c:v>0.1</c:v>
                </c:pt>
                <c:pt idx="10579">
                  <c:v>0.1</c:v>
                </c:pt>
                <c:pt idx="10580">
                  <c:v>0.11</c:v>
                </c:pt>
                <c:pt idx="10581">
                  <c:v>0.11</c:v>
                </c:pt>
                <c:pt idx="10582">
                  <c:v>0.1</c:v>
                </c:pt>
                <c:pt idx="10583">
                  <c:v>0.1</c:v>
                </c:pt>
                <c:pt idx="10584">
                  <c:v>0.1</c:v>
                </c:pt>
                <c:pt idx="10585">
                  <c:v>0.1</c:v>
                </c:pt>
                <c:pt idx="10586">
                  <c:v>0.1</c:v>
                </c:pt>
                <c:pt idx="10587">
                  <c:v>0.1</c:v>
                </c:pt>
                <c:pt idx="10588">
                  <c:v>0.1</c:v>
                </c:pt>
                <c:pt idx="10589">
                  <c:v>0.1</c:v>
                </c:pt>
                <c:pt idx="10590">
                  <c:v>0.1</c:v>
                </c:pt>
                <c:pt idx="10591">
                  <c:v>0.1</c:v>
                </c:pt>
                <c:pt idx="10592">
                  <c:v>0.1</c:v>
                </c:pt>
                <c:pt idx="10593">
                  <c:v>0.1</c:v>
                </c:pt>
                <c:pt idx="10594">
                  <c:v>0.1</c:v>
                </c:pt>
                <c:pt idx="10595">
                  <c:v>0.1</c:v>
                </c:pt>
                <c:pt idx="10596">
                  <c:v>0.1</c:v>
                </c:pt>
                <c:pt idx="10597">
                  <c:v>0.1</c:v>
                </c:pt>
                <c:pt idx="10598">
                  <c:v>0.1</c:v>
                </c:pt>
                <c:pt idx="10599">
                  <c:v>0.1</c:v>
                </c:pt>
                <c:pt idx="10600">
                  <c:v>0.1</c:v>
                </c:pt>
                <c:pt idx="10601">
                  <c:v>0.1</c:v>
                </c:pt>
                <c:pt idx="10602">
                  <c:v>0.1</c:v>
                </c:pt>
                <c:pt idx="10603">
                  <c:v>0.1</c:v>
                </c:pt>
                <c:pt idx="10604">
                  <c:v>0.1</c:v>
                </c:pt>
                <c:pt idx="10605">
                  <c:v>0.1</c:v>
                </c:pt>
                <c:pt idx="10606">
                  <c:v>0.1</c:v>
                </c:pt>
                <c:pt idx="10607">
                  <c:v>0.1</c:v>
                </c:pt>
                <c:pt idx="10608">
                  <c:v>0.1</c:v>
                </c:pt>
                <c:pt idx="10609">
                  <c:v>0.1</c:v>
                </c:pt>
                <c:pt idx="10610">
                  <c:v>0.1</c:v>
                </c:pt>
                <c:pt idx="10611">
                  <c:v>0.1</c:v>
                </c:pt>
                <c:pt idx="10612">
                  <c:v>0.1</c:v>
                </c:pt>
                <c:pt idx="10613">
                  <c:v>0.1</c:v>
                </c:pt>
                <c:pt idx="10614">
                  <c:v>0.1</c:v>
                </c:pt>
                <c:pt idx="10615">
                  <c:v>0.1</c:v>
                </c:pt>
                <c:pt idx="10616">
                  <c:v>0.1</c:v>
                </c:pt>
                <c:pt idx="10617">
                  <c:v>0.11</c:v>
                </c:pt>
                <c:pt idx="10618">
                  <c:v>0.11</c:v>
                </c:pt>
                <c:pt idx="10619">
                  <c:v>0.11</c:v>
                </c:pt>
                <c:pt idx="10620">
                  <c:v>0.1</c:v>
                </c:pt>
                <c:pt idx="10621">
                  <c:v>0.1</c:v>
                </c:pt>
                <c:pt idx="10622">
                  <c:v>0.1</c:v>
                </c:pt>
                <c:pt idx="10623">
                  <c:v>0.1</c:v>
                </c:pt>
                <c:pt idx="10624">
                  <c:v>0.1</c:v>
                </c:pt>
                <c:pt idx="10625">
                  <c:v>0.1</c:v>
                </c:pt>
                <c:pt idx="10626">
                  <c:v>0.1</c:v>
                </c:pt>
                <c:pt idx="10627">
                  <c:v>0.1</c:v>
                </c:pt>
                <c:pt idx="10628">
                  <c:v>0.1</c:v>
                </c:pt>
                <c:pt idx="10629">
                  <c:v>0.1</c:v>
                </c:pt>
                <c:pt idx="10630">
                  <c:v>0.1</c:v>
                </c:pt>
                <c:pt idx="10631">
                  <c:v>0.1</c:v>
                </c:pt>
                <c:pt idx="10632">
                  <c:v>0.1</c:v>
                </c:pt>
                <c:pt idx="10633">
                  <c:v>0.1</c:v>
                </c:pt>
                <c:pt idx="10634">
                  <c:v>0.1</c:v>
                </c:pt>
                <c:pt idx="10635">
                  <c:v>0.1</c:v>
                </c:pt>
                <c:pt idx="10636">
                  <c:v>0.1</c:v>
                </c:pt>
                <c:pt idx="10637">
                  <c:v>0.1</c:v>
                </c:pt>
                <c:pt idx="10638">
                  <c:v>0.1</c:v>
                </c:pt>
                <c:pt idx="10639">
                  <c:v>0.11</c:v>
                </c:pt>
                <c:pt idx="10640">
                  <c:v>0.1</c:v>
                </c:pt>
                <c:pt idx="10641">
                  <c:v>0.1</c:v>
                </c:pt>
                <c:pt idx="10642">
                  <c:v>0.1</c:v>
                </c:pt>
                <c:pt idx="10643">
                  <c:v>0.1</c:v>
                </c:pt>
                <c:pt idx="10644">
                  <c:v>0.1</c:v>
                </c:pt>
                <c:pt idx="10645">
                  <c:v>0.1</c:v>
                </c:pt>
                <c:pt idx="10646">
                  <c:v>0.1</c:v>
                </c:pt>
                <c:pt idx="10647">
                  <c:v>0.1</c:v>
                </c:pt>
                <c:pt idx="10648">
                  <c:v>0.1</c:v>
                </c:pt>
                <c:pt idx="10649">
                  <c:v>0.1</c:v>
                </c:pt>
                <c:pt idx="10650">
                  <c:v>0.1</c:v>
                </c:pt>
                <c:pt idx="10651">
                  <c:v>0.1</c:v>
                </c:pt>
                <c:pt idx="10652">
                  <c:v>0.1</c:v>
                </c:pt>
                <c:pt idx="10653">
                  <c:v>0.1</c:v>
                </c:pt>
                <c:pt idx="10654">
                  <c:v>0.1</c:v>
                </c:pt>
                <c:pt idx="10655">
                  <c:v>0.1</c:v>
                </c:pt>
                <c:pt idx="10656">
                  <c:v>0.1</c:v>
                </c:pt>
                <c:pt idx="10657">
                  <c:v>0.1</c:v>
                </c:pt>
                <c:pt idx="10658">
                  <c:v>0.1</c:v>
                </c:pt>
                <c:pt idx="10659">
                  <c:v>0.1</c:v>
                </c:pt>
                <c:pt idx="10660">
                  <c:v>0.1</c:v>
                </c:pt>
                <c:pt idx="10661">
                  <c:v>0.1</c:v>
                </c:pt>
                <c:pt idx="10662">
                  <c:v>0.1</c:v>
                </c:pt>
                <c:pt idx="10663">
                  <c:v>0.1</c:v>
                </c:pt>
                <c:pt idx="10664">
                  <c:v>0.09</c:v>
                </c:pt>
                <c:pt idx="10665">
                  <c:v>0.09</c:v>
                </c:pt>
                <c:pt idx="10666">
                  <c:v>0.09</c:v>
                </c:pt>
                <c:pt idx="10667">
                  <c:v>0.09</c:v>
                </c:pt>
                <c:pt idx="10668">
                  <c:v>0.09</c:v>
                </c:pt>
                <c:pt idx="10669">
                  <c:v>0.09</c:v>
                </c:pt>
                <c:pt idx="10670">
                  <c:v>0.1</c:v>
                </c:pt>
                <c:pt idx="10671">
                  <c:v>0.1</c:v>
                </c:pt>
                <c:pt idx="10672">
                  <c:v>0.1</c:v>
                </c:pt>
                <c:pt idx="10673">
                  <c:v>0.1</c:v>
                </c:pt>
                <c:pt idx="10674">
                  <c:v>0.1</c:v>
                </c:pt>
                <c:pt idx="10675">
                  <c:v>0.1</c:v>
                </c:pt>
                <c:pt idx="10676">
                  <c:v>0.1</c:v>
                </c:pt>
                <c:pt idx="10677">
                  <c:v>0.1</c:v>
                </c:pt>
                <c:pt idx="10678">
                  <c:v>0.1</c:v>
                </c:pt>
                <c:pt idx="10679">
                  <c:v>0.1</c:v>
                </c:pt>
                <c:pt idx="10680">
                  <c:v>0.1</c:v>
                </c:pt>
                <c:pt idx="10681">
                  <c:v>0.1</c:v>
                </c:pt>
                <c:pt idx="10682">
                  <c:v>0.1</c:v>
                </c:pt>
                <c:pt idx="10683">
                  <c:v>0.1</c:v>
                </c:pt>
                <c:pt idx="10684">
                  <c:v>0.1</c:v>
                </c:pt>
                <c:pt idx="10685">
                  <c:v>0.1</c:v>
                </c:pt>
                <c:pt idx="10686">
                  <c:v>0.1</c:v>
                </c:pt>
                <c:pt idx="10687">
                  <c:v>0.1</c:v>
                </c:pt>
                <c:pt idx="10688">
                  <c:v>0.1</c:v>
                </c:pt>
                <c:pt idx="10689">
                  <c:v>0.1</c:v>
                </c:pt>
                <c:pt idx="10690">
                  <c:v>0.1</c:v>
                </c:pt>
                <c:pt idx="10691">
                  <c:v>0.09</c:v>
                </c:pt>
                <c:pt idx="10692">
                  <c:v>0.1</c:v>
                </c:pt>
                <c:pt idx="10693">
                  <c:v>0.1</c:v>
                </c:pt>
                <c:pt idx="10694">
                  <c:v>0.1</c:v>
                </c:pt>
                <c:pt idx="10695">
                  <c:v>0.1</c:v>
                </c:pt>
                <c:pt idx="10696">
                  <c:v>0.1</c:v>
                </c:pt>
                <c:pt idx="10697">
                  <c:v>0.1</c:v>
                </c:pt>
                <c:pt idx="10698">
                  <c:v>0.1</c:v>
                </c:pt>
                <c:pt idx="10699">
                  <c:v>0.1</c:v>
                </c:pt>
                <c:pt idx="10700">
                  <c:v>0.09</c:v>
                </c:pt>
                <c:pt idx="10701">
                  <c:v>0.09</c:v>
                </c:pt>
                <c:pt idx="10702">
                  <c:v>0.1</c:v>
                </c:pt>
                <c:pt idx="10703">
                  <c:v>0.1</c:v>
                </c:pt>
                <c:pt idx="10704">
                  <c:v>0.1</c:v>
                </c:pt>
                <c:pt idx="10705">
                  <c:v>0.09</c:v>
                </c:pt>
                <c:pt idx="10706">
                  <c:v>0.09</c:v>
                </c:pt>
                <c:pt idx="10707">
                  <c:v>0.09</c:v>
                </c:pt>
                <c:pt idx="10708">
                  <c:v>0.09</c:v>
                </c:pt>
                <c:pt idx="10709">
                  <c:v>0.09</c:v>
                </c:pt>
                <c:pt idx="10710">
                  <c:v>0.1</c:v>
                </c:pt>
                <c:pt idx="10711">
                  <c:v>0.1</c:v>
                </c:pt>
                <c:pt idx="10712">
                  <c:v>0.1</c:v>
                </c:pt>
                <c:pt idx="10713">
                  <c:v>0.1</c:v>
                </c:pt>
                <c:pt idx="10714">
                  <c:v>0.1</c:v>
                </c:pt>
                <c:pt idx="10715">
                  <c:v>0.1</c:v>
                </c:pt>
                <c:pt idx="10716">
                  <c:v>0.1</c:v>
                </c:pt>
                <c:pt idx="10717">
                  <c:v>0.1</c:v>
                </c:pt>
                <c:pt idx="10718">
                  <c:v>0.1</c:v>
                </c:pt>
                <c:pt idx="10719">
                  <c:v>0.1</c:v>
                </c:pt>
                <c:pt idx="10720">
                  <c:v>0.1</c:v>
                </c:pt>
                <c:pt idx="10721">
                  <c:v>0.1</c:v>
                </c:pt>
                <c:pt idx="10722">
                  <c:v>0.1</c:v>
                </c:pt>
                <c:pt idx="10723">
                  <c:v>0.1</c:v>
                </c:pt>
                <c:pt idx="10724">
                  <c:v>0.1</c:v>
                </c:pt>
                <c:pt idx="10725">
                  <c:v>0.1</c:v>
                </c:pt>
                <c:pt idx="10726">
                  <c:v>0.09</c:v>
                </c:pt>
                <c:pt idx="10727">
                  <c:v>0.1</c:v>
                </c:pt>
                <c:pt idx="10728">
                  <c:v>0.1</c:v>
                </c:pt>
                <c:pt idx="10729">
                  <c:v>0.1</c:v>
                </c:pt>
                <c:pt idx="10730">
                  <c:v>0.1</c:v>
                </c:pt>
                <c:pt idx="10731">
                  <c:v>0.1</c:v>
                </c:pt>
                <c:pt idx="10732">
                  <c:v>0.1</c:v>
                </c:pt>
                <c:pt idx="10733">
                  <c:v>0.1</c:v>
                </c:pt>
                <c:pt idx="10734">
                  <c:v>0.1</c:v>
                </c:pt>
                <c:pt idx="10735">
                  <c:v>0.1</c:v>
                </c:pt>
                <c:pt idx="10736">
                  <c:v>0.1</c:v>
                </c:pt>
                <c:pt idx="10737">
                  <c:v>0.1</c:v>
                </c:pt>
                <c:pt idx="10738">
                  <c:v>0.1</c:v>
                </c:pt>
                <c:pt idx="10739">
                  <c:v>0.1</c:v>
                </c:pt>
                <c:pt idx="10740">
                  <c:v>0.1</c:v>
                </c:pt>
                <c:pt idx="10741">
                  <c:v>0.1</c:v>
                </c:pt>
                <c:pt idx="10742">
                  <c:v>0.11</c:v>
                </c:pt>
                <c:pt idx="10743">
                  <c:v>0.11</c:v>
                </c:pt>
                <c:pt idx="10744">
                  <c:v>0.11</c:v>
                </c:pt>
                <c:pt idx="10745">
                  <c:v>0.11</c:v>
                </c:pt>
                <c:pt idx="10746">
                  <c:v>0.1</c:v>
                </c:pt>
                <c:pt idx="10747">
                  <c:v>0.1</c:v>
                </c:pt>
                <c:pt idx="10748">
                  <c:v>0.1</c:v>
                </c:pt>
                <c:pt idx="10749">
                  <c:v>0.1</c:v>
                </c:pt>
                <c:pt idx="10750">
                  <c:v>0.1</c:v>
                </c:pt>
                <c:pt idx="10751">
                  <c:v>0.1</c:v>
                </c:pt>
                <c:pt idx="10752">
                  <c:v>0.1</c:v>
                </c:pt>
                <c:pt idx="10753">
                  <c:v>0.1</c:v>
                </c:pt>
                <c:pt idx="10754">
                  <c:v>0.1</c:v>
                </c:pt>
                <c:pt idx="10755">
                  <c:v>0.1</c:v>
                </c:pt>
                <c:pt idx="10756">
                  <c:v>0.1</c:v>
                </c:pt>
                <c:pt idx="10757">
                  <c:v>0.1</c:v>
                </c:pt>
                <c:pt idx="10758">
                  <c:v>0.1</c:v>
                </c:pt>
                <c:pt idx="10759">
                  <c:v>0.1</c:v>
                </c:pt>
                <c:pt idx="10760">
                  <c:v>0.11</c:v>
                </c:pt>
                <c:pt idx="10761">
                  <c:v>0.11</c:v>
                </c:pt>
                <c:pt idx="10762">
                  <c:v>0.11</c:v>
                </c:pt>
                <c:pt idx="10763">
                  <c:v>0.11</c:v>
                </c:pt>
                <c:pt idx="10764">
                  <c:v>0.11</c:v>
                </c:pt>
                <c:pt idx="10765">
                  <c:v>0.11</c:v>
                </c:pt>
                <c:pt idx="10766">
                  <c:v>0.1</c:v>
                </c:pt>
                <c:pt idx="10767">
                  <c:v>0.11</c:v>
                </c:pt>
                <c:pt idx="10768">
                  <c:v>0.11</c:v>
                </c:pt>
                <c:pt idx="10769">
                  <c:v>0.11</c:v>
                </c:pt>
                <c:pt idx="10770">
                  <c:v>0.11</c:v>
                </c:pt>
                <c:pt idx="10771">
                  <c:v>0.11</c:v>
                </c:pt>
                <c:pt idx="10772">
                  <c:v>0.11</c:v>
                </c:pt>
                <c:pt idx="10773">
                  <c:v>0.11</c:v>
                </c:pt>
                <c:pt idx="10774">
                  <c:v>0.1</c:v>
                </c:pt>
                <c:pt idx="10775">
                  <c:v>0.1</c:v>
                </c:pt>
                <c:pt idx="10776">
                  <c:v>0.11</c:v>
                </c:pt>
                <c:pt idx="10777">
                  <c:v>0.1</c:v>
                </c:pt>
                <c:pt idx="10778">
                  <c:v>0.1</c:v>
                </c:pt>
                <c:pt idx="10779">
                  <c:v>0.1</c:v>
                </c:pt>
                <c:pt idx="10780">
                  <c:v>0.11</c:v>
                </c:pt>
                <c:pt idx="10781">
                  <c:v>0.11</c:v>
                </c:pt>
                <c:pt idx="10782">
                  <c:v>0.11</c:v>
                </c:pt>
                <c:pt idx="10783">
                  <c:v>0.11</c:v>
                </c:pt>
                <c:pt idx="10784">
                  <c:v>0.11</c:v>
                </c:pt>
                <c:pt idx="10785">
                  <c:v>0.11</c:v>
                </c:pt>
                <c:pt idx="10786">
                  <c:v>0.11</c:v>
                </c:pt>
                <c:pt idx="10787">
                  <c:v>0.11</c:v>
                </c:pt>
                <c:pt idx="10788">
                  <c:v>0.11</c:v>
                </c:pt>
                <c:pt idx="10789">
                  <c:v>0.11</c:v>
                </c:pt>
                <c:pt idx="10790">
                  <c:v>0.11</c:v>
                </c:pt>
                <c:pt idx="10791">
                  <c:v>0.11</c:v>
                </c:pt>
                <c:pt idx="10792">
                  <c:v>0.11</c:v>
                </c:pt>
                <c:pt idx="10793">
                  <c:v>0.11</c:v>
                </c:pt>
                <c:pt idx="10794">
                  <c:v>0.11</c:v>
                </c:pt>
                <c:pt idx="10795">
                  <c:v>0.11</c:v>
                </c:pt>
                <c:pt idx="10796">
                  <c:v>0.11</c:v>
                </c:pt>
                <c:pt idx="10797">
                  <c:v>0.11</c:v>
                </c:pt>
                <c:pt idx="10798">
                  <c:v>0.11</c:v>
                </c:pt>
                <c:pt idx="10799">
                  <c:v>0.11</c:v>
                </c:pt>
                <c:pt idx="10800">
                  <c:v>0.11</c:v>
                </c:pt>
                <c:pt idx="10801">
                  <c:v>0.11</c:v>
                </c:pt>
                <c:pt idx="10802">
                  <c:v>0.11</c:v>
                </c:pt>
                <c:pt idx="10803">
                  <c:v>0.11</c:v>
                </c:pt>
                <c:pt idx="10804">
                  <c:v>0.11</c:v>
                </c:pt>
                <c:pt idx="10805">
                  <c:v>0.11</c:v>
                </c:pt>
                <c:pt idx="10806">
                  <c:v>0.11</c:v>
                </c:pt>
                <c:pt idx="10807">
                  <c:v>0.11</c:v>
                </c:pt>
                <c:pt idx="10808">
                  <c:v>0.11</c:v>
                </c:pt>
                <c:pt idx="10809">
                  <c:v>0.11</c:v>
                </c:pt>
                <c:pt idx="10810">
                  <c:v>0.11</c:v>
                </c:pt>
                <c:pt idx="10811">
                  <c:v>0.1</c:v>
                </c:pt>
                <c:pt idx="10812">
                  <c:v>0.11</c:v>
                </c:pt>
                <c:pt idx="10813">
                  <c:v>0.11</c:v>
                </c:pt>
                <c:pt idx="10814">
                  <c:v>0.11</c:v>
                </c:pt>
                <c:pt idx="10815">
                  <c:v>0.11</c:v>
                </c:pt>
                <c:pt idx="10816">
                  <c:v>0.11</c:v>
                </c:pt>
                <c:pt idx="10817">
                  <c:v>0.11</c:v>
                </c:pt>
                <c:pt idx="10818">
                  <c:v>0.11</c:v>
                </c:pt>
                <c:pt idx="10819">
                  <c:v>0.11</c:v>
                </c:pt>
                <c:pt idx="10820">
                  <c:v>0.11</c:v>
                </c:pt>
                <c:pt idx="10821">
                  <c:v>0.11</c:v>
                </c:pt>
                <c:pt idx="10822">
                  <c:v>0.11</c:v>
                </c:pt>
                <c:pt idx="10823">
                  <c:v>0.11</c:v>
                </c:pt>
                <c:pt idx="10824">
                  <c:v>0.11</c:v>
                </c:pt>
                <c:pt idx="10825">
                  <c:v>0.11</c:v>
                </c:pt>
                <c:pt idx="10826">
                  <c:v>0.1</c:v>
                </c:pt>
                <c:pt idx="10827">
                  <c:v>0.11</c:v>
                </c:pt>
                <c:pt idx="10828">
                  <c:v>0.1</c:v>
                </c:pt>
                <c:pt idx="10829">
                  <c:v>0.11</c:v>
                </c:pt>
                <c:pt idx="10830">
                  <c:v>0.11</c:v>
                </c:pt>
                <c:pt idx="10831">
                  <c:v>0.11</c:v>
                </c:pt>
                <c:pt idx="10832">
                  <c:v>0.11</c:v>
                </c:pt>
                <c:pt idx="10833">
                  <c:v>0.11</c:v>
                </c:pt>
                <c:pt idx="10834">
                  <c:v>0.11</c:v>
                </c:pt>
                <c:pt idx="10835">
                  <c:v>0.11</c:v>
                </c:pt>
                <c:pt idx="10836">
                  <c:v>0.11</c:v>
                </c:pt>
                <c:pt idx="10837">
                  <c:v>0.1</c:v>
                </c:pt>
                <c:pt idx="10838">
                  <c:v>0.11</c:v>
                </c:pt>
                <c:pt idx="10839">
                  <c:v>0.1</c:v>
                </c:pt>
                <c:pt idx="10840">
                  <c:v>0.1</c:v>
                </c:pt>
                <c:pt idx="10841">
                  <c:v>0.1</c:v>
                </c:pt>
                <c:pt idx="10842">
                  <c:v>0.1</c:v>
                </c:pt>
                <c:pt idx="10843">
                  <c:v>0.11</c:v>
                </c:pt>
                <c:pt idx="10844">
                  <c:v>0.11</c:v>
                </c:pt>
                <c:pt idx="10845">
                  <c:v>0.11</c:v>
                </c:pt>
                <c:pt idx="10846">
                  <c:v>0.1</c:v>
                </c:pt>
                <c:pt idx="10847">
                  <c:v>0.11</c:v>
                </c:pt>
                <c:pt idx="10848">
                  <c:v>0.11</c:v>
                </c:pt>
                <c:pt idx="10849">
                  <c:v>0.11</c:v>
                </c:pt>
                <c:pt idx="10850">
                  <c:v>0.11</c:v>
                </c:pt>
                <c:pt idx="10851">
                  <c:v>0.11</c:v>
                </c:pt>
                <c:pt idx="10852">
                  <c:v>0.11</c:v>
                </c:pt>
                <c:pt idx="10853">
                  <c:v>0.11</c:v>
                </c:pt>
                <c:pt idx="10854">
                  <c:v>0.11</c:v>
                </c:pt>
                <c:pt idx="10855">
                  <c:v>0.11</c:v>
                </c:pt>
                <c:pt idx="10856">
                  <c:v>0.11</c:v>
                </c:pt>
                <c:pt idx="10857">
                  <c:v>0.1</c:v>
                </c:pt>
                <c:pt idx="10858">
                  <c:v>0.1</c:v>
                </c:pt>
                <c:pt idx="10859">
                  <c:v>0.11</c:v>
                </c:pt>
                <c:pt idx="10860">
                  <c:v>0.11</c:v>
                </c:pt>
                <c:pt idx="10861">
                  <c:v>0.11</c:v>
                </c:pt>
                <c:pt idx="10862">
                  <c:v>0.11</c:v>
                </c:pt>
                <c:pt idx="10863">
                  <c:v>0.11</c:v>
                </c:pt>
                <c:pt idx="10864">
                  <c:v>0.11</c:v>
                </c:pt>
                <c:pt idx="10865">
                  <c:v>0.11</c:v>
                </c:pt>
                <c:pt idx="10866">
                  <c:v>0.11</c:v>
                </c:pt>
                <c:pt idx="10867">
                  <c:v>0.11</c:v>
                </c:pt>
                <c:pt idx="10868">
                  <c:v>0.11</c:v>
                </c:pt>
                <c:pt idx="10869">
                  <c:v>0.11</c:v>
                </c:pt>
                <c:pt idx="10870">
                  <c:v>0.11</c:v>
                </c:pt>
                <c:pt idx="10871">
                  <c:v>0.11</c:v>
                </c:pt>
                <c:pt idx="10872">
                  <c:v>0.11</c:v>
                </c:pt>
                <c:pt idx="10873">
                  <c:v>0.11</c:v>
                </c:pt>
                <c:pt idx="10874">
                  <c:v>0.11</c:v>
                </c:pt>
                <c:pt idx="10875">
                  <c:v>0.11</c:v>
                </c:pt>
                <c:pt idx="10876">
                  <c:v>0.11</c:v>
                </c:pt>
                <c:pt idx="10877">
                  <c:v>0.11</c:v>
                </c:pt>
                <c:pt idx="10878">
                  <c:v>0.11</c:v>
                </c:pt>
                <c:pt idx="10879">
                  <c:v>0.11</c:v>
                </c:pt>
                <c:pt idx="10880">
                  <c:v>0.1</c:v>
                </c:pt>
                <c:pt idx="10881">
                  <c:v>0.1</c:v>
                </c:pt>
                <c:pt idx="10882">
                  <c:v>0.11</c:v>
                </c:pt>
                <c:pt idx="10883">
                  <c:v>0.1</c:v>
                </c:pt>
                <c:pt idx="10884">
                  <c:v>0.1</c:v>
                </c:pt>
                <c:pt idx="10885">
                  <c:v>0.1</c:v>
                </c:pt>
                <c:pt idx="10886">
                  <c:v>0.1</c:v>
                </c:pt>
                <c:pt idx="10887">
                  <c:v>0.1</c:v>
                </c:pt>
                <c:pt idx="10888">
                  <c:v>0.11</c:v>
                </c:pt>
                <c:pt idx="10889">
                  <c:v>0.1</c:v>
                </c:pt>
                <c:pt idx="10890">
                  <c:v>0.1</c:v>
                </c:pt>
                <c:pt idx="10891">
                  <c:v>0.1</c:v>
                </c:pt>
                <c:pt idx="10892">
                  <c:v>0.1</c:v>
                </c:pt>
                <c:pt idx="10893">
                  <c:v>0.1</c:v>
                </c:pt>
                <c:pt idx="10894">
                  <c:v>0.1</c:v>
                </c:pt>
                <c:pt idx="10895">
                  <c:v>0.1</c:v>
                </c:pt>
                <c:pt idx="10896">
                  <c:v>0.1</c:v>
                </c:pt>
                <c:pt idx="10897">
                  <c:v>0.1</c:v>
                </c:pt>
                <c:pt idx="10898">
                  <c:v>0.11</c:v>
                </c:pt>
                <c:pt idx="10899">
                  <c:v>0.11</c:v>
                </c:pt>
                <c:pt idx="10900">
                  <c:v>0.1</c:v>
                </c:pt>
                <c:pt idx="10901">
                  <c:v>0.1</c:v>
                </c:pt>
                <c:pt idx="10902">
                  <c:v>0.1</c:v>
                </c:pt>
                <c:pt idx="10903">
                  <c:v>0.1</c:v>
                </c:pt>
                <c:pt idx="10904">
                  <c:v>0.11</c:v>
                </c:pt>
                <c:pt idx="10905">
                  <c:v>0.11</c:v>
                </c:pt>
                <c:pt idx="10906">
                  <c:v>0.11</c:v>
                </c:pt>
                <c:pt idx="10907">
                  <c:v>0.11</c:v>
                </c:pt>
                <c:pt idx="10908">
                  <c:v>0.11</c:v>
                </c:pt>
                <c:pt idx="10909">
                  <c:v>0.11</c:v>
                </c:pt>
                <c:pt idx="10910">
                  <c:v>0.1</c:v>
                </c:pt>
                <c:pt idx="10911">
                  <c:v>0.1</c:v>
                </c:pt>
                <c:pt idx="10912">
                  <c:v>0.1</c:v>
                </c:pt>
                <c:pt idx="10913">
                  <c:v>0.11</c:v>
                </c:pt>
                <c:pt idx="10914">
                  <c:v>0.11</c:v>
                </c:pt>
                <c:pt idx="10915">
                  <c:v>0.11</c:v>
                </c:pt>
                <c:pt idx="10916">
                  <c:v>0.11</c:v>
                </c:pt>
                <c:pt idx="10917">
                  <c:v>0.11</c:v>
                </c:pt>
                <c:pt idx="10918">
                  <c:v>0.11</c:v>
                </c:pt>
                <c:pt idx="10919">
                  <c:v>0.11</c:v>
                </c:pt>
                <c:pt idx="10920">
                  <c:v>0.11</c:v>
                </c:pt>
                <c:pt idx="10921">
                  <c:v>0.11</c:v>
                </c:pt>
                <c:pt idx="10922">
                  <c:v>0.11</c:v>
                </c:pt>
                <c:pt idx="10923">
                  <c:v>0.11</c:v>
                </c:pt>
                <c:pt idx="10924">
                  <c:v>0.11</c:v>
                </c:pt>
                <c:pt idx="10925">
                  <c:v>0.11</c:v>
                </c:pt>
                <c:pt idx="10926">
                  <c:v>0.11</c:v>
                </c:pt>
                <c:pt idx="10927">
                  <c:v>0.11</c:v>
                </c:pt>
                <c:pt idx="10928">
                  <c:v>0.11</c:v>
                </c:pt>
                <c:pt idx="10929">
                  <c:v>0.11</c:v>
                </c:pt>
                <c:pt idx="10930">
                  <c:v>0.11</c:v>
                </c:pt>
                <c:pt idx="10931">
                  <c:v>0.11</c:v>
                </c:pt>
                <c:pt idx="10932">
                  <c:v>0.11</c:v>
                </c:pt>
                <c:pt idx="10933">
                  <c:v>0.12</c:v>
                </c:pt>
                <c:pt idx="10934">
                  <c:v>0.12</c:v>
                </c:pt>
                <c:pt idx="10935">
                  <c:v>0.12</c:v>
                </c:pt>
                <c:pt idx="10936">
                  <c:v>0.11</c:v>
                </c:pt>
                <c:pt idx="10937">
                  <c:v>0.11</c:v>
                </c:pt>
                <c:pt idx="10938">
                  <c:v>0.11</c:v>
                </c:pt>
                <c:pt idx="10939">
                  <c:v>0.11</c:v>
                </c:pt>
                <c:pt idx="10940">
                  <c:v>0.11</c:v>
                </c:pt>
                <c:pt idx="10941">
                  <c:v>0.12</c:v>
                </c:pt>
                <c:pt idx="10942">
                  <c:v>0.12</c:v>
                </c:pt>
                <c:pt idx="10943">
                  <c:v>0.12</c:v>
                </c:pt>
                <c:pt idx="10944">
                  <c:v>0.12</c:v>
                </c:pt>
                <c:pt idx="10945">
                  <c:v>0.11</c:v>
                </c:pt>
                <c:pt idx="10946">
                  <c:v>0.12</c:v>
                </c:pt>
                <c:pt idx="10947">
                  <c:v>0.12</c:v>
                </c:pt>
                <c:pt idx="10948">
                  <c:v>0.12</c:v>
                </c:pt>
                <c:pt idx="10949">
                  <c:v>0.12</c:v>
                </c:pt>
                <c:pt idx="10950">
                  <c:v>0.12</c:v>
                </c:pt>
                <c:pt idx="10951">
                  <c:v>0.11</c:v>
                </c:pt>
                <c:pt idx="10952">
                  <c:v>0.11</c:v>
                </c:pt>
                <c:pt idx="10953">
                  <c:v>0.11</c:v>
                </c:pt>
                <c:pt idx="10954">
                  <c:v>0.11</c:v>
                </c:pt>
                <c:pt idx="10955">
                  <c:v>0.11</c:v>
                </c:pt>
                <c:pt idx="10956">
                  <c:v>0.11</c:v>
                </c:pt>
                <c:pt idx="10957">
                  <c:v>0.11</c:v>
                </c:pt>
                <c:pt idx="10958">
                  <c:v>0.11</c:v>
                </c:pt>
                <c:pt idx="10959">
                  <c:v>0.11</c:v>
                </c:pt>
                <c:pt idx="10960">
                  <c:v>0.11</c:v>
                </c:pt>
                <c:pt idx="10961">
                  <c:v>0.11</c:v>
                </c:pt>
                <c:pt idx="10962">
                  <c:v>0.11</c:v>
                </c:pt>
                <c:pt idx="10963">
                  <c:v>0.11</c:v>
                </c:pt>
                <c:pt idx="10964">
                  <c:v>0.12</c:v>
                </c:pt>
                <c:pt idx="10965">
                  <c:v>0.11</c:v>
                </c:pt>
                <c:pt idx="10966">
                  <c:v>0.11</c:v>
                </c:pt>
                <c:pt idx="10967">
                  <c:v>0.11</c:v>
                </c:pt>
                <c:pt idx="10968">
                  <c:v>0.11</c:v>
                </c:pt>
                <c:pt idx="10969">
                  <c:v>0.12</c:v>
                </c:pt>
                <c:pt idx="10970">
                  <c:v>0.11</c:v>
                </c:pt>
                <c:pt idx="10971">
                  <c:v>0.11</c:v>
                </c:pt>
                <c:pt idx="10972">
                  <c:v>0.11</c:v>
                </c:pt>
                <c:pt idx="10973">
                  <c:v>0.11</c:v>
                </c:pt>
                <c:pt idx="10974">
                  <c:v>0.11</c:v>
                </c:pt>
                <c:pt idx="10975">
                  <c:v>0.11</c:v>
                </c:pt>
                <c:pt idx="10976">
                  <c:v>0.11</c:v>
                </c:pt>
                <c:pt idx="10977">
                  <c:v>0.12</c:v>
                </c:pt>
                <c:pt idx="10978">
                  <c:v>0.11</c:v>
                </c:pt>
                <c:pt idx="10979">
                  <c:v>0.11</c:v>
                </c:pt>
                <c:pt idx="10980">
                  <c:v>0.11</c:v>
                </c:pt>
                <c:pt idx="10981">
                  <c:v>0.12</c:v>
                </c:pt>
                <c:pt idx="10982">
                  <c:v>0.11</c:v>
                </c:pt>
                <c:pt idx="10983">
                  <c:v>0.11</c:v>
                </c:pt>
                <c:pt idx="10984">
                  <c:v>0.11</c:v>
                </c:pt>
                <c:pt idx="10985">
                  <c:v>0.12</c:v>
                </c:pt>
                <c:pt idx="10986">
                  <c:v>0.12</c:v>
                </c:pt>
                <c:pt idx="10987">
                  <c:v>0.12</c:v>
                </c:pt>
                <c:pt idx="10988">
                  <c:v>0.12</c:v>
                </c:pt>
                <c:pt idx="10989">
                  <c:v>0.12</c:v>
                </c:pt>
                <c:pt idx="10990">
                  <c:v>0.12</c:v>
                </c:pt>
                <c:pt idx="10991">
                  <c:v>0.12</c:v>
                </c:pt>
                <c:pt idx="10992">
                  <c:v>0.12</c:v>
                </c:pt>
                <c:pt idx="10993">
                  <c:v>0.11</c:v>
                </c:pt>
                <c:pt idx="10994">
                  <c:v>0.12</c:v>
                </c:pt>
                <c:pt idx="10995">
                  <c:v>0.12</c:v>
                </c:pt>
                <c:pt idx="10996">
                  <c:v>0.12</c:v>
                </c:pt>
                <c:pt idx="10997">
                  <c:v>0.11</c:v>
                </c:pt>
                <c:pt idx="10998">
                  <c:v>0.11</c:v>
                </c:pt>
                <c:pt idx="10999">
                  <c:v>0.11</c:v>
                </c:pt>
                <c:pt idx="11000">
                  <c:v>0.11</c:v>
                </c:pt>
                <c:pt idx="11001">
                  <c:v>0.11</c:v>
                </c:pt>
                <c:pt idx="11002">
                  <c:v>0.11</c:v>
                </c:pt>
                <c:pt idx="11003">
                  <c:v>0.11</c:v>
                </c:pt>
                <c:pt idx="11004">
                  <c:v>0.11</c:v>
                </c:pt>
                <c:pt idx="11005">
                  <c:v>0.11</c:v>
                </c:pt>
                <c:pt idx="11006">
                  <c:v>0.11</c:v>
                </c:pt>
                <c:pt idx="11007">
                  <c:v>0.11</c:v>
                </c:pt>
                <c:pt idx="11008">
                  <c:v>0.11</c:v>
                </c:pt>
                <c:pt idx="11009">
                  <c:v>0.11</c:v>
                </c:pt>
                <c:pt idx="11010">
                  <c:v>0.11</c:v>
                </c:pt>
                <c:pt idx="11011">
                  <c:v>0.11</c:v>
                </c:pt>
                <c:pt idx="11012">
                  <c:v>0.11</c:v>
                </c:pt>
                <c:pt idx="11013">
                  <c:v>0.12</c:v>
                </c:pt>
                <c:pt idx="11014">
                  <c:v>0.11</c:v>
                </c:pt>
                <c:pt idx="11015">
                  <c:v>0.11</c:v>
                </c:pt>
                <c:pt idx="11016">
                  <c:v>0.11</c:v>
                </c:pt>
                <c:pt idx="11017">
                  <c:v>0.11</c:v>
                </c:pt>
                <c:pt idx="11018">
                  <c:v>0.11</c:v>
                </c:pt>
                <c:pt idx="11019">
                  <c:v>0.1</c:v>
                </c:pt>
                <c:pt idx="11020">
                  <c:v>0.1</c:v>
                </c:pt>
                <c:pt idx="11021">
                  <c:v>0.11</c:v>
                </c:pt>
                <c:pt idx="11022">
                  <c:v>0.11</c:v>
                </c:pt>
                <c:pt idx="11023">
                  <c:v>0.11</c:v>
                </c:pt>
                <c:pt idx="11024">
                  <c:v>0.11</c:v>
                </c:pt>
                <c:pt idx="11025">
                  <c:v>0.11</c:v>
                </c:pt>
                <c:pt idx="11026">
                  <c:v>0.11</c:v>
                </c:pt>
                <c:pt idx="11027">
                  <c:v>0.11</c:v>
                </c:pt>
                <c:pt idx="11028">
                  <c:v>0.11</c:v>
                </c:pt>
                <c:pt idx="11029">
                  <c:v>0.1</c:v>
                </c:pt>
                <c:pt idx="11030">
                  <c:v>0.11</c:v>
                </c:pt>
                <c:pt idx="11031">
                  <c:v>0.11</c:v>
                </c:pt>
                <c:pt idx="11032">
                  <c:v>0.11</c:v>
                </c:pt>
                <c:pt idx="11033">
                  <c:v>0.11</c:v>
                </c:pt>
                <c:pt idx="11034">
                  <c:v>0.11</c:v>
                </c:pt>
                <c:pt idx="11035">
                  <c:v>0.11</c:v>
                </c:pt>
                <c:pt idx="11036">
                  <c:v>0.11</c:v>
                </c:pt>
                <c:pt idx="11037">
                  <c:v>0.12</c:v>
                </c:pt>
                <c:pt idx="11038">
                  <c:v>0.11</c:v>
                </c:pt>
                <c:pt idx="11039">
                  <c:v>0.11</c:v>
                </c:pt>
                <c:pt idx="11040">
                  <c:v>0.11</c:v>
                </c:pt>
                <c:pt idx="11041">
                  <c:v>0.11</c:v>
                </c:pt>
                <c:pt idx="11042">
                  <c:v>0.11</c:v>
                </c:pt>
                <c:pt idx="11043">
                  <c:v>0.11</c:v>
                </c:pt>
                <c:pt idx="11044">
                  <c:v>0.11</c:v>
                </c:pt>
                <c:pt idx="11045">
                  <c:v>0.11</c:v>
                </c:pt>
                <c:pt idx="11046">
                  <c:v>0.12</c:v>
                </c:pt>
                <c:pt idx="11047">
                  <c:v>0.12</c:v>
                </c:pt>
                <c:pt idx="11048">
                  <c:v>0.12</c:v>
                </c:pt>
                <c:pt idx="11049">
                  <c:v>0.11</c:v>
                </c:pt>
                <c:pt idx="11050">
                  <c:v>0.12</c:v>
                </c:pt>
                <c:pt idx="11051">
                  <c:v>0.11</c:v>
                </c:pt>
                <c:pt idx="11052">
                  <c:v>0.11</c:v>
                </c:pt>
                <c:pt idx="11053">
                  <c:v>0.11</c:v>
                </c:pt>
                <c:pt idx="11054">
                  <c:v>0.11</c:v>
                </c:pt>
                <c:pt idx="11055">
                  <c:v>0.11</c:v>
                </c:pt>
                <c:pt idx="11056">
                  <c:v>0.11</c:v>
                </c:pt>
                <c:pt idx="11057">
                  <c:v>0.11</c:v>
                </c:pt>
                <c:pt idx="11058">
                  <c:v>0.12</c:v>
                </c:pt>
                <c:pt idx="11059">
                  <c:v>0.11</c:v>
                </c:pt>
                <c:pt idx="11060">
                  <c:v>0.11</c:v>
                </c:pt>
                <c:pt idx="11061">
                  <c:v>0.11</c:v>
                </c:pt>
                <c:pt idx="11062">
                  <c:v>0.11</c:v>
                </c:pt>
                <c:pt idx="11063">
                  <c:v>0.12</c:v>
                </c:pt>
                <c:pt idx="11064">
                  <c:v>0.12</c:v>
                </c:pt>
                <c:pt idx="11065">
                  <c:v>0.12</c:v>
                </c:pt>
                <c:pt idx="11066">
                  <c:v>0.12</c:v>
                </c:pt>
                <c:pt idx="11067">
                  <c:v>0.12</c:v>
                </c:pt>
                <c:pt idx="11068">
                  <c:v>0.11</c:v>
                </c:pt>
                <c:pt idx="11069">
                  <c:v>0.11</c:v>
                </c:pt>
                <c:pt idx="11070">
                  <c:v>0.11</c:v>
                </c:pt>
                <c:pt idx="11071">
                  <c:v>0.11</c:v>
                </c:pt>
                <c:pt idx="11072">
                  <c:v>0.12</c:v>
                </c:pt>
                <c:pt idx="11073">
                  <c:v>0.12</c:v>
                </c:pt>
                <c:pt idx="11074">
                  <c:v>0.12</c:v>
                </c:pt>
                <c:pt idx="11075">
                  <c:v>0.12</c:v>
                </c:pt>
                <c:pt idx="11076">
                  <c:v>0.11</c:v>
                </c:pt>
                <c:pt idx="11077">
                  <c:v>0.11</c:v>
                </c:pt>
                <c:pt idx="11078">
                  <c:v>0.12</c:v>
                </c:pt>
                <c:pt idx="11079">
                  <c:v>0.11</c:v>
                </c:pt>
                <c:pt idx="11080">
                  <c:v>0.12</c:v>
                </c:pt>
                <c:pt idx="11081">
                  <c:v>0.12</c:v>
                </c:pt>
                <c:pt idx="11082">
                  <c:v>0.12</c:v>
                </c:pt>
                <c:pt idx="11083">
                  <c:v>0.11</c:v>
                </c:pt>
                <c:pt idx="11084">
                  <c:v>0.11</c:v>
                </c:pt>
                <c:pt idx="11085">
                  <c:v>0.11</c:v>
                </c:pt>
                <c:pt idx="11086">
                  <c:v>0.11</c:v>
                </c:pt>
                <c:pt idx="11087">
                  <c:v>0.11</c:v>
                </c:pt>
                <c:pt idx="11088">
                  <c:v>0.11</c:v>
                </c:pt>
                <c:pt idx="11089">
                  <c:v>0.11</c:v>
                </c:pt>
                <c:pt idx="11090">
                  <c:v>0.11</c:v>
                </c:pt>
                <c:pt idx="11091">
                  <c:v>0.11</c:v>
                </c:pt>
                <c:pt idx="11092">
                  <c:v>0.11</c:v>
                </c:pt>
                <c:pt idx="11093">
                  <c:v>0.11</c:v>
                </c:pt>
                <c:pt idx="11094">
                  <c:v>0.11</c:v>
                </c:pt>
                <c:pt idx="11095">
                  <c:v>0.11</c:v>
                </c:pt>
                <c:pt idx="11096">
                  <c:v>0.11</c:v>
                </c:pt>
                <c:pt idx="11097">
                  <c:v>0.11</c:v>
                </c:pt>
                <c:pt idx="11098">
                  <c:v>0.11</c:v>
                </c:pt>
                <c:pt idx="11099">
                  <c:v>0.11</c:v>
                </c:pt>
                <c:pt idx="11100">
                  <c:v>0.12</c:v>
                </c:pt>
                <c:pt idx="11101">
                  <c:v>0.11</c:v>
                </c:pt>
                <c:pt idx="11102">
                  <c:v>0.11</c:v>
                </c:pt>
                <c:pt idx="11103">
                  <c:v>0.11</c:v>
                </c:pt>
                <c:pt idx="11104">
                  <c:v>0.12</c:v>
                </c:pt>
                <c:pt idx="11105">
                  <c:v>0.12</c:v>
                </c:pt>
                <c:pt idx="11106">
                  <c:v>0.12</c:v>
                </c:pt>
                <c:pt idx="11107">
                  <c:v>0.12</c:v>
                </c:pt>
                <c:pt idx="11108">
                  <c:v>0.12</c:v>
                </c:pt>
                <c:pt idx="11109">
                  <c:v>0.12</c:v>
                </c:pt>
                <c:pt idx="11110">
                  <c:v>0.12</c:v>
                </c:pt>
                <c:pt idx="11111">
                  <c:v>0.12</c:v>
                </c:pt>
                <c:pt idx="11112">
                  <c:v>0.12</c:v>
                </c:pt>
                <c:pt idx="11113">
                  <c:v>0.12</c:v>
                </c:pt>
                <c:pt idx="11114">
                  <c:v>0.12</c:v>
                </c:pt>
                <c:pt idx="11115">
                  <c:v>0.12</c:v>
                </c:pt>
                <c:pt idx="11116">
                  <c:v>0.12</c:v>
                </c:pt>
                <c:pt idx="11117">
                  <c:v>0.12</c:v>
                </c:pt>
                <c:pt idx="11118">
                  <c:v>0.12</c:v>
                </c:pt>
                <c:pt idx="11119">
                  <c:v>0.12</c:v>
                </c:pt>
                <c:pt idx="11120">
                  <c:v>0.12</c:v>
                </c:pt>
                <c:pt idx="11121">
                  <c:v>0.12</c:v>
                </c:pt>
                <c:pt idx="11122">
                  <c:v>0.12</c:v>
                </c:pt>
                <c:pt idx="11123">
                  <c:v>0.12</c:v>
                </c:pt>
                <c:pt idx="11124">
                  <c:v>0.12</c:v>
                </c:pt>
                <c:pt idx="11125">
                  <c:v>0.12</c:v>
                </c:pt>
                <c:pt idx="11126">
                  <c:v>0.12</c:v>
                </c:pt>
                <c:pt idx="11127">
                  <c:v>0.12</c:v>
                </c:pt>
                <c:pt idx="11128">
                  <c:v>0.12</c:v>
                </c:pt>
                <c:pt idx="11129">
                  <c:v>0.12</c:v>
                </c:pt>
                <c:pt idx="11130">
                  <c:v>0.12</c:v>
                </c:pt>
                <c:pt idx="11131">
                  <c:v>0.12</c:v>
                </c:pt>
                <c:pt idx="11132">
                  <c:v>0.11</c:v>
                </c:pt>
                <c:pt idx="11133">
                  <c:v>0.12</c:v>
                </c:pt>
                <c:pt idx="11134">
                  <c:v>0.12</c:v>
                </c:pt>
                <c:pt idx="11135">
                  <c:v>0.12</c:v>
                </c:pt>
                <c:pt idx="11136">
                  <c:v>0.12</c:v>
                </c:pt>
                <c:pt idx="11137">
                  <c:v>0.12</c:v>
                </c:pt>
                <c:pt idx="11138">
                  <c:v>0.12</c:v>
                </c:pt>
                <c:pt idx="11139">
                  <c:v>0.12</c:v>
                </c:pt>
                <c:pt idx="11140">
                  <c:v>0.12</c:v>
                </c:pt>
                <c:pt idx="11141">
                  <c:v>0.12</c:v>
                </c:pt>
                <c:pt idx="11142">
                  <c:v>0.12</c:v>
                </c:pt>
                <c:pt idx="11143">
                  <c:v>0.12</c:v>
                </c:pt>
                <c:pt idx="11144">
                  <c:v>0.12</c:v>
                </c:pt>
                <c:pt idx="11145">
                  <c:v>0.12</c:v>
                </c:pt>
                <c:pt idx="11146">
                  <c:v>0.12</c:v>
                </c:pt>
                <c:pt idx="11147">
                  <c:v>0.12</c:v>
                </c:pt>
                <c:pt idx="11148">
                  <c:v>0.12</c:v>
                </c:pt>
                <c:pt idx="11149">
                  <c:v>0.13</c:v>
                </c:pt>
                <c:pt idx="11150">
                  <c:v>0.13</c:v>
                </c:pt>
                <c:pt idx="11151">
                  <c:v>0.13</c:v>
                </c:pt>
                <c:pt idx="11152">
                  <c:v>0.12</c:v>
                </c:pt>
                <c:pt idx="11153">
                  <c:v>0.12</c:v>
                </c:pt>
                <c:pt idx="11154">
                  <c:v>0.13</c:v>
                </c:pt>
                <c:pt idx="11155">
                  <c:v>0.12</c:v>
                </c:pt>
                <c:pt idx="11156">
                  <c:v>0.12</c:v>
                </c:pt>
                <c:pt idx="11157">
                  <c:v>0.12</c:v>
                </c:pt>
                <c:pt idx="11158">
                  <c:v>0.12</c:v>
                </c:pt>
                <c:pt idx="11159">
                  <c:v>0.13</c:v>
                </c:pt>
                <c:pt idx="11160">
                  <c:v>0.12</c:v>
                </c:pt>
                <c:pt idx="11161">
                  <c:v>0.13</c:v>
                </c:pt>
                <c:pt idx="11162">
                  <c:v>0.13</c:v>
                </c:pt>
                <c:pt idx="11163">
                  <c:v>0.13</c:v>
                </c:pt>
                <c:pt idx="11164">
                  <c:v>0.13</c:v>
                </c:pt>
                <c:pt idx="11165">
                  <c:v>0.13</c:v>
                </c:pt>
                <c:pt idx="11166">
                  <c:v>0.13</c:v>
                </c:pt>
                <c:pt idx="11167">
                  <c:v>0.13</c:v>
                </c:pt>
                <c:pt idx="11168">
                  <c:v>0.13</c:v>
                </c:pt>
                <c:pt idx="11169">
                  <c:v>0.13</c:v>
                </c:pt>
                <c:pt idx="11170">
                  <c:v>0.12</c:v>
                </c:pt>
                <c:pt idx="11171">
                  <c:v>0.12</c:v>
                </c:pt>
                <c:pt idx="11172">
                  <c:v>0.12</c:v>
                </c:pt>
                <c:pt idx="11173">
                  <c:v>0.12</c:v>
                </c:pt>
                <c:pt idx="11174">
                  <c:v>0.12</c:v>
                </c:pt>
                <c:pt idx="11175">
                  <c:v>0.12</c:v>
                </c:pt>
                <c:pt idx="11176">
                  <c:v>0.12</c:v>
                </c:pt>
                <c:pt idx="11177">
                  <c:v>0.12</c:v>
                </c:pt>
                <c:pt idx="11178">
                  <c:v>0.12</c:v>
                </c:pt>
                <c:pt idx="11179">
                  <c:v>0.12</c:v>
                </c:pt>
                <c:pt idx="11180">
                  <c:v>0.12</c:v>
                </c:pt>
                <c:pt idx="11181">
                  <c:v>0.12</c:v>
                </c:pt>
                <c:pt idx="11182">
                  <c:v>0.12</c:v>
                </c:pt>
                <c:pt idx="11183">
                  <c:v>0.12</c:v>
                </c:pt>
                <c:pt idx="11184">
                  <c:v>0.12</c:v>
                </c:pt>
                <c:pt idx="11185">
                  <c:v>0.12</c:v>
                </c:pt>
                <c:pt idx="11186">
                  <c:v>0.12</c:v>
                </c:pt>
                <c:pt idx="11187">
                  <c:v>0.13</c:v>
                </c:pt>
                <c:pt idx="11188">
                  <c:v>0.12</c:v>
                </c:pt>
                <c:pt idx="11189">
                  <c:v>0.13</c:v>
                </c:pt>
                <c:pt idx="11190">
                  <c:v>0.12</c:v>
                </c:pt>
                <c:pt idx="11191">
                  <c:v>0.12</c:v>
                </c:pt>
                <c:pt idx="11192">
                  <c:v>0.12</c:v>
                </c:pt>
                <c:pt idx="11193">
                  <c:v>0.12</c:v>
                </c:pt>
                <c:pt idx="11194">
                  <c:v>0.12</c:v>
                </c:pt>
                <c:pt idx="11195">
                  <c:v>0.12</c:v>
                </c:pt>
                <c:pt idx="11196">
                  <c:v>0.12</c:v>
                </c:pt>
                <c:pt idx="11197">
                  <c:v>0.12</c:v>
                </c:pt>
                <c:pt idx="11198">
                  <c:v>0.12</c:v>
                </c:pt>
                <c:pt idx="11199">
                  <c:v>0.12</c:v>
                </c:pt>
                <c:pt idx="11200">
                  <c:v>0.12</c:v>
                </c:pt>
                <c:pt idx="11201">
                  <c:v>0.12</c:v>
                </c:pt>
                <c:pt idx="11202">
                  <c:v>0.12</c:v>
                </c:pt>
                <c:pt idx="11203">
                  <c:v>0.12</c:v>
                </c:pt>
                <c:pt idx="11204">
                  <c:v>0.12</c:v>
                </c:pt>
                <c:pt idx="11205">
                  <c:v>0.13</c:v>
                </c:pt>
                <c:pt idx="11206">
                  <c:v>0.13</c:v>
                </c:pt>
                <c:pt idx="11207">
                  <c:v>0.12</c:v>
                </c:pt>
                <c:pt idx="11208">
                  <c:v>0.12</c:v>
                </c:pt>
                <c:pt idx="11209">
                  <c:v>0.12</c:v>
                </c:pt>
                <c:pt idx="11210">
                  <c:v>0.13</c:v>
                </c:pt>
                <c:pt idx="11211">
                  <c:v>0.13</c:v>
                </c:pt>
                <c:pt idx="11212">
                  <c:v>0.13</c:v>
                </c:pt>
                <c:pt idx="11213">
                  <c:v>0.13</c:v>
                </c:pt>
                <c:pt idx="11214">
                  <c:v>0.13</c:v>
                </c:pt>
                <c:pt idx="11215">
                  <c:v>0.13</c:v>
                </c:pt>
                <c:pt idx="11216">
                  <c:v>0.13</c:v>
                </c:pt>
                <c:pt idx="11217">
                  <c:v>0.12</c:v>
                </c:pt>
                <c:pt idx="11218">
                  <c:v>0.12</c:v>
                </c:pt>
                <c:pt idx="11219">
                  <c:v>0.12</c:v>
                </c:pt>
                <c:pt idx="11220">
                  <c:v>0.12</c:v>
                </c:pt>
                <c:pt idx="11221">
                  <c:v>0.13</c:v>
                </c:pt>
                <c:pt idx="11222">
                  <c:v>0.13</c:v>
                </c:pt>
                <c:pt idx="11223">
                  <c:v>0.13</c:v>
                </c:pt>
                <c:pt idx="11224">
                  <c:v>0.13</c:v>
                </c:pt>
                <c:pt idx="11225">
                  <c:v>0.13</c:v>
                </c:pt>
                <c:pt idx="11226">
                  <c:v>0.13</c:v>
                </c:pt>
                <c:pt idx="11227">
                  <c:v>0.13</c:v>
                </c:pt>
                <c:pt idx="11228">
                  <c:v>0.13</c:v>
                </c:pt>
                <c:pt idx="11229">
                  <c:v>0.13</c:v>
                </c:pt>
                <c:pt idx="11230">
                  <c:v>0.13</c:v>
                </c:pt>
                <c:pt idx="11231">
                  <c:v>0.12</c:v>
                </c:pt>
                <c:pt idx="11232">
                  <c:v>0.13</c:v>
                </c:pt>
                <c:pt idx="11233">
                  <c:v>0.12</c:v>
                </c:pt>
                <c:pt idx="11234">
                  <c:v>0.13</c:v>
                </c:pt>
                <c:pt idx="11235">
                  <c:v>0.13</c:v>
                </c:pt>
                <c:pt idx="11236">
                  <c:v>0.13</c:v>
                </c:pt>
                <c:pt idx="11237">
                  <c:v>0.12</c:v>
                </c:pt>
                <c:pt idx="11238">
                  <c:v>0.13</c:v>
                </c:pt>
                <c:pt idx="11239">
                  <c:v>0.13</c:v>
                </c:pt>
                <c:pt idx="11240">
                  <c:v>0.13</c:v>
                </c:pt>
                <c:pt idx="11241">
                  <c:v>0.13</c:v>
                </c:pt>
                <c:pt idx="11242">
                  <c:v>0.13</c:v>
                </c:pt>
                <c:pt idx="11243">
                  <c:v>0.13</c:v>
                </c:pt>
                <c:pt idx="11244">
                  <c:v>0.13</c:v>
                </c:pt>
                <c:pt idx="11245">
                  <c:v>0.12</c:v>
                </c:pt>
                <c:pt idx="11246">
                  <c:v>0.12</c:v>
                </c:pt>
                <c:pt idx="11247">
                  <c:v>0.13</c:v>
                </c:pt>
                <c:pt idx="11248">
                  <c:v>0.12</c:v>
                </c:pt>
                <c:pt idx="11249">
                  <c:v>0.12</c:v>
                </c:pt>
                <c:pt idx="11250">
                  <c:v>0.12</c:v>
                </c:pt>
                <c:pt idx="11251">
                  <c:v>0.12</c:v>
                </c:pt>
                <c:pt idx="11252">
                  <c:v>0.12</c:v>
                </c:pt>
                <c:pt idx="11253">
                  <c:v>0.12</c:v>
                </c:pt>
                <c:pt idx="11254">
                  <c:v>0.12</c:v>
                </c:pt>
                <c:pt idx="11255">
                  <c:v>0.13</c:v>
                </c:pt>
                <c:pt idx="11256">
                  <c:v>0.13</c:v>
                </c:pt>
                <c:pt idx="11257">
                  <c:v>0.13</c:v>
                </c:pt>
                <c:pt idx="11258">
                  <c:v>0.13</c:v>
                </c:pt>
                <c:pt idx="11259">
                  <c:v>0.13</c:v>
                </c:pt>
                <c:pt idx="11260">
                  <c:v>0.13</c:v>
                </c:pt>
                <c:pt idx="11261">
                  <c:v>0.13</c:v>
                </c:pt>
                <c:pt idx="11262">
                  <c:v>0.13</c:v>
                </c:pt>
                <c:pt idx="11263">
                  <c:v>0.13</c:v>
                </c:pt>
                <c:pt idx="11264">
                  <c:v>0.13</c:v>
                </c:pt>
                <c:pt idx="11265">
                  <c:v>0.13</c:v>
                </c:pt>
                <c:pt idx="11266">
                  <c:v>0.12</c:v>
                </c:pt>
                <c:pt idx="11267">
                  <c:v>0.12</c:v>
                </c:pt>
                <c:pt idx="11268">
                  <c:v>0.13</c:v>
                </c:pt>
                <c:pt idx="11269">
                  <c:v>0.13</c:v>
                </c:pt>
                <c:pt idx="11270">
                  <c:v>0.13</c:v>
                </c:pt>
                <c:pt idx="11271">
                  <c:v>0.13</c:v>
                </c:pt>
                <c:pt idx="11272">
                  <c:v>0.13</c:v>
                </c:pt>
                <c:pt idx="11273">
                  <c:v>0.13</c:v>
                </c:pt>
                <c:pt idx="11274">
                  <c:v>0.13</c:v>
                </c:pt>
                <c:pt idx="11275">
                  <c:v>0.13</c:v>
                </c:pt>
                <c:pt idx="11276">
                  <c:v>0.14000000000000001</c:v>
                </c:pt>
                <c:pt idx="11277">
                  <c:v>0.14000000000000001</c:v>
                </c:pt>
                <c:pt idx="11278">
                  <c:v>0.13</c:v>
                </c:pt>
                <c:pt idx="11279">
                  <c:v>0.13</c:v>
                </c:pt>
                <c:pt idx="11280">
                  <c:v>0.13</c:v>
                </c:pt>
                <c:pt idx="11281">
                  <c:v>0.13</c:v>
                </c:pt>
                <c:pt idx="11282">
                  <c:v>0.13</c:v>
                </c:pt>
                <c:pt idx="11283">
                  <c:v>0.13</c:v>
                </c:pt>
                <c:pt idx="11284">
                  <c:v>0.13</c:v>
                </c:pt>
                <c:pt idx="11285">
                  <c:v>0.13</c:v>
                </c:pt>
                <c:pt idx="11286">
                  <c:v>0.13</c:v>
                </c:pt>
                <c:pt idx="11287">
                  <c:v>0.13</c:v>
                </c:pt>
                <c:pt idx="11288">
                  <c:v>0.13</c:v>
                </c:pt>
                <c:pt idx="11289">
                  <c:v>0.13</c:v>
                </c:pt>
                <c:pt idx="11290">
                  <c:v>0.13</c:v>
                </c:pt>
                <c:pt idx="11291">
                  <c:v>0.13</c:v>
                </c:pt>
                <c:pt idx="11292">
                  <c:v>0.13</c:v>
                </c:pt>
                <c:pt idx="11293">
                  <c:v>0.13</c:v>
                </c:pt>
                <c:pt idx="11294">
                  <c:v>0.12</c:v>
                </c:pt>
                <c:pt idx="11295">
                  <c:v>0.12</c:v>
                </c:pt>
                <c:pt idx="11296">
                  <c:v>0.13</c:v>
                </c:pt>
                <c:pt idx="11297">
                  <c:v>0.13</c:v>
                </c:pt>
                <c:pt idx="11298">
                  <c:v>0.13</c:v>
                </c:pt>
                <c:pt idx="11299">
                  <c:v>0.13</c:v>
                </c:pt>
                <c:pt idx="11300">
                  <c:v>0.13</c:v>
                </c:pt>
                <c:pt idx="11301">
                  <c:v>0.13</c:v>
                </c:pt>
                <c:pt idx="11302">
                  <c:v>0.13</c:v>
                </c:pt>
                <c:pt idx="11303">
                  <c:v>0.13</c:v>
                </c:pt>
                <c:pt idx="11304">
                  <c:v>0.12</c:v>
                </c:pt>
                <c:pt idx="11305">
                  <c:v>0.12</c:v>
                </c:pt>
                <c:pt idx="11306">
                  <c:v>0.13</c:v>
                </c:pt>
                <c:pt idx="11307">
                  <c:v>0.13</c:v>
                </c:pt>
                <c:pt idx="11308">
                  <c:v>0.12</c:v>
                </c:pt>
                <c:pt idx="11309">
                  <c:v>0.12</c:v>
                </c:pt>
                <c:pt idx="11310">
                  <c:v>0.12</c:v>
                </c:pt>
                <c:pt idx="11311">
                  <c:v>0.12</c:v>
                </c:pt>
                <c:pt idx="11312">
                  <c:v>0.12</c:v>
                </c:pt>
                <c:pt idx="11313">
                  <c:v>0.12</c:v>
                </c:pt>
                <c:pt idx="11314">
                  <c:v>0.13</c:v>
                </c:pt>
                <c:pt idx="11315">
                  <c:v>0.13</c:v>
                </c:pt>
                <c:pt idx="11316">
                  <c:v>0.12</c:v>
                </c:pt>
                <c:pt idx="11317">
                  <c:v>0.12</c:v>
                </c:pt>
                <c:pt idx="11318">
                  <c:v>0.12</c:v>
                </c:pt>
                <c:pt idx="11319">
                  <c:v>0.13</c:v>
                </c:pt>
                <c:pt idx="11320">
                  <c:v>0.12</c:v>
                </c:pt>
                <c:pt idx="11321">
                  <c:v>0.13</c:v>
                </c:pt>
                <c:pt idx="11322">
                  <c:v>0.12</c:v>
                </c:pt>
                <c:pt idx="11323">
                  <c:v>0.12</c:v>
                </c:pt>
                <c:pt idx="11324">
                  <c:v>0.12</c:v>
                </c:pt>
                <c:pt idx="11325">
                  <c:v>0.13</c:v>
                </c:pt>
                <c:pt idx="11326">
                  <c:v>0.12</c:v>
                </c:pt>
                <c:pt idx="11327">
                  <c:v>0.13</c:v>
                </c:pt>
                <c:pt idx="11328">
                  <c:v>0.13</c:v>
                </c:pt>
                <c:pt idx="11329">
                  <c:v>0.13</c:v>
                </c:pt>
                <c:pt idx="11330">
                  <c:v>0.13</c:v>
                </c:pt>
                <c:pt idx="11331">
                  <c:v>0.13</c:v>
                </c:pt>
                <c:pt idx="11332">
                  <c:v>0.14000000000000001</c:v>
                </c:pt>
                <c:pt idx="11333">
                  <c:v>0.14000000000000001</c:v>
                </c:pt>
                <c:pt idx="11334">
                  <c:v>0.14000000000000001</c:v>
                </c:pt>
                <c:pt idx="11335">
                  <c:v>0.14000000000000001</c:v>
                </c:pt>
                <c:pt idx="11336">
                  <c:v>0.13</c:v>
                </c:pt>
                <c:pt idx="11337">
                  <c:v>0.13</c:v>
                </c:pt>
                <c:pt idx="11338">
                  <c:v>0.12</c:v>
                </c:pt>
                <c:pt idx="11339">
                  <c:v>0.13</c:v>
                </c:pt>
                <c:pt idx="11340">
                  <c:v>0.12</c:v>
                </c:pt>
                <c:pt idx="11341">
                  <c:v>0.13</c:v>
                </c:pt>
                <c:pt idx="11342">
                  <c:v>0.12</c:v>
                </c:pt>
                <c:pt idx="11343">
                  <c:v>0.13</c:v>
                </c:pt>
                <c:pt idx="11344">
                  <c:v>0.13</c:v>
                </c:pt>
                <c:pt idx="11345">
                  <c:v>0.13</c:v>
                </c:pt>
                <c:pt idx="11346">
                  <c:v>0.13</c:v>
                </c:pt>
                <c:pt idx="11347">
                  <c:v>0.14000000000000001</c:v>
                </c:pt>
                <c:pt idx="11348">
                  <c:v>0.14000000000000001</c:v>
                </c:pt>
                <c:pt idx="11349">
                  <c:v>0.13</c:v>
                </c:pt>
                <c:pt idx="11350">
                  <c:v>0.13</c:v>
                </c:pt>
                <c:pt idx="11351">
                  <c:v>0.13</c:v>
                </c:pt>
                <c:pt idx="11352">
                  <c:v>0.13</c:v>
                </c:pt>
                <c:pt idx="11353">
                  <c:v>0.13</c:v>
                </c:pt>
                <c:pt idx="11354">
                  <c:v>0.13</c:v>
                </c:pt>
                <c:pt idx="11355">
                  <c:v>0.13</c:v>
                </c:pt>
                <c:pt idx="11356">
                  <c:v>0.13</c:v>
                </c:pt>
                <c:pt idx="11357">
                  <c:v>0.13</c:v>
                </c:pt>
                <c:pt idx="11358">
                  <c:v>0.13</c:v>
                </c:pt>
                <c:pt idx="11359">
                  <c:v>0.13</c:v>
                </c:pt>
                <c:pt idx="11360">
                  <c:v>0.12</c:v>
                </c:pt>
                <c:pt idx="11361">
                  <c:v>0.12</c:v>
                </c:pt>
                <c:pt idx="11362">
                  <c:v>0.13</c:v>
                </c:pt>
                <c:pt idx="11363">
                  <c:v>0.13</c:v>
                </c:pt>
                <c:pt idx="11364">
                  <c:v>0.14000000000000001</c:v>
                </c:pt>
                <c:pt idx="11365">
                  <c:v>0.13</c:v>
                </c:pt>
                <c:pt idx="11366">
                  <c:v>0.13</c:v>
                </c:pt>
                <c:pt idx="11367">
                  <c:v>0.13</c:v>
                </c:pt>
                <c:pt idx="11368">
                  <c:v>0.13</c:v>
                </c:pt>
                <c:pt idx="11369">
                  <c:v>0.12</c:v>
                </c:pt>
                <c:pt idx="11370">
                  <c:v>0.12</c:v>
                </c:pt>
                <c:pt idx="11371">
                  <c:v>0.13</c:v>
                </c:pt>
                <c:pt idx="11372">
                  <c:v>0.13</c:v>
                </c:pt>
                <c:pt idx="11373">
                  <c:v>0.13</c:v>
                </c:pt>
                <c:pt idx="11374">
                  <c:v>0.13</c:v>
                </c:pt>
                <c:pt idx="11375">
                  <c:v>0.13</c:v>
                </c:pt>
                <c:pt idx="11376">
                  <c:v>0.13</c:v>
                </c:pt>
                <c:pt idx="11377">
                  <c:v>0.13</c:v>
                </c:pt>
                <c:pt idx="11378">
                  <c:v>0.14000000000000001</c:v>
                </c:pt>
                <c:pt idx="11379">
                  <c:v>0.13</c:v>
                </c:pt>
                <c:pt idx="11380">
                  <c:v>0.13</c:v>
                </c:pt>
                <c:pt idx="11381">
                  <c:v>0.14000000000000001</c:v>
                </c:pt>
                <c:pt idx="11382">
                  <c:v>0.14000000000000001</c:v>
                </c:pt>
                <c:pt idx="11383">
                  <c:v>0.14000000000000001</c:v>
                </c:pt>
                <c:pt idx="11384">
                  <c:v>0.13</c:v>
                </c:pt>
                <c:pt idx="11385">
                  <c:v>0.13</c:v>
                </c:pt>
                <c:pt idx="11386">
                  <c:v>0.13</c:v>
                </c:pt>
                <c:pt idx="11387">
                  <c:v>0.13</c:v>
                </c:pt>
                <c:pt idx="11388">
                  <c:v>0.13</c:v>
                </c:pt>
                <c:pt idx="11389">
                  <c:v>0.14000000000000001</c:v>
                </c:pt>
                <c:pt idx="11390">
                  <c:v>0.13</c:v>
                </c:pt>
                <c:pt idx="11391">
                  <c:v>0.14000000000000001</c:v>
                </c:pt>
                <c:pt idx="11392">
                  <c:v>0.15</c:v>
                </c:pt>
                <c:pt idx="11393">
                  <c:v>0.14000000000000001</c:v>
                </c:pt>
                <c:pt idx="11394">
                  <c:v>0.13</c:v>
                </c:pt>
                <c:pt idx="11395">
                  <c:v>0.14000000000000001</c:v>
                </c:pt>
                <c:pt idx="11396">
                  <c:v>0.14000000000000001</c:v>
                </c:pt>
                <c:pt idx="11397">
                  <c:v>0.13</c:v>
                </c:pt>
                <c:pt idx="11398">
                  <c:v>0.13</c:v>
                </c:pt>
                <c:pt idx="11399">
                  <c:v>0.13</c:v>
                </c:pt>
                <c:pt idx="11400">
                  <c:v>0.13</c:v>
                </c:pt>
                <c:pt idx="11401">
                  <c:v>0.13</c:v>
                </c:pt>
                <c:pt idx="11402">
                  <c:v>0.13</c:v>
                </c:pt>
                <c:pt idx="11403">
                  <c:v>0.13</c:v>
                </c:pt>
                <c:pt idx="11404">
                  <c:v>0.13</c:v>
                </c:pt>
                <c:pt idx="11405">
                  <c:v>0.12</c:v>
                </c:pt>
                <c:pt idx="11406">
                  <c:v>0.12</c:v>
                </c:pt>
                <c:pt idx="11407">
                  <c:v>0.12</c:v>
                </c:pt>
                <c:pt idx="11408">
                  <c:v>0.12</c:v>
                </c:pt>
                <c:pt idx="11409">
                  <c:v>0.13</c:v>
                </c:pt>
                <c:pt idx="11410">
                  <c:v>0.13</c:v>
                </c:pt>
                <c:pt idx="11411">
                  <c:v>0.13</c:v>
                </c:pt>
                <c:pt idx="11412">
                  <c:v>0.13</c:v>
                </c:pt>
                <c:pt idx="11413">
                  <c:v>0.13</c:v>
                </c:pt>
                <c:pt idx="11414">
                  <c:v>0.14000000000000001</c:v>
                </c:pt>
                <c:pt idx="11415">
                  <c:v>0.13</c:v>
                </c:pt>
                <c:pt idx="11416">
                  <c:v>0.13</c:v>
                </c:pt>
                <c:pt idx="11417">
                  <c:v>0.14000000000000001</c:v>
                </c:pt>
                <c:pt idx="11418">
                  <c:v>0.14000000000000001</c:v>
                </c:pt>
                <c:pt idx="11419">
                  <c:v>0.13</c:v>
                </c:pt>
                <c:pt idx="11420">
                  <c:v>0.14000000000000001</c:v>
                </c:pt>
                <c:pt idx="11421">
                  <c:v>0.13</c:v>
                </c:pt>
                <c:pt idx="11422">
                  <c:v>0.14000000000000001</c:v>
                </c:pt>
                <c:pt idx="11423">
                  <c:v>0.14000000000000001</c:v>
                </c:pt>
                <c:pt idx="11424">
                  <c:v>0.14000000000000001</c:v>
                </c:pt>
                <c:pt idx="11425">
                  <c:v>0.13</c:v>
                </c:pt>
                <c:pt idx="11426">
                  <c:v>0.13</c:v>
                </c:pt>
                <c:pt idx="11427">
                  <c:v>0.13</c:v>
                </c:pt>
                <c:pt idx="11428">
                  <c:v>0.13</c:v>
                </c:pt>
                <c:pt idx="11429">
                  <c:v>0.13</c:v>
                </c:pt>
                <c:pt idx="11430">
                  <c:v>0.12</c:v>
                </c:pt>
                <c:pt idx="11431">
                  <c:v>0.13</c:v>
                </c:pt>
                <c:pt idx="11432">
                  <c:v>0.13</c:v>
                </c:pt>
                <c:pt idx="11433">
                  <c:v>0.13</c:v>
                </c:pt>
                <c:pt idx="11434">
                  <c:v>0.13</c:v>
                </c:pt>
                <c:pt idx="11435">
                  <c:v>0.13</c:v>
                </c:pt>
                <c:pt idx="11436">
                  <c:v>0.13</c:v>
                </c:pt>
                <c:pt idx="11437">
                  <c:v>0.13</c:v>
                </c:pt>
                <c:pt idx="11438">
                  <c:v>0.13</c:v>
                </c:pt>
                <c:pt idx="11439">
                  <c:v>0.13</c:v>
                </c:pt>
                <c:pt idx="11440">
                  <c:v>0.13</c:v>
                </c:pt>
                <c:pt idx="11441">
                  <c:v>0.13</c:v>
                </c:pt>
                <c:pt idx="11442">
                  <c:v>0.13</c:v>
                </c:pt>
                <c:pt idx="11443">
                  <c:v>0.13</c:v>
                </c:pt>
                <c:pt idx="11444">
                  <c:v>0.14000000000000001</c:v>
                </c:pt>
                <c:pt idx="11445">
                  <c:v>0.14000000000000001</c:v>
                </c:pt>
                <c:pt idx="11446">
                  <c:v>0.13</c:v>
                </c:pt>
                <c:pt idx="11447">
                  <c:v>0.13</c:v>
                </c:pt>
                <c:pt idx="11448">
                  <c:v>0.13</c:v>
                </c:pt>
                <c:pt idx="11449">
                  <c:v>0.13</c:v>
                </c:pt>
                <c:pt idx="11450">
                  <c:v>0.12</c:v>
                </c:pt>
                <c:pt idx="11451">
                  <c:v>0.13</c:v>
                </c:pt>
                <c:pt idx="11452">
                  <c:v>0.13</c:v>
                </c:pt>
                <c:pt idx="11453">
                  <c:v>0.13</c:v>
                </c:pt>
                <c:pt idx="11454">
                  <c:v>0.13</c:v>
                </c:pt>
                <c:pt idx="11455">
                  <c:v>0.14000000000000001</c:v>
                </c:pt>
                <c:pt idx="11456">
                  <c:v>0.14000000000000001</c:v>
                </c:pt>
                <c:pt idx="11457">
                  <c:v>0.14000000000000001</c:v>
                </c:pt>
                <c:pt idx="11458">
                  <c:v>0.14000000000000001</c:v>
                </c:pt>
                <c:pt idx="11459">
                  <c:v>0.14000000000000001</c:v>
                </c:pt>
                <c:pt idx="11460">
                  <c:v>0.14000000000000001</c:v>
                </c:pt>
                <c:pt idx="11461">
                  <c:v>0.14000000000000001</c:v>
                </c:pt>
                <c:pt idx="11462">
                  <c:v>0.13</c:v>
                </c:pt>
                <c:pt idx="11463">
                  <c:v>0.13</c:v>
                </c:pt>
                <c:pt idx="11464">
                  <c:v>0.13</c:v>
                </c:pt>
                <c:pt idx="11465">
                  <c:v>0.13</c:v>
                </c:pt>
                <c:pt idx="11466">
                  <c:v>0.14000000000000001</c:v>
                </c:pt>
                <c:pt idx="11467">
                  <c:v>0.14000000000000001</c:v>
                </c:pt>
                <c:pt idx="11468">
                  <c:v>0.15</c:v>
                </c:pt>
                <c:pt idx="11469">
                  <c:v>0.14000000000000001</c:v>
                </c:pt>
                <c:pt idx="11470">
                  <c:v>0.14000000000000001</c:v>
                </c:pt>
                <c:pt idx="11471">
                  <c:v>0.13</c:v>
                </c:pt>
                <c:pt idx="11472">
                  <c:v>0.13</c:v>
                </c:pt>
                <c:pt idx="11473">
                  <c:v>0.14000000000000001</c:v>
                </c:pt>
                <c:pt idx="11474">
                  <c:v>0.14000000000000001</c:v>
                </c:pt>
                <c:pt idx="11475">
                  <c:v>0.14000000000000001</c:v>
                </c:pt>
                <c:pt idx="11476">
                  <c:v>0.14000000000000001</c:v>
                </c:pt>
                <c:pt idx="11477">
                  <c:v>0.14000000000000001</c:v>
                </c:pt>
                <c:pt idx="11478">
                  <c:v>0.15</c:v>
                </c:pt>
                <c:pt idx="11479">
                  <c:v>0.15</c:v>
                </c:pt>
                <c:pt idx="11480">
                  <c:v>0.14000000000000001</c:v>
                </c:pt>
                <c:pt idx="11481">
                  <c:v>0.14000000000000001</c:v>
                </c:pt>
                <c:pt idx="11482">
                  <c:v>0.14000000000000001</c:v>
                </c:pt>
                <c:pt idx="11483">
                  <c:v>0.14000000000000001</c:v>
                </c:pt>
                <c:pt idx="11484">
                  <c:v>0.14000000000000001</c:v>
                </c:pt>
                <c:pt idx="11485">
                  <c:v>0.14000000000000001</c:v>
                </c:pt>
                <c:pt idx="11486">
                  <c:v>0.15</c:v>
                </c:pt>
                <c:pt idx="11487">
                  <c:v>0.15</c:v>
                </c:pt>
                <c:pt idx="11488">
                  <c:v>0.15</c:v>
                </c:pt>
                <c:pt idx="11489">
                  <c:v>0.15</c:v>
                </c:pt>
                <c:pt idx="11490">
                  <c:v>0.15</c:v>
                </c:pt>
                <c:pt idx="11491">
                  <c:v>0.15</c:v>
                </c:pt>
                <c:pt idx="11492">
                  <c:v>0.14000000000000001</c:v>
                </c:pt>
                <c:pt idx="11493">
                  <c:v>0.14000000000000001</c:v>
                </c:pt>
                <c:pt idx="11494">
                  <c:v>0.14000000000000001</c:v>
                </c:pt>
                <c:pt idx="11495">
                  <c:v>0.14000000000000001</c:v>
                </c:pt>
                <c:pt idx="11496">
                  <c:v>0.13</c:v>
                </c:pt>
                <c:pt idx="11497">
                  <c:v>0.13</c:v>
                </c:pt>
                <c:pt idx="11498">
                  <c:v>0.13</c:v>
                </c:pt>
                <c:pt idx="11499">
                  <c:v>0.13</c:v>
                </c:pt>
                <c:pt idx="11500">
                  <c:v>0.14000000000000001</c:v>
                </c:pt>
                <c:pt idx="11501">
                  <c:v>0.13</c:v>
                </c:pt>
                <c:pt idx="11502">
                  <c:v>0.14000000000000001</c:v>
                </c:pt>
                <c:pt idx="11503">
                  <c:v>0.14000000000000001</c:v>
                </c:pt>
                <c:pt idx="11504">
                  <c:v>0.14000000000000001</c:v>
                </c:pt>
                <c:pt idx="11505">
                  <c:v>0.15</c:v>
                </c:pt>
                <c:pt idx="11506">
                  <c:v>0.15</c:v>
                </c:pt>
                <c:pt idx="11507">
                  <c:v>0.14000000000000001</c:v>
                </c:pt>
                <c:pt idx="11508">
                  <c:v>0.14000000000000001</c:v>
                </c:pt>
                <c:pt idx="11509">
                  <c:v>0.14000000000000001</c:v>
                </c:pt>
                <c:pt idx="11510">
                  <c:v>0.14000000000000001</c:v>
                </c:pt>
                <c:pt idx="11511">
                  <c:v>0.14000000000000001</c:v>
                </c:pt>
                <c:pt idx="11512">
                  <c:v>0.15</c:v>
                </c:pt>
                <c:pt idx="11513">
                  <c:v>0.14000000000000001</c:v>
                </c:pt>
                <c:pt idx="11514">
                  <c:v>0.13</c:v>
                </c:pt>
                <c:pt idx="11515">
                  <c:v>0.14000000000000001</c:v>
                </c:pt>
                <c:pt idx="11516">
                  <c:v>0.14000000000000001</c:v>
                </c:pt>
                <c:pt idx="11517">
                  <c:v>0.14000000000000001</c:v>
                </c:pt>
                <c:pt idx="11518">
                  <c:v>0.14000000000000001</c:v>
                </c:pt>
                <c:pt idx="11519">
                  <c:v>0.14000000000000001</c:v>
                </c:pt>
                <c:pt idx="11520">
                  <c:v>0.14000000000000001</c:v>
                </c:pt>
                <c:pt idx="11521">
                  <c:v>0.14000000000000001</c:v>
                </c:pt>
                <c:pt idx="11522">
                  <c:v>0.13</c:v>
                </c:pt>
                <c:pt idx="11523">
                  <c:v>0.13</c:v>
                </c:pt>
                <c:pt idx="11524">
                  <c:v>0.14000000000000001</c:v>
                </c:pt>
                <c:pt idx="11525">
                  <c:v>0.14000000000000001</c:v>
                </c:pt>
                <c:pt idx="11526">
                  <c:v>0.14000000000000001</c:v>
                </c:pt>
                <c:pt idx="11527">
                  <c:v>0.14000000000000001</c:v>
                </c:pt>
                <c:pt idx="11528">
                  <c:v>0.14000000000000001</c:v>
                </c:pt>
                <c:pt idx="11529">
                  <c:v>0.14000000000000001</c:v>
                </c:pt>
                <c:pt idx="11530">
                  <c:v>0.14000000000000001</c:v>
                </c:pt>
                <c:pt idx="11531">
                  <c:v>0.13</c:v>
                </c:pt>
                <c:pt idx="11532">
                  <c:v>0.13</c:v>
                </c:pt>
                <c:pt idx="11533">
                  <c:v>0.13</c:v>
                </c:pt>
                <c:pt idx="11534">
                  <c:v>0.13</c:v>
                </c:pt>
                <c:pt idx="11535">
                  <c:v>0.13</c:v>
                </c:pt>
                <c:pt idx="11536">
                  <c:v>0.14000000000000001</c:v>
                </c:pt>
                <c:pt idx="11537">
                  <c:v>0.13</c:v>
                </c:pt>
                <c:pt idx="11538">
                  <c:v>0.13</c:v>
                </c:pt>
                <c:pt idx="11539">
                  <c:v>0.13</c:v>
                </c:pt>
                <c:pt idx="11540">
                  <c:v>0.13</c:v>
                </c:pt>
                <c:pt idx="11541">
                  <c:v>0.13</c:v>
                </c:pt>
                <c:pt idx="11542">
                  <c:v>0.14000000000000001</c:v>
                </c:pt>
                <c:pt idx="11543">
                  <c:v>0.14000000000000001</c:v>
                </c:pt>
                <c:pt idx="11544">
                  <c:v>0.14000000000000001</c:v>
                </c:pt>
                <c:pt idx="11545">
                  <c:v>0.14000000000000001</c:v>
                </c:pt>
                <c:pt idx="11546">
                  <c:v>0.13</c:v>
                </c:pt>
                <c:pt idx="11547">
                  <c:v>0.14000000000000001</c:v>
                </c:pt>
                <c:pt idx="11548">
                  <c:v>0.15</c:v>
                </c:pt>
                <c:pt idx="11549">
                  <c:v>0.15</c:v>
                </c:pt>
                <c:pt idx="11550">
                  <c:v>0.15</c:v>
                </c:pt>
                <c:pt idx="11551">
                  <c:v>0.14000000000000001</c:v>
                </c:pt>
                <c:pt idx="11552">
                  <c:v>0.15</c:v>
                </c:pt>
                <c:pt idx="11553">
                  <c:v>0.15</c:v>
                </c:pt>
                <c:pt idx="11554">
                  <c:v>0.14000000000000001</c:v>
                </c:pt>
                <c:pt idx="11555">
                  <c:v>0.14000000000000001</c:v>
                </c:pt>
                <c:pt idx="11556">
                  <c:v>0.14000000000000001</c:v>
                </c:pt>
                <c:pt idx="11557">
                  <c:v>0.14000000000000001</c:v>
                </c:pt>
                <c:pt idx="11558">
                  <c:v>0.13</c:v>
                </c:pt>
                <c:pt idx="11559">
                  <c:v>0.14000000000000001</c:v>
                </c:pt>
                <c:pt idx="11560">
                  <c:v>0.13</c:v>
                </c:pt>
                <c:pt idx="11561">
                  <c:v>0.13</c:v>
                </c:pt>
                <c:pt idx="11562">
                  <c:v>0.13</c:v>
                </c:pt>
                <c:pt idx="11563">
                  <c:v>0.13</c:v>
                </c:pt>
                <c:pt idx="11564">
                  <c:v>0.13</c:v>
                </c:pt>
                <c:pt idx="11565">
                  <c:v>0.13</c:v>
                </c:pt>
                <c:pt idx="11566">
                  <c:v>0.13</c:v>
                </c:pt>
                <c:pt idx="11567">
                  <c:v>0.13</c:v>
                </c:pt>
                <c:pt idx="11568">
                  <c:v>0.13</c:v>
                </c:pt>
                <c:pt idx="11569">
                  <c:v>0.13</c:v>
                </c:pt>
                <c:pt idx="11570">
                  <c:v>0.13</c:v>
                </c:pt>
                <c:pt idx="11571">
                  <c:v>0.13</c:v>
                </c:pt>
                <c:pt idx="11572">
                  <c:v>0.13</c:v>
                </c:pt>
                <c:pt idx="11573">
                  <c:v>0.13</c:v>
                </c:pt>
                <c:pt idx="11574">
                  <c:v>0.13</c:v>
                </c:pt>
                <c:pt idx="11575">
                  <c:v>0.13</c:v>
                </c:pt>
                <c:pt idx="11576">
                  <c:v>0.14000000000000001</c:v>
                </c:pt>
                <c:pt idx="11577">
                  <c:v>0.12</c:v>
                </c:pt>
                <c:pt idx="11578">
                  <c:v>0.13</c:v>
                </c:pt>
                <c:pt idx="11579">
                  <c:v>0.13</c:v>
                </c:pt>
                <c:pt idx="11580">
                  <c:v>0.13</c:v>
                </c:pt>
                <c:pt idx="11581">
                  <c:v>0.13</c:v>
                </c:pt>
                <c:pt idx="11582">
                  <c:v>0.13</c:v>
                </c:pt>
                <c:pt idx="11583">
                  <c:v>0.12</c:v>
                </c:pt>
                <c:pt idx="11584">
                  <c:v>0.13</c:v>
                </c:pt>
                <c:pt idx="11585">
                  <c:v>0.13</c:v>
                </c:pt>
                <c:pt idx="11586">
                  <c:v>0.13</c:v>
                </c:pt>
                <c:pt idx="11587">
                  <c:v>0.13</c:v>
                </c:pt>
                <c:pt idx="11588">
                  <c:v>0.14000000000000001</c:v>
                </c:pt>
                <c:pt idx="11589">
                  <c:v>0.14000000000000001</c:v>
                </c:pt>
                <c:pt idx="11590">
                  <c:v>0.14000000000000001</c:v>
                </c:pt>
                <c:pt idx="11591">
                  <c:v>0.14000000000000001</c:v>
                </c:pt>
                <c:pt idx="11592">
                  <c:v>0.13</c:v>
                </c:pt>
                <c:pt idx="11593">
                  <c:v>0.13</c:v>
                </c:pt>
                <c:pt idx="11594">
                  <c:v>0.13</c:v>
                </c:pt>
                <c:pt idx="11595">
                  <c:v>0.13</c:v>
                </c:pt>
                <c:pt idx="11596">
                  <c:v>0.13</c:v>
                </c:pt>
                <c:pt idx="11597">
                  <c:v>0.14000000000000001</c:v>
                </c:pt>
                <c:pt idx="11598">
                  <c:v>0.14000000000000001</c:v>
                </c:pt>
                <c:pt idx="11599">
                  <c:v>0.15</c:v>
                </c:pt>
                <c:pt idx="11600">
                  <c:v>0.14000000000000001</c:v>
                </c:pt>
                <c:pt idx="11601">
                  <c:v>0.14000000000000001</c:v>
                </c:pt>
                <c:pt idx="11602">
                  <c:v>0.14000000000000001</c:v>
                </c:pt>
                <c:pt idx="11603">
                  <c:v>0.13</c:v>
                </c:pt>
                <c:pt idx="11604">
                  <c:v>0.14000000000000001</c:v>
                </c:pt>
                <c:pt idx="11605">
                  <c:v>0.14000000000000001</c:v>
                </c:pt>
                <c:pt idx="11606">
                  <c:v>0.14000000000000001</c:v>
                </c:pt>
                <c:pt idx="11607">
                  <c:v>0.13</c:v>
                </c:pt>
                <c:pt idx="11608">
                  <c:v>0.13</c:v>
                </c:pt>
                <c:pt idx="11609">
                  <c:v>0.14000000000000001</c:v>
                </c:pt>
                <c:pt idx="11610">
                  <c:v>0.14000000000000001</c:v>
                </c:pt>
                <c:pt idx="11611">
                  <c:v>0.14000000000000001</c:v>
                </c:pt>
                <c:pt idx="11612">
                  <c:v>0.14000000000000001</c:v>
                </c:pt>
                <c:pt idx="11613">
                  <c:v>0.14000000000000001</c:v>
                </c:pt>
                <c:pt idx="11614">
                  <c:v>0.13</c:v>
                </c:pt>
                <c:pt idx="11615">
                  <c:v>0.13</c:v>
                </c:pt>
                <c:pt idx="11616">
                  <c:v>0.13</c:v>
                </c:pt>
                <c:pt idx="11617">
                  <c:v>0.13</c:v>
                </c:pt>
                <c:pt idx="11618">
                  <c:v>0.13</c:v>
                </c:pt>
                <c:pt idx="11619">
                  <c:v>0.14000000000000001</c:v>
                </c:pt>
                <c:pt idx="11620">
                  <c:v>0.13</c:v>
                </c:pt>
                <c:pt idx="11621">
                  <c:v>0.13</c:v>
                </c:pt>
                <c:pt idx="11622">
                  <c:v>0.13</c:v>
                </c:pt>
                <c:pt idx="11623">
                  <c:v>0.14000000000000001</c:v>
                </c:pt>
                <c:pt idx="11624">
                  <c:v>0.14000000000000001</c:v>
                </c:pt>
                <c:pt idx="11625">
                  <c:v>0.14000000000000001</c:v>
                </c:pt>
                <c:pt idx="11626">
                  <c:v>0.14000000000000001</c:v>
                </c:pt>
                <c:pt idx="11627">
                  <c:v>0.14000000000000001</c:v>
                </c:pt>
                <c:pt idx="11628">
                  <c:v>0.14000000000000001</c:v>
                </c:pt>
                <c:pt idx="11629">
                  <c:v>0.14000000000000001</c:v>
                </c:pt>
                <c:pt idx="11630">
                  <c:v>0.14000000000000001</c:v>
                </c:pt>
                <c:pt idx="11631">
                  <c:v>0.14000000000000001</c:v>
                </c:pt>
                <c:pt idx="11632">
                  <c:v>0.14000000000000001</c:v>
                </c:pt>
                <c:pt idx="11633">
                  <c:v>0.14000000000000001</c:v>
                </c:pt>
                <c:pt idx="11634">
                  <c:v>0.13</c:v>
                </c:pt>
                <c:pt idx="11635">
                  <c:v>0.13</c:v>
                </c:pt>
                <c:pt idx="11636">
                  <c:v>0.14000000000000001</c:v>
                </c:pt>
                <c:pt idx="11637">
                  <c:v>0.15</c:v>
                </c:pt>
                <c:pt idx="11638">
                  <c:v>0.15</c:v>
                </c:pt>
                <c:pt idx="11639">
                  <c:v>0.15</c:v>
                </c:pt>
                <c:pt idx="11640">
                  <c:v>0.15</c:v>
                </c:pt>
                <c:pt idx="11641">
                  <c:v>0.15</c:v>
                </c:pt>
                <c:pt idx="11642">
                  <c:v>0.15</c:v>
                </c:pt>
                <c:pt idx="11643">
                  <c:v>0.15</c:v>
                </c:pt>
                <c:pt idx="11644">
                  <c:v>0.15</c:v>
                </c:pt>
                <c:pt idx="11645">
                  <c:v>0.15</c:v>
                </c:pt>
                <c:pt idx="11646">
                  <c:v>0.15</c:v>
                </c:pt>
                <c:pt idx="11647">
                  <c:v>0.15</c:v>
                </c:pt>
                <c:pt idx="11648">
                  <c:v>0.14000000000000001</c:v>
                </c:pt>
                <c:pt idx="11649">
                  <c:v>0.14000000000000001</c:v>
                </c:pt>
                <c:pt idx="11650">
                  <c:v>0.14000000000000001</c:v>
                </c:pt>
                <c:pt idx="11651">
                  <c:v>0.14000000000000001</c:v>
                </c:pt>
                <c:pt idx="11652">
                  <c:v>0.15</c:v>
                </c:pt>
                <c:pt idx="11653">
                  <c:v>0.14000000000000001</c:v>
                </c:pt>
                <c:pt idx="11654">
                  <c:v>0.14000000000000001</c:v>
                </c:pt>
                <c:pt idx="11655">
                  <c:v>0.14000000000000001</c:v>
                </c:pt>
                <c:pt idx="11656">
                  <c:v>0.15</c:v>
                </c:pt>
                <c:pt idx="11657">
                  <c:v>0.15</c:v>
                </c:pt>
                <c:pt idx="11658">
                  <c:v>0.15</c:v>
                </c:pt>
                <c:pt idx="11659">
                  <c:v>0.15</c:v>
                </c:pt>
                <c:pt idx="11660">
                  <c:v>0.15</c:v>
                </c:pt>
                <c:pt idx="11661">
                  <c:v>0.15</c:v>
                </c:pt>
                <c:pt idx="11662">
                  <c:v>0.14000000000000001</c:v>
                </c:pt>
                <c:pt idx="11663">
                  <c:v>0.15</c:v>
                </c:pt>
                <c:pt idx="11664">
                  <c:v>0.15</c:v>
                </c:pt>
                <c:pt idx="11665">
                  <c:v>0.14000000000000001</c:v>
                </c:pt>
                <c:pt idx="11666">
                  <c:v>0.14000000000000001</c:v>
                </c:pt>
                <c:pt idx="11667">
                  <c:v>0.14000000000000001</c:v>
                </c:pt>
                <c:pt idx="11668">
                  <c:v>0.14000000000000001</c:v>
                </c:pt>
                <c:pt idx="11669">
                  <c:v>0.14000000000000001</c:v>
                </c:pt>
                <c:pt idx="11670">
                  <c:v>0.15</c:v>
                </c:pt>
                <c:pt idx="11671">
                  <c:v>0.15</c:v>
                </c:pt>
                <c:pt idx="11672">
                  <c:v>0.16</c:v>
                </c:pt>
                <c:pt idx="11673">
                  <c:v>0.16</c:v>
                </c:pt>
                <c:pt idx="11674">
                  <c:v>0.15</c:v>
                </c:pt>
                <c:pt idx="11675">
                  <c:v>0.16</c:v>
                </c:pt>
                <c:pt idx="11676">
                  <c:v>0.16</c:v>
                </c:pt>
                <c:pt idx="11677">
                  <c:v>0.15</c:v>
                </c:pt>
                <c:pt idx="11678">
                  <c:v>0.15</c:v>
                </c:pt>
                <c:pt idx="11679">
                  <c:v>0.15</c:v>
                </c:pt>
                <c:pt idx="11680">
                  <c:v>0.16</c:v>
                </c:pt>
                <c:pt idx="11681">
                  <c:v>0.15</c:v>
                </c:pt>
                <c:pt idx="11682">
                  <c:v>0.15</c:v>
                </c:pt>
                <c:pt idx="11683">
                  <c:v>0.15</c:v>
                </c:pt>
                <c:pt idx="11684">
                  <c:v>0.15</c:v>
                </c:pt>
                <c:pt idx="11685">
                  <c:v>0.16</c:v>
                </c:pt>
                <c:pt idx="11686">
                  <c:v>0.15</c:v>
                </c:pt>
                <c:pt idx="11687">
                  <c:v>0.15</c:v>
                </c:pt>
                <c:pt idx="11688">
                  <c:v>0.15</c:v>
                </c:pt>
                <c:pt idx="11689">
                  <c:v>0.15</c:v>
                </c:pt>
                <c:pt idx="11690">
                  <c:v>0.15</c:v>
                </c:pt>
                <c:pt idx="11691">
                  <c:v>0.16</c:v>
                </c:pt>
                <c:pt idx="11692">
                  <c:v>0.15</c:v>
                </c:pt>
                <c:pt idx="11693">
                  <c:v>0.15</c:v>
                </c:pt>
                <c:pt idx="11694">
                  <c:v>0.14000000000000001</c:v>
                </c:pt>
                <c:pt idx="11695">
                  <c:v>0.15</c:v>
                </c:pt>
                <c:pt idx="11696">
                  <c:v>0.15</c:v>
                </c:pt>
                <c:pt idx="11697">
                  <c:v>0.15</c:v>
                </c:pt>
                <c:pt idx="11698">
                  <c:v>0.14000000000000001</c:v>
                </c:pt>
                <c:pt idx="11699">
                  <c:v>0.14000000000000001</c:v>
                </c:pt>
                <c:pt idx="11700">
                  <c:v>0.14000000000000001</c:v>
                </c:pt>
                <c:pt idx="11701">
                  <c:v>0.14000000000000001</c:v>
                </c:pt>
                <c:pt idx="11702">
                  <c:v>0.14000000000000001</c:v>
                </c:pt>
                <c:pt idx="11703">
                  <c:v>0.16</c:v>
                </c:pt>
                <c:pt idx="11704">
                  <c:v>0.15</c:v>
                </c:pt>
                <c:pt idx="11705">
                  <c:v>0.15</c:v>
                </c:pt>
                <c:pt idx="11706">
                  <c:v>0.16</c:v>
                </c:pt>
                <c:pt idx="11707">
                  <c:v>0.16</c:v>
                </c:pt>
                <c:pt idx="11708">
                  <c:v>0.15</c:v>
                </c:pt>
                <c:pt idx="11709">
                  <c:v>0.14000000000000001</c:v>
                </c:pt>
                <c:pt idx="11710">
                  <c:v>0.14000000000000001</c:v>
                </c:pt>
                <c:pt idx="11711">
                  <c:v>0.15</c:v>
                </c:pt>
                <c:pt idx="11712">
                  <c:v>0.14000000000000001</c:v>
                </c:pt>
                <c:pt idx="11713">
                  <c:v>0.14000000000000001</c:v>
                </c:pt>
                <c:pt idx="11714">
                  <c:v>0.14000000000000001</c:v>
                </c:pt>
                <c:pt idx="11715">
                  <c:v>0.15</c:v>
                </c:pt>
                <c:pt idx="11716">
                  <c:v>0.14000000000000001</c:v>
                </c:pt>
                <c:pt idx="11717">
                  <c:v>0.14000000000000001</c:v>
                </c:pt>
                <c:pt idx="11718">
                  <c:v>0.14000000000000001</c:v>
                </c:pt>
                <c:pt idx="11719">
                  <c:v>0.15</c:v>
                </c:pt>
                <c:pt idx="11720">
                  <c:v>0.15</c:v>
                </c:pt>
                <c:pt idx="11721">
                  <c:v>0.15</c:v>
                </c:pt>
                <c:pt idx="11722">
                  <c:v>0.15</c:v>
                </c:pt>
                <c:pt idx="11723">
                  <c:v>0.15</c:v>
                </c:pt>
                <c:pt idx="11724">
                  <c:v>0.15</c:v>
                </c:pt>
                <c:pt idx="11725">
                  <c:v>0.14000000000000001</c:v>
                </c:pt>
                <c:pt idx="11726">
                  <c:v>0.15</c:v>
                </c:pt>
                <c:pt idx="11727">
                  <c:v>0.15</c:v>
                </c:pt>
                <c:pt idx="11728">
                  <c:v>0.15</c:v>
                </c:pt>
                <c:pt idx="11729">
                  <c:v>0.15</c:v>
                </c:pt>
                <c:pt idx="11730">
                  <c:v>0.14000000000000001</c:v>
                </c:pt>
                <c:pt idx="11731">
                  <c:v>0.15</c:v>
                </c:pt>
                <c:pt idx="11732">
                  <c:v>0.14000000000000001</c:v>
                </c:pt>
                <c:pt idx="11733">
                  <c:v>0.14000000000000001</c:v>
                </c:pt>
                <c:pt idx="11734">
                  <c:v>0.15</c:v>
                </c:pt>
                <c:pt idx="11735">
                  <c:v>0.14000000000000001</c:v>
                </c:pt>
                <c:pt idx="11736">
                  <c:v>0.14000000000000001</c:v>
                </c:pt>
                <c:pt idx="11737">
                  <c:v>0.15</c:v>
                </c:pt>
                <c:pt idx="11738">
                  <c:v>0.14000000000000001</c:v>
                </c:pt>
                <c:pt idx="11739">
                  <c:v>0.15</c:v>
                </c:pt>
                <c:pt idx="11740">
                  <c:v>0.15</c:v>
                </c:pt>
                <c:pt idx="11741">
                  <c:v>0.15</c:v>
                </c:pt>
                <c:pt idx="11742">
                  <c:v>0.15</c:v>
                </c:pt>
                <c:pt idx="11743">
                  <c:v>0.15</c:v>
                </c:pt>
                <c:pt idx="11744">
                  <c:v>0.15</c:v>
                </c:pt>
                <c:pt idx="11745">
                  <c:v>0.15</c:v>
                </c:pt>
                <c:pt idx="11746">
                  <c:v>0.15</c:v>
                </c:pt>
                <c:pt idx="11747">
                  <c:v>0.15</c:v>
                </c:pt>
                <c:pt idx="11748">
                  <c:v>0.15</c:v>
                </c:pt>
                <c:pt idx="11749">
                  <c:v>0.15</c:v>
                </c:pt>
                <c:pt idx="11750">
                  <c:v>0.16</c:v>
                </c:pt>
                <c:pt idx="11751">
                  <c:v>0.16</c:v>
                </c:pt>
                <c:pt idx="11752">
                  <c:v>0.15</c:v>
                </c:pt>
                <c:pt idx="11753">
                  <c:v>0.15</c:v>
                </c:pt>
                <c:pt idx="11754">
                  <c:v>0.15</c:v>
                </c:pt>
                <c:pt idx="11755">
                  <c:v>0.15</c:v>
                </c:pt>
                <c:pt idx="11756">
                  <c:v>0.15</c:v>
                </c:pt>
                <c:pt idx="11757">
                  <c:v>0.15</c:v>
                </c:pt>
                <c:pt idx="11758">
                  <c:v>0.16</c:v>
                </c:pt>
                <c:pt idx="11759">
                  <c:v>0.15</c:v>
                </c:pt>
                <c:pt idx="11760">
                  <c:v>0.15</c:v>
                </c:pt>
                <c:pt idx="11761">
                  <c:v>0.14000000000000001</c:v>
                </c:pt>
                <c:pt idx="11762">
                  <c:v>0.14000000000000001</c:v>
                </c:pt>
                <c:pt idx="11763">
                  <c:v>0.14000000000000001</c:v>
                </c:pt>
                <c:pt idx="11764">
                  <c:v>0.14000000000000001</c:v>
                </c:pt>
                <c:pt idx="11765">
                  <c:v>0.14000000000000001</c:v>
                </c:pt>
                <c:pt idx="11766">
                  <c:v>0.15</c:v>
                </c:pt>
                <c:pt idx="11767">
                  <c:v>0.15</c:v>
                </c:pt>
                <c:pt idx="11768">
                  <c:v>0.15</c:v>
                </c:pt>
                <c:pt idx="11769">
                  <c:v>0.15</c:v>
                </c:pt>
                <c:pt idx="11770">
                  <c:v>0.16</c:v>
                </c:pt>
                <c:pt idx="11771">
                  <c:v>0.16</c:v>
                </c:pt>
                <c:pt idx="11772">
                  <c:v>0.16</c:v>
                </c:pt>
                <c:pt idx="11773">
                  <c:v>0.16</c:v>
                </c:pt>
                <c:pt idx="11774">
                  <c:v>0.16</c:v>
                </c:pt>
                <c:pt idx="11775">
                  <c:v>0.16</c:v>
                </c:pt>
                <c:pt idx="11776">
                  <c:v>0.16</c:v>
                </c:pt>
                <c:pt idx="11777">
                  <c:v>0.16</c:v>
                </c:pt>
                <c:pt idx="11778">
                  <c:v>0.16</c:v>
                </c:pt>
                <c:pt idx="11779">
                  <c:v>0.16</c:v>
                </c:pt>
                <c:pt idx="11780">
                  <c:v>0.16</c:v>
                </c:pt>
                <c:pt idx="11781">
                  <c:v>0.16</c:v>
                </c:pt>
                <c:pt idx="11782">
                  <c:v>0.16</c:v>
                </c:pt>
                <c:pt idx="11783">
                  <c:v>0.17</c:v>
                </c:pt>
                <c:pt idx="11784">
                  <c:v>0.16</c:v>
                </c:pt>
                <c:pt idx="11785">
                  <c:v>0.16</c:v>
                </c:pt>
                <c:pt idx="11786">
                  <c:v>0.15</c:v>
                </c:pt>
                <c:pt idx="11787">
                  <c:v>0.15</c:v>
                </c:pt>
                <c:pt idx="11788">
                  <c:v>0.15</c:v>
                </c:pt>
                <c:pt idx="11789">
                  <c:v>0.16</c:v>
                </c:pt>
                <c:pt idx="11790">
                  <c:v>0.16</c:v>
                </c:pt>
                <c:pt idx="11791">
                  <c:v>0.15</c:v>
                </c:pt>
                <c:pt idx="11792">
                  <c:v>0.15</c:v>
                </c:pt>
                <c:pt idx="11793">
                  <c:v>0.15</c:v>
                </c:pt>
                <c:pt idx="11794">
                  <c:v>0.15</c:v>
                </c:pt>
                <c:pt idx="11795">
                  <c:v>0.16</c:v>
                </c:pt>
                <c:pt idx="11796">
                  <c:v>0.16</c:v>
                </c:pt>
                <c:pt idx="11797">
                  <c:v>0.16</c:v>
                </c:pt>
                <c:pt idx="11798">
                  <c:v>0.16</c:v>
                </c:pt>
                <c:pt idx="11799">
                  <c:v>0.16</c:v>
                </c:pt>
                <c:pt idx="11800">
                  <c:v>0.16</c:v>
                </c:pt>
                <c:pt idx="11801">
                  <c:v>0.16</c:v>
                </c:pt>
                <c:pt idx="11802">
                  <c:v>0.15</c:v>
                </c:pt>
                <c:pt idx="11803">
                  <c:v>0.16</c:v>
                </c:pt>
                <c:pt idx="11804">
                  <c:v>0.15</c:v>
                </c:pt>
                <c:pt idx="11805">
                  <c:v>0.15</c:v>
                </c:pt>
                <c:pt idx="11806">
                  <c:v>0.15</c:v>
                </c:pt>
                <c:pt idx="11807">
                  <c:v>0.15</c:v>
                </c:pt>
                <c:pt idx="11808">
                  <c:v>0.16</c:v>
                </c:pt>
                <c:pt idx="11809">
                  <c:v>0.16</c:v>
                </c:pt>
                <c:pt idx="11810">
                  <c:v>0.14000000000000001</c:v>
                </c:pt>
                <c:pt idx="11811">
                  <c:v>0.14000000000000001</c:v>
                </c:pt>
                <c:pt idx="11812">
                  <c:v>0.15</c:v>
                </c:pt>
                <c:pt idx="11813">
                  <c:v>0.14000000000000001</c:v>
                </c:pt>
                <c:pt idx="11814">
                  <c:v>0.14000000000000001</c:v>
                </c:pt>
                <c:pt idx="11815">
                  <c:v>0.14000000000000001</c:v>
                </c:pt>
                <c:pt idx="11816">
                  <c:v>0.15</c:v>
                </c:pt>
                <c:pt idx="11817">
                  <c:v>0.15</c:v>
                </c:pt>
                <c:pt idx="11818">
                  <c:v>0.16</c:v>
                </c:pt>
                <c:pt idx="11819">
                  <c:v>0.15</c:v>
                </c:pt>
                <c:pt idx="11820">
                  <c:v>0.15</c:v>
                </c:pt>
                <c:pt idx="11821">
                  <c:v>0.15</c:v>
                </c:pt>
                <c:pt idx="11822">
                  <c:v>0.15</c:v>
                </c:pt>
                <c:pt idx="11823">
                  <c:v>0.14000000000000001</c:v>
                </c:pt>
                <c:pt idx="11824">
                  <c:v>0.15</c:v>
                </c:pt>
                <c:pt idx="11825">
                  <c:v>0.15</c:v>
                </c:pt>
                <c:pt idx="11826">
                  <c:v>0.15</c:v>
                </c:pt>
                <c:pt idx="11827">
                  <c:v>0.15</c:v>
                </c:pt>
                <c:pt idx="11828">
                  <c:v>0.15</c:v>
                </c:pt>
                <c:pt idx="11829">
                  <c:v>0.15</c:v>
                </c:pt>
                <c:pt idx="11830">
                  <c:v>0.16</c:v>
                </c:pt>
                <c:pt idx="11831">
                  <c:v>0.16</c:v>
                </c:pt>
                <c:pt idx="11832">
                  <c:v>0.16</c:v>
                </c:pt>
                <c:pt idx="11833">
                  <c:v>0.16</c:v>
                </c:pt>
                <c:pt idx="11834">
                  <c:v>0.16</c:v>
                </c:pt>
                <c:pt idx="11835">
                  <c:v>0.16</c:v>
                </c:pt>
                <c:pt idx="11836">
                  <c:v>0.16</c:v>
                </c:pt>
                <c:pt idx="11837">
                  <c:v>0.16</c:v>
                </c:pt>
                <c:pt idx="11838">
                  <c:v>0.15</c:v>
                </c:pt>
                <c:pt idx="11839">
                  <c:v>0.16</c:v>
                </c:pt>
                <c:pt idx="11840">
                  <c:v>0.16</c:v>
                </c:pt>
                <c:pt idx="11841">
                  <c:v>0.16</c:v>
                </c:pt>
                <c:pt idx="11842">
                  <c:v>0.16</c:v>
                </c:pt>
                <c:pt idx="11843">
                  <c:v>0.16</c:v>
                </c:pt>
                <c:pt idx="11844">
                  <c:v>0.16</c:v>
                </c:pt>
                <c:pt idx="11845">
                  <c:v>0.16</c:v>
                </c:pt>
                <c:pt idx="11846">
                  <c:v>0.16</c:v>
                </c:pt>
                <c:pt idx="11847">
                  <c:v>0.16</c:v>
                </c:pt>
                <c:pt idx="11848">
                  <c:v>0.16</c:v>
                </c:pt>
                <c:pt idx="11849">
                  <c:v>0.16</c:v>
                </c:pt>
                <c:pt idx="11850">
                  <c:v>0.16</c:v>
                </c:pt>
                <c:pt idx="11851">
                  <c:v>0.16</c:v>
                </c:pt>
                <c:pt idx="11852">
                  <c:v>0.16</c:v>
                </c:pt>
                <c:pt idx="11853">
                  <c:v>0.15</c:v>
                </c:pt>
                <c:pt idx="11854">
                  <c:v>0.16</c:v>
                </c:pt>
                <c:pt idx="11855">
                  <c:v>0.15</c:v>
                </c:pt>
                <c:pt idx="11856">
                  <c:v>0.15</c:v>
                </c:pt>
                <c:pt idx="11857">
                  <c:v>0.15</c:v>
                </c:pt>
                <c:pt idx="11858">
                  <c:v>0.15</c:v>
                </c:pt>
                <c:pt idx="11859">
                  <c:v>0.14000000000000001</c:v>
                </c:pt>
                <c:pt idx="11860">
                  <c:v>0.14000000000000001</c:v>
                </c:pt>
                <c:pt idx="11861">
                  <c:v>0.15</c:v>
                </c:pt>
                <c:pt idx="11862">
                  <c:v>0.14000000000000001</c:v>
                </c:pt>
                <c:pt idx="11863">
                  <c:v>0.15</c:v>
                </c:pt>
                <c:pt idx="11864">
                  <c:v>0.15</c:v>
                </c:pt>
                <c:pt idx="11865">
                  <c:v>0.15</c:v>
                </c:pt>
                <c:pt idx="11866">
                  <c:v>0.15</c:v>
                </c:pt>
                <c:pt idx="11867">
                  <c:v>0.15</c:v>
                </c:pt>
                <c:pt idx="11868">
                  <c:v>0.15</c:v>
                </c:pt>
                <c:pt idx="11869">
                  <c:v>0.15</c:v>
                </c:pt>
                <c:pt idx="11870">
                  <c:v>0.15</c:v>
                </c:pt>
                <c:pt idx="11871">
                  <c:v>0.14000000000000001</c:v>
                </c:pt>
                <c:pt idx="11872">
                  <c:v>0.15</c:v>
                </c:pt>
                <c:pt idx="11873">
                  <c:v>0.15</c:v>
                </c:pt>
                <c:pt idx="11874">
                  <c:v>0.15</c:v>
                </c:pt>
                <c:pt idx="11875">
                  <c:v>0.16</c:v>
                </c:pt>
                <c:pt idx="11876">
                  <c:v>0.16</c:v>
                </c:pt>
                <c:pt idx="11877">
                  <c:v>0.16</c:v>
                </c:pt>
                <c:pt idx="11878">
                  <c:v>0.16</c:v>
                </c:pt>
                <c:pt idx="11879">
                  <c:v>0.16</c:v>
                </c:pt>
                <c:pt idx="11880">
                  <c:v>0.16</c:v>
                </c:pt>
                <c:pt idx="11881">
                  <c:v>0.17</c:v>
                </c:pt>
                <c:pt idx="11882">
                  <c:v>0.17</c:v>
                </c:pt>
                <c:pt idx="11883">
                  <c:v>0.17</c:v>
                </c:pt>
                <c:pt idx="11884">
                  <c:v>0.17</c:v>
                </c:pt>
                <c:pt idx="11885">
                  <c:v>0.17</c:v>
                </c:pt>
                <c:pt idx="11886">
                  <c:v>0.17</c:v>
                </c:pt>
                <c:pt idx="11887">
                  <c:v>0.17</c:v>
                </c:pt>
                <c:pt idx="11888">
                  <c:v>0.17</c:v>
                </c:pt>
                <c:pt idx="11889">
                  <c:v>0.17</c:v>
                </c:pt>
                <c:pt idx="11890">
                  <c:v>0.17</c:v>
                </c:pt>
                <c:pt idx="11891">
                  <c:v>0.18</c:v>
                </c:pt>
                <c:pt idx="11892">
                  <c:v>0.17</c:v>
                </c:pt>
                <c:pt idx="11893">
                  <c:v>0.17</c:v>
                </c:pt>
                <c:pt idx="11894">
                  <c:v>0.16</c:v>
                </c:pt>
                <c:pt idx="11895">
                  <c:v>0.16</c:v>
                </c:pt>
                <c:pt idx="11896">
                  <c:v>0.16</c:v>
                </c:pt>
                <c:pt idx="11897">
                  <c:v>0.17</c:v>
                </c:pt>
                <c:pt idx="11898">
                  <c:v>0.18</c:v>
                </c:pt>
                <c:pt idx="11899">
                  <c:v>0.18</c:v>
                </c:pt>
                <c:pt idx="11900">
                  <c:v>0.17</c:v>
                </c:pt>
                <c:pt idx="11901">
                  <c:v>0.17</c:v>
                </c:pt>
                <c:pt idx="11902">
                  <c:v>0.17</c:v>
                </c:pt>
                <c:pt idx="11903">
                  <c:v>0.17</c:v>
                </c:pt>
                <c:pt idx="11904">
                  <c:v>0.16</c:v>
                </c:pt>
                <c:pt idx="11905">
                  <c:v>0.17</c:v>
                </c:pt>
                <c:pt idx="11906">
                  <c:v>0.17</c:v>
                </c:pt>
                <c:pt idx="11907">
                  <c:v>0.17</c:v>
                </c:pt>
                <c:pt idx="11908">
                  <c:v>0.16</c:v>
                </c:pt>
                <c:pt idx="11909">
                  <c:v>0.16</c:v>
                </c:pt>
                <c:pt idx="11910">
                  <c:v>0.16</c:v>
                </c:pt>
                <c:pt idx="11911">
                  <c:v>0.17</c:v>
                </c:pt>
                <c:pt idx="11912">
                  <c:v>0.16</c:v>
                </c:pt>
                <c:pt idx="11913">
                  <c:v>0.15</c:v>
                </c:pt>
                <c:pt idx="11914">
                  <c:v>0.15</c:v>
                </c:pt>
                <c:pt idx="11915">
                  <c:v>0.15</c:v>
                </c:pt>
                <c:pt idx="11916">
                  <c:v>0.15</c:v>
                </c:pt>
                <c:pt idx="11917">
                  <c:v>0.16</c:v>
                </c:pt>
                <c:pt idx="11918">
                  <c:v>0.17</c:v>
                </c:pt>
                <c:pt idx="11919">
                  <c:v>0.17</c:v>
                </c:pt>
                <c:pt idx="11920">
                  <c:v>0.18</c:v>
                </c:pt>
                <c:pt idx="11921">
                  <c:v>0.18</c:v>
                </c:pt>
                <c:pt idx="11922">
                  <c:v>0.18</c:v>
                </c:pt>
                <c:pt idx="11923">
                  <c:v>0.18</c:v>
                </c:pt>
                <c:pt idx="11924">
                  <c:v>0.17</c:v>
                </c:pt>
                <c:pt idx="11925">
                  <c:v>0.17</c:v>
                </c:pt>
                <c:pt idx="11926">
                  <c:v>0.17</c:v>
                </c:pt>
                <c:pt idx="11927">
                  <c:v>0.17</c:v>
                </c:pt>
                <c:pt idx="11928">
                  <c:v>0.17</c:v>
                </c:pt>
                <c:pt idx="11929">
                  <c:v>0.17</c:v>
                </c:pt>
                <c:pt idx="11930">
                  <c:v>0.16</c:v>
                </c:pt>
                <c:pt idx="11931">
                  <c:v>0.16</c:v>
                </c:pt>
                <c:pt idx="11932">
                  <c:v>0.17</c:v>
                </c:pt>
                <c:pt idx="11933">
                  <c:v>0.16</c:v>
                </c:pt>
                <c:pt idx="11934">
                  <c:v>0.16</c:v>
                </c:pt>
                <c:pt idx="11935">
                  <c:v>0.15</c:v>
                </c:pt>
                <c:pt idx="11936">
                  <c:v>0.16</c:v>
                </c:pt>
                <c:pt idx="11937">
                  <c:v>0.15</c:v>
                </c:pt>
                <c:pt idx="11938">
                  <c:v>0.15</c:v>
                </c:pt>
                <c:pt idx="11939">
                  <c:v>0.16</c:v>
                </c:pt>
                <c:pt idx="11940">
                  <c:v>0.17</c:v>
                </c:pt>
                <c:pt idx="11941">
                  <c:v>0.17</c:v>
                </c:pt>
                <c:pt idx="11942">
                  <c:v>0.16</c:v>
                </c:pt>
                <c:pt idx="11943">
                  <c:v>0.16</c:v>
                </c:pt>
                <c:pt idx="11944">
                  <c:v>0.17</c:v>
                </c:pt>
                <c:pt idx="11945">
                  <c:v>0.17</c:v>
                </c:pt>
                <c:pt idx="11946">
                  <c:v>0.17</c:v>
                </c:pt>
                <c:pt idx="11947">
                  <c:v>0.16</c:v>
                </c:pt>
                <c:pt idx="11948">
                  <c:v>0.16</c:v>
                </c:pt>
                <c:pt idx="11949">
                  <c:v>0.16</c:v>
                </c:pt>
                <c:pt idx="11950">
                  <c:v>0.16</c:v>
                </c:pt>
                <c:pt idx="11951">
                  <c:v>0.16</c:v>
                </c:pt>
                <c:pt idx="11952">
                  <c:v>0.17</c:v>
                </c:pt>
                <c:pt idx="11953">
                  <c:v>0.16</c:v>
                </c:pt>
                <c:pt idx="11954">
                  <c:v>0.16</c:v>
                </c:pt>
                <c:pt idx="11955">
                  <c:v>0.15</c:v>
                </c:pt>
                <c:pt idx="11956">
                  <c:v>0.16</c:v>
                </c:pt>
                <c:pt idx="11957">
                  <c:v>0.16</c:v>
                </c:pt>
                <c:pt idx="11958">
                  <c:v>0.16</c:v>
                </c:pt>
                <c:pt idx="11959">
                  <c:v>0.16</c:v>
                </c:pt>
                <c:pt idx="11960">
                  <c:v>0.16</c:v>
                </c:pt>
                <c:pt idx="11961">
                  <c:v>0.16</c:v>
                </c:pt>
                <c:pt idx="11962">
                  <c:v>0.16</c:v>
                </c:pt>
                <c:pt idx="11963">
                  <c:v>0.17</c:v>
                </c:pt>
                <c:pt idx="11964">
                  <c:v>0.16</c:v>
                </c:pt>
                <c:pt idx="11965">
                  <c:v>0.17</c:v>
                </c:pt>
                <c:pt idx="11966">
                  <c:v>0.17</c:v>
                </c:pt>
                <c:pt idx="11967">
                  <c:v>0.16</c:v>
                </c:pt>
                <c:pt idx="11968">
                  <c:v>0.15</c:v>
                </c:pt>
                <c:pt idx="11969">
                  <c:v>0.15</c:v>
                </c:pt>
                <c:pt idx="11970">
                  <c:v>0.16</c:v>
                </c:pt>
                <c:pt idx="11971">
                  <c:v>0.16</c:v>
                </c:pt>
                <c:pt idx="11972">
                  <c:v>0.16</c:v>
                </c:pt>
                <c:pt idx="11973">
                  <c:v>0.15</c:v>
                </c:pt>
                <c:pt idx="11974">
                  <c:v>0.16</c:v>
                </c:pt>
                <c:pt idx="11975">
                  <c:v>0.16</c:v>
                </c:pt>
                <c:pt idx="11976">
                  <c:v>0.17</c:v>
                </c:pt>
                <c:pt idx="11977">
                  <c:v>0.18</c:v>
                </c:pt>
                <c:pt idx="11978">
                  <c:v>0.17</c:v>
                </c:pt>
                <c:pt idx="11979">
                  <c:v>0.18</c:v>
                </c:pt>
                <c:pt idx="11980">
                  <c:v>0.18</c:v>
                </c:pt>
                <c:pt idx="11981">
                  <c:v>0.17</c:v>
                </c:pt>
                <c:pt idx="11982">
                  <c:v>0.17</c:v>
                </c:pt>
                <c:pt idx="11983">
                  <c:v>0.17</c:v>
                </c:pt>
                <c:pt idx="11984">
                  <c:v>0.17</c:v>
                </c:pt>
                <c:pt idx="11985">
                  <c:v>0.17</c:v>
                </c:pt>
                <c:pt idx="11986">
                  <c:v>0.17</c:v>
                </c:pt>
                <c:pt idx="11987">
                  <c:v>0.17</c:v>
                </c:pt>
                <c:pt idx="11988">
                  <c:v>0.18</c:v>
                </c:pt>
                <c:pt idx="11989">
                  <c:v>0.17</c:v>
                </c:pt>
                <c:pt idx="11990">
                  <c:v>0.17</c:v>
                </c:pt>
                <c:pt idx="11991">
                  <c:v>0.17</c:v>
                </c:pt>
                <c:pt idx="11992">
                  <c:v>0.17</c:v>
                </c:pt>
                <c:pt idx="11993">
                  <c:v>0.17</c:v>
                </c:pt>
                <c:pt idx="11994">
                  <c:v>0.16</c:v>
                </c:pt>
                <c:pt idx="11995">
                  <c:v>0.17</c:v>
                </c:pt>
                <c:pt idx="11996">
                  <c:v>0.17</c:v>
                </c:pt>
                <c:pt idx="11997">
                  <c:v>0.16</c:v>
                </c:pt>
                <c:pt idx="11998">
                  <c:v>0.15</c:v>
                </c:pt>
                <c:pt idx="11999">
                  <c:v>0.15</c:v>
                </c:pt>
                <c:pt idx="12000">
                  <c:v>0.16</c:v>
                </c:pt>
                <c:pt idx="12001">
                  <c:v>0.17</c:v>
                </c:pt>
                <c:pt idx="12002">
                  <c:v>0.17</c:v>
                </c:pt>
                <c:pt idx="12003">
                  <c:v>0.18</c:v>
                </c:pt>
                <c:pt idx="12004">
                  <c:v>0.18</c:v>
                </c:pt>
                <c:pt idx="12005">
                  <c:v>0.19</c:v>
                </c:pt>
                <c:pt idx="12006">
                  <c:v>0.18</c:v>
                </c:pt>
                <c:pt idx="12007">
                  <c:v>0.17</c:v>
                </c:pt>
                <c:pt idx="12008">
                  <c:v>0.18</c:v>
                </c:pt>
                <c:pt idx="12009">
                  <c:v>0.18</c:v>
                </c:pt>
                <c:pt idx="12010">
                  <c:v>0.18</c:v>
                </c:pt>
                <c:pt idx="12011">
                  <c:v>0.19</c:v>
                </c:pt>
                <c:pt idx="12012">
                  <c:v>0.19</c:v>
                </c:pt>
                <c:pt idx="12013">
                  <c:v>0.19</c:v>
                </c:pt>
                <c:pt idx="12014">
                  <c:v>0.19</c:v>
                </c:pt>
                <c:pt idx="12015">
                  <c:v>0.2</c:v>
                </c:pt>
                <c:pt idx="12016">
                  <c:v>0.19</c:v>
                </c:pt>
                <c:pt idx="12017">
                  <c:v>0.19</c:v>
                </c:pt>
                <c:pt idx="12018">
                  <c:v>0.19</c:v>
                </c:pt>
                <c:pt idx="12019">
                  <c:v>0.19</c:v>
                </c:pt>
                <c:pt idx="12020">
                  <c:v>0.18</c:v>
                </c:pt>
                <c:pt idx="12021">
                  <c:v>0.18</c:v>
                </c:pt>
                <c:pt idx="12022">
                  <c:v>0.18</c:v>
                </c:pt>
                <c:pt idx="12023">
                  <c:v>0.18</c:v>
                </c:pt>
                <c:pt idx="12024">
                  <c:v>0.17</c:v>
                </c:pt>
                <c:pt idx="12025">
                  <c:v>0.18</c:v>
                </c:pt>
                <c:pt idx="12026">
                  <c:v>0.18</c:v>
                </c:pt>
                <c:pt idx="12027">
                  <c:v>0.18</c:v>
                </c:pt>
                <c:pt idx="12028">
                  <c:v>0.17</c:v>
                </c:pt>
                <c:pt idx="12029">
                  <c:v>0.18</c:v>
                </c:pt>
                <c:pt idx="12030">
                  <c:v>0.17</c:v>
                </c:pt>
                <c:pt idx="12031">
                  <c:v>0.17</c:v>
                </c:pt>
                <c:pt idx="12032">
                  <c:v>0.17</c:v>
                </c:pt>
                <c:pt idx="12033">
                  <c:v>0.18</c:v>
                </c:pt>
                <c:pt idx="12034">
                  <c:v>0.18</c:v>
                </c:pt>
                <c:pt idx="12035">
                  <c:v>0.17</c:v>
                </c:pt>
                <c:pt idx="12036">
                  <c:v>0.17</c:v>
                </c:pt>
                <c:pt idx="12037">
                  <c:v>0.18</c:v>
                </c:pt>
                <c:pt idx="12038">
                  <c:v>0.18</c:v>
                </c:pt>
                <c:pt idx="12039">
                  <c:v>0.17</c:v>
                </c:pt>
                <c:pt idx="12040">
                  <c:v>0.17</c:v>
                </c:pt>
                <c:pt idx="12041">
                  <c:v>0.16</c:v>
                </c:pt>
                <c:pt idx="12042">
                  <c:v>0.17</c:v>
                </c:pt>
                <c:pt idx="12043">
                  <c:v>0.16</c:v>
                </c:pt>
                <c:pt idx="12044">
                  <c:v>0.16</c:v>
                </c:pt>
                <c:pt idx="12045">
                  <c:v>0.17</c:v>
                </c:pt>
                <c:pt idx="12046">
                  <c:v>0.18</c:v>
                </c:pt>
                <c:pt idx="12047">
                  <c:v>0.17</c:v>
                </c:pt>
                <c:pt idx="12048">
                  <c:v>0.18</c:v>
                </c:pt>
                <c:pt idx="12049">
                  <c:v>0.17</c:v>
                </c:pt>
                <c:pt idx="12050">
                  <c:v>0.17</c:v>
                </c:pt>
                <c:pt idx="12051">
                  <c:v>0.17</c:v>
                </c:pt>
                <c:pt idx="12052">
                  <c:v>0.18</c:v>
                </c:pt>
                <c:pt idx="12053">
                  <c:v>0.17</c:v>
                </c:pt>
                <c:pt idx="12054">
                  <c:v>0.18</c:v>
                </c:pt>
                <c:pt idx="12055">
                  <c:v>0.18</c:v>
                </c:pt>
                <c:pt idx="12056">
                  <c:v>0.18</c:v>
                </c:pt>
                <c:pt idx="12057">
                  <c:v>0.17</c:v>
                </c:pt>
                <c:pt idx="12058">
                  <c:v>0.17</c:v>
                </c:pt>
                <c:pt idx="12059">
                  <c:v>0.16</c:v>
                </c:pt>
                <c:pt idx="12060">
                  <c:v>0.17</c:v>
                </c:pt>
                <c:pt idx="12061">
                  <c:v>0.17</c:v>
                </c:pt>
                <c:pt idx="12062">
                  <c:v>0.17</c:v>
                </c:pt>
                <c:pt idx="12063">
                  <c:v>0.18</c:v>
                </c:pt>
                <c:pt idx="12064">
                  <c:v>0.19</c:v>
                </c:pt>
                <c:pt idx="12065">
                  <c:v>0.18</c:v>
                </c:pt>
                <c:pt idx="12066">
                  <c:v>0.18</c:v>
                </c:pt>
                <c:pt idx="12067">
                  <c:v>0.18</c:v>
                </c:pt>
                <c:pt idx="12068">
                  <c:v>0.19</c:v>
                </c:pt>
                <c:pt idx="12069">
                  <c:v>0.18</c:v>
                </c:pt>
                <c:pt idx="12070">
                  <c:v>0.19</c:v>
                </c:pt>
                <c:pt idx="12071">
                  <c:v>0.19</c:v>
                </c:pt>
                <c:pt idx="12072">
                  <c:v>0.18</c:v>
                </c:pt>
                <c:pt idx="12073">
                  <c:v>0.18</c:v>
                </c:pt>
                <c:pt idx="12074">
                  <c:v>0.19</c:v>
                </c:pt>
                <c:pt idx="12075">
                  <c:v>0.2</c:v>
                </c:pt>
                <c:pt idx="12076">
                  <c:v>0.19</c:v>
                </c:pt>
                <c:pt idx="12077">
                  <c:v>0.19</c:v>
                </c:pt>
                <c:pt idx="12078">
                  <c:v>0.19</c:v>
                </c:pt>
                <c:pt idx="12079">
                  <c:v>0.19</c:v>
                </c:pt>
                <c:pt idx="12080">
                  <c:v>0.19</c:v>
                </c:pt>
                <c:pt idx="12081">
                  <c:v>0.19</c:v>
                </c:pt>
                <c:pt idx="12082">
                  <c:v>0.19</c:v>
                </c:pt>
                <c:pt idx="12083">
                  <c:v>0.19</c:v>
                </c:pt>
                <c:pt idx="12084">
                  <c:v>0.19</c:v>
                </c:pt>
                <c:pt idx="12085">
                  <c:v>0.19</c:v>
                </c:pt>
                <c:pt idx="12086">
                  <c:v>0.19</c:v>
                </c:pt>
                <c:pt idx="12087">
                  <c:v>0.18</c:v>
                </c:pt>
                <c:pt idx="12088">
                  <c:v>0.18</c:v>
                </c:pt>
                <c:pt idx="12089">
                  <c:v>0.18</c:v>
                </c:pt>
                <c:pt idx="12090">
                  <c:v>0.19</c:v>
                </c:pt>
                <c:pt idx="12091">
                  <c:v>0.18</c:v>
                </c:pt>
                <c:pt idx="12092">
                  <c:v>0.19</c:v>
                </c:pt>
                <c:pt idx="12093">
                  <c:v>0.19</c:v>
                </c:pt>
                <c:pt idx="12094">
                  <c:v>0.19</c:v>
                </c:pt>
                <c:pt idx="12095">
                  <c:v>0.19</c:v>
                </c:pt>
                <c:pt idx="12096">
                  <c:v>0.19</c:v>
                </c:pt>
                <c:pt idx="12097">
                  <c:v>0.19</c:v>
                </c:pt>
                <c:pt idx="12098">
                  <c:v>0.19</c:v>
                </c:pt>
                <c:pt idx="12099">
                  <c:v>0.19</c:v>
                </c:pt>
                <c:pt idx="12100">
                  <c:v>0.19</c:v>
                </c:pt>
                <c:pt idx="12101">
                  <c:v>0.19</c:v>
                </c:pt>
                <c:pt idx="12102">
                  <c:v>0.2</c:v>
                </c:pt>
                <c:pt idx="12103">
                  <c:v>0.2</c:v>
                </c:pt>
                <c:pt idx="12104">
                  <c:v>0.19</c:v>
                </c:pt>
                <c:pt idx="12105">
                  <c:v>0.2</c:v>
                </c:pt>
                <c:pt idx="12106">
                  <c:v>0.19</c:v>
                </c:pt>
                <c:pt idx="12107">
                  <c:v>0.18</c:v>
                </c:pt>
                <c:pt idx="12108">
                  <c:v>0.19</c:v>
                </c:pt>
                <c:pt idx="12109">
                  <c:v>0.18</c:v>
                </c:pt>
                <c:pt idx="12110">
                  <c:v>0.18</c:v>
                </c:pt>
                <c:pt idx="12111">
                  <c:v>0.18</c:v>
                </c:pt>
                <c:pt idx="12112">
                  <c:v>0.17</c:v>
                </c:pt>
                <c:pt idx="12113">
                  <c:v>0.18</c:v>
                </c:pt>
                <c:pt idx="12114">
                  <c:v>0.17</c:v>
                </c:pt>
                <c:pt idx="12115">
                  <c:v>0.17</c:v>
                </c:pt>
                <c:pt idx="12116">
                  <c:v>0.18</c:v>
                </c:pt>
                <c:pt idx="12117">
                  <c:v>0.18</c:v>
                </c:pt>
                <c:pt idx="12118">
                  <c:v>0.19</c:v>
                </c:pt>
                <c:pt idx="12119">
                  <c:v>0.18</c:v>
                </c:pt>
                <c:pt idx="12120">
                  <c:v>0.19</c:v>
                </c:pt>
                <c:pt idx="12121">
                  <c:v>0.19</c:v>
                </c:pt>
                <c:pt idx="12122">
                  <c:v>0.19</c:v>
                </c:pt>
                <c:pt idx="12123">
                  <c:v>0.19</c:v>
                </c:pt>
                <c:pt idx="12124">
                  <c:v>0.19</c:v>
                </c:pt>
                <c:pt idx="12125">
                  <c:v>0.2</c:v>
                </c:pt>
                <c:pt idx="12126">
                  <c:v>0.2</c:v>
                </c:pt>
                <c:pt idx="12127">
                  <c:v>0.2</c:v>
                </c:pt>
                <c:pt idx="12128">
                  <c:v>0.19</c:v>
                </c:pt>
                <c:pt idx="12129">
                  <c:v>0.19</c:v>
                </c:pt>
                <c:pt idx="12130">
                  <c:v>0.18</c:v>
                </c:pt>
                <c:pt idx="12131">
                  <c:v>0.18</c:v>
                </c:pt>
                <c:pt idx="12132">
                  <c:v>0.17</c:v>
                </c:pt>
                <c:pt idx="12133">
                  <c:v>0.17</c:v>
                </c:pt>
                <c:pt idx="12135">
                  <c:v>0.18</c:v>
                </c:pt>
                <c:pt idx="12136">
                  <c:v>0.18</c:v>
                </c:pt>
                <c:pt idx="12137">
                  <c:v>0.18</c:v>
                </c:pt>
                <c:pt idx="12138">
                  <c:v>0.19</c:v>
                </c:pt>
                <c:pt idx="12139">
                  <c:v>0.19</c:v>
                </c:pt>
                <c:pt idx="12140">
                  <c:v>0.19</c:v>
                </c:pt>
                <c:pt idx="12141">
                  <c:v>0.19</c:v>
                </c:pt>
                <c:pt idx="12142">
                  <c:v>0.19</c:v>
                </c:pt>
                <c:pt idx="12143">
                  <c:v>0.19</c:v>
                </c:pt>
                <c:pt idx="12144">
                  <c:v>0.19</c:v>
                </c:pt>
                <c:pt idx="12145">
                  <c:v>0.19</c:v>
                </c:pt>
                <c:pt idx="12146">
                  <c:v>0.19</c:v>
                </c:pt>
                <c:pt idx="12147">
                  <c:v>0.2</c:v>
                </c:pt>
                <c:pt idx="12148">
                  <c:v>0.2</c:v>
                </c:pt>
                <c:pt idx="12149">
                  <c:v>0.19</c:v>
                </c:pt>
                <c:pt idx="12150">
                  <c:v>0.19</c:v>
                </c:pt>
                <c:pt idx="12151">
                  <c:v>0.18</c:v>
                </c:pt>
                <c:pt idx="12152">
                  <c:v>0.17</c:v>
                </c:pt>
                <c:pt idx="12153">
                  <c:v>0.18</c:v>
                </c:pt>
                <c:pt idx="12154">
                  <c:v>0.18</c:v>
                </c:pt>
                <c:pt idx="12155">
                  <c:v>0.18</c:v>
                </c:pt>
                <c:pt idx="12156">
                  <c:v>0.18</c:v>
                </c:pt>
                <c:pt idx="12157">
                  <c:v>0.18</c:v>
                </c:pt>
                <c:pt idx="12158">
                  <c:v>0.19</c:v>
                </c:pt>
                <c:pt idx="12159">
                  <c:v>0.19</c:v>
                </c:pt>
                <c:pt idx="12160">
                  <c:v>0.2</c:v>
                </c:pt>
                <c:pt idx="12161">
                  <c:v>0.2</c:v>
                </c:pt>
                <c:pt idx="12162">
                  <c:v>0.2</c:v>
                </c:pt>
                <c:pt idx="12163">
                  <c:v>0.21</c:v>
                </c:pt>
                <c:pt idx="12164">
                  <c:v>0.22</c:v>
                </c:pt>
                <c:pt idx="12165">
                  <c:v>0.2</c:v>
                </c:pt>
                <c:pt idx="12166">
                  <c:v>0.2</c:v>
                </c:pt>
                <c:pt idx="12167">
                  <c:v>0.2</c:v>
                </c:pt>
                <c:pt idx="12168">
                  <c:v>0.19</c:v>
                </c:pt>
                <c:pt idx="12169">
                  <c:v>0.18</c:v>
                </c:pt>
                <c:pt idx="12170">
                  <c:v>0.19</c:v>
                </c:pt>
                <c:pt idx="12171">
                  <c:v>0.19</c:v>
                </c:pt>
                <c:pt idx="12172">
                  <c:v>0.2</c:v>
                </c:pt>
                <c:pt idx="12173">
                  <c:v>0.2</c:v>
                </c:pt>
                <c:pt idx="12174">
                  <c:v>0.2</c:v>
                </c:pt>
                <c:pt idx="12175">
                  <c:v>0.2</c:v>
                </c:pt>
                <c:pt idx="12176">
                  <c:v>0.2</c:v>
                </c:pt>
                <c:pt idx="12177">
                  <c:v>0.18</c:v>
                </c:pt>
                <c:pt idx="12178">
                  <c:v>0.18</c:v>
                </c:pt>
                <c:pt idx="12179">
                  <c:v>0.19</c:v>
                </c:pt>
                <c:pt idx="12180">
                  <c:v>0.19</c:v>
                </c:pt>
                <c:pt idx="12181">
                  <c:v>0.19</c:v>
                </c:pt>
                <c:pt idx="12182">
                  <c:v>0.19</c:v>
                </c:pt>
                <c:pt idx="12183">
                  <c:v>0.19</c:v>
                </c:pt>
                <c:pt idx="12184">
                  <c:v>0.19</c:v>
                </c:pt>
                <c:pt idx="12185">
                  <c:v>0.18</c:v>
                </c:pt>
                <c:pt idx="12186">
                  <c:v>0.18</c:v>
                </c:pt>
                <c:pt idx="12187">
                  <c:v>0.18</c:v>
                </c:pt>
                <c:pt idx="12188">
                  <c:v>0.18</c:v>
                </c:pt>
                <c:pt idx="12189">
                  <c:v>0.18</c:v>
                </c:pt>
                <c:pt idx="12190">
                  <c:v>0.18</c:v>
                </c:pt>
                <c:pt idx="12191">
                  <c:v>0.19</c:v>
                </c:pt>
                <c:pt idx="12192">
                  <c:v>0.19</c:v>
                </c:pt>
                <c:pt idx="12193">
                  <c:v>0.19</c:v>
                </c:pt>
                <c:pt idx="12194">
                  <c:v>0.19</c:v>
                </c:pt>
                <c:pt idx="12195">
                  <c:v>0.19</c:v>
                </c:pt>
                <c:pt idx="12196">
                  <c:v>0.2</c:v>
                </c:pt>
                <c:pt idx="12197">
                  <c:v>0.2</c:v>
                </c:pt>
                <c:pt idx="12198">
                  <c:v>0.21</c:v>
                </c:pt>
                <c:pt idx="12199">
                  <c:v>0.21</c:v>
                </c:pt>
                <c:pt idx="12200">
                  <c:v>0.21</c:v>
                </c:pt>
                <c:pt idx="12201">
                  <c:v>0.2</c:v>
                </c:pt>
                <c:pt idx="12202">
                  <c:v>0.2</c:v>
                </c:pt>
                <c:pt idx="12203">
                  <c:v>0.2</c:v>
                </c:pt>
                <c:pt idx="12204">
                  <c:v>0.2</c:v>
                </c:pt>
                <c:pt idx="12205">
                  <c:v>0.19</c:v>
                </c:pt>
                <c:pt idx="12206">
                  <c:v>0.19</c:v>
                </c:pt>
                <c:pt idx="12207">
                  <c:v>0.19</c:v>
                </c:pt>
                <c:pt idx="12208">
                  <c:v>0.2</c:v>
                </c:pt>
                <c:pt idx="12209">
                  <c:v>0.19</c:v>
                </c:pt>
                <c:pt idx="12210">
                  <c:v>0.2</c:v>
                </c:pt>
                <c:pt idx="12211">
                  <c:v>0.2</c:v>
                </c:pt>
                <c:pt idx="12212">
                  <c:v>0.19</c:v>
                </c:pt>
                <c:pt idx="12213">
                  <c:v>0.2</c:v>
                </c:pt>
                <c:pt idx="12214">
                  <c:v>0.2</c:v>
                </c:pt>
                <c:pt idx="12215">
                  <c:v>0.19</c:v>
                </c:pt>
                <c:pt idx="12216">
                  <c:v>0.19</c:v>
                </c:pt>
                <c:pt idx="12217">
                  <c:v>0.2</c:v>
                </c:pt>
                <c:pt idx="12218">
                  <c:v>0.2</c:v>
                </c:pt>
                <c:pt idx="12219">
                  <c:v>0.2</c:v>
                </c:pt>
                <c:pt idx="12220">
                  <c:v>0.2</c:v>
                </c:pt>
                <c:pt idx="12221">
                  <c:v>0.2</c:v>
                </c:pt>
                <c:pt idx="12222">
                  <c:v>0.19</c:v>
                </c:pt>
                <c:pt idx="12223">
                  <c:v>0.19</c:v>
                </c:pt>
                <c:pt idx="12224">
                  <c:v>0.19</c:v>
                </c:pt>
                <c:pt idx="12225">
                  <c:v>0.19</c:v>
                </c:pt>
                <c:pt idx="12226">
                  <c:v>0.18</c:v>
                </c:pt>
                <c:pt idx="12227">
                  <c:v>0.18</c:v>
                </c:pt>
                <c:pt idx="12228">
                  <c:v>0.18</c:v>
                </c:pt>
                <c:pt idx="12229">
                  <c:v>0.19</c:v>
                </c:pt>
                <c:pt idx="12230">
                  <c:v>0.19</c:v>
                </c:pt>
                <c:pt idx="12231">
                  <c:v>0.2</c:v>
                </c:pt>
                <c:pt idx="12232">
                  <c:v>0.19</c:v>
                </c:pt>
                <c:pt idx="12233">
                  <c:v>0.2</c:v>
                </c:pt>
                <c:pt idx="12234">
                  <c:v>0.19</c:v>
                </c:pt>
                <c:pt idx="12235">
                  <c:v>0.2</c:v>
                </c:pt>
                <c:pt idx="12236">
                  <c:v>0.2</c:v>
                </c:pt>
                <c:pt idx="12237">
                  <c:v>0.2</c:v>
                </c:pt>
                <c:pt idx="12238">
                  <c:v>0.2</c:v>
                </c:pt>
                <c:pt idx="12239">
                  <c:v>0.2</c:v>
                </c:pt>
                <c:pt idx="12240">
                  <c:v>0.2</c:v>
                </c:pt>
                <c:pt idx="12241">
                  <c:v>0.2</c:v>
                </c:pt>
                <c:pt idx="12242">
                  <c:v>0.2</c:v>
                </c:pt>
                <c:pt idx="12243">
                  <c:v>0.19</c:v>
                </c:pt>
                <c:pt idx="12244">
                  <c:v>0.19</c:v>
                </c:pt>
                <c:pt idx="12245">
                  <c:v>0.18</c:v>
                </c:pt>
                <c:pt idx="12246">
                  <c:v>0.19</c:v>
                </c:pt>
                <c:pt idx="12247">
                  <c:v>0.18</c:v>
                </c:pt>
                <c:pt idx="12248">
                  <c:v>0.18</c:v>
                </c:pt>
                <c:pt idx="12249">
                  <c:v>0.19</c:v>
                </c:pt>
                <c:pt idx="12250">
                  <c:v>0.2</c:v>
                </c:pt>
                <c:pt idx="12251">
                  <c:v>0.2</c:v>
                </c:pt>
                <c:pt idx="12252">
                  <c:v>0.2</c:v>
                </c:pt>
                <c:pt idx="12253">
                  <c:v>0.2</c:v>
                </c:pt>
                <c:pt idx="12254">
                  <c:v>0.2</c:v>
                </c:pt>
                <c:pt idx="12255">
                  <c:v>0.2</c:v>
                </c:pt>
                <c:pt idx="12256">
                  <c:v>0.19</c:v>
                </c:pt>
                <c:pt idx="12257">
                  <c:v>0.19</c:v>
                </c:pt>
                <c:pt idx="12258">
                  <c:v>0.18</c:v>
                </c:pt>
                <c:pt idx="12259">
                  <c:v>0.18</c:v>
                </c:pt>
                <c:pt idx="12260">
                  <c:v>0.17</c:v>
                </c:pt>
                <c:pt idx="12261">
                  <c:v>0.17</c:v>
                </c:pt>
                <c:pt idx="12262">
                  <c:v>0.18</c:v>
                </c:pt>
                <c:pt idx="12263">
                  <c:v>0.18</c:v>
                </c:pt>
                <c:pt idx="12264">
                  <c:v>0.17</c:v>
                </c:pt>
                <c:pt idx="12265">
                  <c:v>0.18</c:v>
                </c:pt>
                <c:pt idx="12266">
                  <c:v>0.18</c:v>
                </c:pt>
                <c:pt idx="12267">
                  <c:v>0.18</c:v>
                </c:pt>
                <c:pt idx="12268">
                  <c:v>0.18</c:v>
                </c:pt>
                <c:pt idx="12269">
                  <c:v>0.17</c:v>
                </c:pt>
                <c:pt idx="12270">
                  <c:v>0.19</c:v>
                </c:pt>
                <c:pt idx="12271">
                  <c:v>0.19</c:v>
                </c:pt>
                <c:pt idx="12272">
                  <c:v>0.19</c:v>
                </c:pt>
                <c:pt idx="12273">
                  <c:v>0.19</c:v>
                </c:pt>
                <c:pt idx="12274">
                  <c:v>0.19</c:v>
                </c:pt>
                <c:pt idx="12275">
                  <c:v>0.19</c:v>
                </c:pt>
                <c:pt idx="12276">
                  <c:v>0.19</c:v>
                </c:pt>
                <c:pt idx="12277">
                  <c:v>0.19</c:v>
                </c:pt>
                <c:pt idx="12278">
                  <c:v>0.19</c:v>
                </c:pt>
                <c:pt idx="12279">
                  <c:v>0.18</c:v>
                </c:pt>
                <c:pt idx="12280">
                  <c:v>0.18</c:v>
                </c:pt>
                <c:pt idx="12281">
                  <c:v>0.18</c:v>
                </c:pt>
                <c:pt idx="12282">
                  <c:v>0.18</c:v>
                </c:pt>
                <c:pt idx="12283">
                  <c:v>0.18</c:v>
                </c:pt>
                <c:pt idx="12284">
                  <c:v>0.19</c:v>
                </c:pt>
                <c:pt idx="12285">
                  <c:v>0.18</c:v>
                </c:pt>
                <c:pt idx="12286">
                  <c:v>0.18</c:v>
                </c:pt>
                <c:pt idx="12287">
                  <c:v>0.18</c:v>
                </c:pt>
                <c:pt idx="12288">
                  <c:v>0.19</c:v>
                </c:pt>
                <c:pt idx="12289">
                  <c:v>0.19</c:v>
                </c:pt>
                <c:pt idx="12290">
                  <c:v>0.19</c:v>
                </c:pt>
                <c:pt idx="12291">
                  <c:v>0.2</c:v>
                </c:pt>
                <c:pt idx="12292">
                  <c:v>0.2</c:v>
                </c:pt>
                <c:pt idx="12293">
                  <c:v>0.19</c:v>
                </c:pt>
                <c:pt idx="12294">
                  <c:v>0.19</c:v>
                </c:pt>
                <c:pt idx="12295">
                  <c:v>0.19</c:v>
                </c:pt>
                <c:pt idx="12296">
                  <c:v>0.2</c:v>
                </c:pt>
                <c:pt idx="12297">
                  <c:v>0.19</c:v>
                </c:pt>
                <c:pt idx="12298">
                  <c:v>0.19</c:v>
                </c:pt>
                <c:pt idx="12299">
                  <c:v>0.19</c:v>
                </c:pt>
                <c:pt idx="12300">
                  <c:v>0.19</c:v>
                </c:pt>
                <c:pt idx="12301">
                  <c:v>0.19</c:v>
                </c:pt>
                <c:pt idx="12302">
                  <c:v>0.19</c:v>
                </c:pt>
                <c:pt idx="12303">
                  <c:v>0.19</c:v>
                </c:pt>
                <c:pt idx="12304">
                  <c:v>0.2</c:v>
                </c:pt>
                <c:pt idx="12305">
                  <c:v>0.21</c:v>
                </c:pt>
                <c:pt idx="12306">
                  <c:v>0.2</c:v>
                </c:pt>
                <c:pt idx="12307">
                  <c:v>0.2</c:v>
                </c:pt>
                <c:pt idx="12308">
                  <c:v>0.19</c:v>
                </c:pt>
                <c:pt idx="12309">
                  <c:v>0.2</c:v>
                </c:pt>
                <c:pt idx="12310">
                  <c:v>0.19</c:v>
                </c:pt>
                <c:pt idx="12311">
                  <c:v>0.2</c:v>
                </c:pt>
                <c:pt idx="12312">
                  <c:v>0.2</c:v>
                </c:pt>
                <c:pt idx="12313">
                  <c:v>0.2</c:v>
                </c:pt>
                <c:pt idx="12314">
                  <c:v>0.2</c:v>
                </c:pt>
                <c:pt idx="12315">
                  <c:v>0.2</c:v>
                </c:pt>
                <c:pt idx="12316">
                  <c:v>0.2</c:v>
                </c:pt>
                <c:pt idx="12317">
                  <c:v>0.2</c:v>
                </c:pt>
                <c:pt idx="12318">
                  <c:v>0.21</c:v>
                </c:pt>
                <c:pt idx="12319">
                  <c:v>0.2</c:v>
                </c:pt>
                <c:pt idx="12320">
                  <c:v>0.2</c:v>
                </c:pt>
                <c:pt idx="12321">
                  <c:v>0.2</c:v>
                </c:pt>
                <c:pt idx="12322">
                  <c:v>0.2</c:v>
                </c:pt>
                <c:pt idx="12323">
                  <c:v>0.19</c:v>
                </c:pt>
                <c:pt idx="12324">
                  <c:v>0.2</c:v>
                </c:pt>
                <c:pt idx="12325">
                  <c:v>0.2</c:v>
                </c:pt>
                <c:pt idx="12326">
                  <c:v>0.19</c:v>
                </c:pt>
                <c:pt idx="12327">
                  <c:v>0.2</c:v>
                </c:pt>
                <c:pt idx="12328">
                  <c:v>0.2</c:v>
                </c:pt>
                <c:pt idx="12329">
                  <c:v>0.2</c:v>
                </c:pt>
                <c:pt idx="12330">
                  <c:v>0.2</c:v>
                </c:pt>
                <c:pt idx="12331">
                  <c:v>0.19</c:v>
                </c:pt>
                <c:pt idx="12332">
                  <c:v>0.19</c:v>
                </c:pt>
                <c:pt idx="12333">
                  <c:v>0.19</c:v>
                </c:pt>
                <c:pt idx="12334">
                  <c:v>0.19</c:v>
                </c:pt>
                <c:pt idx="12335">
                  <c:v>0.19</c:v>
                </c:pt>
                <c:pt idx="12336">
                  <c:v>0.19</c:v>
                </c:pt>
                <c:pt idx="12337">
                  <c:v>0.19</c:v>
                </c:pt>
                <c:pt idx="12338">
                  <c:v>0.19</c:v>
                </c:pt>
                <c:pt idx="12339">
                  <c:v>0.19</c:v>
                </c:pt>
                <c:pt idx="12340">
                  <c:v>0.19</c:v>
                </c:pt>
                <c:pt idx="12341">
                  <c:v>0.19</c:v>
                </c:pt>
                <c:pt idx="12342">
                  <c:v>0.19</c:v>
                </c:pt>
                <c:pt idx="12343">
                  <c:v>0.19</c:v>
                </c:pt>
                <c:pt idx="12344">
                  <c:v>0.19</c:v>
                </c:pt>
                <c:pt idx="12345">
                  <c:v>0.2</c:v>
                </c:pt>
                <c:pt idx="12346">
                  <c:v>0.19</c:v>
                </c:pt>
                <c:pt idx="12347">
                  <c:v>0.19</c:v>
                </c:pt>
                <c:pt idx="12348">
                  <c:v>0.18</c:v>
                </c:pt>
                <c:pt idx="12349">
                  <c:v>0.17</c:v>
                </c:pt>
                <c:pt idx="12350">
                  <c:v>0.17</c:v>
                </c:pt>
                <c:pt idx="12351">
                  <c:v>0.17</c:v>
                </c:pt>
                <c:pt idx="12352">
                  <c:v>0.18</c:v>
                </c:pt>
                <c:pt idx="12353">
                  <c:v>0.17</c:v>
                </c:pt>
                <c:pt idx="12354">
                  <c:v>0.17</c:v>
                </c:pt>
                <c:pt idx="12355">
                  <c:v>0.17</c:v>
                </c:pt>
                <c:pt idx="12356">
                  <c:v>0.17</c:v>
                </c:pt>
                <c:pt idx="12357">
                  <c:v>0.18</c:v>
                </c:pt>
                <c:pt idx="12358">
                  <c:v>0.18</c:v>
                </c:pt>
                <c:pt idx="12359">
                  <c:v>0.18</c:v>
                </c:pt>
                <c:pt idx="12360">
                  <c:v>0.19</c:v>
                </c:pt>
                <c:pt idx="12361">
                  <c:v>0.18</c:v>
                </c:pt>
                <c:pt idx="12362">
                  <c:v>0.18</c:v>
                </c:pt>
                <c:pt idx="12363">
                  <c:v>0.18</c:v>
                </c:pt>
                <c:pt idx="12364">
                  <c:v>0.19</c:v>
                </c:pt>
                <c:pt idx="12365">
                  <c:v>0.18</c:v>
                </c:pt>
                <c:pt idx="12366">
                  <c:v>0.19</c:v>
                </c:pt>
                <c:pt idx="12367">
                  <c:v>0.19</c:v>
                </c:pt>
                <c:pt idx="12368">
                  <c:v>0.19</c:v>
                </c:pt>
                <c:pt idx="12369">
                  <c:v>0.19</c:v>
                </c:pt>
                <c:pt idx="12370">
                  <c:v>0.18</c:v>
                </c:pt>
                <c:pt idx="12371">
                  <c:v>0.19</c:v>
                </c:pt>
                <c:pt idx="12372">
                  <c:v>0.2</c:v>
                </c:pt>
                <c:pt idx="12373">
                  <c:v>0.21</c:v>
                </c:pt>
                <c:pt idx="12374">
                  <c:v>0.2</c:v>
                </c:pt>
                <c:pt idx="12375">
                  <c:v>0.2</c:v>
                </c:pt>
                <c:pt idx="12376">
                  <c:v>0.2</c:v>
                </c:pt>
                <c:pt idx="12377">
                  <c:v>0.2</c:v>
                </c:pt>
                <c:pt idx="12378">
                  <c:v>0.19</c:v>
                </c:pt>
                <c:pt idx="12379">
                  <c:v>0.19</c:v>
                </c:pt>
                <c:pt idx="12380">
                  <c:v>0.18</c:v>
                </c:pt>
                <c:pt idx="12381">
                  <c:v>0.18</c:v>
                </c:pt>
                <c:pt idx="12382">
                  <c:v>0.19</c:v>
                </c:pt>
                <c:pt idx="12383">
                  <c:v>0.18</c:v>
                </c:pt>
                <c:pt idx="12384">
                  <c:v>0.17</c:v>
                </c:pt>
                <c:pt idx="12385">
                  <c:v>0.18</c:v>
                </c:pt>
                <c:pt idx="12386">
                  <c:v>0.18</c:v>
                </c:pt>
                <c:pt idx="12387">
                  <c:v>0.18</c:v>
                </c:pt>
                <c:pt idx="12388">
                  <c:v>0.19</c:v>
                </c:pt>
                <c:pt idx="12389">
                  <c:v>0.19</c:v>
                </c:pt>
                <c:pt idx="12390">
                  <c:v>0.18</c:v>
                </c:pt>
                <c:pt idx="12391">
                  <c:v>0.18</c:v>
                </c:pt>
                <c:pt idx="12392">
                  <c:v>0.19</c:v>
                </c:pt>
                <c:pt idx="12393">
                  <c:v>0.19</c:v>
                </c:pt>
                <c:pt idx="12394">
                  <c:v>0.19</c:v>
                </c:pt>
                <c:pt idx="12395">
                  <c:v>0.19</c:v>
                </c:pt>
                <c:pt idx="12396">
                  <c:v>0.19</c:v>
                </c:pt>
                <c:pt idx="12397">
                  <c:v>0.19</c:v>
                </c:pt>
                <c:pt idx="12398">
                  <c:v>0.18</c:v>
                </c:pt>
                <c:pt idx="12399">
                  <c:v>0.18</c:v>
                </c:pt>
                <c:pt idx="12400">
                  <c:v>0.19</c:v>
                </c:pt>
                <c:pt idx="12401">
                  <c:v>0.19</c:v>
                </c:pt>
                <c:pt idx="12402">
                  <c:v>0.18</c:v>
                </c:pt>
                <c:pt idx="12403">
                  <c:v>0.18</c:v>
                </c:pt>
                <c:pt idx="12404">
                  <c:v>0.18</c:v>
                </c:pt>
                <c:pt idx="12405">
                  <c:v>0.17</c:v>
                </c:pt>
                <c:pt idx="12406">
                  <c:v>0.18</c:v>
                </c:pt>
                <c:pt idx="12407">
                  <c:v>0.19</c:v>
                </c:pt>
                <c:pt idx="12408">
                  <c:v>0.19</c:v>
                </c:pt>
                <c:pt idx="12409">
                  <c:v>0.2</c:v>
                </c:pt>
                <c:pt idx="12410">
                  <c:v>0.21</c:v>
                </c:pt>
                <c:pt idx="12411">
                  <c:v>0.21</c:v>
                </c:pt>
                <c:pt idx="12412">
                  <c:v>0.22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625848"/>
        <c:axId val="259628200"/>
      </c:scatterChart>
      <c:valAx>
        <c:axId val="2596258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Time (hr)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28200"/>
        <c:crosses val="autoZero"/>
        <c:crossBetween val="midCat"/>
      </c:valAx>
      <c:valAx>
        <c:axId val="259628200"/>
        <c:scaling>
          <c:orientation val="minMax"/>
          <c:max val="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Turbidity (NTU)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2584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4302505589579091"/>
          <c:y val="0.74843051460097032"/>
          <c:w val="0.15538510781837073"/>
          <c:h val="0.25115157480314959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1"/>
          <c:order val="0"/>
          <c:tx>
            <c:strRef>
              <c:f>original!$D$1</c:f>
              <c:strCache>
                <c:ptCount val="1"/>
                <c:pt idx="0">
                  <c:v>Effluent Turbidity (NTU)</c:v>
                </c:pt>
              </c:strCache>
            </c:strRef>
          </c:tx>
          <c:marker>
            <c:symbol val="none"/>
          </c:marker>
          <c:xVal>
            <c:numRef>
              <c:f>original!$A$2:$A$13000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original!$D:$D</c:f>
              <c:numCache>
                <c:formatCode>General</c:formatCode>
                <c:ptCount val="1048576"/>
                <c:pt idx="0">
                  <c:v>0</c:v>
                </c:pt>
                <c:pt idx="1">
                  <c:v>1.55</c:v>
                </c:pt>
                <c:pt idx="2">
                  <c:v>1.47</c:v>
                </c:pt>
                <c:pt idx="3">
                  <c:v>1.39</c:v>
                </c:pt>
                <c:pt idx="4">
                  <c:v>1.3</c:v>
                </c:pt>
                <c:pt idx="5">
                  <c:v>1.19</c:v>
                </c:pt>
                <c:pt idx="6">
                  <c:v>1.1000000000000001</c:v>
                </c:pt>
                <c:pt idx="7">
                  <c:v>1.02</c:v>
                </c:pt>
                <c:pt idx="8">
                  <c:v>0.95</c:v>
                </c:pt>
                <c:pt idx="9">
                  <c:v>0.89</c:v>
                </c:pt>
                <c:pt idx="10">
                  <c:v>0.83</c:v>
                </c:pt>
                <c:pt idx="11">
                  <c:v>0.78</c:v>
                </c:pt>
                <c:pt idx="12">
                  <c:v>0.75</c:v>
                </c:pt>
                <c:pt idx="13">
                  <c:v>0.72</c:v>
                </c:pt>
                <c:pt idx="14">
                  <c:v>0.7</c:v>
                </c:pt>
                <c:pt idx="15">
                  <c:v>0.67</c:v>
                </c:pt>
                <c:pt idx="16">
                  <c:v>0.65</c:v>
                </c:pt>
                <c:pt idx="17">
                  <c:v>0.62</c:v>
                </c:pt>
                <c:pt idx="18">
                  <c:v>0.6</c:v>
                </c:pt>
                <c:pt idx="19">
                  <c:v>0.59</c:v>
                </c:pt>
                <c:pt idx="20">
                  <c:v>0.57999999999999996</c:v>
                </c:pt>
                <c:pt idx="21">
                  <c:v>0.57999999999999996</c:v>
                </c:pt>
                <c:pt idx="22">
                  <c:v>0.57999999999999996</c:v>
                </c:pt>
                <c:pt idx="23">
                  <c:v>0.59</c:v>
                </c:pt>
                <c:pt idx="24">
                  <c:v>0.6</c:v>
                </c:pt>
                <c:pt idx="25">
                  <c:v>0.62</c:v>
                </c:pt>
                <c:pt idx="26">
                  <c:v>0.64</c:v>
                </c:pt>
                <c:pt idx="27">
                  <c:v>0.66</c:v>
                </c:pt>
                <c:pt idx="28">
                  <c:v>0.69</c:v>
                </c:pt>
                <c:pt idx="29">
                  <c:v>0.71</c:v>
                </c:pt>
                <c:pt idx="30">
                  <c:v>0.73</c:v>
                </c:pt>
                <c:pt idx="31">
                  <c:v>0.75</c:v>
                </c:pt>
                <c:pt idx="32">
                  <c:v>0.76</c:v>
                </c:pt>
                <c:pt idx="33">
                  <c:v>0.78</c:v>
                </c:pt>
                <c:pt idx="34">
                  <c:v>0.8</c:v>
                </c:pt>
                <c:pt idx="35">
                  <c:v>0.82</c:v>
                </c:pt>
                <c:pt idx="36">
                  <c:v>0.83</c:v>
                </c:pt>
                <c:pt idx="37">
                  <c:v>0.85</c:v>
                </c:pt>
                <c:pt idx="38">
                  <c:v>0.86</c:v>
                </c:pt>
                <c:pt idx="39">
                  <c:v>0.88</c:v>
                </c:pt>
                <c:pt idx="40">
                  <c:v>0.89</c:v>
                </c:pt>
                <c:pt idx="41">
                  <c:v>0.89</c:v>
                </c:pt>
                <c:pt idx="42">
                  <c:v>0.9</c:v>
                </c:pt>
                <c:pt idx="43">
                  <c:v>0.9</c:v>
                </c:pt>
                <c:pt idx="44">
                  <c:v>0.89</c:v>
                </c:pt>
                <c:pt idx="45">
                  <c:v>0.88</c:v>
                </c:pt>
                <c:pt idx="46">
                  <c:v>0.87</c:v>
                </c:pt>
                <c:pt idx="47">
                  <c:v>0.86</c:v>
                </c:pt>
                <c:pt idx="48">
                  <c:v>0.85</c:v>
                </c:pt>
                <c:pt idx="49">
                  <c:v>0.84</c:v>
                </c:pt>
                <c:pt idx="50">
                  <c:v>0.83</c:v>
                </c:pt>
                <c:pt idx="51">
                  <c:v>0.82</c:v>
                </c:pt>
                <c:pt idx="52">
                  <c:v>0.8</c:v>
                </c:pt>
                <c:pt idx="53">
                  <c:v>0.79</c:v>
                </c:pt>
                <c:pt idx="54">
                  <c:v>0.78</c:v>
                </c:pt>
                <c:pt idx="55">
                  <c:v>0.78</c:v>
                </c:pt>
                <c:pt idx="56">
                  <c:v>0.76</c:v>
                </c:pt>
                <c:pt idx="57">
                  <c:v>0.76</c:v>
                </c:pt>
                <c:pt idx="58">
                  <c:v>0.75</c:v>
                </c:pt>
                <c:pt idx="59">
                  <c:v>0.75</c:v>
                </c:pt>
                <c:pt idx="60">
                  <c:v>0.74</c:v>
                </c:pt>
                <c:pt idx="61">
                  <c:v>0.73</c:v>
                </c:pt>
                <c:pt idx="62">
                  <c:v>0.73</c:v>
                </c:pt>
                <c:pt idx="63">
                  <c:v>0.74</c:v>
                </c:pt>
                <c:pt idx="64">
                  <c:v>0.73</c:v>
                </c:pt>
                <c:pt idx="65">
                  <c:v>0.74</c:v>
                </c:pt>
                <c:pt idx="66">
                  <c:v>0.73</c:v>
                </c:pt>
                <c:pt idx="67">
                  <c:v>0.73</c:v>
                </c:pt>
                <c:pt idx="68">
                  <c:v>0.72</c:v>
                </c:pt>
                <c:pt idx="69">
                  <c:v>0.72</c:v>
                </c:pt>
                <c:pt idx="70">
                  <c:v>0.71</c:v>
                </c:pt>
                <c:pt idx="71">
                  <c:v>0.7</c:v>
                </c:pt>
                <c:pt idx="72">
                  <c:v>0.69</c:v>
                </c:pt>
                <c:pt idx="73">
                  <c:v>0.69</c:v>
                </c:pt>
                <c:pt idx="74">
                  <c:v>0.69</c:v>
                </c:pt>
                <c:pt idx="75">
                  <c:v>0.69</c:v>
                </c:pt>
                <c:pt idx="76">
                  <c:v>0.68</c:v>
                </c:pt>
                <c:pt idx="77">
                  <c:v>0.68</c:v>
                </c:pt>
                <c:pt idx="78">
                  <c:v>0.67</c:v>
                </c:pt>
                <c:pt idx="79">
                  <c:v>0.66</c:v>
                </c:pt>
                <c:pt idx="80">
                  <c:v>0.66</c:v>
                </c:pt>
                <c:pt idx="81">
                  <c:v>0.65</c:v>
                </c:pt>
                <c:pt idx="82">
                  <c:v>0.64</c:v>
                </c:pt>
                <c:pt idx="83">
                  <c:v>0.62</c:v>
                </c:pt>
                <c:pt idx="84">
                  <c:v>0.6</c:v>
                </c:pt>
                <c:pt idx="85">
                  <c:v>0.57999999999999996</c:v>
                </c:pt>
                <c:pt idx="86">
                  <c:v>0.56000000000000005</c:v>
                </c:pt>
                <c:pt idx="87">
                  <c:v>0.53</c:v>
                </c:pt>
                <c:pt idx="88">
                  <c:v>0.51</c:v>
                </c:pt>
                <c:pt idx="89">
                  <c:v>0.49</c:v>
                </c:pt>
                <c:pt idx="90">
                  <c:v>0.48</c:v>
                </c:pt>
                <c:pt idx="91">
                  <c:v>0.46</c:v>
                </c:pt>
                <c:pt idx="92">
                  <c:v>0.45</c:v>
                </c:pt>
                <c:pt idx="93">
                  <c:v>0.44</c:v>
                </c:pt>
                <c:pt idx="94">
                  <c:v>0.43</c:v>
                </c:pt>
                <c:pt idx="95">
                  <c:v>0.43</c:v>
                </c:pt>
                <c:pt idx="96">
                  <c:v>0.42</c:v>
                </c:pt>
                <c:pt idx="97">
                  <c:v>0.42</c:v>
                </c:pt>
                <c:pt idx="98">
                  <c:v>0.41</c:v>
                </c:pt>
                <c:pt idx="99">
                  <c:v>0.41</c:v>
                </c:pt>
                <c:pt idx="100">
                  <c:v>0.41</c:v>
                </c:pt>
                <c:pt idx="101">
                  <c:v>0.41</c:v>
                </c:pt>
                <c:pt idx="102">
                  <c:v>0.42</c:v>
                </c:pt>
                <c:pt idx="103">
                  <c:v>0.42</c:v>
                </c:pt>
                <c:pt idx="104">
                  <c:v>0.42</c:v>
                </c:pt>
                <c:pt idx="105">
                  <c:v>0.43</c:v>
                </c:pt>
                <c:pt idx="106">
                  <c:v>0.43</c:v>
                </c:pt>
                <c:pt idx="107">
                  <c:v>0.43</c:v>
                </c:pt>
                <c:pt idx="108">
                  <c:v>0.43</c:v>
                </c:pt>
                <c:pt idx="109">
                  <c:v>0.44</c:v>
                </c:pt>
                <c:pt idx="110">
                  <c:v>0.44</c:v>
                </c:pt>
                <c:pt idx="111">
                  <c:v>0.45</c:v>
                </c:pt>
                <c:pt idx="112">
                  <c:v>0.45</c:v>
                </c:pt>
                <c:pt idx="113">
                  <c:v>0.46</c:v>
                </c:pt>
                <c:pt idx="114">
                  <c:v>0.46</c:v>
                </c:pt>
                <c:pt idx="115">
                  <c:v>0.47</c:v>
                </c:pt>
                <c:pt idx="116">
                  <c:v>0.47</c:v>
                </c:pt>
                <c:pt idx="117">
                  <c:v>0.47</c:v>
                </c:pt>
                <c:pt idx="118">
                  <c:v>0.48</c:v>
                </c:pt>
                <c:pt idx="119">
                  <c:v>0.49</c:v>
                </c:pt>
                <c:pt idx="120">
                  <c:v>0.49</c:v>
                </c:pt>
                <c:pt idx="121">
                  <c:v>0.49</c:v>
                </c:pt>
                <c:pt idx="122">
                  <c:v>0.5</c:v>
                </c:pt>
                <c:pt idx="123">
                  <c:v>0</c:v>
                </c:pt>
                <c:pt idx="124">
                  <c:v>0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0.5</c:v>
                </c:pt>
                <c:pt idx="129">
                  <c:v>0.5</c:v>
                </c:pt>
                <c:pt idx="130">
                  <c:v>0.5</c:v>
                </c:pt>
                <c:pt idx="131">
                  <c:v>0.51</c:v>
                </c:pt>
                <c:pt idx="132">
                  <c:v>0.53</c:v>
                </c:pt>
                <c:pt idx="133">
                  <c:v>0.54</c:v>
                </c:pt>
                <c:pt idx="134">
                  <c:v>0.55000000000000004</c:v>
                </c:pt>
                <c:pt idx="135">
                  <c:v>0.55000000000000004</c:v>
                </c:pt>
                <c:pt idx="136">
                  <c:v>0.55000000000000004</c:v>
                </c:pt>
                <c:pt idx="137">
                  <c:v>0.54</c:v>
                </c:pt>
                <c:pt idx="138">
                  <c:v>0.52</c:v>
                </c:pt>
                <c:pt idx="139">
                  <c:v>0.51</c:v>
                </c:pt>
                <c:pt idx="140">
                  <c:v>0.52</c:v>
                </c:pt>
                <c:pt idx="141">
                  <c:v>0.57999999999999996</c:v>
                </c:pt>
                <c:pt idx="142">
                  <c:v>0.76</c:v>
                </c:pt>
                <c:pt idx="143">
                  <c:v>1.05</c:v>
                </c:pt>
                <c:pt idx="144">
                  <c:v>1.33</c:v>
                </c:pt>
                <c:pt idx="145">
                  <c:v>1.56</c:v>
                </c:pt>
                <c:pt idx="146">
                  <c:v>1.72</c:v>
                </c:pt>
                <c:pt idx="147">
                  <c:v>1.8</c:v>
                </c:pt>
                <c:pt idx="148">
                  <c:v>1.86</c:v>
                </c:pt>
                <c:pt idx="149">
                  <c:v>1.87</c:v>
                </c:pt>
                <c:pt idx="150">
                  <c:v>1.87</c:v>
                </c:pt>
                <c:pt idx="151">
                  <c:v>1.85</c:v>
                </c:pt>
                <c:pt idx="152">
                  <c:v>1.79</c:v>
                </c:pt>
                <c:pt idx="153">
                  <c:v>1.73</c:v>
                </c:pt>
                <c:pt idx="154">
                  <c:v>1.63</c:v>
                </c:pt>
                <c:pt idx="155">
                  <c:v>1.54</c:v>
                </c:pt>
                <c:pt idx="156">
                  <c:v>1.42</c:v>
                </c:pt>
                <c:pt idx="157">
                  <c:v>1.35</c:v>
                </c:pt>
                <c:pt idx="158">
                  <c:v>1.25</c:v>
                </c:pt>
                <c:pt idx="159">
                  <c:v>1.1599999999999999</c:v>
                </c:pt>
                <c:pt idx="160">
                  <c:v>1.08</c:v>
                </c:pt>
                <c:pt idx="161">
                  <c:v>1.01</c:v>
                </c:pt>
                <c:pt idx="162">
                  <c:v>0.95</c:v>
                </c:pt>
                <c:pt idx="163">
                  <c:v>0.9</c:v>
                </c:pt>
                <c:pt idx="164">
                  <c:v>0.84</c:v>
                </c:pt>
                <c:pt idx="165">
                  <c:v>0.8</c:v>
                </c:pt>
                <c:pt idx="166">
                  <c:v>0.76</c:v>
                </c:pt>
                <c:pt idx="167">
                  <c:v>0.72</c:v>
                </c:pt>
                <c:pt idx="168">
                  <c:v>0.69</c:v>
                </c:pt>
                <c:pt idx="169">
                  <c:v>0.67</c:v>
                </c:pt>
                <c:pt idx="170">
                  <c:v>0.64</c:v>
                </c:pt>
                <c:pt idx="171">
                  <c:v>0.62</c:v>
                </c:pt>
                <c:pt idx="172">
                  <c:v>0.6</c:v>
                </c:pt>
                <c:pt idx="173">
                  <c:v>0.57999999999999996</c:v>
                </c:pt>
                <c:pt idx="174">
                  <c:v>0.56000000000000005</c:v>
                </c:pt>
                <c:pt idx="175">
                  <c:v>0.54</c:v>
                </c:pt>
                <c:pt idx="176">
                  <c:v>0.53</c:v>
                </c:pt>
                <c:pt idx="177">
                  <c:v>0.52</c:v>
                </c:pt>
                <c:pt idx="178">
                  <c:v>0.5</c:v>
                </c:pt>
                <c:pt idx="179">
                  <c:v>0.49</c:v>
                </c:pt>
                <c:pt idx="180">
                  <c:v>0.48</c:v>
                </c:pt>
                <c:pt idx="181">
                  <c:v>0.48</c:v>
                </c:pt>
                <c:pt idx="182">
                  <c:v>0.47</c:v>
                </c:pt>
                <c:pt idx="183">
                  <c:v>0.46</c:v>
                </c:pt>
                <c:pt idx="184">
                  <c:v>0.46</c:v>
                </c:pt>
                <c:pt idx="185">
                  <c:v>0.45</c:v>
                </c:pt>
                <c:pt idx="186">
                  <c:v>0.45</c:v>
                </c:pt>
                <c:pt idx="187">
                  <c:v>0.44</c:v>
                </c:pt>
                <c:pt idx="188">
                  <c:v>0.44</c:v>
                </c:pt>
                <c:pt idx="189">
                  <c:v>0.43</c:v>
                </c:pt>
                <c:pt idx="190">
                  <c:v>0.43</c:v>
                </c:pt>
                <c:pt idx="191">
                  <c:v>0.43</c:v>
                </c:pt>
                <c:pt idx="192">
                  <c:v>0.43</c:v>
                </c:pt>
                <c:pt idx="193">
                  <c:v>0.43</c:v>
                </c:pt>
                <c:pt idx="194">
                  <c:v>0.42</c:v>
                </c:pt>
                <c:pt idx="195">
                  <c:v>0.42</c:v>
                </c:pt>
                <c:pt idx="196">
                  <c:v>0.42</c:v>
                </c:pt>
                <c:pt idx="197">
                  <c:v>0.42</c:v>
                </c:pt>
                <c:pt idx="198">
                  <c:v>0.42</c:v>
                </c:pt>
                <c:pt idx="199">
                  <c:v>0.42</c:v>
                </c:pt>
                <c:pt idx="200">
                  <c:v>0.42</c:v>
                </c:pt>
                <c:pt idx="201">
                  <c:v>0.42</c:v>
                </c:pt>
                <c:pt idx="202">
                  <c:v>0.42</c:v>
                </c:pt>
                <c:pt idx="203">
                  <c:v>0.42</c:v>
                </c:pt>
                <c:pt idx="204">
                  <c:v>0.42</c:v>
                </c:pt>
                <c:pt idx="205">
                  <c:v>0.42</c:v>
                </c:pt>
                <c:pt idx="206">
                  <c:v>0.41</c:v>
                </c:pt>
                <c:pt idx="207">
                  <c:v>0.41</c:v>
                </c:pt>
                <c:pt idx="208">
                  <c:v>0.4</c:v>
                </c:pt>
                <c:pt idx="209">
                  <c:v>0.39</c:v>
                </c:pt>
                <c:pt idx="210">
                  <c:v>0.39</c:v>
                </c:pt>
                <c:pt idx="211">
                  <c:v>0.39</c:v>
                </c:pt>
                <c:pt idx="212">
                  <c:v>0.38</c:v>
                </c:pt>
                <c:pt idx="213">
                  <c:v>0.38</c:v>
                </c:pt>
                <c:pt idx="214">
                  <c:v>0.37</c:v>
                </c:pt>
                <c:pt idx="215">
                  <c:v>0.37</c:v>
                </c:pt>
                <c:pt idx="216">
                  <c:v>0.37</c:v>
                </c:pt>
                <c:pt idx="217">
                  <c:v>0.36</c:v>
                </c:pt>
                <c:pt idx="218">
                  <c:v>0.36</c:v>
                </c:pt>
                <c:pt idx="219">
                  <c:v>0.35</c:v>
                </c:pt>
                <c:pt idx="220">
                  <c:v>0.36</c:v>
                </c:pt>
                <c:pt idx="221">
                  <c:v>0.36</c:v>
                </c:pt>
                <c:pt idx="222">
                  <c:v>0.36</c:v>
                </c:pt>
                <c:pt idx="223">
                  <c:v>0.36</c:v>
                </c:pt>
                <c:pt idx="224">
                  <c:v>0.36</c:v>
                </c:pt>
                <c:pt idx="225">
                  <c:v>0.36</c:v>
                </c:pt>
                <c:pt idx="226">
                  <c:v>0.36</c:v>
                </c:pt>
                <c:pt idx="227">
                  <c:v>0.36</c:v>
                </c:pt>
                <c:pt idx="228">
                  <c:v>0.36</c:v>
                </c:pt>
                <c:pt idx="229">
                  <c:v>0.36</c:v>
                </c:pt>
                <c:pt idx="230">
                  <c:v>0.36</c:v>
                </c:pt>
                <c:pt idx="231">
                  <c:v>0.36</c:v>
                </c:pt>
                <c:pt idx="232">
                  <c:v>0.36</c:v>
                </c:pt>
                <c:pt idx="233">
                  <c:v>0.36</c:v>
                </c:pt>
                <c:pt idx="234">
                  <c:v>0.36</c:v>
                </c:pt>
                <c:pt idx="235">
                  <c:v>0.36</c:v>
                </c:pt>
                <c:pt idx="236">
                  <c:v>0.36</c:v>
                </c:pt>
                <c:pt idx="237">
                  <c:v>0.36</c:v>
                </c:pt>
                <c:pt idx="238">
                  <c:v>0.36</c:v>
                </c:pt>
                <c:pt idx="239">
                  <c:v>0.37</c:v>
                </c:pt>
                <c:pt idx="240">
                  <c:v>0.37</c:v>
                </c:pt>
                <c:pt idx="241">
                  <c:v>0.37</c:v>
                </c:pt>
                <c:pt idx="242">
                  <c:v>0.37</c:v>
                </c:pt>
                <c:pt idx="243">
                  <c:v>0.37</c:v>
                </c:pt>
                <c:pt idx="244">
                  <c:v>0.37</c:v>
                </c:pt>
                <c:pt idx="245">
                  <c:v>0.37</c:v>
                </c:pt>
                <c:pt idx="246">
                  <c:v>0.37</c:v>
                </c:pt>
                <c:pt idx="247">
                  <c:v>0.37</c:v>
                </c:pt>
                <c:pt idx="248">
                  <c:v>0.37</c:v>
                </c:pt>
                <c:pt idx="249">
                  <c:v>0.37</c:v>
                </c:pt>
                <c:pt idx="250">
                  <c:v>0.37</c:v>
                </c:pt>
                <c:pt idx="251">
                  <c:v>0.37</c:v>
                </c:pt>
                <c:pt idx="252">
                  <c:v>0.37</c:v>
                </c:pt>
                <c:pt idx="253">
                  <c:v>0.37</c:v>
                </c:pt>
                <c:pt idx="254">
                  <c:v>0.37</c:v>
                </c:pt>
                <c:pt idx="255">
                  <c:v>0.37</c:v>
                </c:pt>
                <c:pt idx="256">
                  <c:v>0.37</c:v>
                </c:pt>
                <c:pt idx="257">
                  <c:v>0.37</c:v>
                </c:pt>
                <c:pt idx="258">
                  <c:v>0.37</c:v>
                </c:pt>
                <c:pt idx="259">
                  <c:v>0.37</c:v>
                </c:pt>
                <c:pt idx="260">
                  <c:v>0.37</c:v>
                </c:pt>
                <c:pt idx="261">
                  <c:v>0.37</c:v>
                </c:pt>
                <c:pt idx="262">
                  <c:v>0.37</c:v>
                </c:pt>
                <c:pt idx="263">
                  <c:v>0.37</c:v>
                </c:pt>
                <c:pt idx="264">
                  <c:v>0.37</c:v>
                </c:pt>
                <c:pt idx="265">
                  <c:v>0.37</c:v>
                </c:pt>
                <c:pt idx="266">
                  <c:v>0.36</c:v>
                </c:pt>
                <c:pt idx="267">
                  <c:v>0.36</c:v>
                </c:pt>
                <c:pt idx="268">
                  <c:v>0.36</c:v>
                </c:pt>
                <c:pt idx="269">
                  <c:v>0.36</c:v>
                </c:pt>
                <c:pt idx="270">
                  <c:v>0.36</c:v>
                </c:pt>
                <c:pt idx="271">
                  <c:v>0.36</c:v>
                </c:pt>
                <c:pt idx="272">
                  <c:v>0.35</c:v>
                </c:pt>
                <c:pt idx="273">
                  <c:v>0.35</c:v>
                </c:pt>
                <c:pt idx="274">
                  <c:v>0.35</c:v>
                </c:pt>
                <c:pt idx="275">
                  <c:v>0.35</c:v>
                </c:pt>
                <c:pt idx="276">
                  <c:v>0.35</c:v>
                </c:pt>
                <c:pt idx="277">
                  <c:v>0.35</c:v>
                </c:pt>
                <c:pt idx="278">
                  <c:v>0.35</c:v>
                </c:pt>
                <c:pt idx="279">
                  <c:v>0.35</c:v>
                </c:pt>
                <c:pt idx="280">
                  <c:v>0.35</c:v>
                </c:pt>
                <c:pt idx="281">
                  <c:v>0.35</c:v>
                </c:pt>
                <c:pt idx="282">
                  <c:v>0.35</c:v>
                </c:pt>
                <c:pt idx="283">
                  <c:v>0.35</c:v>
                </c:pt>
                <c:pt idx="284">
                  <c:v>0.35</c:v>
                </c:pt>
                <c:pt idx="285">
                  <c:v>0.35</c:v>
                </c:pt>
                <c:pt idx="286">
                  <c:v>0.35</c:v>
                </c:pt>
                <c:pt idx="287">
                  <c:v>0.35</c:v>
                </c:pt>
                <c:pt idx="288">
                  <c:v>0.35</c:v>
                </c:pt>
                <c:pt idx="289">
                  <c:v>0.35</c:v>
                </c:pt>
                <c:pt idx="290">
                  <c:v>0.35</c:v>
                </c:pt>
                <c:pt idx="291">
                  <c:v>0.35</c:v>
                </c:pt>
                <c:pt idx="292">
                  <c:v>0.35</c:v>
                </c:pt>
                <c:pt idx="293">
                  <c:v>0.35</c:v>
                </c:pt>
                <c:pt idx="294">
                  <c:v>0.35</c:v>
                </c:pt>
                <c:pt idx="295">
                  <c:v>0.35</c:v>
                </c:pt>
                <c:pt idx="296">
                  <c:v>0.35</c:v>
                </c:pt>
                <c:pt idx="297">
                  <c:v>0.35</c:v>
                </c:pt>
                <c:pt idx="298">
                  <c:v>0.35</c:v>
                </c:pt>
                <c:pt idx="299">
                  <c:v>0.35</c:v>
                </c:pt>
                <c:pt idx="300">
                  <c:v>0.35</c:v>
                </c:pt>
                <c:pt idx="301">
                  <c:v>0.35</c:v>
                </c:pt>
                <c:pt idx="302">
                  <c:v>0.35</c:v>
                </c:pt>
                <c:pt idx="303">
                  <c:v>0.35</c:v>
                </c:pt>
                <c:pt idx="304">
                  <c:v>0.35</c:v>
                </c:pt>
                <c:pt idx="305">
                  <c:v>0.35</c:v>
                </c:pt>
                <c:pt idx="306">
                  <c:v>0.35</c:v>
                </c:pt>
                <c:pt idx="307">
                  <c:v>0.35</c:v>
                </c:pt>
                <c:pt idx="308">
                  <c:v>0.35</c:v>
                </c:pt>
                <c:pt idx="309">
                  <c:v>0.35</c:v>
                </c:pt>
                <c:pt idx="310">
                  <c:v>0.35</c:v>
                </c:pt>
                <c:pt idx="311">
                  <c:v>0.35</c:v>
                </c:pt>
                <c:pt idx="312">
                  <c:v>0.35</c:v>
                </c:pt>
                <c:pt idx="313">
                  <c:v>0.35</c:v>
                </c:pt>
                <c:pt idx="314">
                  <c:v>0.34</c:v>
                </c:pt>
                <c:pt idx="315">
                  <c:v>0.34</c:v>
                </c:pt>
                <c:pt idx="316">
                  <c:v>0.34</c:v>
                </c:pt>
                <c:pt idx="317">
                  <c:v>0.33</c:v>
                </c:pt>
                <c:pt idx="318">
                  <c:v>0.33</c:v>
                </c:pt>
                <c:pt idx="319">
                  <c:v>0.33</c:v>
                </c:pt>
                <c:pt idx="320">
                  <c:v>0.32</c:v>
                </c:pt>
                <c:pt idx="321">
                  <c:v>0.32</c:v>
                </c:pt>
                <c:pt idx="322">
                  <c:v>0.32</c:v>
                </c:pt>
                <c:pt idx="323">
                  <c:v>0.32</c:v>
                </c:pt>
                <c:pt idx="324">
                  <c:v>0.32</c:v>
                </c:pt>
                <c:pt idx="325">
                  <c:v>0.32</c:v>
                </c:pt>
                <c:pt idx="326">
                  <c:v>0.32</c:v>
                </c:pt>
                <c:pt idx="327">
                  <c:v>0.32</c:v>
                </c:pt>
                <c:pt idx="328">
                  <c:v>0.32</c:v>
                </c:pt>
                <c:pt idx="329">
                  <c:v>0.32</c:v>
                </c:pt>
                <c:pt idx="330">
                  <c:v>0.32</c:v>
                </c:pt>
                <c:pt idx="331">
                  <c:v>0.32</c:v>
                </c:pt>
                <c:pt idx="332">
                  <c:v>0.32</c:v>
                </c:pt>
                <c:pt idx="333">
                  <c:v>0.32</c:v>
                </c:pt>
                <c:pt idx="334">
                  <c:v>0.32</c:v>
                </c:pt>
                <c:pt idx="335">
                  <c:v>0.32</c:v>
                </c:pt>
                <c:pt idx="336">
                  <c:v>0.33</c:v>
                </c:pt>
                <c:pt idx="337">
                  <c:v>0.33</c:v>
                </c:pt>
                <c:pt idx="338">
                  <c:v>0.33</c:v>
                </c:pt>
                <c:pt idx="339">
                  <c:v>0.33</c:v>
                </c:pt>
                <c:pt idx="340">
                  <c:v>0.33</c:v>
                </c:pt>
                <c:pt idx="341">
                  <c:v>0.33</c:v>
                </c:pt>
                <c:pt idx="342">
                  <c:v>0.33</c:v>
                </c:pt>
                <c:pt idx="343">
                  <c:v>0.34</c:v>
                </c:pt>
                <c:pt idx="344">
                  <c:v>0.34</c:v>
                </c:pt>
                <c:pt idx="345">
                  <c:v>0.34</c:v>
                </c:pt>
                <c:pt idx="346">
                  <c:v>0.34</c:v>
                </c:pt>
                <c:pt idx="347">
                  <c:v>0.34</c:v>
                </c:pt>
                <c:pt idx="348">
                  <c:v>0.34</c:v>
                </c:pt>
                <c:pt idx="349">
                  <c:v>0.34</c:v>
                </c:pt>
                <c:pt idx="350">
                  <c:v>0.34</c:v>
                </c:pt>
                <c:pt idx="351">
                  <c:v>0.34</c:v>
                </c:pt>
                <c:pt idx="352">
                  <c:v>0.34</c:v>
                </c:pt>
                <c:pt idx="353">
                  <c:v>0.34</c:v>
                </c:pt>
                <c:pt idx="354">
                  <c:v>0.34</c:v>
                </c:pt>
                <c:pt idx="355">
                  <c:v>0.34</c:v>
                </c:pt>
                <c:pt idx="356">
                  <c:v>0.34</c:v>
                </c:pt>
                <c:pt idx="357">
                  <c:v>0.34</c:v>
                </c:pt>
                <c:pt idx="358">
                  <c:v>0.34</c:v>
                </c:pt>
                <c:pt idx="359">
                  <c:v>0.34</c:v>
                </c:pt>
                <c:pt idx="360">
                  <c:v>0.34</c:v>
                </c:pt>
                <c:pt idx="361">
                  <c:v>0.34</c:v>
                </c:pt>
                <c:pt idx="362">
                  <c:v>0.34</c:v>
                </c:pt>
                <c:pt idx="363">
                  <c:v>0.34</c:v>
                </c:pt>
                <c:pt idx="364">
                  <c:v>0.34</c:v>
                </c:pt>
                <c:pt idx="365">
                  <c:v>0.34</c:v>
                </c:pt>
                <c:pt idx="366">
                  <c:v>0.34</c:v>
                </c:pt>
                <c:pt idx="367">
                  <c:v>0.34</c:v>
                </c:pt>
                <c:pt idx="368">
                  <c:v>0.34</c:v>
                </c:pt>
                <c:pt idx="369">
                  <c:v>0.34</c:v>
                </c:pt>
                <c:pt idx="370">
                  <c:v>0.34</c:v>
                </c:pt>
                <c:pt idx="371">
                  <c:v>0.34</c:v>
                </c:pt>
                <c:pt idx="372">
                  <c:v>0.33</c:v>
                </c:pt>
                <c:pt idx="373">
                  <c:v>0.33</c:v>
                </c:pt>
                <c:pt idx="374">
                  <c:v>0.33</c:v>
                </c:pt>
                <c:pt idx="375">
                  <c:v>0.33</c:v>
                </c:pt>
                <c:pt idx="376">
                  <c:v>0.33</c:v>
                </c:pt>
                <c:pt idx="377">
                  <c:v>0.34</c:v>
                </c:pt>
                <c:pt idx="378">
                  <c:v>0.34</c:v>
                </c:pt>
                <c:pt idx="379">
                  <c:v>0.35</c:v>
                </c:pt>
                <c:pt idx="380">
                  <c:v>0.54</c:v>
                </c:pt>
                <c:pt idx="381">
                  <c:v>1.1200000000000001</c:v>
                </c:pt>
                <c:pt idx="382">
                  <c:v>1.78</c:v>
                </c:pt>
                <c:pt idx="383">
                  <c:v>2.36</c:v>
                </c:pt>
                <c:pt idx="384">
                  <c:v>2.93</c:v>
                </c:pt>
                <c:pt idx="385">
                  <c:v>3.53</c:v>
                </c:pt>
                <c:pt idx="386">
                  <c:v>3.94</c:v>
                </c:pt>
                <c:pt idx="387">
                  <c:v>4.0199999999999996</c:v>
                </c:pt>
                <c:pt idx="388">
                  <c:v>3.84</c:v>
                </c:pt>
                <c:pt idx="389">
                  <c:v>3.51</c:v>
                </c:pt>
                <c:pt idx="390">
                  <c:v>3.15</c:v>
                </c:pt>
                <c:pt idx="391">
                  <c:v>2.78</c:v>
                </c:pt>
                <c:pt idx="392">
                  <c:v>2.42</c:v>
                </c:pt>
                <c:pt idx="393">
                  <c:v>2.09</c:v>
                </c:pt>
                <c:pt idx="394">
                  <c:v>1.81</c:v>
                </c:pt>
                <c:pt idx="395">
                  <c:v>1.32</c:v>
                </c:pt>
                <c:pt idx="396">
                  <c:v>1.19</c:v>
                </c:pt>
                <c:pt idx="397">
                  <c:v>1.07</c:v>
                </c:pt>
                <c:pt idx="398">
                  <c:v>0.96</c:v>
                </c:pt>
                <c:pt idx="399">
                  <c:v>0.87</c:v>
                </c:pt>
                <c:pt idx="400">
                  <c:v>0.8</c:v>
                </c:pt>
                <c:pt idx="401">
                  <c:v>0.75</c:v>
                </c:pt>
                <c:pt idx="402">
                  <c:v>0.7</c:v>
                </c:pt>
                <c:pt idx="403">
                  <c:v>0.65</c:v>
                </c:pt>
                <c:pt idx="404">
                  <c:v>0.63</c:v>
                </c:pt>
                <c:pt idx="405">
                  <c:v>0.6</c:v>
                </c:pt>
                <c:pt idx="407">
                  <c:v>8.2899999999999991</c:v>
                </c:pt>
                <c:pt idx="408">
                  <c:v>8.14</c:v>
                </c:pt>
                <c:pt idx="409">
                  <c:v>7.99</c:v>
                </c:pt>
                <c:pt idx="410">
                  <c:v>7.86</c:v>
                </c:pt>
                <c:pt idx="411">
                  <c:v>7.73</c:v>
                </c:pt>
                <c:pt idx="412">
                  <c:v>7.61</c:v>
                </c:pt>
                <c:pt idx="413">
                  <c:v>7.5</c:v>
                </c:pt>
                <c:pt idx="414">
                  <c:v>7.39</c:v>
                </c:pt>
                <c:pt idx="415">
                  <c:v>7.28</c:v>
                </c:pt>
                <c:pt idx="416">
                  <c:v>7.18</c:v>
                </c:pt>
                <c:pt idx="417">
                  <c:v>7.08</c:v>
                </c:pt>
                <c:pt idx="418">
                  <c:v>6.98</c:v>
                </c:pt>
                <c:pt idx="419">
                  <c:v>6.89</c:v>
                </c:pt>
                <c:pt idx="420">
                  <c:v>6.8</c:v>
                </c:pt>
                <c:pt idx="421">
                  <c:v>6.72</c:v>
                </c:pt>
                <c:pt idx="422">
                  <c:v>6.66</c:v>
                </c:pt>
                <c:pt idx="423">
                  <c:v>6.58</c:v>
                </c:pt>
                <c:pt idx="424">
                  <c:v>6.49</c:v>
                </c:pt>
                <c:pt idx="425">
                  <c:v>6.62</c:v>
                </c:pt>
                <c:pt idx="426">
                  <c:v>6.78</c:v>
                </c:pt>
                <c:pt idx="427">
                  <c:v>7.19</c:v>
                </c:pt>
                <c:pt idx="428">
                  <c:v>5.82</c:v>
                </c:pt>
                <c:pt idx="429">
                  <c:v>4.58</c:v>
                </c:pt>
                <c:pt idx="430">
                  <c:v>3.52</c:v>
                </c:pt>
                <c:pt idx="431">
                  <c:v>2.75</c:v>
                </c:pt>
                <c:pt idx="432">
                  <c:v>2.1800000000000002</c:v>
                </c:pt>
                <c:pt idx="433">
                  <c:v>1.8</c:v>
                </c:pt>
                <c:pt idx="434">
                  <c:v>1.58</c:v>
                </c:pt>
                <c:pt idx="435">
                  <c:v>1.62</c:v>
                </c:pt>
                <c:pt idx="436">
                  <c:v>1.82</c:v>
                </c:pt>
                <c:pt idx="437">
                  <c:v>2.09</c:v>
                </c:pt>
                <c:pt idx="438">
                  <c:v>2.35</c:v>
                </c:pt>
                <c:pt idx="439">
                  <c:v>2.56</c:v>
                </c:pt>
                <c:pt idx="440">
                  <c:v>2.67</c:v>
                </c:pt>
                <c:pt idx="441">
                  <c:v>2.69</c:v>
                </c:pt>
                <c:pt idx="442">
                  <c:v>2.67</c:v>
                </c:pt>
                <c:pt idx="443">
                  <c:v>2.63</c:v>
                </c:pt>
                <c:pt idx="444">
                  <c:v>2.59</c:v>
                </c:pt>
                <c:pt idx="445">
                  <c:v>2.5499999999999998</c:v>
                </c:pt>
                <c:pt idx="446">
                  <c:v>2.52</c:v>
                </c:pt>
                <c:pt idx="447">
                  <c:v>2.5099999999999998</c:v>
                </c:pt>
                <c:pt idx="448">
                  <c:v>2.5299999999999998</c:v>
                </c:pt>
                <c:pt idx="449">
                  <c:v>2.58</c:v>
                </c:pt>
                <c:pt idx="450">
                  <c:v>2.64</c:v>
                </c:pt>
                <c:pt idx="451">
                  <c:v>2.7</c:v>
                </c:pt>
                <c:pt idx="452">
                  <c:v>2.77</c:v>
                </c:pt>
                <c:pt idx="453">
                  <c:v>2.8</c:v>
                </c:pt>
                <c:pt idx="454">
                  <c:v>2.84</c:v>
                </c:pt>
                <c:pt idx="455">
                  <c:v>2.81</c:v>
                </c:pt>
                <c:pt idx="456">
                  <c:v>2.75</c:v>
                </c:pt>
                <c:pt idx="457">
                  <c:v>2.63</c:v>
                </c:pt>
                <c:pt idx="458">
                  <c:v>2.48</c:v>
                </c:pt>
                <c:pt idx="459">
                  <c:v>2.3199999999999998</c:v>
                </c:pt>
                <c:pt idx="460">
                  <c:v>2.13</c:v>
                </c:pt>
                <c:pt idx="461">
                  <c:v>1.94</c:v>
                </c:pt>
                <c:pt idx="462">
                  <c:v>1.73</c:v>
                </c:pt>
                <c:pt idx="463">
                  <c:v>1.54</c:v>
                </c:pt>
                <c:pt idx="464">
                  <c:v>1.39</c:v>
                </c:pt>
                <c:pt idx="465">
                  <c:v>1.26</c:v>
                </c:pt>
                <c:pt idx="466">
                  <c:v>1.17</c:v>
                </c:pt>
                <c:pt idx="467">
                  <c:v>1.1100000000000001</c:v>
                </c:pt>
                <c:pt idx="468">
                  <c:v>1.07</c:v>
                </c:pt>
                <c:pt idx="469">
                  <c:v>1.04</c:v>
                </c:pt>
                <c:pt idx="470">
                  <c:v>0.87</c:v>
                </c:pt>
                <c:pt idx="471">
                  <c:v>0.71</c:v>
                </c:pt>
                <c:pt idx="472">
                  <c:v>0.61</c:v>
                </c:pt>
                <c:pt idx="473">
                  <c:v>0.66</c:v>
                </c:pt>
                <c:pt idx="474">
                  <c:v>0.76</c:v>
                </c:pt>
                <c:pt idx="475">
                  <c:v>0.78</c:v>
                </c:pt>
                <c:pt idx="476">
                  <c:v>0.77</c:v>
                </c:pt>
                <c:pt idx="477">
                  <c:v>0.74</c:v>
                </c:pt>
                <c:pt idx="478">
                  <c:v>0.7</c:v>
                </c:pt>
                <c:pt idx="479">
                  <c:v>0.67</c:v>
                </c:pt>
                <c:pt idx="480">
                  <c:v>0.62</c:v>
                </c:pt>
                <c:pt idx="481">
                  <c:v>0.56999999999999995</c:v>
                </c:pt>
                <c:pt idx="482">
                  <c:v>0.53</c:v>
                </c:pt>
                <c:pt idx="483">
                  <c:v>0.5</c:v>
                </c:pt>
                <c:pt idx="484">
                  <c:v>0.46</c:v>
                </c:pt>
                <c:pt idx="485">
                  <c:v>0.44</c:v>
                </c:pt>
                <c:pt idx="486">
                  <c:v>0.41</c:v>
                </c:pt>
                <c:pt idx="487">
                  <c:v>0.39</c:v>
                </c:pt>
                <c:pt idx="488">
                  <c:v>0.37</c:v>
                </c:pt>
                <c:pt idx="489">
                  <c:v>0.35</c:v>
                </c:pt>
                <c:pt idx="490">
                  <c:v>0.33</c:v>
                </c:pt>
                <c:pt idx="491">
                  <c:v>0.32</c:v>
                </c:pt>
                <c:pt idx="492">
                  <c:v>0.31</c:v>
                </c:pt>
                <c:pt idx="493">
                  <c:v>0.3</c:v>
                </c:pt>
                <c:pt idx="494">
                  <c:v>0.3</c:v>
                </c:pt>
                <c:pt idx="495">
                  <c:v>0.3</c:v>
                </c:pt>
                <c:pt idx="496">
                  <c:v>0.3</c:v>
                </c:pt>
                <c:pt idx="497">
                  <c:v>0.32</c:v>
                </c:pt>
                <c:pt idx="498">
                  <c:v>0.36</c:v>
                </c:pt>
                <c:pt idx="499">
                  <c:v>0.4</c:v>
                </c:pt>
                <c:pt idx="500">
                  <c:v>0.46</c:v>
                </c:pt>
                <c:pt idx="501">
                  <c:v>0.55000000000000004</c:v>
                </c:pt>
                <c:pt idx="502">
                  <c:v>0.68</c:v>
                </c:pt>
                <c:pt idx="503">
                  <c:v>0.84</c:v>
                </c:pt>
                <c:pt idx="504">
                  <c:v>0.99</c:v>
                </c:pt>
                <c:pt idx="505">
                  <c:v>1.0900000000000001</c:v>
                </c:pt>
                <c:pt idx="506">
                  <c:v>1.19</c:v>
                </c:pt>
                <c:pt idx="507">
                  <c:v>1.23</c:v>
                </c:pt>
                <c:pt idx="508">
                  <c:v>1.24</c:v>
                </c:pt>
                <c:pt idx="509">
                  <c:v>1.2</c:v>
                </c:pt>
                <c:pt idx="510">
                  <c:v>1.1399999999999999</c:v>
                </c:pt>
                <c:pt idx="511">
                  <c:v>1.06</c:v>
                </c:pt>
                <c:pt idx="512">
                  <c:v>0.96</c:v>
                </c:pt>
                <c:pt idx="513">
                  <c:v>0.86</c:v>
                </c:pt>
                <c:pt idx="514">
                  <c:v>0.76</c:v>
                </c:pt>
                <c:pt idx="515">
                  <c:v>0.68</c:v>
                </c:pt>
                <c:pt idx="516">
                  <c:v>0.6</c:v>
                </c:pt>
                <c:pt idx="517">
                  <c:v>0.54</c:v>
                </c:pt>
                <c:pt idx="518">
                  <c:v>0.48</c:v>
                </c:pt>
                <c:pt idx="519">
                  <c:v>0.43</c:v>
                </c:pt>
                <c:pt idx="520">
                  <c:v>0.39</c:v>
                </c:pt>
                <c:pt idx="521">
                  <c:v>0.35</c:v>
                </c:pt>
                <c:pt idx="522">
                  <c:v>0.32</c:v>
                </c:pt>
                <c:pt idx="523">
                  <c:v>0.3</c:v>
                </c:pt>
                <c:pt idx="524">
                  <c:v>0.27</c:v>
                </c:pt>
                <c:pt idx="525">
                  <c:v>0.25</c:v>
                </c:pt>
                <c:pt idx="526">
                  <c:v>0.24</c:v>
                </c:pt>
                <c:pt idx="527">
                  <c:v>0.22</c:v>
                </c:pt>
                <c:pt idx="528">
                  <c:v>0.21</c:v>
                </c:pt>
                <c:pt idx="529">
                  <c:v>0.2</c:v>
                </c:pt>
                <c:pt idx="530">
                  <c:v>0.19</c:v>
                </c:pt>
                <c:pt idx="531">
                  <c:v>0.18</c:v>
                </c:pt>
                <c:pt idx="532">
                  <c:v>0.18</c:v>
                </c:pt>
                <c:pt idx="533">
                  <c:v>0.17</c:v>
                </c:pt>
                <c:pt idx="534">
                  <c:v>0.16</c:v>
                </c:pt>
                <c:pt idx="535">
                  <c:v>0.16</c:v>
                </c:pt>
                <c:pt idx="536">
                  <c:v>0.15</c:v>
                </c:pt>
                <c:pt idx="537">
                  <c:v>0.15</c:v>
                </c:pt>
                <c:pt idx="538">
                  <c:v>0.14000000000000001</c:v>
                </c:pt>
                <c:pt idx="539">
                  <c:v>0.14000000000000001</c:v>
                </c:pt>
                <c:pt idx="540">
                  <c:v>0.14000000000000001</c:v>
                </c:pt>
                <c:pt idx="541">
                  <c:v>0.13</c:v>
                </c:pt>
                <c:pt idx="542">
                  <c:v>0.13</c:v>
                </c:pt>
                <c:pt idx="543">
                  <c:v>0.13</c:v>
                </c:pt>
                <c:pt idx="544">
                  <c:v>0.13</c:v>
                </c:pt>
                <c:pt idx="545">
                  <c:v>0.13</c:v>
                </c:pt>
                <c:pt idx="546">
                  <c:v>0.12</c:v>
                </c:pt>
                <c:pt idx="547">
                  <c:v>0.12</c:v>
                </c:pt>
                <c:pt idx="548">
                  <c:v>0.12</c:v>
                </c:pt>
                <c:pt idx="549">
                  <c:v>0.12</c:v>
                </c:pt>
                <c:pt idx="550">
                  <c:v>0.12</c:v>
                </c:pt>
                <c:pt idx="551">
                  <c:v>0.12</c:v>
                </c:pt>
                <c:pt idx="552">
                  <c:v>0.12</c:v>
                </c:pt>
                <c:pt idx="553">
                  <c:v>0.12</c:v>
                </c:pt>
                <c:pt idx="554">
                  <c:v>0.12</c:v>
                </c:pt>
                <c:pt idx="555">
                  <c:v>0.12</c:v>
                </c:pt>
                <c:pt idx="556">
                  <c:v>0.12</c:v>
                </c:pt>
                <c:pt idx="557">
                  <c:v>0.12</c:v>
                </c:pt>
                <c:pt idx="558">
                  <c:v>0.12</c:v>
                </c:pt>
                <c:pt idx="559">
                  <c:v>0.12</c:v>
                </c:pt>
                <c:pt idx="560">
                  <c:v>0.11</c:v>
                </c:pt>
                <c:pt idx="561">
                  <c:v>0.11</c:v>
                </c:pt>
                <c:pt idx="562">
                  <c:v>0.11</c:v>
                </c:pt>
                <c:pt idx="563">
                  <c:v>0.11</c:v>
                </c:pt>
                <c:pt idx="564">
                  <c:v>0.11</c:v>
                </c:pt>
                <c:pt idx="565">
                  <c:v>0.11</c:v>
                </c:pt>
                <c:pt idx="566">
                  <c:v>0.11</c:v>
                </c:pt>
                <c:pt idx="567">
                  <c:v>0.11</c:v>
                </c:pt>
                <c:pt idx="568">
                  <c:v>0.11</c:v>
                </c:pt>
                <c:pt idx="569">
                  <c:v>0.11</c:v>
                </c:pt>
                <c:pt idx="570">
                  <c:v>0.11</c:v>
                </c:pt>
                <c:pt idx="571">
                  <c:v>0.11</c:v>
                </c:pt>
                <c:pt idx="572">
                  <c:v>0.11</c:v>
                </c:pt>
                <c:pt idx="573">
                  <c:v>0.11</c:v>
                </c:pt>
                <c:pt idx="574">
                  <c:v>0.11</c:v>
                </c:pt>
                <c:pt idx="575">
                  <c:v>0.11</c:v>
                </c:pt>
                <c:pt idx="576">
                  <c:v>0.11</c:v>
                </c:pt>
                <c:pt idx="577">
                  <c:v>0.11</c:v>
                </c:pt>
                <c:pt idx="578">
                  <c:v>0.11</c:v>
                </c:pt>
                <c:pt idx="579">
                  <c:v>0.11</c:v>
                </c:pt>
                <c:pt idx="580">
                  <c:v>0.11</c:v>
                </c:pt>
                <c:pt idx="581">
                  <c:v>0.11</c:v>
                </c:pt>
                <c:pt idx="582">
                  <c:v>0.11</c:v>
                </c:pt>
                <c:pt idx="583">
                  <c:v>0.11</c:v>
                </c:pt>
                <c:pt idx="584">
                  <c:v>0.11</c:v>
                </c:pt>
                <c:pt idx="585">
                  <c:v>0.11</c:v>
                </c:pt>
                <c:pt idx="586">
                  <c:v>0.11</c:v>
                </c:pt>
                <c:pt idx="587">
                  <c:v>0.11</c:v>
                </c:pt>
                <c:pt idx="588">
                  <c:v>0.11</c:v>
                </c:pt>
                <c:pt idx="589">
                  <c:v>0.11</c:v>
                </c:pt>
                <c:pt idx="590">
                  <c:v>0.11</c:v>
                </c:pt>
                <c:pt idx="591">
                  <c:v>0.11</c:v>
                </c:pt>
                <c:pt idx="592">
                  <c:v>0.11</c:v>
                </c:pt>
                <c:pt idx="593">
                  <c:v>0.11</c:v>
                </c:pt>
                <c:pt idx="594">
                  <c:v>0.11</c:v>
                </c:pt>
                <c:pt idx="595">
                  <c:v>0.11</c:v>
                </c:pt>
                <c:pt idx="596">
                  <c:v>0.11</c:v>
                </c:pt>
                <c:pt idx="597">
                  <c:v>0.11</c:v>
                </c:pt>
                <c:pt idx="598">
                  <c:v>0.11</c:v>
                </c:pt>
                <c:pt idx="599">
                  <c:v>0.11</c:v>
                </c:pt>
                <c:pt idx="600">
                  <c:v>0.11</c:v>
                </c:pt>
                <c:pt idx="601">
                  <c:v>0.11</c:v>
                </c:pt>
                <c:pt idx="602">
                  <c:v>0.11</c:v>
                </c:pt>
                <c:pt idx="603">
                  <c:v>0.11</c:v>
                </c:pt>
                <c:pt idx="604">
                  <c:v>0.11</c:v>
                </c:pt>
                <c:pt idx="605">
                  <c:v>0.11</c:v>
                </c:pt>
                <c:pt idx="606">
                  <c:v>0.1</c:v>
                </c:pt>
                <c:pt idx="607">
                  <c:v>0.1</c:v>
                </c:pt>
                <c:pt idx="608">
                  <c:v>0.1</c:v>
                </c:pt>
                <c:pt idx="609">
                  <c:v>0.1</c:v>
                </c:pt>
                <c:pt idx="610">
                  <c:v>0.1</c:v>
                </c:pt>
                <c:pt idx="611">
                  <c:v>0.1</c:v>
                </c:pt>
                <c:pt idx="612">
                  <c:v>0.1</c:v>
                </c:pt>
                <c:pt idx="613">
                  <c:v>0.1</c:v>
                </c:pt>
                <c:pt idx="614">
                  <c:v>0.1</c:v>
                </c:pt>
                <c:pt idx="615">
                  <c:v>0.1</c:v>
                </c:pt>
                <c:pt idx="616">
                  <c:v>0.1</c:v>
                </c:pt>
                <c:pt idx="617">
                  <c:v>0.1</c:v>
                </c:pt>
                <c:pt idx="618">
                  <c:v>0.1</c:v>
                </c:pt>
                <c:pt idx="619">
                  <c:v>0.1</c:v>
                </c:pt>
                <c:pt idx="620">
                  <c:v>0.1</c:v>
                </c:pt>
                <c:pt idx="621">
                  <c:v>0.1</c:v>
                </c:pt>
                <c:pt idx="622">
                  <c:v>0.1</c:v>
                </c:pt>
                <c:pt idx="623">
                  <c:v>0.1</c:v>
                </c:pt>
                <c:pt idx="624">
                  <c:v>0.1</c:v>
                </c:pt>
                <c:pt idx="625">
                  <c:v>0.1</c:v>
                </c:pt>
                <c:pt idx="626">
                  <c:v>0.1</c:v>
                </c:pt>
                <c:pt idx="627">
                  <c:v>0.1</c:v>
                </c:pt>
                <c:pt idx="628">
                  <c:v>0.1</c:v>
                </c:pt>
                <c:pt idx="629">
                  <c:v>0.1</c:v>
                </c:pt>
                <c:pt idx="630">
                  <c:v>0.1</c:v>
                </c:pt>
                <c:pt idx="631">
                  <c:v>0.1</c:v>
                </c:pt>
                <c:pt idx="632">
                  <c:v>0.1</c:v>
                </c:pt>
                <c:pt idx="633">
                  <c:v>0.1</c:v>
                </c:pt>
                <c:pt idx="634">
                  <c:v>0.1</c:v>
                </c:pt>
                <c:pt idx="635">
                  <c:v>0.11</c:v>
                </c:pt>
                <c:pt idx="636">
                  <c:v>0.11</c:v>
                </c:pt>
                <c:pt idx="637">
                  <c:v>0.11</c:v>
                </c:pt>
                <c:pt idx="638">
                  <c:v>0.11</c:v>
                </c:pt>
                <c:pt idx="639">
                  <c:v>0.11</c:v>
                </c:pt>
                <c:pt idx="640">
                  <c:v>0.11</c:v>
                </c:pt>
                <c:pt idx="641">
                  <c:v>0.11</c:v>
                </c:pt>
                <c:pt idx="642">
                  <c:v>0.11</c:v>
                </c:pt>
                <c:pt idx="643">
                  <c:v>0.11</c:v>
                </c:pt>
                <c:pt idx="644">
                  <c:v>0.11</c:v>
                </c:pt>
                <c:pt idx="645">
                  <c:v>0.11</c:v>
                </c:pt>
                <c:pt idx="646">
                  <c:v>0.11</c:v>
                </c:pt>
                <c:pt idx="647">
                  <c:v>0.11</c:v>
                </c:pt>
                <c:pt idx="648">
                  <c:v>0.11</c:v>
                </c:pt>
                <c:pt idx="649">
                  <c:v>0.1</c:v>
                </c:pt>
                <c:pt idx="650">
                  <c:v>0.1</c:v>
                </c:pt>
                <c:pt idx="651">
                  <c:v>0.1</c:v>
                </c:pt>
                <c:pt idx="652">
                  <c:v>0.1</c:v>
                </c:pt>
                <c:pt idx="653">
                  <c:v>0.1</c:v>
                </c:pt>
                <c:pt idx="654">
                  <c:v>0.1</c:v>
                </c:pt>
                <c:pt idx="655">
                  <c:v>0.1</c:v>
                </c:pt>
                <c:pt idx="656">
                  <c:v>0.1</c:v>
                </c:pt>
                <c:pt idx="657">
                  <c:v>0.1</c:v>
                </c:pt>
                <c:pt idx="658">
                  <c:v>0.1</c:v>
                </c:pt>
                <c:pt idx="659">
                  <c:v>0.1</c:v>
                </c:pt>
                <c:pt idx="660">
                  <c:v>0.1</c:v>
                </c:pt>
                <c:pt idx="661">
                  <c:v>0.1</c:v>
                </c:pt>
                <c:pt idx="662">
                  <c:v>0.1</c:v>
                </c:pt>
                <c:pt idx="663">
                  <c:v>0.1</c:v>
                </c:pt>
                <c:pt idx="664">
                  <c:v>0.1</c:v>
                </c:pt>
                <c:pt idx="665">
                  <c:v>0.1</c:v>
                </c:pt>
                <c:pt idx="666">
                  <c:v>0.1</c:v>
                </c:pt>
                <c:pt idx="667">
                  <c:v>0.1</c:v>
                </c:pt>
                <c:pt idx="668">
                  <c:v>0.1</c:v>
                </c:pt>
                <c:pt idx="669">
                  <c:v>0.1</c:v>
                </c:pt>
                <c:pt idx="670">
                  <c:v>0.1</c:v>
                </c:pt>
                <c:pt idx="671">
                  <c:v>0.1</c:v>
                </c:pt>
                <c:pt idx="672">
                  <c:v>0.1</c:v>
                </c:pt>
                <c:pt idx="673">
                  <c:v>0.1</c:v>
                </c:pt>
                <c:pt idx="674">
                  <c:v>0.1</c:v>
                </c:pt>
                <c:pt idx="675">
                  <c:v>0.1</c:v>
                </c:pt>
                <c:pt idx="676">
                  <c:v>0.1</c:v>
                </c:pt>
                <c:pt idx="677">
                  <c:v>0.1</c:v>
                </c:pt>
                <c:pt idx="678">
                  <c:v>0.1</c:v>
                </c:pt>
                <c:pt idx="679">
                  <c:v>0.1</c:v>
                </c:pt>
                <c:pt idx="680">
                  <c:v>0.1</c:v>
                </c:pt>
                <c:pt idx="681">
                  <c:v>0.1</c:v>
                </c:pt>
                <c:pt idx="682">
                  <c:v>0.1</c:v>
                </c:pt>
                <c:pt idx="683">
                  <c:v>0.1</c:v>
                </c:pt>
                <c:pt idx="684">
                  <c:v>0.1</c:v>
                </c:pt>
                <c:pt idx="685">
                  <c:v>0.1</c:v>
                </c:pt>
                <c:pt idx="686">
                  <c:v>0.1</c:v>
                </c:pt>
                <c:pt idx="687">
                  <c:v>0.1</c:v>
                </c:pt>
                <c:pt idx="688">
                  <c:v>0.1</c:v>
                </c:pt>
                <c:pt idx="689">
                  <c:v>0.1</c:v>
                </c:pt>
                <c:pt idx="690">
                  <c:v>0.1</c:v>
                </c:pt>
                <c:pt idx="691">
                  <c:v>0.1</c:v>
                </c:pt>
                <c:pt idx="692">
                  <c:v>0.1</c:v>
                </c:pt>
                <c:pt idx="693">
                  <c:v>0.1</c:v>
                </c:pt>
                <c:pt idx="694">
                  <c:v>0.1</c:v>
                </c:pt>
                <c:pt idx="695">
                  <c:v>0.1</c:v>
                </c:pt>
                <c:pt idx="696">
                  <c:v>0.1</c:v>
                </c:pt>
                <c:pt idx="697">
                  <c:v>0.1</c:v>
                </c:pt>
                <c:pt idx="698">
                  <c:v>0.1</c:v>
                </c:pt>
                <c:pt idx="699">
                  <c:v>0.1</c:v>
                </c:pt>
                <c:pt idx="700">
                  <c:v>0.1</c:v>
                </c:pt>
                <c:pt idx="701">
                  <c:v>0.1</c:v>
                </c:pt>
                <c:pt idx="702">
                  <c:v>0.1</c:v>
                </c:pt>
                <c:pt idx="703">
                  <c:v>0.1</c:v>
                </c:pt>
                <c:pt idx="704">
                  <c:v>0.1</c:v>
                </c:pt>
                <c:pt idx="705">
                  <c:v>0.1</c:v>
                </c:pt>
                <c:pt idx="706">
                  <c:v>0.1</c:v>
                </c:pt>
                <c:pt idx="707">
                  <c:v>0.1</c:v>
                </c:pt>
                <c:pt idx="708">
                  <c:v>0.1</c:v>
                </c:pt>
                <c:pt idx="709">
                  <c:v>0.1</c:v>
                </c:pt>
                <c:pt idx="710">
                  <c:v>0.1</c:v>
                </c:pt>
                <c:pt idx="711">
                  <c:v>0.1</c:v>
                </c:pt>
                <c:pt idx="712">
                  <c:v>0.1</c:v>
                </c:pt>
                <c:pt idx="713">
                  <c:v>0.1</c:v>
                </c:pt>
                <c:pt idx="714">
                  <c:v>0.1</c:v>
                </c:pt>
                <c:pt idx="715">
                  <c:v>0.1</c:v>
                </c:pt>
                <c:pt idx="716">
                  <c:v>0.1</c:v>
                </c:pt>
                <c:pt idx="717">
                  <c:v>0.1</c:v>
                </c:pt>
                <c:pt idx="718">
                  <c:v>0.1</c:v>
                </c:pt>
                <c:pt idx="719">
                  <c:v>0.1</c:v>
                </c:pt>
                <c:pt idx="720">
                  <c:v>0.1</c:v>
                </c:pt>
                <c:pt idx="721">
                  <c:v>0.1</c:v>
                </c:pt>
                <c:pt idx="722">
                  <c:v>0.1</c:v>
                </c:pt>
                <c:pt idx="723">
                  <c:v>0.1</c:v>
                </c:pt>
                <c:pt idx="724">
                  <c:v>0.1</c:v>
                </c:pt>
                <c:pt idx="725">
                  <c:v>0.1</c:v>
                </c:pt>
                <c:pt idx="726">
                  <c:v>0.1</c:v>
                </c:pt>
                <c:pt idx="727">
                  <c:v>0.1</c:v>
                </c:pt>
                <c:pt idx="728">
                  <c:v>0.1</c:v>
                </c:pt>
                <c:pt idx="729">
                  <c:v>0.1</c:v>
                </c:pt>
                <c:pt idx="730">
                  <c:v>0.1</c:v>
                </c:pt>
                <c:pt idx="731">
                  <c:v>0.1</c:v>
                </c:pt>
                <c:pt idx="732">
                  <c:v>0.1</c:v>
                </c:pt>
                <c:pt idx="733">
                  <c:v>0.1</c:v>
                </c:pt>
                <c:pt idx="734">
                  <c:v>0.1</c:v>
                </c:pt>
                <c:pt idx="735">
                  <c:v>0.1</c:v>
                </c:pt>
                <c:pt idx="736">
                  <c:v>0.1</c:v>
                </c:pt>
                <c:pt idx="737">
                  <c:v>0.1</c:v>
                </c:pt>
                <c:pt idx="738">
                  <c:v>0.1</c:v>
                </c:pt>
                <c:pt idx="739">
                  <c:v>0.1</c:v>
                </c:pt>
                <c:pt idx="740">
                  <c:v>0.1</c:v>
                </c:pt>
                <c:pt idx="741">
                  <c:v>0.1</c:v>
                </c:pt>
                <c:pt idx="742">
                  <c:v>0.09</c:v>
                </c:pt>
                <c:pt idx="743">
                  <c:v>0.09</c:v>
                </c:pt>
                <c:pt idx="744">
                  <c:v>0.09</c:v>
                </c:pt>
                <c:pt idx="745">
                  <c:v>0.09</c:v>
                </c:pt>
                <c:pt idx="746">
                  <c:v>0.09</c:v>
                </c:pt>
                <c:pt idx="747">
                  <c:v>0.09</c:v>
                </c:pt>
                <c:pt idx="748">
                  <c:v>0.09</c:v>
                </c:pt>
                <c:pt idx="749">
                  <c:v>0.09</c:v>
                </c:pt>
                <c:pt idx="750">
                  <c:v>0.09</c:v>
                </c:pt>
                <c:pt idx="751">
                  <c:v>0.09</c:v>
                </c:pt>
                <c:pt idx="752">
                  <c:v>0.09</c:v>
                </c:pt>
                <c:pt idx="753">
                  <c:v>0.09</c:v>
                </c:pt>
                <c:pt idx="754">
                  <c:v>0.09</c:v>
                </c:pt>
                <c:pt idx="755">
                  <c:v>0.09</c:v>
                </c:pt>
                <c:pt idx="756">
                  <c:v>0.09</c:v>
                </c:pt>
                <c:pt idx="757">
                  <c:v>0.09</c:v>
                </c:pt>
                <c:pt idx="758">
                  <c:v>0.09</c:v>
                </c:pt>
                <c:pt idx="759">
                  <c:v>0.09</c:v>
                </c:pt>
                <c:pt idx="760">
                  <c:v>0.09</c:v>
                </c:pt>
                <c:pt idx="761">
                  <c:v>0.09</c:v>
                </c:pt>
                <c:pt idx="762">
                  <c:v>0.09</c:v>
                </c:pt>
                <c:pt idx="763">
                  <c:v>0.09</c:v>
                </c:pt>
                <c:pt idx="764">
                  <c:v>0.09</c:v>
                </c:pt>
                <c:pt idx="765">
                  <c:v>0.09</c:v>
                </c:pt>
                <c:pt idx="766">
                  <c:v>0.09</c:v>
                </c:pt>
                <c:pt idx="767">
                  <c:v>0.09</c:v>
                </c:pt>
                <c:pt idx="768">
                  <c:v>0.09</c:v>
                </c:pt>
                <c:pt idx="769">
                  <c:v>0.09</c:v>
                </c:pt>
                <c:pt idx="770">
                  <c:v>0.09</c:v>
                </c:pt>
                <c:pt idx="771">
                  <c:v>0.09</c:v>
                </c:pt>
                <c:pt idx="772">
                  <c:v>0.09</c:v>
                </c:pt>
                <c:pt idx="773">
                  <c:v>0.09</c:v>
                </c:pt>
                <c:pt idx="774">
                  <c:v>0.09</c:v>
                </c:pt>
                <c:pt idx="775">
                  <c:v>0.09</c:v>
                </c:pt>
                <c:pt idx="776">
                  <c:v>0.09</c:v>
                </c:pt>
                <c:pt idx="777">
                  <c:v>0.09</c:v>
                </c:pt>
                <c:pt idx="778">
                  <c:v>0.09</c:v>
                </c:pt>
                <c:pt idx="779">
                  <c:v>0.09</c:v>
                </c:pt>
                <c:pt idx="780">
                  <c:v>0.09</c:v>
                </c:pt>
                <c:pt idx="781">
                  <c:v>0.09</c:v>
                </c:pt>
                <c:pt idx="782">
                  <c:v>0.09</c:v>
                </c:pt>
                <c:pt idx="783">
                  <c:v>0.09</c:v>
                </c:pt>
                <c:pt idx="784">
                  <c:v>0.09</c:v>
                </c:pt>
                <c:pt idx="785">
                  <c:v>0.1</c:v>
                </c:pt>
                <c:pt idx="786">
                  <c:v>0.1</c:v>
                </c:pt>
                <c:pt idx="787">
                  <c:v>0.1</c:v>
                </c:pt>
                <c:pt idx="788">
                  <c:v>0.1</c:v>
                </c:pt>
                <c:pt idx="789">
                  <c:v>0.1</c:v>
                </c:pt>
                <c:pt idx="790">
                  <c:v>0.1</c:v>
                </c:pt>
                <c:pt idx="791">
                  <c:v>0.1</c:v>
                </c:pt>
                <c:pt idx="792">
                  <c:v>0.1</c:v>
                </c:pt>
                <c:pt idx="793">
                  <c:v>0.1</c:v>
                </c:pt>
                <c:pt idx="794">
                  <c:v>0.1</c:v>
                </c:pt>
                <c:pt idx="795">
                  <c:v>0.1</c:v>
                </c:pt>
                <c:pt idx="796">
                  <c:v>0.1</c:v>
                </c:pt>
                <c:pt idx="797">
                  <c:v>0.1</c:v>
                </c:pt>
                <c:pt idx="798">
                  <c:v>0.1</c:v>
                </c:pt>
                <c:pt idx="799">
                  <c:v>0.1</c:v>
                </c:pt>
                <c:pt idx="800">
                  <c:v>0.1</c:v>
                </c:pt>
                <c:pt idx="801">
                  <c:v>0.1</c:v>
                </c:pt>
                <c:pt idx="802">
                  <c:v>0.1</c:v>
                </c:pt>
                <c:pt idx="803">
                  <c:v>0.1</c:v>
                </c:pt>
                <c:pt idx="804">
                  <c:v>0.1</c:v>
                </c:pt>
                <c:pt idx="805">
                  <c:v>0.1</c:v>
                </c:pt>
                <c:pt idx="806">
                  <c:v>0.1</c:v>
                </c:pt>
                <c:pt idx="807">
                  <c:v>0.1</c:v>
                </c:pt>
                <c:pt idx="808">
                  <c:v>0.1</c:v>
                </c:pt>
                <c:pt idx="809">
                  <c:v>0.1</c:v>
                </c:pt>
                <c:pt idx="810">
                  <c:v>0.1</c:v>
                </c:pt>
                <c:pt idx="811">
                  <c:v>0.1</c:v>
                </c:pt>
                <c:pt idx="812">
                  <c:v>0.09</c:v>
                </c:pt>
                <c:pt idx="813">
                  <c:v>0.09</c:v>
                </c:pt>
                <c:pt idx="814">
                  <c:v>0.09</c:v>
                </c:pt>
                <c:pt idx="815">
                  <c:v>0.09</c:v>
                </c:pt>
                <c:pt idx="816">
                  <c:v>0.09</c:v>
                </c:pt>
                <c:pt idx="817">
                  <c:v>0.09</c:v>
                </c:pt>
                <c:pt idx="818">
                  <c:v>0.09</c:v>
                </c:pt>
                <c:pt idx="819">
                  <c:v>0.09</c:v>
                </c:pt>
                <c:pt idx="820">
                  <c:v>0.09</c:v>
                </c:pt>
                <c:pt idx="821">
                  <c:v>0.09</c:v>
                </c:pt>
                <c:pt idx="822">
                  <c:v>0.09</c:v>
                </c:pt>
                <c:pt idx="823">
                  <c:v>0.09</c:v>
                </c:pt>
                <c:pt idx="824">
                  <c:v>0.09</c:v>
                </c:pt>
                <c:pt idx="825">
                  <c:v>0.09</c:v>
                </c:pt>
                <c:pt idx="826">
                  <c:v>0.09</c:v>
                </c:pt>
                <c:pt idx="827">
                  <c:v>0.09</c:v>
                </c:pt>
                <c:pt idx="828">
                  <c:v>0.09</c:v>
                </c:pt>
                <c:pt idx="829">
                  <c:v>0.09</c:v>
                </c:pt>
                <c:pt idx="830">
                  <c:v>0.09</c:v>
                </c:pt>
                <c:pt idx="831">
                  <c:v>0.09</c:v>
                </c:pt>
                <c:pt idx="832">
                  <c:v>0.09</c:v>
                </c:pt>
                <c:pt idx="833">
                  <c:v>0.09</c:v>
                </c:pt>
                <c:pt idx="834">
                  <c:v>0.09</c:v>
                </c:pt>
                <c:pt idx="835">
                  <c:v>0.09</c:v>
                </c:pt>
                <c:pt idx="836">
                  <c:v>0.09</c:v>
                </c:pt>
                <c:pt idx="837">
                  <c:v>0.09</c:v>
                </c:pt>
                <c:pt idx="838">
                  <c:v>0.09</c:v>
                </c:pt>
                <c:pt idx="839">
                  <c:v>0.09</c:v>
                </c:pt>
                <c:pt idx="840">
                  <c:v>0.09</c:v>
                </c:pt>
                <c:pt idx="841">
                  <c:v>0.09</c:v>
                </c:pt>
                <c:pt idx="842">
                  <c:v>0.09</c:v>
                </c:pt>
                <c:pt idx="843">
                  <c:v>0.09</c:v>
                </c:pt>
                <c:pt idx="844">
                  <c:v>0.09</c:v>
                </c:pt>
                <c:pt idx="845">
                  <c:v>0.09</c:v>
                </c:pt>
                <c:pt idx="846">
                  <c:v>0.09</c:v>
                </c:pt>
                <c:pt idx="847">
                  <c:v>0.09</c:v>
                </c:pt>
                <c:pt idx="848">
                  <c:v>0.09</c:v>
                </c:pt>
                <c:pt idx="849">
                  <c:v>0.09</c:v>
                </c:pt>
                <c:pt idx="850">
                  <c:v>0.09</c:v>
                </c:pt>
                <c:pt idx="851">
                  <c:v>0.09</c:v>
                </c:pt>
                <c:pt idx="852">
                  <c:v>0.09</c:v>
                </c:pt>
                <c:pt idx="853">
                  <c:v>0.09</c:v>
                </c:pt>
                <c:pt idx="854">
                  <c:v>0.09</c:v>
                </c:pt>
                <c:pt idx="855">
                  <c:v>0.09</c:v>
                </c:pt>
                <c:pt idx="856">
                  <c:v>0.09</c:v>
                </c:pt>
                <c:pt idx="857">
                  <c:v>0.09</c:v>
                </c:pt>
                <c:pt idx="858">
                  <c:v>0.09</c:v>
                </c:pt>
                <c:pt idx="859">
                  <c:v>0.09</c:v>
                </c:pt>
                <c:pt idx="860">
                  <c:v>0.09</c:v>
                </c:pt>
                <c:pt idx="861">
                  <c:v>0.09</c:v>
                </c:pt>
                <c:pt idx="862">
                  <c:v>0.09</c:v>
                </c:pt>
                <c:pt idx="863">
                  <c:v>0.09</c:v>
                </c:pt>
                <c:pt idx="864">
                  <c:v>0.09</c:v>
                </c:pt>
                <c:pt idx="865">
                  <c:v>0.09</c:v>
                </c:pt>
                <c:pt idx="866">
                  <c:v>0.09</c:v>
                </c:pt>
                <c:pt idx="867">
                  <c:v>0.09</c:v>
                </c:pt>
                <c:pt idx="868">
                  <c:v>0.09</c:v>
                </c:pt>
                <c:pt idx="869">
                  <c:v>0.09</c:v>
                </c:pt>
                <c:pt idx="870">
                  <c:v>0.09</c:v>
                </c:pt>
                <c:pt idx="871">
                  <c:v>0.1</c:v>
                </c:pt>
                <c:pt idx="872">
                  <c:v>0.1</c:v>
                </c:pt>
                <c:pt idx="873">
                  <c:v>0.1</c:v>
                </c:pt>
                <c:pt idx="874">
                  <c:v>0.1</c:v>
                </c:pt>
                <c:pt idx="875">
                  <c:v>0.1</c:v>
                </c:pt>
                <c:pt idx="876">
                  <c:v>0.1</c:v>
                </c:pt>
                <c:pt idx="877">
                  <c:v>0.1</c:v>
                </c:pt>
                <c:pt idx="879">
                  <c:v>0.1</c:v>
                </c:pt>
                <c:pt idx="880">
                  <c:v>0.09</c:v>
                </c:pt>
                <c:pt idx="881">
                  <c:v>0.09</c:v>
                </c:pt>
                <c:pt idx="882">
                  <c:v>0.09</c:v>
                </c:pt>
                <c:pt idx="883">
                  <c:v>0.09</c:v>
                </c:pt>
                <c:pt idx="884">
                  <c:v>0.09</c:v>
                </c:pt>
                <c:pt idx="885">
                  <c:v>0.09</c:v>
                </c:pt>
                <c:pt idx="886">
                  <c:v>0.09</c:v>
                </c:pt>
                <c:pt idx="887">
                  <c:v>0.09</c:v>
                </c:pt>
                <c:pt idx="888">
                  <c:v>0.09</c:v>
                </c:pt>
                <c:pt idx="889">
                  <c:v>0.09</c:v>
                </c:pt>
                <c:pt idx="890">
                  <c:v>0.09</c:v>
                </c:pt>
                <c:pt idx="891">
                  <c:v>0.09</c:v>
                </c:pt>
                <c:pt idx="892">
                  <c:v>0.09</c:v>
                </c:pt>
                <c:pt idx="893">
                  <c:v>0.09</c:v>
                </c:pt>
                <c:pt idx="894">
                  <c:v>0.09</c:v>
                </c:pt>
                <c:pt idx="895">
                  <c:v>0.09</c:v>
                </c:pt>
                <c:pt idx="896">
                  <c:v>0.09</c:v>
                </c:pt>
                <c:pt idx="897">
                  <c:v>0.09</c:v>
                </c:pt>
                <c:pt idx="898">
                  <c:v>0.09</c:v>
                </c:pt>
                <c:pt idx="899">
                  <c:v>0.09</c:v>
                </c:pt>
                <c:pt idx="900">
                  <c:v>0.09</c:v>
                </c:pt>
                <c:pt idx="901">
                  <c:v>0.09</c:v>
                </c:pt>
                <c:pt idx="902">
                  <c:v>0.09</c:v>
                </c:pt>
                <c:pt idx="903">
                  <c:v>0.09</c:v>
                </c:pt>
                <c:pt idx="904">
                  <c:v>0.09</c:v>
                </c:pt>
                <c:pt idx="905">
                  <c:v>0.09</c:v>
                </c:pt>
                <c:pt idx="906">
                  <c:v>0.09</c:v>
                </c:pt>
                <c:pt idx="907">
                  <c:v>0.09</c:v>
                </c:pt>
                <c:pt idx="908">
                  <c:v>0.09</c:v>
                </c:pt>
                <c:pt idx="909">
                  <c:v>0.09</c:v>
                </c:pt>
                <c:pt idx="910">
                  <c:v>0.09</c:v>
                </c:pt>
                <c:pt idx="911">
                  <c:v>0.09</c:v>
                </c:pt>
                <c:pt idx="912">
                  <c:v>0.09</c:v>
                </c:pt>
                <c:pt idx="913">
                  <c:v>0.09</c:v>
                </c:pt>
                <c:pt idx="914">
                  <c:v>0.09</c:v>
                </c:pt>
                <c:pt idx="915">
                  <c:v>0.09</c:v>
                </c:pt>
                <c:pt idx="916">
                  <c:v>0.09</c:v>
                </c:pt>
                <c:pt idx="917">
                  <c:v>0.09</c:v>
                </c:pt>
                <c:pt idx="918">
                  <c:v>0.09</c:v>
                </c:pt>
                <c:pt idx="919">
                  <c:v>0.09</c:v>
                </c:pt>
                <c:pt idx="920">
                  <c:v>0.09</c:v>
                </c:pt>
                <c:pt idx="921">
                  <c:v>0.09</c:v>
                </c:pt>
                <c:pt idx="922">
                  <c:v>0.09</c:v>
                </c:pt>
                <c:pt idx="923">
                  <c:v>0.09</c:v>
                </c:pt>
                <c:pt idx="924">
                  <c:v>0.09</c:v>
                </c:pt>
                <c:pt idx="925">
                  <c:v>0.09</c:v>
                </c:pt>
                <c:pt idx="926">
                  <c:v>0.09</c:v>
                </c:pt>
                <c:pt idx="927">
                  <c:v>0.09</c:v>
                </c:pt>
                <c:pt idx="928">
                  <c:v>0.09</c:v>
                </c:pt>
                <c:pt idx="929">
                  <c:v>0.09</c:v>
                </c:pt>
                <c:pt idx="930">
                  <c:v>0.09</c:v>
                </c:pt>
                <c:pt idx="931">
                  <c:v>0.09</c:v>
                </c:pt>
                <c:pt idx="932">
                  <c:v>0.09</c:v>
                </c:pt>
                <c:pt idx="933">
                  <c:v>0.09</c:v>
                </c:pt>
                <c:pt idx="934">
                  <c:v>0.09</c:v>
                </c:pt>
                <c:pt idx="935">
                  <c:v>0.09</c:v>
                </c:pt>
                <c:pt idx="936">
                  <c:v>0.09</c:v>
                </c:pt>
                <c:pt idx="937">
                  <c:v>0.09</c:v>
                </c:pt>
                <c:pt idx="938">
                  <c:v>0.09</c:v>
                </c:pt>
                <c:pt idx="939">
                  <c:v>0.09</c:v>
                </c:pt>
                <c:pt idx="940">
                  <c:v>0.09</c:v>
                </c:pt>
                <c:pt idx="941">
                  <c:v>0.09</c:v>
                </c:pt>
                <c:pt idx="942">
                  <c:v>0.09</c:v>
                </c:pt>
                <c:pt idx="943">
                  <c:v>0.09</c:v>
                </c:pt>
                <c:pt idx="944">
                  <c:v>0.1</c:v>
                </c:pt>
                <c:pt idx="945">
                  <c:v>0.1</c:v>
                </c:pt>
                <c:pt idx="946">
                  <c:v>0.1</c:v>
                </c:pt>
                <c:pt idx="947">
                  <c:v>0.1</c:v>
                </c:pt>
                <c:pt idx="948">
                  <c:v>0.1</c:v>
                </c:pt>
                <c:pt idx="949">
                  <c:v>0.1</c:v>
                </c:pt>
                <c:pt idx="950">
                  <c:v>0.1</c:v>
                </c:pt>
                <c:pt idx="951">
                  <c:v>0.1</c:v>
                </c:pt>
                <c:pt idx="952">
                  <c:v>0.1</c:v>
                </c:pt>
                <c:pt idx="953">
                  <c:v>0.1</c:v>
                </c:pt>
                <c:pt idx="954">
                  <c:v>0.09</c:v>
                </c:pt>
                <c:pt idx="955">
                  <c:v>0.09</c:v>
                </c:pt>
                <c:pt idx="956">
                  <c:v>0.09</c:v>
                </c:pt>
                <c:pt idx="957">
                  <c:v>0.1</c:v>
                </c:pt>
                <c:pt idx="958">
                  <c:v>0.09</c:v>
                </c:pt>
                <c:pt idx="959">
                  <c:v>0.09</c:v>
                </c:pt>
                <c:pt idx="960">
                  <c:v>0.09</c:v>
                </c:pt>
                <c:pt idx="961">
                  <c:v>0.09</c:v>
                </c:pt>
                <c:pt idx="962">
                  <c:v>0.09</c:v>
                </c:pt>
                <c:pt idx="963">
                  <c:v>0.09</c:v>
                </c:pt>
                <c:pt idx="964">
                  <c:v>0.09</c:v>
                </c:pt>
                <c:pt idx="965">
                  <c:v>0.09</c:v>
                </c:pt>
                <c:pt idx="966">
                  <c:v>0.09</c:v>
                </c:pt>
                <c:pt idx="967">
                  <c:v>0.09</c:v>
                </c:pt>
                <c:pt idx="968">
                  <c:v>0.09</c:v>
                </c:pt>
                <c:pt idx="969">
                  <c:v>0.09</c:v>
                </c:pt>
                <c:pt idx="970">
                  <c:v>0.09</c:v>
                </c:pt>
                <c:pt idx="971">
                  <c:v>0.09</c:v>
                </c:pt>
                <c:pt idx="972">
                  <c:v>0.09</c:v>
                </c:pt>
                <c:pt idx="973">
                  <c:v>0.09</c:v>
                </c:pt>
                <c:pt idx="974">
                  <c:v>0.09</c:v>
                </c:pt>
                <c:pt idx="975">
                  <c:v>0.1</c:v>
                </c:pt>
                <c:pt idx="976">
                  <c:v>0.1</c:v>
                </c:pt>
                <c:pt idx="977">
                  <c:v>0.1</c:v>
                </c:pt>
                <c:pt idx="978">
                  <c:v>0.1</c:v>
                </c:pt>
                <c:pt idx="979">
                  <c:v>0.1</c:v>
                </c:pt>
                <c:pt idx="980">
                  <c:v>0.1</c:v>
                </c:pt>
                <c:pt idx="981">
                  <c:v>0.1</c:v>
                </c:pt>
                <c:pt idx="982">
                  <c:v>0.1</c:v>
                </c:pt>
                <c:pt idx="983">
                  <c:v>0.1</c:v>
                </c:pt>
                <c:pt idx="984">
                  <c:v>0.1</c:v>
                </c:pt>
                <c:pt idx="985">
                  <c:v>0.1</c:v>
                </c:pt>
                <c:pt idx="986">
                  <c:v>0.1</c:v>
                </c:pt>
                <c:pt idx="987">
                  <c:v>0.1</c:v>
                </c:pt>
                <c:pt idx="988">
                  <c:v>0.1</c:v>
                </c:pt>
                <c:pt idx="989">
                  <c:v>0.1</c:v>
                </c:pt>
                <c:pt idx="990">
                  <c:v>0.1</c:v>
                </c:pt>
                <c:pt idx="991">
                  <c:v>0.1</c:v>
                </c:pt>
                <c:pt idx="992">
                  <c:v>0.1</c:v>
                </c:pt>
                <c:pt idx="993">
                  <c:v>0.1</c:v>
                </c:pt>
                <c:pt idx="994">
                  <c:v>0.1</c:v>
                </c:pt>
                <c:pt idx="995">
                  <c:v>0.1</c:v>
                </c:pt>
                <c:pt idx="996">
                  <c:v>0.1</c:v>
                </c:pt>
                <c:pt idx="997">
                  <c:v>0.1</c:v>
                </c:pt>
                <c:pt idx="998">
                  <c:v>0.1</c:v>
                </c:pt>
                <c:pt idx="999">
                  <c:v>0.1</c:v>
                </c:pt>
                <c:pt idx="1000">
                  <c:v>0.1</c:v>
                </c:pt>
                <c:pt idx="1001">
                  <c:v>0.09</c:v>
                </c:pt>
                <c:pt idx="1002">
                  <c:v>0.1</c:v>
                </c:pt>
                <c:pt idx="1003">
                  <c:v>0.1</c:v>
                </c:pt>
                <c:pt idx="1004">
                  <c:v>0.1</c:v>
                </c:pt>
                <c:pt idx="1005">
                  <c:v>0.09</c:v>
                </c:pt>
                <c:pt idx="1006">
                  <c:v>0.09</c:v>
                </c:pt>
                <c:pt idx="1007">
                  <c:v>0.09</c:v>
                </c:pt>
                <c:pt idx="1008">
                  <c:v>0.09</c:v>
                </c:pt>
                <c:pt idx="1009">
                  <c:v>0.09</c:v>
                </c:pt>
                <c:pt idx="1010">
                  <c:v>0.09</c:v>
                </c:pt>
                <c:pt idx="1011">
                  <c:v>0.09</c:v>
                </c:pt>
                <c:pt idx="1012">
                  <c:v>0.09</c:v>
                </c:pt>
                <c:pt idx="1013">
                  <c:v>0.09</c:v>
                </c:pt>
                <c:pt idx="1014">
                  <c:v>0.09</c:v>
                </c:pt>
                <c:pt idx="1015">
                  <c:v>0.09</c:v>
                </c:pt>
                <c:pt idx="1016">
                  <c:v>0.09</c:v>
                </c:pt>
                <c:pt idx="1017">
                  <c:v>0.09</c:v>
                </c:pt>
                <c:pt idx="1018">
                  <c:v>0.09</c:v>
                </c:pt>
                <c:pt idx="1019">
                  <c:v>0.09</c:v>
                </c:pt>
                <c:pt idx="1020">
                  <c:v>0.09</c:v>
                </c:pt>
                <c:pt idx="1021">
                  <c:v>0.09</c:v>
                </c:pt>
                <c:pt idx="1022">
                  <c:v>0.09</c:v>
                </c:pt>
                <c:pt idx="1023">
                  <c:v>0.09</c:v>
                </c:pt>
                <c:pt idx="1024">
                  <c:v>0.09</c:v>
                </c:pt>
                <c:pt idx="1025">
                  <c:v>0.09</c:v>
                </c:pt>
                <c:pt idx="1026">
                  <c:v>0.09</c:v>
                </c:pt>
                <c:pt idx="1027">
                  <c:v>0.09</c:v>
                </c:pt>
                <c:pt idx="1028">
                  <c:v>0.09</c:v>
                </c:pt>
                <c:pt idx="1029">
                  <c:v>0.09</c:v>
                </c:pt>
                <c:pt idx="1030">
                  <c:v>0.09</c:v>
                </c:pt>
                <c:pt idx="1031">
                  <c:v>0.09</c:v>
                </c:pt>
                <c:pt idx="1032">
                  <c:v>0.09</c:v>
                </c:pt>
                <c:pt idx="1033">
                  <c:v>0.09</c:v>
                </c:pt>
                <c:pt idx="1034">
                  <c:v>0.09</c:v>
                </c:pt>
                <c:pt idx="1035">
                  <c:v>0.09</c:v>
                </c:pt>
                <c:pt idx="1036">
                  <c:v>0.09</c:v>
                </c:pt>
                <c:pt idx="1037">
                  <c:v>0.09</c:v>
                </c:pt>
                <c:pt idx="1038">
                  <c:v>0.09</c:v>
                </c:pt>
                <c:pt idx="1039">
                  <c:v>0.09</c:v>
                </c:pt>
                <c:pt idx="1040">
                  <c:v>0.09</c:v>
                </c:pt>
                <c:pt idx="1041">
                  <c:v>0.09</c:v>
                </c:pt>
                <c:pt idx="1042">
                  <c:v>0.09</c:v>
                </c:pt>
                <c:pt idx="1043">
                  <c:v>0.09</c:v>
                </c:pt>
                <c:pt idx="1044">
                  <c:v>0.09</c:v>
                </c:pt>
                <c:pt idx="1045">
                  <c:v>0.09</c:v>
                </c:pt>
                <c:pt idx="1046">
                  <c:v>0.09</c:v>
                </c:pt>
                <c:pt idx="1047">
                  <c:v>0.09</c:v>
                </c:pt>
                <c:pt idx="1048">
                  <c:v>0.09</c:v>
                </c:pt>
                <c:pt idx="1049">
                  <c:v>0.09</c:v>
                </c:pt>
                <c:pt idx="1050">
                  <c:v>0.09</c:v>
                </c:pt>
                <c:pt idx="1051">
                  <c:v>0.09</c:v>
                </c:pt>
                <c:pt idx="1052">
                  <c:v>0.09</c:v>
                </c:pt>
                <c:pt idx="1053">
                  <c:v>0.09</c:v>
                </c:pt>
                <c:pt idx="1054">
                  <c:v>0.1</c:v>
                </c:pt>
                <c:pt idx="1055">
                  <c:v>0.1</c:v>
                </c:pt>
                <c:pt idx="1056">
                  <c:v>0.1</c:v>
                </c:pt>
                <c:pt idx="1057">
                  <c:v>0.1</c:v>
                </c:pt>
                <c:pt idx="1058">
                  <c:v>0.1</c:v>
                </c:pt>
                <c:pt idx="1059">
                  <c:v>0.09</c:v>
                </c:pt>
                <c:pt idx="1060">
                  <c:v>0.1</c:v>
                </c:pt>
                <c:pt idx="1061">
                  <c:v>0.1</c:v>
                </c:pt>
                <c:pt idx="1062">
                  <c:v>0.09</c:v>
                </c:pt>
                <c:pt idx="1063">
                  <c:v>0.09</c:v>
                </c:pt>
                <c:pt idx="1064">
                  <c:v>0.09</c:v>
                </c:pt>
                <c:pt idx="1065">
                  <c:v>0.09</c:v>
                </c:pt>
                <c:pt idx="1066">
                  <c:v>0.1</c:v>
                </c:pt>
                <c:pt idx="1067">
                  <c:v>0.09</c:v>
                </c:pt>
                <c:pt idx="1068">
                  <c:v>0.09</c:v>
                </c:pt>
                <c:pt idx="1069">
                  <c:v>0.09</c:v>
                </c:pt>
                <c:pt idx="1070">
                  <c:v>0.09</c:v>
                </c:pt>
                <c:pt idx="1071">
                  <c:v>0.09</c:v>
                </c:pt>
                <c:pt idx="1072">
                  <c:v>0.09</c:v>
                </c:pt>
                <c:pt idx="1073">
                  <c:v>0.09</c:v>
                </c:pt>
                <c:pt idx="1074">
                  <c:v>0.09</c:v>
                </c:pt>
                <c:pt idx="1075">
                  <c:v>0.09</c:v>
                </c:pt>
                <c:pt idx="1076">
                  <c:v>0.09</c:v>
                </c:pt>
                <c:pt idx="1077">
                  <c:v>0.09</c:v>
                </c:pt>
                <c:pt idx="1078">
                  <c:v>0.09</c:v>
                </c:pt>
                <c:pt idx="1079">
                  <c:v>0.09</c:v>
                </c:pt>
                <c:pt idx="1080">
                  <c:v>0.09</c:v>
                </c:pt>
                <c:pt idx="1081">
                  <c:v>0.09</c:v>
                </c:pt>
                <c:pt idx="1082">
                  <c:v>0.1</c:v>
                </c:pt>
                <c:pt idx="1083">
                  <c:v>0.1</c:v>
                </c:pt>
                <c:pt idx="1084">
                  <c:v>0.1</c:v>
                </c:pt>
                <c:pt idx="1085">
                  <c:v>0.1</c:v>
                </c:pt>
                <c:pt idx="1086">
                  <c:v>0.1</c:v>
                </c:pt>
                <c:pt idx="1087">
                  <c:v>0.1</c:v>
                </c:pt>
                <c:pt idx="1088">
                  <c:v>0.1</c:v>
                </c:pt>
                <c:pt idx="1089">
                  <c:v>0.1</c:v>
                </c:pt>
                <c:pt idx="1090">
                  <c:v>0.1</c:v>
                </c:pt>
                <c:pt idx="1091">
                  <c:v>0.1</c:v>
                </c:pt>
                <c:pt idx="1092">
                  <c:v>0.09</c:v>
                </c:pt>
                <c:pt idx="1093">
                  <c:v>0.09</c:v>
                </c:pt>
                <c:pt idx="1094">
                  <c:v>0.09</c:v>
                </c:pt>
                <c:pt idx="1095">
                  <c:v>0.09</c:v>
                </c:pt>
                <c:pt idx="1096">
                  <c:v>0.09</c:v>
                </c:pt>
                <c:pt idx="1097">
                  <c:v>0.09</c:v>
                </c:pt>
                <c:pt idx="1098">
                  <c:v>0.09</c:v>
                </c:pt>
                <c:pt idx="1099">
                  <c:v>0.09</c:v>
                </c:pt>
                <c:pt idx="1100">
                  <c:v>0.09</c:v>
                </c:pt>
                <c:pt idx="1101">
                  <c:v>0.09</c:v>
                </c:pt>
                <c:pt idx="1102">
                  <c:v>0.09</c:v>
                </c:pt>
                <c:pt idx="1103">
                  <c:v>0.09</c:v>
                </c:pt>
                <c:pt idx="1104">
                  <c:v>0.09</c:v>
                </c:pt>
                <c:pt idx="1105">
                  <c:v>0.09</c:v>
                </c:pt>
                <c:pt idx="1106">
                  <c:v>0.09</c:v>
                </c:pt>
                <c:pt idx="1107">
                  <c:v>0.09</c:v>
                </c:pt>
                <c:pt idx="1108">
                  <c:v>0.09</c:v>
                </c:pt>
                <c:pt idx="1109">
                  <c:v>0.09</c:v>
                </c:pt>
                <c:pt idx="1110">
                  <c:v>0.09</c:v>
                </c:pt>
                <c:pt idx="1111">
                  <c:v>0.09</c:v>
                </c:pt>
                <c:pt idx="1112">
                  <c:v>0.09</c:v>
                </c:pt>
                <c:pt idx="1113">
                  <c:v>0.09</c:v>
                </c:pt>
                <c:pt idx="1114">
                  <c:v>0.09</c:v>
                </c:pt>
                <c:pt idx="1115">
                  <c:v>0.09</c:v>
                </c:pt>
                <c:pt idx="1116">
                  <c:v>0.09</c:v>
                </c:pt>
                <c:pt idx="1117">
                  <c:v>0.09</c:v>
                </c:pt>
                <c:pt idx="1118">
                  <c:v>0.09</c:v>
                </c:pt>
                <c:pt idx="1119">
                  <c:v>0.09</c:v>
                </c:pt>
                <c:pt idx="1120">
                  <c:v>0.09</c:v>
                </c:pt>
                <c:pt idx="1121">
                  <c:v>0.09</c:v>
                </c:pt>
                <c:pt idx="1122">
                  <c:v>0.09</c:v>
                </c:pt>
                <c:pt idx="1123">
                  <c:v>0.09</c:v>
                </c:pt>
                <c:pt idx="1124">
                  <c:v>0.09</c:v>
                </c:pt>
                <c:pt idx="1125">
                  <c:v>0.09</c:v>
                </c:pt>
                <c:pt idx="1126">
                  <c:v>0.09</c:v>
                </c:pt>
                <c:pt idx="1127">
                  <c:v>0.09</c:v>
                </c:pt>
                <c:pt idx="1128">
                  <c:v>0.09</c:v>
                </c:pt>
                <c:pt idx="1129">
                  <c:v>0.09</c:v>
                </c:pt>
                <c:pt idx="1130">
                  <c:v>0.09</c:v>
                </c:pt>
                <c:pt idx="1131">
                  <c:v>0.09</c:v>
                </c:pt>
                <c:pt idx="1132">
                  <c:v>0.09</c:v>
                </c:pt>
                <c:pt idx="1133">
                  <c:v>0.09</c:v>
                </c:pt>
                <c:pt idx="1134">
                  <c:v>0.09</c:v>
                </c:pt>
                <c:pt idx="1135">
                  <c:v>0.09</c:v>
                </c:pt>
                <c:pt idx="1136">
                  <c:v>0.09</c:v>
                </c:pt>
                <c:pt idx="1137">
                  <c:v>0.09</c:v>
                </c:pt>
                <c:pt idx="1138">
                  <c:v>0.09</c:v>
                </c:pt>
                <c:pt idx="1139">
                  <c:v>0.09</c:v>
                </c:pt>
                <c:pt idx="1140">
                  <c:v>0.09</c:v>
                </c:pt>
                <c:pt idx="1141">
                  <c:v>0.09</c:v>
                </c:pt>
                <c:pt idx="1142">
                  <c:v>0.09</c:v>
                </c:pt>
                <c:pt idx="1143">
                  <c:v>0.09</c:v>
                </c:pt>
                <c:pt idx="1144">
                  <c:v>0.09</c:v>
                </c:pt>
                <c:pt idx="1145">
                  <c:v>0.09</c:v>
                </c:pt>
                <c:pt idx="1146">
                  <c:v>0.09</c:v>
                </c:pt>
                <c:pt idx="1147">
                  <c:v>0.09</c:v>
                </c:pt>
                <c:pt idx="1148">
                  <c:v>0.09</c:v>
                </c:pt>
                <c:pt idx="1149">
                  <c:v>0.09</c:v>
                </c:pt>
                <c:pt idx="1150">
                  <c:v>0.09</c:v>
                </c:pt>
                <c:pt idx="1151">
                  <c:v>0.09</c:v>
                </c:pt>
                <c:pt idx="1152">
                  <c:v>0.09</c:v>
                </c:pt>
                <c:pt idx="1153">
                  <c:v>0.09</c:v>
                </c:pt>
                <c:pt idx="1154">
                  <c:v>0.1</c:v>
                </c:pt>
                <c:pt idx="1155">
                  <c:v>0.1</c:v>
                </c:pt>
                <c:pt idx="1156">
                  <c:v>0.1</c:v>
                </c:pt>
                <c:pt idx="1157">
                  <c:v>0.1</c:v>
                </c:pt>
                <c:pt idx="1158">
                  <c:v>0.1</c:v>
                </c:pt>
                <c:pt idx="1159">
                  <c:v>0.1</c:v>
                </c:pt>
                <c:pt idx="1160">
                  <c:v>0.1</c:v>
                </c:pt>
                <c:pt idx="1161">
                  <c:v>0.1</c:v>
                </c:pt>
                <c:pt idx="1162">
                  <c:v>0.1</c:v>
                </c:pt>
                <c:pt idx="1163">
                  <c:v>0.1</c:v>
                </c:pt>
                <c:pt idx="1164">
                  <c:v>0.1</c:v>
                </c:pt>
                <c:pt idx="1165">
                  <c:v>0.1</c:v>
                </c:pt>
                <c:pt idx="1166">
                  <c:v>0.1</c:v>
                </c:pt>
                <c:pt idx="1167">
                  <c:v>0.1</c:v>
                </c:pt>
                <c:pt idx="1168">
                  <c:v>0.1</c:v>
                </c:pt>
                <c:pt idx="1169">
                  <c:v>0.1</c:v>
                </c:pt>
                <c:pt idx="1170">
                  <c:v>0.1</c:v>
                </c:pt>
                <c:pt idx="1171">
                  <c:v>0.1</c:v>
                </c:pt>
                <c:pt idx="1172">
                  <c:v>0.1</c:v>
                </c:pt>
                <c:pt idx="1173">
                  <c:v>0.1</c:v>
                </c:pt>
                <c:pt idx="1174">
                  <c:v>0.1</c:v>
                </c:pt>
                <c:pt idx="1175">
                  <c:v>0.1</c:v>
                </c:pt>
                <c:pt idx="1176">
                  <c:v>0.1</c:v>
                </c:pt>
                <c:pt idx="1177">
                  <c:v>0.1</c:v>
                </c:pt>
                <c:pt idx="1178">
                  <c:v>0.1</c:v>
                </c:pt>
                <c:pt idx="1179">
                  <c:v>0.1</c:v>
                </c:pt>
                <c:pt idx="1180">
                  <c:v>0.1</c:v>
                </c:pt>
                <c:pt idx="1181">
                  <c:v>0.1</c:v>
                </c:pt>
                <c:pt idx="1182">
                  <c:v>0.1</c:v>
                </c:pt>
                <c:pt idx="1183">
                  <c:v>0.1</c:v>
                </c:pt>
                <c:pt idx="1184">
                  <c:v>0.1</c:v>
                </c:pt>
                <c:pt idx="1185">
                  <c:v>0.1</c:v>
                </c:pt>
                <c:pt idx="1186">
                  <c:v>0.1</c:v>
                </c:pt>
                <c:pt idx="1187">
                  <c:v>0.1</c:v>
                </c:pt>
                <c:pt idx="1188">
                  <c:v>0.1</c:v>
                </c:pt>
                <c:pt idx="1189">
                  <c:v>0.1</c:v>
                </c:pt>
                <c:pt idx="1190">
                  <c:v>0.1</c:v>
                </c:pt>
                <c:pt idx="1191">
                  <c:v>0.1</c:v>
                </c:pt>
                <c:pt idx="1192">
                  <c:v>0.1</c:v>
                </c:pt>
                <c:pt idx="1193">
                  <c:v>0.1</c:v>
                </c:pt>
                <c:pt idx="1194">
                  <c:v>0.1</c:v>
                </c:pt>
                <c:pt idx="1195">
                  <c:v>0.1</c:v>
                </c:pt>
                <c:pt idx="1196">
                  <c:v>0.1</c:v>
                </c:pt>
                <c:pt idx="1197">
                  <c:v>0.1</c:v>
                </c:pt>
                <c:pt idx="1198">
                  <c:v>0.1</c:v>
                </c:pt>
                <c:pt idx="1199">
                  <c:v>0.1</c:v>
                </c:pt>
                <c:pt idx="1200">
                  <c:v>0.1</c:v>
                </c:pt>
                <c:pt idx="1201">
                  <c:v>0.1</c:v>
                </c:pt>
                <c:pt idx="1202">
                  <c:v>0.1</c:v>
                </c:pt>
                <c:pt idx="1203">
                  <c:v>0.1</c:v>
                </c:pt>
                <c:pt idx="1204">
                  <c:v>0.1</c:v>
                </c:pt>
                <c:pt idx="1205">
                  <c:v>0.1</c:v>
                </c:pt>
                <c:pt idx="1206">
                  <c:v>0.1</c:v>
                </c:pt>
                <c:pt idx="1207">
                  <c:v>0.1</c:v>
                </c:pt>
                <c:pt idx="1208">
                  <c:v>0.1</c:v>
                </c:pt>
                <c:pt idx="1209">
                  <c:v>0.1</c:v>
                </c:pt>
                <c:pt idx="1210">
                  <c:v>0.1</c:v>
                </c:pt>
                <c:pt idx="1211">
                  <c:v>0.1</c:v>
                </c:pt>
                <c:pt idx="1212">
                  <c:v>0.1</c:v>
                </c:pt>
                <c:pt idx="1213">
                  <c:v>0.1</c:v>
                </c:pt>
                <c:pt idx="1214">
                  <c:v>0.1</c:v>
                </c:pt>
                <c:pt idx="1215">
                  <c:v>0.1</c:v>
                </c:pt>
                <c:pt idx="1216">
                  <c:v>0.1</c:v>
                </c:pt>
                <c:pt idx="1217">
                  <c:v>0.1</c:v>
                </c:pt>
                <c:pt idx="1218">
                  <c:v>0.09</c:v>
                </c:pt>
                <c:pt idx="1219">
                  <c:v>0.09</c:v>
                </c:pt>
                <c:pt idx="1220">
                  <c:v>0.1</c:v>
                </c:pt>
                <c:pt idx="1221">
                  <c:v>0.1</c:v>
                </c:pt>
                <c:pt idx="1222">
                  <c:v>0.1</c:v>
                </c:pt>
                <c:pt idx="1223">
                  <c:v>0.1</c:v>
                </c:pt>
                <c:pt idx="1224">
                  <c:v>0.1</c:v>
                </c:pt>
                <c:pt idx="1225">
                  <c:v>0.1</c:v>
                </c:pt>
                <c:pt idx="1226">
                  <c:v>0.09</c:v>
                </c:pt>
                <c:pt idx="1227">
                  <c:v>0.09</c:v>
                </c:pt>
                <c:pt idx="1228">
                  <c:v>0.1</c:v>
                </c:pt>
                <c:pt idx="1229">
                  <c:v>0.1</c:v>
                </c:pt>
                <c:pt idx="1230">
                  <c:v>0.1</c:v>
                </c:pt>
                <c:pt idx="1231">
                  <c:v>0.1</c:v>
                </c:pt>
                <c:pt idx="1232">
                  <c:v>0.1</c:v>
                </c:pt>
                <c:pt idx="1233">
                  <c:v>0.1</c:v>
                </c:pt>
                <c:pt idx="1234">
                  <c:v>0.1</c:v>
                </c:pt>
                <c:pt idx="1235">
                  <c:v>0.1</c:v>
                </c:pt>
                <c:pt idx="1236">
                  <c:v>0.1</c:v>
                </c:pt>
                <c:pt idx="1237">
                  <c:v>0.1</c:v>
                </c:pt>
                <c:pt idx="1238">
                  <c:v>0.1</c:v>
                </c:pt>
                <c:pt idx="1239">
                  <c:v>0.1</c:v>
                </c:pt>
                <c:pt idx="1240">
                  <c:v>0.1</c:v>
                </c:pt>
                <c:pt idx="1241">
                  <c:v>0.09</c:v>
                </c:pt>
                <c:pt idx="1242">
                  <c:v>0.09</c:v>
                </c:pt>
                <c:pt idx="1243">
                  <c:v>0.09</c:v>
                </c:pt>
                <c:pt idx="1244">
                  <c:v>0.09</c:v>
                </c:pt>
                <c:pt idx="1245">
                  <c:v>0.09</c:v>
                </c:pt>
                <c:pt idx="1246">
                  <c:v>0.09</c:v>
                </c:pt>
                <c:pt idx="1247">
                  <c:v>0.09</c:v>
                </c:pt>
                <c:pt idx="1248">
                  <c:v>0.09</c:v>
                </c:pt>
                <c:pt idx="1249">
                  <c:v>0.09</c:v>
                </c:pt>
                <c:pt idx="1250">
                  <c:v>0.09</c:v>
                </c:pt>
                <c:pt idx="1251">
                  <c:v>0.09</c:v>
                </c:pt>
                <c:pt idx="1252">
                  <c:v>0.09</c:v>
                </c:pt>
                <c:pt idx="1253">
                  <c:v>0.09</c:v>
                </c:pt>
                <c:pt idx="1254">
                  <c:v>0.09</c:v>
                </c:pt>
                <c:pt idx="1255">
                  <c:v>0.09</c:v>
                </c:pt>
                <c:pt idx="1256">
                  <c:v>0.09</c:v>
                </c:pt>
                <c:pt idx="1257">
                  <c:v>0.09</c:v>
                </c:pt>
                <c:pt idx="1258">
                  <c:v>0.09</c:v>
                </c:pt>
                <c:pt idx="1259">
                  <c:v>0.09</c:v>
                </c:pt>
                <c:pt idx="1260">
                  <c:v>0.09</c:v>
                </c:pt>
                <c:pt idx="1261">
                  <c:v>0.09</c:v>
                </c:pt>
                <c:pt idx="1262">
                  <c:v>0.09</c:v>
                </c:pt>
                <c:pt idx="1263">
                  <c:v>0.09</c:v>
                </c:pt>
                <c:pt idx="1264">
                  <c:v>0.09</c:v>
                </c:pt>
                <c:pt idx="1265">
                  <c:v>0.09</c:v>
                </c:pt>
                <c:pt idx="1266">
                  <c:v>0.09</c:v>
                </c:pt>
                <c:pt idx="1267">
                  <c:v>0.09</c:v>
                </c:pt>
                <c:pt idx="1268">
                  <c:v>0.09</c:v>
                </c:pt>
                <c:pt idx="1269">
                  <c:v>0.09</c:v>
                </c:pt>
                <c:pt idx="1270">
                  <c:v>0.09</c:v>
                </c:pt>
                <c:pt idx="1271">
                  <c:v>0.09</c:v>
                </c:pt>
                <c:pt idx="1272">
                  <c:v>0.09</c:v>
                </c:pt>
                <c:pt idx="1273">
                  <c:v>0.09</c:v>
                </c:pt>
                <c:pt idx="1274">
                  <c:v>0.09</c:v>
                </c:pt>
                <c:pt idx="1275">
                  <c:v>0.09</c:v>
                </c:pt>
                <c:pt idx="1276">
                  <c:v>0.09</c:v>
                </c:pt>
                <c:pt idx="1277">
                  <c:v>0.09</c:v>
                </c:pt>
                <c:pt idx="1278">
                  <c:v>0.09</c:v>
                </c:pt>
                <c:pt idx="1279">
                  <c:v>0.09</c:v>
                </c:pt>
                <c:pt idx="1280">
                  <c:v>0.09</c:v>
                </c:pt>
                <c:pt idx="1281">
                  <c:v>0.09</c:v>
                </c:pt>
                <c:pt idx="1282">
                  <c:v>0.09</c:v>
                </c:pt>
                <c:pt idx="1283">
                  <c:v>0.09</c:v>
                </c:pt>
                <c:pt idx="1284">
                  <c:v>0.09</c:v>
                </c:pt>
                <c:pt idx="1285">
                  <c:v>0.09</c:v>
                </c:pt>
                <c:pt idx="1286">
                  <c:v>0.09</c:v>
                </c:pt>
                <c:pt idx="1287">
                  <c:v>0.09</c:v>
                </c:pt>
                <c:pt idx="1288">
                  <c:v>0.09</c:v>
                </c:pt>
                <c:pt idx="1289">
                  <c:v>0.09</c:v>
                </c:pt>
                <c:pt idx="1290">
                  <c:v>0.09</c:v>
                </c:pt>
                <c:pt idx="1291">
                  <c:v>0.09</c:v>
                </c:pt>
                <c:pt idx="1292">
                  <c:v>0.09</c:v>
                </c:pt>
                <c:pt idx="1293">
                  <c:v>0.09</c:v>
                </c:pt>
                <c:pt idx="1294">
                  <c:v>0.09</c:v>
                </c:pt>
                <c:pt idx="1295">
                  <c:v>0.09</c:v>
                </c:pt>
                <c:pt idx="1296">
                  <c:v>0.09</c:v>
                </c:pt>
                <c:pt idx="1297">
                  <c:v>0.09</c:v>
                </c:pt>
                <c:pt idx="1298">
                  <c:v>0.09</c:v>
                </c:pt>
                <c:pt idx="1299">
                  <c:v>0.09</c:v>
                </c:pt>
                <c:pt idx="1300">
                  <c:v>0.09</c:v>
                </c:pt>
                <c:pt idx="1301">
                  <c:v>0.09</c:v>
                </c:pt>
                <c:pt idx="1302">
                  <c:v>0.09</c:v>
                </c:pt>
                <c:pt idx="1303">
                  <c:v>0.09</c:v>
                </c:pt>
                <c:pt idx="1304">
                  <c:v>0.09</c:v>
                </c:pt>
                <c:pt idx="1305">
                  <c:v>0.09</c:v>
                </c:pt>
                <c:pt idx="1306">
                  <c:v>0.09</c:v>
                </c:pt>
                <c:pt idx="1307">
                  <c:v>0.09</c:v>
                </c:pt>
                <c:pt idx="1308">
                  <c:v>0.09</c:v>
                </c:pt>
                <c:pt idx="1309">
                  <c:v>0.09</c:v>
                </c:pt>
                <c:pt idx="1310">
                  <c:v>0.09</c:v>
                </c:pt>
                <c:pt idx="1311">
                  <c:v>0.09</c:v>
                </c:pt>
                <c:pt idx="1312">
                  <c:v>0.09</c:v>
                </c:pt>
                <c:pt idx="1313">
                  <c:v>0.09</c:v>
                </c:pt>
                <c:pt idx="1314">
                  <c:v>0.09</c:v>
                </c:pt>
                <c:pt idx="1315">
                  <c:v>0.09</c:v>
                </c:pt>
                <c:pt idx="1316">
                  <c:v>0.09</c:v>
                </c:pt>
                <c:pt idx="1317">
                  <c:v>0.09</c:v>
                </c:pt>
                <c:pt idx="1318">
                  <c:v>0.09</c:v>
                </c:pt>
                <c:pt idx="1319">
                  <c:v>0.09</c:v>
                </c:pt>
                <c:pt idx="1320">
                  <c:v>0.09</c:v>
                </c:pt>
                <c:pt idx="1321">
                  <c:v>0.09</c:v>
                </c:pt>
                <c:pt idx="1322">
                  <c:v>0.09</c:v>
                </c:pt>
                <c:pt idx="1323">
                  <c:v>0.09</c:v>
                </c:pt>
                <c:pt idx="1324">
                  <c:v>0.09</c:v>
                </c:pt>
                <c:pt idx="1325">
                  <c:v>0.09</c:v>
                </c:pt>
                <c:pt idx="1326">
                  <c:v>0.09</c:v>
                </c:pt>
                <c:pt idx="1327">
                  <c:v>0.09</c:v>
                </c:pt>
                <c:pt idx="1328">
                  <c:v>0.09</c:v>
                </c:pt>
                <c:pt idx="1329">
                  <c:v>0.09</c:v>
                </c:pt>
                <c:pt idx="1330">
                  <c:v>0.09</c:v>
                </c:pt>
                <c:pt idx="1331">
                  <c:v>0.09</c:v>
                </c:pt>
                <c:pt idx="1332">
                  <c:v>0.09</c:v>
                </c:pt>
                <c:pt idx="1333">
                  <c:v>0.09</c:v>
                </c:pt>
                <c:pt idx="1334">
                  <c:v>0.09</c:v>
                </c:pt>
                <c:pt idx="1335">
                  <c:v>0.09</c:v>
                </c:pt>
                <c:pt idx="1336">
                  <c:v>0.09</c:v>
                </c:pt>
                <c:pt idx="1337">
                  <c:v>0.09</c:v>
                </c:pt>
                <c:pt idx="1338">
                  <c:v>0.09</c:v>
                </c:pt>
                <c:pt idx="1339">
                  <c:v>0.09</c:v>
                </c:pt>
                <c:pt idx="1340">
                  <c:v>0.09</c:v>
                </c:pt>
                <c:pt idx="1341">
                  <c:v>0.09</c:v>
                </c:pt>
                <c:pt idx="1342">
                  <c:v>0.09</c:v>
                </c:pt>
                <c:pt idx="1343">
                  <c:v>0.09</c:v>
                </c:pt>
                <c:pt idx="1344">
                  <c:v>0.09</c:v>
                </c:pt>
                <c:pt idx="1345">
                  <c:v>0.09</c:v>
                </c:pt>
                <c:pt idx="1346">
                  <c:v>0.09</c:v>
                </c:pt>
                <c:pt idx="1347">
                  <c:v>0.09</c:v>
                </c:pt>
                <c:pt idx="1348">
                  <c:v>0.09</c:v>
                </c:pt>
                <c:pt idx="1349">
                  <c:v>0.09</c:v>
                </c:pt>
                <c:pt idx="1350">
                  <c:v>0.09</c:v>
                </c:pt>
                <c:pt idx="1351">
                  <c:v>0.09</c:v>
                </c:pt>
                <c:pt idx="1352">
                  <c:v>0.09</c:v>
                </c:pt>
                <c:pt idx="1353">
                  <c:v>0.09</c:v>
                </c:pt>
                <c:pt idx="1354">
                  <c:v>0.09</c:v>
                </c:pt>
                <c:pt idx="1355">
                  <c:v>0.09</c:v>
                </c:pt>
                <c:pt idx="1356">
                  <c:v>0.09</c:v>
                </c:pt>
                <c:pt idx="1357">
                  <c:v>0.09</c:v>
                </c:pt>
                <c:pt idx="1358">
                  <c:v>0.09</c:v>
                </c:pt>
                <c:pt idx="1359">
                  <c:v>0.09</c:v>
                </c:pt>
                <c:pt idx="1360">
                  <c:v>0.09</c:v>
                </c:pt>
                <c:pt idx="1361">
                  <c:v>0.09</c:v>
                </c:pt>
                <c:pt idx="1362">
                  <c:v>0.09</c:v>
                </c:pt>
                <c:pt idx="1363">
                  <c:v>0.09</c:v>
                </c:pt>
                <c:pt idx="1364">
                  <c:v>0.09</c:v>
                </c:pt>
                <c:pt idx="1365">
                  <c:v>0.09</c:v>
                </c:pt>
                <c:pt idx="1366">
                  <c:v>0.09</c:v>
                </c:pt>
                <c:pt idx="1367">
                  <c:v>0.09</c:v>
                </c:pt>
                <c:pt idx="1368">
                  <c:v>0.09</c:v>
                </c:pt>
                <c:pt idx="1369">
                  <c:v>0.09</c:v>
                </c:pt>
                <c:pt idx="1370">
                  <c:v>0.09</c:v>
                </c:pt>
                <c:pt idx="1371">
                  <c:v>0.09</c:v>
                </c:pt>
                <c:pt idx="1372">
                  <c:v>0.09</c:v>
                </c:pt>
                <c:pt idx="1373">
                  <c:v>0.09</c:v>
                </c:pt>
                <c:pt idx="1374">
                  <c:v>0.09</c:v>
                </c:pt>
                <c:pt idx="1375">
                  <c:v>0.09</c:v>
                </c:pt>
                <c:pt idx="1376">
                  <c:v>0.09</c:v>
                </c:pt>
                <c:pt idx="1377">
                  <c:v>0.09</c:v>
                </c:pt>
                <c:pt idx="1378">
                  <c:v>0.09</c:v>
                </c:pt>
                <c:pt idx="1379">
                  <c:v>0.09</c:v>
                </c:pt>
                <c:pt idx="1380">
                  <c:v>0.09</c:v>
                </c:pt>
                <c:pt idx="1381">
                  <c:v>0.09</c:v>
                </c:pt>
                <c:pt idx="1382">
                  <c:v>0.09</c:v>
                </c:pt>
                <c:pt idx="1384">
                  <c:v>0.09</c:v>
                </c:pt>
                <c:pt idx="1385">
                  <c:v>0.09</c:v>
                </c:pt>
                <c:pt idx="1386">
                  <c:v>0.09</c:v>
                </c:pt>
                <c:pt idx="1387">
                  <c:v>0.09</c:v>
                </c:pt>
                <c:pt idx="1388">
                  <c:v>0.09</c:v>
                </c:pt>
                <c:pt idx="1389">
                  <c:v>0.09</c:v>
                </c:pt>
                <c:pt idx="1390">
                  <c:v>0.09</c:v>
                </c:pt>
                <c:pt idx="1391">
                  <c:v>0.09</c:v>
                </c:pt>
                <c:pt idx="1392">
                  <c:v>0.09</c:v>
                </c:pt>
                <c:pt idx="1393">
                  <c:v>0.09</c:v>
                </c:pt>
                <c:pt idx="1394">
                  <c:v>0.09</c:v>
                </c:pt>
                <c:pt idx="1395">
                  <c:v>0.09</c:v>
                </c:pt>
                <c:pt idx="1396">
                  <c:v>0.09</c:v>
                </c:pt>
                <c:pt idx="1397">
                  <c:v>0.09</c:v>
                </c:pt>
                <c:pt idx="1398">
                  <c:v>0.09</c:v>
                </c:pt>
                <c:pt idx="1399">
                  <c:v>0.09</c:v>
                </c:pt>
                <c:pt idx="1400">
                  <c:v>0.09</c:v>
                </c:pt>
                <c:pt idx="1401">
                  <c:v>0.09</c:v>
                </c:pt>
                <c:pt idx="1402">
                  <c:v>0.1</c:v>
                </c:pt>
                <c:pt idx="1403">
                  <c:v>0.1</c:v>
                </c:pt>
                <c:pt idx="1404">
                  <c:v>0.1</c:v>
                </c:pt>
                <c:pt idx="1405">
                  <c:v>0.1</c:v>
                </c:pt>
                <c:pt idx="1406">
                  <c:v>0.11</c:v>
                </c:pt>
                <c:pt idx="1407">
                  <c:v>0.11</c:v>
                </c:pt>
                <c:pt idx="1408">
                  <c:v>0.12</c:v>
                </c:pt>
                <c:pt idx="1409">
                  <c:v>0.12</c:v>
                </c:pt>
                <c:pt idx="1410">
                  <c:v>0.13</c:v>
                </c:pt>
                <c:pt idx="1411">
                  <c:v>0.13</c:v>
                </c:pt>
                <c:pt idx="1412">
                  <c:v>0.13</c:v>
                </c:pt>
                <c:pt idx="1413">
                  <c:v>0.13</c:v>
                </c:pt>
                <c:pt idx="1414">
                  <c:v>0.12</c:v>
                </c:pt>
                <c:pt idx="1415">
                  <c:v>0.12</c:v>
                </c:pt>
                <c:pt idx="1416">
                  <c:v>0.12</c:v>
                </c:pt>
                <c:pt idx="1417">
                  <c:v>0.11</c:v>
                </c:pt>
                <c:pt idx="1418">
                  <c:v>0.11</c:v>
                </c:pt>
                <c:pt idx="1419">
                  <c:v>0.11</c:v>
                </c:pt>
                <c:pt idx="1420">
                  <c:v>0.1</c:v>
                </c:pt>
                <c:pt idx="1421">
                  <c:v>0.1</c:v>
                </c:pt>
                <c:pt idx="1422">
                  <c:v>0.1</c:v>
                </c:pt>
                <c:pt idx="1423">
                  <c:v>0.1</c:v>
                </c:pt>
                <c:pt idx="1424">
                  <c:v>0.1</c:v>
                </c:pt>
                <c:pt idx="1425">
                  <c:v>0.1</c:v>
                </c:pt>
                <c:pt idx="1426">
                  <c:v>0.1</c:v>
                </c:pt>
                <c:pt idx="1427">
                  <c:v>0.09</c:v>
                </c:pt>
                <c:pt idx="1428">
                  <c:v>0.09</c:v>
                </c:pt>
                <c:pt idx="1429">
                  <c:v>0.09</c:v>
                </c:pt>
                <c:pt idx="1430">
                  <c:v>0.1</c:v>
                </c:pt>
                <c:pt idx="1431">
                  <c:v>0.1</c:v>
                </c:pt>
                <c:pt idx="1432">
                  <c:v>0.09</c:v>
                </c:pt>
                <c:pt idx="1433">
                  <c:v>0.09</c:v>
                </c:pt>
                <c:pt idx="1434">
                  <c:v>0.09</c:v>
                </c:pt>
                <c:pt idx="1435">
                  <c:v>0.09</c:v>
                </c:pt>
                <c:pt idx="1436">
                  <c:v>0.09</c:v>
                </c:pt>
                <c:pt idx="1437">
                  <c:v>0.09</c:v>
                </c:pt>
                <c:pt idx="1438">
                  <c:v>0.09</c:v>
                </c:pt>
                <c:pt idx="1439">
                  <c:v>0.09</c:v>
                </c:pt>
                <c:pt idx="1440">
                  <c:v>0.09</c:v>
                </c:pt>
                <c:pt idx="1441">
                  <c:v>0.09</c:v>
                </c:pt>
                <c:pt idx="1443">
                  <c:v>0.09</c:v>
                </c:pt>
                <c:pt idx="1444">
                  <c:v>0.09</c:v>
                </c:pt>
                <c:pt idx="1445">
                  <c:v>0.09</c:v>
                </c:pt>
                <c:pt idx="1446">
                  <c:v>0.09</c:v>
                </c:pt>
                <c:pt idx="1447">
                  <c:v>0.09</c:v>
                </c:pt>
                <c:pt idx="1448">
                  <c:v>0.09</c:v>
                </c:pt>
                <c:pt idx="1449">
                  <c:v>0.09</c:v>
                </c:pt>
                <c:pt idx="1450">
                  <c:v>0.09</c:v>
                </c:pt>
                <c:pt idx="1451">
                  <c:v>0.09</c:v>
                </c:pt>
                <c:pt idx="1452">
                  <c:v>0.09</c:v>
                </c:pt>
                <c:pt idx="1453">
                  <c:v>0.09</c:v>
                </c:pt>
                <c:pt idx="1454">
                  <c:v>0.09</c:v>
                </c:pt>
                <c:pt idx="1455">
                  <c:v>0.09</c:v>
                </c:pt>
                <c:pt idx="1456">
                  <c:v>0.09</c:v>
                </c:pt>
                <c:pt idx="1457">
                  <c:v>0.09</c:v>
                </c:pt>
                <c:pt idx="1458">
                  <c:v>0.09</c:v>
                </c:pt>
                <c:pt idx="1459">
                  <c:v>0.09</c:v>
                </c:pt>
                <c:pt idx="1460">
                  <c:v>0.09</c:v>
                </c:pt>
                <c:pt idx="1461">
                  <c:v>0.09</c:v>
                </c:pt>
                <c:pt idx="1462">
                  <c:v>0.09</c:v>
                </c:pt>
                <c:pt idx="1463">
                  <c:v>0.09</c:v>
                </c:pt>
                <c:pt idx="1464">
                  <c:v>0.09</c:v>
                </c:pt>
                <c:pt idx="1465">
                  <c:v>0.09</c:v>
                </c:pt>
                <c:pt idx="1466">
                  <c:v>0.09</c:v>
                </c:pt>
                <c:pt idx="1467">
                  <c:v>0.09</c:v>
                </c:pt>
                <c:pt idx="1468">
                  <c:v>0.09</c:v>
                </c:pt>
                <c:pt idx="1469">
                  <c:v>0.09</c:v>
                </c:pt>
                <c:pt idx="1470">
                  <c:v>0.09</c:v>
                </c:pt>
                <c:pt idx="1471">
                  <c:v>0.09</c:v>
                </c:pt>
                <c:pt idx="1472">
                  <c:v>0.09</c:v>
                </c:pt>
                <c:pt idx="1473">
                  <c:v>0.09</c:v>
                </c:pt>
                <c:pt idx="1474">
                  <c:v>0.09</c:v>
                </c:pt>
                <c:pt idx="1475">
                  <c:v>0.09</c:v>
                </c:pt>
                <c:pt idx="1476">
                  <c:v>0.09</c:v>
                </c:pt>
                <c:pt idx="1477">
                  <c:v>0.09</c:v>
                </c:pt>
                <c:pt idx="1478">
                  <c:v>0.09</c:v>
                </c:pt>
                <c:pt idx="1479">
                  <c:v>0.09</c:v>
                </c:pt>
                <c:pt idx="1480">
                  <c:v>0.09</c:v>
                </c:pt>
                <c:pt idx="1481">
                  <c:v>0.09</c:v>
                </c:pt>
                <c:pt idx="1482">
                  <c:v>0.09</c:v>
                </c:pt>
                <c:pt idx="1483">
                  <c:v>0.09</c:v>
                </c:pt>
                <c:pt idx="1484">
                  <c:v>0.09</c:v>
                </c:pt>
                <c:pt idx="1485">
                  <c:v>0.09</c:v>
                </c:pt>
                <c:pt idx="1486">
                  <c:v>0.09</c:v>
                </c:pt>
                <c:pt idx="1487">
                  <c:v>0.09</c:v>
                </c:pt>
                <c:pt idx="1488">
                  <c:v>0.09</c:v>
                </c:pt>
                <c:pt idx="1489">
                  <c:v>0.09</c:v>
                </c:pt>
                <c:pt idx="1490">
                  <c:v>0.09</c:v>
                </c:pt>
                <c:pt idx="1491">
                  <c:v>0.09</c:v>
                </c:pt>
                <c:pt idx="1492">
                  <c:v>0.09</c:v>
                </c:pt>
                <c:pt idx="1493">
                  <c:v>0.09</c:v>
                </c:pt>
                <c:pt idx="1494">
                  <c:v>0.09</c:v>
                </c:pt>
                <c:pt idx="1495">
                  <c:v>0.09</c:v>
                </c:pt>
                <c:pt idx="1496">
                  <c:v>0.09</c:v>
                </c:pt>
                <c:pt idx="1497">
                  <c:v>0.09</c:v>
                </c:pt>
                <c:pt idx="1498">
                  <c:v>0.09</c:v>
                </c:pt>
                <c:pt idx="1499">
                  <c:v>0.09</c:v>
                </c:pt>
                <c:pt idx="1500">
                  <c:v>0.09</c:v>
                </c:pt>
                <c:pt idx="1501">
                  <c:v>0.09</c:v>
                </c:pt>
                <c:pt idx="1502">
                  <c:v>0.09</c:v>
                </c:pt>
                <c:pt idx="1503">
                  <c:v>0.09</c:v>
                </c:pt>
                <c:pt idx="1504">
                  <c:v>0.09</c:v>
                </c:pt>
                <c:pt idx="1505">
                  <c:v>0.09</c:v>
                </c:pt>
                <c:pt idx="1506">
                  <c:v>0.09</c:v>
                </c:pt>
                <c:pt idx="1507">
                  <c:v>0.09</c:v>
                </c:pt>
                <c:pt idx="1508">
                  <c:v>0.09</c:v>
                </c:pt>
                <c:pt idx="1509">
                  <c:v>0.09</c:v>
                </c:pt>
                <c:pt idx="1510">
                  <c:v>0.09</c:v>
                </c:pt>
                <c:pt idx="1511">
                  <c:v>0.09</c:v>
                </c:pt>
                <c:pt idx="1512">
                  <c:v>0.09</c:v>
                </c:pt>
                <c:pt idx="1513">
                  <c:v>0.09</c:v>
                </c:pt>
                <c:pt idx="1514">
                  <c:v>0.09</c:v>
                </c:pt>
                <c:pt idx="1515">
                  <c:v>0.09</c:v>
                </c:pt>
                <c:pt idx="1516">
                  <c:v>0.09</c:v>
                </c:pt>
                <c:pt idx="1517">
                  <c:v>0.09</c:v>
                </c:pt>
                <c:pt idx="1518">
                  <c:v>0.09</c:v>
                </c:pt>
                <c:pt idx="1519">
                  <c:v>0.09</c:v>
                </c:pt>
                <c:pt idx="1520">
                  <c:v>0.09</c:v>
                </c:pt>
                <c:pt idx="1521">
                  <c:v>0.09</c:v>
                </c:pt>
                <c:pt idx="1522">
                  <c:v>0.09</c:v>
                </c:pt>
                <c:pt idx="1523">
                  <c:v>0.09</c:v>
                </c:pt>
                <c:pt idx="1524">
                  <c:v>0.09</c:v>
                </c:pt>
                <c:pt idx="1525">
                  <c:v>0.09</c:v>
                </c:pt>
                <c:pt idx="1526">
                  <c:v>0.09</c:v>
                </c:pt>
                <c:pt idx="1527">
                  <c:v>0.09</c:v>
                </c:pt>
                <c:pt idx="1528">
                  <c:v>0.09</c:v>
                </c:pt>
                <c:pt idx="1529">
                  <c:v>0.09</c:v>
                </c:pt>
                <c:pt idx="1530">
                  <c:v>0.09</c:v>
                </c:pt>
                <c:pt idx="1531">
                  <c:v>0.09</c:v>
                </c:pt>
                <c:pt idx="1532">
                  <c:v>0.09</c:v>
                </c:pt>
                <c:pt idx="1533">
                  <c:v>0.09</c:v>
                </c:pt>
                <c:pt idx="1534">
                  <c:v>0.09</c:v>
                </c:pt>
                <c:pt idx="1535">
                  <c:v>0.09</c:v>
                </c:pt>
                <c:pt idx="1536">
                  <c:v>0.09</c:v>
                </c:pt>
                <c:pt idx="1537">
                  <c:v>0.09</c:v>
                </c:pt>
                <c:pt idx="1538">
                  <c:v>0.09</c:v>
                </c:pt>
                <c:pt idx="1539">
                  <c:v>0.09</c:v>
                </c:pt>
                <c:pt idx="1540">
                  <c:v>0.09</c:v>
                </c:pt>
                <c:pt idx="1541">
                  <c:v>0.09</c:v>
                </c:pt>
                <c:pt idx="1542">
                  <c:v>0.09</c:v>
                </c:pt>
                <c:pt idx="1543">
                  <c:v>0.09</c:v>
                </c:pt>
                <c:pt idx="1544">
                  <c:v>0.09</c:v>
                </c:pt>
                <c:pt idx="1545">
                  <c:v>0.09</c:v>
                </c:pt>
                <c:pt idx="1546">
                  <c:v>0.09</c:v>
                </c:pt>
                <c:pt idx="1547">
                  <c:v>0.09</c:v>
                </c:pt>
                <c:pt idx="1548">
                  <c:v>0.09</c:v>
                </c:pt>
                <c:pt idx="1549">
                  <c:v>0.09</c:v>
                </c:pt>
                <c:pt idx="1550">
                  <c:v>0.09</c:v>
                </c:pt>
                <c:pt idx="1551">
                  <c:v>0.09</c:v>
                </c:pt>
                <c:pt idx="1552">
                  <c:v>0.09</c:v>
                </c:pt>
                <c:pt idx="1553">
                  <c:v>0.09</c:v>
                </c:pt>
                <c:pt idx="1554">
                  <c:v>0.09</c:v>
                </c:pt>
                <c:pt idx="1555">
                  <c:v>0.09</c:v>
                </c:pt>
                <c:pt idx="1556">
                  <c:v>0.09</c:v>
                </c:pt>
                <c:pt idx="1557">
                  <c:v>0.09</c:v>
                </c:pt>
                <c:pt idx="1558">
                  <c:v>0.09</c:v>
                </c:pt>
                <c:pt idx="1559">
                  <c:v>0.09</c:v>
                </c:pt>
                <c:pt idx="1560">
                  <c:v>0.09</c:v>
                </c:pt>
                <c:pt idx="1561">
                  <c:v>0.09</c:v>
                </c:pt>
                <c:pt idx="1562">
                  <c:v>0.09</c:v>
                </c:pt>
                <c:pt idx="1563">
                  <c:v>0.09</c:v>
                </c:pt>
                <c:pt idx="1564">
                  <c:v>0.09</c:v>
                </c:pt>
                <c:pt idx="1565">
                  <c:v>0.09</c:v>
                </c:pt>
                <c:pt idx="1566">
                  <c:v>0.09</c:v>
                </c:pt>
                <c:pt idx="1567">
                  <c:v>0.09</c:v>
                </c:pt>
                <c:pt idx="1568">
                  <c:v>0.09</c:v>
                </c:pt>
                <c:pt idx="1569">
                  <c:v>0.09</c:v>
                </c:pt>
                <c:pt idx="1570">
                  <c:v>0.09</c:v>
                </c:pt>
                <c:pt idx="1571">
                  <c:v>0.09</c:v>
                </c:pt>
                <c:pt idx="1572">
                  <c:v>0.09</c:v>
                </c:pt>
                <c:pt idx="1573">
                  <c:v>0.09</c:v>
                </c:pt>
                <c:pt idx="1574">
                  <c:v>0.09</c:v>
                </c:pt>
                <c:pt idx="1575">
                  <c:v>0.09</c:v>
                </c:pt>
                <c:pt idx="1576">
                  <c:v>0.09</c:v>
                </c:pt>
                <c:pt idx="1577">
                  <c:v>0.09</c:v>
                </c:pt>
                <c:pt idx="1578">
                  <c:v>0.09</c:v>
                </c:pt>
                <c:pt idx="1579">
                  <c:v>0.09</c:v>
                </c:pt>
                <c:pt idx="1580">
                  <c:v>0.09</c:v>
                </c:pt>
                <c:pt idx="1581">
                  <c:v>0.09</c:v>
                </c:pt>
                <c:pt idx="1582">
                  <c:v>0.09</c:v>
                </c:pt>
                <c:pt idx="1583">
                  <c:v>0.09</c:v>
                </c:pt>
                <c:pt idx="1584">
                  <c:v>0.09</c:v>
                </c:pt>
                <c:pt idx="1585">
                  <c:v>0.09</c:v>
                </c:pt>
                <c:pt idx="1586">
                  <c:v>0.09</c:v>
                </c:pt>
                <c:pt idx="1587">
                  <c:v>0.09</c:v>
                </c:pt>
                <c:pt idx="1588">
                  <c:v>0.09</c:v>
                </c:pt>
                <c:pt idx="1589">
                  <c:v>0.09</c:v>
                </c:pt>
                <c:pt idx="1590">
                  <c:v>0.09</c:v>
                </c:pt>
                <c:pt idx="1591">
                  <c:v>0.09</c:v>
                </c:pt>
                <c:pt idx="1592">
                  <c:v>0.09</c:v>
                </c:pt>
                <c:pt idx="1593">
                  <c:v>0.09</c:v>
                </c:pt>
                <c:pt idx="1594">
                  <c:v>0.09</c:v>
                </c:pt>
                <c:pt idx="1595">
                  <c:v>0.09</c:v>
                </c:pt>
                <c:pt idx="1596">
                  <c:v>0.09</c:v>
                </c:pt>
                <c:pt idx="1597">
                  <c:v>0.09</c:v>
                </c:pt>
                <c:pt idx="1598">
                  <c:v>0.09</c:v>
                </c:pt>
                <c:pt idx="1599">
                  <c:v>0.09</c:v>
                </c:pt>
                <c:pt idx="1600">
                  <c:v>0.09</c:v>
                </c:pt>
                <c:pt idx="1601">
                  <c:v>0.09</c:v>
                </c:pt>
                <c:pt idx="1602">
                  <c:v>0.09</c:v>
                </c:pt>
                <c:pt idx="1603">
                  <c:v>0.09</c:v>
                </c:pt>
                <c:pt idx="1604">
                  <c:v>0.09</c:v>
                </c:pt>
                <c:pt idx="1605">
                  <c:v>0.09</c:v>
                </c:pt>
                <c:pt idx="1606">
                  <c:v>0.09</c:v>
                </c:pt>
                <c:pt idx="1607">
                  <c:v>0.09</c:v>
                </c:pt>
                <c:pt idx="1608">
                  <c:v>0.09</c:v>
                </c:pt>
                <c:pt idx="1609">
                  <c:v>0.09</c:v>
                </c:pt>
                <c:pt idx="1610">
                  <c:v>0.09</c:v>
                </c:pt>
                <c:pt idx="1611">
                  <c:v>0.09</c:v>
                </c:pt>
                <c:pt idx="1612">
                  <c:v>0.09</c:v>
                </c:pt>
                <c:pt idx="1613">
                  <c:v>0.09</c:v>
                </c:pt>
                <c:pt idx="1614">
                  <c:v>0.09</c:v>
                </c:pt>
                <c:pt idx="1615">
                  <c:v>0.09</c:v>
                </c:pt>
                <c:pt idx="1616">
                  <c:v>0.09</c:v>
                </c:pt>
                <c:pt idx="1617">
                  <c:v>0.09</c:v>
                </c:pt>
                <c:pt idx="1618">
                  <c:v>0.09</c:v>
                </c:pt>
                <c:pt idx="1619">
                  <c:v>0.09</c:v>
                </c:pt>
                <c:pt idx="1620">
                  <c:v>0.09</c:v>
                </c:pt>
                <c:pt idx="1621">
                  <c:v>0.09</c:v>
                </c:pt>
                <c:pt idx="1622">
                  <c:v>0.09</c:v>
                </c:pt>
                <c:pt idx="1623">
                  <c:v>0.09</c:v>
                </c:pt>
                <c:pt idx="1624">
                  <c:v>0.09</c:v>
                </c:pt>
                <c:pt idx="1625">
                  <c:v>0.09</c:v>
                </c:pt>
                <c:pt idx="1626">
                  <c:v>0.09</c:v>
                </c:pt>
                <c:pt idx="1627">
                  <c:v>0.09</c:v>
                </c:pt>
                <c:pt idx="1628">
                  <c:v>0.09</c:v>
                </c:pt>
                <c:pt idx="1629">
                  <c:v>0.09</c:v>
                </c:pt>
                <c:pt idx="1630">
                  <c:v>0.09</c:v>
                </c:pt>
                <c:pt idx="1631">
                  <c:v>0.09</c:v>
                </c:pt>
                <c:pt idx="1632">
                  <c:v>0.09</c:v>
                </c:pt>
                <c:pt idx="1633">
                  <c:v>0.09</c:v>
                </c:pt>
                <c:pt idx="1634">
                  <c:v>0.09</c:v>
                </c:pt>
                <c:pt idx="1635">
                  <c:v>0.09</c:v>
                </c:pt>
                <c:pt idx="1636">
                  <c:v>0.09</c:v>
                </c:pt>
                <c:pt idx="1637">
                  <c:v>0.09</c:v>
                </c:pt>
                <c:pt idx="1638">
                  <c:v>0.09</c:v>
                </c:pt>
                <c:pt idx="1639">
                  <c:v>0.09</c:v>
                </c:pt>
                <c:pt idx="1640">
                  <c:v>0.09</c:v>
                </c:pt>
                <c:pt idx="1641">
                  <c:v>0.09</c:v>
                </c:pt>
                <c:pt idx="1642">
                  <c:v>0.09</c:v>
                </c:pt>
                <c:pt idx="1643">
                  <c:v>0.09</c:v>
                </c:pt>
                <c:pt idx="1644">
                  <c:v>0.09</c:v>
                </c:pt>
                <c:pt idx="1645">
                  <c:v>0.09</c:v>
                </c:pt>
                <c:pt idx="1646">
                  <c:v>0.09</c:v>
                </c:pt>
                <c:pt idx="1647">
                  <c:v>0.09</c:v>
                </c:pt>
                <c:pt idx="1648">
                  <c:v>0.09</c:v>
                </c:pt>
                <c:pt idx="1649">
                  <c:v>0.09</c:v>
                </c:pt>
                <c:pt idx="1650">
                  <c:v>0.09</c:v>
                </c:pt>
                <c:pt idx="1651">
                  <c:v>0.09</c:v>
                </c:pt>
                <c:pt idx="1652">
                  <c:v>0.09</c:v>
                </c:pt>
                <c:pt idx="1653">
                  <c:v>0.09</c:v>
                </c:pt>
                <c:pt idx="1654">
                  <c:v>0.09</c:v>
                </c:pt>
                <c:pt idx="1655">
                  <c:v>0.09</c:v>
                </c:pt>
                <c:pt idx="1656">
                  <c:v>0.09</c:v>
                </c:pt>
                <c:pt idx="1657">
                  <c:v>0.09</c:v>
                </c:pt>
                <c:pt idx="1658">
                  <c:v>0.09</c:v>
                </c:pt>
                <c:pt idx="1659">
                  <c:v>0.09</c:v>
                </c:pt>
                <c:pt idx="1660">
                  <c:v>0.09</c:v>
                </c:pt>
                <c:pt idx="1661">
                  <c:v>0.09</c:v>
                </c:pt>
                <c:pt idx="1662">
                  <c:v>0.09</c:v>
                </c:pt>
                <c:pt idx="1663">
                  <c:v>0.09</c:v>
                </c:pt>
                <c:pt idx="1664">
                  <c:v>0.09</c:v>
                </c:pt>
                <c:pt idx="1665">
                  <c:v>0.09</c:v>
                </c:pt>
                <c:pt idx="1666">
                  <c:v>0.09</c:v>
                </c:pt>
                <c:pt idx="1667">
                  <c:v>0.09</c:v>
                </c:pt>
                <c:pt idx="1668">
                  <c:v>0.09</c:v>
                </c:pt>
                <c:pt idx="1669">
                  <c:v>0.09</c:v>
                </c:pt>
                <c:pt idx="1670">
                  <c:v>0.09</c:v>
                </c:pt>
                <c:pt idx="1671">
                  <c:v>0.09</c:v>
                </c:pt>
                <c:pt idx="1672">
                  <c:v>0.09</c:v>
                </c:pt>
                <c:pt idx="1673">
                  <c:v>0.09</c:v>
                </c:pt>
                <c:pt idx="1674">
                  <c:v>0.09</c:v>
                </c:pt>
                <c:pt idx="1675">
                  <c:v>0.09</c:v>
                </c:pt>
                <c:pt idx="1676">
                  <c:v>0.09</c:v>
                </c:pt>
                <c:pt idx="1677">
                  <c:v>0.09</c:v>
                </c:pt>
                <c:pt idx="1678">
                  <c:v>0.09</c:v>
                </c:pt>
                <c:pt idx="1679">
                  <c:v>0.09</c:v>
                </c:pt>
                <c:pt idx="1680">
                  <c:v>0.09</c:v>
                </c:pt>
                <c:pt idx="1681">
                  <c:v>0.09</c:v>
                </c:pt>
                <c:pt idx="1682">
                  <c:v>0.09</c:v>
                </c:pt>
                <c:pt idx="1683">
                  <c:v>0.09</c:v>
                </c:pt>
                <c:pt idx="1684">
                  <c:v>0.09</c:v>
                </c:pt>
                <c:pt idx="1685">
                  <c:v>0.09</c:v>
                </c:pt>
                <c:pt idx="1686">
                  <c:v>0.09</c:v>
                </c:pt>
                <c:pt idx="1687">
                  <c:v>0.09</c:v>
                </c:pt>
                <c:pt idx="1688">
                  <c:v>0.09</c:v>
                </c:pt>
                <c:pt idx="1689">
                  <c:v>0.09</c:v>
                </c:pt>
                <c:pt idx="1690">
                  <c:v>0.09</c:v>
                </c:pt>
                <c:pt idx="1691">
                  <c:v>0.09</c:v>
                </c:pt>
                <c:pt idx="1692">
                  <c:v>0.09</c:v>
                </c:pt>
                <c:pt idx="1693">
                  <c:v>0.09</c:v>
                </c:pt>
                <c:pt idx="1694">
                  <c:v>0.09</c:v>
                </c:pt>
                <c:pt idx="1695">
                  <c:v>0.09</c:v>
                </c:pt>
                <c:pt idx="1696">
                  <c:v>0.09</c:v>
                </c:pt>
                <c:pt idx="1697">
                  <c:v>0.09</c:v>
                </c:pt>
                <c:pt idx="1698">
                  <c:v>0.09</c:v>
                </c:pt>
                <c:pt idx="1699">
                  <c:v>0.09</c:v>
                </c:pt>
                <c:pt idx="1700">
                  <c:v>0.09</c:v>
                </c:pt>
                <c:pt idx="1701">
                  <c:v>0.09</c:v>
                </c:pt>
                <c:pt idx="1702">
                  <c:v>0.09</c:v>
                </c:pt>
                <c:pt idx="1703">
                  <c:v>0.09</c:v>
                </c:pt>
                <c:pt idx="1704">
                  <c:v>0.09</c:v>
                </c:pt>
                <c:pt idx="1705">
                  <c:v>0.09</c:v>
                </c:pt>
                <c:pt idx="1706">
                  <c:v>0.09</c:v>
                </c:pt>
                <c:pt idx="1707">
                  <c:v>0.09</c:v>
                </c:pt>
                <c:pt idx="1708">
                  <c:v>0.09</c:v>
                </c:pt>
                <c:pt idx="1709">
                  <c:v>0.09</c:v>
                </c:pt>
                <c:pt idx="1710">
                  <c:v>0.09</c:v>
                </c:pt>
                <c:pt idx="1711">
                  <c:v>0.09</c:v>
                </c:pt>
                <c:pt idx="1712">
                  <c:v>0.09</c:v>
                </c:pt>
                <c:pt idx="1713">
                  <c:v>0.09</c:v>
                </c:pt>
                <c:pt idx="1714">
                  <c:v>0.09</c:v>
                </c:pt>
                <c:pt idx="1715">
                  <c:v>0.09</c:v>
                </c:pt>
                <c:pt idx="1716">
                  <c:v>0.09</c:v>
                </c:pt>
                <c:pt idx="1717">
                  <c:v>0.09</c:v>
                </c:pt>
                <c:pt idx="1718">
                  <c:v>0.09</c:v>
                </c:pt>
                <c:pt idx="1719">
                  <c:v>0.09</c:v>
                </c:pt>
                <c:pt idx="1720">
                  <c:v>0.09</c:v>
                </c:pt>
                <c:pt idx="1721">
                  <c:v>0.09</c:v>
                </c:pt>
                <c:pt idx="1722">
                  <c:v>0.09</c:v>
                </c:pt>
                <c:pt idx="1723">
                  <c:v>0.09</c:v>
                </c:pt>
                <c:pt idx="1724">
                  <c:v>0.09</c:v>
                </c:pt>
                <c:pt idx="1725">
                  <c:v>0.09</c:v>
                </c:pt>
                <c:pt idx="1726">
                  <c:v>0.09</c:v>
                </c:pt>
                <c:pt idx="1727">
                  <c:v>0.09</c:v>
                </c:pt>
                <c:pt idx="1728">
                  <c:v>0.09</c:v>
                </c:pt>
                <c:pt idx="1729">
                  <c:v>0.09</c:v>
                </c:pt>
                <c:pt idx="1730">
                  <c:v>0.09</c:v>
                </c:pt>
                <c:pt idx="1731">
                  <c:v>0.09</c:v>
                </c:pt>
                <c:pt idx="1732">
                  <c:v>0.09</c:v>
                </c:pt>
                <c:pt idx="1733">
                  <c:v>0.09</c:v>
                </c:pt>
                <c:pt idx="1734">
                  <c:v>0.09</c:v>
                </c:pt>
                <c:pt idx="1735">
                  <c:v>0.09</c:v>
                </c:pt>
                <c:pt idx="1736">
                  <c:v>0.09</c:v>
                </c:pt>
                <c:pt idx="1737">
                  <c:v>0.09</c:v>
                </c:pt>
                <c:pt idx="1738">
                  <c:v>0.09</c:v>
                </c:pt>
                <c:pt idx="1739">
                  <c:v>0.09</c:v>
                </c:pt>
                <c:pt idx="1740">
                  <c:v>0.09</c:v>
                </c:pt>
                <c:pt idx="1741">
                  <c:v>0.09</c:v>
                </c:pt>
                <c:pt idx="1742">
                  <c:v>0.09</c:v>
                </c:pt>
                <c:pt idx="1743">
                  <c:v>0.09</c:v>
                </c:pt>
                <c:pt idx="1744">
                  <c:v>0.09</c:v>
                </c:pt>
                <c:pt idx="1745">
                  <c:v>0.09</c:v>
                </c:pt>
                <c:pt idx="1746">
                  <c:v>0.09</c:v>
                </c:pt>
                <c:pt idx="1747">
                  <c:v>0.09</c:v>
                </c:pt>
                <c:pt idx="1748">
                  <c:v>0.09</c:v>
                </c:pt>
                <c:pt idx="1749">
                  <c:v>0.09</c:v>
                </c:pt>
                <c:pt idx="1750">
                  <c:v>0.09</c:v>
                </c:pt>
                <c:pt idx="1751">
                  <c:v>0.09</c:v>
                </c:pt>
                <c:pt idx="1752">
                  <c:v>0.09</c:v>
                </c:pt>
                <c:pt idx="1753">
                  <c:v>0.09</c:v>
                </c:pt>
                <c:pt idx="1754">
                  <c:v>0.09</c:v>
                </c:pt>
                <c:pt idx="1755">
                  <c:v>0.09</c:v>
                </c:pt>
                <c:pt idx="1756">
                  <c:v>0.09</c:v>
                </c:pt>
                <c:pt idx="1757">
                  <c:v>0.09</c:v>
                </c:pt>
                <c:pt idx="1758">
                  <c:v>0.09</c:v>
                </c:pt>
                <c:pt idx="1759">
                  <c:v>0.09</c:v>
                </c:pt>
                <c:pt idx="1760">
                  <c:v>0.09</c:v>
                </c:pt>
                <c:pt idx="1761">
                  <c:v>0.09</c:v>
                </c:pt>
                <c:pt idx="1762">
                  <c:v>0.09</c:v>
                </c:pt>
                <c:pt idx="1763">
                  <c:v>0.09</c:v>
                </c:pt>
                <c:pt idx="1764">
                  <c:v>0.09</c:v>
                </c:pt>
                <c:pt idx="1765">
                  <c:v>0.09</c:v>
                </c:pt>
                <c:pt idx="1766">
                  <c:v>0.09</c:v>
                </c:pt>
                <c:pt idx="1767">
                  <c:v>0.09</c:v>
                </c:pt>
                <c:pt idx="1768">
                  <c:v>0.09</c:v>
                </c:pt>
                <c:pt idx="1769">
                  <c:v>0.09</c:v>
                </c:pt>
                <c:pt idx="1770">
                  <c:v>0.09</c:v>
                </c:pt>
                <c:pt idx="1771">
                  <c:v>0.09</c:v>
                </c:pt>
                <c:pt idx="1772">
                  <c:v>0.09</c:v>
                </c:pt>
                <c:pt idx="1773">
                  <c:v>0.09</c:v>
                </c:pt>
                <c:pt idx="1774">
                  <c:v>0.09</c:v>
                </c:pt>
                <c:pt idx="1775">
                  <c:v>0.09</c:v>
                </c:pt>
                <c:pt idx="1776">
                  <c:v>0.09</c:v>
                </c:pt>
                <c:pt idx="1777">
                  <c:v>0.09</c:v>
                </c:pt>
                <c:pt idx="1778">
                  <c:v>0.09</c:v>
                </c:pt>
                <c:pt idx="1779">
                  <c:v>0.09</c:v>
                </c:pt>
                <c:pt idx="1780">
                  <c:v>0.09</c:v>
                </c:pt>
                <c:pt idx="1781">
                  <c:v>0.09</c:v>
                </c:pt>
                <c:pt idx="1782">
                  <c:v>0.09</c:v>
                </c:pt>
                <c:pt idx="1783">
                  <c:v>0.09</c:v>
                </c:pt>
                <c:pt idx="1784">
                  <c:v>0.09</c:v>
                </c:pt>
                <c:pt idx="1785">
                  <c:v>0.09</c:v>
                </c:pt>
                <c:pt idx="1786">
                  <c:v>0.09</c:v>
                </c:pt>
                <c:pt idx="1787">
                  <c:v>0.09</c:v>
                </c:pt>
                <c:pt idx="1788">
                  <c:v>0.09</c:v>
                </c:pt>
                <c:pt idx="1789">
                  <c:v>0.09</c:v>
                </c:pt>
                <c:pt idx="1790">
                  <c:v>0.09</c:v>
                </c:pt>
                <c:pt idx="1791">
                  <c:v>0.09</c:v>
                </c:pt>
                <c:pt idx="1792">
                  <c:v>0.09</c:v>
                </c:pt>
                <c:pt idx="1793">
                  <c:v>0.09</c:v>
                </c:pt>
                <c:pt idx="1794">
                  <c:v>0.09</c:v>
                </c:pt>
                <c:pt idx="1795">
                  <c:v>0.09</c:v>
                </c:pt>
                <c:pt idx="1796">
                  <c:v>0.09</c:v>
                </c:pt>
                <c:pt idx="1797">
                  <c:v>0.09</c:v>
                </c:pt>
                <c:pt idx="1798">
                  <c:v>0.09</c:v>
                </c:pt>
                <c:pt idx="1799">
                  <c:v>0.09</c:v>
                </c:pt>
                <c:pt idx="1800">
                  <c:v>0.09</c:v>
                </c:pt>
                <c:pt idx="1801">
                  <c:v>0.09</c:v>
                </c:pt>
                <c:pt idx="1802">
                  <c:v>0.09</c:v>
                </c:pt>
                <c:pt idx="1803">
                  <c:v>0.09</c:v>
                </c:pt>
                <c:pt idx="1804">
                  <c:v>0.09</c:v>
                </c:pt>
                <c:pt idx="1805">
                  <c:v>0.09</c:v>
                </c:pt>
                <c:pt idx="1806">
                  <c:v>0.09</c:v>
                </c:pt>
                <c:pt idx="1807">
                  <c:v>0.09</c:v>
                </c:pt>
                <c:pt idx="1808">
                  <c:v>0.09</c:v>
                </c:pt>
                <c:pt idx="1809">
                  <c:v>0.09</c:v>
                </c:pt>
                <c:pt idx="1810">
                  <c:v>0.09</c:v>
                </c:pt>
                <c:pt idx="1811">
                  <c:v>0.09</c:v>
                </c:pt>
                <c:pt idx="1812">
                  <c:v>0.09</c:v>
                </c:pt>
                <c:pt idx="1813">
                  <c:v>0.09</c:v>
                </c:pt>
                <c:pt idx="1814">
                  <c:v>0.09</c:v>
                </c:pt>
                <c:pt idx="1815">
                  <c:v>0.09</c:v>
                </c:pt>
                <c:pt idx="1816">
                  <c:v>0.09</c:v>
                </c:pt>
                <c:pt idx="1817">
                  <c:v>0.09</c:v>
                </c:pt>
                <c:pt idx="1818">
                  <c:v>0.09</c:v>
                </c:pt>
                <c:pt idx="1819">
                  <c:v>0.09</c:v>
                </c:pt>
                <c:pt idx="1820">
                  <c:v>0.09</c:v>
                </c:pt>
                <c:pt idx="1821">
                  <c:v>0.09</c:v>
                </c:pt>
                <c:pt idx="1822">
                  <c:v>0.09</c:v>
                </c:pt>
                <c:pt idx="1823">
                  <c:v>0.09</c:v>
                </c:pt>
                <c:pt idx="1824">
                  <c:v>0.09</c:v>
                </c:pt>
                <c:pt idx="1825">
                  <c:v>0.09</c:v>
                </c:pt>
                <c:pt idx="1826">
                  <c:v>0.09</c:v>
                </c:pt>
                <c:pt idx="1827">
                  <c:v>0.09</c:v>
                </c:pt>
                <c:pt idx="1828">
                  <c:v>0.09</c:v>
                </c:pt>
                <c:pt idx="1829">
                  <c:v>0.09</c:v>
                </c:pt>
                <c:pt idx="1830">
                  <c:v>0.09</c:v>
                </c:pt>
                <c:pt idx="1831">
                  <c:v>0.09</c:v>
                </c:pt>
                <c:pt idx="1832">
                  <c:v>0.09</c:v>
                </c:pt>
                <c:pt idx="1833">
                  <c:v>0.09</c:v>
                </c:pt>
                <c:pt idx="1834">
                  <c:v>0.1</c:v>
                </c:pt>
                <c:pt idx="1835">
                  <c:v>0.09</c:v>
                </c:pt>
                <c:pt idx="1836">
                  <c:v>0.09</c:v>
                </c:pt>
                <c:pt idx="1837">
                  <c:v>0.09</c:v>
                </c:pt>
                <c:pt idx="1838">
                  <c:v>0.09</c:v>
                </c:pt>
                <c:pt idx="1839">
                  <c:v>0.09</c:v>
                </c:pt>
                <c:pt idx="1840">
                  <c:v>0.09</c:v>
                </c:pt>
                <c:pt idx="1841">
                  <c:v>0.09</c:v>
                </c:pt>
                <c:pt idx="1842">
                  <c:v>0.09</c:v>
                </c:pt>
                <c:pt idx="1843">
                  <c:v>0.09</c:v>
                </c:pt>
                <c:pt idx="1844">
                  <c:v>0.09</c:v>
                </c:pt>
                <c:pt idx="1845">
                  <c:v>0.09</c:v>
                </c:pt>
                <c:pt idx="1846">
                  <c:v>0.09</c:v>
                </c:pt>
                <c:pt idx="1847">
                  <c:v>0.09</c:v>
                </c:pt>
                <c:pt idx="1848">
                  <c:v>0.09</c:v>
                </c:pt>
                <c:pt idx="1849">
                  <c:v>0.09</c:v>
                </c:pt>
                <c:pt idx="1850">
                  <c:v>0.09</c:v>
                </c:pt>
                <c:pt idx="1851">
                  <c:v>0.09</c:v>
                </c:pt>
                <c:pt idx="1852">
                  <c:v>0.09</c:v>
                </c:pt>
                <c:pt idx="1853">
                  <c:v>0.09</c:v>
                </c:pt>
                <c:pt idx="1854">
                  <c:v>0.09</c:v>
                </c:pt>
                <c:pt idx="1855">
                  <c:v>0.09</c:v>
                </c:pt>
                <c:pt idx="1856">
                  <c:v>0.09</c:v>
                </c:pt>
                <c:pt idx="1857">
                  <c:v>0.09</c:v>
                </c:pt>
                <c:pt idx="1858">
                  <c:v>0.09</c:v>
                </c:pt>
                <c:pt idx="1859">
                  <c:v>0.09</c:v>
                </c:pt>
                <c:pt idx="1860">
                  <c:v>0.09</c:v>
                </c:pt>
                <c:pt idx="1861">
                  <c:v>0.09</c:v>
                </c:pt>
                <c:pt idx="1862">
                  <c:v>0.09</c:v>
                </c:pt>
                <c:pt idx="1863">
                  <c:v>0.09</c:v>
                </c:pt>
                <c:pt idx="1864">
                  <c:v>0.09</c:v>
                </c:pt>
                <c:pt idx="1865">
                  <c:v>0.09</c:v>
                </c:pt>
                <c:pt idx="1866">
                  <c:v>0.09</c:v>
                </c:pt>
                <c:pt idx="1867">
                  <c:v>0.09</c:v>
                </c:pt>
                <c:pt idx="1868">
                  <c:v>0.09</c:v>
                </c:pt>
                <c:pt idx="1869">
                  <c:v>0.09</c:v>
                </c:pt>
                <c:pt idx="1870">
                  <c:v>0.09</c:v>
                </c:pt>
                <c:pt idx="1871">
                  <c:v>0.09</c:v>
                </c:pt>
                <c:pt idx="1872">
                  <c:v>0.09</c:v>
                </c:pt>
                <c:pt idx="1873">
                  <c:v>0.09</c:v>
                </c:pt>
                <c:pt idx="1874">
                  <c:v>0.09</c:v>
                </c:pt>
                <c:pt idx="1875">
                  <c:v>0.09</c:v>
                </c:pt>
                <c:pt idx="1876">
                  <c:v>0.09</c:v>
                </c:pt>
                <c:pt idx="1877">
                  <c:v>0.09</c:v>
                </c:pt>
                <c:pt idx="1878">
                  <c:v>0.09</c:v>
                </c:pt>
                <c:pt idx="1879">
                  <c:v>0.09</c:v>
                </c:pt>
                <c:pt idx="1880">
                  <c:v>0.09</c:v>
                </c:pt>
                <c:pt idx="1881">
                  <c:v>0.09</c:v>
                </c:pt>
                <c:pt idx="1882">
                  <c:v>0.09</c:v>
                </c:pt>
                <c:pt idx="1883">
                  <c:v>0.09</c:v>
                </c:pt>
                <c:pt idx="1884">
                  <c:v>0.09</c:v>
                </c:pt>
                <c:pt idx="1885">
                  <c:v>0.09</c:v>
                </c:pt>
                <c:pt idx="1886">
                  <c:v>0.09</c:v>
                </c:pt>
                <c:pt idx="1887">
                  <c:v>0.09</c:v>
                </c:pt>
                <c:pt idx="1888">
                  <c:v>0.09</c:v>
                </c:pt>
                <c:pt idx="1889">
                  <c:v>0.09</c:v>
                </c:pt>
                <c:pt idx="1890">
                  <c:v>0.09</c:v>
                </c:pt>
                <c:pt idx="1891">
                  <c:v>0.09</c:v>
                </c:pt>
                <c:pt idx="1892">
                  <c:v>0.09</c:v>
                </c:pt>
                <c:pt idx="1893">
                  <c:v>0.09</c:v>
                </c:pt>
                <c:pt idx="1894">
                  <c:v>0.09</c:v>
                </c:pt>
                <c:pt idx="1895">
                  <c:v>0.09</c:v>
                </c:pt>
                <c:pt idx="1896">
                  <c:v>0.09</c:v>
                </c:pt>
                <c:pt idx="1897">
                  <c:v>0.09</c:v>
                </c:pt>
                <c:pt idx="1898">
                  <c:v>0.09</c:v>
                </c:pt>
                <c:pt idx="1899">
                  <c:v>0.09</c:v>
                </c:pt>
                <c:pt idx="1900">
                  <c:v>0.09</c:v>
                </c:pt>
                <c:pt idx="1901">
                  <c:v>0.09</c:v>
                </c:pt>
                <c:pt idx="1902">
                  <c:v>0.09</c:v>
                </c:pt>
                <c:pt idx="1903">
                  <c:v>0.09</c:v>
                </c:pt>
                <c:pt idx="1904">
                  <c:v>0.09</c:v>
                </c:pt>
                <c:pt idx="1905">
                  <c:v>0.09</c:v>
                </c:pt>
                <c:pt idx="1906">
                  <c:v>0.09</c:v>
                </c:pt>
                <c:pt idx="1907">
                  <c:v>0.09</c:v>
                </c:pt>
                <c:pt idx="1908">
                  <c:v>0.09</c:v>
                </c:pt>
                <c:pt idx="1909">
                  <c:v>0.09</c:v>
                </c:pt>
                <c:pt idx="1910">
                  <c:v>0.09</c:v>
                </c:pt>
                <c:pt idx="1911">
                  <c:v>0.09</c:v>
                </c:pt>
                <c:pt idx="1912">
                  <c:v>0.09</c:v>
                </c:pt>
                <c:pt idx="1913">
                  <c:v>0.09</c:v>
                </c:pt>
                <c:pt idx="1914">
                  <c:v>0.09</c:v>
                </c:pt>
                <c:pt idx="1915">
                  <c:v>0.09</c:v>
                </c:pt>
                <c:pt idx="1916">
                  <c:v>0.09</c:v>
                </c:pt>
                <c:pt idx="1917">
                  <c:v>0.09</c:v>
                </c:pt>
                <c:pt idx="1918">
                  <c:v>0.09</c:v>
                </c:pt>
                <c:pt idx="1919">
                  <c:v>0.09</c:v>
                </c:pt>
                <c:pt idx="1920">
                  <c:v>0.09</c:v>
                </c:pt>
                <c:pt idx="1921">
                  <c:v>0.09</c:v>
                </c:pt>
                <c:pt idx="1922">
                  <c:v>0.09</c:v>
                </c:pt>
                <c:pt idx="1923">
                  <c:v>0.09</c:v>
                </c:pt>
                <c:pt idx="1924">
                  <c:v>0.09</c:v>
                </c:pt>
                <c:pt idx="1925">
                  <c:v>0.09</c:v>
                </c:pt>
                <c:pt idx="1926">
                  <c:v>0.09</c:v>
                </c:pt>
                <c:pt idx="1927">
                  <c:v>0.09</c:v>
                </c:pt>
                <c:pt idx="1928">
                  <c:v>0.09</c:v>
                </c:pt>
                <c:pt idx="1929">
                  <c:v>0.09</c:v>
                </c:pt>
                <c:pt idx="1930">
                  <c:v>0.09</c:v>
                </c:pt>
                <c:pt idx="1931">
                  <c:v>0.09</c:v>
                </c:pt>
                <c:pt idx="1932">
                  <c:v>0.09</c:v>
                </c:pt>
                <c:pt idx="1933">
                  <c:v>0.09</c:v>
                </c:pt>
                <c:pt idx="1934">
                  <c:v>0.09</c:v>
                </c:pt>
                <c:pt idx="1935">
                  <c:v>0.09</c:v>
                </c:pt>
                <c:pt idx="1936">
                  <c:v>0.09</c:v>
                </c:pt>
                <c:pt idx="1937">
                  <c:v>0.09</c:v>
                </c:pt>
                <c:pt idx="1938">
                  <c:v>0.09</c:v>
                </c:pt>
                <c:pt idx="1939">
                  <c:v>0.09</c:v>
                </c:pt>
                <c:pt idx="1940">
                  <c:v>0.09</c:v>
                </c:pt>
                <c:pt idx="1941">
                  <c:v>0.09</c:v>
                </c:pt>
                <c:pt idx="1942">
                  <c:v>0.09</c:v>
                </c:pt>
                <c:pt idx="1943">
                  <c:v>0.09</c:v>
                </c:pt>
                <c:pt idx="1944">
                  <c:v>0.09</c:v>
                </c:pt>
                <c:pt idx="1945">
                  <c:v>0.09</c:v>
                </c:pt>
                <c:pt idx="1946">
                  <c:v>0.09</c:v>
                </c:pt>
                <c:pt idx="1947">
                  <c:v>0.09</c:v>
                </c:pt>
                <c:pt idx="1948">
                  <c:v>0.09</c:v>
                </c:pt>
                <c:pt idx="1949">
                  <c:v>0.09</c:v>
                </c:pt>
                <c:pt idx="1950">
                  <c:v>0.09</c:v>
                </c:pt>
                <c:pt idx="1951">
                  <c:v>0.09</c:v>
                </c:pt>
                <c:pt idx="1952">
                  <c:v>0.09</c:v>
                </c:pt>
                <c:pt idx="1953">
                  <c:v>0.09</c:v>
                </c:pt>
                <c:pt idx="1954">
                  <c:v>0.09</c:v>
                </c:pt>
                <c:pt idx="1955">
                  <c:v>0.09</c:v>
                </c:pt>
                <c:pt idx="1956">
                  <c:v>0.09</c:v>
                </c:pt>
                <c:pt idx="1957">
                  <c:v>0.09</c:v>
                </c:pt>
                <c:pt idx="1958">
                  <c:v>0.09</c:v>
                </c:pt>
                <c:pt idx="1959">
                  <c:v>0.09</c:v>
                </c:pt>
                <c:pt idx="1960">
                  <c:v>0.09</c:v>
                </c:pt>
                <c:pt idx="1961">
                  <c:v>0.09</c:v>
                </c:pt>
                <c:pt idx="1962">
                  <c:v>0.09</c:v>
                </c:pt>
                <c:pt idx="1963">
                  <c:v>0.09</c:v>
                </c:pt>
                <c:pt idx="1964">
                  <c:v>0.09</c:v>
                </c:pt>
                <c:pt idx="1965">
                  <c:v>0.09</c:v>
                </c:pt>
                <c:pt idx="1966">
                  <c:v>0.09</c:v>
                </c:pt>
                <c:pt idx="1967">
                  <c:v>0.09</c:v>
                </c:pt>
                <c:pt idx="1968">
                  <c:v>0.09</c:v>
                </c:pt>
                <c:pt idx="1969">
                  <c:v>0.09</c:v>
                </c:pt>
                <c:pt idx="1970">
                  <c:v>0.09</c:v>
                </c:pt>
                <c:pt idx="1971">
                  <c:v>0.09</c:v>
                </c:pt>
                <c:pt idx="1972">
                  <c:v>0.09</c:v>
                </c:pt>
                <c:pt idx="1973">
                  <c:v>0.09</c:v>
                </c:pt>
                <c:pt idx="1974">
                  <c:v>0.09</c:v>
                </c:pt>
                <c:pt idx="1975">
                  <c:v>0.09</c:v>
                </c:pt>
                <c:pt idx="1976">
                  <c:v>0.09</c:v>
                </c:pt>
                <c:pt idx="1977">
                  <c:v>0.09</c:v>
                </c:pt>
                <c:pt idx="1978">
                  <c:v>0.09</c:v>
                </c:pt>
                <c:pt idx="1979">
                  <c:v>0.09</c:v>
                </c:pt>
                <c:pt idx="1980">
                  <c:v>0.09</c:v>
                </c:pt>
                <c:pt idx="1981">
                  <c:v>0.09</c:v>
                </c:pt>
                <c:pt idx="1982">
                  <c:v>0.09</c:v>
                </c:pt>
                <c:pt idx="1983">
                  <c:v>0.09</c:v>
                </c:pt>
                <c:pt idx="1984">
                  <c:v>0.09</c:v>
                </c:pt>
                <c:pt idx="1985">
                  <c:v>0.09</c:v>
                </c:pt>
                <c:pt idx="1986">
                  <c:v>0.09</c:v>
                </c:pt>
                <c:pt idx="1987">
                  <c:v>0.09</c:v>
                </c:pt>
                <c:pt idx="1988">
                  <c:v>0.09</c:v>
                </c:pt>
                <c:pt idx="1989">
                  <c:v>0.09</c:v>
                </c:pt>
                <c:pt idx="1990">
                  <c:v>0.09</c:v>
                </c:pt>
                <c:pt idx="1991">
                  <c:v>0.09</c:v>
                </c:pt>
                <c:pt idx="1992">
                  <c:v>0.09</c:v>
                </c:pt>
                <c:pt idx="1993">
                  <c:v>0.09</c:v>
                </c:pt>
                <c:pt idx="1994">
                  <c:v>0.09</c:v>
                </c:pt>
                <c:pt idx="1995">
                  <c:v>0.09</c:v>
                </c:pt>
                <c:pt idx="1996">
                  <c:v>0.09</c:v>
                </c:pt>
                <c:pt idx="1997">
                  <c:v>0.09</c:v>
                </c:pt>
                <c:pt idx="1998">
                  <c:v>0.09</c:v>
                </c:pt>
                <c:pt idx="1999">
                  <c:v>0.09</c:v>
                </c:pt>
                <c:pt idx="2000">
                  <c:v>0.09</c:v>
                </c:pt>
                <c:pt idx="2001">
                  <c:v>0.09</c:v>
                </c:pt>
                <c:pt idx="2002">
                  <c:v>0.09</c:v>
                </c:pt>
                <c:pt idx="2003">
                  <c:v>0.09</c:v>
                </c:pt>
                <c:pt idx="2004">
                  <c:v>0.09</c:v>
                </c:pt>
                <c:pt idx="2005">
                  <c:v>0.09</c:v>
                </c:pt>
                <c:pt idx="2006">
                  <c:v>0.09</c:v>
                </c:pt>
                <c:pt idx="2007">
                  <c:v>0.09</c:v>
                </c:pt>
                <c:pt idx="2008">
                  <c:v>0.09</c:v>
                </c:pt>
                <c:pt idx="2009">
                  <c:v>0.09</c:v>
                </c:pt>
                <c:pt idx="2010">
                  <c:v>0.09</c:v>
                </c:pt>
                <c:pt idx="2011">
                  <c:v>0.09</c:v>
                </c:pt>
                <c:pt idx="2012">
                  <c:v>0.09</c:v>
                </c:pt>
                <c:pt idx="2013">
                  <c:v>0.09</c:v>
                </c:pt>
                <c:pt idx="2014">
                  <c:v>0.09</c:v>
                </c:pt>
                <c:pt idx="2015">
                  <c:v>0.09</c:v>
                </c:pt>
                <c:pt idx="2016">
                  <c:v>0.09</c:v>
                </c:pt>
                <c:pt idx="2017">
                  <c:v>0.09</c:v>
                </c:pt>
                <c:pt idx="2018">
                  <c:v>0.09</c:v>
                </c:pt>
                <c:pt idx="2019">
                  <c:v>0.09</c:v>
                </c:pt>
                <c:pt idx="2020">
                  <c:v>0.09</c:v>
                </c:pt>
                <c:pt idx="2021">
                  <c:v>0.09</c:v>
                </c:pt>
                <c:pt idx="2022">
                  <c:v>0.09</c:v>
                </c:pt>
                <c:pt idx="2023">
                  <c:v>0.09</c:v>
                </c:pt>
                <c:pt idx="2024">
                  <c:v>0.09</c:v>
                </c:pt>
                <c:pt idx="2025">
                  <c:v>0.09</c:v>
                </c:pt>
                <c:pt idx="2026">
                  <c:v>0.09</c:v>
                </c:pt>
                <c:pt idx="2027">
                  <c:v>0.09</c:v>
                </c:pt>
                <c:pt idx="2028">
                  <c:v>0.09</c:v>
                </c:pt>
                <c:pt idx="2029">
                  <c:v>0.09</c:v>
                </c:pt>
                <c:pt idx="2030">
                  <c:v>0.09</c:v>
                </c:pt>
                <c:pt idx="2031">
                  <c:v>0.09</c:v>
                </c:pt>
                <c:pt idx="2032">
                  <c:v>0.09</c:v>
                </c:pt>
                <c:pt idx="2033">
                  <c:v>0.09</c:v>
                </c:pt>
                <c:pt idx="2034">
                  <c:v>0.09</c:v>
                </c:pt>
                <c:pt idx="2035">
                  <c:v>0.09</c:v>
                </c:pt>
                <c:pt idx="2036">
                  <c:v>0.09</c:v>
                </c:pt>
                <c:pt idx="2037">
                  <c:v>0.09</c:v>
                </c:pt>
                <c:pt idx="2038">
                  <c:v>0.09</c:v>
                </c:pt>
                <c:pt idx="2039">
                  <c:v>0.09</c:v>
                </c:pt>
                <c:pt idx="2040">
                  <c:v>0.09</c:v>
                </c:pt>
                <c:pt idx="2041">
                  <c:v>0.09</c:v>
                </c:pt>
                <c:pt idx="2042">
                  <c:v>0.09</c:v>
                </c:pt>
                <c:pt idx="2043">
                  <c:v>0.09</c:v>
                </c:pt>
                <c:pt idx="2044">
                  <c:v>0.09</c:v>
                </c:pt>
                <c:pt idx="2045">
                  <c:v>0.09</c:v>
                </c:pt>
                <c:pt idx="2046">
                  <c:v>0.09</c:v>
                </c:pt>
                <c:pt idx="2047">
                  <c:v>0.09</c:v>
                </c:pt>
                <c:pt idx="2048">
                  <c:v>0.09</c:v>
                </c:pt>
                <c:pt idx="2049">
                  <c:v>0.09</c:v>
                </c:pt>
                <c:pt idx="2050">
                  <c:v>0.09</c:v>
                </c:pt>
                <c:pt idx="2051">
                  <c:v>0.09</c:v>
                </c:pt>
                <c:pt idx="2052">
                  <c:v>0.09</c:v>
                </c:pt>
                <c:pt idx="2053">
                  <c:v>0.09</c:v>
                </c:pt>
                <c:pt idx="2054">
                  <c:v>0.09</c:v>
                </c:pt>
                <c:pt idx="2055">
                  <c:v>0.09</c:v>
                </c:pt>
                <c:pt idx="2056">
                  <c:v>0.09</c:v>
                </c:pt>
                <c:pt idx="2057">
                  <c:v>0.09</c:v>
                </c:pt>
                <c:pt idx="2058">
                  <c:v>0.09</c:v>
                </c:pt>
                <c:pt idx="2059">
                  <c:v>0.09</c:v>
                </c:pt>
                <c:pt idx="2060">
                  <c:v>0.09</c:v>
                </c:pt>
                <c:pt idx="2061">
                  <c:v>0.09</c:v>
                </c:pt>
                <c:pt idx="2062">
                  <c:v>0.09</c:v>
                </c:pt>
                <c:pt idx="2063">
                  <c:v>0.09</c:v>
                </c:pt>
                <c:pt idx="2064">
                  <c:v>0.09</c:v>
                </c:pt>
                <c:pt idx="2065">
                  <c:v>0.09</c:v>
                </c:pt>
                <c:pt idx="2066">
                  <c:v>0.09</c:v>
                </c:pt>
                <c:pt idx="2067">
                  <c:v>0.09</c:v>
                </c:pt>
                <c:pt idx="2068">
                  <c:v>0.09</c:v>
                </c:pt>
                <c:pt idx="2069">
                  <c:v>0.09</c:v>
                </c:pt>
                <c:pt idx="2070">
                  <c:v>0.09</c:v>
                </c:pt>
                <c:pt idx="2071">
                  <c:v>0.09</c:v>
                </c:pt>
                <c:pt idx="2072">
                  <c:v>0.09</c:v>
                </c:pt>
                <c:pt idx="2073">
                  <c:v>0.09</c:v>
                </c:pt>
                <c:pt idx="2074">
                  <c:v>0.09</c:v>
                </c:pt>
                <c:pt idx="2075">
                  <c:v>0.09</c:v>
                </c:pt>
                <c:pt idx="2076">
                  <c:v>0.09</c:v>
                </c:pt>
                <c:pt idx="2077">
                  <c:v>0.09</c:v>
                </c:pt>
                <c:pt idx="2078">
                  <c:v>0.09</c:v>
                </c:pt>
                <c:pt idx="2079">
                  <c:v>0.09</c:v>
                </c:pt>
                <c:pt idx="2080">
                  <c:v>0.09</c:v>
                </c:pt>
                <c:pt idx="2081">
                  <c:v>0.09</c:v>
                </c:pt>
                <c:pt idx="2082">
                  <c:v>0.09</c:v>
                </c:pt>
                <c:pt idx="2083">
                  <c:v>0.09</c:v>
                </c:pt>
                <c:pt idx="2084">
                  <c:v>0.09</c:v>
                </c:pt>
                <c:pt idx="2085">
                  <c:v>0.09</c:v>
                </c:pt>
                <c:pt idx="2086">
                  <c:v>0.09</c:v>
                </c:pt>
                <c:pt idx="2087">
                  <c:v>0.09</c:v>
                </c:pt>
                <c:pt idx="2088">
                  <c:v>0.09</c:v>
                </c:pt>
                <c:pt idx="2089">
                  <c:v>0.09</c:v>
                </c:pt>
                <c:pt idx="2090">
                  <c:v>0.09</c:v>
                </c:pt>
                <c:pt idx="2091">
                  <c:v>0.09</c:v>
                </c:pt>
                <c:pt idx="2092">
                  <c:v>0.09</c:v>
                </c:pt>
                <c:pt idx="2093">
                  <c:v>0.09</c:v>
                </c:pt>
                <c:pt idx="2094">
                  <c:v>0.09</c:v>
                </c:pt>
                <c:pt idx="2095">
                  <c:v>0.09</c:v>
                </c:pt>
                <c:pt idx="2096">
                  <c:v>0.09</c:v>
                </c:pt>
                <c:pt idx="2097">
                  <c:v>0.09</c:v>
                </c:pt>
                <c:pt idx="2098">
                  <c:v>0.09</c:v>
                </c:pt>
                <c:pt idx="2099">
                  <c:v>0.09</c:v>
                </c:pt>
                <c:pt idx="2100">
                  <c:v>0.09</c:v>
                </c:pt>
                <c:pt idx="2101">
                  <c:v>0.09</c:v>
                </c:pt>
                <c:pt idx="2102">
                  <c:v>0.09</c:v>
                </c:pt>
                <c:pt idx="2103">
                  <c:v>0.09</c:v>
                </c:pt>
                <c:pt idx="2104">
                  <c:v>0.09</c:v>
                </c:pt>
                <c:pt idx="2105">
                  <c:v>0.09</c:v>
                </c:pt>
                <c:pt idx="2106">
                  <c:v>0.09</c:v>
                </c:pt>
                <c:pt idx="2107">
                  <c:v>0.09</c:v>
                </c:pt>
                <c:pt idx="2108">
                  <c:v>0.09</c:v>
                </c:pt>
                <c:pt idx="2109">
                  <c:v>0.09</c:v>
                </c:pt>
                <c:pt idx="2110">
                  <c:v>0.09</c:v>
                </c:pt>
                <c:pt idx="2111">
                  <c:v>0.09</c:v>
                </c:pt>
                <c:pt idx="2112">
                  <c:v>0.09</c:v>
                </c:pt>
                <c:pt idx="2113">
                  <c:v>0.09</c:v>
                </c:pt>
                <c:pt idx="2114">
                  <c:v>0.09</c:v>
                </c:pt>
                <c:pt idx="2115">
                  <c:v>0.09</c:v>
                </c:pt>
                <c:pt idx="2116">
                  <c:v>0.09</c:v>
                </c:pt>
                <c:pt idx="2117">
                  <c:v>0.09</c:v>
                </c:pt>
                <c:pt idx="2118">
                  <c:v>0.09</c:v>
                </c:pt>
                <c:pt idx="2119">
                  <c:v>0.09</c:v>
                </c:pt>
                <c:pt idx="2120">
                  <c:v>0.09</c:v>
                </c:pt>
                <c:pt idx="2121">
                  <c:v>0.09</c:v>
                </c:pt>
                <c:pt idx="2122">
                  <c:v>0.09</c:v>
                </c:pt>
                <c:pt idx="2123">
                  <c:v>0.09</c:v>
                </c:pt>
                <c:pt idx="2124">
                  <c:v>0.09</c:v>
                </c:pt>
                <c:pt idx="2125">
                  <c:v>0.09</c:v>
                </c:pt>
                <c:pt idx="2126">
                  <c:v>0.09</c:v>
                </c:pt>
                <c:pt idx="2127">
                  <c:v>0.09</c:v>
                </c:pt>
                <c:pt idx="2128">
                  <c:v>0.09</c:v>
                </c:pt>
                <c:pt idx="2129">
                  <c:v>0.09</c:v>
                </c:pt>
                <c:pt idx="2130">
                  <c:v>0.09</c:v>
                </c:pt>
                <c:pt idx="2131">
                  <c:v>0.09</c:v>
                </c:pt>
                <c:pt idx="2132">
                  <c:v>0.09</c:v>
                </c:pt>
                <c:pt idx="2133">
                  <c:v>0.09</c:v>
                </c:pt>
                <c:pt idx="2134">
                  <c:v>0.09</c:v>
                </c:pt>
                <c:pt idx="2135">
                  <c:v>0.09</c:v>
                </c:pt>
                <c:pt idx="2136">
                  <c:v>0.09</c:v>
                </c:pt>
                <c:pt idx="2137">
                  <c:v>0.09</c:v>
                </c:pt>
                <c:pt idx="2138">
                  <c:v>0.09</c:v>
                </c:pt>
                <c:pt idx="2139">
                  <c:v>0.09</c:v>
                </c:pt>
                <c:pt idx="2140">
                  <c:v>0.09</c:v>
                </c:pt>
                <c:pt idx="2141">
                  <c:v>0.09</c:v>
                </c:pt>
                <c:pt idx="2142">
                  <c:v>0.09</c:v>
                </c:pt>
                <c:pt idx="2143">
                  <c:v>0.09</c:v>
                </c:pt>
                <c:pt idx="2144">
                  <c:v>0.09</c:v>
                </c:pt>
                <c:pt idx="2145">
                  <c:v>0.09</c:v>
                </c:pt>
                <c:pt idx="2146">
                  <c:v>0.09</c:v>
                </c:pt>
                <c:pt idx="2147">
                  <c:v>0.09</c:v>
                </c:pt>
                <c:pt idx="2148">
                  <c:v>0.09</c:v>
                </c:pt>
                <c:pt idx="2149">
                  <c:v>0.09</c:v>
                </c:pt>
                <c:pt idx="2150">
                  <c:v>0.09</c:v>
                </c:pt>
                <c:pt idx="2151">
                  <c:v>0.09</c:v>
                </c:pt>
                <c:pt idx="2152">
                  <c:v>0.09</c:v>
                </c:pt>
                <c:pt idx="2153">
                  <c:v>0.09</c:v>
                </c:pt>
                <c:pt idx="2154">
                  <c:v>0.09</c:v>
                </c:pt>
                <c:pt idx="2155">
                  <c:v>0.09</c:v>
                </c:pt>
                <c:pt idx="2156">
                  <c:v>0.09</c:v>
                </c:pt>
                <c:pt idx="2157">
                  <c:v>0.09</c:v>
                </c:pt>
                <c:pt idx="2158">
                  <c:v>0.09</c:v>
                </c:pt>
                <c:pt idx="2159">
                  <c:v>0.09</c:v>
                </c:pt>
                <c:pt idx="2160">
                  <c:v>0.09</c:v>
                </c:pt>
                <c:pt idx="2161">
                  <c:v>0.09</c:v>
                </c:pt>
                <c:pt idx="2162">
                  <c:v>0.09</c:v>
                </c:pt>
                <c:pt idx="2163">
                  <c:v>0.09</c:v>
                </c:pt>
                <c:pt idx="2164">
                  <c:v>0.09</c:v>
                </c:pt>
                <c:pt idx="2165">
                  <c:v>0.09</c:v>
                </c:pt>
                <c:pt idx="2166">
                  <c:v>0.09</c:v>
                </c:pt>
                <c:pt idx="2167">
                  <c:v>0.09</c:v>
                </c:pt>
                <c:pt idx="2168">
                  <c:v>0.09</c:v>
                </c:pt>
                <c:pt idx="2169">
                  <c:v>0.09</c:v>
                </c:pt>
                <c:pt idx="2170">
                  <c:v>0.09</c:v>
                </c:pt>
                <c:pt idx="2171">
                  <c:v>0.09</c:v>
                </c:pt>
                <c:pt idx="2172">
                  <c:v>0.09</c:v>
                </c:pt>
                <c:pt idx="2173">
                  <c:v>0.09</c:v>
                </c:pt>
                <c:pt idx="2174">
                  <c:v>0.09</c:v>
                </c:pt>
                <c:pt idx="2175">
                  <c:v>0.09</c:v>
                </c:pt>
                <c:pt idx="2176">
                  <c:v>0.09</c:v>
                </c:pt>
                <c:pt idx="2177">
                  <c:v>0.09</c:v>
                </c:pt>
                <c:pt idx="2178">
                  <c:v>0.09</c:v>
                </c:pt>
                <c:pt idx="2179">
                  <c:v>0.09</c:v>
                </c:pt>
                <c:pt idx="2180">
                  <c:v>0.09</c:v>
                </c:pt>
                <c:pt idx="2181">
                  <c:v>0.09</c:v>
                </c:pt>
                <c:pt idx="2182">
                  <c:v>0.09</c:v>
                </c:pt>
                <c:pt idx="2183">
                  <c:v>0.09</c:v>
                </c:pt>
                <c:pt idx="2184">
                  <c:v>0.09</c:v>
                </c:pt>
                <c:pt idx="2185">
                  <c:v>0.09</c:v>
                </c:pt>
                <c:pt idx="2186">
                  <c:v>0.09</c:v>
                </c:pt>
                <c:pt idx="2187">
                  <c:v>0.09</c:v>
                </c:pt>
                <c:pt idx="2188">
                  <c:v>0.09</c:v>
                </c:pt>
                <c:pt idx="2189">
                  <c:v>0.09</c:v>
                </c:pt>
                <c:pt idx="2190">
                  <c:v>0.09</c:v>
                </c:pt>
                <c:pt idx="2191">
                  <c:v>0.09</c:v>
                </c:pt>
                <c:pt idx="2192">
                  <c:v>0.09</c:v>
                </c:pt>
                <c:pt idx="2193">
                  <c:v>0.09</c:v>
                </c:pt>
                <c:pt idx="2194">
                  <c:v>0.09</c:v>
                </c:pt>
                <c:pt idx="2195">
                  <c:v>0.09</c:v>
                </c:pt>
                <c:pt idx="2196">
                  <c:v>0.09</c:v>
                </c:pt>
                <c:pt idx="2197">
                  <c:v>0.09</c:v>
                </c:pt>
                <c:pt idx="2198">
                  <c:v>0.09</c:v>
                </c:pt>
                <c:pt idx="2199">
                  <c:v>0.09</c:v>
                </c:pt>
                <c:pt idx="2200">
                  <c:v>0.09</c:v>
                </c:pt>
                <c:pt idx="2201">
                  <c:v>0.09</c:v>
                </c:pt>
                <c:pt idx="2202">
                  <c:v>0.09</c:v>
                </c:pt>
                <c:pt idx="2203">
                  <c:v>0.09</c:v>
                </c:pt>
                <c:pt idx="2204">
                  <c:v>0.09</c:v>
                </c:pt>
                <c:pt idx="2205">
                  <c:v>0.09</c:v>
                </c:pt>
                <c:pt idx="2206">
                  <c:v>0.09</c:v>
                </c:pt>
                <c:pt idx="2207">
                  <c:v>0.09</c:v>
                </c:pt>
                <c:pt idx="2208">
                  <c:v>0.09</c:v>
                </c:pt>
                <c:pt idx="2209">
                  <c:v>0.09</c:v>
                </c:pt>
                <c:pt idx="2210">
                  <c:v>0.09</c:v>
                </c:pt>
                <c:pt idx="2211">
                  <c:v>0.09</c:v>
                </c:pt>
                <c:pt idx="2212">
                  <c:v>0.09</c:v>
                </c:pt>
                <c:pt idx="2213">
                  <c:v>0.09</c:v>
                </c:pt>
                <c:pt idx="2214">
                  <c:v>0.09</c:v>
                </c:pt>
                <c:pt idx="2215">
                  <c:v>0.09</c:v>
                </c:pt>
                <c:pt idx="2216">
                  <c:v>0.09</c:v>
                </c:pt>
                <c:pt idx="2217">
                  <c:v>0.09</c:v>
                </c:pt>
                <c:pt idx="2218">
                  <c:v>0.09</c:v>
                </c:pt>
                <c:pt idx="2219">
                  <c:v>0.09</c:v>
                </c:pt>
                <c:pt idx="2220">
                  <c:v>0.09</c:v>
                </c:pt>
                <c:pt idx="2221">
                  <c:v>0.09</c:v>
                </c:pt>
                <c:pt idx="2222">
                  <c:v>0.09</c:v>
                </c:pt>
                <c:pt idx="2223">
                  <c:v>0.09</c:v>
                </c:pt>
                <c:pt idx="2224">
                  <c:v>0.09</c:v>
                </c:pt>
                <c:pt idx="2225">
                  <c:v>0.09</c:v>
                </c:pt>
                <c:pt idx="2226">
                  <c:v>0.09</c:v>
                </c:pt>
                <c:pt idx="2227">
                  <c:v>0.09</c:v>
                </c:pt>
                <c:pt idx="2228">
                  <c:v>0.09</c:v>
                </c:pt>
                <c:pt idx="2229">
                  <c:v>0.09</c:v>
                </c:pt>
                <c:pt idx="2230">
                  <c:v>0.09</c:v>
                </c:pt>
                <c:pt idx="2231">
                  <c:v>0.09</c:v>
                </c:pt>
                <c:pt idx="2232">
                  <c:v>0.09</c:v>
                </c:pt>
                <c:pt idx="2233">
                  <c:v>0.09</c:v>
                </c:pt>
                <c:pt idx="2234">
                  <c:v>0.09</c:v>
                </c:pt>
                <c:pt idx="2235">
                  <c:v>0.09</c:v>
                </c:pt>
                <c:pt idx="2236">
                  <c:v>0.09</c:v>
                </c:pt>
                <c:pt idx="2237">
                  <c:v>0.09</c:v>
                </c:pt>
                <c:pt idx="2238">
                  <c:v>0.09</c:v>
                </c:pt>
                <c:pt idx="2239">
                  <c:v>0.09</c:v>
                </c:pt>
                <c:pt idx="2240">
                  <c:v>0.09</c:v>
                </c:pt>
                <c:pt idx="2241">
                  <c:v>0.09</c:v>
                </c:pt>
                <c:pt idx="2242">
                  <c:v>0.09</c:v>
                </c:pt>
                <c:pt idx="2243">
                  <c:v>0.09</c:v>
                </c:pt>
                <c:pt idx="2244">
                  <c:v>0.09</c:v>
                </c:pt>
                <c:pt idx="2245">
                  <c:v>0.09</c:v>
                </c:pt>
                <c:pt idx="2246">
                  <c:v>0.09</c:v>
                </c:pt>
                <c:pt idx="2247">
                  <c:v>0.09</c:v>
                </c:pt>
                <c:pt idx="2248">
                  <c:v>0.09</c:v>
                </c:pt>
                <c:pt idx="2249">
                  <c:v>0.09</c:v>
                </c:pt>
                <c:pt idx="2250">
                  <c:v>0.09</c:v>
                </c:pt>
                <c:pt idx="2251">
                  <c:v>0.09</c:v>
                </c:pt>
                <c:pt idx="2252">
                  <c:v>0.09</c:v>
                </c:pt>
                <c:pt idx="2253">
                  <c:v>0.09</c:v>
                </c:pt>
                <c:pt idx="2254">
                  <c:v>0.09</c:v>
                </c:pt>
                <c:pt idx="2255">
                  <c:v>0.09</c:v>
                </c:pt>
                <c:pt idx="2256">
                  <c:v>0.09</c:v>
                </c:pt>
                <c:pt idx="2257">
                  <c:v>0.09</c:v>
                </c:pt>
                <c:pt idx="2258">
                  <c:v>0.09</c:v>
                </c:pt>
                <c:pt idx="2259">
                  <c:v>0.09</c:v>
                </c:pt>
                <c:pt idx="2260">
                  <c:v>0.09</c:v>
                </c:pt>
                <c:pt idx="2261">
                  <c:v>0.09</c:v>
                </c:pt>
                <c:pt idx="2262">
                  <c:v>0.09</c:v>
                </c:pt>
                <c:pt idx="2263">
                  <c:v>0.09</c:v>
                </c:pt>
                <c:pt idx="2264">
                  <c:v>0.09</c:v>
                </c:pt>
                <c:pt idx="2265">
                  <c:v>0.09</c:v>
                </c:pt>
                <c:pt idx="2266">
                  <c:v>0.09</c:v>
                </c:pt>
                <c:pt idx="2267">
                  <c:v>0.09</c:v>
                </c:pt>
                <c:pt idx="2268">
                  <c:v>0.09</c:v>
                </c:pt>
                <c:pt idx="2269">
                  <c:v>0.09</c:v>
                </c:pt>
                <c:pt idx="2270">
                  <c:v>0.09</c:v>
                </c:pt>
                <c:pt idx="2271">
                  <c:v>0.09</c:v>
                </c:pt>
                <c:pt idx="2272">
                  <c:v>0.09</c:v>
                </c:pt>
                <c:pt idx="2273">
                  <c:v>0.09</c:v>
                </c:pt>
                <c:pt idx="2274">
                  <c:v>0.09</c:v>
                </c:pt>
                <c:pt idx="2275">
                  <c:v>0.09</c:v>
                </c:pt>
                <c:pt idx="2276">
                  <c:v>0.09</c:v>
                </c:pt>
                <c:pt idx="2277">
                  <c:v>0.09</c:v>
                </c:pt>
                <c:pt idx="2278">
                  <c:v>0.09</c:v>
                </c:pt>
                <c:pt idx="2279">
                  <c:v>0.09</c:v>
                </c:pt>
                <c:pt idx="2280">
                  <c:v>0.09</c:v>
                </c:pt>
                <c:pt idx="2281">
                  <c:v>0.09</c:v>
                </c:pt>
                <c:pt idx="2282">
                  <c:v>0.09</c:v>
                </c:pt>
                <c:pt idx="2283">
                  <c:v>0.09</c:v>
                </c:pt>
                <c:pt idx="2284">
                  <c:v>0.09</c:v>
                </c:pt>
                <c:pt idx="2285">
                  <c:v>0.09</c:v>
                </c:pt>
                <c:pt idx="2286">
                  <c:v>0.09</c:v>
                </c:pt>
                <c:pt idx="2287">
                  <c:v>0.09</c:v>
                </c:pt>
                <c:pt idx="2288">
                  <c:v>0.09</c:v>
                </c:pt>
                <c:pt idx="2289">
                  <c:v>0.09</c:v>
                </c:pt>
                <c:pt idx="2290">
                  <c:v>0.09</c:v>
                </c:pt>
                <c:pt idx="2291">
                  <c:v>0.09</c:v>
                </c:pt>
                <c:pt idx="2292">
                  <c:v>0.09</c:v>
                </c:pt>
                <c:pt idx="2293">
                  <c:v>0.09</c:v>
                </c:pt>
                <c:pt idx="2294">
                  <c:v>0.09</c:v>
                </c:pt>
                <c:pt idx="2295">
                  <c:v>0.09</c:v>
                </c:pt>
                <c:pt idx="2296">
                  <c:v>0.09</c:v>
                </c:pt>
                <c:pt idx="2297">
                  <c:v>0.09</c:v>
                </c:pt>
                <c:pt idx="2298">
                  <c:v>0.09</c:v>
                </c:pt>
                <c:pt idx="2299">
                  <c:v>0.09</c:v>
                </c:pt>
                <c:pt idx="2300">
                  <c:v>0.09</c:v>
                </c:pt>
                <c:pt idx="2301">
                  <c:v>0.09</c:v>
                </c:pt>
                <c:pt idx="2302">
                  <c:v>0.09</c:v>
                </c:pt>
                <c:pt idx="2303">
                  <c:v>0.09</c:v>
                </c:pt>
                <c:pt idx="2304">
                  <c:v>0.09</c:v>
                </c:pt>
                <c:pt idx="2305">
                  <c:v>0.09</c:v>
                </c:pt>
                <c:pt idx="2306">
                  <c:v>0.09</c:v>
                </c:pt>
                <c:pt idx="2307">
                  <c:v>0.09</c:v>
                </c:pt>
                <c:pt idx="2308">
                  <c:v>0.09</c:v>
                </c:pt>
                <c:pt idx="2309">
                  <c:v>0.09</c:v>
                </c:pt>
                <c:pt idx="2310">
                  <c:v>0.09</c:v>
                </c:pt>
                <c:pt idx="2311">
                  <c:v>0.09</c:v>
                </c:pt>
                <c:pt idx="2312">
                  <c:v>0.09</c:v>
                </c:pt>
                <c:pt idx="2313">
                  <c:v>0.09</c:v>
                </c:pt>
                <c:pt idx="2314">
                  <c:v>0.09</c:v>
                </c:pt>
                <c:pt idx="2315">
                  <c:v>0.09</c:v>
                </c:pt>
                <c:pt idx="2316">
                  <c:v>0.09</c:v>
                </c:pt>
                <c:pt idx="2317">
                  <c:v>0.09</c:v>
                </c:pt>
                <c:pt idx="2318">
                  <c:v>0.09</c:v>
                </c:pt>
                <c:pt idx="2319">
                  <c:v>0.09</c:v>
                </c:pt>
                <c:pt idx="2320">
                  <c:v>0.09</c:v>
                </c:pt>
                <c:pt idx="2321">
                  <c:v>0.09</c:v>
                </c:pt>
                <c:pt idx="2322">
                  <c:v>0.09</c:v>
                </c:pt>
                <c:pt idx="2323">
                  <c:v>0.09</c:v>
                </c:pt>
                <c:pt idx="2324">
                  <c:v>0.09</c:v>
                </c:pt>
                <c:pt idx="2325">
                  <c:v>0.09</c:v>
                </c:pt>
                <c:pt idx="2326">
                  <c:v>0.09</c:v>
                </c:pt>
                <c:pt idx="2327">
                  <c:v>0.09</c:v>
                </c:pt>
                <c:pt idx="2328">
                  <c:v>0.09</c:v>
                </c:pt>
                <c:pt idx="2329">
                  <c:v>0.09</c:v>
                </c:pt>
                <c:pt idx="2330">
                  <c:v>0.09</c:v>
                </c:pt>
                <c:pt idx="2331">
                  <c:v>0.09</c:v>
                </c:pt>
                <c:pt idx="2332">
                  <c:v>0.09</c:v>
                </c:pt>
                <c:pt idx="2333">
                  <c:v>0.09</c:v>
                </c:pt>
                <c:pt idx="2334">
                  <c:v>0.09</c:v>
                </c:pt>
                <c:pt idx="2335">
                  <c:v>0.09</c:v>
                </c:pt>
                <c:pt idx="2336">
                  <c:v>0.09</c:v>
                </c:pt>
                <c:pt idx="2337">
                  <c:v>0.09</c:v>
                </c:pt>
                <c:pt idx="2338">
                  <c:v>0.09</c:v>
                </c:pt>
                <c:pt idx="2339">
                  <c:v>0.09</c:v>
                </c:pt>
                <c:pt idx="2340">
                  <c:v>0.09</c:v>
                </c:pt>
                <c:pt idx="2341">
                  <c:v>0.09</c:v>
                </c:pt>
                <c:pt idx="2342">
                  <c:v>0.09</c:v>
                </c:pt>
                <c:pt idx="2343">
                  <c:v>0.09</c:v>
                </c:pt>
                <c:pt idx="2344">
                  <c:v>0.09</c:v>
                </c:pt>
                <c:pt idx="2345">
                  <c:v>0.09</c:v>
                </c:pt>
                <c:pt idx="2346">
                  <c:v>0.09</c:v>
                </c:pt>
                <c:pt idx="2347">
                  <c:v>0.09</c:v>
                </c:pt>
                <c:pt idx="2348">
                  <c:v>0.09</c:v>
                </c:pt>
                <c:pt idx="2349">
                  <c:v>0.09</c:v>
                </c:pt>
                <c:pt idx="2350">
                  <c:v>0.09</c:v>
                </c:pt>
                <c:pt idx="2351">
                  <c:v>0.09</c:v>
                </c:pt>
                <c:pt idx="2352">
                  <c:v>0.09</c:v>
                </c:pt>
                <c:pt idx="2353">
                  <c:v>0.09</c:v>
                </c:pt>
                <c:pt idx="2354">
                  <c:v>0.09</c:v>
                </c:pt>
                <c:pt idx="2355">
                  <c:v>0.09</c:v>
                </c:pt>
                <c:pt idx="2356">
                  <c:v>0.09</c:v>
                </c:pt>
                <c:pt idx="2357">
                  <c:v>0.09</c:v>
                </c:pt>
                <c:pt idx="2358">
                  <c:v>0.09</c:v>
                </c:pt>
                <c:pt idx="2359">
                  <c:v>0.09</c:v>
                </c:pt>
                <c:pt idx="2360">
                  <c:v>0.09</c:v>
                </c:pt>
                <c:pt idx="2361">
                  <c:v>0.09</c:v>
                </c:pt>
                <c:pt idx="2362">
                  <c:v>0.09</c:v>
                </c:pt>
                <c:pt idx="2363">
                  <c:v>0.09</c:v>
                </c:pt>
                <c:pt idx="2364">
                  <c:v>0.09</c:v>
                </c:pt>
                <c:pt idx="2365">
                  <c:v>0.09</c:v>
                </c:pt>
                <c:pt idx="2366">
                  <c:v>0.09</c:v>
                </c:pt>
                <c:pt idx="2367">
                  <c:v>0.09</c:v>
                </c:pt>
                <c:pt idx="2368">
                  <c:v>0.09</c:v>
                </c:pt>
                <c:pt idx="2369">
                  <c:v>0.09</c:v>
                </c:pt>
                <c:pt idx="2370">
                  <c:v>0.09</c:v>
                </c:pt>
                <c:pt idx="2371">
                  <c:v>0.09</c:v>
                </c:pt>
                <c:pt idx="2372">
                  <c:v>0.09</c:v>
                </c:pt>
                <c:pt idx="2373">
                  <c:v>0.09</c:v>
                </c:pt>
                <c:pt idx="2374">
                  <c:v>0.09</c:v>
                </c:pt>
                <c:pt idx="2375">
                  <c:v>0.09</c:v>
                </c:pt>
                <c:pt idx="2376">
                  <c:v>0.09</c:v>
                </c:pt>
                <c:pt idx="2377">
                  <c:v>0.09</c:v>
                </c:pt>
                <c:pt idx="2378">
                  <c:v>0.09</c:v>
                </c:pt>
                <c:pt idx="2379">
                  <c:v>0.09</c:v>
                </c:pt>
                <c:pt idx="2380">
                  <c:v>0.09</c:v>
                </c:pt>
                <c:pt idx="2381">
                  <c:v>0.09</c:v>
                </c:pt>
                <c:pt idx="2382">
                  <c:v>0.09</c:v>
                </c:pt>
                <c:pt idx="2383">
                  <c:v>0.09</c:v>
                </c:pt>
                <c:pt idx="2384">
                  <c:v>0.09</c:v>
                </c:pt>
                <c:pt idx="2385">
                  <c:v>0.09</c:v>
                </c:pt>
                <c:pt idx="2386">
                  <c:v>0.09</c:v>
                </c:pt>
                <c:pt idx="2387">
                  <c:v>0.09</c:v>
                </c:pt>
                <c:pt idx="2388">
                  <c:v>0.09</c:v>
                </c:pt>
                <c:pt idx="2389">
                  <c:v>0.09</c:v>
                </c:pt>
                <c:pt idx="2390">
                  <c:v>0.09</c:v>
                </c:pt>
                <c:pt idx="2391">
                  <c:v>0.09</c:v>
                </c:pt>
                <c:pt idx="2392">
                  <c:v>0.09</c:v>
                </c:pt>
                <c:pt idx="2393">
                  <c:v>0.09</c:v>
                </c:pt>
                <c:pt idx="2394">
                  <c:v>0.09</c:v>
                </c:pt>
                <c:pt idx="2395">
                  <c:v>0.09</c:v>
                </c:pt>
                <c:pt idx="2396">
                  <c:v>0.09</c:v>
                </c:pt>
                <c:pt idx="2397">
                  <c:v>0.09</c:v>
                </c:pt>
                <c:pt idx="2398">
                  <c:v>0.09</c:v>
                </c:pt>
                <c:pt idx="2399">
                  <c:v>0.09</c:v>
                </c:pt>
                <c:pt idx="2400">
                  <c:v>0.09</c:v>
                </c:pt>
                <c:pt idx="2401">
                  <c:v>0.09</c:v>
                </c:pt>
                <c:pt idx="2402">
                  <c:v>0.09</c:v>
                </c:pt>
                <c:pt idx="2403">
                  <c:v>0.09</c:v>
                </c:pt>
                <c:pt idx="2404">
                  <c:v>0.09</c:v>
                </c:pt>
                <c:pt idx="2405">
                  <c:v>0.1</c:v>
                </c:pt>
                <c:pt idx="2406">
                  <c:v>0.11</c:v>
                </c:pt>
                <c:pt idx="2407">
                  <c:v>0.12</c:v>
                </c:pt>
                <c:pt idx="2408">
                  <c:v>0.12</c:v>
                </c:pt>
                <c:pt idx="2409">
                  <c:v>0.13</c:v>
                </c:pt>
                <c:pt idx="2410">
                  <c:v>0.13</c:v>
                </c:pt>
                <c:pt idx="2411">
                  <c:v>0.13</c:v>
                </c:pt>
                <c:pt idx="2412">
                  <c:v>0.13</c:v>
                </c:pt>
                <c:pt idx="2413">
                  <c:v>0.13</c:v>
                </c:pt>
                <c:pt idx="2414">
                  <c:v>0.13</c:v>
                </c:pt>
                <c:pt idx="2415">
                  <c:v>0.12</c:v>
                </c:pt>
                <c:pt idx="2416">
                  <c:v>0.12</c:v>
                </c:pt>
                <c:pt idx="2417">
                  <c:v>0.11</c:v>
                </c:pt>
                <c:pt idx="2418">
                  <c:v>0.11</c:v>
                </c:pt>
                <c:pt idx="2419">
                  <c:v>0.1</c:v>
                </c:pt>
                <c:pt idx="2420">
                  <c:v>0.1</c:v>
                </c:pt>
                <c:pt idx="2421">
                  <c:v>0.1</c:v>
                </c:pt>
                <c:pt idx="2422">
                  <c:v>0.1</c:v>
                </c:pt>
                <c:pt idx="2423">
                  <c:v>0.1</c:v>
                </c:pt>
                <c:pt idx="2424">
                  <c:v>0.09</c:v>
                </c:pt>
                <c:pt idx="2425">
                  <c:v>0.09</c:v>
                </c:pt>
                <c:pt idx="2426">
                  <c:v>0.09</c:v>
                </c:pt>
                <c:pt idx="2427">
                  <c:v>0.09</c:v>
                </c:pt>
                <c:pt idx="2428">
                  <c:v>0.09</c:v>
                </c:pt>
                <c:pt idx="2429">
                  <c:v>0.09</c:v>
                </c:pt>
                <c:pt idx="2430">
                  <c:v>0.09</c:v>
                </c:pt>
                <c:pt idx="2431">
                  <c:v>0.09</c:v>
                </c:pt>
                <c:pt idx="2432">
                  <c:v>0.09</c:v>
                </c:pt>
                <c:pt idx="2433">
                  <c:v>0.09</c:v>
                </c:pt>
                <c:pt idx="2434">
                  <c:v>0.09</c:v>
                </c:pt>
                <c:pt idx="2435">
                  <c:v>0.09</c:v>
                </c:pt>
                <c:pt idx="2436">
                  <c:v>0.09</c:v>
                </c:pt>
                <c:pt idx="2437">
                  <c:v>0.09</c:v>
                </c:pt>
                <c:pt idx="2438">
                  <c:v>0.09</c:v>
                </c:pt>
                <c:pt idx="2439">
                  <c:v>0.09</c:v>
                </c:pt>
                <c:pt idx="2440">
                  <c:v>0.09</c:v>
                </c:pt>
                <c:pt idx="2441">
                  <c:v>0.09</c:v>
                </c:pt>
                <c:pt idx="2442">
                  <c:v>0.09</c:v>
                </c:pt>
                <c:pt idx="2443">
                  <c:v>0.09</c:v>
                </c:pt>
                <c:pt idx="2444">
                  <c:v>0.09</c:v>
                </c:pt>
                <c:pt idx="2445">
                  <c:v>0.09</c:v>
                </c:pt>
                <c:pt idx="2446">
                  <c:v>0.09</c:v>
                </c:pt>
                <c:pt idx="2447">
                  <c:v>0.09</c:v>
                </c:pt>
                <c:pt idx="2448">
                  <c:v>0.09</c:v>
                </c:pt>
                <c:pt idx="2449">
                  <c:v>0.09</c:v>
                </c:pt>
                <c:pt idx="2450">
                  <c:v>0.09</c:v>
                </c:pt>
                <c:pt idx="2451">
                  <c:v>0.09</c:v>
                </c:pt>
                <c:pt idx="2452">
                  <c:v>0.09</c:v>
                </c:pt>
                <c:pt idx="2453">
                  <c:v>0.09</c:v>
                </c:pt>
                <c:pt idx="2454">
                  <c:v>0.09</c:v>
                </c:pt>
                <c:pt idx="2455">
                  <c:v>0.09</c:v>
                </c:pt>
                <c:pt idx="2456">
                  <c:v>0.09</c:v>
                </c:pt>
                <c:pt idx="2457">
                  <c:v>0.09</c:v>
                </c:pt>
                <c:pt idx="2458">
                  <c:v>0.09</c:v>
                </c:pt>
                <c:pt idx="2459">
                  <c:v>0.09</c:v>
                </c:pt>
                <c:pt idx="2460">
                  <c:v>0.09</c:v>
                </c:pt>
                <c:pt idx="2461">
                  <c:v>0.09</c:v>
                </c:pt>
                <c:pt idx="2462">
                  <c:v>0.09</c:v>
                </c:pt>
                <c:pt idx="2463">
                  <c:v>0.09</c:v>
                </c:pt>
                <c:pt idx="2464">
                  <c:v>0.09</c:v>
                </c:pt>
                <c:pt idx="2465">
                  <c:v>0.09</c:v>
                </c:pt>
                <c:pt idx="2466">
                  <c:v>0.09</c:v>
                </c:pt>
                <c:pt idx="2467">
                  <c:v>0.09</c:v>
                </c:pt>
                <c:pt idx="2468">
                  <c:v>0.09</c:v>
                </c:pt>
                <c:pt idx="2469">
                  <c:v>0.09</c:v>
                </c:pt>
                <c:pt idx="2470">
                  <c:v>0.09</c:v>
                </c:pt>
                <c:pt idx="2471">
                  <c:v>0.09</c:v>
                </c:pt>
                <c:pt idx="2472">
                  <c:v>0.09</c:v>
                </c:pt>
                <c:pt idx="2473">
                  <c:v>0.09</c:v>
                </c:pt>
                <c:pt idx="2474">
                  <c:v>0.09</c:v>
                </c:pt>
                <c:pt idx="2475">
                  <c:v>0.09</c:v>
                </c:pt>
                <c:pt idx="2476">
                  <c:v>0.09</c:v>
                </c:pt>
                <c:pt idx="2477">
                  <c:v>0.09</c:v>
                </c:pt>
                <c:pt idx="2478">
                  <c:v>0.09</c:v>
                </c:pt>
                <c:pt idx="2479">
                  <c:v>0.09</c:v>
                </c:pt>
                <c:pt idx="2480">
                  <c:v>0.09</c:v>
                </c:pt>
                <c:pt idx="2481">
                  <c:v>0.09</c:v>
                </c:pt>
                <c:pt idx="2482">
                  <c:v>0.09</c:v>
                </c:pt>
                <c:pt idx="2483">
                  <c:v>0.09</c:v>
                </c:pt>
                <c:pt idx="2484">
                  <c:v>0.09</c:v>
                </c:pt>
                <c:pt idx="2485">
                  <c:v>0.09</c:v>
                </c:pt>
                <c:pt idx="2486">
                  <c:v>0.09</c:v>
                </c:pt>
                <c:pt idx="2487">
                  <c:v>0.09</c:v>
                </c:pt>
                <c:pt idx="2488">
                  <c:v>0.09</c:v>
                </c:pt>
                <c:pt idx="2489">
                  <c:v>0.09</c:v>
                </c:pt>
                <c:pt idx="2490">
                  <c:v>0.09</c:v>
                </c:pt>
                <c:pt idx="2491">
                  <c:v>0.09</c:v>
                </c:pt>
                <c:pt idx="2492">
                  <c:v>0.09</c:v>
                </c:pt>
                <c:pt idx="2493">
                  <c:v>0.09</c:v>
                </c:pt>
                <c:pt idx="2494">
                  <c:v>0.09</c:v>
                </c:pt>
                <c:pt idx="2495">
                  <c:v>0.09</c:v>
                </c:pt>
                <c:pt idx="2496">
                  <c:v>0.09</c:v>
                </c:pt>
                <c:pt idx="2497">
                  <c:v>0.09</c:v>
                </c:pt>
                <c:pt idx="2498">
                  <c:v>0.09</c:v>
                </c:pt>
                <c:pt idx="2499">
                  <c:v>0.09</c:v>
                </c:pt>
                <c:pt idx="2500">
                  <c:v>0.09</c:v>
                </c:pt>
                <c:pt idx="2501">
                  <c:v>0.09</c:v>
                </c:pt>
                <c:pt idx="2502">
                  <c:v>0.09</c:v>
                </c:pt>
                <c:pt idx="2503">
                  <c:v>0.09</c:v>
                </c:pt>
                <c:pt idx="2504">
                  <c:v>0.09</c:v>
                </c:pt>
                <c:pt idx="2505">
                  <c:v>0.09</c:v>
                </c:pt>
                <c:pt idx="2506">
                  <c:v>0.09</c:v>
                </c:pt>
                <c:pt idx="2507">
                  <c:v>0.09</c:v>
                </c:pt>
                <c:pt idx="2508">
                  <c:v>0.09</c:v>
                </c:pt>
                <c:pt idx="2509">
                  <c:v>0.09</c:v>
                </c:pt>
                <c:pt idx="2510">
                  <c:v>0.09</c:v>
                </c:pt>
                <c:pt idx="2511">
                  <c:v>0.09</c:v>
                </c:pt>
                <c:pt idx="2512">
                  <c:v>0.09</c:v>
                </c:pt>
                <c:pt idx="2513">
                  <c:v>0.09</c:v>
                </c:pt>
                <c:pt idx="2514">
                  <c:v>0.09</c:v>
                </c:pt>
                <c:pt idx="2515">
                  <c:v>0.09</c:v>
                </c:pt>
                <c:pt idx="2516">
                  <c:v>0.09</c:v>
                </c:pt>
                <c:pt idx="2517">
                  <c:v>0.09</c:v>
                </c:pt>
                <c:pt idx="2518">
                  <c:v>0.09</c:v>
                </c:pt>
                <c:pt idx="2519">
                  <c:v>0.09</c:v>
                </c:pt>
                <c:pt idx="2520">
                  <c:v>0.09</c:v>
                </c:pt>
                <c:pt idx="2521">
                  <c:v>0.09</c:v>
                </c:pt>
                <c:pt idx="2522">
                  <c:v>0.09</c:v>
                </c:pt>
                <c:pt idx="2523">
                  <c:v>0.09</c:v>
                </c:pt>
                <c:pt idx="2524">
                  <c:v>0.09</c:v>
                </c:pt>
                <c:pt idx="2525">
                  <c:v>0.09</c:v>
                </c:pt>
                <c:pt idx="2526">
                  <c:v>0.09</c:v>
                </c:pt>
                <c:pt idx="2527">
                  <c:v>0.09</c:v>
                </c:pt>
                <c:pt idx="2528">
                  <c:v>0.09</c:v>
                </c:pt>
                <c:pt idx="2529">
                  <c:v>0.09</c:v>
                </c:pt>
                <c:pt idx="2530">
                  <c:v>0.09</c:v>
                </c:pt>
                <c:pt idx="2531">
                  <c:v>0.09</c:v>
                </c:pt>
                <c:pt idx="2532">
                  <c:v>0.09</c:v>
                </c:pt>
                <c:pt idx="2533">
                  <c:v>0.09</c:v>
                </c:pt>
                <c:pt idx="2534">
                  <c:v>0.09</c:v>
                </c:pt>
                <c:pt idx="2535">
                  <c:v>0.09</c:v>
                </c:pt>
                <c:pt idx="2536">
                  <c:v>0.09</c:v>
                </c:pt>
                <c:pt idx="2537">
                  <c:v>0.09</c:v>
                </c:pt>
                <c:pt idx="2538">
                  <c:v>0.09</c:v>
                </c:pt>
                <c:pt idx="2539">
                  <c:v>0.09</c:v>
                </c:pt>
                <c:pt idx="2540">
                  <c:v>0.09</c:v>
                </c:pt>
                <c:pt idx="2541">
                  <c:v>0.09</c:v>
                </c:pt>
                <c:pt idx="2542">
                  <c:v>0.09</c:v>
                </c:pt>
                <c:pt idx="2543">
                  <c:v>0.09</c:v>
                </c:pt>
                <c:pt idx="2544">
                  <c:v>0.09</c:v>
                </c:pt>
                <c:pt idx="2545">
                  <c:v>0.09</c:v>
                </c:pt>
                <c:pt idx="2546">
                  <c:v>0.09</c:v>
                </c:pt>
                <c:pt idx="2547">
                  <c:v>0.09</c:v>
                </c:pt>
                <c:pt idx="2548">
                  <c:v>0.09</c:v>
                </c:pt>
                <c:pt idx="2549">
                  <c:v>0.09</c:v>
                </c:pt>
                <c:pt idx="2550">
                  <c:v>0.09</c:v>
                </c:pt>
                <c:pt idx="2551">
                  <c:v>0.09</c:v>
                </c:pt>
                <c:pt idx="2552">
                  <c:v>0.09</c:v>
                </c:pt>
                <c:pt idx="2553">
                  <c:v>0.09</c:v>
                </c:pt>
                <c:pt idx="2554">
                  <c:v>0.09</c:v>
                </c:pt>
                <c:pt idx="2555">
                  <c:v>0.09</c:v>
                </c:pt>
                <c:pt idx="2556">
                  <c:v>0.09</c:v>
                </c:pt>
                <c:pt idx="2557">
                  <c:v>0.09</c:v>
                </c:pt>
                <c:pt idx="2558">
                  <c:v>0.09</c:v>
                </c:pt>
                <c:pt idx="2559">
                  <c:v>0.09</c:v>
                </c:pt>
                <c:pt idx="2560">
                  <c:v>0.09</c:v>
                </c:pt>
                <c:pt idx="2561">
                  <c:v>0.09</c:v>
                </c:pt>
                <c:pt idx="2562">
                  <c:v>0.09</c:v>
                </c:pt>
                <c:pt idx="2563">
                  <c:v>0.09</c:v>
                </c:pt>
                <c:pt idx="2564">
                  <c:v>0.09</c:v>
                </c:pt>
                <c:pt idx="2565">
                  <c:v>0.09</c:v>
                </c:pt>
                <c:pt idx="2566">
                  <c:v>0.09</c:v>
                </c:pt>
                <c:pt idx="2567">
                  <c:v>0.09</c:v>
                </c:pt>
                <c:pt idx="2568">
                  <c:v>0.09</c:v>
                </c:pt>
                <c:pt idx="2569">
                  <c:v>0.09</c:v>
                </c:pt>
                <c:pt idx="2570">
                  <c:v>0.09</c:v>
                </c:pt>
                <c:pt idx="2571">
                  <c:v>0.09</c:v>
                </c:pt>
                <c:pt idx="2572">
                  <c:v>0.09</c:v>
                </c:pt>
                <c:pt idx="2573">
                  <c:v>0.09</c:v>
                </c:pt>
                <c:pt idx="2574">
                  <c:v>0.09</c:v>
                </c:pt>
                <c:pt idx="2575">
                  <c:v>0.09</c:v>
                </c:pt>
                <c:pt idx="2576">
                  <c:v>0.09</c:v>
                </c:pt>
                <c:pt idx="2577">
                  <c:v>0.09</c:v>
                </c:pt>
                <c:pt idx="2578">
                  <c:v>0.09</c:v>
                </c:pt>
                <c:pt idx="2579">
                  <c:v>0.09</c:v>
                </c:pt>
                <c:pt idx="2580">
                  <c:v>0.09</c:v>
                </c:pt>
                <c:pt idx="2581">
                  <c:v>0.09</c:v>
                </c:pt>
                <c:pt idx="2582">
                  <c:v>0.09</c:v>
                </c:pt>
                <c:pt idx="2583">
                  <c:v>0.09</c:v>
                </c:pt>
                <c:pt idx="2584">
                  <c:v>0.09</c:v>
                </c:pt>
                <c:pt idx="2585">
                  <c:v>0.09</c:v>
                </c:pt>
                <c:pt idx="2586">
                  <c:v>0.09</c:v>
                </c:pt>
                <c:pt idx="2587">
                  <c:v>0.09</c:v>
                </c:pt>
                <c:pt idx="2588">
                  <c:v>0.09</c:v>
                </c:pt>
                <c:pt idx="2589">
                  <c:v>0.09</c:v>
                </c:pt>
                <c:pt idx="2590">
                  <c:v>0.09</c:v>
                </c:pt>
                <c:pt idx="2591">
                  <c:v>0.09</c:v>
                </c:pt>
                <c:pt idx="2592">
                  <c:v>0.09</c:v>
                </c:pt>
                <c:pt idx="2593">
                  <c:v>0.09</c:v>
                </c:pt>
                <c:pt idx="2594">
                  <c:v>0.09</c:v>
                </c:pt>
                <c:pt idx="2595">
                  <c:v>0.09</c:v>
                </c:pt>
                <c:pt idx="2596">
                  <c:v>0.09</c:v>
                </c:pt>
                <c:pt idx="2597">
                  <c:v>0.09</c:v>
                </c:pt>
                <c:pt idx="2598">
                  <c:v>0.09</c:v>
                </c:pt>
                <c:pt idx="2599">
                  <c:v>0.09</c:v>
                </c:pt>
                <c:pt idx="2600">
                  <c:v>0.09</c:v>
                </c:pt>
                <c:pt idx="2601">
                  <c:v>0.09</c:v>
                </c:pt>
                <c:pt idx="2602">
                  <c:v>0.09</c:v>
                </c:pt>
                <c:pt idx="2603">
                  <c:v>0.09</c:v>
                </c:pt>
                <c:pt idx="2604">
                  <c:v>0.09</c:v>
                </c:pt>
                <c:pt idx="2605">
                  <c:v>0.09</c:v>
                </c:pt>
                <c:pt idx="2606">
                  <c:v>0.09</c:v>
                </c:pt>
                <c:pt idx="2607">
                  <c:v>0.09</c:v>
                </c:pt>
                <c:pt idx="2608">
                  <c:v>0.09</c:v>
                </c:pt>
                <c:pt idx="2609">
                  <c:v>0.09</c:v>
                </c:pt>
                <c:pt idx="2610">
                  <c:v>0.09</c:v>
                </c:pt>
                <c:pt idx="2611">
                  <c:v>0.09</c:v>
                </c:pt>
                <c:pt idx="2612">
                  <c:v>0.09</c:v>
                </c:pt>
                <c:pt idx="2613">
                  <c:v>0.09</c:v>
                </c:pt>
                <c:pt idx="2614">
                  <c:v>0.09</c:v>
                </c:pt>
                <c:pt idx="2615">
                  <c:v>0.09</c:v>
                </c:pt>
                <c:pt idx="2616">
                  <c:v>0.09</c:v>
                </c:pt>
                <c:pt idx="2617">
                  <c:v>0.09</c:v>
                </c:pt>
                <c:pt idx="2618">
                  <c:v>0.09</c:v>
                </c:pt>
                <c:pt idx="2619">
                  <c:v>0.09</c:v>
                </c:pt>
                <c:pt idx="2620">
                  <c:v>0.09</c:v>
                </c:pt>
                <c:pt idx="2621">
                  <c:v>0.09</c:v>
                </c:pt>
                <c:pt idx="2622">
                  <c:v>0.09</c:v>
                </c:pt>
                <c:pt idx="2623">
                  <c:v>0.09</c:v>
                </c:pt>
                <c:pt idx="2624">
                  <c:v>0.09</c:v>
                </c:pt>
                <c:pt idx="2625">
                  <c:v>0.09</c:v>
                </c:pt>
                <c:pt idx="2626">
                  <c:v>0.09</c:v>
                </c:pt>
                <c:pt idx="2627">
                  <c:v>0.09</c:v>
                </c:pt>
                <c:pt idx="2628">
                  <c:v>0.09</c:v>
                </c:pt>
                <c:pt idx="2629">
                  <c:v>0.09</c:v>
                </c:pt>
                <c:pt idx="2630">
                  <c:v>0.09</c:v>
                </c:pt>
                <c:pt idx="2631">
                  <c:v>0.09</c:v>
                </c:pt>
                <c:pt idx="2632">
                  <c:v>0.09</c:v>
                </c:pt>
                <c:pt idx="2633">
                  <c:v>0.09</c:v>
                </c:pt>
                <c:pt idx="2634">
                  <c:v>0.09</c:v>
                </c:pt>
                <c:pt idx="2635">
                  <c:v>0.09</c:v>
                </c:pt>
                <c:pt idx="2636">
                  <c:v>0.09</c:v>
                </c:pt>
                <c:pt idx="2637">
                  <c:v>0.09</c:v>
                </c:pt>
                <c:pt idx="2638">
                  <c:v>0.09</c:v>
                </c:pt>
                <c:pt idx="2639">
                  <c:v>0.09</c:v>
                </c:pt>
                <c:pt idx="2640">
                  <c:v>0.09</c:v>
                </c:pt>
                <c:pt idx="2641">
                  <c:v>0.09</c:v>
                </c:pt>
                <c:pt idx="2642">
                  <c:v>0.09</c:v>
                </c:pt>
                <c:pt idx="2643">
                  <c:v>0.09</c:v>
                </c:pt>
                <c:pt idx="2644">
                  <c:v>0.09</c:v>
                </c:pt>
                <c:pt idx="2645">
                  <c:v>0.09</c:v>
                </c:pt>
                <c:pt idx="2646">
                  <c:v>0.09</c:v>
                </c:pt>
                <c:pt idx="2647">
                  <c:v>0.09</c:v>
                </c:pt>
                <c:pt idx="2648">
                  <c:v>0.09</c:v>
                </c:pt>
                <c:pt idx="2649">
                  <c:v>0.09</c:v>
                </c:pt>
                <c:pt idx="2650">
                  <c:v>0.09</c:v>
                </c:pt>
                <c:pt idx="2651">
                  <c:v>0.09</c:v>
                </c:pt>
                <c:pt idx="2652">
                  <c:v>0.09</c:v>
                </c:pt>
                <c:pt idx="2653">
                  <c:v>0.09</c:v>
                </c:pt>
                <c:pt idx="2654">
                  <c:v>0.09</c:v>
                </c:pt>
                <c:pt idx="2655">
                  <c:v>0.09</c:v>
                </c:pt>
                <c:pt idx="2656">
                  <c:v>0.09</c:v>
                </c:pt>
                <c:pt idx="2657">
                  <c:v>0.09</c:v>
                </c:pt>
                <c:pt idx="2658">
                  <c:v>0.09</c:v>
                </c:pt>
                <c:pt idx="2659">
                  <c:v>0.09</c:v>
                </c:pt>
                <c:pt idx="2660">
                  <c:v>0.09</c:v>
                </c:pt>
                <c:pt idx="2661">
                  <c:v>0.09</c:v>
                </c:pt>
                <c:pt idx="2662">
                  <c:v>0.09</c:v>
                </c:pt>
                <c:pt idx="2663">
                  <c:v>0.09</c:v>
                </c:pt>
                <c:pt idx="2664">
                  <c:v>0.09</c:v>
                </c:pt>
                <c:pt idx="2665">
                  <c:v>0.09</c:v>
                </c:pt>
                <c:pt idx="2666">
                  <c:v>0.09</c:v>
                </c:pt>
                <c:pt idx="2667">
                  <c:v>0.09</c:v>
                </c:pt>
                <c:pt idx="2668">
                  <c:v>0.09</c:v>
                </c:pt>
                <c:pt idx="2669">
                  <c:v>0.09</c:v>
                </c:pt>
                <c:pt idx="2670">
                  <c:v>0.09</c:v>
                </c:pt>
                <c:pt idx="2671">
                  <c:v>0.09</c:v>
                </c:pt>
                <c:pt idx="2672">
                  <c:v>0.09</c:v>
                </c:pt>
                <c:pt idx="2673">
                  <c:v>0.09</c:v>
                </c:pt>
                <c:pt idx="2674">
                  <c:v>0.09</c:v>
                </c:pt>
                <c:pt idx="2675">
                  <c:v>0.09</c:v>
                </c:pt>
                <c:pt idx="2676">
                  <c:v>0.09</c:v>
                </c:pt>
                <c:pt idx="2677">
                  <c:v>0.09</c:v>
                </c:pt>
                <c:pt idx="2678">
                  <c:v>0.09</c:v>
                </c:pt>
                <c:pt idx="2679">
                  <c:v>0.09</c:v>
                </c:pt>
                <c:pt idx="2680">
                  <c:v>0.09</c:v>
                </c:pt>
                <c:pt idx="2681">
                  <c:v>0.09</c:v>
                </c:pt>
                <c:pt idx="2682">
                  <c:v>0.09</c:v>
                </c:pt>
                <c:pt idx="2683">
                  <c:v>0.09</c:v>
                </c:pt>
                <c:pt idx="2684">
                  <c:v>0.09</c:v>
                </c:pt>
                <c:pt idx="2685">
                  <c:v>0.09</c:v>
                </c:pt>
                <c:pt idx="2686">
                  <c:v>0.09</c:v>
                </c:pt>
                <c:pt idx="2687">
                  <c:v>0.09</c:v>
                </c:pt>
                <c:pt idx="2688">
                  <c:v>0.08</c:v>
                </c:pt>
                <c:pt idx="2689">
                  <c:v>0.08</c:v>
                </c:pt>
                <c:pt idx="2690">
                  <c:v>0.09</c:v>
                </c:pt>
                <c:pt idx="2691">
                  <c:v>0.09</c:v>
                </c:pt>
                <c:pt idx="2692">
                  <c:v>0.09</c:v>
                </c:pt>
                <c:pt idx="2693">
                  <c:v>0.09</c:v>
                </c:pt>
                <c:pt idx="2694">
                  <c:v>0.09</c:v>
                </c:pt>
                <c:pt idx="2695">
                  <c:v>0.08</c:v>
                </c:pt>
                <c:pt idx="2696">
                  <c:v>0.08</c:v>
                </c:pt>
                <c:pt idx="2697">
                  <c:v>0.09</c:v>
                </c:pt>
                <c:pt idx="2698">
                  <c:v>0.09</c:v>
                </c:pt>
                <c:pt idx="2699">
                  <c:v>0.09</c:v>
                </c:pt>
                <c:pt idx="2700">
                  <c:v>0.09</c:v>
                </c:pt>
                <c:pt idx="2701">
                  <c:v>0.09</c:v>
                </c:pt>
                <c:pt idx="2702">
                  <c:v>0.09</c:v>
                </c:pt>
                <c:pt idx="2703">
                  <c:v>0.08</c:v>
                </c:pt>
                <c:pt idx="2704">
                  <c:v>0.08</c:v>
                </c:pt>
                <c:pt idx="2705">
                  <c:v>0.08</c:v>
                </c:pt>
                <c:pt idx="2706">
                  <c:v>0.08</c:v>
                </c:pt>
                <c:pt idx="2707">
                  <c:v>0.08</c:v>
                </c:pt>
                <c:pt idx="2708">
                  <c:v>0.08</c:v>
                </c:pt>
                <c:pt idx="2709">
                  <c:v>0.08</c:v>
                </c:pt>
                <c:pt idx="2710">
                  <c:v>0.08</c:v>
                </c:pt>
                <c:pt idx="2711">
                  <c:v>0.08</c:v>
                </c:pt>
                <c:pt idx="2712">
                  <c:v>0.08</c:v>
                </c:pt>
                <c:pt idx="2713">
                  <c:v>0.09</c:v>
                </c:pt>
                <c:pt idx="2714">
                  <c:v>0.09</c:v>
                </c:pt>
                <c:pt idx="2715">
                  <c:v>0.09</c:v>
                </c:pt>
                <c:pt idx="2716">
                  <c:v>0.09</c:v>
                </c:pt>
                <c:pt idx="2717">
                  <c:v>0.09</c:v>
                </c:pt>
                <c:pt idx="2718">
                  <c:v>0.09</c:v>
                </c:pt>
                <c:pt idx="2719">
                  <c:v>0.08</c:v>
                </c:pt>
                <c:pt idx="2720">
                  <c:v>0.08</c:v>
                </c:pt>
                <c:pt idx="2721">
                  <c:v>0.08</c:v>
                </c:pt>
                <c:pt idx="2722">
                  <c:v>0.09</c:v>
                </c:pt>
                <c:pt idx="2723">
                  <c:v>0.09</c:v>
                </c:pt>
                <c:pt idx="2724">
                  <c:v>0.09</c:v>
                </c:pt>
                <c:pt idx="2725">
                  <c:v>0.09</c:v>
                </c:pt>
                <c:pt idx="2726">
                  <c:v>0.09</c:v>
                </c:pt>
                <c:pt idx="2727">
                  <c:v>0.09</c:v>
                </c:pt>
                <c:pt idx="2728">
                  <c:v>0.09</c:v>
                </c:pt>
                <c:pt idx="2729">
                  <c:v>0.09</c:v>
                </c:pt>
                <c:pt idx="2730">
                  <c:v>0.09</c:v>
                </c:pt>
                <c:pt idx="2731">
                  <c:v>0.09</c:v>
                </c:pt>
                <c:pt idx="2732">
                  <c:v>0.09</c:v>
                </c:pt>
                <c:pt idx="2733">
                  <c:v>0.09</c:v>
                </c:pt>
                <c:pt idx="2734">
                  <c:v>0.09</c:v>
                </c:pt>
                <c:pt idx="2735">
                  <c:v>0.09</c:v>
                </c:pt>
                <c:pt idx="2736">
                  <c:v>0.09</c:v>
                </c:pt>
                <c:pt idx="2737">
                  <c:v>0.09</c:v>
                </c:pt>
                <c:pt idx="2738">
                  <c:v>0.09</c:v>
                </c:pt>
                <c:pt idx="2739">
                  <c:v>0.09</c:v>
                </c:pt>
                <c:pt idx="2740">
                  <c:v>0.09</c:v>
                </c:pt>
                <c:pt idx="2741">
                  <c:v>0.09</c:v>
                </c:pt>
                <c:pt idx="2742">
                  <c:v>0.09</c:v>
                </c:pt>
                <c:pt idx="2743">
                  <c:v>0.09</c:v>
                </c:pt>
                <c:pt idx="2744">
                  <c:v>0.09</c:v>
                </c:pt>
                <c:pt idx="2745">
                  <c:v>0.09</c:v>
                </c:pt>
                <c:pt idx="2746">
                  <c:v>0.09</c:v>
                </c:pt>
                <c:pt idx="2747">
                  <c:v>0.09</c:v>
                </c:pt>
                <c:pt idx="2748">
                  <c:v>0.09</c:v>
                </c:pt>
                <c:pt idx="2749">
                  <c:v>0.09</c:v>
                </c:pt>
                <c:pt idx="2750">
                  <c:v>0.09</c:v>
                </c:pt>
                <c:pt idx="2751">
                  <c:v>0.09</c:v>
                </c:pt>
                <c:pt idx="2752">
                  <c:v>0.09</c:v>
                </c:pt>
                <c:pt idx="2753">
                  <c:v>0.09</c:v>
                </c:pt>
                <c:pt idx="2754">
                  <c:v>0.09</c:v>
                </c:pt>
                <c:pt idx="2755">
                  <c:v>0.09</c:v>
                </c:pt>
                <c:pt idx="2756">
                  <c:v>0.09</c:v>
                </c:pt>
                <c:pt idx="2757">
                  <c:v>0.09</c:v>
                </c:pt>
                <c:pt idx="2758">
                  <c:v>0.09</c:v>
                </c:pt>
                <c:pt idx="2759">
                  <c:v>0.09</c:v>
                </c:pt>
                <c:pt idx="2760">
                  <c:v>0.09</c:v>
                </c:pt>
                <c:pt idx="2761">
                  <c:v>0.09</c:v>
                </c:pt>
                <c:pt idx="2762">
                  <c:v>0.09</c:v>
                </c:pt>
                <c:pt idx="2763">
                  <c:v>0.09</c:v>
                </c:pt>
                <c:pt idx="2764">
                  <c:v>0.09</c:v>
                </c:pt>
                <c:pt idx="2765">
                  <c:v>0.09</c:v>
                </c:pt>
                <c:pt idx="2766">
                  <c:v>0.09</c:v>
                </c:pt>
                <c:pt idx="2767">
                  <c:v>0.09</c:v>
                </c:pt>
                <c:pt idx="2768">
                  <c:v>0.09</c:v>
                </c:pt>
                <c:pt idx="2769">
                  <c:v>0.09</c:v>
                </c:pt>
                <c:pt idx="2770">
                  <c:v>0.09</c:v>
                </c:pt>
                <c:pt idx="2771">
                  <c:v>0.09</c:v>
                </c:pt>
                <c:pt idx="2772">
                  <c:v>0.09</c:v>
                </c:pt>
                <c:pt idx="2773">
                  <c:v>0.09</c:v>
                </c:pt>
                <c:pt idx="2774">
                  <c:v>0.09</c:v>
                </c:pt>
                <c:pt idx="2775">
                  <c:v>0.09</c:v>
                </c:pt>
                <c:pt idx="2776">
                  <c:v>0.09</c:v>
                </c:pt>
                <c:pt idx="2777">
                  <c:v>0.09</c:v>
                </c:pt>
                <c:pt idx="2778">
                  <c:v>0.09</c:v>
                </c:pt>
                <c:pt idx="2779">
                  <c:v>0.09</c:v>
                </c:pt>
                <c:pt idx="2780">
                  <c:v>0.09</c:v>
                </c:pt>
                <c:pt idx="2781">
                  <c:v>0.09</c:v>
                </c:pt>
                <c:pt idx="2782">
                  <c:v>0.09</c:v>
                </c:pt>
                <c:pt idx="2783">
                  <c:v>0.09</c:v>
                </c:pt>
                <c:pt idx="2784">
                  <c:v>0.09</c:v>
                </c:pt>
                <c:pt idx="2785">
                  <c:v>0.09</c:v>
                </c:pt>
                <c:pt idx="2786">
                  <c:v>0.09</c:v>
                </c:pt>
                <c:pt idx="2787">
                  <c:v>0.09</c:v>
                </c:pt>
                <c:pt idx="2788">
                  <c:v>0.09</c:v>
                </c:pt>
                <c:pt idx="2789">
                  <c:v>0.09</c:v>
                </c:pt>
                <c:pt idx="2790">
                  <c:v>0.09</c:v>
                </c:pt>
                <c:pt idx="2791">
                  <c:v>0.09</c:v>
                </c:pt>
                <c:pt idx="2792">
                  <c:v>0.09</c:v>
                </c:pt>
                <c:pt idx="2793">
                  <c:v>0.09</c:v>
                </c:pt>
                <c:pt idx="2794">
                  <c:v>0.09</c:v>
                </c:pt>
                <c:pt idx="2795">
                  <c:v>0.09</c:v>
                </c:pt>
                <c:pt idx="2796">
                  <c:v>0.09</c:v>
                </c:pt>
                <c:pt idx="2797">
                  <c:v>0.09</c:v>
                </c:pt>
                <c:pt idx="2798">
                  <c:v>0.09</c:v>
                </c:pt>
                <c:pt idx="2799">
                  <c:v>0.09</c:v>
                </c:pt>
                <c:pt idx="2800">
                  <c:v>0.09</c:v>
                </c:pt>
                <c:pt idx="2801">
                  <c:v>0.09</c:v>
                </c:pt>
                <c:pt idx="2802">
                  <c:v>0.09</c:v>
                </c:pt>
                <c:pt idx="2803">
                  <c:v>0.09</c:v>
                </c:pt>
                <c:pt idx="2804">
                  <c:v>0.09</c:v>
                </c:pt>
                <c:pt idx="2805">
                  <c:v>0.09</c:v>
                </c:pt>
                <c:pt idx="2806">
                  <c:v>0.09</c:v>
                </c:pt>
                <c:pt idx="2807">
                  <c:v>0.09</c:v>
                </c:pt>
                <c:pt idx="2808">
                  <c:v>0.09</c:v>
                </c:pt>
                <c:pt idx="2809">
                  <c:v>0.09</c:v>
                </c:pt>
                <c:pt idx="2810">
                  <c:v>0.09</c:v>
                </c:pt>
                <c:pt idx="2811">
                  <c:v>0.09</c:v>
                </c:pt>
                <c:pt idx="2812">
                  <c:v>0.09</c:v>
                </c:pt>
                <c:pt idx="2813">
                  <c:v>0.09</c:v>
                </c:pt>
                <c:pt idx="2814">
                  <c:v>0.09</c:v>
                </c:pt>
                <c:pt idx="2815">
                  <c:v>0.09</c:v>
                </c:pt>
                <c:pt idx="2816">
                  <c:v>0.09</c:v>
                </c:pt>
                <c:pt idx="2817">
                  <c:v>0.09</c:v>
                </c:pt>
                <c:pt idx="2818">
                  <c:v>0.09</c:v>
                </c:pt>
                <c:pt idx="2819">
                  <c:v>0.09</c:v>
                </c:pt>
                <c:pt idx="2820">
                  <c:v>0.09</c:v>
                </c:pt>
                <c:pt idx="2821">
                  <c:v>0.09</c:v>
                </c:pt>
                <c:pt idx="2822">
                  <c:v>0.09</c:v>
                </c:pt>
                <c:pt idx="2823">
                  <c:v>0.09</c:v>
                </c:pt>
                <c:pt idx="2824">
                  <c:v>0.09</c:v>
                </c:pt>
                <c:pt idx="2825">
                  <c:v>0.09</c:v>
                </c:pt>
                <c:pt idx="2826">
                  <c:v>0.09</c:v>
                </c:pt>
                <c:pt idx="2827">
                  <c:v>0.09</c:v>
                </c:pt>
                <c:pt idx="2828">
                  <c:v>0.09</c:v>
                </c:pt>
                <c:pt idx="2829">
                  <c:v>0.09</c:v>
                </c:pt>
                <c:pt idx="2830">
                  <c:v>0.09</c:v>
                </c:pt>
                <c:pt idx="2831">
                  <c:v>0.09</c:v>
                </c:pt>
                <c:pt idx="2832">
                  <c:v>0.09</c:v>
                </c:pt>
                <c:pt idx="2833">
                  <c:v>0.09</c:v>
                </c:pt>
                <c:pt idx="2834">
                  <c:v>0.09</c:v>
                </c:pt>
                <c:pt idx="2835">
                  <c:v>0.09</c:v>
                </c:pt>
                <c:pt idx="2836">
                  <c:v>0.09</c:v>
                </c:pt>
                <c:pt idx="2837">
                  <c:v>0.09</c:v>
                </c:pt>
                <c:pt idx="2838">
                  <c:v>0.09</c:v>
                </c:pt>
                <c:pt idx="2839">
                  <c:v>0.09</c:v>
                </c:pt>
                <c:pt idx="2840">
                  <c:v>0.09</c:v>
                </c:pt>
                <c:pt idx="2841">
                  <c:v>0.09</c:v>
                </c:pt>
                <c:pt idx="2842">
                  <c:v>0.09</c:v>
                </c:pt>
                <c:pt idx="2843">
                  <c:v>0.09</c:v>
                </c:pt>
                <c:pt idx="2844">
                  <c:v>0.09</c:v>
                </c:pt>
                <c:pt idx="2845">
                  <c:v>0.09</c:v>
                </c:pt>
                <c:pt idx="2846">
                  <c:v>0.09</c:v>
                </c:pt>
                <c:pt idx="2847">
                  <c:v>0.09</c:v>
                </c:pt>
                <c:pt idx="2848">
                  <c:v>0.09</c:v>
                </c:pt>
                <c:pt idx="2849">
                  <c:v>0.09</c:v>
                </c:pt>
                <c:pt idx="2850">
                  <c:v>0.09</c:v>
                </c:pt>
                <c:pt idx="2851">
                  <c:v>0.09</c:v>
                </c:pt>
                <c:pt idx="2852">
                  <c:v>0.09</c:v>
                </c:pt>
                <c:pt idx="2853">
                  <c:v>0.09</c:v>
                </c:pt>
                <c:pt idx="2854">
                  <c:v>0.09</c:v>
                </c:pt>
                <c:pt idx="2855">
                  <c:v>0.09</c:v>
                </c:pt>
                <c:pt idx="2856">
                  <c:v>0.09</c:v>
                </c:pt>
                <c:pt idx="2857">
                  <c:v>0.09</c:v>
                </c:pt>
                <c:pt idx="2858">
                  <c:v>0.09</c:v>
                </c:pt>
                <c:pt idx="2859">
                  <c:v>0.09</c:v>
                </c:pt>
                <c:pt idx="2860">
                  <c:v>0.09</c:v>
                </c:pt>
                <c:pt idx="2861">
                  <c:v>0.09</c:v>
                </c:pt>
                <c:pt idx="2862">
                  <c:v>0.09</c:v>
                </c:pt>
                <c:pt idx="2863">
                  <c:v>0.09</c:v>
                </c:pt>
                <c:pt idx="2864">
                  <c:v>0.09</c:v>
                </c:pt>
                <c:pt idx="2865">
                  <c:v>0.09</c:v>
                </c:pt>
                <c:pt idx="2866">
                  <c:v>0.09</c:v>
                </c:pt>
                <c:pt idx="2867">
                  <c:v>0.09</c:v>
                </c:pt>
                <c:pt idx="2868">
                  <c:v>0.09</c:v>
                </c:pt>
                <c:pt idx="2869">
                  <c:v>0.09</c:v>
                </c:pt>
                <c:pt idx="2870">
                  <c:v>0.09</c:v>
                </c:pt>
                <c:pt idx="2871">
                  <c:v>0.09</c:v>
                </c:pt>
                <c:pt idx="2872">
                  <c:v>0.09</c:v>
                </c:pt>
                <c:pt idx="2873">
                  <c:v>0.09</c:v>
                </c:pt>
                <c:pt idx="2874">
                  <c:v>0.09</c:v>
                </c:pt>
                <c:pt idx="2875">
                  <c:v>0.09</c:v>
                </c:pt>
                <c:pt idx="2876">
                  <c:v>0.09</c:v>
                </c:pt>
                <c:pt idx="2877">
                  <c:v>0.09</c:v>
                </c:pt>
                <c:pt idx="2878">
                  <c:v>0.09</c:v>
                </c:pt>
                <c:pt idx="2879">
                  <c:v>0.09</c:v>
                </c:pt>
                <c:pt idx="2880">
                  <c:v>0.09</c:v>
                </c:pt>
                <c:pt idx="2881">
                  <c:v>0.09</c:v>
                </c:pt>
                <c:pt idx="2882">
                  <c:v>0.09</c:v>
                </c:pt>
                <c:pt idx="2883">
                  <c:v>0.09</c:v>
                </c:pt>
                <c:pt idx="2884">
                  <c:v>0.09</c:v>
                </c:pt>
                <c:pt idx="2885">
                  <c:v>0.09</c:v>
                </c:pt>
                <c:pt idx="2886">
                  <c:v>0.09</c:v>
                </c:pt>
                <c:pt idx="2887">
                  <c:v>0.09</c:v>
                </c:pt>
                <c:pt idx="2888">
                  <c:v>0.09</c:v>
                </c:pt>
                <c:pt idx="2889">
                  <c:v>0.09</c:v>
                </c:pt>
                <c:pt idx="2890">
                  <c:v>0.09</c:v>
                </c:pt>
                <c:pt idx="2891">
                  <c:v>0.09</c:v>
                </c:pt>
                <c:pt idx="2892">
                  <c:v>0.09</c:v>
                </c:pt>
                <c:pt idx="2893">
                  <c:v>0.09</c:v>
                </c:pt>
                <c:pt idx="2894">
                  <c:v>0.09</c:v>
                </c:pt>
                <c:pt idx="2895">
                  <c:v>0.09</c:v>
                </c:pt>
                <c:pt idx="2896">
                  <c:v>0.09</c:v>
                </c:pt>
                <c:pt idx="2897">
                  <c:v>0.09</c:v>
                </c:pt>
                <c:pt idx="2898">
                  <c:v>0.09</c:v>
                </c:pt>
                <c:pt idx="2899">
                  <c:v>0.09</c:v>
                </c:pt>
                <c:pt idx="2900">
                  <c:v>0.09</c:v>
                </c:pt>
                <c:pt idx="2901">
                  <c:v>0.09</c:v>
                </c:pt>
                <c:pt idx="2902">
                  <c:v>0.09</c:v>
                </c:pt>
                <c:pt idx="2903">
                  <c:v>0.09</c:v>
                </c:pt>
                <c:pt idx="2904">
                  <c:v>0.09</c:v>
                </c:pt>
                <c:pt idx="2905">
                  <c:v>0.09</c:v>
                </c:pt>
                <c:pt idx="2906">
                  <c:v>0.09</c:v>
                </c:pt>
                <c:pt idx="2907">
                  <c:v>0.09</c:v>
                </c:pt>
                <c:pt idx="2908">
                  <c:v>0.09</c:v>
                </c:pt>
                <c:pt idx="2909">
                  <c:v>0.09</c:v>
                </c:pt>
                <c:pt idx="2910">
                  <c:v>0.09</c:v>
                </c:pt>
                <c:pt idx="2911">
                  <c:v>0.09</c:v>
                </c:pt>
                <c:pt idx="2912">
                  <c:v>0.09</c:v>
                </c:pt>
                <c:pt idx="2913">
                  <c:v>0.09</c:v>
                </c:pt>
                <c:pt idx="2914">
                  <c:v>0.09</c:v>
                </c:pt>
                <c:pt idx="2915">
                  <c:v>0.09</c:v>
                </c:pt>
                <c:pt idx="2916">
                  <c:v>0.09</c:v>
                </c:pt>
                <c:pt idx="2917">
                  <c:v>0.09</c:v>
                </c:pt>
                <c:pt idx="2918">
                  <c:v>0.09</c:v>
                </c:pt>
                <c:pt idx="2919">
                  <c:v>0.09</c:v>
                </c:pt>
                <c:pt idx="2920">
                  <c:v>0.09</c:v>
                </c:pt>
                <c:pt idx="2921">
                  <c:v>0.09</c:v>
                </c:pt>
                <c:pt idx="2922">
                  <c:v>0.09</c:v>
                </c:pt>
                <c:pt idx="2923">
                  <c:v>0.09</c:v>
                </c:pt>
                <c:pt idx="2924">
                  <c:v>0.09</c:v>
                </c:pt>
                <c:pt idx="2925">
                  <c:v>0.09</c:v>
                </c:pt>
                <c:pt idx="2926">
                  <c:v>0.09</c:v>
                </c:pt>
                <c:pt idx="2927">
                  <c:v>0.09</c:v>
                </c:pt>
                <c:pt idx="2928">
                  <c:v>0.09</c:v>
                </c:pt>
                <c:pt idx="2929">
                  <c:v>0.09</c:v>
                </c:pt>
                <c:pt idx="2930">
                  <c:v>0.09</c:v>
                </c:pt>
                <c:pt idx="2931">
                  <c:v>0.09</c:v>
                </c:pt>
                <c:pt idx="2932">
                  <c:v>0.09</c:v>
                </c:pt>
                <c:pt idx="2933">
                  <c:v>0.09</c:v>
                </c:pt>
                <c:pt idx="2934">
                  <c:v>0.09</c:v>
                </c:pt>
                <c:pt idx="2935">
                  <c:v>0.09</c:v>
                </c:pt>
                <c:pt idx="2936">
                  <c:v>0.09</c:v>
                </c:pt>
                <c:pt idx="2937">
                  <c:v>0.09</c:v>
                </c:pt>
                <c:pt idx="2938">
                  <c:v>0.09</c:v>
                </c:pt>
                <c:pt idx="2939">
                  <c:v>0.09</c:v>
                </c:pt>
                <c:pt idx="2940">
                  <c:v>0.09</c:v>
                </c:pt>
                <c:pt idx="2941">
                  <c:v>0.09</c:v>
                </c:pt>
                <c:pt idx="2942">
                  <c:v>0.09</c:v>
                </c:pt>
                <c:pt idx="2943">
                  <c:v>0.09</c:v>
                </c:pt>
                <c:pt idx="2944">
                  <c:v>0.09</c:v>
                </c:pt>
                <c:pt idx="2945">
                  <c:v>0.09</c:v>
                </c:pt>
                <c:pt idx="2946">
                  <c:v>0.09</c:v>
                </c:pt>
                <c:pt idx="2947">
                  <c:v>0.09</c:v>
                </c:pt>
                <c:pt idx="2948">
                  <c:v>0.09</c:v>
                </c:pt>
                <c:pt idx="2949">
                  <c:v>0.09</c:v>
                </c:pt>
                <c:pt idx="2950">
                  <c:v>0.09</c:v>
                </c:pt>
                <c:pt idx="2951">
                  <c:v>0.09</c:v>
                </c:pt>
                <c:pt idx="2952">
                  <c:v>0.09</c:v>
                </c:pt>
                <c:pt idx="2953">
                  <c:v>0.09</c:v>
                </c:pt>
                <c:pt idx="2954">
                  <c:v>0.09</c:v>
                </c:pt>
                <c:pt idx="2955">
                  <c:v>0.09</c:v>
                </c:pt>
                <c:pt idx="2956">
                  <c:v>0.09</c:v>
                </c:pt>
                <c:pt idx="2957">
                  <c:v>0.09</c:v>
                </c:pt>
                <c:pt idx="2958">
                  <c:v>0.09</c:v>
                </c:pt>
                <c:pt idx="2959">
                  <c:v>0.09</c:v>
                </c:pt>
                <c:pt idx="2960">
                  <c:v>0.09</c:v>
                </c:pt>
                <c:pt idx="2961">
                  <c:v>0.09</c:v>
                </c:pt>
                <c:pt idx="2962">
                  <c:v>0.09</c:v>
                </c:pt>
                <c:pt idx="2963">
                  <c:v>0.09</c:v>
                </c:pt>
                <c:pt idx="2964">
                  <c:v>0.09</c:v>
                </c:pt>
                <c:pt idx="2965">
                  <c:v>0.09</c:v>
                </c:pt>
                <c:pt idx="2966">
                  <c:v>0.09</c:v>
                </c:pt>
                <c:pt idx="2967">
                  <c:v>0.09</c:v>
                </c:pt>
                <c:pt idx="2968">
                  <c:v>0.09</c:v>
                </c:pt>
                <c:pt idx="2969">
                  <c:v>0.09</c:v>
                </c:pt>
                <c:pt idx="2970">
                  <c:v>0.09</c:v>
                </c:pt>
                <c:pt idx="2971">
                  <c:v>0.09</c:v>
                </c:pt>
                <c:pt idx="2972">
                  <c:v>0.09</c:v>
                </c:pt>
                <c:pt idx="2973">
                  <c:v>0.09</c:v>
                </c:pt>
                <c:pt idx="2974">
                  <c:v>0.09</c:v>
                </c:pt>
                <c:pt idx="2975">
                  <c:v>0.09</c:v>
                </c:pt>
                <c:pt idx="2976">
                  <c:v>0.09</c:v>
                </c:pt>
                <c:pt idx="2977">
                  <c:v>0.09</c:v>
                </c:pt>
                <c:pt idx="2978">
                  <c:v>0.09</c:v>
                </c:pt>
                <c:pt idx="2979">
                  <c:v>0.09</c:v>
                </c:pt>
                <c:pt idx="2980">
                  <c:v>0.09</c:v>
                </c:pt>
                <c:pt idx="2981">
                  <c:v>0.09</c:v>
                </c:pt>
                <c:pt idx="2982">
                  <c:v>0.09</c:v>
                </c:pt>
                <c:pt idx="2983">
                  <c:v>0.09</c:v>
                </c:pt>
                <c:pt idx="2984">
                  <c:v>0.09</c:v>
                </c:pt>
                <c:pt idx="2985">
                  <c:v>0.09</c:v>
                </c:pt>
                <c:pt idx="2986">
                  <c:v>0.09</c:v>
                </c:pt>
                <c:pt idx="2987">
                  <c:v>0.09</c:v>
                </c:pt>
                <c:pt idx="2988">
                  <c:v>0.09</c:v>
                </c:pt>
                <c:pt idx="2989">
                  <c:v>0.09</c:v>
                </c:pt>
                <c:pt idx="2990">
                  <c:v>0.09</c:v>
                </c:pt>
                <c:pt idx="2991">
                  <c:v>0.09</c:v>
                </c:pt>
                <c:pt idx="2992">
                  <c:v>0.09</c:v>
                </c:pt>
                <c:pt idx="2993">
                  <c:v>0.09</c:v>
                </c:pt>
                <c:pt idx="2994">
                  <c:v>0.09</c:v>
                </c:pt>
                <c:pt idx="2995">
                  <c:v>0.09</c:v>
                </c:pt>
                <c:pt idx="2996">
                  <c:v>0.09</c:v>
                </c:pt>
                <c:pt idx="2997">
                  <c:v>0.09</c:v>
                </c:pt>
                <c:pt idx="2998">
                  <c:v>0.09</c:v>
                </c:pt>
                <c:pt idx="2999">
                  <c:v>0.09</c:v>
                </c:pt>
                <c:pt idx="3000">
                  <c:v>0.09</c:v>
                </c:pt>
                <c:pt idx="3001">
                  <c:v>0.09</c:v>
                </c:pt>
                <c:pt idx="3002">
                  <c:v>0.09</c:v>
                </c:pt>
                <c:pt idx="3003">
                  <c:v>0.09</c:v>
                </c:pt>
                <c:pt idx="3004">
                  <c:v>0.09</c:v>
                </c:pt>
                <c:pt idx="3005">
                  <c:v>0.09</c:v>
                </c:pt>
                <c:pt idx="3006">
                  <c:v>0.09</c:v>
                </c:pt>
                <c:pt idx="3007">
                  <c:v>0.09</c:v>
                </c:pt>
                <c:pt idx="3008">
                  <c:v>0.09</c:v>
                </c:pt>
                <c:pt idx="3009">
                  <c:v>0.09</c:v>
                </c:pt>
                <c:pt idx="3010">
                  <c:v>0.09</c:v>
                </c:pt>
                <c:pt idx="3011">
                  <c:v>0.09</c:v>
                </c:pt>
                <c:pt idx="3012">
                  <c:v>0.09</c:v>
                </c:pt>
                <c:pt idx="3013">
                  <c:v>0.09</c:v>
                </c:pt>
                <c:pt idx="3014">
                  <c:v>0.09</c:v>
                </c:pt>
                <c:pt idx="3015">
                  <c:v>0.09</c:v>
                </c:pt>
                <c:pt idx="3016">
                  <c:v>0.09</c:v>
                </c:pt>
                <c:pt idx="3017">
                  <c:v>0.09</c:v>
                </c:pt>
                <c:pt idx="3018">
                  <c:v>0.09</c:v>
                </c:pt>
                <c:pt idx="3019">
                  <c:v>0.09</c:v>
                </c:pt>
                <c:pt idx="3020">
                  <c:v>0.09</c:v>
                </c:pt>
                <c:pt idx="3021">
                  <c:v>0.09</c:v>
                </c:pt>
                <c:pt idx="3022">
                  <c:v>0.09</c:v>
                </c:pt>
                <c:pt idx="3023">
                  <c:v>0.09</c:v>
                </c:pt>
                <c:pt idx="3024">
                  <c:v>0.09</c:v>
                </c:pt>
                <c:pt idx="3025">
                  <c:v>0.09</c:v>
                </c:pt>
                <c:pt idx="3026">
                  <c:v>0.09</c:v>
                </c:pt>
                <c:pt idx="3027">
                  <c:v>0.09</c:v>
                </c:pt>
                <c:pt idx="3028">
                  <c:v>0.09</c:v>
                </c:pt>
                <c:pt idx="3029">
                  <c:v>0.09</c:v>
                </c:pt>
                <c:pt idx="3030">
                  <c:v>0.09</c:v>
                </c:pt>
                <c:pt idx="3031">
                  <c:v>0.09</c:v>
                </c:pt>
                <c:pt idx="3032">
                  <c:v>0.09</c:v>
                </c:pt>
                <c:pt idx="3033">
                  <c:v>0.09</c:v>
                </c:pt>
                <c:pt idx="3034">
                  <c:v>0.09</c:v>
                </c:pt>
                <c:pt idx="3035">
                  <c:v>0.09</c:v>
                </c:pt>
                <c:pt idx="3036">
                  <c:v>0.09</c:v>
                </c:pt>
                <c:pt idx="3037">
                  <c:v>0.09</c:v>
                </c:pt>
                <c:pt idx="3038">
                  <c:v>0.09</c:v>
                </c:pt>
                <c:pt idx="3039">
                  <c:v>0.09</c:v>
                </c:pt>
                <c:pt idx="3040">
                  <c:v>0.09</c:v>
                </c:pt>
                <c:pt idx="3041">
                  <c:v>0.09</c:v>
                </c:pt>
                <c:pt idx="3042">
                  <c:v>0.09</c:v>
                </c:pt>
                <c:pt idx="3043">
                  <c:v>0.09</c:v>
                </c:pt>
                <c:pt idx="3044">
                  <c:v>0.09</c:v>
                </c:pt>
                <c:pt idx="3045">
                  <c:v>0.09</c:v>
                </c:pt>
                <c:pt idx="3046">
                  <c:v>0.09</c:v>
                </c:pt>
                <c:pt idx="3047">
                  <c:v>0.09</c:v>
                </c:pt>
                <c:pt idx="3048">
                  <c:v>0.09</c:v>
                </c:pt>
                <c:pt idx="3049">
                  <c:v>0.09</c:v>
                </c:pt>
                <c:pt idx="3050">
                  <c:v>0.09</c:v>
                </c:pt>
                <c:pt idx="3051">
                  <c:v>0.09</c:v>
                </c:pt>
                <c:pt idx="3052">
                  <c:v>0.09</c:v>
                </c:pt>
                <c:pt idx="3053">
                  <c:v>0.09</c:v>
                </c:pt>
                <c:pt idx="3054">
                  <c:v>0.09</c:v>
                </c:pt>
                <c:pt idx="3055">
                  <c:v>0.09</c:v>
                </c:pt>
                <c:pt idx="3056">
                  <c:v>0.09</c:v>
                </c:pt>
                <c:pt idx="3057">
                  <c:v>0.09</c:v>
                </c:pt>
                <c:pt idx="3058">
                  <c:v>0.09</c:v>
                </c:pt>
                <c:pt idx="3059">
                  <c:v>0.09</c:v>
                </c:pt>
                <c:pt idx="3060">
                  <c:v>0.09</c:v>
                </c:pt>
                <c:pt idx="3061">
                  <c:v>0.09</c:v>
                </c:pt>
                <c:pt idx="3062">
                  <c:v>0.09</c:v>
                </c:pt>
                <c:pt idx="3063">
                  <c:v>0.09</c:v>
                </c:pt>
                <c:pt idx="3064">
                  <c:v>0.09</c:v>
                </c:pt>
                <c:pt idx="3065">
                  <c:v>0.09</c:v>
                </c:pt>
                <c:pt idx="3066">
                  <c:v>0.09</c:v>
                </c:pt>
                <c:pt idx="3067">
                  <c:v>0.09</c:v>
                </c:pt>
                <c:pt idx="3068">
                  <c:v>0.09</c:v>
                </c:pt>
                <c:pt idx="3069">
                  <c:v>0.09</c:v>
                </c:pt>
                <c:pt idx="3070">
                  <c:v>0.09</c:v>
                </c:pt>
                <c:pt idx="3071">
                  <c:v>0.09</c:v>
                </c:pt>
                <c:pt idx="3072">
                  <c:v>0.09</c:v>
                </c:pt>
                <c:pt idx="3073">
                  <c:v>0.09</c:v>
                </c:pt>
                <c:pt idx="3074">
                  <c:v>0.09</c:v>
                </c:pt>
                <c:pt idx="3075">
                  <c:v>0.09</c:v>
                </c:pt>
                <c:pt idx="3076">
                  <c:v>0.09</c:v>
                </c:pt>
                <c:pt idx="3077">
                  <c:v>0.09</c:v>
                </c:pt>
                <c:pt idx="3078">
                  <c:v>0.09</c:v>
                </c:pt>
                <c:pt idx="3079">
                  <c:v>0.09</c:v>
                </c:pt>
                <c:pt idx="3080">
                  <c:v>0.09</c:v>
                </c:pt>
                <c:pt idx="3081">
                  <c:v>0.09</c:v>
                </c:pt>
                <c:pt idx="3082">
                  <c:v>0.09</c:v>
                </c:pt>
                <c:pt idx="3083">
                  <c:v>0.09</c:v>
                </c:pt>
                <c:pt idx="3084">
                  <c:v>0.09</c:v>
                </c:pt>
                <c:pt idx="3085">
                  <c:v>0.09</c:v>
                </c:pt>
                <c:pt idx="3086">
                  <c:v>0.09</c:v>
                </c:pt>
                <c:pt idx="3087">
                  <c:v>0.09</c:v>
                </c:pt>
                <c:pt idx="3088">
                  <c:v>0.09</c:v>
                </c:pt>
                <c:pt idx="3089">
                  <c:v>0.09</c:v>
                </c:pt>
                <c:pt idx="3090">
                  <c:v>0.09</c:v>
                </c:pt>
                <c:pt idx="3091">
                  <c:v>0.09</c:v>
                </c:pt>
                <c:pt idx="3092">
                  <c:v>0.09</c:v>
                </c:pt>
                <c:pt idx="3093">
                  <c:v>0.09</c:v>
                </c:pt>
                <c:pt idx="3094">
                  <c:v>0.09</c:v>
                </c:pt>
                <c:pt idx="3095">
                  <c:v>0.09</c:v>
                </c:pt>
                <c:pt idx="3096">
                  <c:v>0.09</c:v>
                </c:pt>
                <c:pt idx="3097">
                  <c:v>0.09</c:v>
                </c:pt>
                <c:pt idx="3098">
                  <c:v>0.09</c:v>
                </c:pt>
                <c:pt idx="3099">
                  <c:v>0.09</c:v>
                </c:pt>
                <c:pt idx="3100">
                  <c:v>0.09</c:v>
                </c:pt>
                <c:pt idx="3101">
                  <c:v>0.09</c:v>
                </c:pt>
                <c:pt idx="3102">
                  <c:v>0.09</c:v>
                </c:pt>
                <c:pt idx="3103">
                  <c:v>0.09</c:v>
                </c:pt>
                <c:pt idx="3104">
                  <c:v>0.09</c:v>
                </c:pt>
                <c:pt idx="3105">
                  <c:v>0.09</c:v>
                </c:pt>
                <c:pt idx="3106">
                  <c:v>0.09</c:v>
                </c:pt>
                <c:pt idx="3107">
                  <c:v>0.09</c:v>
                </c:pt>
                <c:pt idx="3108">
                  <c:v>0.09</c:v>
                </c:pt>
                <c:pt idx="3109">
                  <c:v>0.09</c:v>
                </c:pt>
                <c:pt idx="3110">
                  <c:v>0.09</c:v>
                </c:pt>
                <c:pt idx="3111">
                  <c:v>0.09</c:v>
                </c:pt>
                <c:pt idx="3112">
                  <c:v>0.09</c:v>
                </c:pt>
                <c:pt idx="3113">
                  <c:v>0.09</c:v>
                </c:pt>
                <c:pt idx="3114">
                  <c:v>0.09</c:v>
                </c:pt>
                <c:pt idx="3115">
                  <c:v>0.09</c:v>
                </c:pt>
                <c:pt idx="3116">
                  <c:v>0.09</c:v>
                </c:pt>
                <c:pt idx="3117">
                  <c:v>0.09</c:v>
                </c:pt>
                <c:pt idx="3118">
                  <c:v>0.09</c:v>
                </c:pt>
                <c:pt idx="3119">
                  <c:v>0.09</c:v>
                </c:pt>
                <c:pt idx="3120">
                  <c:v>0.09</c:v>
                </c:pt>
                <c:pt idx="3121">
                  <c:v>0.09</c:v>
                </c:pt>
                <c:pt idx="3122">
                  <c:v>0.09</c:v>
                </c:pt>
                <c:pt idx="3123">
                  <c:v>0.09</c:v>
                </c:pt>
                <c:pt idx="3124">
                  <c:v>0.09</c:v>
                </c:pt>
                <c:pt idx="3125">
                  <c:v>0.09</c:v>
                </c:pt>
                <c:pt idx="3126">
                  <c:v>0.09</c:v>
                </c:pt>
                <c:pt idx="3127">
                  <c:v>0.09</c:v>
                </c:pt>
                <c:pt idx="3128">
                  <c:v>0.09</c:v>
                </c:pt>
                <c:pt idx="3129">
                  <c:v>0.09</c:v>
                </c:pt>
                <c:pt idx="3130">
                  <c:v>0.09</c:v>
                </c:pt>
                <c:pt idx="3131">
                  <c:v>0.09</c:v>
                </c:pt>
                <c:pt idx="3132">
                  <c:v>0.09</c:v>
                </c:pt>
                <c:pt idx="3133">
                  <c:v>0.09</c:v>
                </c:pt>
                <c:pt idx="3134">
                  <c:v>0.09</c:v>
                </c:pt>
                <c:pt idx="3135">
                  <c:v>0.09</c:v>
                </c:pt>
                <c:pt idx="3136">
                  <c:v>0.08</c:v>
                </c:pt>
                <c:pt idx="3137">
                  <c:v>0.08</c:v>
                </c:pt>
                <c:pt idx="3138">
                  <c:v>0.08</c:v>
                </c:pt>
                <c:pt idx="3139">
                  <c:v>0.08</c:v>
                </c:pt>
                <c:pt idx="3140">
                  <c:v>0.08</c:v>
                </c:pt>
                <c:pt idx="3141">
                  <c:v>0.08</c:v>
                </c:pt>
                <c:pt idx="3142">
                  <c:v>0.08</c:v>
                </c:pt>
                <c:pt idx="3143">
                  <c:v>0.08</c:v>
                </c:pt>
                <c:pt idx="3144">
                  <c:v>0.08</c:v>
                </c:pt>
                <c:pt idx="3145">
                  <c:v>0.09</c:v>
                </c:pt>
                <c:pt idx="3146">
                  <c:v>0.09</c:v>
                </c:pt>
                <c:pt idx="3147">
                  <c:v>0.09</c:v>
                </c:pt>
                <c:pt idx="3148">
                  <c:v>0.09</c:v>
                </c:pt>
                <c:pt idx="3149">
                  <c:v>0.09</c:v>
                </c:pt>
                <c:pt idx="3150">
                  <c:v>0.08</c:v>
                </c:pt>
                <c:pt idx="3151">
                  <c:v>0.08</c:v>
                </c:pt>
                <c:pt idx="3152">
                  <c:v>0.08</c:v>
                </c:pt>
                <c:pt idx="3153">
                  <c:v>0.08</c:v>
                </c:pt>
                <c:pt idx="3154">
                  <c:v>0.08</c:v>
                </c:pt>
                <c:pt idx="3155">
                  <c:v>0.09</c:v>
                </c:pt>
                <c:pt idx="3156">
                  <c:v>0.09</c:v>
                </c:pt>
                <c:pt idx="3157">
                  <c:v>0.09</c:v>
                </c:pt>
                <c:pt idx="3158">
                  <c:v>0.09</c:v>
                </c:pt>
                <c:pt idx="3159">
                  <c:v>0.09</c:v>
                </c:pt>
                <c:pt idx="3160">
                  <c:v>0.09</c:v>
                </c:pt>
                <c:pt idx="3161">
                  <c:v>0.09</c:v>
                </c:pt>
                <c:pt idx="3162">
                  <c:v>0.09</c:v>
                </c:pt>
                <c:pt idx="3163">
                  <c:v>0.09</c:v>
                </c:pt>
                <c:pt idx="3164">
                  <c:v>0.09</c:v>
                </c:pt>
                <c:pt idx="3165">
                  <c:v>0.09</c:v>
                </c:pt>
                <c:pt idx="3166">
                  <c:v>0.09</c:v>
                </c:pt>
                <c:pt idx="3167">
                  <c:v>0.09</c:v>
                </c:pt>
                <c:pt idx="3168">
                  <c:v>0.09</c:v>
                </c:pt>
                <c:pt idx="3169">
                  <c:v>0.09</c:v>
                </c:pt>
                <c:pt idx="3170">
                  <c:v>0.09</c:v>
                </c:pt>
                <c:pt idx="3171">
                  <c:v>0.09</c:v>
                </c:pt>
                <c:pt idx="3172">
                  <c:v>0.09</c:v>
                </c:pt>
                <c:pt idx="3173">
                  <c:v>0.09</c:v>
                </c:pt>
                <c:pt idx="3174">
                  <c:v>0.09</c:v>
                </c:pt>
                <c:pt idx="3175">
                  <c:v>0.09</c:v>
                </c:pt>
                <c:pt idx="3176">
                  <c:v>0.09</c:v>
                </c:pt>
                <c:pt idx="3177">
                  <c:v>0.09</c:v>
                </c:pt>
                <c:pt idx="3178">
                  <c:v>0.09</c:v>
                </c:pt>
                <c:pt idx="3179">
                  <c:v>0.09</c:v>
                </c:pt>
                <c:pt idx="3180">
                  <c:v>0.09</c:v>
                </c:pt>
                <c:pt idx="3181">
                  <c:v>0.09</c:v>
                </c:pt>
                <c:pt idx="3182">
                  <c:v>0.09</c:v>
                </c:pt>
                <c:pt idx="3183">
                  <c:v>0.09</c:v>
                </c:pt>
                <c:pt idx="3184">
                  <c:v>0.09</c:v>
                </c:pt>
                <c:pt idx="3185">
                  <c:v>0.09</c:v>
                </c:pt>
                <c:pt idx="3186">
                  <c:v>0.09</c:v>
                </c:pt>
                <c:pt idx="3187">
                  <c:v>0.09</c:v>
                </c:pt>
                <c:pt idx="3188">
                  <c:v>0.09</c:v>
                </c:pt>
                <c:pt idx="3189">
                  <c:v>0.09</c:v>
                </c:pt>
                <c:pt idx="3190">
                  <c:v>0.09</c:v>
                </c:pt>
                <c:pt idx="3191">
                  <c:v>0.09</c:v>
                </c:pt>
                <c:pt idx="3192">
                  <c:v>0.09</c:v>
                </c:pt>
                <c:pt idx="3193">
                  <c:v>0.09</c:v>
                </c:pt>
                <c:pt idx="3194">
                  <c:v>0.09</c:v>
                </c:pt>
                <c:pt idx="3195">
                  <c:v>0.09</c:v>
                </c:pt>
                <c:pt idx="3196">
                  <c:v>0.09</c:v>
                </c:pt>
                <c:pt idx="3197">
                  <c:v>0.09</c:v>
                </c:pt>
                <c:pt idx="3198">
                  <c:v>0.09</c:v>
                </c:pt>
                <c:pt idx="3199">
                  <c:v>0.09</c:v>
                </c:pt>
                <c:pt idx="3200">
                  <c:v>0.09</c:v>
                </c:pt>
                <c:pt idx="3201">
                  <c:v>0.09</c:v>
                </c:pt>
                <c:pt idx="3202">
                  <c:v>0.09</c:v>
                </c:pt>
                <c:pt idx="3203">
                  <c:v>0.09</c:v>
                </c:pt>
                <c:pt idx="3204">
                  <c:v>0.09</c:v>
                </c:pt>
                <c:pt idx="3205">
                  <c:v>0.09</c:v>
                </c:pt>
                <c:pt idx="3206">
                  <c:v>0.09</c:v>
                </c:pt>
                <c:pt idx="3207">
                  <c:v>0.09</c:v>
                </c:pt>
                <c:pt idx="3208">
                  <c:v>0.09</c:v>
                </c:pt>
                <c:pt idx="3209">
                  <c:v>0.09</c:v>
                </c:pt>
                <c:pt idx="3210">
                  <c:v>0.09</c:v>
                </c:pt>
                <c:pt idx="3211">
                  <c:v>0.09</c:v>
                </c:pt>
                <c:pt idx="3212">
                  <c:v>0.09</c:v>
                </c:pt>
                <c:pt idx="3213">
                  <c:v>0.09</c:v>
                </c:pt>
                <c:pt idx="3214">
                  <c:v>0.09</c:v>
                </c:pt>
                <c:pt idx="3215">
                  <c:v>0.09</c:v>
                </c:pt>
                <c:pt idx="3216">
                  <c:v>0.09</c:v>
                </c:pt>
                <c:pt idx="3217">
                  <c:v>0.09</c:v>
                </c:pt>
                <c:pt idx="3218">
                  <c:v>0.09</c:v>
                </c:pt>
                <c:pt idx="3219">
                  <c:v>0.09</c:v>
                </c:pt>
                <c:pt idx="3220">
                  <c:v>0.09</c:v>
                </c:pt>
                <c:pt idx="3221">
                  <c:v>0.09</c:v>
                </c:pt>
                <c:pt idx="3222">
                  <c:v>0.09</c:v>
                </c:pt>
                <c:pt idx="3223">
                  <c:v>0.09</c:v>
                </c:pt>
                <c:pt idx="3224">
                  <c:v>0.09</c:v>
                </c:pt>
                <c:pt idx="3225">
                  <c:v>0.09</c:v>
                </c:pt>
                <c:pt idx="3226">
                  <c:v>0.09</c:v>
                </c:pt>
                <c:pt idx="3227">
                  <c:v>0.09</c:v>
                </c:pt>
                <c:pt idx="3228">
                  <c:v>0.09</c:v>
                </c:pt>
                <c:pt idx="3229">
                  <c:v>0.09</c:v>
                </c:pt>
                <c:pt idx="3230">
                  <c:v>0.09</c:v>
                </c:pt>
                <c:pt idx="3231">
                  <c:v>0.09</c:v>
                </c:pt>
                <c:pt idx="3232">
                  <c:v>0.09</c:v>
                </c:pt>
                <c:pt idx="3233">
                  <c:v>0.09</c:v>
                </c:pt>
                <c:pt idx="3234">
                  <c:v>0.09</c:v>
                </c:pt>
                <c:pt idx="3235">
                  <c:v>0.09</c:v>
                </c:pt>
                <c:pt idx="3236">
                  <c:v>0.09</c:v>
                </c:pt>
                <c:pt idx="3237">
                  <c:v>0.09</c:v>
                </c:pt>
                <c:pt idx="3238">
                  <c:v>0.09</c:v>
                </c:pt>
                <c:pt idx="3239">
                  <c:v>0.09</c:v>
                </c:pt>
                <c:pt idx="3240">
                  <c:v>0.09</c:v>
                </c:pt>
                <c:pt idx="3241">
                  <c:v>0.09</c:v>
                </c:pt>
                <c:pt idx="3242">
                  <c:v>0.09</c:v>
                </c:pt>
                <c:pt idx="3243">
                  <c:v>0.09</c:v>
                </c:pt>
                <c:pt idx="3244">
                  <c:v>0.09</c:v>
                </c:pt>
                <c:pt idx="3245">
                  <c:v>0.09</c:v>
                </c:pt>
                <c:pt idx="3246">
                  <c:v>0.09</c:v>
                </c:pt>
                <c:pt idx="3247">
                  <c:v>0.09</c:v>
                </c:pt>
                <c:pt idx="3248">
                  <c:v>0.09</c:v>
                </c:pt>
                <c:pt idx="3249">
                  <c:v>0.09</c:v>
                </c:pt>
                <c:pt idx="3250">
                  <c:v>0.09</c:v>
                </c:pt>
                <c:pt idx="3251">
                  <c:v>0.09</c:v>
                </c:pt>
                <c:pt idx="3252">
                  <c:v>0.09</c:v>
                </c:pt>
                <c:pt idx="3253">
                  <c:v>0.09</c:v>
                </c:pt>
                <c:pt idx="3254">
                  <c:v>0.09</c:v>
                </c:pt>
                <c:pt idx="3255">
                  <c:v>0.09</c:v>
                </c:pt>
                <c:pt idx="3256">
                  <c:v>0.09</c:v>
                </c:pt>
                <c:pt idx="3257">
                  <c:v>0.09</c:v>
                </c:pt>
                <c:pt idx="3258">
                  <c:v>0.09</c:v>
                </c:pt>
                <c:pt idx="3259">
                  <c:v>0.09</c:v>
                </c:pt>
                <c:pt idx="3260">
                  <c:v>0.09</c:v>
                </c:pt>
                <c:pt idx="3261">
                  <c:v>0.09</c:v>
                </c:pt>
                <c:pt idx="3262">
                  <c:v>0.09</c:v>
                </c:pt>
                <c:pt idx="3263">
                  <c:v>0.09</c:v>
                </c:pt>
                <c:pt idx="3264">
                  <c:v>0.09</c:v>
                </c:pt>
                <c:pt idx="3265">
                  <c:v>0.09</c:v>
                </c:pt>
                <c:pt idx="3266">
                  <c:v>0.09</c:v>
                </c:pt>
                <c:pt idx="3267">
                  <c:v>0.09</c:v>
                </c:pt>
                <c:pt idx="3268">
                  <c:v>0.09</c:v>
                </c:pt>
                <c:pt idx="3269">
                  <c:v>0.09</c:v>
                </c:pt>
                <c:pt idx="3270">
                  <c:v>0.09</c:v>
                </c:pt>
                <c:pt idx="3271">
                  <c:v>0.09</c:v>
                </c:pt>
                <c:pt idx="3272">
                  <c:v>0.09</c:v>
                </c:pt>
                <c:pt idx="3273">
                  <c:v>0.09</c:v>
                </c:pt>
                <c:pt idx="3274">
                  <c:v>0.09</c:v>
                </c:pt>
                <c:pt idx="3275">
                  <c:v>0.09</c:v>
                </c:pt>
                <c:pt idx="3276">
                  <c:v>0.09</c:v>
                </c:pt>
                <c:pt idx="3277">
                  <c:v>0.09</c:v>
                </c:pt>
                <c:pt idx="3278">
                  <c:v>0.09</c:v>
                </c:pt>
                <c:pt idx="3279">
                  <c:v>0.09</c:v>
                </c:pt>
                <c:pt idx="3280">
                  <c:v>0.09</c:v>
                </c:pt>
                <c:pt idx="3281">
                  <c:v>0.09</c:v>
                </c:pt>
                <c:pt idx="3282">
                  <c:v>0.09</c:v>
                </c:pt>
                <c:pt idx="3283">
                  <c:v>0.09</c:v>
                </c:pt>
                <c:pt idx="3284">
                  <c:v>0.09</c:v>
                </c:pt>
                <c:pt idx="3285">
                  <c:v>0.09</c:v>
                </c:pt>
                <c:pt idx="3286">
                  <c:v>0.09</c:v>
                </c:pt>
                <c:pt idx="3287">
                  <c:v>0.09</c:v>
                </c:pt>
                <c:pt idx="3288">
                  <c:v>0.09</c:v>
                </c:pt>
                <c:pt idx="3289">
                  <c:v>0.09</c:v>
                </c:pt>
                <c:pt idx="3290">
                  <c:v>0.09</c:v>
                </c:pt>
                <c:pt idx="3291">
                  <c:v>0.09</c:v>
                </c:pt>
                <c:pt idx="3292">
                  <c:v>0.09</c:v>
                </c:pt>
                <c:pt idx="3293">
                  <c:v>0.09</c:v>
                </c:pt>
                <c:pt idx="3294">
                  <c:v>0.09</c:v>
                </c:pt>
                <c:pt idx="3295">
                  <c:v>0.09</c:v>
                </c:pt>
                <c:pt idx="3296">
                  <c:v>0.09</c:v>
                </c:pt>
                <c:pt idx="3297">
                  <c:v>0.09</c:v>
                </c:pt>
                <c:pt idx="3298">
                  <c:v>0.09</c:v>
                </c:pt>
                <c:pt idx="3299">
                  <c:v>0.09</c:v>
                </c:pt>
                <c:pt idx="3300">
                  <c:v>0.09</c:v>
                </c:pt>
                <c:pt idx="3301">
                  <c:v>0.09</c:v>
                </c:pt>
                <c:pt idx="3302">
                  <c:v>0.09</c:v>
                </c:pt>
                <c:pt idx="3303">
                  <c:v>0.09</c:v>
                </c:pt>
                <c:pt idx="3304">
                  <c:v>0.09</c:v>
                </c:pt>
                <c:pt idx="3305">
                  <c:v>0.09</c:v>
                </c:pt>
                <c:pt idx="3306">
                  <c:v>0.09</c:v>
                </c:pt>
                <c:pt idx="3307">
                  <c:v>0.09</c:v>
                </c:pt>
                <c:pt idx="3308">
                  <c:v>0.09</c:v>
                </c:pt>
                <c:pt idx="3309">
                  <c:v>0.09</c:v>
                </c:pt>
                <c:pt idx="3310">
                  <c:v>0.09</c:v>
                </c:pt>
                <c:pt idx="3311">
                  <c:v>0.09</c:v>
                </c:pt>
                <c:pt idx="3312">
                  <c:v>0.09</c:v>
                </c:pt>
                <c:pt idx="3313">
                  <c:v>0.09</c:v>
                </c:pt>
                <c:pt idx="3314">
                  <c:v>0.09</c:v>
                </c:pt>
                <c:pt idx="3315">
                  <c:v>0.09</c:v>
                </c:pt>
                <c:pt idx="3316">
                  <c:v>0.09</c:v>
                </c:pt>
                <c:pt idx="3317">
                  <c:v>0.09</c:v>
                </c:pt>
                <c:pt idx="3318">
                  <c:v>0.09</c:v>
                </c:pt>
                <c:pt idx="3319">
                  <c:v>0.09</c:v>
                </c:pt>
                <c:pt idx="3320">
                  <c:v>0.09</c:v>
                </c:pt>
                <c:pt idx="3321">
                  <c:v>0.09</c:v>
                </c:pt>
                <c:pt idx="3322">
                  <c:v>0.09</c:v>
                </c:pt>
                <c:pt idx="3323">
                  <c:v>0.09</c:v>
                </c:pt>
                <c:pt idx="3324">
                  <c:v>0.09</c:v>
                </c:pt>
                <c:pt idx="3325">
                  <c:v>0.09</c:v>
                </c:pt>
                <c:pt idx="3326">
                  <c:v>0.09</c:v>
                </c:pt>
                <c:pt idx="3327">
                  <c:v>0.09</c:v>
                </c:pt>
                <c:pt idx="3328">
                  <c:v>0.09</c:v>
                </c:pt>
                <c:pt idx="3329">
                  <c:v>0.09</c:v>
                </c:pt>
                <c:pt idx="3330">
                  <c:v>0.09</c:v>
                </c:pt>
                <c:pt idx="3331">
                  <c:v>0.09</c:v>
                </c:pt>
                <c:pt idx="3332">
                  <c:v>0.09</c:v>
                </c:pt>
                <c:pt idx="3333">
                  <c:v>0.09</c:v>
                </c:pt>
                <c:pt idx="3334">
                  <c:v>0.09</c:v>
                </c:pt>
                <c:pt idx="3335">
                  <c:v>0.09</c:v>
                </c:pt>
                <c:pt idx="3336">
                  <c:v>0.09</c:v>
                </c:pt>
                <c:pt idx="3337">
                  <c:v>0.09</c:v>
                </c:pt>
                <c:pt idx="3338">
                  <c:v>0.09</c:v>
                </c:pt>
                <c:pt idx="3339">
                  <c:v>0.09</c:v>
                </c:pt>
                <c:pt idx="3340">
                  <c:v>0.09</c:v>
                </c:pt>
                <c:pt idx="3341">
                  <c:v>0.09</c:v>
                </c:pt>
                <c:pt idx="3342">
                  <c:v>0.09</c:v>
                </c:pt>
                <c:pt idx="3343">
                  <c:v>0.09</c:v>
                </c:pt>
                <c:pt idx="3344">
                  <c:v>0.09</c:v>
                </c:pt>
                <c:pt idx="3345">
                  <c:v>0.09</c:v>
                </c:pt>
                <c:pt idx="3346">
                  <c:v>0.09</c:v>
                </c:pt>
                <c:pt idx="3347">
                  <c:v>0.09</c:v>
                </c:pt>
                <c:pt idx="3348">
                  <c:v>0.09</c:v>
                </c:pt>
                <c:pt idx="3349">
                  <c:v>0.09</c:v>
                </c:pt>
                <c:pt idx="3350">
                  <c:v>0.09</c:v>
                </c:pt>
                <c:pt idx="3351">
                  <c:v>0.09</c:v>
                </c:pt>
                <c:pt idx="3352">
                  <c:v>0.09</c:v>
                </c:pt>
                <c:pt idx="3353">
                  <c:v>0.09</c:v>
                </c:pt>
                <c:pt idx="3354">
                  <c:v>0.09</c:v>
                </c:pt>
                <c:pt idx="3355">
                  <c:v>0.09</c:v>
                </c:pt>
                <c:pt idx="3356">
                  <c:v>0.09</c:v>
                </c:pt>
                <c:pt idx="3357">
                  <c:v>0.09</c:v>
                </c:pt>
                <c:pt idx="3358">
                  <c:v>0.09</c:v>
                </c:pt>
                <c:pt idx="3359">
                  <c:v>0.09</c:v>
                </c:pt>
                <c:pt idx="3360">
                  <c:v>0.09</c:v>
                </c:pt>
                <c:pt idx="3361">
                  <c:v>0.09</c:v>
                </c:pt>
                <c:pt idx="3362">
                  <c:v>0.09</c:v>
                </c:pt>
                <c:pt idx="3363">
                  <c:v>0.09</c:v>
                </c:pt>
                <c:pt idx="3364">
                  <c:v>0.09</c:v>
                </c:pt>
                <c:pt idx="3365">
                  <c:v>0.09</c:v>
                </c:pt>
                <c:pt idx="3366">
                  <c:v>0.09</c:v>
                </c:pt>
                <c:pt idx="3367">
                  <c:v>0.09</c:v>
                </c:pt>
                <c:pt idx="3368">
                  <c:v>0.09</c:v>
                </c:pt>
                <c:pt idx="3369">
                  <c:v>0.09</c:v>
                </c:pt>
                <c:pt idx="3370">
                  <c:v>0.09</c:v>
                </c:pt>
                <c:pt idx="3371">
                  <c:v>0.09</c:v>
                </c:pt>
                <c:pt idx="3372">
                  <c:v>0.09</c:v>
                </c:pt>
                <c:pt idx="3373">
                  <c:v>0.09</c:v>
                </c:pt>
                <c:pt idx="3374">
                  <c:v>0.09</c:v>
                </c:pt>
                <c:pt idx="3375">
                  <c:v>0.09</c:v>
                </c:pt>
                <c:pt idx="3376">
                  <c:v>0.09</c:v>
                </c:pt>
                <c:pt idx="3377">
                  <c:v>0.09</c:v>
                </c:pt>
                <c:pt idx="3378">
                  <c:v>0.09</c:v>
                </c:pt>
                <c:pt idx="3379">
                  <c:v>0.09</c:v>
                </c:pt>
                <c:pt idx="3380">
                  <c:v>0.09</c:v>
                </c:pt>
                <c:pt idx="3381">
                  <c:v>0.09</c:v>
                </c:pt>
                <c:pt idx="3382">
                  <c:v>0.09</c:v>
                </c:pt>
                <c:pt idx="3383">
                  <c:v>0.09</c:v>
                </c:pt>
                <c:pt idx="3384">
                  <c:v>0.09</c:v>
                </c:pt>
                <c:pt idx="3385">
                  <c:v>0.09</c:v>
                </c:pt>
                <c:pt idx="3386">
                  <c:v>0.09</c:v>
                </c:pt>
                <c:pt idx="3387">
                  <c:v>0.09</c:v>
                </c:pt>
                <c:pt idx="3388">
                  <c:v>0.09</c:v>
                </c:pt>
                <c:pt idx="3389">
                  <c:v>0.09</c:v>
                </c:pt>
                <c:pt idx="3390">
                  <c:v>0.09</c:v>
                </c:pt>
                <c:pt idx="3391">
                  <c:v>0.09</c:v>
                </c:pt>
                <c:pt idx="3392">
                  <c:v>0.09</c:v>
                </c:pt>
                <c:pt idx="3393">
                  <c:v>0.09</c:v>
                </c:pt>
                <c:pt idx="3394">
                  <c:v>0.09</c:v>
                </c:pt>
                <c:pt idx="3395">
                  <c:v>0.09</c:v>
                </c:pt>
                <c:pt idx="3396">
                  <c:v>0.09</c:v>
                </c:pt>
                <c:pt idx="3397">
                  <c:v>0.09</c:v>
                </c:pt>
                <c:pt idx="3398">
                  <c:v>0.09</c:v>
                </c:pt>
                <c:pt idx="3399">
                  <c:v>0.09</c:v>
                </c:pt>
                <c:pt idx="3400">
                  <c:v>0.09</c:v>
                </c:pt>
                <c:pt idx="3401">
                  <c:v>0.09</c:v>
                </c:pt>
                <c:pt idx="3402">
                  <c:v>0.09</c:v>
                </c:pt>
                <c:pt idx="3403">
                  <c:v>0.09</c:v>
                </c:pt>
                <c:pt idx="3404">
                  <c:v>0.09</c:v>
                </c:pt>
                <c:pt idx="3405">
                  <c:v>0.09</c:v>
                </c:pt>
                <c:pt idx="3406">
                  <c:v>0.09</c:v>
                </c:pt>
                <c:pt idx="3407">
                  <c:v>0.09</c:v>
                </c:pt>
                <c:pt idx="3408">
                  <c:v>0.09</c:v>
                </c:pt>
                <c:pt idx="3409">
                  <c:v>0.09</c:v>
                </c:pt>
                <c:pt idx="3410">
                  <c:v>0.09</c:v>
                </c:pt>
                <c:pt idx="3411">
                  <c:v>0.09</c:v>
                </c:pt>
                <c:pt idx="3412">
                  <c:v>0.09</c:v>
                </c:pt>
                <c:pt idx="3413">
                  <c:v>0.09</c:v>
                </c:pt>
                <c:pt idx="3414">
                  <c:v>0.09</c:v>
                </c:pt>
                <c:pt idx="3415">
                  <c:v>0.09</c:v>
                </c:pt>
                <c:pt idx="3416">
                  <c:v>0.09</c:v>
                </c:pt>
                <c:pt idx="3417">
                  <c:v>0.09</c:v>
                </c:pt>
                <c:pt idx="3418">
                  <c:v>0.09</c:v>
                </c:pt>
                <c:pt idx="3419">
                  <c:v>0.09</c:v>
                </c:pt>
                <c:pt idx="3420">
                  <c:v>0.09</c:v>
                </c:pt>
                <c:pt idx="3421">
                  <c:v>0.09</c:v>
                </c:pt>
                <c:pt idx="3422">
                  <c:v>0.09</c:v>
                </c:pt>
                <c:pt idx="3423">
                  <c:v>0.09</c:v>
                </c:pt>
                <c:pt idx="3424">
                  <c:v>0.09</c:v>
                </c:pt>
                <c:pt idx="3425">
                  <c:v>0.09</c:v>
                </c:pt>
                <c:pt idx="3426">
                  <c:v>0.09</c:v>
                </c:pt>
                <c:pt idx="3427">
                  <c:v>0.09</c:v>
                </c:pt>
                <c:pt idx="3428">
                  <c:v>0.09</c:v>
                </c:pt>
                <c:pt idx="3429">
                  <c:v>0.09</c:v>
                </c:pt>
                <c:pt idx="3430">
                  <c:v>0.09</c:v>
                </c:pt>
                <c:pt idx="3431">
                  <c:v>0.09</c:v>
                </c:pt>
                <c:pt idx="3432">
                  <c:v>0.09</c:v>
                </c:pt>
                <c:pt idx="3433">
                  <c:v>0.09</c:v>
                </c:pt>
                <c:pt idx="3434">
                  <c:v>0.09</c:v>
                </c:pt>
                <c:pt idx="3435">
                  <c:v>0.09</c:v>
                </c:pt>
                <c:pt idx="3436">
                  <c:v>0.09</c:v>
                </c:pt>
                <c:pt idx="3437">
                  <c:v>0.09</c:v>
                </c:pt>
                <c:pt idx="3438">
                  <c:v>0.09</c:v>
                </c:pt>
                <c:pt idx="3439">
                  <c:v>0.09</c:v>
                </c:pt>
                <c:pt idx="3440">
                  <c:v>0.09</c:v>
                </c:pt>
                <c:pt idx="3441">
                  <c:v>0.09</c:v>
                </c:pt>
                <c:pt idx="3442">
                  <c:v>0.09</c:v>
                </c:pt>
                <c:pt idx="3443">
                  <c:v>0.09</c:v>
                </c:pt>
                <c:pt idx="3444">
                  <c:v>0.09</c:v>
                </c:pt>
                <c:pt idx="3445">
                  <c:v>0.09</c:v>
                </c:pt>
                <c:pt idx="3446">
                  <c:v>0.09</c:v>
                </c:pt>
                <c:pt idx="3447">
                  <c:v>0.09</c:v>
                </c:pt>
                <c:pt idx="3448">
                  <c:v>0.09</c:v>
                </c:pt>
                <c:pt idx="3449">
                  <c:v>0.09</c:v>
                </c:pt>
                <c:pt idx="3450">
                  <c:v>0.09</c:v>
                </c:pt>
                <c:pt idx="3451">
                  <c:v>0.09</c:v>
                </c:pt>
                <c:pt idx="3452">
                  <c:v>0.09</c:v>
                </c:pt>
                <c:pt idx="3453">
                  <c:v>0.09</c:v>
                </c:pt>
                <c:pt idx="3454">
                  <c:v>0.09</c:v>
                </c:pt>
                <c:pt idx="3455">
                  <c:v>0.09</c:v>
                </c:pt>
                <c:pt idx="3456">
                  <c:v>0.09</c:v>
                </c:pt>
                <c:pt idx="3457">
                  <c:v>0.09</c:v>
                </c:pt>
                <c:pt idx="3458">
                  <c:v>0.09</c:v>
                </c:pt>
                <c:pt idx="3459">
                  <c:v>0.09</c:v>
                </c:pt>
                <c:pt idx="3460">
                  <c:v>0.09</c:v>
                </c:pt>
                <c:pt idx="3461">
                  <c:v>0.09</c:v>
                </c:pt>
                <c:pt idx="3462">
                  <c:v>0.09</c:v>
                </c:pt>
                <c:pt idx="3463">
                  <c:v>0.09</c:v>
                </c:pt>
                <c:pt idx="3464">
                  <c:v>0.09</c:v>
                </c:pt>
                <c:pt idx="3465">
                  <c:v>0.09</c:v>
                </c:pt>
                <c:pt idx="3466">
                  <c:v>0.09</c:v>
                </c:pt>
                <c:pt idx="3467">
                  <c:v>0.09</c:v>
                </c:pt>
                <c:pt idx="3468">
                  <c:v>0.09</c:v>
                </c:pt>
                <c:pt idx="3469">
                  <c:v>0.09</c:v>
                </c:pt>
                <c:pt idx="3470">
                  <c:v>0.09</c:v>
                </c:pt>
                <c:pt idx="3471">
                  <c:v>0.09</c:v>
                </c:pt>
                <c:pt idx="3472">
                  <c:v>0.09</c:v>
                </c:pt>
                <c:pt idx="3473">
                  <c:v>0.09</c:v>
                </c:pt>
                <c:pt idx="3474">
                  <c:v>0.09</c:v>
                </c:pt>
                <c:pt idx="3475">
                  <c:v>0.09</c:v>
                </c:pt>
                <c:pt idx="3476">
                  <c:v>0.09</c:v>
                </c:pt>
                <c:pt idx="3477">
                  <c:v>0.09</c:v>
                </c:pt>
                <c:pt idx="3478">
                  <c:v>0.09</c:v>
                </c:pt>
                <c:pt idx="3479">
                  <c:v>0.09</c:v>
                </c:pt>
                <c:pt idx="3480">
                  <c:v>0.09</c:v>
                </c:pt>
                <c:pt idx="3481">
                  <c:v>0.09</c:v>
                </c:pt>
                <c:pt idx="3482">
                  <c:v>0.09</c:v>
                </c:pt>
                <c:pt idx="3483">
                  <c:v>0.09</c:v>
                </c:pt>
                <c:pt idx="3484">
                  <c:v>0.09</c:v>
                </c:pt>
                <c:pt idx="3485">
                  <c:v>0.09</c:v>
                </c:pt>
                <c:pt idx="3486">
                  <c:v>0.09</c:v>
                </c:pt>
                <c:pt idx="3487">
                  <c:v>0.09</c:v>
                </c:pt>
                <c:pt idx="3488">
                  <c:v>0.09</c:v>
                </c:pt>
                <c:pt idx="3489">
                  <c:v>0.09</c:v>
                </c:pt>
                <c:pt idx="3490">
                  <c:v>0.09</c:v>
                </c:pt>
                <c:pt idx="3491">
                  <c:v>0.09</c:v>
                </c:pt>
                <c:pt idx="3492">
                  <c:v>0.09</c:v>
                </c:pt>
                <c:pt idx="3493">
                  <c:v>0.09</c:v>
                </c:pt>
                <c:pt idx="3494">
                  <c:v>0.09</c:v>
                </c:pt>
                <c:pt idx="3495">
                  <c:v>0.09</c:v>
                </c:pt>
                <c:pt idx="3496">
                  <c:v>0.09</c:v>
                </c:pt>
                <c:pt idx="3497">
                  <c:v>0.09</c:v>
                </c:pt>
                <c:pt idx="3498">
                  <c:v>0.09</c:v>
                </c:pt>
                <c:pt idx="3499">
                  <c:v>0.09</c:v>
                </c:pt>
                <c:pt idx="3500">
                  <c:v>0.09</c:v>
                </c:pt>
                <c:pt idx="3501">
                  <c:v>0.09</c:v>
                </c:pt>
                <c:pt idx="3502">
                  <c:v>0.09</c:v>
                </c:pt>
                <c:pt idx="3503">
                  <c:v>0.09</c:v>
                </c:pt>
                <c:pt idx="3504">
                  <c:v>0.09</c:v>
                </c:pt>
                <c:pt idx="3505">
                  <c:v>0.09</c:v>
                </c:pt>
                <c:pt idx="3506">
                  <c:v>0.09</c:v>
                </c:pt>
                <c:pt idx="3507">
                  <c:v>0.09</c:v>
                </c:pt>
                <c:pt idx="3508">
                  <c:v>0.09</c:v>
                </c:pt>
                <c:pt idx="3509">
                  <c:v>0.09</c:v>
                </c:pt>
                <c:pt idx="3510">
                  <c:v>0.09</c:v>
                </c:pt>
                <c:pt idx="3511">
                  <c:v>0.09</c:v>
                </c:pt>
                <c:pt idx="3512">
                  <c:v>0.09</c:v>
                </c:pt>
                <c:pt idx="3513">
                  <c:v>0.09</c:v>
                </c:pt>
                <c:pt idx="3514">
                  <c:v>0.09</c:v>
                </c:pt>
                <c:pt idx="3515">
                  <c:v>0.09</c:v>
                </c:pt>
                <c:pt idx="3516">
                  <c:v>0.09</c:v>
                </c:pt>
                <c:pt idx="3517">
                  <c:v>0.09</c:v>
                </c:pt>
                <c:pt idx="3518">
                  <c:v>0.09</c:v>
                </c:pt>
                <c:pt idx="3519">
                  <c:v>0.09</c:v>
                </c:pt>
                <c:pt idx="3520">
                  <c:v>0.09</c:v>
                </c:pt>
                <c:pt idx="3521">
                  <c:v>0.09</c:v>
                </c:pt>
                <c:pt idx="3522">
                  <c:v>0.09</c:v>
                </c:pt>
                <c:pt idx="3523">
                  <c:v>0.09</c:v>
                </c:pt>
                <c:pt idx="3524">
                  <c:v>0.09</c:v>
                </c:pt>
                <c:pt idx="3525">
                  <c:v>0.09</c:v>
                </c:pt>
                <c:pt idx="3526">
                  <c:v>0.09</c:v>
                </c:pt>
                <c:pt idx="3527">
                  <c:v>0.09</c:v>
                </c:pt>
                <c:pt idx="3528">
                  <c:v>0.09</c:v>
                </c:pt>
                <c:pt idx="3529">
                  <c:v>0.09</c:v>
                </c:pt>
                <c:pt idx="3530">
                  <c:v>0.09</c:v>
                </c:pt>
                <c:pt idx="3531">
                  <c:v>0.09</c:v>
                </c:pt>
                <c:pt idx="3532">
                  <c:v>0.09</c:v>
                </c:pt>
                <c:pt idx="3533">
                  <c:v>0.09</c:v>
                </c:pt>
                <c:pt idx="3534">
                  <c:v>0.09</c:v>
                </c:pt>
                <c:pt idx="3535">
                  <c:v>0.09</c:v>
                </c:pt>
                <c:pt idx="3536">
                  <c:v>0.09</c:v>
                </c:pt>
                <c:pt idx="3537">
                  <c:v>0.09</c:v>
                </c:pt>
                <c:pt idx="3538">
                  <c:v>0.09</c:v>
                </c:pt>
                <c:pt idx="3539">
                  <c:v>0.09</c:v>
                </c:pt>
                <c:pt idx="3540">
                  <c:v>0.09</c:v>
                </c:pt>
                <c:pt idx="3541">
                  <c:v>0.09</c:v>
                </c:pt>
                <c:pt idx="3542">
                  <c:v>0.09</c:v>
                </c:pt>
                <c:pt idx="3543">
                  <c:v>0.09</c:v>
                </c:pt>
                <c:pt idx="3544">
                  <c:v>0.09</c:v>
                </c:pt>
                <c:pt idx="3545">
                  <c:v>0.09</c:v>
                </c:pt>
                <c:pt idx="3546">
                  <c:v>0.09</c:v>
                </c:pt>
                <c:pt idx="3547">
                  <c:v>0.09</c:v>
                </c:pt>
                <c:pt idx="3548">
                  <c:v>0.09</c:v>
                </c:pt>
                <c:pt idx="3549">
                  <c:v>0.09</c:v>
                </c:pt>
                <c:pt idx="3550">
                  <c:v>0.09</c:v>
                </c:pt>
                <c:pt idx="3551">
                  <c:v>0.09</c:v>
                </c:pt>
                <c:pt idx="3552">
                  <c:v>0.09</c:v>
                </c:pt>
                <c:pt idx="3553">
                  <c:v>0.09</c:v>
                </c:pt>
                <c:pt idx="3554">
                  <c:v>0.09</c:v>
                </c:pt>
                <c:pt idx="3555">
                  <c:v>0.09</c:v>
                </c:pt>
                <c:pt idx="3556">
                  <c:v>0.09</c:v>
                </c:pt>
                <c:pt idx="3557">
                  <c:v>0.09</c:v>
                </c:pt>
                <c:pt idx="3558">
                  <c:v>0.09</c:v>
                </c:pt>
                <c:pt idx="3559">
                  <c:v>0.09</c:v>
                </c:pt>
                <c:pt idx="3560">
                  <c:v>0.09</c:v>
                </c:pt>
                <c:pt idx="3561">
                  <c:v>0.09</c:v>
                </c:pt>
                <c:pt idx="3562">
                  <c:v>0.09</c:v>
                </c:pt>
                <c:pt idx="3563">
                  <c:v>0.09</c:v>
                </c:pt>
                <c:pt idx="3564">
                  <c:v>0.09</c:v>
                </c:pt>
                <c:pt idx="3565">
                  <c:v>0.09</c:v>
                </c:pt>
                <c:pt idx="3566">
                  <c:v>0.09</c:v>
                </c:pt>
                <c:pt idx="3567">
                  <c:v>0.09</c:v>
                </c:pt>
                <c:pt idx="3568">
                  <c:v>0.09</c:v>
                </c:pt>
                <c:pt idx="3569">
                  <c:v>0.09</c:v>
                </c:pt>
                <c:pt idx="3570">
                  <c:v>0.09</c:v>
                </c:pt>
                <c:pt idx="3571">
                  <c:v>0.09</c:v>
                </c:pt>
                <c:pt idx="3572">
                  <c:v>0.09</c:v>
                </c:pt>
                <c:pt idx="3573">
                  <c:v>0.09</c:v>
                </c:pt>
                <c:pt idx="3574">
                  <c:v>0.09</c:v>
                </c:pt>
                <c:pt idx="3575">
                  <c:v>0.09</c:v>
                </c:pt>
                <c:pt idx="3576">
                  <c:v>0.09</c:v>
                </c:pt>
                <c:pt idx="3577">
                  <c:v>0.09</c:v>
                </c:pt>
                <c:pt idx="3578">
                  <c:v>0.09</c:v>
                </c:pt>
                <c:pt idx="3579">
                  <c:v>0.09</c:v>
                </c:pt>
                <c:pt idx="3580">
                  <c:v>0.09</c:v>
                </c:pt>
                <c:pt idx="3581">
                  <c:v>0.09</c:v>
                </c:pt>
                <c:pt idx="3582">
                  <c:v>0.09</c:v>
                </c:pt>
                <c:pt idx="3583">
                  <c:v>0.09</c:v>
                </c:pt>
                <c:pt idx="3584">
                  <c:v>0.09</c:v>
                </c:pt>
                <c:pt idx="3585">
                  <c:v>0.09</c:v>
                </c:pt>
                <c:pt idx="3586">
                  <c:v>0.09</c:v>
                </c:pt>
                <c:pt idx="3587">
                  <c:v>0.09</c:v>
                </c:pt>
                <c:pt idx="3588">
                  <c:v>0.09</c:v>
                </c:pt>
                <c:pt idx="3589">
                  <c:v>0.09</c:v>
                </c:pt>
                <c:pt idx="3590">
                  <c:v>0.09</c:v>
                </c:pt>
                <c:pt idx="3591">
                  <c:v>0.09</c:v>
                </c:pt>
                <c:pt idx="3592">
                  <c:v>0.09</c:v>
                </c:pt>
                <c:pt idx="3593">
                  <c:v>0.09</c:v>
                </c:pt>
                <c:pt idx="3594">
                  <c:v>0.09</c:v>
                </c:pt>
                <c:pt idx="3595">
                  <c:v>0.09</c:v>
                </c:pt>
                <c:pt idx="3596">
                  <c:v>0.09</c:v>
                </c:pt>
                <c:pt idx="3597">
                  <c:v>0.09</c:v>
                </c:pt>
                <c:pt idx="3598">
                  <c:v>0.09</c:v>
                </c:pt>
                <c:pt idx="3599">
                  <c:v>0.09</c:v>
                </c:pt>
                <c:pt idx="3600">
                  <c:v>0.09</c:v>
                </c:pt>
                <c:pt idx="3601">
                  <c:v>0.09</c:v>
                </c:pt>
                <c:pt idx="3602">
                  <c:v>0.09</c:v>
                </c:pt>
                <c:pt idx="3603">
                  <c:v>0.09</c:v>
                </c:pt>
                <c:pt idx="3604">
                  <c:v>0.09</c:v>
                </c:pt>
                <c:pt idx="3605">
                  <c:v>0.09</c:v>
                </c:pt>
                <c:pt idx="3606">
                  <c:v>0.09</c:v>
                </c:pt>
                <c:pt idx="3607">
                  <c:v>0.09</c:v>
                </c:pt>
                <c:pt idx="3608">
                  <c:v>0.09</c:v>
                </c:pt>
                <c:pt idx="3609">
                  <c:v>0.09</c:v>
                </c:pt>
                <c:pt idx="3610">
                  <c:v>0.09</c:v>
                </c:pt>
                <c:pt idx="3611">
                  <c:v>0.09</c:v>
                </c:pt>
                <c:pt idx="3612">
                  <c:v>0.09</c:v>
                </c:pt>
                <c:pt idx="3613">
                  <c:v>0.09</c:v>
                </c:pt>
                <c:pt idx="3614">
                  <c:v>0.09</c:v>
                </c:pt>
                <c:pt idx="3615">
                  <c:v>0.09</c:v>
                </c:pt>
                <c:pt idx="3616">
                  <c:v>0.09</c:v>
                </c:pt>
                <c:pt idx="3617">
                  <c:v>0.09</c:v>
                </c:pt>
                <c:pt idx="3618">
                  <c:v>0.09</c:v>
                </c:pt>
                <c:pt idx="3619">
                  <c:v>0.09</c:v>
                </c:pt>
                <c:pt idx="3620">
                  <c:v>0.09</c:v>
                </c:pt>
                <c:pt idx="3621">
                  <c:v>0.09</c:v>
                </c:pt>
                <c:pt idx="3622">
                  <c:v>0.09</c:v>
                </c:pt>
                <c:pt idx="3623">
                  <c:v>0.09</c:v>
                </c:pt>
                <c:pt idx="3624">
                  <c:v>0.09</c:v>
                </c:pt>
                <c:pt idx="3625">
                  <c:v>0.09</c:v>
                </c:pt>
                <c:pt idx="3626">
                  <c:v>0.09</c:v>
                </c:pt>
                <c:pt idx="3627">
                  <c:v>0.09</c:v>
                </c:pt>
                <c:pt idx="3628">
                  <c:v>0.09</c:v>
                </c:pt>
                <c:pt idx="3629">
                  <c:v>0.09</c:v>
                </c:pt>
                <c:pt idx="3630">
                  <c:v>0.09</c:v>
                </c:pt>
                <c:pt idx="3631">
                  <c:v>0.09</c:v>
                </c:pt>
                <c:pt idx="3632">
                  <c:v>0.09</c:v>
                </c:pt>
                <c:pt idx="3633">
                  <c:v>0.09</c:v>
                </c:pt>
                <c:pt idx="3634">
                  <c:v>0.09</c:v>
                </c:pt>
                <c:pt idx="3635">
                  <c:v>0.09</c:v>
                </c:pt>
                <c:pt idx="3636">
                  <c:v>0.09</c:v>
                </c:pt>
                <c:pt idx="3637">
                  <c:v>0.09</c:v>
                </c:pt>
                <c:pt idx="3638">
                  <c:v>0.09</c:v>
                </c:pt>
                <c:pt idx="3639">
                  <c:v>0.09</c:v>
                </c:pt>
                <c:pt idx="3640">
                  <c:v>0.09</c:v>
                </c:pt>
                <c:pt idx="3641">
                  <c:v>0.09</c:v>
                </c:pt>
                <c:pt idx="3642">
                  <c:v>0.09</c:v>
                </c:pt>
                <c:pt idx="3643">
                  <c:v>0.09</c:v>
                </c:pt>
                <c:pt idx="3644">
                  <c:v>0.09</c:v>
                </c:pt>
                <c:pt idx="3645">
                  <c:v>0.09</c:v>
                </c:pt>
                <c:pt idx="3646">
                  <c:v>0.09</c:v>
                </c:pt>
                <c:pt idx="3647">
                  <c:v>0.09</c:v>
                </c:pt>
                <c:pt idx="3648">
                  <c:v>0.09</c:v>
                </c:pt>
                <c:pt idx="3649">
                  <c:v>0.09</c:v>
                </c:pt>
                <c:pt idx="3650">
                  <c:v>0.09</c:v>
                </c:pt>
                <c:pt idx="3651">
                  <c:v>0.09</c:v>
                </c:pt>
                <c:pt idx="3652">
                  <c:v>0.09</c:v>
                </c:pt>
                <c:pt idx="3653">
                  <c:v>0.09</c:v>
                </c:pt>
                <c:pt idx="3654">
                  <c:v>0.09</c:v>
                </c:pt>
                <c:pt idx="3655">
                  <c:v>0.09</c:v>
                </c:pt>
                <c:pt idx="3656">
                  <c:v>0.09</c:v>
                </c:pt>
                <c:pt idx="3657">
                  <c:v>0.09</c:v>
                </c:pt>
                <c:pt idx="3658">
                  <c:v>0.09</c:v>
                </c:pt>
                <c:pt idx="3659">
                  <c:v>0.09</c:v>
                </c:pt>
                <c:pt idx="3660">
                  <c:v>0.09</c:v>
                </c:pt>
                <c:pt idx="3661">
                  <c:v>0.09</c:v>
                </c:pt>
                <c:pt idx="3662">
                  <c:v>0.09</c:v>
                </c:pt>
                <c:pt idx="3663">
                  <c:v>0.09</c:v>
                </c:pt>
                <c:pt idx="3664">
                  <c:v>0.09</c:v>
                </c:pt>
                <c:pt idx="3665">
                  <c:v>0.09</c:v>
                </c:pt>
                <c:pt idx="3666">
                  <c:v>0.09</c:v>
                </c:pt>
                <c:pt idx="3667">
                  <c:v>0.09</c:v>
                </c:pt>
                <c:pt idx="3668">
                  <c:v>0.09</c:v>
                </c:pt>
                <c:pt idx="3669">
                  <c:v>0.09</c:v>
                </c:pt>
                <c:pt idx="3670">
                  <c:v>0.09</c:v>
                </c:pt>
                <c:pt idx="3671">
                  <c:v>0.09</c:v>
                </c:pt>
                <c:pt idx="3672">
                  <c:v>0.09</c:v>
                </c:pt>
                <c:pt idx="3673">
                  <c:v>0.09</c:v>
                </c:pt>
                <c:pt idx="3674">
                  <c:v>0.09</c:v>
                </c:pt>
                <c:pt idx="3675">
                  <c:v>0.09</c:v>
                </c:pt>
                <c:pt idx="3676">
                  <c:v>0.09</c:v>
                </c:pt>
                <c:pt idx="3677">
                  <c:v>0.09</c:v>
                </c:pt>
                <c:pt idx="3678">
                  <c:v>0.09</c:v>
                </c:pt>
                <c:pt idx="3679">
                  <c:v>0.09</c:v>
                </c:pt>
                <c:pt idx="3680">
                  <c:v>0.09</c:v>
                </c:pt>
                <c:pt idx="3681">
                  <c:v>0.09</c:v>
                </c:pt>
                <c:pt idx="3682">
                  <c:v>0.09</c:v>
                </c:pt>
                <c:pt idx="3683">
                  <c:v>0.09</c:v>
                </c:pt>
                <c:pt idx="3684">
                  <c:v>0.09</c:v>
                </c:pt>
                <c:pt idx="3685">
                  <c:v>0.09</c:v>
                </c:pt>
                <c:pt idx="3686">
                  <c:v>0.09</c:v>
                </c:pt>
                <c:pt idx="3687">
                  <c:v>0.09</c:v>
                </c:pt>
                <c:pt idx="3688">
                  <c:v>0.09</c:v>
                </c:pt>
                <c:pt idx="3689">
                  <c:v>0.09</c:v>
                </c:pt>
                <c:pt idx="3690">
                  <c:v>0.09</c:v>
                </c:pt>
                <c:pt idx="3691">
                  <c:v>0.09</c:v>
                </c:pt>
                <c:pt idx="3692">
                  <c:v>0.09</c:v>
                </c:pt>
                <c:pt idx="3693">
                  <c:v>0.09</c:v>
                </c:pt>
                <c:pt idx="3694">
                  <c:v>0.09</c:v>
                </c:pt>
                <c:pt idx="3695">
                  <c:v>0.09</c:v>
                </c:pt>
                <c:pt idx="3696">
                  <c:v>0.09</c:v>
                </c:pt>
                <c:pt idx="3697">
                  <c:v>0.09</c:v>
                </c:pt>
                <c:pt idx="3698">
                  <c:v>0.09</c:v>
                </c:pt>
                <c:pt idx="3699">
                  <c:v>0.09</c:v>
                </c:pt>
                <c:pt idx="3700">
                  <c:v>0.09</c:v>
                </c:pt>
                <c:pt idx="3701">
                  <c:v>0.09</c:v>
                </c:pt>
                <c:pt idx="3702">
                  <c:v>0.09</c:v>
                </c:pt>
                <c:pt idx="3703">
                  <c:v>0.09</c:v>
                </c:pt>
                <c:pt idx="3704">
                  <c:v>0.09</c:v>
                </c:pt>
                <c:pt idx="3705">
                  <c:v>0.09</c:v>
                </c:pt>
                <c:pt idx="3706">
                  <c:v>0.09</c:v>
                </c:pt>
                <c:pt idx="3707">
                  <c:v>0.09</c:v>
                </c:pt>
                <c:pt idx="3708">
                  <c:v>0.09</c:v>
                </c:pt>
                <c:pt idx="3709">
                  <c:v>0.09</c:v>
                </c:pt>
                <c:pt idx="3710">
                  <c:v>0.09</c:v>
                </c:pt>
                <c:pt idx="3711">
                  <c:v>0.09</c:v>
                </c:pt>
                <c:pt idx="3712">
                  <c:v>0.09</c:v>
                </c:pt>
                <c:pt idx="3713">
                  <c:v>0.09</c:v>
                </c:pt>
                <c:pt idx="3714">
                  <c:v>0.09</c:v>
                </c:pt>
                <c:pt idx="3715">
                  <c:v>0.09</c:v>
                </c:pt>
                <c:pt idx="3716">
                  <c:v>0.09</c:v>
                </c:pt>
                <c:pt idx="3717">
                  <c:v>0.09</c:v>
                </c:pt>
                <c:pt idx="3718">
                  <c:v>0.09</c:v>
                </c:pt>
                <c:pt idx="3719">
                  <c:v>0.09</c:v>
                </c:pt>
                <c:pt idx="3720">
                  <c:v>0.09</c:v>
                </c:pt>
                <c:pt idx="3721">
                  <c:v>0.09</c:v>
                </c:pt>
                <c:pt idx="3722">
                  <c:v>0.09</c:v>
                </c:pt>
                <c:pt idx="3723">
                  <c:v>0.09</c:v>
                </c:pt>
                <c:pt idx="3724">
                  <c:v>0.09</c:v>
                </c:pt>
                <c:pt idx="3725">
                  <c:v>0.09</c:v>
                </c:pt>
                <c:pt idx="3726">
                  <c:v>0.09</c:v>
                </c:pt>
                <c:pt idx="3727">
                  <c:v>0.09</c:v>
                </c:pt>
                <c:pt idx="3728">
                  <c:v>0.09</c:v>
                </c:pt>
                <c:pt idx="3729">
                  <c:v>0.09</c:v>
                </c:pt>
                <c:pt idx="3730">
                  <c:v>0.09</c:v>
                </c:pt>
                <c:pt idx="3731">
                  <c:v>0.09</c:v>
                </c:pt>
                <c:pt idx="3732">
                  <c:v>0.09</c:v>
                </c:pt>
                <c:pt idx="3733">
                  <c:v>0.09</c:v>
                </c:pt>
                <c:pt idx="3734">
                  <c:v>0.09</c:v>
                </c:pt>
                <c:pt idx="3735">
                  <c:v>0.09</c:v>
                </c:pt>
                <c:pt idx="3736">
                  <c:v>0.09</c:v>
                </c:pt>
                <c:pt idx="3737">
                  <c:v>0.09</c:v>
                </c:pt>
                <c:pt idx="3738">
                  <c:v>0.09</c:v>
                </c:pt>
                <c:pt idx="3739">
                  <c:v>0.09</c:v>
                </c:pt>
                <c:pt idx="3740">
                  <c:v>0.09</c:v>
                </c:pt>
                <c:pt idx="3741">
                  <c:v>0.09</c:v>
                </c:pt>
                <c:pt idx="3742">
                  <c:v>0.09</c:v>
                </c:pt>
                <c:pt idx="3743">
                  <c:v>0.09</c:v>
                </c:pt>
                <c:pt idx="3744">
                  <c:v>0.09</c:v>
                </c:pt>
                <c:pt idx="3745">
                  <c:v>0.09</c:v>
                </c:pt>
                <c:pt idx="3746">
                  <c:v>0.09</c:v>
                </c:pt>
                <c:pt idx="3747">
                  <c:v>0.09</c:v>
                </c:pt>
                <c:pt idx="3748">
                  <c:v>0.09</c:v>
                </c:pt>
                <c:pt idx="3749">
                  <c:v>0.09</c:v>
                </c:pt>
                <c:pt idx="3750">
                  <c:v>0.09</c:v>
                </c:pt>
                <c:pt idx="3751">
                  <c:v>0.09</c:v>
                </c:pt>
                <c:pt idx="3752">
                  <c:v>0.09</c:v>
                </c:pt>
                <c:pt idx="3753">
                  <c:v>0.09</c:v>
                </c:pt>
                <c:pt idx="3754">
                  <c:v>0.09</c:v>
                </c:pt>
                <c:pt idx="3755">
                  <c:v>0.09</c:v>
                </c:pt>
                <c:pt idx="3756">
                  <c:v>0.09</c:v>
                </c:pt>
                <c:pt idx="3757">
                  <c:v>0.09</c:v>
                </c:pt>
                <c:pt idx="3758">
                  <c:v>0.09</c:v>
                </c:pt>
                <c:pt idx="3759">
                  <c:v>0.09</c:v>
                </c:pt>
                <c:pt idx="3760">
                  <c:v>0.09</c:v>
                </c:pt>
                <c:pt idx="3761">
                  <c:v>0.09</c:v>
                </c:pt>
                <c:pt idx="3762">
                  <c:v>0.09</c:v>
                </c:pt>
                <c:pt idx="3763">
                  <c:v>0.09</c:v>
                </c:pt>
                <c:pt idx="3764">
                  <c:v>0.09</c:v>
                </c:pt>
                <c:pt idx="3765">
                  <c:v>0.09</c:v>
                </c:pt>
                <c:pt idx="3766">
                  <c:v>0.09</c:v>
                </c:pt>
                <c:pt idx="3767">
                  <c:v>0.09</c:v>
                </c:pt>
                <c:pt idx="3768">
                  <c:v>0.09</c:v>
                </c:pt>
                <c:pt idx="3769">
                  <c:v>0.09</c:v>
                </c:pt>
                <c:pt idx="3770">
                  <c:v>0.09</c:v>
                </c:pt>
                <c:pt idx="3771">
                  <c:v>0.09</c:v>
                </c:pt>
                <c:pt idx="3772">
                  <c:v>0.09</c:v>
                </c:pt>
                <c:pt idx="3773">
                  <c:v>0.09</c:v>
                </c:pt>
                <c:pt idx="3774">
                  <c:v>0.09</c:v>
                </c:pt>
                <c:pt idx="3775">
                  <c:v>0.09</c:v>
                </c:pt>
                <c:pt idx="3776">
                  <c:v>0.09</c:v>
                </c:pt>
                <c:pt idx="3777">
                  <c:v>0.09</c:v>
                </c:pt>
                <c:pt idx="3778">
                  <c:v>0.09</c:v>
                </c:pt>
                <c:pt idx="3779">
                  <c:v>0.09</c:v>
                </c:pt>
                <c:pt idx="3780">
                  <c:v>0.08</c:v>
                </c:pt>
                <c:pt idx="3781">
                  <c:v>0.08</c:v>
                </c:pt>
                <c:pt idx="3782">
                  <c:v>0.08</c:v>
                </c:pt>
                <c:pt idx="3783">
                  <c:v>0.08</c:v>
                </c:pt>
                <c:pt idx="3784">
                  <c:v>0.08</c:v>
                </c:pt>
                <c:pt idx="3785">
                  <c:v>0.08</c:v>
                </c:pt>
                <c:pt idx="3786">
                  <c:v>0.08</c:v>
                </c:pt>
                <c:pt idx="3787">
                  <c:v>0.08</c:v>
                </c:pt>
                <c:pt idx="3788">
                  <c:v>0.08</c:v>
                </c:pt>
                <c:pt idx="3789">
                  <c:v>0.08</c:v>
                </c:pt>
                <c:pt idx="3790">
                  <c:v>0.09</c:v>
                </c:pt>
                <c:pt idx="3791">
                  <c:v>0.09</c:v>
                </c:pt>
                <c:pt idx="3792">
                  <c:v>0.09</c:v>
                </c:pt>
                <c:pt idx="3793">
                  <c:v>0.09</c:v>
                </c:pt>
                <c:pt idx="3794">
                  <c:v>0.09</c:v>
                </c:pt>
                <c:pt idx="3795">
                  <c:v>0.09</c:v>
                </c:pt>
                <c:pt idx="3796">
                  <c:v>0.09</c:v>
                </c:pt>
                <c:pt idx="3797">
                  <c:v>0.09</c:v>
                </c:pt>
                <c:pt idx="3798">
                  <c:v>0.09</c:v>
                </c:pt>
                <c:pt idx="3799">
                  <c:v>0.09</c:v>
                </c:pt>
                <c:pt idx="3800">
                  <c:v>0.09</c:v>
                </c:pt>
                <c:pt idx="3801">
                  <c:v>0.09</c:v>
                </c:pt>
                <c:pt idx="3802">
                  <c:v>0.09</c:v>
                </c:pt>
                <c:pt idx="3803">
                  <c:v>0.09</c:v>
                </c:pt>
                <c:pt idx="3804">
                  <c:v>0.09</c:v>
                </c:pt>
                <c:pt idx="3805">
                  <c:v>0.09</c:v>
                </c:pt>
                <c:pt idx="3806">
                  <c:v>0.09</c:v>
                </c:pt>
                <c:pt idx="3807">
                  <c:v>0.09</c:v>
                </c:pt>
                <c:pt idx="3808">
                  <c:v>0.09</c:v>
                </c:pt>
                <c:pt idx="3809">
                  <c:v>0.09</c:v>
                </c:pt>
                <c:pt idx="3810">
                  <c:v>0.09</c:v>
                </c:pt>
                <c:pt idx="3811">
                  <c:v>0.09</c:v>
                </c:pt>
                <c:pt idx="3812">
                  <c:v>0.09</c:v>
                </c:pt>
                <c:pt idx="3813">
                  <c:v>0.09</c:v>
                </c:pt>
                <c:pt idx="3814">
                  <c:v>0.09</c:v>
                </c:pt>
                <c:pt idx="3815">
                  <c:v>0.09</c:v>
                </c:pt>
                <c:pt idx="3816">
                  <c:v>0.09</c:v>
                </c:pt>
                <c:pt idx="3817">
                  <c:v>0.09</c:v>
                </c:pt>
                <c:pt idx="3818">
                  <c:v>0.09</c:v>
                </c:pt>
                <c:pt idx="3819">
                  <c:v>0.09</c:v>
                </c:pt>
                <c:pt idx="3820">
                  <c:v>0.09</c:v>
                </c:pt>
                <c:pt idx="3821">
                  <c:v>0.09</c:v>
                </c:pt>
                <c:pt idx="3822">
                  <c:v>0.09</c:v>
                </c:pt>
                <c:pt idx="3823">
                  <c:v>0.09</c:v>
                </c:pt>
                <c:pt idx="3824">
                  <c:v>0.09</c:v>
                </c:pt>
                <c:pt idx="3825">
                  <c:v>0.09</c:v>
                </c:pt>
                <c:pt idx="3826">
                  <c:v>0.09</c:v>
                </c:pt>
                <c:pt idx="3827">
                  <c:v>0.09</c:v>
                </c:pt>
                <c:pt idx="3828">
                  <c:v>0.09</c:v>
                </c:pt>
                <c:pt idx="3829">
                  <c:v>0.09</c:v>
                </c:pt>
                <c:pt idx="3830">
                  <c:v>0.09</c:v>
                </c:pt>
                <c:pt idx="3831">
                  <c:v>0.09</c:v>
                </c:pt>
                <c:pt idx="3832">
                  <c:v>0.09</c:v>
                </c:pt>
                <c:pt idx="3833">
                  <c:v>0.09</c:v>
                </c:pt>
                <c:pt idx="3834">
                  <c:v>0.09</c:v>
                </c:pt>
                <c:pt idx="3835">
                  <c:v>0.09</c:v>
                </c:pt>
                <c:pt idx="3836">
                  <c:v>0.09</c:v>
                </c:pt>
                <c:pt idx="3837">
                  <c:v>0.09</c:v>
                </c:pt>
                <c:pt idx="3838">
                  <c:v>0.09</c:v>
                </c:pt>
                <c:pt idx="3839">
                  <c:v>0.09</c:v>
                </c:pt>
                <c:pt idx="3840">
                  <c:v>0.09</c:v>
                </c:pt>
                <c:pt idx="3841">
                  <c:v>0.09</c:v>
                </c:pt>
                <c:pt idx="3842">
                  <c:v>0.09</c:v>
                </c:pt>
                <c:pt idx="3843">
                  <c:v>0.09</c:v>
                </c:pt>
                <c:pt idx="3844">
                  <c:v>0.09</c:v>
                </c:pt>
                <c:pt idx="3845">
                  <c:v>0.09</c:v>
                </c:pt>
                <c:pt idx="3846">
                  <c:v>0.09</c:v>
                </c:pt>
                <c:pt idx="3847">
                  <c:v>0.09</c:v>
                </c:pt>
                <c:pt idx="3848">
                  <c:v>0.09</c:v>
                </c:pt>
                <c:pt idx="3849">
                  <c:v>0.09</c:v>
                </c:pt>
                <c:pt idx="3850">
                  <c:v>0.09</c:v>
                </c:pt>
                <c:pt idx="3851">
                  <c:v>0.09</c:v>
                </c:pt>
                <c:pt idx="3852">
                  <c:v>0.09</c:v>
                </c:pt>
                <c:pt idx="3853">
                  <c:v>0.09</c:v>
                </c:pt>
                <c:pt idx="3854">
                  <c:v>0.09</c:v>
                </c:pt>
                <c:pt idx="3855">
                  <c:v>0.09</c:v>
                </c:pt>
                <c:pt idx="3856">
                  <c:v>0.09</c:v>
                </c:pt>
                <c:pt idx="3857">
                  <c:v>0.09</c:v>
                </c:pt>
                <c:pt idx="3858">
                  <c:v>0.09</c:v>
                </c:pt>
                <c:pt idx="3859">
                  <c:v>0.09</c:v>
                </c:pt>
                <c:pt idx="3860">
                  <c:v>0.09</c:v>
                </c:pt>
                <c:pt idx="3861">
                  <c:v>0.09</c:v>
                </c:pt>
                <c:pt idx="3862">
                  <c:v>0.09</c:v>
                </c:pt>
                <c:pt idx="3863">
                  <c:v>0.09</c:v>
                </c:pt>
                <c:pt idx="3864">
                  <c:v>0.09</c:v>
                </c:pt>
                <c:pt idx="3865">
                  <c:v>0.09</c:v>
                </c:pt>
                <c:pt idx="3866">
                  <c:v>0.09</c:v>
                </c:pt>
                <c:pt idx="3867">
                  <c:v>0.09</c:v>
                </c:pt>
                <c:pt idx="3868">
                  <c:v>0.09</c:v>
                </c:pt>
                <c:pt idx="3869">
                  <c:v>0.09</c:v>
                </c:pt>
                <c:pt idx="3870">
                  <c:v>0.09</c:v>
                </c:pt>
                <c:pt idx="3871">
                  <c:v>0.09</c:v>
                </c:pt>
                <c:pt idx="3872">
                  <c:v>0.09</c:v>
                </c:pt>
                <c:pt idx="3873">
                  <c:v>0.09</c:v>
                </c:pt>
                <c:pt idx="3874">
                  <c:v>0.09</c:v>
                </c:pt>
                <c:pt idx="3875">
                  <c:v>0.09</c:v>
                </c:pt>
                <c:pt idx="3876">
                  <c:v>0.09</c:v>
                </c:pt>
                <c:pt idx="3877">
                  <c:v>0.09</c:v>
                </c:pt>
                <c:pt idx="3878">
                  <c:v>0.09</c:v>
                </c:pt>
                <c:pt idx="3879">
                  <c:v>0.09</c:v>
                </c:pt>
                <c:pt idx="3880">
                  <c:v>0.09</c:v>
                </c:pt>
                <c:pt idx="3881">
                  <c:v>0.09</c:v>
                </c:pt>
                <c:pt idx="3882">
                  <c:v>0.09</c:v>
                </c:pt>
                <c:pt idx="3883">
                  <c:v>0.09</c:v>
                </c:pt>
                <c:pt idx="3884">
                  <c:v>0.09</c:v>
                </c:pt>
                <c:pt idx="3885">
                  <c:v>0.09</c:v>
                </c:pt>
                <c:pt idx="3886">
                  <c:v>0.09</c:v>
                </c:pt>
                <c:pt idx="3887">
                  <c:v>0.09</c:v>
                </c:pt>
                <c:pt idx="3888">
                  <c:v>0.09</c:v>
                </c:pt>
                <c:pt idx="3889">
                  <c:v>0.09</c:v>
                </c:pt>
                <c:pt idx="3890">
                  <c:v>0.09</c:v>
                </c:pt>
                <c:pt idx="3891">
                  <c:v>0.09</c:v>
                </c:pt>
                <c:pt idx="3892">
                  <c:v>0.09</c:v>
                </c:pt>
                <c:pt idx="3893">
                  <c:v>0.09</c:v>
                </c:pt>
                <c:pt idx="3894">
                  <c:v>0.09</c:v>
                </c:pt>
                <c:pt idx="3895">
                  <c:v>0.09</c:v>
                </c:pt>
                <c:pt idx="3896">
                  <c:v>0.09</c:v>
                </c:pt>
                <c:pt idx="3897">
                  <c:v>0.09</c:v>
                </c:pt>
                <c:pt idx="3898">
                  <c:v>0.09</c:v>
                </c:pt>
                <c:pt idx="3899">
                  <c:v>0.09</c:v>
                </c:pt>
                <c:pt idx="3900">
                  <c:v>0.09</c:v>
                </c:pt>
                <c:pt idx="3901">
                  <c:v>0.09</c:v>
                </c:pt>
                <c:pt idx="3902">
                  <c:v>0.09</c:v>
                </c:pt>
                <c:pt idx="3903">
                  <c:v>0.09</c:v>
                </c:pt>
                <c:pt idx="3904">
                  <c:v>0.09</c:v>
                </c:pt>
                <c:pt idx="3905">
                  <c:v>0.09</c:v>
                </c:pt>
                <c:pt idx="3906">
                  <c:v>0.09</c:v>
                </c:pt>
                <c:pt idx="3907">
                  <c:v>0.09</c:v>
                </c:pt>
                <c:pt idx="3908">
                  <c:v>0.09</c:v>
                </c:pt>
                <c:pt idx="3909">
                  <c:v>0.09</c:v>
                </c:pt>
                <c:pt idx="3910">
                  <c:v>0.09</c:v>
                </c:pt>
                <c:pt idx="3911">
                  <c:v>0.09</c:v>
                </c:pt>
                <c:pt idx="3912">
                  <c:v>0.09</c:v>
                </c:pt>
                <c:pt idx="3913">
                  <c:v>0.08</c:v>
                </c:pt>
                <c:pt idx="3914">
                  <c:v>0.08</c:v>
                </c:pt>
                <c:pt idx="3915">
                  <c:v>0.08</c:v>
                </c:pt>
                <c:pt idx="3916">
                  <c:v>0.08</c:v>
                </c:pt>
                <c:pt idx="3917">
                  <c:v>0.08</c:v>
                </c:pt>
                <c:pt idx="3918">
                  <c:v>0.08</c:v>
                </c:pt>
                <c:pt idx="3919">
                  <c:v>0.08</c:v>
                </c:pt>
                <c:pt idx="3920">
                  <c:v>0.08</c:v>
                </c:pt>
                <c:pt idx="3921">
                  <c:v>0.08</c:v>
                </c:pt>
                <c:pt idx="3922">
                  <c:v>0.08</c:v>
                </c:pt>
                <c:pt idx="3923">
                  <c:v>0.08</c:v>
                </c:pt>
                <c:pt idx="3924">
                  <c:v>0.08</c:v>
                </c:pt>
                <c:pt idx="3925">
                  <c:v>0.08</c:v>
                </c:pt>
                <c:pt idx="3926">
                  <c:v>0.08</c:v>
                </c:pt>
                <c:pt idx="3927">
                  <c:v>0.08</c:v>
                </c:pt>
                <c:pt idx="3928">
                  <c:v>0.08</c:v>
                </c:pt>
                <c:pt idx="3929">
                  <c:v>0.08</c:v>
                </c:pt>
                <c:pt idx="3930">
                  <c:v>0.08</c:v>
                </c:pt>
                <c:pt idx="3931">
                  <c:v>0.08</c:v>
                </c:pt>
                <c:pt idx="3932">
                  <c:v>0.08</c:v>
                </c:pt>
                <c:pt idx="3933">
                  <c:v>0.08</c:v>
                </c:pt>
                <c:pt idx="3934">
                  <c:v>0.08</c:v>
                </c:pt>
                <c:pt idx="3935">
                  <c:v>0.08</c:v>
                </c:pt>
                <c:pt idx="3936">
                  <c:v>0.08</c:v>
                </c:pt>
                <c:pt idx="3937">
                  <c:v>0.08</c:v>
                </c:pt>
                <c:pt idx="3938">
                  <c:v>0.08</c:v>
                </c:pt>
                <c:pt idx="3939">
                  <c:v>0.08</c:v>
                </c:pt>
                <c:pt idx="3940">
                  <c:v>0.08</c:v>
                </c:pt>
                <c:pt idx="3941">
                  <c:v>0.08</c:v>
                </c:pt>
                <c:pt idx="3942">
                  <c:v>0.08</c:v>
                </c:pt>
                <c:pt idx="3943">
                  <c:v>0.08</c:v>
                </c:pt>
                <c:pt idx="3944">
                  <c:v>0.08</c:v>
                </c:pt>
                <c:pt idx="3945">
                  <c:v>0.08</c:v>
                </c:pt>
                <c:pt idx="3946">
                  <c:v>0.08</c:v>
                </c:pt>
                <c:pt idx="3947">
                  <c:v>0.08</c:v>
                </c:pt>
                <c:pt idx="3948">
                  <c:v>0.08</c:v>
                </c:pt>
                <c:pt idx="3949">
                  <c:v>0.08</c:v>
                </c:pt>
                <c:pt idx="3950">
                  <c:v>0.08</c:v>
                </c:pt>
                <c:pt idx="3951">
                  <c:v>0.08</c:v>
                </c:pt>
                <c:pt idx="3952">
                  <c:v>0.08</c:v>
                </c:pt>
                <c:pt idx="3953">
                  <c:v>0.08</c:v>
                </c:pt>
                <c:pt idx="3954">
                  <c:v>0.08</c:v>
                </c:pt>
                <c:pt idx="3955">
                  <c:v>0.09</c:v>
                </c:pt>
                <c:pt idx="3956">
                  <c:v>0.09</c:v>
                </c:pt>
                <c:pt idx="3957">
                  <c:v>0.09</c:v>
                </c:pt>
                <c:pt idx="3958">
                  <c:v>0.09</c:v>
                </c:pt>
                <c:pt idx="3959">
                  <c:v>0.09</c:v>
                </c:pt>
                <c:pt idx="3960">
                  <c:v>0.09</c:v>
                </c:pt>
                <c:pt idx="3961">
                  <c:v>0.09</c:v>
                </c:pt>
                <c:pt idx="3962">
                  <c:v>0.09</c:v>
                </c:pt>
                <c:pt idx="3963">
                  <c:v>0.09</c:v>
                </c:pt>
                <c:pt idx="3964">
                  <c:v>0.09</c:v>
                </c:pt>
                <c:pt idx="3965">
                  <c:v>0.09</c:v>
                </c:pt>
                <c:pt idx="3966">
                  <c:v>0.09</c:v>
                </c:pt>
                <c:pt idx="3967">
                  <c:v>0.09</c:v>
                </c:pt>
                <c:pt idx="3968">
                  <c:v>0.09</c:v>
                </c:pt>
                <c:pt idx="3969">
                  <c:v>0.09</c:v>
                </c:pt>
                <c:pt idx="3970">
                  <c:v>0.09</c:v>
                </c:pt>
                <c:pt idx="3971">
                  <c:v>0.09</c:v>
                </c:pt>
                <c:pt idx="3972">
                  <c:v>0.09</c:v>
                </c:pt>
                <c:pt idx="3973">
                  <c:v>0.09</c:v>
                </c:pt>
                <c:pt idx="3974">
                  <c:v>0.09</c:v>
                </c:pt>
                <c:pt idx="3975">
                  <c:v>0.09</c:v>
                </c:pt>
                <c:pt idx="3976">
                  <c:v>0.09</c:v>
                </c:pt>
                <c:pt idx="3977">
                  <c:v>0.09</c:v>
                </c:pt>
                <c:pt idx="3978">
                  <c:v>0.09</c:v>
                </c:pt>
                <c:pt idx="3979">
                  <c:v>0.09</c:v>
                </c:pt>
                <c:pt idx="3980">
                  <c:v>0.09</c:v>
                </c:pt>
                <c:pt idx="3981">
                  <c:v>0.09</c:v>
                </c:pt>
                <c:pt idx="3982">
                  <c:v>0.09</c:v>
                </c:pt>
                <c:pt idx="3983">
                  <c:v>0.09</c:v>
                </c:pt>
                <c:pt idx="3984">
                  <c:v>0.09</c:v>
                </c:pt>
                <c:pt idx="3985">
                  <c:v>0.09</c:v>
                </c:pt>
                <c:pt idx="3986">
                  <c:v>0.09</c:v>
                </c:pt>
                <c:pt idx="3987">
                  <c:v>0.09</c:v>
                </c:pt>
                <c:pt idx="3988">
                  <c:v>0.09</c:v>
                </c:pt>
                <c:pt idx="3989">
                  <c:v>0.09</c:v>
                </c:pt>
                <c:pt idx="3990">
                  <c:v>0.08</c:v>
                </c:pt>
                <c:pt idx="3991">
                  <c:v>0.08</c:v>
                </c:pt>
                <c:pt idx="3992">
                  <c:v>0.08</c:v>
                </c:pt>
                <c:pt idx="3993">
                  <c:v>0.08</c:v>
                </c:pt>
                <c:pt idx="3994">
                  <c:v>0.08</c:v>
                </c:pt>
                <c:pt idx="3995">
                  <c:v>0.09</c:v>
                </c:pt>
                <c:pt idx="3996">
                  <c:v>0.09</c:v>
                </c:pt>
                <c:pt idx="3997">
                  <c:v>0.09</c:v>
                </c:pt>
                <c:pt idx="3998">
                  <c:v>0.09</c:v>
                </c:pt>
                <c:pt idx="3999">
                  <c:v>0.08</c:v>
                </c:pt>
                <c:pt idx="4000">
                  <c:v>0.09</c:v>
                </c:pt>
                <c:pt idx="4001">
                  <c:v>0.09</c:v>
                </c:pt>
                <c:pt idx="4002">
                  <c:v>0.09</c:v>
                </c:pt>
                <c:pt idx="4003">
                  <c:v>0.09</c:v>
                </c:pt>
                <c:pt idx="4004">
                  <c:v>0.09</c:v>
                </c:pt>
                <c:pt idx="4005">
                  <c:v>0.09</c:v>
                </c:pt>
                <c:pt idx="4006">
                  <c:v>0.09</c:v>
                </c:pt>
                <c:pt idx="4007">
                  <c:v>0.09</c:v>
                </c:pt>
                <c:pt idx="4008">
                  <c:v>0.09</c:v>
                </c:pt>
                <c:pt idx="4009">
                  <c:v>0.09</c:v>
                </c:pt>
                <c:pt idx="4010">
                  <c:v>0.09</c:v>
                </c:pt>
                <c:pt idx="4011">
                  <c:v>0.09</c:v>
                </c:pt>
                <c:pt idx="4012">
                  <c:v>0.09</c:v>
                </c:pt>
                <c:pt idx="4013">
                  <c:v>0.09</c:v>
                </c:pt>
                <c:pt idx="4014">
                  <c:v>0.09</c:v>
                </c:pt>
                <c:pt idx="4015">
                  <c:v>0.09</c:v>
                </c:pt>
                <c:pt idx="4016">
                  <c:v>0.09</c:v>
                </c:pt>
                <c:pt idx="4017">
                  <c:v>0.09</c:v>
                </c:pt>
                <c:pt idx="4018">
                  <c:v>0.09</c:v>
                </c:pt>
                <c:pt idx="4019">
                  <c:v>0.09</c:v>
                </c:pt>
                <c:pt idx="4020">
                  <c:v>0.09</c:v>
                </c:pt>
                <c:pt idx="4021">
                  <c:v>0.09</c:v>
                </c:pt>
                <c:pt idx="4022">
                  <c:v>0.09</c:v>
                </c:pt>
                <c:pt idx="4023">
                  <c:v>0.09</c:v>
                </c:pt>
                <c:pt idx="4024">
                  <c:v>0.09</c:v>
                </c:pt>
                <c:pt idx="4025">
                  <c:v>0.09</c:v>
                </c:pt>
                <c:pt idx="4026">
                  <c:v>0.09</c:v>
                </c:pt>
                <c:pt idx="4027">
                  <c:v>0.09</c:v>
                </c:pt>
                <c:pt idx="4028">
                  <c:v>0.09</c:v>
                </c:pt>
                <c:pt idx="4029">
                  <c:v>0.09</c:v>
                </c:pt>
                <c:pt idx="4030">
                  <c:v>0.09</c:v>
                </c:pt>
                <c:pt idx="4031">
                  <c:v>0.09</c:v>
                </c:pt>
                <c:pt idx="4032">
                  <c:v>0.09</c:v>
                </c:pt>
                <c:pt idx="4033">
                  <c:v>0.09</c:v>
                </c:pt>
                <c:pt idx="4034">
                  <c:v>0.09</c:v>
                </c:pt>
                <c:pt idx="4035">
                  <c:v>0.09</c:v>
                </c:pt>
                <c:pt idx="4036">
                  <c:v>0.09</c:v>
                </c:pt>
                <c:pt idx="4037">
                  <c:v>0.09</c:v>
                </c:pt>
                <c:pt idx="4038">
                  <c:v>0.09</c:v>
                </c:pt>
                <c:pt idx="4039">
                  <c:v>0.09</c:v>
                </c:pt>
                <c:pt idx="4040">
                  <c:v>0.09</c:v>
                </c:pt>
                <c:pt idx="4041">
                  <c:v>0.09</c:v>
                </c:pt>
                <c:pt idx="4042">
                  <c:v>0.09</c:v>
                </c:pt>
                <c:pt idx="4043">
                  <c:v>0.09</c:v>
                </c:pt>
                <c:pt idx="4044">
                  <c:v>0.09</c:v>
                </c:pt>
                <c:pt idx="4045">
                  <c:v>0.09</c:v>
                </c:pt>
                <c:pt idx="4046">
                  <c:v>0.09</c:v>
                </c:pt>
                <c:pt idx="4047">
                  <c:v>0.09</c:v>
                </c:pt>
                <c:pt idx="4048">
                  <c:v>0.09</c:v>
                </c:pt>
                <c:pt idx="4049">
                  <c:v>0.09</c:v>
                </c:pt>
                <c:pt idx="4050">
                  <c:v>0.09</c:v>
                </c:pt>
                <c:pt idx="4051">
                  <c:v>0.09</c:v>
                </c:pt>
                <c:pt idx="4052">
                  <c:v>0.09</c:v>
                </c:pt>
                <c:pt idx="4053">
                  <c:v>0.09</c:v>
                </c:pt>
                <c:pt idx="4054">
                  <c:v>0.09</c:v>
                </c:pt>
                <c:pt idx="4055">
                  <c:v>0.09</c:v>
                </c:pt>
                <c:pt idx="4056">
                  <c:v>0.09</c:v>
                </c:pt>
                <c:pt idx="4057">
                  <c:v>0.09</c:v>
                </c:pt>
                <c:pt idx="4058">
                  <c:v>0.09</c:v>
                </c:pt>
                <c:pt idx="4059">
                  <c:v>0.09</c:v>
                </c:pt>
                <c:pt idx="4060">
                  <c:v>0.09</c:v>
                </c:pt>
                <c:pt idx="4061">
                  <c:v>0.09</c:v>
                </c:pt>
                <c:pt idx="4062">
                  <c:v>0.09</c:v>
                </c:pt>
                <c:pt idx="4063">
                  <c:v>0.09</c:v>
                </c:pt>
                <c:pt idx="4064">
                  <c:v>0.09</c:v>
                </c:pt>
                <c:pt idx="4065">
                  <c:v>0.09</c:v>
                </c:pt>
                <c:pt idx="4066">
                  <c:v>0.09</c:v>
                </c:pt>
                <c:pt idx="4067">
                  <c:v>0.09</c:v>
                </c:pt>
                <c:pt idx="4068">
                  <c:v>0.09</c:v>
                </c:pt>
                <c:pt idx="4069">
                  <c:v>0.09</c:v>
                </c:pt>
                <c:pt idx="4070">
                  <c:v>0.09</c:v>
                </c:pt>
                <c:pt idx="4071">
                  <c:v>0.09</c:v>
                </c:pt>
                <c:pt idx="4072">
                  <c:v>0.09</c:v>
                </c:pt>
                <c:pt idx="4073">
                  <c:v>0.09</c:v>
                </c:pt>
                <c:pt idx="4074">
                  <c:v>0.09</c:v>
                </c:pt>
                <c:pt idx="4075">
                  <c:v>0.09</c:v>
                </c:pt>
                <c:pt idx="4076">
                  <c:v>0.09</c:v>
                </c:pt>
                <c:pt idx="4077">
                  <c:v>0.09</c:v>
                </c:pt>
                <c:pt idx="4078">
                  <c:v>0.09</c:v>
                </c:pt>
                <c:pt idx="4079">
                  <c:v>0.09</c:v>
                </c:pt>
                <c:pt idx="4080">
                  <c:v>0.09</c:v>
                </c:pt>
                <c:pt idx="4081">
                  <c:v>0.09</c:v>
                </c:pt>
                <c:pt idx="4082">
                  <c:v>0.09</c:v>
                </c:pt>
                <c:pt idx="4083">
                  <c:v>0.09</c:v>
                </c:pt>
                <c:pt idx="4084">
                  <c:v>0.09</c:v>
                </c:pt>
                <c:pt idx="4085">
                  <c:v>0.09</c:v>
                </c:pt>
                <c:pt idx="4086">
                  <c:v>0.09</c:v>
                </c:pt>
                <c:pt idx="4087">
                  <c:v>0.09</c:v>
                </c:pt>
                <c:pt idx="4088">
                  <c:v>0.09</c:v>
                </c:pt>
                <c:pt idx="4089">
                  <c:v>0.09</c:v>
                </c:pt>
                <c:pt idx="4090">
                  <c:v>0.09</c:v>
                </c:pt>
                <c:pt idx="4091">
                  <c:v>0.09</c:v>
                </c:pt>
                <c:pt idx="4092">
                  <c:v>0.09</c:v>
                </c:pt>
                <c:pt idx="4093">
                  <c:v>0.09</c:v>
                </c:pt>
                <c:pt idx="4094">
                  <c:v>0.09</c:v>
                </c:pt>
                <c:pt idx="4095">
                  <c:v>0.09</c:v>
                </c:pt>
                <c:pt idx="4096">
                  <c:v>0.09</c:v>
                </c:pt>
                <c:pt idx="4097">
                  <c:v>0.09</c:v>
                </c:pt>
                <c:pt idx="4098">
                  <c:v>0.09</c:v>
                </c:pt>
                <c:pt idx="4099">
                  <c:v>0.09</c:v>
                </c:pt>
                <c:pt idx="4100">
                  <c:v>0.09</c:v>
                </c:pt>
                <c:pt idx="4101">
                  <c:v>0.09</c:v>
                </c:pt>
                <c:pt idx="4102">
                  <c:v>0.09</c:v>
                </c:pt>
                <c:pt idx="4103">
                  <c:v>0.09</c:v>
                </c:pt>
                <c:pt idx="4104">
                  <c:v>0.09</c:v>
                </c:pt>
                <c:pt idx="4105">
                  <c:v>0.09</c:v>
                </c:pt>
                <c:pt idx="4106">
                  <c:v>0.09</c:v>
                </c:pt>
                <c:pt idx="4107">
                  <c:v>0.09</c:v>
                </c:pt>
                <c:pt idx="4108">
                  <c:v>0.09</c:v>
                </c:pt>
                <c:pt idx="4109">
                  <c:v>0.09</c:v>
                </c:pt>
                <c:pt idx="4110">
                  <c:v>0.09</c:v>
                </c:pt>
                <c:pt idx="4111">
                  <c:v>0.09</c:v>
                </c:pt>
                <c:pt idx="4112">
                  <c:v>0.09</c:v>
                </c:pt>
                <c:pt idx="4113">
                  <c:v>0.09</c:v>
                </c:pt>
                <c:pt idx="4114">
                  <c:v>0.09</c:v>
                </c:pt>
                <c:pt idx="4115">
                  <c:v>0.09</c:v>
                </c:pt>
                <c:pt idx="4116">
                  <c:v>0.09</c:v>
                </c:pt>
                <c:pt idx="4117">
                  <c:v>0.09</c:v>
                </c:pt>
                <c:pt idx="4118">
                  <c:v>0.09</c:v>
                </c:pt>
                <c:pt idx="4119">
                  <c:v>0.09</c:v>
                </c:pt>
                <c:pt idx="4120">
                  <c:v>0.09</c:v>
                </c:pt>
                <c:pt idx="4121">
                  <c:v>0.09</c:v>
                </c:pt>
                <c:pt idx="4122">
                  <c:v>0.09</c:v>
                </c:pt>
                <c:pt idx="4123">
                  <c:v>0.09</c:v>
                </c:pt>
                <c:pt idx="4124">
                  <c:v>0.09</c:v>
                </c:pt>
                <c:pt idx="4125">
                  <c:v>0.09</c:v>
                </c:pt>
                <c:pt idx="4126">
                  <c:v>0.09</c:v>
                </c:pt>
                <c:pt idx="4127">
                  <c:v>0.09</c:v>
                </c:pt>
                <c:pt idx="4128">
                  <c:v>0.09</c:v>
                </c:pt>
                <c:pt idx="4129">
                  <c:v>0.09</c:v>
                </c:pt>
                <c:pt idx="4130">
                  <c:v>0.09</c:v>
                </c:pt>
                <c:pt idx="4131">
                  <c:v>0.09</c:v>
                </c:pt>
                <c:pt idx="4132">
                  <c:v>0.09</c:v>
                </c:pt>
                <c:pt idx="4133">
                  <c:v>0.09</c:v>
                </c:pt>
                <c:pt idx="4134">
                  <c:v>0.09</c:v>
                </c:pt>
                <c:pt idx="4135">
                  <c:v>0.09</c:v>
                </c:pt>
                <c:pt idx="4136">
                  <c:v>0.09</c:v>
                </c:pt>
                <c:pt idx="4137">
                  <c:v>0.09</c:v>
                </c:pt>
                <c:pt idx="4138">
                  <c:v>0.09</c:v>
                </c:pt>
                <c:pt idx="4139">
                  <c:v>0.09</c:v>
                </c:pt>
                <c:pt idx="4140">
                  <c:v>0.09</c:v>
                </c:pt>
                <c:pt idx="4141">
                  <c:v>0.09</c:v>
                </c:pt>
                <c:pt idx="4142">
                  <c:v>0.09</c:v>
                </c:pt>
                <c:pt idx="4143">
                  <c:v>0.09</c:v>
                </c:pt>
                <c:pt idx="4144">
                  <c:v>0.09</c:v>
                </c:pt>
                <c:pt idx="4145">
                  <c:v>0.09</c:v>
                </c:pt>
                <c:pt idx="4146">
                  <c:v>0.09</c:v>
                </c:pt>
                <c:pt idx="4147">
                  <c:v>0.09</c:v>
                </c:pt>
                <c:pt idx="4148">
                  <c:v>0.09</c:v>
                </c:pt>
                <c:pt idx="4149">
                  <c:v>0.09</c:v>
                </c:pt>
                <c:pt idx="4150">
                  <c:v>0.09</c:v>
                </c:pt>
                <c:pt idx="4151">
                  <c:v>0.09</c:v>
                </c:pt>
                <c:pt idx="4152">
                  <c:v>0.09</c:v>
                </c:pt>
                <c:pt idx="4153">
                  <c:v>0.09</c:v>
                </c:pt>
                <c:pt idx="4154">
                  <c:v>0.09</c:v>
                </c:pt>
                <c:pt idx="4155">
                  <c:v>0.09</c:v>
                </c:pt>
                <c:pt idx="4156">
                  <c:v>0.09</c:v>
                </c:pt>
                <c:pt idx="4157">
                  <c:v>0.09</c:v>
                </c:pt>
                <c:pt idx="4158">
                  <c:v>0.09</c:v>
                </c:pt>
                <c:pt idx="4159">
                  <c:v>0.09</c:v>
                </c:pt>
                <c:pt idx="4160">
                  <c:v>0.09</c:v>
                </c:pt>
                <c:pt idx="4161">
                  <c:v>0.09</c:v>
                </c:pt>
                <c:pt idx="4162">
                  <c:v>0.09</c:v>
                </c:pt>
                <c:pt idx="4163">
                  <c:v>0.09</c:v>
                </c:pt>
                <c:pt idx="4164">
                  <c:v>0.09</c:v>
                </c:pt>
                <c:pt idx="4165">
                  <c:v>0.09</c:v>
                </c:pt>
                <c:pt idx="4166">
                  <c:v>0.09</c:v>
                </c:pt>
                <c:pt idx="4167">
                  <c:v>0.09</c:v>
                </c:pt>
                <c:pt idx="4168">
                  <c:v>0.09</c:v>
                </c:pt>
                <c:pt idx="4169">
                  <c:v>0.09</c:v>
                </c:pt>
                <c:pt idx="4170">
                  <c:v>0.09</c:v>
                </c:pt>
                <c:pt idx="4171">
                  <c:v>0.09</c:v>
                </c:pt>
                <c:pt idx="4172">
                  <c:v>0.09</c:v>
                </c:pt>
                <c:pt idx="4173">
                  <c:v>0.09</c:v>
                </c:pt>
                <c:pt idx="4174">
                  <c:v>0.09</c:v>
                </c:pt>
                <c:pt idx="4175">
                  <c:v>0.09</c:v>
                </c:pt>
                <c:pt idx="4176">
                  <c:v>0.09</c:v>
                </c:pt>
                <c:pt idx="4177">
                  <c:v>0.09</c:v>
                </c:pt>
                <c:pt idx="4178">
                  <c:v>0.09</c:v>
                </c:pt>
                <c:pt idx="4179">
                  <c:v>0.09</c:v>
                </c:pt>
                <c:pt idx="4180">
                  <c:v>0.09</c:v>
                </c:pt>
                <c:pt idx="4181">
                  <c:v>0.09</c:v>
                </c:pt>
                <c:pt idx="4182">
                  <c:v>0.08</c:v>
                </c:pt>
                <c:pt idx="4183">
                  <c:v>0.08</c:v>
                </c:pt>
                <c:pt idx="4184">
                  <c:v>0.09</c:v>
                </c:pt>
                <c:pt idx="4185">
                  <c:v>0.09</c:v>
                </c:pt>
                <c:pt idx="4186">
                  <c:v>0.09</c:v>
                </c:pt>
                <c:pt idx="4187">
                  <c:v>0.09</c:v>
                </c:pt>
                <c:pt idx="4188">
                  <c:v>0.09</c:v>
                </c:pt>
                <c:pt idx="4189">
                  <c:v>0.09</c:v>
                </c:pt>
                <c:pt idx="4190">
                  <c:v>0.09</c:v>
                </c:pt>
                <c:pt idx="4191">
                  <c:v>0.09</c:v>
                </c:pt>
                <c:pt idx="4192">
                  <c:v>0.09</c:v>
                </c:pt>
                <c:pt idx="4193">
                  <c:v>0.09</c:v>
                </c:pt>
                <c:pt idx="4194">
                  <c:v>0.09</c:v>
                </c:pt>
                <c:pt idx="4195">
                  <c:v>0.09</c:v>
                </c:pt>
                <c:pt idx="4196">
                  <c:v>0.09</c:v>
                </c:pt>
                <c:pt idx="4197">
                  <c:v>0.09</c:v>
                </c:pt>
                <c:pt idx="4198">
                  <c:v>0.09</c:v>
                </c:pt>
                <c:pt idx="4199">
                  <c:v>0.09</c:v>
                </c:pt>
                <c:pt idx="4200">
                  <c:v>0.09</c:v>
                </c:pt>
                <c:pt idx="4201">
                  <c:v>0.09</c:v>
                </c:pt>
                <c:pt idx="4202">
                  <c:v>0.09</c:v>
                </c:pt>
                <c:pt idx="4203">
                  <c:v>0.09</c:v>
                </c:pt>
                <c:pt idx="4204">
                  <c:v>0.09</c:v>
                </c:pt>
                <c:pt idx="4205">
                  <c:v>0.09</c:v>
                </c:pt>
                <c:pt idx="4206">
                  <c:v>0.09</c:v>
                </c:pt>
                <c:pt idx="4207">
                  <c:v>0.09</c:v>
                </c:pt>
                <c:pt idx="4208">
                  <c:v>0.09</c:v>
                </c:pt>
                <c:pt idx="4209">
                  <c:v>0.09</c:v>
                </c:pt>
                <c:pt idx="4210">
                  <c:v>0.09</c:v>
                </c:pt>
                <c:pt idx="4211">
                  <c:v>0.09</c:v>
                </c:pt>
                <c:pt idx="4212">
                  <c:v>0.09</c:v>
                </c:pt>
                <c:pt idx="4213">
                  <c:v>0.09</c:v>
                </c:pt>
                <c:pt idx="4214">
                  <c:v>0.09</c:v>
                </c:pt>
                <c:pt idx="4215">
                  <c:v>0.09</c:v>
                </c:pt>
                <c:pt idx="4216">
                  <c:v>0.09</c:v>
                </c:pt>
                <c:pt idx="4217">
                  <c:v>0.09</c:v>
                </c:pt>
                <c:pt idx="4218">
                  <c:v>0.09</c:v>
                </c:pt>
                <c:pt idx="4219">
                  <c:v>0.09</c:v>
                </c:pt>
                <c:pt idx="4220">
                  <c:v>0.09</c:v>
                </c:pt>
                <c:pt idx="4221">
                  <c:v>0.09</c:v>
                </c:pt>
                <c:pt idx="4222">
                  <c:v>0.09</c:v>
                </c:pt>
                <c:pt idx="4223">
                  <c:v>0.09</c:v>
                </c:pt>
                <c:pt idx="4224">
                  <c:v>0.09</c:v>
                </c:pt>
                <c:pt idx="4225">
                  <c:v>0.09</c:v>
                </c:pt>
                <c:pt idx="4226">
                  <c:v>0.09</c:v>
                </c:pt>
                <c:pt idx="4227">
                  <c:v>0.09</c:v>
                </c:pt>
                <c:pt idx="4228">
                  <c:v>0.09</c:v>
                </c:pt>
                <c:pt idx="4229">
                  <c:v>0.09</c:v>
                </c:pt>
                <c:pt idx="4230">
                  <c:v>0.09</c:v>
                </c:pt>
                <c:pt idx="4231">
                  <c:v>0.09</c:v>
                </c:pt>
                <c:pt idx="4232">
                  <c:v>0.09</c:v>
                </c:pt>
                <c:pt idx="4233">
                  <c:v>0.09</c:v>
                </c:pt>
                <c:pt idx="4234">
                  <c:v>0.09</c:v>
                </c:pt>
                <c:pt idx="4235">
                  <c:v>0.09</c:v>
                </c:pt>
                <c:pt idx="4236">
                  <c:v>0.09</c:v>
                </c:pt>
                <c:pt idx="4237">
                  <c:v>0.09</c:v>
                </c:pt>
                <c:pt idx="4238">
                  <c:v>0.09</c:v>
                </c:pt>
                <c:pt idx="4239">
                  <c:v>0.09</c:v>
                </c:pt>
                <c:pt idx="4240">
                  <c:v>0.09</c:v>
                </c:pt>
                <c:pt idx="4241">
                  <c:v>0.09</c:v>
                </c:pt>
                <c:pt idx="4242">
                  <c:v>0.09</c:v>
                </c:pt>
                <c:pt idx="4243">
                  <c:v>0.09</c:v>
                </c:pt>
                <c:pt idx="4244">
                  <c:v>0.09</c:v>
                </c:pt>
                <c:pt idx="4245">
                  <c:v>0.09</c:v>
                </c:pt>
                <c:pt idx="4246">
                  <c:v>0.09</c:v>
                </c:pt>
                <c:pt idx="4247">
                  <c:v>0.09</c:v>
                </c:pt>
                <c:pt idx="4248">
                  <c:v>0.09</c:v>
                </c:pt>
                <c:pt idx="4249">
                  <c:v>0.09</c:v>
                </c:pt>
                <c:pt idx="4250">
                  <c:v>0.09</c:v>
                </c:pt>
                <c:pt idx="4251">
                  <c:v>0.09</c:v>
                </c:pt>
                <c:pt idx="4252">
                  <c:v>0.09</c:v>
                </c:pt>
                <c:pt idx="4253">
                  <c:v>0.08</c:v>
                </c:pt>
                <c:pt idx="4254">
                  <c:v>0.08</c:v>
                </c:pt>
                <c:pt idx="4255">
                  <c:v>0.08</c:v>
                </c:pt>
                <c:pt idx="4256">
                  <c:v>0.08</c:v>
                </c:pt>
                <c:pt idx="4257">
                  <c:v>0.08</c:v>
                </c:pt>
                <c:pt idx="4258">
                  <c:v>0.08</c:v>
                </c:pt>
                <c:pt idx="4259">
                  <c:v>0.08</c:v>
                </c:pt>
                <c:pt idx="4260">
                  <c:v>0.08</c:v>
                </c:pt>
                <c:pt idx="4261">
                  <c:v>0.08</c:v>
                </c:pt>
                <c:pt idx="4262">
                  <c:v>0.08</c:v>
                </c:pt>
                <c:pt idx="4263">
                  <c:v>0.08</c:v>
                </c:pt>
                <c:pt idx="4264">
                  <c:v>0.08</c:v>
                </c:pt>
                <c:pt idx="4265">
                  <c:v>0.08</c:v>
                </c:pt>
                <c:pt idx="4266">
                  <c:v>0.08</c:v>
                </c:pt>
                <c:pt idx="4267">
                  <c:v>0.08</c:v>
                </c:pt>
                <c:pt idx="4268">
                  <c:v>0.08</c:v>
                </c:pt>
                <c:pt idx="4269">
                  <c:v>0.08</c:v>
                </c:pt>
                <c:pt idx="4270">
                  <c:v>0.08</c:v>
                </c:pt>
                <c:pt idx="4271">
                  <c:v>0.08</c:v>
                </c:pt>
                <c:pt idx="4272">
                  <c:v>0.08</c:v>
                </c:pt>
                <c:pt idx="4273">
                  <c:v>0.08</c:v>
                </c:pt>
                <c:pt idx="4274">
                  <c:v>0.08</c:v>
                </c:pt>
                <c:pt idx="4275">
                  <c:v>0.08</c:v>
                </c:pt>
                <c:pt idx="4276">
                  <c:v>0.08</c:v>
                </c:pt>
                <c:pt idx="4277">
                  <c:v>0.08</c:v>
                </c:pt>
                <c:pt idx="4278">
                  <c:v>0.08</c:v>
                </c:pt>
                <c:pt idx="4279">
                  <c:v>0.08</c:v>
                </c:pt>
                <c:pt idx="4280">
                  <c:v>0.08</c:v>
                </c:pt>
                <c:pt idx="4281">
                  <c:v>0.08</c:v>
                </c:pt>
                <c:pt idx="4282">
                  <c:v>0.08</c:v>
                </c:pt>
                <c:pt idx="4283">
                  <c:v>0.08</c:v>
                </c:pt>
                <c:pt idx="4284">
                  <c:v>0.08</c:v>
                </c:pt>
                <c:pt idx="4285">
                  <c:v>0.08</c:v>
                </c:pt>
                <c:pt idx="4286">
                  <c:v>0.08</c:v>
                </c:pt>
                <c:pt idx="4287">
                  <c:v>0.08</c:v>
                </c:pt>
                <c:pt idx="4288">
                  <c:v>0.08</c:v>
                </c:pt>
                <c:pt idx="4289">
                  <c:v>0.08</c:v>
                </c:pt>
                <c:pt idx="4290">
                  <c:v>0.08</c:v>
                </c:pt>
                <c:pt idx="4291">
                  <c:v>0.08</c:v>
                </c:pt>
                <c:pt idx="4292">
                  <c:v>0.08</c:v>
                </c:pt>
                <c:pt idx="4293">
                  <c:v>0.08</c:v>
                </c:pt>
                <c:pt idx="4294">
                  <c:v>0.08</c:v>
                </c:pt>
                <c:pt idx="4295">
                  <c:v>0.08</c:v>
                </c:pt>
                <c:pt idx="4296">
                  <c:v>0.09</c:v>
                </c:pt>
                <c:pt idx="4297">
                  <c:v>0.09</c:v>
                </c:pt>
                <c:pt idx="4298">
                  <c:v>0.09</c:v>
                </c:pt>
                <c:pt idx="4299">
                  <c:v>0.09</c:v>
                </c:pt>
                <c:pt idx="4300">
                  <c:v>0.09</c:v>
                </c:pt>
                <c:pt idx="4301">
                  <c:v>0.09</c:v>
                </c:pt>
                <c:pt idx="4302">
                  <c:v>0.09</c:v>
                </c:pt>
                <c:pt idx="4303">
                  <c:v>0.09</c:v>
                </c:pt>
                <c:pt idx="4304">
                  <c:v>0.09</c:v>
                </c:pt>
                <c:pt idx="4305">
                  <c:v>0.09</c:v>
                </c:pt>
                <c:pt idx="4306">
                  <c:v>0.09</c:v>
                </c:pt>
                <c:pt idx="4308">
                  <c:v>0.09</c:v>
                </c:pt>
                <c:pt idx="4309">
                  <c:v>0.09</c:v>
                </c:pt>
                <c:pt idx="4310">
                  <c:v>0.09</c:v>
                </c:pt>
                <c:pt idx="4311">
                  <c:v>0.09</c:v>
                </c:pt>
                <c:pt idx="4312">
                  <c:v>0.09</c:v>
                </c:pt>
                <c:pt idx="4313">
                  <c:v>0.09</c:v>
                </c:pt>
                <c:pt idx="4314">
                  <c:v>0.09</c:v>
                </c:pt>
                <c:pt idx="4315">
                  <c:v>0.09</c:v>
                </c:pt>
                <c:pt idx="4316">
                  <c:v>0.09</c:v>
                </c:pt>
                <c:pt idx="4317">
                  <c:v>0.09</c:v>
                </c:pt>
                <c:pt idx="4318">
                  <c:v>0.09</c:v>
                </c:pt>
                <c:pt idx="4319">
                  <c:v>0.09</c:v>
                </c:pt>
                <c:pt idx="4320">
                  <c:v>0.09</c:v>
                </c:pt>
                <c:pt idx="4321">
                  <c:v>0.09</c:v>
                </c:pt>
                <c:pt idx="4322">
                  <c:v>0.09</c:v>
                </c:pt>
                <c:pt idx="4323">
                  <c:v>0.09</c:v>
                </c:pt>
                <c:pt idx="4324">
                  <c:v>0.09</c:v>
                </c:pt>
                <c:pt idx="4325">
                  <c:v>0.09</c:v>
                </c:pt>
                <c:pt idx="4326">
                  <c:v>0.09</c:v>
                </c:pt>
                <c:pt idx="4327">
                  <c:v>0.09</c:v>
                </c:pt>
                <c:pt idx="4328">
                  <c:v>0.09</c:v>
                </c:pt>
                <c:pt idx="4329">
                  <c:v>0.09</c:v>
                </c:pt>
                <c:pt idx="4330">
                  <c:v>0.09</c:v>
                </c:pt>
                <c:pt idx="4331">
                  <c:v>0.09</c:v>
                </c:pt>
                <c:pt idx="4332">
                  <c:v>0.09</c:v>
                </c:pt>
                <c:pt idx="4333">
                  <c:v>0.09</c:v>
                </c:pt>
                <c:pt idx="4334">
                  <c:v>0.09</c:v>
                </c:pt>
                <c:pt idx="4335">
                  <c:v>0.09</c:v>
                </c:pt>
                <c:pt idx="4336">
                  <c:v>0.09</c:v>
                </c:pt>
                <c:pt idx="4337">
                  <c:v>0.09</c:v>
                </c:pt>
                <c:pt idx="4338">
                  <c:v>0.09</c:v>
                </c:pt>
                <c:pt idx="4339">
                  <c:v>0.09</c:v>
                </c:pt>
                <c:pt idx="4340">
                  <c:v>0.09</c:v>
                </c:pt>
                <c:pt idx="4341">
                  <c:v>0.09</c:v>
                </c:pt>
                <c:pt idx="4342">
                  <c:v>0.09</c:v>
                </c:pt>
                <c:pt idx="4343">
                  <c:v>0.09</c:v>
                </c:pt>
                <c:pt idx="4344">
                  <c:v>0.09</c:v>
                </c:pt>
                <c:pt idx="4345">
                  <c:v>0.09</c:v>
                </c:pt>
                <c:pt idx="4346">
                  <c:v>0.09</c:v>
                </c:pt>
                <c:pt idx="4347">
                  <c:v>0.09</c:v>
                </c:pt>
                <c:pt idx="4348">
                  <c:v>0.09</c:v>
                </c:pt>
                <c:pt idx="4349">
                  <c:v>0.09</c:v>
                </c:pt>
                <c:pt idx="4350">
                  <c:v>0.09</c:v>
                </c:pt>
                <c:pt idx="4351">
                  <c:v>0.09</c:v>
                </c:pt>
                <c:pt idx="4352">
                  <c:v>0.09</c:v>
                </c:pt>
                <c:pt idx="4353">
                  <c:v>0.09</c:v>
                </c:pt>
                <c:pt idx="4354">
                  <c:v>0.09</c:v>
                </c:pt>
                <c:pt idx="4355">
                  <c:v>0.09</c:v>
                </c:pt>
                <c:pt idx="4356">
                  <c:v>0.09</c:v>
                </c:pt>
                <c:pt idx="4357">
                  <c:v>0.09</c:v>
                </c:pt>
                <c:pt idx="4358">
                  <c:v>0.09</c:v>
                </c:pt>
                <c:pt idx="4359">
                  <c:v>0.09</c:v>
                </c:pt>
                <c:pt idx="4360">
                  <c:v>0.09</c:v>
                </c:pt>
                <c:pt idx="4361">
                  <c:v>0.09</c:v>
                </c:pt>
                <c:pt idx="4362">
                  <c:v>0.09</c:v>
                </c:pt>
                <c:pt idx="4363">
                  <c:v>0.09</c:v>
                </c:pt>
                <c:pt idx="4364">
                  <c:v>0.09</c:v>
                </c:pt>
                <c:pt idx="4365">
                  <c:v>0.09</c:v>
                </c:pt>
                <c:pt idx="4366">
                  <c:v>0.09</c:v>
                </c:pt>
                <c:pt idx="4367">
                  <c:v>0.09</c:v>
                </c:pt>
                <c:pt idx="4368">
                  <c:v>0.09</c:v>
                </c:pt>
                <c:pt idx="4369">
                  <c:v>0.09</c:v>
                </c:pt>
                <c:pt idx="4370">
                  <c:v>0.09</c:v>
                </c:pt>
                <c:pt idx="4371">
                  <c:v>0.09</c:v>
                </c:pt>
                <c:pt idx="4372">
                  <c:v>0.09</c:v>
                </c:pt>
                <c:pt idx="4373">
                  <c:v>0.09</c:v>
                </c:pt>
                <c:pt idx="4374">
                  <c:v>0.09</c:v>
                </c:pt>
                <c:pt idx="4375">
                  <c:v>0.09</c:v>
                </c:pt>
                <c:pt idx="4376">
                  <c:v>0.09</c:v>
                </c:pt>
                <c:pt idx="4377">
                  <c:v>0.09</c:v>
                </c:pt>
                <c:pt idx="4378">
                  <c:v>0.09</c:v>
                </c:pt>
                <c:pt idx="4379">
                  <c:v>0.09</c:v>
                </c:pt>
                <c:pt idx="4380">
                  <c:v>0.09</c:v>
                </c:pt>
                <c:pt idx="4381">
                  <c:v>0.09</c:v>
                </c:pt>
                <c:pt idx="4382">
                  <c:v>0.09</c:v>
                </c:pt>
                <c:pt idx="4383">
                  <c:v>0.09</c:v>
                </c:pt>
                <c:pt idx="4384">
                  <c:v>0.09</c:v>
                </c:pt>
                <c:pt idx="4385">
                  <c:v>0.09</c:v>
                </c:pt>
                <c:pt idx="4386">
                  <c:v>0.09</c:v>
                </c:pt>
                <c:pt idx="4387">
                  <c:v>0.09</c:v>
                </c:pt>
                <c:pt idx="4388">
                  <c:v>0.09</c:v>
                </c:pt>
                <c:pt idx="4389">
                  <c:v>0.09</c:v>
                </c:pt>
                <c:pt idx="4390">
                  <c:v>0.09</c:v>
                </c:pt>
                <c:pt idx="4391">
                  <c:v>0.09</c:v>
                </c:pt>
                <c:pt idx="4392">
                  <c:v>0.09</c:v>
                </c:pt>
                <c:pt idx="4393">
                  <c:v>0.09</c:v>
                </c:pt>
                <c:pt idx="4394">
                  <c:v>0.09</c:v>
                </c:pt>
                <c:pt idx="4395">
                  <c:v>0.09</c:v>
                </c:pt>
                <c:pt idx="4396">
                  <c:v>0.09</c:v>
                </c:pt>
                <c:pt idx="4397">
                  <c:v>0.09</c:v>
                </c:pt>
                <c:pt idx="4398">
                  <c:v>0.09</c:v>
                </c:pt>
                <c:pt idx="4399">
                  <c:v>0.09</c:v>
                </c:pt>
                <c:pt idx="4400">
                  <c:v>0.09</c:v>
                </c:pt>
                <c:pt idx="4401">
                  <c:v>0.09</c:v>
                </c:pt>
                <c:pt idx="4402">
                  <c:v>0.09</c:v>
                </c:pt>
                <c:pt idx="4403">
                  <c:v>0.09</c:v>
                </c:pt>
                <c:pt idx="4404">
                  <c:v>0.09</c:v>
                </c:pt>
                <c:pt idx="4405">
                  <c:v>0.09</c:v>
                </c:pt>
                <c:pt idx="4406">
                  <c:v>0.09</c:v>
                </c:pt>
                <c:pt idx="4407">
                  <c:v>0.09</c:v>
                </c:pt>
                <c:pt idx="4408">
                  <c:v>0.09</c:v>
                </c:pt>
                <c:pt idx="4409">
                  <c:v>0.09</c:v>
                </c:pt>
                <c:pt idx="4410">
                  <c:v>0.09</c:v>
                </c:pt>
                <c:pt idx="4411">
                  <c:v>0.09</c:v>
                </c:pt>
                <c:pt idx="4412">
                  <c:v>0.09</c:v>
                </c:pt>
                <c:pt idx="4413">
                  <c:v>0.09</c:v>
                </c:pt>
                <c:pt idx="4414">
                  <c:v>0.09</c:v>
                </c:pt>
                <c:pt idx="4415">
                  <c:v>0.09</c:v>
                </c:pt>
                <c:pt idx="4416">
                  <c:v>0.09</c:v>
                </c:pt>
                <c:pt idx="4417">
                  <c:v>0.09</c:v>
                </c:pt>
                <c:pt idx="4418">
                  <c:v>0.09</c:v>
                </c:pt>
                <c:pt idx="4419">
                  <c:v>0.09</c:v>
                </c:pt>
                <c:pt idx="4420">
                  <c:v>0.09</c:v>
                </c:pt>
                <c:pt idx="4421">
                  <c:v>0.09</c:v>
                </c:pt>
                <c:pt idx="4422">
                  <c:v>0.09</c:v>
                </c:pt>
                <c:pt idx="4423">
                  <c:v>0.09</c:v>
                </c:pt>
                <c:pt idx="4424">
                  <c:v>0.09</c:v>
                </c:pt>
                <c:pt idx="4425">
                  <c:v>0.09</c:v>
                </c:pt>
                <c:pt idx="4426">
                  <c:v>0.09</c:v>
                </c:pt>
                <c:pt idx="4427">
                  <c:v>0.09</c:v>
                </c:pt>
                <c:pt idx="4428">
                  <c:v>0.09</c:v>
                </c:pt>
                <c:pt idx="4429">
                  <c:v>0.09</c:v>
                </c:pt>
                <c:pt idx="4430">
                  <c:v>0.09</c:v>
                </c:pt>
                <c:pt idx="4431">
                  <c:v>0.09</c:v>
                </c:pt>
                <c:pt idx="4432">
                  <c:v>0.09</c:v>
                </c:pt>
                <c:pt idx="4433">
                  <c:v>0.09</c:v>
                </c:pt>
                <c:pt idx="4434">
                  <c:v>0.09</c:v>
                </c:pt>
                <c:pt idx="4435">
                  <c:v>0.09</c:v>
                </c:pt>
                <c:pt idx="4436">
                  <c:v>0.09</c:v>
                </c:pt>
                <c:pt idx="4437">
                  <c:v>0.09</c:v>
                </c:pt>
                <c:pt idx="4438">
                  <c:v>0.09</c:v>
                </c:pt>
                <c:pt idx="4439">
                  <c:v>0.09</c:v>
                </c:pt>
                <c:pt idx="4440">
                  <c:v>0.09</c:v>
                </c:pt>
                <c:pt idx="4441">
                  <c:v>0.09</c:v>
                </c:pt>
                <c:pt idx="4442">
                  <c:v>0.09</c:v>
                </c:pt>
                <c:pt idx="4443">
                  <c:v>0.09</c:v>
                </c:pt>
                <c:pt idx="4444">
                  <c:v>0.09</c:v>
                </c:pt>
                <c:pt idx="4445">
                  <c:v>0.09</c:v>
                </c:pt>
                <c:pt idx="4446">
                  <c:v>0.09</c:v>
                </c:pt>
                <c:pt idx="4447">
                  <c:v>0.09</c:v>
                </c:pt>
                <c:pt idx="4448">
                  <c:v>0.09</c:v>
                </c:pt>
                <c:pt idx="4449">
                  <c:v>0.09</c:v>
                </c:pt>
                <c:pt idx="4450">
                  <c:v>0.09</c:v>
                </c:pt>
                <c:pt idx="4451">
                  <c:v>0.09</c:v>
                </c:pt>
                <c:pt idx="4452">
                  <c:v>0.09</c:v>
                </c:pt>
                <c:pt idx="4453">
                  <c:v>0.09</c:v>
                </c:pt>
                <c:pt idx="4454">
                  <c:v>0.09</c:v>
                </c:pt>
                <c:pt idx="4455">
                  <c:v>0.09</c:v>
                </c:pt>
                <c:pt idx="4456">
                  <c:v>0.09</c:v>
                </c:pt>
                <c:pt idx="4457">
                  <c:v>0.09</c:v>
                </c:pt>
                <c:pt idx="4458">
                  <c:v>0.09</c:v>
                </c:pt>
                <c:pt idx="4459">
                  <c:v>0.09</c:v>
                </c:pt>
                <c:pt idx="4460">
                  <c:v>0.09</c:v>
                </c:pt>
                <c:pt idx="4461">
                  <c:v>0.09</c:v>
                </c:pt>
                <c:pt idx="4462">
                  <c:v>0.09</c:v>
                </c:pt>
                <c:pt idx="4463">
                  <c:v>0.09</c:v>
                </c:pt>
                <c:pt idx="4464">
                  <c:v>0.09</c:v>
                </c:pt>
                <c:pt idx="4465">
                  <c:v>0.09</c:v>
                </c:pt>
                <c:pt idx="4466">
                  <c:v>0.09</c:v>
                </c:pt>
                <c:pt idx="4467">
                  <c:v>0.09</c:v>
                </c:pt>
                <c:pt idx="4468">
                  <c:v>0.08</c:v>
                </c:pt>
                <c:pt idx="4469">
                  <c:v>0.08</c:v>
                </c:pt>
                <c:pt idx="4470">
                  <c:v>0.08</c:v>
                </c:pt>
                <c:pt idx="4471">
                  <c:v>0.08</c:v>
                </c:pt>
                <c:pt idx="4472">
                  <c:v>0.08</c:v>
                </c:pt>
                <c:pt idx="4473">
                  <c:v>0.09</c:v>
                </c:pt>
                <c:pt idx="4474">
                  <c:v>0.09</c:v>
                </c:pt>
                <c:pt idx="4475">
                  <c:v>0.09</c:v>
                </c:pt>
                <c:pt idx="4476">
                  <c:v>0.09</c:v>
                </c:pt>
                <c:pt idx="4477">
                  <c:v>0.09</c:v>
                </c:pt>
                <c:pt idx="4478">
                  <c:v>0.09</c:v>
                </c:pt>
                <c:pt idx="4479">
                  <c:v>0.09</c:v>
                </c:pt>
                <c:pt idx="4480">
                  <c:v>0.09</c:v>
                </c:pt>
                <c:pt idx="4481">
                  <c:v>0.09</c:v>
                </c:pt>
                <c:pt idx="4482">
                  <c:v>0.09</c:v>
                </c:pt>
                <c:pt idx="4483">
                  <c:v>0.09</c:v>
                </c:pt>
                <c:pt idx="4484">
                  <c:v>0.09</c:v>
                </c:pt>
                <c:pt idx="4485">
                  <c:v>0.09</c:v>
                </c:pt>
                <c:pt idx="4486">
                  <c:v>0.09</c:v>
                </c:pt>
                <c:pt idx="4487">
                  <c:v>0.09</c:v>
                </c:pt>
                <c:pt idx="4488">
                  <c:v>0.09</c:v>
                </c:pt>
                <c:pt idx="4489">
                  <c:v>0.09</c:v>
                </c:pt>
                <c:pt idx="4490">
                  <c:v>0.09</c:v>
                </c:pt>
                <c:pt idx="4491">
                  <c:v>0.09</c:v>
                </c:pt>
                <c:pt idx="4492">
                  <c:v>0.09</c:v>
                </c:pt>
                <c:pt idx="4493">
                  <c:v>0.09</c:v>
                </c:pt>
                <c:pt idx="4494">
                  <c:v>0.09</c:v>
                </c:pt>
                <c:pt idx="4495">
                  <c:v>0.09</c:v>
                </c:pt>
                <c:pt idx="4496">
                  <c:v>0.09</c:v>
                </c:pt>
                <c:pt idx="4497">
                  <c:v>0.09</c:v>
                </c:pt>
                <c:pt idx="4498">
                  <c:v>0.09</c:v>
                </c:pt>
                <c:pt idx="4499">
                  <c:v>0.09</c:v>
                </c:pt>
                <c:pt idx="4500">
                  <c:v>0.09</c:v>
                </c:pt>
                <c:pt idx="4501">
                  <c:v>0.09</c:v>
                </c:pt>
                <c:pt idx="4502">
                  <c:v>0.09</c:v>
                </c:pt>
                <c:pt idx="4503">
                  <c:v>0.09</c:v>
                </c:pt>
                <c:pt idx="4505">
                  <c:v>0.09</c:v>
                </c:pt>
                <c:pt idx="4506">
                  <c:v>0.09</c:v>
                </c:pt>
                <c:pt idx="4507">
                  <c:v>0.09</c:v>
                </c:pt>
                <c:pt idx="4508">
                  <c:v>0.09</c:v>
                </c:pt>
                <c:pt idx="4509">
                  <c:v>0.09</c:v>
                </c:pt>
                <c:pt idx="4510">
                  <c:v>0.09</c:v>
                </c:pt>
                <c:pt idx="4511">
                  <c:v>0.09</c:v>
                </c:pt>
                <c:pt idx="4512">
                  <c:v>0.09</c:v>
                </c:pt>
                <c:pt idx="4513">
                  <c:v>0.09</c:v>
                </c:pt>
                <c:pt idx="4514">
                  <c:v>0.09</c:v>
                </c:pt>
                <c:pt idx="4515">
                  <c:v>0.09</c:v>
                </c:pt>
                <c:pt idx="4516">
                  <c:v>0.09</c:v>
                </c:pt>
                <c:pt idx="4517">
                  <c:v>0.09</c:v>
                </c:pt>
                <c:pt idx="4518">
                  <c:v>0.09</c:v>
                </c:pt>
                <c:pt idx="4519">
                  <c:v>0.09</c:v>
                </c:pt>
                <c:pt idx="4520">
                  <c:v>0.09</c:v>
                </c:pt>
                <c:pt idx="4521">
                  <c:v>0.09</c:v>
                </c:pt>
                <c:pt idx="4522">
                  <c:v>0.09</c:v>
                </c:pt>
                <c:pt idx="4523">
                  <c:v>0.09</c:v>
                </c:pt>
                <c:pt idx="4524">
                  <c:v>0.09</c:v>
                </c:pt>
                <c:pt idx="4525">
                  <c:v>0.09</c:v>
                </c:pt>
                <c:pt idx="4526">
                  <c:v>0.09</c:v>
                </c:pt>
                <c:pt idx="4527">
                  <c:v>0.09</c:v>
                </c:pt>
                <c:pt idx="4528">
                  <c:v>0.09</c:v>
                </c:pt>
                <c:pt idx="4529">
                  <c:v>0.09</c:v>
                </c:pt>
                <c:pt idx="4530">
                  <c:v>0.09</c:v>
                </c:pt>
                <c:pt idx="4531">
                  <c:v>0.09</c:v>
                </c:pt>
                <c:pt idx="4532">
                  <c:v>0.09</c:v>
                </c:pt>
                <c:pt idx="4533">
                  <c:v>0.09</c:v>
                </c:pt>
                <c:pt idx="4534">
                  <c:v>0.09</c:v>
                </c:pt>
                <c:pt idx="4535">
                  <c:v>0.09</c:v>
                </c:pt>
                <c:pt idx="4536">
                  <c:v>0.09</c:v>
                </c:pt>
                <c:pt idx="4537">
                  <c:v>0.09</c:v>
                </c:pt>
                <c:pt idx="4538">
                  <c:v>0.09</c:v>
                </c:pt>
                <c:pt idx="4539">
                  <c:v>0.09</c:v>
                </c:pt>
                <c:pt idx="4540">
                  <c:v>0.09</c:v>
                </c:pt>
                <c:pt idx="4541">
                  <c:v>0.09</c:v>
                </c:pt>
                <c:pt idx="4542">
                  <c:v>0.09</c:v>
                </c:pt>
                <c:pt idx="4543">
                  <c:v>0.09</c:v>
                </c:pt>
                <c:pt idx="4544">
                  <c:v>0.09</c:v>
                </c:pt>
                <c:pt idx="4545">
                  <c:v>0.09</c:v>
                </c:pt>
                <c:pt idx="4546">
                  <c:v>0.09</c:v>
                </c:pt>
                <c:pt idx="4547">
                  <c:v>0.09</c:v>
                </c:pt>
                <c:pt idx="4548">
                  <c:v>0.09</c:v>
                </c:pt>
                <c:pt idx="4549">
                  <c:v>0.09</c:v>
                </c:pt>
                <c:pt idx="4550">
                  <c:v>0.09</c:v>
                </c:pt>
                <c:pt idx="4551">
                  <c:v>0.09</c:v>
                </c:pt>
                <c:pt idx="4552">
                  <c:v>0.09</c:v>
                </c:pt>
                <c:pt idx="4553">
                  <c:v>0.09</c:v>
                </c:pt>
                <c:pt idx="4554">
                  <c:v>0.09</c:v>
                </c:pt>
                <c:pt idx="4555">
                  <c:v>0.09</c:v>
                </c:pt>
                <c:pt idx="4556">
                  <c:v>0.09</c:v>
                </c:pt>
                <c:pt idx="4557">
                  <c:v>0.09</c:v>
                </c:pt>
                <c:pt idx="4558">
                  <c:v>0.09</c:v>
                </c:pt>
                <c:pt idx="4559">
                  <c:v>0.09</c:v>
                </c:pt>
                <c:pt idx="4560">
                  <c:v>0.09</c:v>
                </c:pt>
                <c:pt idx="4561">
                  <c:v>0.09</c:v>
                </c:pt>
                <c:pt idx="4562">
                  <c:v>0.09</c:v>
                </c:pt>
                <c:pt idx="4563">
                  <c:v>0.09</c:v>
                </c:pt>
                <c:pt idx="4564">
                  <c:v>0.09</c:v>
                </c:pt>
                <c:pt idx="4565">
                  <c:v>0.09</c:v>
                </c:pt>
                <c:pt idx="4566">
                  <c:v>0.09</c:v>
                </c:pt>
                <c:pt idx="4567">
                  <c:v>0.09</c:v>
                </c:pt>
                <c:pt idx="4568">
                  <c:v>0.09</c:v>
                </c:pt>
                <c:pt idx="4569">
                  <c:v>0.09</c:v>
                </c:pt>
                <c:pt idx="4570">
                  <c:v>0.09</c:v>
                </c:pt>
                <c:pt idx="4571">
                  <c:v>0.09</c:v>
                </c:pt>
                <c:pt idx="4572">
                  <c:v>0.09</c:v>
                </c:pt>
                <c:pt idx="4573">
                  <c:v>0.09</c:v>
                </c:pt>
                <c:pt idx="4574">
                  <c:v>0.09</c:v>
                </c:pt>
                <c:pt idx="4575">
                  <c:v>0.09</c:v>
                </c:pt>
                <c:pt idx="4576">
                  <c:v>0.09</c:v>
                </c:pt>
                <c:pt idx="4577">
                  <c:v>0.09</c:v>
                </c:pt>
                <c:pt idx="4578">
                  <c:v>0.09</c:v>
                </c:pt>
                <c:pt idx="4579">
                  <c:v>0.09</c:v>
                </c:pt>
                <c:pt idx="4580">
                  <c:v>0.09</c:v>
                </c:pt>
                <c:pt idx="4581">
                  <c:v>0.09</c:v>
                </c:pt>
                <c:pt idx="4582">
                  <c:v>0.09</c:v>
                </c:pt>
                <c:pt idx="4583">
                  <c:v>0.09</c:v>
                </c:pt>
                <c:pt idx="4584">
                  <c:v>0.09</c:v>
                </c:pt>
                <c:pt idx="4585">
                  <c:v>0.09</c:v>
                </c:pt>
                <c:pt idx="4586">
                  <c:v>0.09</c:v>
                </c:pt>
                <c:pt idx="4587">
                  <c:v>0.09</c:v>
                </c:pt>
                <c:pt idx="4588">
                  <c:v>0.09</c:v>
                </c:pt>
                <c:pt idx="4589">
                  <c:v>0.09</c:v>
                </c:pt>
                <c:pt idx="4590">
                  <c:v>0.09</c:v>
                </c:pt>
                <c:pt idx="4591">
                  <c:v>0.09</c:v>
                </c:pt>
                <c:pt idx="4592">
                  <c:v>0.09</c:v>
                </c:pt>
                <c:pt idx="4593">
                  <c:v>0.09</c:v>
                </c:pt>
                <c:pt idx="4594">
                  <c:v>0.09</c:v>
                </c:pt>
                <c:pt idx="4595">
                  <c:v>0.09</c:v>
                </c:pt>
                <c:pt idx="4596">
                  <c:v>0.09</c:v>
                </c:pt>
                <c:pt idx="4597">
                  <c:v>0.09</c:v>
                </c:pt>
                <c:pt idx="4598">
                  <c:v>0.09</c:v>
                </c:pt>
                <c:pt idx="4599">
                  <c:v>0.09</c:v>
                </c:pt>
                <c:pt idx="4600">
                  <c:v>0.09</c:v>
                </c:pt>
                <c:pt idx="4601">
                  <c:v>0.09</c:v>
                </c:pt>
                <c:pt idx="4602">
                  <c:v>0.09</c:v>
                </c:pt>
                <c:pt idx="4603">
                  <c:v>0.09</c:v>
                </c:pt>
                <c:pt idx="4604">
                  <c:v>0.09</c:v>
                </c:pt>
                <c:pt idx="4605">
                  <c:v>0.09</c:v>
                </c:pt>
                <c:pt idx="4606">
                  <c:v>0.09</c:v>
                </c:pt>
                <c:pt idx="4607">
                  <c:v>0.09</c:v>
                </c:pt>
                <c:pt idx="4608">
                  <c:v>0.09</c:v>
                </c:pt>
                <c:pt idx="4609">
                  <c:v>0.09</c:v>
                </c:pt>
                <c:pt idx="4610">
                  <c:v>0.09</c:v>
                </c:pt>
                <c:pt idx="4611">
                  <c:v>0.09</c:v>
                </c:pt>
                <c:pt idx="4612">
                  <c:v>0.09</c:v>
                </c:pt>
                <c:pt idx="4613">
                  <c:v>0.09</c:v>
                </c:pt>
                <c:pt idx="4614">
                  <c:v>0.09</c:v>
                </c:pt>
                <c:pt idx="4615">
                  <c:v>0.09</c:v>
                </c:pt>
                <c:pt idx="4616">
                  <c:v>0.09</c:v>
                </c:pt>
                <c:pt idx="4617">
                  <c:v>0.09</c:v>
                </c:pt>
                <c:pt idx="4618">
                  <c:v>0.09</c:v>
                </c:pt>
                <c:pt idx="4619">
                  <c:v>0.09</c:v>
                </c:pt>
                <c:pt idx="4620">
                  <c:v>0.09</c:v>
                </c:pt>
                <c:pt idx="4621">
                  <c:v>0.09</c:v>
                </c:pt>
                <c:pt idx="4622">
                  <c:v>0.09</c:v>
                </c:pt>
                <c:pt idx="4623">
                  <c:v>0.09</c:v>
                </c:pt>
                <c:pt idx="4624">
                  <c:v>0.09</c:v>
                </c:pt>
                <c:pt idx="4625">
                  <c:v>0.09</c:v>
                </c:pt>
                <c:pt idx="4626">
                  <c:v>0.09</c:v>
                </c:pt>
                <c:pt idx="4627">
                  <c:v>0.09</c:v>
                </c:pt>
                <c:pt idx="4628">
                  <c:v>0.09</c:v>
                </c:pt>
                <c:pt idx="4629">
                  <c:v>0.09</c:v>
                </c:pt>
                <c:pt idx="4630">
                  <c:v>0.09</c:v>
                </c:pt>
                <c:pt idx="4632">
                  <c:v>0.09</c:v>
                </c:pt>
                <c:pt idx="4633">
                  <c:v>0.09</c:v>
                </c:pt>
                <c:pt idx="4634">
                  <c:v>0.09</c:v>
                </c:pt>
                <c:pt idx="4635">
                  <c:v>0.09</c:v>
                </c:pt>
                <c:pt idx="4636">
                  <c:v>0.09</c:v>
                </c:pt>
                <c:pt idx="4637">
                  <c:v>0.09</c:v>
                </c:pt>
                <c:pt idx="4638">
                  <c:v>0.09</c:v>
                </c:pt>
                <c:pt idx="4639">
                  <c:v>0.09</c:v>
                </c:pt>
                <c:pt idx="4640">
                  <c:v>0.09</c:v>
                </c:pt>
                <c:pt idx="4641">
                  <c:v>0.09</c:v>
                </c:pt>
                <c:pt idx="4642">
                  <c:v>0.09</c:v>
                </c:pt>
                <c:pt idx="4643">
                  <c:v>0.09</c:v>
                </c:pt>
                <c:pt idx="4644">
                  <c:v>0.09</c:v>
                </c:pt>
                <c:pt idx="4645">
                  <c:v>0.09</c:v>
                </c:pt>
                <c:pt idx="4646">
                  <c:v>0.09</c:v>
                </c:pt>
                <c:pt idx="4647">
                  <c:v>0.09</c:v>
                </c:pt>
                <c:pt idx="4648">
                  <c:v>0.09</c:v>
                </c:pt>
                <c:pt idx="4649">
                  <c:v>0.09</c:v>
                </c:pt>
                <c:pt idx="4650">
                  <c:v>0.09</c:v>
                </c:pt>
                <c:pt idx="4651">
                  <c:v>0.09</c:v>
                </c:pt>
                <c:pt idx="4652">
                  <c:v>0.09</c:v>
                </c:pt>
                <c:pt idx="4653">
                  <c:v>0.09</c:v>
                </c:pt>
                <c:pt idx="4654">
                  <c:v>0.09</c:v>
                </c:pt>
                <c:pt idx="4655">
                  <c:v>0.09</c:v>
                </c:pt>
                <c:pt idx="4656">
                  <c:v>0.09</c:v>
                </c:pt>
                <c:pt idx="4657">
                  <c:v>0.09</c:v>
                </c:pt>
                <c:pt idx="4658">
                  <c:v>0.09</c:v>
                </c:pt>
                <c:pt idx="4659">
                  <c:v>0.09</c:v>
                </c:pt>
                <c:pt idx="4660">
                  <c:v>0.09</c:v>
                </c:pt>
                <c:pt idx="4661">
                  <c:v>0.09</c:v>
                </c:pt>
                <c:pt idx="4662">
                  <c:v>0.09</c:v>
                </c:pt>
                <c:pt idx="4663">
                  <c:v>0.09</c:v>
                </c:pt>
                <c:pt idx="4664">
                  <c:v>0.09</c:v>
                </c:pt>
                <c:pt idx="4665">
                  <c:v>0.09</c:v>
                </c:pt>
                <c:pt idx="4666">
                  <c:v>0.09</c:v>
                </c:pt>
                <c:pt idx="4667">
                  <c:v>0.09</c:v>
                </c:pt>
                <c:pt idx="4668">
                  <c:v>0.09</c:v>
                </c:pt>
                <c:pt idx="4669">
                  <c:v>0.09</c:v>
                </c:pt>
                <c:pt idx="4670">
                  <c:v>0.09</c:v>
                </c:pt>
                <c:pt idx="4671">
                  <c:v>0.09</c:v>
                </c:pt>
                <c:pt idx="4672">
                  <c:v>0.09</c:v>
                </c:pt>
                <c:pt idx="4673">
                  <c:v>0.09</c:v>
                </c:pt>
                <c:pt idx="4674">
                  <c:v>0.09</c:v>
                </c:pt>
                <c:pt idx="4675">
                  <c:v>0.09</c:v>
                </c:pt>
                <c:pt idx="4676">
                  <c:v>0.09</c:v>
                </c:pt>
                <c:pt idx="4677">
                  <c:v>0.09</c:v>
                </c:pt>
                <c:pt idx="4678">
                  <c:v>0.09</c:v>
                </c:pt>
                <c:pt idx="4679">
                  <c:v>0.09</c:v>
                </c:pt>
                <c:pt idx="4680">
                  <c:v>0.09</c:v>
                </c:pt>
                <c:pt idx="4681">
                  <c:v>0.09</c:v>
                </c:pt>
                <c:pt idx="4682">
                  <c:v>0.09</c:v>
                </c:pt>
                <c:pt idx="4683">
                  <c:v>0.09</c:v>
                </c:pt>
                <c:pt idx="4684">
                  <c:v>0.09</c:v>
                </c:pt>
                <c:pt idx="4685">
                  <c:v>0.09</c:v>
                </c:pt>
                <c:pt idx="4686">
                  <c:v>0.09</c:v>
                </c:pt>
                <c:pt idx="4687">
                  <c:v>0.09</c:v>
                </c:pt>
                <c:pt idx="4688">
                  <c:v>0.09</c:v>
                </c:pt>
                <c:pt idx="4689">
                  <c:v>0.09</c:v>
                </c:pt>
                <c:pt idx="4690">
                  <c:v>0.09</c:v>
                </c:pt>
                <c:pt idx="4691">
                  <c:v>0.09</c:v>
                </c:pt>
                <c:pt idx="4692">
                  <c:v>0.09</c:v>
                </c:pt>
                <c:pt idx="4693">
                  <c:v>0.09</c:v>
                </c:pt>
                <c:pt idx="4694">
                  <c:v>0.09</c:v>
                </c:pt>
                <c:pt idx="4695">
                  <c:v>0.09</c:v>
                </c:pt>
                <c:pt idx="4696">
                  <c:v>0.09</c:v>
                </c:pt>
                <c:pt idx="4697">
                  <c:v>0.09</c:v>
                </c:pt>
                <c:pt idx="4698">
                  <c:v>0.09</c:v>
                </c:pt>
                <c:pt idx="4699">
                  <c:v>0.09</c:v>
                </c:pt>
                <c:pt idx="4700">
                  <c:v>0.09</c:v>
                </c:pt>
                <c:pt idx="4701">
                  <c:v>0.09</c:v>
                </c:pt>
                <c:pt idx="4702">
                  <c:v>0.09</c:v>
                </c:pt>
                <c:pt idx="4703">
                  <c:v>0.09</c:v>
                </c:pt>
                <c:pt idx="4704">
                  <c:v>0.09</c:v>
                </c:pt>
                <c:pt idx="4705">
                  <c:v>0.09</c:v>
                </c:pt>
                <c:pt idx="4706">
                  <c:v>0.09</c:v>
                </c:pt>
                <c:pt idx="4707">
                  <c:v>0.09</c:v>
                </c:pt>
                <c:pt idx="4708">
                  <c:v>0.09</c:v>
                </c:pt>
                <c:pt idx="4709">
                  <c:v>0.09</c:v>
                </c:pt>
                <c:pt idx="4710">
                  <c:v>0.09</c:v>
                </c:pt>
                <c:pt idx="4711">
                  <c:v>0.09</c:v>
                </c:pt>
                <c:pt idx="4712">
                  <c:v>0.09</c:v>
                </c:pt>
                <c:pt idx="4713">
                  <c:v>0.09</c:v>
                </c:pt>
                <c:pt idx="4714">
                  <c:v>0.09</c:v>
                </c:pt>
                <c:pt idx="4715">
                  <c:v>0.09</c:v>
                </c:pt>
                <c:pt idx="4716">
                  <c:v>0.09</c:v>
                </c:pt>
                <c:pt idx="4717">
                  <c:v>0.09</c:v>
                </c:pt>
                <c:pt idx="4718">
                  <c:v>0.09</c:v>
                </c:pt>
                <c:pt idx="4719">
                  <c:v>0.09</c:v>
                </c:pt>
                <c:pt idx="4720">
                  <c:v>0.09</c:v>
                </c:pt>
                <c:pt idx="4721">
                  <c:v>0.09</c:v>
                </c:pt>
                <c:pt idx="4722">
                  <c:v>0.09</c:v>
                </c:pt>
                <c:pt idx="4723">
                  <c:v>0.09</c:v>
                </c:pt>
                <c:pt idx="4724">
                  <c:v>0.09</c:v>
                </c:pt>
                <c:pt idx="4725">
                  <c:v>0.09</c:v>
                </c:pt>
                <c:pt idx="4726">
                  <c:v>0.09</c:v>
                </c:pt>
                <c:pt idx="4727">
                  <c:v>0.09</c:v>
                </c:pt>
                <c:pt idx="4728">
                  <c:v>0.09</c:v>
                </c:pt>
                <c:pt idx="4729">
                  <c:v>0.09</c:v>
                </c:pt>
                <c:pt idx="4730">
                  <c:v>0.09</c:v>
                </c:pt>
                <c:pt idx="4731">
                  <c:v>0.09</c:v>
                </c:pt>
                <c:pt idx="4732">
                  <c:v>0.09</c:v>
                </c:pt>
                <c:pt idx="4733">
                  <c:v>0.09</c:v>
                </c:pt>
                <c:pt idx="4734">
                  <c:v>0.09</c:v>
                </c:pt>
                <c:pt idx="4735">
                  <c:v>0.09</c:v>
                </c:pt>
                <c:pt idx="4736">
                  <c:v>0.09</c:v>
                </c:pt>
                <c:pt idx="4737">
                  <c:v>0.09</c:v>
                </c:pt>
                <c:pt idx="4738">
                  <c:v>0.09</c:v>
                </c:pt>
                <c:pt idx="4739">
                  <c:v>0.09</c:v>
                </c:pt>
                <c:pt idx="4740">
                  <c:v>0.09</c:v>
                </c:pt>
                <c:pt idx="4741">
                  <c:v>0.09</c:v>
                </c:pt>
                <c:pt idx="4742">
                  <c:v>0.09</c:v>
                </c:pt>
                <c:pt idx="4743">
                  <c:v>0.09</c:v>
                </c:pt>
                <c:pt idx="4744">
                  <c:v>0.09</c:v>
                </c:pt>
                <c:pt idx="4745">
                  <c:v>0.09</c:v>
                </c:pt>
                <c:pt idx="4746">
                  <c:v>0.09</c:v>
                </c:pt>
                <c:pt idx="4747">
                  <c:v>0.09</c:v>
                </c:pt>
                <c:pt idx="4748">
                  <c:v>0.09</c:v>
                </c:pt>
                <c:pt idx="4749">
                  <c:v>0.09</c:v>
                </c:pt>
                <c:pt idx="4750">
                  <c:v>0.09</c:v>
                </c:pt>
                <c:pt idx="4751">
                  <c:v>0.09</c:v>
                </c:pt>
                <c:pt idx="4752">
                  <c:v>0.09</c:v>
                </c:pt>
                <c:pt idx="4753">
                  <c:v>0.09</c:v>
                </c:pt>
                <c:pt idx="4754">
                  <c:v>0.09</c:v>
                </c:pt>
                <c:pt idx="4755">
                  <c:v>0.09</c:v>
                </c:pt>
                <c:pt idx="4756">
                  <c:v>0.09</c:v>
                </c:pt>
                <c:pt idx="4757">
                  <c:v>0.09</c:v>
                </c:pt>
                <c:pt idx="4758">
                  <c:v>0.09</c:v>
                </c:pt>
                <c:pt idx="4759">
                  <c:v>0.09</c:v>
                </c:pt>
                <c:pt idx="4760">
                  <c:v>0.09</c:v>
                </c:pt>
                <c:pt idx="4761">
                  <c:v>0.09</c:v>
                </c:pt>
                <c:pt idx="4762">
                  <c:v>0.09</c:v>
                </c:pt>
                <c:pt idx="4763">
                  <c:v>0.09</c:v>
                </c:pt>
                <c:pt idx="4764">
                  <c:v>0.09</c:v>
                </c:pt>
                <c:pt idx="4765">
                  <c:v>0.09</c:v>
                </c:pt>
                <c:pt idx="4766">
                  <c:v>0.09</c:v>
                </c:pt>
                <c:pt idx="4767">
                  <c:v>0.09</c:v>
                </c:pt>
                <c:pt idx="4768">
                  <c:v>0.09</c:v>
                </c:pt>
                <c:pt idx="4769">
                  <c:v>0.09</c:v>
                </c:pt>
                <c:pt idx="4770">
                  <c:v>0.09</c:v>
                </c:pt>
                <c:pt idx="4771">
                  <c:v>0.09</c:v>
                </c:pt>
                <c:pt idx="4772">
                  <c:v>0.09</c:v>
                </c:pt>
                <c:pt idx="4773">
                  <c:v>0.09</c:v>
                </c:pt>
                <c:pt idx="4774">
                  <c:v>0.09</c:v>
                </c:pt>
                <c:pt idx="4775">
                  <c:v>0.09</c:v>
                </c:pt>
                <c:pt idx="4776">
                  <c:v>0.09</c:v>
                </c:pt>
                <c:pt idx="4777">
                  <c:v>0.09</c:v>
                </c:pt>
                <c:pt idx="4778">
                  <c:v>0.09</c:v>
                </c:pt>
                <c:pt idx="4779">
                  <c:v>0.09</c:v>
                </c:pt>
                <c:pt idx="4780">
                  <c:v>0.09</c:v>
                </c:pt>
                <c:pt idx="4781">
                  <c:v>0.09</c:v>
                </c:pt>
                <c:pt idx="4782">
                  <c:v>0.09</c:v>
                </c:pt>
                <c:pt idx="4783">
                  <c:v>0.09</c:v>
                </c:pt>
                <c:pt idx="4784">
                  <c:v>0.09</c:v>
                </c:pt>
                <c:pt idx="4785">
                  <c:v>0.09</c:v>
                </c:pt>
                <c:pt idx="4786">
                  <c:v>0.09</c:v>
                </c:pt>
                <c:pt idx="4787">
                  <c:v>0.09</c:v>
                </c:pt>
                <c:pt idx="4788">
                  <c:v>0.09</c:v>
                </c:pt>
                <c:pt idx="4789">
                  <c:v>0.09</c:v>
                </c:pt>
                <c:pt idx="4790">
                  <c:v>0.09</c:v>
                </c:pt>
                <c:pt idx="4791">
                  <c:v>0.09</c:v>
                </c:pt>
                <c:pt idx="4792">
                  <c:v>0.09</c:v>
                </c:pt>
                <c:pt idx="4793">
                  <c:v>0.09</c:v>
                </c:pt>
                <c:pt idx="4794">
                  <c:v>0.09</c:v>
                </c:pt>
                <c:pt idx="4795">
                  <c:v>0.09</c:v>
                </c:pt>
                <c:pt idx="4796">
                  <c:v>0.09</c:v>
                </c:pt>
                <c:pt idx="4797">
                  <c:v>0.09</c:v>
                </c:pt>
                <c:pt idx="4798">
                  <c:v>0.09</c:v>
                </c:pt>
                <c:pt idx="4799">
                  <c:v>0.09</c:v>
                </c:pt>
                <c:pt idx="4800">
                  <c:v>0.09</c:v>
                </c:pt>
                <c:pt idx="4801">
                  <c:v>0.09</c:v>
                </c:pt>
                <c:pt idx="4802">
                  <c:v>0.09</c:v>
                </c:pt>
                <c:pt idx="4803">
                  <c:v>0.09</c:v>
                </c:pt>
                <c:pt idx="4804">
                  <c:v>0.09</c:v>
                </c:pt>
                <c:pt idx="4805">
                  <c:v>0.09</c:v>
                </c:pt>
                <c:pt idx="4806">
                  <c:v>0.09</c:v>
                </c:pt>
                <c:pt idx="4807">
                  <c:v>0.09</c:v>
                </c:pt>
                <c:pt idx="4808">
                  <c:v>0.09</c:v>
                </c:pt>
                <c:pt idx="4809">
                  <c:v>0.09</c:v>
                </c:pt>
                <c:pt idx="4810">
                  <c:v>0.09</c:v>
                </c:pt>
                <c:pt idx="4811">
                  <c:v>0.09</c:v>
                </c:pt>
                <c:pt idx="4812">
                  <c:v>0.09</c:v>
                </c:pt>
                <c:pt idx="4813">
                  <c:v>0.09</c:v>
                </c:pt>
                <c:pt idx="4814">
                  <c:v>0.09</c:v>
                </c:pt>
                <c:pt idx="4815">
                  <c:v>0.09</c:v>
                </c:pt>
                <c:pt idx="4816">
                  <c:v>0.09</c:v>
                </c:pt>
                <c:pt idx="4817">
                  <c:v>0.09</c:v>
                </c:pt>
                <c:pt idx="4818">
                  <c:v>0.09</c:v>
                </c:pt>
                <c:pt idx="4819">
                  <c:v>0.09</c:v>
                </c:pt>
                <c:pt idx="4820">
                  <c:v>0.09</c:v>
                </c:pt>
                <c:pt idx="4821">
                  <c:v>0.09</c:v>
                </c:pt>
                <c:pt idx="4822">
                  <c:v>0.09</c:v>
                </c:pt>
                <c:pt idx="4823">
                  <c:v>0.09</c:v>
                </c:pt>
                <c:pt idx="4824">
                  <c:v>0.09</c:v>
                </c:pt>
                <c:pt idx="4825">
                  <c:v>0.09</c:v>
                </c:pt>
                <c:pt idx="4826">
                  <c:v>0.09</c:v>
                </c:pt>
                <c:pt idx="4827">
                  <c:v>0.09</c:v>
                </c:pt>
                <c:pt idx="4828">
                  <c:v>0.08</c:v>
                </c:pt>
                <c:pt idx="4829">
                  <c:v>0.08</c:v>
                </c:pt>
                <c:pt idx="4830">
                  <c:v>0.08</c:v>
                </c:pt>
                <c:pt idx="4831">
                  <c:v>0.08</c:v>
                </c:pt>
                <c:pt idx="4832">
                  <c:v>0.08</c:v>
                </c:pt>
                <c:pt idx="4833">
                  <c:v>0.08</c:v>
                </c:pt>
                <c:pt idx="4834">
                  <c:v>0.08</c:v>
                </c:pt>
                <c:pt idx="4835">
                  <c:v>0.08</c:v>
                </c:pt>
                <c:pt idx="4836">
                  <c:v>0.08</c:v>
                </c:pt>
                <c:pt idx="4837">
                  <c:v>0.08</c:v>
                </c:pt>
                <c:pt idx="4838">
                  <c:v>0.09</c:v>
                </c:pt>
                <c:pt idx="4839">
                  <c:v>0.09</c:v>
                </c:pt>
                <c:pt idx="4840">
                  <c:v>0.09</c:v>
                </c:pt>
                <c:pt idx="4841">
                  <c:v>0.09</c:v>
                </c:pt>
                <c:pt idx="4842">
                  <c:v>0.09</c:v>
                </c:pt>
                <c:pt idx="4843">
                  <c:v>0.09</c:v>
                </c:pt>
                <c:pt idx="4844">
                  <c:v>0.09</c:v>
                </c:pt>
                <c:pt idx="4845">
                  <c:v>0.09</c:v>
                </c:pt>
                <c:pt idx="4846">
                  <c:v>0.09</c:v>
                </c:pt>
                <c:pt idx="4847">
                  <c:v>0.09</c:v>
                </c:pt>
                <c:pt idx="4848">
                  <c:v>0.09</c:v>
                </c:pt>
                <c:pt idx="4849">
                  <c:v>0.09</c:v>
                </c:pt>
                <c:pt idx="4850">
                  <c:v>0.09</c:v>
                </c:pt>
                <c:pt idx="4851">
                  <c:v>0.09</c:v>
                </c:pt>
                <c:pt idx="4852">
                  <c:v>0.09</c:v>
                </c:pt>
                <c:pt idx="4853">
                  <c:v>0.09</c:v>
                </c:pt>
                <c:pt idx="4854">
                  <c:v>0.09</c:v>
                </c:pt>
                <c:pt idx="4855">
                  <c:v>0.09</c:v>
                </c:pt>
                <c:pt idx="4856">
                  <c:v>0.09</c:v>
                </c:pt>
                <c:pt idx="4857">
                  <c:v>0.08</c:v>
                </c:pt>
                <c:pt idx="4858">
                  <c:v>0.08</c:v>
                </c:pt>
                <c:pt idx="4859">
                  <c:v>0.08</c:v>
                </c:pt>
                <c:pt idx="4860">
                  <c:v>0.08</c:v>
                </c:pt>
                <c:pt idx="4861">
                  <c:v>0.09</c:v>
                </c:pt>
                <c:pt idx="4862">
                  <c:v>0.09</c:v>
                </c:pt>
                <c:pt idx="4863">
                  <c:v>0.09</c:v>
                </c:pt>
                <c:pt idx="4864">
                  <c:v>0.09</c:v>
                </c:pt>
                <c:pt idx="4865">
                  <c:v>0.09</c:v>
                </c:pt>
                <c:pt idx="4866">
                  <c:v>0.09</c:v>
                </c:pt>
                <c:pt idx="4867">
                  <c:v>0.09</c:v>
                </c:pt>
                <c:pt idx="4868">
                  <c:v>0.09</c:v>
                </c:pt>
                <c:pt idx="4869">
                  <c:v>0.09</c:v>
                </c:pt>
                <c:pt idx="4870">
                  <c:v>0.09</c:v>
                </c:pt>
                <c:pt idx="4871">
                  <c:v>0.09</c:v>
                </c:pt>
                <c:pt idx="4872">
                  <c:v>0.09</c:v>
                </c:pt>
                <c:pt idx="4873">
                  <c:v>0.09</c:v>
                </c:pt>
                <c:pt idx="4874">
                  <c:v>0.09</c:v>
                </c:pt>
                <c:pt idx="4875">
                  <c:v>0.09</c:v>
                </c:pt>
                <c:pt idx="4876">
                  <c:v>0.08</c:v>
                </c:pt>
                <c:pt idx="4877">
                  <c:v>0.08</c:v>
                </c:pt>
                <c:pt idx="4878">
                  <c:v>0.08</c:v>
                </c:pt>
                <c:pt idx="4879">
                  <c:v>0.08</c:v>
                </c:pt>
                <c:pt idx="4880">
                  <c:v>0.08</c:v>
                </c:pt>
                <c:pt idx="4881">
                  <c:v>0.08</c:v>
                </c:pt>
                <c:pt idx="4882">
                  <c:v>0.08</c:v>
                </c:pt>
                <c:pt idx="4883">
                  <c:v>0.09</c:v>
                </c:pt>
                <c:pt idx="4884">
                  <c:v>0.09</c:v>
                </c:pt>
                <c:pt idx="4885">
                  <c:v>0.09</c:v>
                </c:pt>
                <c:pt idx="4886">
                  <c:v>0.09</c:v>
                </c:pt>
                <c:pt idx="4887">
                  <c:v>0.09</c:v>
                </c:pt>
                <c:pt idx="4888">
                  <c:v>0.09</c:v>
                </c:pt>
                <c:pt idx="4889">
                  <c:v>0.09</c:v>
                </c:pt>
                <c:pt idx="4890">
                  <c:v>0.09</c:v>
                </c:pt>
                <c:pt idx="4891">
                  <c:v>0.09</c:v>
                </c:pt>
                <c:pt idx="4892">
                  <c:v>0.09</c:v>
                </c:pt>
                <c:pt idx="4893">
                  <c:v>0.09</c:v>
                </c:pt>
                <c:pt idx="4894">
                  <c:v>0.09</c:v>
                </c:pt>
                <c:pt idx="4895">
                  <c:v>0.09</c:v>
                </c:pt>
                <c:pt idx="4896">
                  <c:v>0.09</c:v>
                </c:pt>
                <c:pt idx="4897">
                  <c:v>0.09</c:v>
                </c:pt>
                <c:pt idx="4898">
                  <c:v>0.09</c:v>
                </c:pt>
                <c:pt idx="4899">
                  <c:v>0.09</c:v>
                </c:pt>
                <c:pt idx="4900">
                  <c:v>0.09</c:v>
                </c:pt>
                <c:pt idx="4901">
                  <c:v>0.09</c:v>
                </c:pt>
                <c:pt idx="4902">
                  <c:v>0.09</c:v>
                </c:pt>
                <c:pt idx="4903">
                  <c:v>0.09</c:v>
                </c:pt>
                <c:pt idx="4904">
                  <c:v>0.09</c:v>
                </c:pt>
                <c:pt idx="4905">
                  <c:v>0.09</c:v>
                </c:pt>
                <c:pt idx="4906">
                  <c:v>0.09</c:v>
                </c:pt>
                <c:pt idx="4907">
                  <c:v>0.09</c:v>
                </c:pt>
                <c:pt idx="4908">
                  <c:v>0.09</c:v>
                </c:pt>
                <c:pt idx="4909">
                  <c:v>0.09</c:v>
                </c:pt>
                <c:pt idx="4910">
                  <c:v>0.09</c:v>
                </c:pt>
                <c:pt idx="4911">
                  <c:v>0.09</c:v>
                </c:pt>
                <c:pt idx="4912">
                  <c:v>0.09</c:v>
                </c:pt>
                <c:pt idx="4913">
                  <c:v>0.09</c:v>
                </c:pt>
                <c:pt idx="4914">
                  <c:v>0.09</c:v>
                </c:pt>
                <c:pt idx="4915">
                  <c:v>0.09</c:v>
                </c:pt>
                <c:pt idx="4916">
                  <c:v>0.09</c:v>
                </c:pt>
                <c:pt idx="4917">
                  <c:v>0.09</c:v>
                </c:pt>
                <c:pt idx="4918">
                  <c:v>0.09</c:v>
                </c:pt>
                <c:pt idx="4919">
                  <c:v>0.09</c:v>
                </c:pt>
                <c:pt idx="4920">
                  <c:v>0.09</c:v>
                </c:pt>
                <c:pt idx="4921">
                  <c:v>0.09</c:v>
                </c:pt>
                <c:pt idx="4922">
                  <c:v>0.09</c:v>
                </c:pt>
                <c:pt idx="4923">
                  <c:v>0.09</c:v>
                </c:pt>
                <c:pt idx="4924">
                  <c:v>0.09</c:v>
                </c:pt>
                <c:pt idx="4925">
                  <c:v>0.09</c:v>
                </c:pt>
                <c:pt idx="4926">
                  <c:v>0.09</c:v>
                </c:pt>
                <c:pt idx="4927">
                  <c:v>0.09</c:v>
                </c:pt>
                <c:pt idx="4928">
                  <c:v>0.09</c:v>
                </c:pt>
                <c:pt idx="4929">
                  <c:v>0.09</c:v>
                </c:pt>
                <c:pt idx="4930">
                  <c:v>0.09</c:v>
                </c:pt>
                <c:pt idx="4931">
                  <c:v>0.09</c:v>
                </c:pt>
                <c:pt idx="4932">
                  <c:v>0.09</c:v>
                </c:pt>
                <c:pt idx="4933">
                  <c:v>0.09</c:v>
                </c:pt>
                <c:pt idx="4934">
                  <c:v>0.09</c:v>
                </c:pt>
                <c:pt idx="4935">
                  <c:v>0.09</c:v>
                </c:pt>
                <c:pt idx="4936">
                  <c:v>0.09</c:v>
                </c:pt>
                <c:pt idx="4937">
                  <c:v>0.09</c:v>
                </c:pt>
                <c:pt idx="4938">
                  <c:v>0.09</c:v>
                </c:pt>
                <c:pt idx="4939">
                  <c:v>0.09</c:v>
                </c:pt>
                <c:pt idx="4940">
                  <c:v>0.09</c:v>
                </c:pt>
                <c:pt idx="4941">
                  <c:v>0.09</c:v>
                </c:pt>
                <c:pt idx="4942">
                  <c:v>0.09</c:v>
                </c:pt>
                <c:pt idx="4943">
                  <c:v>0.09</c:v>
                </c:pt>
                <c:pt idx="4944">
                  <c:v>0.09</c:v>
                </c:pt>
                <c:pt idx="4945">
                  <c:v>0.09</c:v>
                </c:pt>
                <c:pt idx="4946">
                  <c:v>0.09</c:v>
                </c:pt>
                <c:pt idx="4947">
                  <c:v>0.09</c:v>
                </c:pt>
                <c:pt idx="4948">
                  <c:v>0.09</c:v>
                </c:pt>
                <c:pt idx="4949">
                  <c:v>0.09</c:v>
                </c:pt>
                <c:pt idx="4950">
                  <c:v>0.09</c:v>
                </c:pt>
                <c:pt idx="4951">
                  <c:v>0.09</c:v>
                </c:pt>
                <c:pt idx="4952">
                  <c:v>0.09</c:v>
                </c:pt>
                <c:pt idx="4953">
                  <c:v>0.09</c:v>
                </c:pt>
                <c:pt idx="4954">
                  <c:v>0.09</c:v>
                </c:pt>
                <c:pt idx="4955">
                  <c:v>0.09</c:v>
                </c:pt>
                <c:pt idx="4956">
                  <c:v>0.09</c:v>
                </c:pt>
                <c:pt idx="4957">
                  <c:v>0.09</c:v>
                </c:pt>
                <c:pt idx="4958">
                  <c:v>0.09</c:v>
                </c:pt>
                <c:pt idx="4959">
                  <c:v>0.09</c:v>
                </c:pt>
                <c:pt idx="4960">
                  <c:v>0.09</c:v>
                </c:pt>
                <c:pt idx="4961">
                  <c:v>0.09</c:v>
                </c:pt>
                <c:pt idx="4962">
                  <c:v>0.09</c:v>
                </c:pt>
                <c:pt idx="4963">
                  <c:v>0.09</c:v>
                </c:pt>
                <c:pt idx="4964">
                  <c:v>0.09</c:v>
                </c:pt>
                <c:pt idx="4965">
                  <c:v>0.09</c:v>
                </c:pt>
                <c:pt idx="4966">
                  <c:v>0.09</c:v>
                </c:pt>
                <c:pt idx="4967">
                  <c:v>0.09</c:v>
                </c:pt>
                <c:pt idx="4968">
                  <c:v>0.09</c:v>
                </c:pt>
                <c:pt idx="4969">
                  <c:v>0.09</c:v>
                </c:pt>
                <c:pt idx="4970">
                  <c:v>0.09</c:v>
                </c:pt>
                <c:pt idx="4971">
                  <c:v>0.09</c:v>
                </c:pt>
                <c:pt idx="4972">
                  <c:v>0.09</c:v>
                </c:pt>
                <c:pt idx="4973">
                  <c:v>0.09</c:v>
                </c:pt>
                <c:pt idx="4974">
                  <c:v>0.09</c:v>
                </c:pt>
                <c:pt idx="4975">
                  <c:v>0.09</c:v>
                </c:pt>
                <c:pt idx="4976">
                  <c:v>0.09</c:v>
                </c:pt>
                <c:pt idx="4977">
                  <c:v>0.09</c:v>
                </c:pt>
                <c:pt idx="4978">
                  <c:v>0.09</c:v>
                </c:pt>
                <c:pt idx="4979">
                  <c:v>0.09</c:v>
                </c:pt>
                <c:pt idx="4980">
                  <c:v>0.09</c:v>
                </c:pt>
                <c:pt idx="4981">
                  <c:v>0.09</c:v>
                </c:pt>
                <c:pt idx="4982">
                  <c:v>0.09</c:v>
                </c:pt>
                <c:pt idx="4983">
                  <c:v>0.09</c:v>
                </c:pt>
                <c:pt idx="4984">
                  <c:v>0.09</c:v>
                </c:pt>
                <c:pt idx="4985">
                  <c:v>0.09</c:v>
                </c:pt>
                <c:pt idx="4986">
                  <c:v>0.09</c:v>
                </c:pt>
                <c:pt idx="4987">
                  <c:v>0.09</c:v>
                </c:pt>
                <c:pt idx="4988">
                  <c:v>0.09</c:v>
                </c:pt>
                <c:pt idx="4989">
                  <c:v>0.09</c:v>
                </c:pt>
                <c:pt idx="4990">
                  <c:v>0.09</c:v>
                </c:pt>
                <c:pt idx="4991">
                  <c:v>0.09</c:v>
                </c:pt>
                <c:pt idx="4992">
                  <c:v>0.09</c:v>
                </c:pt>
                <c:pt idx="4993">
                  <c:v>0.09</c:v>
                </c:pt>
                <c:pt idx="4994">
                  <c:v>0.09</c:v>
                </c:pt>
                <c:pt idx="4995">
                  <c:v>0.09</c:v>
                </c:pt>
                <c:pt idx="4996">
                  <c:v>0.09</c:v>
                </c:pt>
                <c:pt idx="4997">
                  <c:v>0.09</c:v>
                </c:pt>
                <c:pt idx="4998">
                  <c:v>0.09</c:v>
                </c:pt>
                <c:pt idx="4999">
                  <c:v>0.09</c:v>
                </c:pt>
                <c:pt idx="5000">
                  <c:v>0.09</c:v>
                </c:pt>
                <c:pt idx="5001">
                  <c:v>0.09</c:v>
                </c:pt>
                <c:pt idx="5002">
                  <c:v>0.09</c:v>
                </c:pt>
                <c:pt idx="5003">
                  <c:v>0.09</c:v>
                </c:pt>
                <c:pt idx="5004">
                  <c:v>0.09</c:v>
                </c:pt>
                <c:pt idx="5005">
                  <c:v>0.09</c:v>
                </c:pt>
                <c:pt idx="5006">
                  <c:v>0.09</c:v>
                </c:pt>
                <c:pt idx="5007">
                  <c:v>0.09</c:v>
                </c:pt>
                <c:pt idx="5008">
                  <c:v>0.09</c:v>
                </c:pt>
                <c:pt idx="5009">
                  <c:v>0.09</c:v>
                </c:pt>
                <c:pt idx="5010">
                  <c:v>0.09</c:v>
                </c:pt>
                <c:pt idx="5011">
                  <c:v>0.09</c:v>
                </c:pt>
                <c:pt idx="5012">
                  <c:v>0.09</c:v>
                </c:pt>
                <c:pt idx="5013">
                  <c:v>0.09</c:v>
                </c:pt>
                <c:pt idx="5014">
                  <c:v>0.09</c:v>
                </c:pt>
                <c:pt idx="5015">
                  <c:v>0.09</c:v>
                </c:pt>
                <c:pt idx="5016">
                  <c:v>0.09</c:v>
                </c:pt>
                <c:pt idx="5017">
                  <c:v>0.09</c:v>
                </c:pt>
                <c:pt idx="5018">
                  <c:v>0.09</c:v>
                </c:pt>
                <c:pt idx="5019">
                  <c:v>0.09</c:v>
                </c:pt>
                <c:pt idx="5020">
                  <c:v>0.09</c:v>
                </c:pt>
                <c:pt idx="5021">
                  <c:v>0.09</c:v>
                </c:pt>
                <c:pt idx="5022">
                  <c:v>0.09</c:v>
                </c:pt>
                <c:pt idx="5023">
                  <c:v>0.09</c:v>
                </c:pt>
                <c:pt idx="5024">
                  <c:v>0.09</c:v>
                </c:pt>
                <c:pt idx="5025">
                  <c:v>0.09</c:v>
                </c:pt>
                <c:pt idx="5026">
                  <c:v>0.09</c:v>
                </c:pt>
                <c:pt idx="5027">
                  <c:v>0.09</c:v>
                </c:pt>
                <c:pt idx="5028">
                  <c:v>0.09</c:v>
                </c:pt>
                <c:pt idx="5029">
                  <c:v>0.09</c:v>
                </c:pt>
                <c:pt idx="5030">
                  <c:v>0.09</c:v>
                </c:pt>
                <c:pt idx="5031">
                  <c:v>0.09</c:v>
                </c:pt>
                <c:pt idx="5032">
                  <c:v>0.09</c:v>
                </c:pt>
                <c:pt idx="5033">
                  <c:v>0.09</c:v>
                </c:pt>
                <c:pt idx="5034">
                  <c:v>0.09</c:v>
                </c:pt>
                <c:pt idx="5035">
                  <c:v>0.09</c:v>
                </c:pt>
                <c:pt idx="5036">
                  <c:v>0.09</c:v>
                </c:pt>
                <c:pt idx="5037">
                  <c:v>0.09</c:v>
                </c:pt>
                <c:pt idx="5038">
                  <c:v>0.09</c:v>
                </c:pt>
                <c:pt idx="5039">
                  <c:v>0.09</c:v>
                </c:pt>
                <c:pt idx="5040">
                  <c:v>0.09</c:v>
                </c:pt>
                <c:pt idx="5041">
                  <c:v>0.09</c:v>
                </c:pt>
                <c:pt idx="5042">
                  <c:v>0.09</c:v>
                </c:pt>
                <c:pt idx="5043">
                  <c:v>0.09</c:v>
                </c:pt>
                <c:pt idx="5044">
                  <c:v>0.09</c:v>
                </c:pt>
                <c:pt idx="5045">
                  <c:v>0.09</c:v>
                </c:pt>
                <c:pt idx="5046">
                  <c:v>0.09</c:v>
                </c:pt>
                <c:pt idx="5047">
                  <c:v>0.09</c:v>
                </c:pt>
                <c:pt idx="5048">
                  <c:v>0.09</c:v>
                </c:pt>
                <c:pt idx="5049">
                  <c:v>0.09</c:v>
                </c:pt>
                <c:pt idx="5050">
                  <c:v>0.09</c:v>
                </c:pt>
                <c:pt idx="5051">
                  <c:v>0.09</c:v>
                </c:pt>
                <c:pt idx="5052">
                  <c:v>0.09</c:v>
                </c:pt>
                <c:pt idx="5053">
                  <c:v>0.09</c:v>
                </c:pt>
                <c:pt idx="5054">
                  <c:v>0.09</c:v>
                </c:pt>
                <c:pt idx="5055">
                  <c:v>0.09</c:v>
                </c:pt>
                <c:pt idx="5056">
                  <c:v>0.09</c:v>
                </c:pt>
                <c:pt idx="5057">
                  <c:v>0.09</c:v>
                </c:pt>
                <c:pt idx="5058">
                  <c:v>0.09</c:v>
                </c:pt>
                <c:pt idx="5059">
                  <c:v>0.09</c:v>
                </c:pt>
                <c:pt idx="5060">
                  <c:v>0.09</c:v>
                </c:pt>
                <c:pt idx="5061">
                  <c:v>0.09</c:v>
                </c:pt>
                <c:pt idx="5062">
                  <c:v>0.09</c:v>
                </c:pt>
                <c:pt idx="5063">
                  <c:v>0.09</c:v>
                </c:pt>
                <c:pt idx="5064">
                  <c:v>0.09</c:v>
                </c:pt>
                <c:pt idx="5065">
                  <c:v>0.09</c:v>
                </c:pt>
                <c:pt idx="5066">
                  <c:v>0.09</c:v>
                </c:pt>
                <c:pt idx="5067">
                  <c:v>0.09</c:v>
                </c:pt>
                <c:pt idx="5068">
                  <c:v>0.09</c:v>
                </c:pt>
                <c:pt idx="5069">
                  <c:v>0.09</c:v>
                </c:pt>
                <c:pt idx="5070">
                  <c:v>0.09</c:v>
                </c:pt>
                <c:pt idx="5071">
                  <c:v>0.09</c:v>
                </c:pt>
                <c:pt idx="5072">
                  <c:v>0.09</c:v>
                </c:pt>
                <c:pt idx="5073">
                  <c:v>0.09</c:v>
                </c:pt>
                <c:pt idx="5074">
                  <c:v>0.09</c:v>
                </c:pt>
                <c:pt idx="5075">
                  <c:v>0.09</c:v>
                </c:pt>
                <c:pt idx="5076">
                  <c:v>0.09</c:v>
                </c:pt>
                <c:pt idx="5077">
                  <c:v>0.09</c:v>
                </c:pt>
                <c:pt idx="5078">
                  <c:v>0.09</c:v>
                </c:pt>
                <c:pt idx="5079">
                  <c:v>0.09</c:v>
                </c:pt>
                <c:pt idx="5080">
                  <c:v>0.09</c:v>
                </c:pt>
                <c:pt idx="5081">
                  <c:v>0.09</c:v>
                </c:pt>
                <c:pt idx="5082">
                  <c:v>0.09</c:v>
                </c:pt>
                <c:pt idx="5083">
                  <c:v>0.09</c:v>
                </c:pt>
                <c:pt idx="5084">
                  <c:v>0.09</c:v>
                </c:pt>
                <c:pt idx="5085">
                  <c:v>0.09</c:v>
                </c:pt>
                <c:pt idx="5086">
                  <c:v>0.09</c:v>
                </c:pt>
                <c:pt idx="5087">
                  <c:v>0.09</c:v>
                </c:pt>
                <c:pt idx="5088">
                  <c:v>0.09</c:v>
                </c:pt>
                <c:pt idx="5089">
                  <c:v>0.09</c:v>
                </c:pt>
                <c:pt idx="5090">
                  <c:v>0.09</c:v>
                </c:pt>
                <c:pt idx="5091">
                  <c:v>0.09</c:v>
                </c:pt>
                <c:pt idx="5092">
                  <c:v>0.09</c:v>
                </c:pt>
                <c:pt idx="5093">
                  <c:v>0.09</c:v>
                </c:pt>
                <c:pt idx="5094">
                  <c:v>0.09</c:v>
                </c:pt>
                <c:pt idx="5095">
                  <c:v>0.09</c:v>
                </c:pt>
                <c:pt idx="5096">
                  <c:v>0.09</c:v>
                </c:pt>
                <c:pt idx="5097">
                  <c:v>0.09</c:v>
                </c:pt>
                <c:pt idx="5098">
                  <c:v>0.09</c:v>
                </c:pt>
                <c:pt idx="5099">
                  <c:v>0.09</c:v>
                </c:pt>
                <c:pt idx="5100">
                  <c:v>0.09</c:v>
                </c:pt>
                <c:pt idx="5101">
                  <c:v>0.09</c:v>
                </c:pt>
                <c:pt idx="5102">
                  <c:v>0.09</c:v>
                </c:pt>
                <c:pt idx="5103">
                  <c:v>0.09</c:v>
                </c:pt>
                <c:pt idx="5104">
                  <c:v>0.09</c:v>
                </c:pt>
                <c:pt idx="5105">
                  <c:v>0.09</c:v>
                </c:pt>
                <c:pt idx="5106">
                  <c:v>0.09</c:v>
                </c:pt>
                <c:pt idx="5107">
                  <c:v>0.09</c:v>
                </c:pt>
                <c:pt idx="5108">
                  <c:v>0.09</c:v>
                </c:pt>
                <c:pt idx="5109">
                  <c:v>0.09</c:v>
                </c:pt>
                <c:pt idx="5110">
                  <c:v>0.09</c:v>
                </c:pt>
                <c:pt idx="5111">
                  <c:v>0.09</c:v>
                </c:pt>
                <c:pt idx="5112">
                  <c:v>0.09</c:v>
                </c:pt>
                <c:pt idx="5113">
                  <c:v>0.09</c:v>
                </c:pt>
                <c:pt idx="5114">
                  <c:v>0.09</c:v>
                </c:pt>
                <c:pt idx="5115">
                  <c:v>0.09</c:v>
                </c:pt>
                <c:pt idx="5116">
                  <c:v>0.09</c:v>
                </c:pt>
                <c:pt idx="5117">
                  <c:v>0.09</c:v>
                </c:pt>
                <c:pt idx="5118">
                  <c:v>0.09</c:v>
                </c:pt>
                <c:pt idx="5119">
                  <c:v>0.09</c:v>
                </c:pt>
                <c:pt idx="5120">
                  <c:v>0.09</c:v>
                </c:pt>
                <c:pt idx="5121">
                  <c:v>0.09</c:v>
                </c:pt>
                <c:pt idx="5122">
                  <c:v>0.09</c:v>
                </c:pt>
                <c:pt idx="5123">
                  <c:v>0.09</c:v>
                </c:pt>
                <c:pt idx="5124">
                  <c:v>0.09</c:v>
                </c:pt>
                <c:pt idx="5125">
                  <c:v>0.09</c:v>
                </c:pt>
                <c:pt idx="5126">
                  <c:v>0.09</c:v>
                </c:pt>
                <c:pt idx="5127">
                  <c:v>0.09</c:v>
                </c:pt>
                <c:pt idx="5128">
                  <c:v>0.09</c:v>
                </c:pt>
                <c:pt idx="5129">
                  <c:v>0.09</c:v>
                </c:pt>
                <c:pt idx="5130">
                  <c:v>0.09</c:v>
                </c:pt>
                <c:pt idx="5131">
                  <c:v>0.09</c:v>
                </c:pt>
                <c:pt idx="5132">
                  <c:v>0.09</c:v>
                </c:pt>
                <c:pt idx="5133">
                  <c:v>0.09</c:v>
                </c:pt>
                <c:pt idx="5134">
                  <c:v>0.09</c:v>
                </c:pt>
                <c:pt idx="5135">
                  <c:v>0.09</c:v>
                </c:pt>
                <c:pt idx="5136">
                  <c:v>0.09</c:v>
                </c:pt>
                <c:pt idx="5137">
                  <c:v>0.09</c:v>
                </c:pt>
                <c:pt idx="5138">
                  <c:v>0.09</c:v>
                </c:pt>
                <c:pt idx="5139">
                  <c:v>0.09</c:v>
                </c:pt>
                <c:pt idx="5140">
                  <c:v>0.09</c:v>
                </c:pt>
                <c:pt idx="5141">
                  <c:v>0.09</c:v>
                </c:pt>
                <c:pt idx="5142">
                  <c:v>0.09</c:v>
                </c:pt>
                <c:pt idx="5143">
                  <c:v>0.09</c:v>
                </c:pt>
                <c:pt idx="5144">
                  <c:v>0.09</c:v>
                </c:pt>
                <c:pt idx="5145">
                  <c:v>0.09</c:v>
                </c:pt>
                <c:pt idx="5146">
                  <c:v>0.09</c:v>
                </c:pt>
                <c:pt idx="5147">
                  <c:v>0.09</c:v>
                </c:pt>
                <c:pt idx="5148">
                  <c:v>0.09</c:v>
                </c:pt>
                <c:pt idx="5149">
                  <c:v>0.09</c:v>
                </c:pt>
                <c:pt idx="5150">
                  <c:v>0.09</c:v>
                </c:pt>
                <c:pt idx="5151">
                  <c:v>0.09</c:v>
                </c:pt>
                <c:pt idx="5152">
                  <c:v>0.09</c:v>
                </c:pt>
                <c:pt idx="5153">
                  <c:v>0.09</c:v>
                </c:pt>
                <c:pt idx="5154">
                  <c:v>0.09</c:v>
                </c:pt>
                <c:pt idx="5155">
                  <c:v>0.09</c:v>
                </c:pt>
                <c:pt idx="5156">
                  <c:v>0.09</c:v>
                </c:pt>
                <c:pt idx="5157">
                  <c:v>0.09</c:v>
                </c:pt>
                <c:pt idx="5158">
                  <c:v>0.09</c:v>
                </c:pt>
                <c:pt idx="5159">
                  <c:v>0.09</c:v>
                </c:pt>
                <c:pt idx="5160">
                  <c:v>0.09</c:v>
                </c:pt>
                <c:pt idx="5161">
                  <c:v>0.09</c:v>
                </c:pt>
                <c:pt idx="5162">
                  <c:v>0.09</c:v>
                </c:pt>
                <c:pt idx="5163">
                  <c:v>0.09</c:v>
                </c:pt>
                <c:pt idx="5164">
                  <c:v>0.09</c:v>
                </c:pt>
                <c:pt idx="5165">
                  <c:v>0.09</c:v>
                </c:pt>
                <c:pt idx="5166">
                  <c:v>0.09</c:v>
                </c:pt>
                <c:pt idx="5167">
                  <c:v>0.09</c:v>
                </c:pt>
                <c:pt idx="5168">
                  <c:v>0.09</c:v>
                </c:pt>
                <c:pt idx="5169">
                  <c:v>0.09</c:v>
                </c:pt>
                <c:pt idx="5170">
                  <c:v>0.08</c:v>
                </c:pt>
                <c:pt idx="5171">
                  <c:v>0.08</c:v>
                </c:pt>
                <c:pt idx="5172">
                  <c:v>0.08</c:v>
                </c:pt>
                <c:pt idx="5173">
                  <c:v>0.08</c:v>
                </c:pt>
                <c:pt idx="5174">
                  <c:v>0.08</c:v>
                </c:pt>
                <c:pt idx="5175">
                  <c:v>0.08</c:v>
                </c:pt>
                <c:pt idx="5176">
                  <c:v>0.08</c:v>
                </c:pt>
                <c:pt idx="5177">
                  <c:v>0.09</c:v>
                </c:pt>
                <c:pt idx="5178">
                  <c:v>0.09</c:v>
                </c:pt>
                <c:pt idx="5179">
                  <c:v>0.09</c:v>
                </c:pt>
                <c:pt idx="5180">
                  <c:v>0.09</c:v>
                </c:pt>
                <c:pt idx="5181">
                  <c:v>0.09</c:v>
                </c:pt>
                <c:pt idx="5182">
                  <c:v>0.09</c:v>
                </c:pt>
                <c:pt idx="5183">
                  <c:v>0.09</c:v>
                </c:pt>
                <c:pt idx="5184">
                  <c:v>0.09</c:v>
                </c:pt>
                <c:pt idx="5185">
                  <c:v>0.09</c:v>
                </c:pt>
                <c:pt idx="5186">
                  <c:v>0.09</c:v>
                </c:pt>
                <c:pt idx="5187">
                  <c:v>0.09</c:v>
                </c:pt>
                <c:pt idx="5188">
                  <c:v>0.09</c:v>
                </c:pt>
                <c:pt idx="5189">
                  <c:v>0.09</c:v>
                </c:pt>
                <c:pt idx="5190">
                  <c:v>0.09</c:v>
                </c:pt>
                <c:pt idx="5191">
                  <c:v>0.09</c:v>
                </c:pt>
                <c:pt idx="5192">
                  <c:v>0.09</c:v>
                </c:pt>
                <c:pt idx="5193">
                  <c:v>0.09</c:v>
                </c:pt>
                <c:pt idx="5194">
                  <c:v>0.09</c:v>
                </c:pt>
                <c:pt idx="5195">
                  <c:v>0.09</c:v>
                </c:pt>
                <c:pt idx="5196">
                  <c:v>0.09</c:v>
                </c:pt>
                <c:pt idx="5197">
                  <c:v>0.09</c:v>
                </c:pt>
                <c:pt idx="5198">
                  <c:v>0.09</c:v>
                </c:pt>
                <c:pt idx="5199">
                  <c:v>0.09</c:v>
                </c:pt>
                <c:pt idx="5200">
                  <c:v>0.09</c:v>
                </c:pt>
                <c:pt idx="5201">
                  <c:v>0.09</c:v>
                </c:pt>
                <c:pt idx="5202">
                  <c:v>0.09</c:v>
                </c:pt>
                <c:pt idx="5203">
                  <c:v>0.09</c:v>
                </c:pt>
                <c:pt idx="5204">
                  <c:v>0.09</c:v>
                </c:pt>
                <c:pt idx="5205">
                  <c:v>0.09</c:v>
                </c:pt>
                <c:pt idx="5206">
                  <c:v>0.09</c:v>
                </c:pt>
                <c:pt idx="5207">
                  <c:v>0.09</c:v>
                </c:pt>
                <c:pt idx="5208">
                  <c:v>0.09</c:v>
                </c:pt>
                <c:pt idx="5209">
                  <c:v>0.09</c:v>
                </c:pt>
                <c:pt idx="5210">
                  <c:v>0.09</c:v>
                </c:pt>
                <c:pt idx="5211">
                  <c:v>0.09</c:v>
                </c:pt>
                <c:pt idx="5212">
                  <c:v>0.09</c:v>
                </c:pt>
                <c:pt idx="5213">
                  <c:v>0.09</c:v>
                </c:pt>
                <c:pt idx="5214">
                  <c:v>0.09</c:v>
                </c:pt>
                <c:pt idx="5215">
                  <c:v>0.09</c:v>
                </c:pt>
                <c:pt idx="5216">
                  <c:v>0.09</c:v>
                </c:pt>
                <c:pt idx="5217">
                  <c:v>0.09</c:v>
                </c:pt>
                <c:pt idx="5218">
                  <c:v>0.09</c:v>
                </c:pt>
                <c:pt idx="5219">
                  <c:v>0.09</c:v>
                </c:pt>
                <c:pt idx="5220">
                  <c:v>0.09</c:v>
                </c:pt>
                <c:pt idx="5221">
                  <c:v>0.09</c:v>
                </c:pt>
                <c:pt idx="5222">
                  <c:v>0.09</c:v>
                </c:pt>
                <c:pt idx="5223">
                  <c:v>0.09</c:v>
                </c:pt>
                <c:pt idx="5224">
                  <c:v>0.09</c:v>
                </c:pt>
                <c:pt idx="5225">
                  <c:v>0.09</c:v>
                </c:pt>
                <c:pt idx="5226">
                  <c:v>0.09</c:v>
                </c:pt>
                <c:pt idx="5227">
                  <c:v>0.09</c:v>
                </c:pt>
                <c:pt idx="5228">
                  <c:v>0.09</c:v>
                </c:pt>
                <c:pt idx="5229">
                  <c:v>0.09</c:v>
                </c:pt>
                <c:pt idx="5230">
                  <c:v>0.09</c:v>
                </c:pt>
                <c:pt idx="5231">
                  <c:v>0.09</c:v>
                </c:pt>
                <c:pt idx="5232">
                  <c:v>0.09</c:v>
                </c:pt>
                <c:pt idx="5233">
                  <c:v>0.09</c:v>
                </c:pt>
                <c:pt idx="5234">
                  <c:v>0.09</c:v>
                </c:pt>
                <c:pt idx="5235">
                  <c:v>0.09</c:v>
                </c:pt>
                <c:pt idx="5236">
                  <c:v>0.09</c:v>
                </c:pt>
                <c:pt idx="5237">
                  <c:v>0.09</c:v>
                </c:pt>
                <c:pt idx="5238">
                  <c:v>0.09</c:v>
                </c:pt>
                <c:pt idx="5239">
                  <c:v>0.09</c:v>
                </c:pt>
                <c:pt idx="5240">
                  <c:v>0.09</c:v>
                </c:pt>
                <c:pt idx="5241">
                  <c:v>0.09</c:v>
                </c:pt>
                <c:pt idx="5242">
                  <c:v>0.09</c:v>
                </c:pt>
                <c:pt idx="5243">
                  <c:v>0.09</c:v>
                </c:pt>
                <c:pt idx="5244">
                  <c:v>0.09</c:v>
                </c:pt>
                <c:pt idx="5245">
                  <c:v>0.09</c:v>
                </c:pt>
                <c:pt idx="5246">
                  <c:v>0.09</c:v>
                </c:pt>
                <c:pt idx="5247">
                  <c:v>0.09</c:v>
                </c:pt>
                <c:pt idx="5248">
                  <c:v>0.09</c:v>
                </c:pt>
                <c:pt idx="5249">
                  <c:v>0.09</c:v>
                </c:pt>
                <c:pt idx="5250">
                  <c:v>0.09</c:v>
                </c:pt>
                <c:pt idx="5251">
                  <c:v>0.09</c:v>
                </c:pt>
                <c:pt idx="5252">
                  <c:v>0.09</c:v>
                </c:pt>
                <c:pt idx="5253">
                  <c:v>0.09</c:v>
                </c:pt>
                <c:pt idx="5254">
                  <c:v>0.09</c:v>
                </c:pt>
                <c:pt idx="5255">
                  <c:v>0.09</c:v>
                </c:pt>
                <c:pt idx="5256">
                  <c:v>0.09</c:v>
                </c:pt>
                <c:pt idx="5257">
                  <c:v>0.09</c:v>
                </c:pt>
                <c:pt idx="5258">
                  <c:v>0.09</c:v>
                </c:pt>
                <c:pt idx="5259">
                  <c:v>0.09</c:v>
                </c:pt>
                <c:pt idx="5260">
                  <c:v>0.09</c:v>
                </c:pt>
                <c:pt idx="5261">
                  <c:v>0.09</c:v>
                </c:pt>
                <c:pt idx="5262">
                  <c:v>0.09</c:v>
                </c:pt>
                <c:pt idx="5263">
                  <c:v>0.09</c:v>
                </c:pt>
                <c:pt idx="5264">
                  <c:v>0.09</c:v>
                </c:pt>
                <c:pt idx="5265">
                  <c:v>0.09</c:v>
                </c:pt>
                <c:pt idx="5266">
                  <c:v>0.09</c:v>
                </c:pt>
                <c:pt idx="5267">
                  <c:v>0.09</c:v>
                </c:pt>
                <c:pt idx="5268">
                  <c:v>0.09</c:v>
                </c:pt>
                <c:pt idx="5269">
                  <c:v>0.09</c:v>
                </c:pt>
                <c:pt idx="5270">
                  <c:v>0.09</c:v>
                </c:pt>
                <c:pt idx="5271">
                  <c:v>0.09</c:v>
                </c:pt>
                <c:pt idx="5272">
                  <c:v>0.09</c:v>
                </c:pt>
                <c:pt idx="5273">
                  <c:v>0.09</c:v>
                </c:pt>
                <c:pt idx="5274">
                  <c:v>0.09</c:v>
                </c:pt>
                <c:pt idx="5275">
                  <c:v>0.09</c:v>
                </c:pt>
                <c:pt idx="5276">
                  <c:v>0.09</c:v>
                </c:pt>
                <c:pt idx="5277">
                  <c:v>0.09</c:v>
                </c:pt>
                <c:pt idx="5278">
                  <c:v>0.09</c:v>
                </c:pt>
                <c:pt idx="5279">
                  <c:v>0.09</c:v>
                </c:pt>
                <c:pt idx="5280">
                  <c:v>0.09</c:v>
                </c:pt>
                <c:pt idx="5281">
                  <c:v>0.09</c:v>
                </c:pt>
                <c:pt idx="5282">
                  <c:v>0.09</c:v>
                </c:pt>
                <c:pt idx="5283">
                  <c:v>0.09</c:v>
                </c:pt>
                <c:pt idx="5284">
                  <c:v>0.09</c:v>
                </c:pt>
                <c:pt idx="5285">
                  <c:v>0.09</c:v>
                </c:pt>
                <c:pt idx="5286">
                  <c:v>0.09</c:v>
                </c:pt>
                <c:pt idx="5287">
                  <c:v>0.09</c:v>
                </c:pt>
                <c:pt idx="5288">
                  <c:v>0.09</c:v>
                </c:pt>
                <c:pt idx="5289">
                  <c:v>0.09</c:v>
                </c:pt>
                <c:pt idx="5290">
                  <c:v>0.09</c:v>
                </c:pt>
                <c:pt idx="5291">
                  <c:v>0.09</c:v>
                </c:pt>
                <c:pt idx="5292">
                  <c:v>0.09</c:v>
                </c:pt>
                <c:pt idx="5293">
                  <c:v>0.09</c:v>
                </c:pt>
                <c:pt idx="5294">
                  <c:v>0.09</c:v>
                </c:pt>
                <c:pt idx="5295">
                  <c:v>0.09</c:v>
                </c:pt>
                <c:pt idx="5296">
                  <c:v>0.09</c:v>
                </c:pt>
                <c:pt idx="5297">
                  <c:v>0.09</c:v>
                </c:pt>
                <c:pt idx="5298">
                  <c:v>0.09</c:v>
                </c:pt>
                <c:pt idx="5299">
                  <c:v>0.09</c:v>
                </c:pt>
                <c:pt idx="5300">
                  <c:v>0.09</c:v>
                </c:pt>
                <c:pt idx="5301">
                  <c:v>0.09</c:v>
                </c:pt>
                <c:pt idx="5302">
                  <c:v>0.09</c:v>
                </c:pt>
                <c:pt idx="5303">
                  <c:v>0.09</c:v>
                </c:pt>
                <c:pt idx="5304">
                  <c:v>0.09</c:v>
                </c:pt>
                <c:pt idx="5305">
                  <c:v>0.09</c:v>
                </c:pt>
                <c:pt idx="5306">
                  <c:v>0.09</c:v>
                </c:pt>
                <c:pt idx="5307">
                  <c:v>0.09</c:v>
                </c:pt>
                <c:pt idx="5308">
                  <c:v>0.09</c:v>
                </c:pt>
                <c:pt idx="5309">
                  <c:v>0.09</c:v>
                </c:pt>
                <c:pt idx="5310">
                  <c:v>0.09</c:v>
                </c:pt>
                <c:pt idx="5311">
                  <c:v>0.09</c:v>
                </c:pt>
                <c:pt idx="5312">
                  <c:v>0.09</c:v>
                </c:pt>
                <c:pt idx="5313">
                  <c:v>0.09</c:v>
                </c:pt>
                <c:pt idx="5314">
                  <c:v>0.09</c:v>
                </c:pt>
                <c:pt idx="5315">
                  <c:v>0.09</c:v>
                </c:pt>
                <c:pt idx="5316">
                  <c:v>0.09</c:v>
                </c:pt>
                <c:pt idx="5317">
                  <c:v>0.09</c:v>
                </c:pt>
                <c:pt idx="5318">
                  <c:v>0.09</c:v>
                </c:pt>
                <c:pt idx="5319">
                  <c:v>0.09</c:v>
                </c:pt>
                <c:pt idx="5320">
                  <c:v>0.09</c:v>
                </c:pt>
                <c:pt idx="5321">
                  <c:v>0.09</c:v>
                </c:pt>
                <c:pt idx="5322">
                  <c:v>0.09</c:v>
                </c:pt>
                <c:pt idx="5323">
                  <c:v>0.09</c:v>
                </c:pt>
                <c:pt idx="5324">
                  <c:v>0.09</c:v>
                </c:pt>
                <c:pt idx="5325">
                  <c:v>0.09</c:v>
                </c:pt>
                <c:pt idx="5326">
                  <c:v>0.09</c:v>
                </c:pt>
                <c:pt idx="5327">
                  <c:v>0.09</c:v>
                </c:pt>
                <c:pt idx="5328">
                  <c:v>0.09</c:v>
                </c:pt>
                <c:pt idx="5329">
                  <c:v>0.09</c:v>
                </c:pt>
                <c:pt idx="5330">
                  <c:v>0.09</c:v>
                </c:pt>
                <c:pt idx="5331">
                  <c:v>0.09</c:v>
                </c:pt>
                <c:pt idx="5332">
                  <c:v>0.09</c:v>
                </c:pt>
                <c:pt idx="5333">
                  <c:v>0.09</c:v>
                </c:pt>
                <c:pt idx="5334">
                  <c:v>0.09</c:v>
                </c:pt>
                <c:pt idx="5335">
                  <c:v>0.09</c:v>
                </c:pt>
                <c:pt idx="5336">
                  <c:v>0.09</c:v>
                </c:pt>
                <c:pt idx="5337">
                  <c:v>0.09</c:v>
                </c:pt>
                <c:pt idx="5338">
                  <c:v>0.09</c:v>
                </c:pt>
                <c:pt idx="5339">
                  <c:v>0.09</c:v>
                </c:pt>
                <c:pt idx="5340">
                  <c:v>0.09</c:v>
                </c:pt>
                <c:pt idx="5341">
                  <c:v>0.09</c:v>
                </c:pt>
                <c:pt idx="5342">
                  <c:v>0.09</c:v>
                </c:pt>
                <c:pt idx="5343">
                  <c:v>0.09</c:v>
                </c:pt>
                <c:pt idx="5344">
                  <c:v>0.09</c:v>
                </c:pt>
                <c:pt idx="5345">
                  <c:v>0.09</c:v>
                </c:pt>
                <c:pt idx="5346">
                  <c:v>0.09</c:v>
                </c:pt>
                <c:pt idx="5347">
                  <c:v>0.09</c:v>
                </c:pt>
                <c:pt idx="5348">
                  <c:v>0.09</c:v>
                </c:pt>
                <c:pt idx="5349">
                  <c:v>0.09</c:v>
                </c:pt>
                <c:pt idx="5350">
                  <c:v>0.09</c:v>
                </c:pt>
                <c:pt idx="5351">
                  <c:v>0.09</c:v>
                </c:pt>
                <c:pt idx="5352">
                  <c:v>0.09</c:v>
                </c:pt>
                <c:pt idx="5353">
                  <c:v>0.09</c:v>
                </c:pt>
                <c:pt idx="5354">
                  <c:v>0.09</c:v>
                </c:pt>
                <c:pt idx="5355">
                  <c:v>0.09</c:v>
                </c:pt>
                <c:pt idx="5356">
                  <c:v>0.09</c:v>
                </c:pt>
                <c:pt idx="5357">
                  <c:v>0.09</c:v>
                </c:pt>
                <c:pt idx="5358">
                  <c:v>0.09</c:v>
                </c:pt>
                <c:pt idx="5359">
                  <c:v>0.09</c:v>
                </c:pt>
                <c:pt idx="5360">
                  <c:v>0.08</c:v>
                </c:pt>
                <c:pt idx="5361">
                  <c:v>0.08</c:v>
                </c:pt>
                <c:pt idx="5362">
                  <c:v>0.08</c:v>
                </c:pt>
                <c:pt idx="5364">
                  <c:v>0.08</c:v>
                </c:pt>
                <c:pt idx="5365">
                  <c:v>0.08</c:v>
                </c:pt>
                <c:pt idx="5366">
                  <c:v>0.08</c:v>
                </c:pt>
                <c:pt idx="5367">
                  <c:v>0.08</c:v>
                </c:pt>
                <c:pt idx="5368">
                  <c:v>0.08</c:v>
                </c:pt>
                <c:pt idx="5369">
                  <c:v>0.08</c:v>
                </c:pt>
                <c:pt idx="5370">
                  <c:v>0.08</c:v>
                </c:pt>
                <c:pt idx="5371">
                  <c:v>0.08</c:v>
                </c:pt>
                <c:pt idx="5372">
                  <c:v>0.08</c:v>
                </c:pt>
                <c:pt idx="5373">
                  <c:v>0.08</c:v>
                </c:pt>
                <c:pt idx="5374">
                  <c:v>0.08</c:v>
                </c:pt>
                <c:pt idx="5375">
                  <c:v>0.08</c:v>
                </c:pt>
                <c:pt idx="5376">
                  <c:v>0.08</c:v>
                </c:pt>
                <c:pt idx="5377">
                  <c:v>0.08</c:v>
                </c:pt>
                <c:pt idx="5378">
                  <c:v>0.08</c:v>
                </c:pt>
                <c:pt idx="5379">
                  <c:v>0.08</c:v>
                </c:pt>
                <c:pt idx="5380">
                  <c:v>0.08</c:v>
                </c:pt>
                <c:pt idx="5381">
                  <c:v>0.08</c:v>
                </c:pt>
                <c:pt idx="5382">
                  <c:v>0.08</c:v>
                </c:pt>
                <c:pt idx="5383">
                  <c:v>0.08</c:v>
                </c:pt>
                <c:pt idx="5384">
                  <c:v>0.08</c:v>
                </c:pt>
                <c:pt idx="5385">
                  <c:v>0.08</c:v>
                </c:pt>
                <c:pt idx="5386">
                  <c:v>0.08</c:v>
                </c:pt>
                <c:pt idx="5387">
                  <c:v>0.08</c:v>
                </c:pt>
                <c:pt idx="5388">
                  <c:v>0.09</c:v>
                </c:pt>
                <c:pt idx="5389">
                  <c:v>0.09</c:v>
                </c:pt>
                <c:pt idx="5390">
                  <c:v>0.09</c:v>
                </c:pt>
                <c:pt idx="5391">
                  <c:v>0.09</c:v>
                </c:pt>
                <c:pt idx="5392">
                  <c:v>0.09</c:v>
                </c:pt>
                <c:pt idx="5393">
                  <c:v>0.09</c:v>
                </c:pt>
                <c:pt idx="5394">
                  <c:v>0.09</c:v>
                </c:pt>
                <c:pt idx="5395">
                  <c:v>0.09</c:v>
                </c:pt>
                <c:pt idx="5396">
                  <c:v>0.09</c:v>
                </c:pt>
                <c:pt idx="5397">
                  <c:v>0.09</c:v>
                </c:pt>
                <c:pt idx="5398">
                  <c:v>0.09</c:v>
                </c:pt>
                <c:pt idx="5399">
                  <c:v>0.09</c:v>
                </c:pt>
                <c:pt idx="5400">
                  <c:v>0.09</c:v>
                </c:pt>
                <c:pt idx="5401">
                  <c:v>0.09</c:v>
                </c:pt>
                <c:pt idx="5402">
                  <c:v>0.09</c:v>
                </c:pt>
                <c:pt idx="5403">
                  <c:v>0.09</c:v>
                </c:pt>
                <c:pt idx="5404">
                  <c:v>0.09</c:v>
                </c:pt>
                <c:pt idx="5405">
                  <c:v>0.09</c:v>
                </c:pt>
                <c:pt idx="5406">
                  <c:v>0.08</c:v>
                </c:pt>
                <c:pt idx="5407">
                  <c:v>0.08</c:v>
                </c:pt>
                <c:pt idx="5408">
                  <c:v>0.08</c:v>
                </c:pt>
                <c:pt idx="5409">
                  <c:v>0.08</c:v>
                </c:pt>
                <c:pt idx="5410">
                  <c:v>0.08</c:v>
                </c:pt>
                <c:pt idx="5411">
                  <c:v>0.08</c:v>
                </c:pt>
                <c:pt idx="5412">
                  <c:v>0.08</c:v>
                </c:pt>
                <c:pt idx="5413">
                  <c:v>0.08</c:v>
                </c:pt>
                <c:pt idx="5414">
                  <c:v>0.09</c:v>
                </c:pt>
                <c:pt idx="5415">
                  <c:v>0.09</c:v>
                </c:pt>
                <c:pt idx="5416">
                  <c:v>0.09</c:v>
                </c:pt>
                <c:pt idx="5417">
                  <c:v>0.09</c:v>
                </c:pt>
                <c:pt idx="5418">
                  <c:v>0.09</c:v>
                </c:pt>
                <c:pt idx="5419">
                  <c:v>0.09</c:v>
                </c:pt>
                <c:pt idx="5420">
                  <c:v>0.09</c:v>
                </c:pt>
                <c:pt idx="5421">
                  <c:v>0.09</c:v>
                </c:pt>
                <c:pt idx="5422">
                  <c:v>0.09</c:v>
                </c:pt>
                <c:pt idx="5423">
                  <c:v>0.09</c:v>
                </c:pt>
                <c:pt idx="5424">
                  <c:v>0.09</c:v>
                </c:pt>
                <c:pt idx="5425">
                  <c:v>0.09</c:v>
                </c:pt>
                <c:pt idx="5426">
                  <c:v>0.09</c:v>
                </c:pt>
                <c:pt idx="5427">
                  <c:v>0.09</c:v>
                </c:pt>
                <c:pt idx="5428">
                  <c:v>0.09</c:v>
                </c:pt>
                <c:pt idx="5429">
                  <c:v>0.09</c:v>
                </c:pt>
                <c:pt idx="5430">
                  <c:v>0.09</c:v>
                </c:pt>
                <c:pt idx="5431">
                  <c:v>0.09</c:v>
                </c:pt>
                <c:pt idx="5432">
                  <c:v>0.09</c:v>
                </c:pt>
                <c:pt idx="5433">
                  <c:v>0.09</c:v>
                </c:pt>
                <c:pt idx="5434">
                  <c:v>0.09</c:v>
                </c:pt>
                <c:pt idx="5435">
                  <c:v>0.09</c:v>
                </c:pt>
                <c:pt idx="5436">
                  <c:v>0.09</c:v>
                </c:pt>
                <c:pt idx="5437">
                  <c:v>0.09</c:v>
                </c:pt>
                <c:pt idx="5438">
                  <c:v>0.09</c:v>
                </c:pt>
                <c:pt idx="5439">
                  <c:v>0.09</c:v>
                </c:pt>
                <c:pt idx="5440">
                  <c:v>0.09</c:v>
                </c:pt>
                <c:pt idx="5441">
                  <c:v>0.09</c:v>
                </c:pt>
                <c:pt idx="5442">
                  <c:v>0.09</c:v>
                </c:pt>
                <c:pt idx="5443">
                  <c:v>0.09</c:v>
                </c:pt>
                <c:pt idx="5444">
                  <c:v>0.09</c:v>
                </c:pt>
                <c:pt idx="5445">
                  <c:v>0.09</c:v>
                </c:pt>
                <c:pt idx="5446">
                  <c:v>0.09</c:v>
                </c:pt>
                <c:pt idx="5447">
                  <c:v>0.09</c:v>
                </c:pt>
                <c:pt idx="5448">
                  <c:v>0.09</c:v>
                </c:pt>
                <c:pt idx="5449">
                  <c:v>0.09</c:v>
                </c:pt>
                <c:pt idx="5450">
                  <c:v>0.09</c:v>
                </c:pt>
                <c:pt idx="5451">
                  <c:v>0.09</c:v>
                </c:pt>
                <c:pt idx="5452">
                  <c:v>0.09</c:v>
                </c:pt>
                <c:pt idx="5453">
                  <c:v>0.09</c:v>
                </c:pt>
                <c:pt idx="5454">
                  <c:v>0.09</c:v>
                </c:pt>
                <c:pt idx="5455">
                  <c:v>0.09</c:v>
                </c:pt>
                <c:pt idx="5456">
                  <c:v>0.09</c:v>
                </c:pt>
                <c:pt idx="5457">
                  <c:v>0.09</c:v>
                </c:pt>
                <c:pt idx="5458">
                  <c:v>0.09</c:v>
                </c:pt>
                <c:pt idx="5459">
                  <c:v>0.09</c:v>
                </c:pt>
                <c:pt idx="5460">
                  <c:v>0.09</c:v>
                </c:pt>
                <c:pt idx="5461">
                  <c:v>0.09</c:v>
                </c:pt>
                <c:pt idx="5462">
                  <c:v>0.09</c:v>
                </c:pt>
                <c:pt idx="5463">
                  <c:v>0.09</c:v>
                </c:pt>
                <c:pt idx="5464">
                  <c:v>0.09</c:v>
                </c:pt>
                <c:pt idx="5465">
                  <c:v>0.09</c:v>
                </c:pt>
                <c:pt idx="5466">
                  <c:v>0.09</c:v>
                </c:pt>
                <c:pt idx="5467">
                  <c:v>0.09</c:v>
                </c:pt>
                <c:pt idx="5468">
                  <c:v>0.09</c:v>
                </c:pt>
                <c:pt idx="5469">
                  <c:v>0.09</c:v>
                </c:pt>
                <c:pt idx="5470">
                  <c:v>0.09</c:v>
                </c:pt>
                <c:pt idx="5471">
                  <c:v>0.09</c:v>
                </c:pt>
                <c:pt idx="5472">
                  <c:v>0.09</c:v>
                </c:pt>
                <c:pt idx="5473">
                  <c:v>0.09</c:v>
                </c:pt>
                <c:pt idx="5474">
                  <c:v>0.09</c:v>
                </c:pt>
                <c:pt idx="5475">
                  <c:v>0.09</c:v>
                </c:pt>
                <c:pt idx="5476">
                  <c:v>0.09</c:v>
                </c:pt>
                <c:pt idx="5477">
                  <c:v>0.09</c:v>
                </c:pt>
                <c:pt idx="5478">
                  <c:v>0.09</c:v>
                </c:pt>
                <c:pt idx="5479">
                  <c:v>0.09</c:v>
                </c:pt>
                <c:pt idx="5480">
                  <c:v>0.09</c:v>
                </c:pt>
                <c:pt idx="5481">
                  <c:v>0.09</c:v>
                </c:pt>
                <c:pt idx="5482">
                  <c:v>0.09</c:v>
                </c:pt>
                <c:pt idx="5483">
                  <c:v>0.09</c:v>
                </c:pt>
                <c:pt idx="5484">
                  <c:v>0.09</c:v>
                </c:pt>
                <c:pt idx="5485">
                  <c:v>0.09</c:v>
                </c:pt>
                <c:pt idx="5486">
                  <c:v>0.09</c:v>
                </c:pt>
                <c:pt idx="5487">
                  <c:v>0.09</c:v>
                </c:pt>
                <c:pt idx="5488">
                  <c:v>0.09</c:v>
                </c:pt>
                <c:pt idx="5489">
                  <c:v>0.09</c:v>
                </c:pt>
                <c:pt idx="5490">
                  <c:v>0.09</c:v>
                </c:pt>
                <c:pt idx="5491">
                  <c:v>0.09</c:v>
                </c:pt>
                <c:pt idx="5492">
                  <c:v>0.09</c:v>
                </c:pt>
                <c:pt idx="5493">
                  <c:v>0.09</c:v>
                </c:pt>
                <c:pt idx="5494">
                  <c:v>0.09</c:v>
                </c:pt>
                <c:pt idx="5495">
                  <c:v>0.09</c:v>
                </c:pt>
                <c:pt idx="5496">
                  <c:v>0.09</c:v>
                </c:pt>
                <c:pt idx="5497">
                  <c:v>0.09</c:v>
                </c:pt>
                <c:pt idx="5498">
                  <c:v>0.09</c:v>
                </c:pt>
                <c:pt idx="5499">
                  <c:v>0.09</c:v>
                </c:pt>
                <c:pt idx="5500">
                  <c:v>0.09</c:v>
                </c:pt>
                <c:pt idx="5501">
                  <c:v>0.09</c:v>
                </c:pt>
                <c:pt idx="5502">
                  <c:v>0.09</c:v>
                </c:pt>
                <c:pt idx="5503">
                  <c:v>0.09</c:v>
                </c:pt>
                <c:pt idx="5504">
                  <c:v>0.09</c:v>
                </c:pt>
                <c:pt idx="5505">
                  <c:v>0.09</c:v>
                </c:pt>
                <c:pt idx="5506">
                  <c:v>0.09</c:v>
                </c:pt>
                <c:pt idx="5507">
                  <c:v>0.09</c:v>
                </c:pt>
                <c:pt idx="5508">
                  <c:v>0.09</c:v>
                </c:pt>
                <c:pt idx="5509">
                  <c:v>0.09</c:v>
                </c:pt>
                <c:pt idx="5510">
                  <c:v>0.09</c:v>
                </c:pt>
                <c:pt idx="5511">
                  <c:v>0.09</c:v>
                </c:pt>
                <c:pt idx="5512">
                  <c:v>0.09</c:v>
                </c:pt>
                <c:pt idx="5513">
                  <c:v>0.09</c:v>
                </c:pt>
                <c:pt idx="5514">
                  <c:v>0.09</c:v>
                </c:pt>
                <c:pt idx="5515">
                  <c:v>0.09</c:v>
                </c:pt>
                <c:pt idx="5516">
                  <c:v>0.09</c:v>
                </c:pt>
                <c:pt idx="5517">
                  <c:v>0.09</c:v>
                </c:pt>
                <c:pt idx="5518">
                  <c:v>0.09</c:v>
                </c:pt>
                <c:pt idx="5519">
                  <c:v>0.09</c:v>
                </c:pt>
                <c:pt idx="5520">
                  <c:v>0.09</c:v>
                </c:pt>
                <c:pt idx="5521">
                  <c:v>0.09</c:v>
                </c:pt>
                <c:pt idx="5522">
                  <c:v>0.09</c:v>
                </c:pt>
                <c:pt idx="5523">
                  <c:v>0.09</c:v>
                </c:pt>
                <c:pt idx="5524">
                  <c:v>0.09</c:v>
                </c:pt>
                <c:pt idx="5525">
                  <c:v>0.09</c:v>
                </c:pt>
                <c:pt idx="5526">
                  <c:v>0.09</c:v>
                </c:pt>
                <c:pt idx="5527">
                  <c:v>0.09</c:v>
                </c:pt>
                <c:pt idx="5528">
                  <c:v>0.09</c:v>
                </c:pt>
                <c:pt idx="5529">
                  <c:v>0.09</c:v>
                </c:pt>
                <c:pt idx="5530">
                  <c:v>0.09</c:v>
                </c:pt>
                <c:pt idx="5531">
                  <c:v>0.09</c:v>
                </c:pt>
                <c:pt idx="5532">
                  <c:v>0.09</c:v>
                </c:pt>
                <c:pt idx="5533">
                  <c:v>0.09</c:v>
                </c:pt>
                <c:pt idx="5534">
                  <c:v>0.09</c:v>
                </c:pt>
                <c:pt idx="5535">
                  <c:v>0.09</c:v>
                </c:pt>
                <c:pt idx="5536">
                  <c:v>0.09</c:v>
                </c:pt>
                <c:pt idx="5537">
                  <c:v>0.09</c:v>
                </c:pt>
                <c:pt idx="5538">
                  <c:v>0.09</c:v>
                </c:pt>
                <c:pt idx="5539">
                  <c:v>0.09</c:v>
                </c:pt>
                <c:pt idx="5540">
                  <c:v>0.09</c:v>
                </c:pt>
                <c:pt idx="5541">
                  <c:v>0.09</c:v>
                </c:pt>
                <c:pt idx="5542">
                  <c:v>0.08</c:v>
                </c:pt>
                <c:pt idx="5543">
                  <c:v>0.08</c:v>
                </c:pt>
                <c:pt idx="5544">
                  <c:v>0.08</c:v>
                </c:pt>
                <c:pt idx="5545">
                  <c:v>0.08</c:v>
                </c:pt>
                <c:pt idx="5546">
                  <c:v>0.08</c:v>
                </c:pt>
                <c:pt idx="5547">
                  <c:v>0.08</c:v>
                </c:pt>
                <c:pt idx="5548">
                  <c:v>0.08</c:v>
                </c:pt>
                <c:pt idx="5549">
                  <c:v>0.08</c:v>
                </c:pt>
                <c:pt idx="5550">
                  <c:v>0.08</c:v>
                </c:pt>
                <c:pt idx="5551">
                  <c:v>0.08</c:v>
                </c:pt>
                <c:pt idx="5552">
                  <c:v>0.08</c:v>
                </c:pt>
                <c:pt idx="5553">
                  <c:v>0.09</c:v>
                </c:pt>
                <c:pt idx="5554">
                  <c:v>0.09</c:v>
                </c:pt>
                <c:pt idx="5555">
                  <c:v>0.09</c:v>
                </c:pt>
                <c:pt idx="5556">
                  <c:v>0.09</c:v>
                </c:pt>
                <c:pt idx="5557">
                  <c:v>0.09</c:v>
                </c:pt>
                <c:pt idx="5558">
                  <c:v>0.09</c:v>
                </c:pt>
                <c:pt idx="5559">
                  <c:v>0.09</c:v>
                </c:pt>
                <c:pt idx="5560">
                  <c:v>0.09</c:v>
                </c:pt>
                <c:pt idx="5561">
                  <c:v>0.09</c:v>
                </c:pt>
                <c:pt idx="5562">
                  <c:v>0.09</c:v>
                </c:pt>
                <c:pt idx="5563">
                  <c:v>0.09</c:v>
                </c:pt>
                <c:pt idx="5564">
                  <c:v>0.09</c:v>
                </c:pt>
                <c:pt idx="5565">
                  <c:v>0.08</c:v>
                </c:pt>
                <c:pt idx="5566">
                  <c:v>0.08</c:v>
                </c:pt>
                <c:pt idx="5567">
                  <c:v>0.08</c:v>
                </c:pt>
                <c:pt idx="5568">
                  <c:v>0.08</c:v>
                </c:pt>
                <c:pt idx="5569">
                  <c:v>0.08</c:v>
                </c:pt>
                <c:pt idx="5571">
                  <c:v>0.09</c:v>
                </c:pt>
                <c:pt idx="5572">
                  <c:v>0.09</c:v>
                </c:pt>
                <c:pt idx="5573">
                  <c:v>0.09</c:v>
                </c:pt>
                <c:pt idx="5574">
                  <c:v>0.08</c:v>
                </c:pt>
                <c:pt idx="5575">
                  <c:v>0.08</c:v>
                </c:pt>
                <c:pt idx="5576">
                  <c:v>0.08</c:v>
                </c:pt>
                <c:pt idx="5577">
                  <c:v>0.08</c:v>
                </c:pt>
                <c:pt idx="5578">
                  <c:v>0.08</c:v>
                </c:pt>
                <c:pt idx="5579">
                  <c:v>0.08</c:v>
                </c:pt>
                <c:pt idx="5580">
                  <c:v>0.08</c:v>
                </c:pt>
                <c:pt idx="5581">
                  <c:v>0.08</c:v>
                </c:pt>
                <c:pt idx="5582">
                  <c:v>0.08</c:v>
                </c:pt>
                <c:pt idx="5583">
                  <c:v>0.09</c:v>
                </c:pt>
                <c:pt idx="5584">
                  <c:v>0.09</c:v>
                </c:pt>
                <c:pt idx="5585">
                  <c:v>0.09</c:v>
                </c:pt>
                <c:pt idx="5586">
                  <c:v>0.09</c:v>
                </c:pt>
                <c:pt idx="5587">
                  <c:v>0.09</c:v>
                </c:pt>
                <c:pt idx="5588">
                  <c:v>0.09</c:v>
                </c:pt>
                <c:pt idx="5589">
                  <c:v>0.09</c:v>
                </c:pt>
                <c:pt idx="5590">
                  <c:v>0.09</c:v>
                </c:pt>
                <c:pt idx="5591">
                  <c:v>0.09</c:v>
                </c:pt>
                <c:pt idx="5592">
                  <c:v>0.09</c:v>
                </c:pt>
                <c:pt idx="5593">
                  <c:v>0.09</c:v>
                </c:pt>
                <c:pt idx="5594">
                  <c:v>0.09</c:v>
                </c:pt>
                <c:pt idx="5595">
                  <c:v>0.09</c:v>
                </c:pt>
                <c:pt idx="5596">
                  <c:v>0.09</c:v>
                </c:pt>
                <c:pt idx="5597">
                  <c:v>0.09</c:v>
                </c:pt>
                <c:pt idx="5598">
                  <c:v>0.09</c:v>
                </c:pt>
                <c:pt idx="5599">
                  <c:v>0.09</c:v>
                </c:pt>
                <c:pt idx="5600">
                  <c:v>0.09</c:v>
                </c:pt>
                <c:pt idx="5601">
                  <c:v>0.09</c:v>
                </c:pt>
                <c:pt idx="5602">
                  <c:v>0.09</c:v>
                </c:pt>
                <c:pt idx="5603">
                  <c:v>0.09</c:v>
                </c:pt>
                <c:pt idx="5604">
                  <c:v>0.09</c:v>
                </c:pt>
                <c:pt idx="5605">
                  <c:v>0.09</c:v>
                </c:pt>
                <c:pt idx="5606">
                  <c:v>0.09</c:v>
                </c:pt>
                <c:pt idx="5607">
                  <c:v>0.09</c:v>
                </c:pt>
                <c:pt idx="5608">
                  <c:v>0.09</c:v>
                </c:pt>
                <c:pt idx="5609">
                  <c:v>0.09</c:v>
                </c:pt>
                <c:pt idx="5610">
                  <c:v>0.09</c:v>
                </c:pt>
                <c:pt idx="5611">
                  <c:v>0.09</c:v>
                </c:pt>
                <c:pt idx="5612">
                  <c:v>0.09</c:v>
                </c:pt>
                <c:pt idx="5613">
                  <c:v>0.09</c:v>
                </c:pt>
                <c:pt idx="5614">
                  <c:v>0.09</c:v>
                </c:pt>
                <c:pt idx="5615">
                  <c:v>0.09</c:v>
                </c:pt>
                <c:pt idx="5616">
                  <c:v>0.09</c:v>
                </c:pt>
                <c:pt idx="5617">
                  <c:v>0.09</c:v>
                </c:pt>
                <c:pt idx="5618">
                  <c:v>0.09</c:v>
                </c:pt>
                <c:pt idx="5619">
                  <c:v>0.09</c:v>
                </c:pt>
                <c:pt idx="5620">
                  <c:v>0.09</c:v>
                </c:pt>
                <c:pt idx="5621">
                  <c:v>0.09</c:v>
                </c:pt>
                <c:pt idx="5622">
                  <c:v>0.09</c:v>
                </c:pt>
                <c:pt idx="5623">
                  <c:v>0.09</c:v>
                </c:pt>
                <c:pt idx="5624">
                  <c:v>0.09</c:v>
                </c:pt>
                <c:pt idx="5625">
                  <c:v>0.09</c:v>
                </c:pt>
                <c:pt idx="5626">
                  <c:v>0.09</c:v>
                </c:pt>
                <c:pt idx="5627">
                  <c:v>0.09</c:v>
                </c:pt>
                <c:pt idx="5628">
                  <c:v>0.09</c:v>
                </c:pt>
                <c:pt idx="5629">
                  <c:v>0.09</c:v>
                </c:pt>
                <c:pt idx="5630">
                  <c:v>0.09</c:v>
                </c:pt>
                <c:pt idx="5631">
                  <c:v>0.09</c:v>
                </c:pt>
                <c:pt idx="5632">
                  <c:v>0.09</c:v>
                </c:pt>
                <c:pt idx="5633">
                  <c:v>0.09</c:v>
                </c:pt>
                <c:pt idx="5634">
                  <c:v>0.09</c:v>
                </c:pt>
                <c:pt idx="5635">
                  <c:v>0.09</c:v>
                </c:pt>
                <c:pt idx="5636">
                  <c:v>0.09</c:v>
                </c:pt>
                <c:pt idx="5637">
                  <c:v>0.09</c:v>
                </c:pt>
                <c:pt idx="5638">
                  <c:v>0.09</c:v>
                </c:pt>
                <c:pt idx="5639">
                  <c:v>0.09</c:v>
                </c:pt>
                <c:pt idx="5640">
                  <c:v>0.09</c:v>
                </c:pt>
                <c:pt idx="5641">
                  <c:v>0.09</c:v>
                </c:pt>
                <c:pt idx="5642">
                  <c:v>0.09</c:v>
                </c:pt>
                <c:pt idx="5643">
                  <c:v>0.09</c:v>
                </c:pt>
                <c:pt idx="5644">
                  <c:v>0.09</c:v>
                </c:pt>
                <c:pt idx="5645">
                  <c:v>0.09</c:v>
                </c:pt>
                <c:pt idx="5646">
                  <c:v>0.09</c:v>
                </c:pt>
                <c:pt idx="5647">
                  <c:v>0.09</c:v>
                </c:pt>
                <c:pt idx="5648">
                  <c:v>0.09</c:v>
                </c:pt>
                <c:pt idx="5649">
                  <c:v>0.09</c:v>
                </c:pt>
                <c:pt idx="5650">
                  <c:v>0.09</c:v>
                </c:pt>
                <c:pt idx="5651">
                  <c:v>0.09</c:v>
                </c:pt>
                <c:pt idx="5652">
                  <c:v>0.09</c:v>
                </c:pt>
                <c:pt idx="5653">
                  <c:v>0.09</c:v>
                </c:pt>
                <c:pt idx="5654">
                  <c:v>0.09</c:v>
                </c:pt>
                <c:pt idx="5655">
                  <c:v>0.09</c:v>
                </c:pt>
                <c:pt idx="5656">
                  <c:v>0.09</c:v>
                </c:pt>
                <c:pt idx="5657">
                  <c:v>0.09</c:v>
                </c:pt>
                <c:pt idx="5658">
                  <c:v>0.09</c:v>
                </c:pt>
                <c:pt idx="5659">
                  <c:v>0.09</c:v>
                </c:pt>
                <c:pt idx="5660">
                  <c:v>0.09</c:v>
                </c:pt>
                <c:pt idx="5661">
                  <c:v>0.09</c:v>
                </c:pt>
                <c:pt idx="5662">
                  <c:v>0.09</c:v>
                </c:pt>
                <c:pt idx="5663">
                  <c:v>0.09</c:v>
                </c:pt>
                <c:pt idx="5664">
                  <c:v>0.09</c:v>
                </c:pt>
                <c:pt idx="5665">
                  <c:v>0.09</c:v>
                </c:pt>
                <c:pt idx="5666">
                  <c:v>0.09</c:v>
                </c:pt>
                <c:pt idx="5667">
                  <c:v>0.09</c:v>
                </c:pt>
                <c:pt idx="5668">
                  <c:v>0.09</c:v>
                </c:pt>
                <c:pt idx="5669">
                  <c:v>0.09</c:v>
                </c:pt>
                <c:pt idx="5670">
                  <c:v>0.09</c:v>
                </c:pt>
                <c:pt idx="5671">
                  <c:v>0.09</c:v>
                </c:pt>
                <c:pt idx="5672">
                  <c:v>0.09</c:v>
                </c:pt>
                <c:pt idx="5673">
                  <c:v>0.09</c:v>
                </c:pt>
                <c:pt idx="5674">
                  <c:v>0.09</c:v>
                </c:pt>
                <c:pt idx="5675">
                  <c:v>0.09</c:v>
                </c:pt>
                <c:pt idx="5676">
                  <c:v>0.09</c:v>
                </c:pt>
                <c:pt idx="5677">
                  <c:v>0.09</c:v>
                </c:pt>
                <c:pt idx="5678">
                  <c:v>0.09</c:v>
                </c:pt>
                <c:pt idx="5679">
                  <c:v>0.09</c:v>
                </c:pt>
                <c:pt idx="5680">
                  <c:v>0.09</c:v>
                </c:pt>
                <c:pt idx="5681">
                  <c:v>0.09</c:v>
                </c:pt>
                <c:pt idx="5682">
                  <c:v>0.09</c:v>
                </c:pt>
                <c:pt idx="5683">
                  <c:v>0.09</c:v>
                </c:pt>
                <c:pt idx="5684">
                  <c:v>0.09</c:v>
                </c:pt>
                <c:pt idx="5685">
                  <c:v>0.09</c:v>
                </c:pt>
                <c:pt idx="5686">
                  <c:v>0.09</c:v>
                </c:pt>
                <c:pt idx="5687">
                  <c:v>0.09</c:v>
                </c:pt>
                <c:pt idx="5688">
                  <c:v>0.09</c:v>
                </c:pt>
                <c:pt idx="5689">
                  <c:v>0.09</c:v>
                </c:pt>
                <c:pt idx="5690">
                  <c:v>0.09</c:v>
                </c:pt>
                <c:pt idx="5691">
                  <c:v>0.09</c:v>
                </c:pt>
                <c:pt idx="5692">
                  <c:v>0.09</c:v>
                </c:pt>
                <c:pt idx="5693">
                  <c:v>0.09</c:v>
                </c:pt>
                <c:pt idx="5694">
                  <c:v>0.09</c:v>
                </c:pt>
                <c:pt idx="5695">
                  <c:v>0.09</c:v>
                </c:pt>
                <c:pt idx="5696">
                  <c:v>0.09</c:v>
                </c:pt>
                <c:pt idx="5697">
                  <c:v>0.09</c:v>
                </c:pt>
                <c:pt idx="5698">
                  <c:v>0.09</c:v>
                </c:pt>
                <c:pt idx="5699">
                  <c:v>0.08</c:v>
                </c:pt>
                <c:pt idx="5700">
                  <c:v>0.08</c:v>
                </c:pt>
                <c:pt idx="5701">
                  <c:v>0.08</c:v>
                </c:pt>
                <c:pt idx="5702">
                  <c:v>0.08</c:v>
                </c:pt>
                <c:pt idx="5703">
                  <c:v>0.08</c:v>
                </c:pt>
                <c:pt idx="5704">
                  <c:v>0.08</c:v>
                </c:pt>
                <c:pt idx="5705">
                  <c:v>0.08</c:v>
                </c:pt>
                <c:pt idx="5706">
                  <c:v>0.08</c:v>
                </c:pt>
                <c:pt idx="5707">
                  <c:v>0.09</c:v>
                </c:pt>
                <c:pt idx="5708">
                  <c:v>0.09</c:v>
                </c:pt>
                <c:pt idx="5709">
                  <c:v>0.09</c:v>
                </c:pt>
                <c:pt idx="5710">
                  <c:v>0.09</c:v>
                </c:pt>
                <c:pt idx="5711">
                  <c:v>0.09</c:v>
                </c:pt>
                <c:pt idx="5712">
                  <c:v>0.09</c:v>
                </c:pt>
                <c:pt idx="5713">
                  <c:v>0.09</c:v>
                </c:pt>
                <c:pt idx="5714">
                  <c:v>0.09</c:v>
                </c:pt>
                <c:pt idx="5715">
                  <c:v>0.09</c:v>
                </c:pt>
                <c:pt idx="5716">
                  <c:v>0.09</c:v>
                </c:pt>
                <c:pt idx="5717">
                  <c:v>0.09</c:v>
                </c:pt>
                <c:pt idx="5718">
                  <c:v>0.09</c:v>
                </c:pt>
                <c:pt idx="5719">
                  <c:v>0.09</c:v>
                </c:pt>
                <c:pt idx="5720">
                  <c:v>0.09</c:v>
                </c:pt>
                <c:pt idx="5721">
                  <c:v>0.09</c:v>
                </c:pt>
                <c:pt idx="5722">
                  <c:v>0.09</c:v>
                </c:pt>
                <c:pt idx="5723">
                  <c:v>0.09</c:v>
                </c:pt>
                <c:pt idx="5724">
                  <c:v>0.09</c:v>
                </c:pt>
                <c:pt idx="5725">
                  <c:v>0.09</c:v>
                </c:pt>
                <c:pt idx="5726">
                  <c:v>0.09</c:v>
                </c:pt>
                <c:pt idx="5727">
                  <c:v>0.09</c:v>
                </c:pt>
                <c:pt idx="5728">
                  <c:v>0.09</c:v>
                </c:pt>
                <c:pt idx="5729">
                  <c:v>0.09</c:v>
                </c:pt>
                <c:pt idx="5730">
                  <c:v>0.09</c:v>
                </c:pt>
                <c:pt idx="5731">
                  <c:v>0.08</c:v>
                </c:pt>
                <c:pt idx="5732">
                  <c:v>0.09</c:v>
                </c:pt>
                <c:pt idx="5733">
                  <c:v>0.09</c:v>
                </c:pt>
                <c:pt idx="5734">
                  <c:v>0.09</c:v>
                </c:pt>
                <c:pt idx="5735">
                  <c:v>0.09</c:v>
                </c:pt>
                <c:pt idx="5736">
                  <c:v>0.09</c:v>
                </c:pt>
                <c:pt idx="5737">
                  <c:v>0.09</c:v>
                </c:pt>
                <c:pt idx="5738">
                  <c:v>0.09</c:v>
                </c:pt>
                <c:pt idx="5739">
                  <c:v>0.09</c:v>
                </c:pt>
                <c:pt idx="5740">
                  <c:v>0.09</c:v>
                </c:pt>
                <c:pt idx="5741">
                  <c:v>0.09</c:v>
                </c:pt>
                <c:pt idx="5742">
                  <c:v>0.09</c:v>
                </c:pt>
                <c:pt idx="5743">
                  <c:v>0.09</c:v>
                </c:pt>
                <c:pt idx="5744">
                  <c:v>0.09</c:v>
                </c:pt>
                <c:pt idx="5745">
                  <c:v>0.09</c:v>
                </c:pt>
                <c:pt idx="5746">
                  <c:v>0.09</c:v>
                </c:pt>
                <c:pt idx="5747">
                  <c:v>0.09</c:v>
                </c:pt>
                <c:pt idx="5748">
                  <c:v>0.09</c:v>
                </c:pt>
                <c:pt idx="5749">
                  <c:v>0.09</c:v>
                </c:pt>
                <c:pt idx="5750">
                  <c:v>0.09</c:v>
                </c:pt>
                <c:pt idx="5751">
                  <c:v>0.09</c:v>
                </c:pt>
                <c:pt idx="5752">
                  <c:v>0.09</c:v>
                </c:pt>
                <c:pt idx="5753">
                  <c:v>0.09</c:v>
                </c:pt>
                <c:pt idx="5754">
                  <c:v>0.09</c:v>
                </c:pt>
                <c:pt idx="5755">
                  <c:v>0.08</c:v>
                </c:pt>
                <c:pt idx="5756">
                  <c:v>0.08</c:v>
                </c:pt>
                <c:pt idx="5757">
                  <c:v>0.08</c:v>
                </c:pt>
                <c:pt idx="5758">
                  <c:v>0.08</c:v>
                </c:pt>
                <c:pt idx="5759">
                  <c:v>0.09</c:v>
                </c:pt>
                <c:pt idx="5760">
                  <c:v>0.09</c:v>
                </c:pt>
                <c:pt idx="5761">
                  <c:v>0.09</c:v>
                </c:pt>
                <c:pt idx="5762">
                  <c:v>0.08</c:v>
                </c:pt>
                <c:pt idx="5763">
                  <c:v>0.08</c:v>
                </c:pt>
                <c:pt idx="5764">
                  <c:v>0.08</c:v>
                </c:pt>
                <c:pt idx="5765">
                  <c:v>0.08</c:v>
                </c:pt>
                <c:pt idx="5766">
                  <c:v>0.08</c:v>
                </c:pt>
                <c:pt idx="5767">
                  <c:v>0.09</c:v>
                </c:pt>
                <c:pt idx="5768">
                  <c:v>0.09</c:v>
                </c:pt>
                <c:pt idx="5769">
                  <c:v>0.09</c:v>
                </c:pt>
                <c:pt idx="5770">
                  <c:v>0.09</c:v>
                </c:pt>
                <c:pt idx="5771">
                  <c:v>0.09</c:v>
                </c:pt>
                <c:pt idx="5772">
                  <c:v>0.09</c:v>
                </c:pt>
                <c:pt idx="5773">
                  <c:v>0.09</c:v>
                </c:pt>
                <c:pt idx="5774">
                  <c:v>0.09</c:v>
                </c:pt>
                <c:pt idx="5775">
                  <c:v>0.09</c:v>
                </c:pt>
                <c:pt idx="5776">
                  <c:v>0.09</c:v>
                </c:pt>
                <c:pt idx="5777">
                  <c:v>0.09</c:v>
                </c:pt>
                <c:pt idx="5778">
                  <c:v>0.09</c:v>
                </c:pt>
                <c:pt idx="5779">
                  <c:v>0.09</c:v>
                </c:pt>
                <c:pt idx="5780">
                  <c:v>0.09</c:v>
                </c:pt>
                <c:pt idx="5781">
                  <c:v>0.09</c:v>
                </c:pt>
                <c:pt idx="5782">
                  <c:v>0.09</c:v>
                </c:pt>
                <c:pt idx="5783">
                  <c:v>0.09</c:v>
                </c:pt>
                <c:pt idx="5784">
                  <c:v>0.09</c:v>
                </c:pt>
                <c:pt idx="5785">
                  <c:v>0.09</c:v>
                </c:pt>
                <c:pt idx="5786">
                  <c:v>0.09</c:v>
                </c:pt>
                <c:pt idx="5787">
                  <c:v>0.09</c:v>
                </c:pt>
                <c:pt idx="5788">
                  <c:v>0.09</c:v>
                </c:pt>
                <c:pt idx="5789">
                  <c:v>0.09</c:v>
                </c:pt>
                <c:pt idx="5790">
                  <c:v>0.09</c:v>
                </c:pt>
                <c:pt idx="5791">
                  <c:v>0.09</c:v>
                </c:pt>
                <c:pt idx="5792">
                  <c:v>0.09</c:v>
                </c:pt>
                <c:pt idx="5793">
                  <c:v>0.09</c:v>
                </c:pt>
                <c:pt idx="5794">
                  <c:v>0.09</c:v>
                </c:pt>
                <c:pt idx="5795">
                  <c:v>0.09</c:v>
                </c:pt>
                <c:pt idx="5796">
                  <c:v>0.09</c:v>
                </c:pt>
                <c:pt idx="5797">
                  <c:v>0.09</c:v>
                </c:pt>
                <c:pt idx="5798">
                  <c:v>0.09</c:v>
                </c:pt>
                <c:pt idx="5799">
                  <c:v>0.09</c:v>
                </c:pt>
                <c:pt idx="5800">
                  <c:v>0.09</c:v>
                </c:pt>
                <c:pt idx="5801">
                  <c:v>0.09</c:v>
                </c:pt>
                <c:pt idx="5802">
                  <c:v>0.09</c:v>
                </c:pt>
                <c:pt idx="5803">
                  <c:v>0.09</c:v>
                </c:pt>
                <c:pt idx="5804">
                  <c:v>0.09</c:v>
                </c:pt>
                <c:pt idx="5805">
                  <c:v>0.09</c:v>
                </c:pt>
                <c:pt idx="5806">
                  <c:v>0.09</c:v>
                </c:pt>
                <c:pt idx="5807">
                  <c:v>0.09</c:v>
                </c:pt>
                <c:pt idx="5808">
                  <c:v>0.09</c:v>
                </c:pt>
                <c:pt idx="5809">
                  <c:v>0.09</c:v>
                </c:pt>
                <c:pt idx="5810">
                  <c:v>0.09</c:v>
                </c:pt>
                <c:pt idx="5811">
                  <c:v>0.09</c:v>
                </c:pt>
                <c:pt idx="5812">
                  <c:v>0.09</c:v>
                </c:pt>
                <c:pt idx="5813">
                  <c:v>0.09</c:v>
                </c:pt>
                <c:pt idx="5814">
                  <c:v>0.09</c:v>
                </c:pt>
                <c:pt idx="5815">
                  <c:v>0.09</c:v>
                </c:pt>
                <c:pt idx="5816">
                  <c:v>0.09</c:v>
                </c:pt>
                <c:pt idx="5817">
                  <c:v>0.09</c:v>
                </c:pt>
                <c:pt idx="5818">
                  <c:v>0.09</c:v>
                </c:pt>
                <c:pt idx="5819">
                  <c:v>0.09</c:v>
                </c:pt>
                <c:pt idx="5820">
                  <c:v>0.09</c:v>
                </c:pt>
                <c:pt idx="5821">
                  <c:v>0.08</c:v>
                </c:pt>
                <c:pt idx="5822">
                  <c:v>0.08</c:v>
                </c:pt>
                <c:pt idx="5823">
                  <c:v>0.08</c:v>
                </c:pt>
                <c:pt idx="5824">
                  <c:v>0.09</c:v>
                </c:pt>
                <c:pt idx="5825">
                  <c:v>0.09</c:v>
                </c:pt>
                <c:pt idx="5826">
                  <c:v>0.08</c:v>
                </c:pt>
                <c:pt idx="5827">
                  <c:v>0.08</c:v>
                </c:pt>
                <c:pt idx="5828">
                  <c:v>0.08</c:v>
                </c:pt>
                <c:pt idx="5829">
                  <c:v>0.08</c:v>
                </c:pt>
                <c:pt idx="5830">
                  <c:v>0.08</c:v>
                </c:pt>
                <c:pt idx="5831">
                  <c:v>0.08</c:v>
                </c:pt>
                <c:pt idx="5832">
                  <c:v>0.08</c:v>
                </c:pt>
                <c:pt idx="5833">
                  <c:v>0.08</c:v>
                </c:pt>
                <c:pt idx="5834">
                  <c:v>0.08</c:v>
                </c:pt>
                <c:pt idx="5835">
                  <c:v>0.08</c:v>
                </c:pt>
                <c:pt idx="5836">
                  <c:v>0.08</c:v>
                </c:pt>
                <c:pt idx="5837">
                  <c:v>0.08</c:v>
                </c:pt>
                <c:pt idx="5838">
                  <c:v>0.09</c:v>
                </c:pt>
                <c:pt idx="5839">
                  <c:v>0.09</c:v>
                </c:pt>
                <c:pt idx="5840">
                  <c:v>0.09</c:v>
                </c:pt>
                <c:pt idx="5841">
                  <c:v>0.09</c:v>
                </c:pt>
                <c:pt idx="5842">
                  <c:v>0.09</c:v>
                </c:pt>
                <c:pt idx="5843">
                  <c:v>0.09</c:v>
                </c:pt>
                <c:pt idx="5844">
                  <c:v>0.09</c:v>
                </c:pt>
                <c:pt idx="5845">
                  <c:v>0.09</c:v>
                </c:pt>
                <c:pt idx="5846">
                  <c:v>0.09</c:v>
                </c:pt>
                <c:pt idx="5847">
                  <c:v>0.09</c:v>
                </c:pt>
                <c:pt idx="5848">
                  <c:v>0.09</c:v>
                </c:pt>
                <c:pt idx="5849">
                  <c:v>0.09</c:v>
                </c:pt>
                <c:pt idx="5850">
                  <c:v>0.09</c:v>
                </c:pt>
                <c:pt idx="5851">
                  <c:v>0.09</c:v>
                </c:pt>
                <c:pt idx="5852">
                  <c:v>0.08</c:v>
                </c:pt>
                <c:pt idx="5853">
                  <c:v>0.08</c:v>
                </c:pt>
                <c:pt idx="5854">
                  <c:v>0.09</c:v>
                </c:pt>
                <c:pt idx="5855">
                  <c:v>0.09</c:v>
                </c:pt>
                <c:pt idx="5856">
                  <c:v>0.09</c:v>
                </c:pt>
                <c:pt idx="5857">
                  <c:v>0.09</c:v>
                </c:pt>
                <c:pt idx="5858">
                  <c:v>0.09</c:v>
                </c:pt>
                <c:pt idx="5859">
                  <c:v>0.09</c:v>
                </c:pt>
                <c:pt idx="5860">
                  <c:v>0.09</c:v>
                </c:pt>
                <c:pt idx="5861">
                  <c:v>0.09</c:v>
                </c:pt>
                <c:pt idx="5862">
                  <c:v>0.09</c:v>
                </c:pt>
                <c:pt idx="5863">
                  <c:v>0.09</c:v>
                </c:pt>
                <c:pt idx="5864">
                  <c:v>0.09</c:v>
                </c:pt>
                <c:pt idx="5865">
                  <c:v>0.09</c:v>
                </c:pt>
                <c:pt idx="5866">
                  <c:v>0.09</c:v>
                </c:pt>
                <c:pt idx="5867">
                  <c:v>0.09</c:v>
                </c:pt>
                <c:pt idx="5868">
                  <c:v>0.09</c:v>
                </c:pt>
                <c:pt idx="5869">
                  <c:v>0.09</c:v>
                </c:pt>
                <c:pt idx="5870">
                  <c:v>0.09</c:v>
                </c:pt>
                <c:pt idx="5871">
                  <c:v>0.09</c:v>
                </c:pt>
                <c:pt idx="5872">
                  <c:v>0.09</c:v>
                </c:pt>
                <c:pt idx="5873">
                  <c:v>0.09</c:v>
                </c:pt>
                <c:pt idx="5874">
                  <c:v>0.09</c:v>
                </c:pt>
                <c:pt idx="5875">
                  <c:v>0.09</c:v>
                </c:pt>
                <c:pt idx="5876">
                  <c:v>0.09</c:v>
                </c:pt>
                <c:pt idx="5877">
                  <c:v>0.09</c:v>
                </c:pt>
                <c:pt idx="5878">
                  <c:v>0.09</c:v>
                </c:pt>
                <c:pt idx="5879">
                  <c:v>0.09</c:v>
                </c:pt>
                <c:pt idx="5880">
                  <c:v>0.09</c:v>
                </c:pt>
                <c:pt idx="5881">
                  <c:v>0.09</c:v>
                </c:pt>
                <c:pt idx="5882">
                  <c:v>0.09</c:v>
                </c:pt>
                <c:pt idx="5883">
                  <c:v>0.09</c:v>
                </c:pt>
                <c:pt idx="5884">
                  <c:v>0.09</c:v>
                </c:pt>
                <c:pt idx="5885">
                  <c:v>0.09</c:v>
                </c:pt>
                <c:pt idx="5886">
                  <c:v>0.09</c:v>
                </c:pt>
                <c:pt idx="5887">
                  <c:v>0.09</c:v>
                </c:pt>
                <c:pt idx="5888">
                  <c:v>0.08</c:v>
                </c:pt>
                <c:pt idx="5889">
                  <c:v>0.08</c:v>
                </c:pt>
                <c:pt idx="5890">
                  <c:v>0.08</c:v>
                </c:pt>
                <c:pt idx="5891">
                  <c:v>0.08</c:v>
                </c:pt>
                <c:pt idx="5892">
                  <c:v>0.09</c:v>
                </c:pt>
                <c:pt idx="5893">
                  <c:v>0.09</c:v>
                </c:pt>
                <c:pt idx="5894">
                  <c:v>0.09</c:v>
                </c:pt>
                <c:pt idx="5895">
                  <c:v>0.09</c:v>
                </c:pt>
                <c:pt idx="5896">
                  <c:v>0.09</c:v>
                </c:pt>
                <c:pt idx="5897">
                  <c:v>0.09</c:v>
                </c:pt>
                <c:pt idx="5898">
                  <c:v>0.09</c:v>
                </c:pt>
                <c:pt idx="5899">
                  <c:v>0.09</c:v>
                </c:pt>
                <c:pt idx="5900">
                  <c:v>0.09</c:v>
                </c:pt>
                <c:pt idx="5901">
                  <c:v>0.09</c:v>
                </c:pt>
                <c:pt idx="5902">
                  <c:v>0.09</c:v>
                </c:pt>
                <c:pt idx="5903">
                  <c:v>0.09</c:v>
                </c:pt>
                <c:pt idx="5904">
                  <c:v>0.09</c:v>
                </c:pt>
                <c:pt idx="5905">
                  <c:v>0.09</c:v>
                </c:pt>
                <c:pt idx="5906">
                  <c:v>0.09</c:v>
                </c:pt>
                <c:pt idx="5907">
                  <c:v>0.09</c:v>
                </c:pt>
                <c:pt idx="5908">
                  <c:v>0.09</c:v>
                </c:pt>
                <c:pt idx="5909">
                  <c:v>0.09</c:v>
                </c:pt>
                <c:pt idx="5910">
                  <c:v>0.09</c:v>
                </c:pt>
                <c:pt idx="5911">
                  <c:v>0.09</c:v>
                </c:pt>
                <c:pt idx="5912">
                  <c:v>0.09</c:v>
                </c:pt>
                <c:pt idx="5913">
                  <c:v>0.09</c:v>
                </c:pt>
                <c:pt idx="5914">
                  <c:v>0.09</c:v>
                </c:pt>
                <c:pt idx="5915">
                  <c:v>0.09</c:v>
                </c:pt>
                <c:pt idx="5916">
                  <c:v>0.09</c:v>
                </c:pt>
                <c:pt idx="5917">
                  <c:v>0.08</c:v>
                </c:pt>
                <c:pt idx="5918">
                  <c:v>0.08</c:v>
                </c:pt>
                <c:pt idx="5919">
                  <c:v>0.08</c:v>
                </c:pt>
                <c:pt idx="5920">
                  <c:v>0.08</c:v>
                </c:pt>
                <c:pt idx="5921">
                  <c:v>0.09</c:v>
                </c:pt>
                <c:pt idx="5922">
                  <c:v>0.09</c:v>
                </c:pt>
                <c:pt idx="5923">
                  <c:v>0.09</c:v>
                </c:pt>
                <c:pt idx="5924">
                  <c:v>0.09</c:v>
                </c:pt>
                <c:pt idx="5925">
                  <c:v>0.09</c:v>
                </c:pt>
                <c:pt idx="5926">
                  <c:v>0.09</c:v>
                </c:pt>
                <c:pt idx="5927">
                  <c:v>0.09</c:v>
                </c:pt>
                <c:pt idx="5928">
                  <c:v>0.09</c:v>
                </c:pt>
                <c:pt idx="5929">
                  <c:v>0.09</c:v>
                </c:pt>
                <c:pt idx="5930">
                  <c:v>0.09</c:v>
                </c:pt>
                <c:pt idx="5931">
                  <c:v>0.09</c:v>
                </c:pt>
                <c:pt idx="5932">
                  <c:v>0.09</c:v>
                </c:pt>
                <c:pt idx="5933">
                  <c:v>0.09</c:v>
                </c:pt>
                <c:pt idx="5934">
                  <c:v>0.09</c:v>
                </c:pt>
                <c:pt idx="5935">
                  <c:v>0.09</c:v>
                </c:pt>
                <c:pt idx="5936">
                  <c:v>0.09</c:v>
                </c:pt>
                <c:pt idx="5937">
                  <c:v>0.09</c:v>
                </c:pt>
                <c:pt idx="5938">
                  <c:v>0.09</c:v>
                </c:pt>
                <c:pt idx="5939">
                  <c:v>0.09</c:v>
                </c:pt>
                <c:pt idx="5940">
                  <c:v>0.08</c:v>
                </c:pt>
                <c:pt idx="5941">
                  <c:v>0.08</c:v>
                </c:pt>
                <c:pt idx="5942">
                  <c:v>0.08</c:v>
                </c:pt>
                <c:pt idx="5943">
                  <c:v>0.08</c:v>
                </c:pt>
                <c:pt idx="5944">
                  <c:v>0.08</c:v>
                </c:pt>
                <c:pt idx="5945">
                  <c:v>0.08</c:v>
                </c:pt>
                <c:pt idx="5946">
                  <c:v>0.08</c:v>
                </c:pt>
                <c:pt idx="5947">
                  <c:v>0.08</c:v>
                </c:pt>
                <c:pt idx="5948">
                  <c:v>0.08</c:v>
                </c:pt>
                <c:pt idx="5949">
                  <c:v>0.08</c:v>
                </c:pt>
                <c:pt idx="5950">
                  <c:v>0.08</c:v>
                </c:pt>
                <c:pt idx="5951">
                  <c:v>0.08</c:v>
                </c:pt>
                <c:pt idx="5952">
                  <c:v>0.08</c:v>
                </c:pt>
                <c:pt idx="5953">
                  <c:v>0.08</c:v>
                </c:pt>
                <c:pt idx="5954">
                  <c:v>0.08</c:v>
                </c:pt>
                <c:pt idx="5955">
                  <c:v>0.08</c:v>
                </c:pt>
                <c:pt idx="5956">
                  <c:v>0.08</c:v>
                </c:pt>
                <c:pt idx="5957">
                  <c:v>0.08</c:v>
                </c:pt>
                <c:pt idx="5958">
                  <c:v>0.08</c:v>
                </c:pt>
                <c:pt idx="5959">
                  <c:v>0.08</c:v>
                </c:pt>
                <c:pt idx="5960">
                  <c:v>0.08</c:v>
                </c:pt>
                <c:pt idx="5961">
                  <c:v>0.08</c:v>
                </c:pt>
                <c:pt idx="5962">
                  <c:v>0.09</c:v>
                </c:pt>
                <c:pt idx="5963">
                  <c:v>0.09</c:v>
                </c:pt>
                <c:pt idx="5964">
                  <c:v>0.09</c:v>
                </c:pt>
                <c:pt idx="5965">
                  <c:v>0.09</c:v>
                </c:pt>
                <c:pt idx="5966">
                  <c:v>0.09</c:v>
                </c:pt>
                <c:pt idx="5967">
                  <c:v>0.09</c:v>
                </c:pt>
                <c:pt idx="5968">
                  <c:v>0.09</c:v>
                </c:pt>
                <c:pt idx="5969">
                  <c:v>0.09</c:v>
                </c:pt>
                <c:pt idx="5970">
                  <c:v>0.09</c:v>
                </c:pt>
                <c:pt idx="5971">
                  <c:v>0.09</c:v>
                </c:pt>
                <c:pt idx="5972">
                  <c:v>0.09</c:v>
                </c:pt>
                <c:pt idx="5973">
                  <c:v>0.09</c:v>
                </c:pt>
                <c:pt idx="5974">
                  <c:v>0.09</c:v>
                </c:pt>
                <c:pt idx="5975">
                  <c:v>0.09</c:v>
                </c:pt>
                <c:pt idx="5976">
                  <c:v>0.09</c:v>
                </c:pt>
                <c:pt idx="5977">
                  <c:v>0.09</c:v>
                </c:pt>
                <c:pt idx="5978">
                  <c:v>0.09</c:v>
                </c:pt>
                <c:pt idx="5979">
                  <c:v>0.08</c:v>
                </c:pt>
                <c:pt idx="5980">
                  <c:v>0.08</c:v>
                </c:pt>
                <c:pt idx="5981">
                  <c:v>0.08</c:v>
                </c:pt>
                <c:pt idx="5982">
                  <c:v>0.08</c:v>
                </c:pt>
                <c:pt idx="5983">
                  <c:v>0.08</c:v>
                </c:pt>
                <c:pt idx="5984">
                  <c:v>0.08</c:v>
                </c:pt>
                <c:pt idx="5985">
                  <c:v>0.08</c:v>
                </c:pt>
                <c:pt idx="5986">
                  <c:v>0.08</c:v>
                </c:pt>
                <c:pt idx="5987">
                  <c:v>0.08</c:v>
                </c:pt>
                <c:pt idx="5988">
                  <c:v>0.08</c:v>
                </c:pt>
                <c:pt idx="5989">
                  <c:v>0.08</c:v>
                </c:pt>
                <c:pt idx="5990">
                  <c:v>0.08</c:v>
                </c:pt>
                <c:pt idx="5991">
                  <c:v>0.08</c:v>
                </c:pt>
                <c:pt idx="5992">
                  <c:v>0.08</c:v>
                </c:pt>
                <c:pt idx="5993">
                  <c:v>0.08</c:v>
                </c:pt>
                <c:pt idx="5994">
                  <c:v>0.08</c:v>
                </c:pt>
                <c:pt idx="5995">
                  <c:v>0.08</c:v>
                </c:pt>
                <c:pt idx="5996">
                  <c:v>0.08</c:v>
                </c:pt>
                <c:pt idx="5997">
                  <c:v>0.08</c:v>
                </c:pt>
                <c:pt idx="5998">
                  <c:v>0.08</c:v>
                </c:pt>
                <c:pt idx="5999">
                  <c:v>0.08</c:v>
                </c:pt>
                <c:pt idx="6000">
                  <c:v>0.08</c:v>
                </c:pt>
                <c:pt idx="6001">
                  <c:v>0.08</c:v>
                </c:pt>
                <c:pt idx="6002">
                  <c:v>0.08</c:v>
                </c:pt>
                <c:pt idx="6003">
                  <c:v>0.08</c:v>
                </c:pt>
                <c:pt idx="6004">
                  <c:v>0.08</c:v>
                </c:pt>
                <c:pt idx="6005">
                  <c:v>0.08</c:v>
                </c:pt>
                <c:pt idx="6006">
                  <c:v>0.08</c:v>
                </c:pt>
                <c:pt idx="6007">
                  <c:v>0.08</c:v>
                </c:pt>
                <c:pt idx="6008">
                  <c:v>0.08</c:v>
                </c:pt>
                <c:pt idx="6009">
                  <c:v>0.08</c:v>
                </c:pt>
                <c:pt idx="6010">
                  <c:v>0.08</c:v>
                </c:pt>
                <c:pt idx="6011">
                  <c:v>0.08</c:v>
                </c:pt>
                <c:pt idx="6012">
                  <c:v>0.08</c:v>
                </c:pt>
                <c:pt idx="6013">
                  <c:v>0.08</c:v>
                </c:pt>
                <c:pt idx="6014">
                  <c:v>0.09</c:v>
                </c:pt>
                <c:pt idx="6015">
                  <c:v>0.09</c:v>
                </c:pt>
                <c:pt idx="6016">
                  <c:v>0.09</c:v>
                </c:pt>
                <c:pt idx="6017">
                  <c:v>0.09</c:v>
                </c:pt>
                <c:pt idx="6018">
                  <c:v>0.09</c:v>
                </c:pt>
                <c:pt idx="6019">
                  <c:v>0.09</c:v>
                </c:pt>
                <c:pt idx="6020">
                  <c:v>0.09</c:v>
                </c:pt>
                <c:pt idx="6021">
                  <c:v>0.09</c:v>
                </c:pt>
                <c:pt idx="6022">
                  <c:v>0.09</c:v>
                </c:pt>
                <c:pt idx="6023">
                  <c:v>0.09</c:v>
                </c:pt>
                <c:pt idx="6024">
                  <c:v>0.09</c:v>
                </c:pt>
                <c:pt idx="6025">
                  <c:v>0.09</c:v>
                </c:pt>
                <c:pt idx="6026">
                  <c:v>0.09</c:v>
                </c:pt>
                <c:pt idx="6027">
                  <c:v>0.09</c:v>
                </c:pt>
                <c:pt idx="6028">
                  <c:v>0.09</c:v>
                </c:pt>
                <c:pt idx="6029">
                  <c:v>0.09</c:v>
                </c:pt>
                <c:pt idx="6030">
                  <c:v>0.09</c:v>
                </c:pt>
                <c:pt idx="6031">
                  <c:v>0.09</c:v>
                </c:pt>
                <c:pt idx="6032">
                  <c:v>0.09</c:v>
                </c:pt>
                <c:pt idx="6033">
                  <c:v>0.09</c:v>
                </c:pt>
                <c:pt idx="6034">
                  <c:v>0.09</c:v>
                </c:pt>
                <c:pt idx="6035">
                  <c:v>0.09</c:v>
                </c:pt>
                <c:pt idx="6036">
                  <c:v>0.09</c:v>
                </c:pt>
                <c:pt idx="6037">
                  <c:v>0.09</c:v>
                </c:pt>
                <c:pt idx="6038">
                  <c:v>0.09</c:v>
                </c:pt>
                <c:pt idx="6039">
                  <c:v>0.09</c:v>
                </c:pt>
                <c:pt idx="6040">
                  <c:v>0.09</c:v>
                </c:pt>
                <c:pt idx="6041">
                  <c:v>0.09</c:v>
                </c:pt>
                <c:pt idx="6042">
                  <c:v>0.09</c:v>
                </c:pt>
                <c:pt idx="6043">
                  <c:v>0.09</c:v>
                </c:pt>
                <c:pt idx="6044">
                  <c:v>0.09</c:v>
                </c:pt>
                <c:pt idx="6045">
                  <c:v>0.09</c:v>
                </c:pt>
                <c:pt idx="6046">
                  <c:v>0.09</c:v>
                </c:pt>
                <c:pt idx="6047">
                  <c:v>0.09</c:v>
                </c:pt>
                <c:pt idx="6048">
                  <c:v>0.09</c:v>
                </c:pt>
                <c:pt idx="6049">
                  <c:v>0.09</c:v>
                </c:pt>
                <c:pt idx="6050">
                  <c:v>0.09</c:v>
                </c:pt>
                <c:pt idx="6051">
                  <c:v>0.09</c:v>
                </c:pt>
                <c:pt idx="6052">
                  <c:v>0.08</c:v>
                </c:pt>
                <c:pt idx="6053">
                  <c:v>0.08</c:v>
                </c:pt>
                <c:pt idx="6054">
                  <c:v>0.08</c:v>
                </c:pt>
                <c:pt idx="6055">
                  <c:v>0.09</c:v>
                </c:pt>
                <c:pt idx="6056">
                  <c:v>0.08</c:v>
                </c:pt>
                <c:pt idx="6057">
                  <c:v>0.08</c:v>
                </c:pt>
                <c:pt idx="6058">
                  <c:v>0.08</c:v>
                </c:pt>
                <c:pt idx="6059">
                  <c:v>0.08</c:v>
                </c:pt>
                <c:pt idx="6060">
                  <c:v>0.08</c:v>
                </c:pt>
                <c:pt idx="6061">
                  <c:v>0.08</c:v>
                </c:pt>
                <c:pt idx="6062">
                  <c:v>0.08</c:v>
                </c:pt>
                <c:pt idx="6063">
                  <c:v>0.08</c:v>
                </c:pt>
                <c:pt idx="6064">
                  <c:v>0.08</c:v>
                </c:pt>
                <c:pt idx="6065">
                  <c:v>0.08</c:v>
                </c:pt>
                <c:pt idx="6066">
                  <c:v>0.08</c:v>
                </c:pt>
                <c:pt idx="6067">
                  <c:v>0.08</c:v>
                </c:pt>
                <c:pt idx="6068">
                  <c:v>0.08</c:v>
                </c:pt>
                <c:pt idx="6069">
                  <c:v>0.08</c:v>
                </c:pt>
                <c:pt idx="6070">
                  <c:v>0.08</c:v>
                </c:pt>
                <c:pt idx="6071">
                  <c:v>0.08</c:v>
                </c:pt>
                <c:pt idx="6072">
                  <c:v>0.08</c:v>
                </c:pt>
                <c:pt idx="6073">
                  <c:v>0.08</c:v>
                </c:pt>
                <c:pt idx="6074">
                  <c:v>0.08</c:v>
                </c:pt>
                <c:pt idx="6075">
                  <c:v>0.08</c:v>
                </c:pt>
                <c:pt idx="6076">
                  <c:v>0.08</c:v>
                </c:pt>
                <c:pt idx="6077">
                  <c:v>0.08</c:v>
                </c:pt>
                <c:pt idx="6078">
                  <c:v>0.08</c:v>
                </c:pt>
                <c:pt idx="6079">
                  <c:v>0.08</c:v>
                </c:pt>
                <c:pt idx="6080">
                  <c:v>0.08</c:v>
                </c:pt>
                <c:pt idx="6081">
                  <c:v>0.08</c:v>
                </c:pt>
                <c:pt idx="6082">
                  <c:v>0.08</c:v>
                </c:pt>
                <c:pt idx="6083">
                  <c:v>0.08</c:v>
                </c:pt>
                <c:pt idx="6084">
                  <c:v>0.08</c:v>
                </c:pt>
                <c:pt idx="6085">
                  <c:v>0.08</c:v>
                </c:pt>
                <c:pt idx="6086">
                  <c:v>0.08</c:v>
                </c:pt>
                <c:pt idx="6087">
                  <c:v>0.08</c:v>
                </c:pt>
                <c:pt idx="6088">
                  <c:v>0.08</c:v>
                </c:pt>
                <c:pt idx="6089">
                  <c:v>0.08</c:v>
                </c:pt>
                <c:pt idx="6090">
                  <c:v>0.08</c:v>
                </c:pt>
                <c:pt idx="6091">
                  <c:v>0.08</c:v>
                </c:pt>
                <c:pt idx="6092">
                  <c:v>0.08</c:v>
                </c:pt>
                <c:pt idx="6093">
                  <c:v>0.08</c:v>
                </c:pt>
                <c:pt idx="6094">
                  <c:v>0.08</c:v>
                </c:pt>
                <c:pt idx="6095">
                  <c:v>0.08</c:v>
                </c:pt>
                <c:pt idx="6096">
                  <c:v>0.08</c:v>
                </c:pt>
                <c:pt idx="6097">
                  <c:v>0.08</c:v>
                </c:pt>
                <c:pt idx="6098">
                  <c:v>0.08</c:v>
                </c:pt>
                <c:pt idx="6099">
                  <c:v>0.08</c:v>
                </c:pt>
                <c:pt idx="6100">
                  <c:v>0.09</c:v>
                </c:pt>
                <c:pt idx="6101">
                  <c:v>0.08</c:v>
                </c:pt>
                <c:pt idx="6102">
                  <c:v>0.08</c:v>
                </c:pt>
                <c:pt idx="6103">
                  <c:v>0.08</c:v>
                </c:pt>
                <c:pt idx="6104">
                  <c:v>0.09</c:v>
                </c:pt>
                <c:pt idx="6105">
                  <c:v>0.09</c:v>
                </c:pt>
                <c:pt idx="6106">
                  <c:v>0.09</c:v>
                </c:pt>
                <c:pt idx="6107">
                  <c:v>0.09</c:v>
                </c:pt>
                <c:pt idx="6108">
                  <c:v>0.09</c:v>
                </c:pt>
                <c:pt idx="6109">
                  <c:v>0.09</c:v>
                </c:pt>
                <c:pt idx="6110">
                  <c:v>0.09</c:v>
                </c:pt>
                <c:pt idx="6111">
                  <c:v>0.09</c:v>
                </c:pt>
                <c:pt idx="6112">
                  <c:v>0.09</c:v>
                </c:pt>
                <c:pt idx="6113">
                  <c:v>0.09</c:v>
                </c:pt>
                <c:pt idx="6114">
                  <c:v>0.09</c:v>
                </c:pt>
                <c:pt idx="6115">
                  <c:v>0.09</c:v>
                </c:pt>
                <c:pt idx="6116">
                  <c:v>0.09</c:v>
                </c:pt>
                <c:pt idx="6117">
                  <c:v>0.09</c:v>
                </c:pt>
                <c:pt idx="6118">
                  <c:v>0.09</c:v>
                </c:pt>
                <c:pt idx="6119">
                  <c:v>0.08</c:v>
                </c:pt>
                <c:pt idx="6120">
                  <c:v>0.08</c:v>
                </c:pt>
                <c:pt idx="6121">
                  <c:v>0.08</c:v>
                </c:pt>
                <c:pt idx="6122">
                  <c:v>0.08</c:v>
                </c:pt>
                <c:pt idx="6123">
                  <c:v>0.08</c:v>
                </c:pt>
                <c:pt idx="6124">
                  <c:v>0.08</c:v>
                </c:pt>
                <c:pt idx="6125">
                  <c:v>0.08</c:v>
                </c:pt>
                <c:pt idx="6126">
                  <c:v>0.08</c:v>
                </c:pt>
                <c:pt idx="6127">
                  <c:v>0.08</c:v>
                </c:pt>
                <c:pt idx="6128">
                  <c:v>0.08</c:v>
                </c:pt>
                <c:pt idx="6129">
                  <c:v>0.08</c:v>
                </c:pt>
                <c:pt idx="6130">
                  <c:v>0.08</c:v>
                </c:pt>
                <c:pt idx="6131">
                  <c:v>0.09</c:v>
                </c:pt>
                <c:pt idx="6132">
                  <c:v>0.09</c:v>
                </c:pt>
                <c:pt idx="6133">
                  <c:v>0.09</c:v>
                </c:pt>
                <c:pt idx="6134">
                  <c:v>0.08</c:v>
                </c:pt>
                <c:pt idx="6135">
                  <c:v>0.08</c:v>
                </c:pt>
                <c:pt idx="6136">
                  <c:v>0.08</c:v>
                </c:pt>
                <c:pt idx="6137">
                  <c:v>0.08</c:v>
                </c:pt>
                <c:pt idx="6138">
                  <c:v>0.08</c:v>
                </c:pt>
                <c:pt idx="6139">
                  <c:v>0.09</c:v>
                </c:pt>
                <c:pt idx="6140">
                  <c:v>0.09</c:v>
                </c:pt>
                <c:pt idx="6141">
                  <c:v>0.09</c:v>
                </c:pt>
                <c:pt idx="6142">
                  <c:v>0.09</c:v>
                </c:pt>
                <c:pt idx="6143">
                  <c:v>0.09</c:v>
                </c:pt>
                <c:pt idx="6144">
                  <c:v>0.09</c:v>
                </c:pt>
                <c:pt idx="6145">
                  <c:v>0.09</c:v>
                </c:pt>
                <c:pt idx="6146">
                  <c:v>0.09</c:v>
                </c:pt>
                <c:pt idx="6147">
                  <c:v>0.09</c:v>
                </c:pt>
                <c:pt idx="6148">
                  <c:v>0.09</c:v>
                </c:pt>
                <c:pt idx="6149">
                  <c:v>0.09</c:v>
                </c:pt>
                <c:pt idx="6150">
                  <c:v>0.09</c:v>
                </c:pt>
                <c:pt idx="6151">
                  <c:v>0.09</c:v>
                </c:pt>
                <c:pt idx="6152">
                  <c:v>0.09</c:v>
                </c:pt>
                <c:pt idx="6153">
                  <c:v>0.09</c:v>
                </c:pt>
                <c:pt idx="6154">
                  <c:v>0.09</c:v>
                </c:pt>
                <c:pt idx="6155">
                  <c:v>0.09</c:v>
                </c:pt>
                <c:pt idx="6156">
                  <c:v>0.09</c:v>
                </c:pt>
                <c:pt idx="6157">
                  <c:v>0.09</c:v>
                </c:pt>
                <c:pt idx="6158">
                  <c:v>0.09</c:v>
                </c:pt>
                <c:pt idx="6159">
                  <c:v>0.09</c:v>
                </c:pt>
                <c:pt idx="6160">
                  <c:v>0.09</c:v>
                </c:pt>
                <c:pt idx="6161">
                  <c:v>0.09</c:v>
                </c:pt>
                <c:pt idx="6162">
                  <c:v>0.09</c:v>
                </c:pt>
                <c:pt idx="6163">
                  <c:v>0.09</c:v>
                </c:pt>
                <c:pt idx="6164">
                  <c:v>0.09</c:v>
                </c:pt>
                <c:pt idx="6165">
                  <c:v>0.09</c:v>
                </c:pt>
                <c:pt idx="6166">
                  <c:v>0.09</c:v>
                </c:pt>
                <c:pt idx="6167">
                  <c:v>0.09</c:v>
                </c:pt>
                <c:pt idx="6168">
                  <c:v>0.09</c:v>
                </c:pt>
                <c:pt idx="6169">
                  <c:v>0.09</c:v>
                </c:pt>
                <c:pt idx="6170">
                  <c:v>0.09</c:v>
                </c:pt>
                <c:pt idx="6171">
                  <c:v>0.09</c:v>
                </c:pt>
                <c:pt idx="6172">
                  <c:v>0.09</c:v>
                </c:pt>
                <c:pt idx="6173">
                  <c:v>0.09</c:v>
                </c:pt>
                <c:pt idx="6174">
                  <c:v>0.09</c:v>
                </c:pt>
                <c:pt idx="6175">
                  <c:v>0.09</c:v>
                </c:pt>
                <c:pt idx="6176">
                  <c:v>0.09</c:v>
                </c:pt>
                <c:pt idx="6177">
                  <c:v>0.09</c:v>
                </c:pt>
                <c:pt idx="6178">
                  <c:v>0.09</c:v>
                </c:pt>
                <c:pt idx="6179">
                  <c:v>0.09</c:v>
                </c:pt>
                <c:pt idx="6180">
                  <c:v>0.09</c:v>
                </c:pt>
                <c:pt idx="6181">
                  <c:v>0.09</c:v>
                </c:pt>
                <c:pt idx="6182">
                  <c:v>0.09</c:v>
                </c:pt>
                <c:pt idx="6183">
                  <c:v>0.09</c:v>
                </c:pt>
                <c:pt idx="6184">
                  <c:v>0.09</c:v>
                </c:pt>
                <c:pt idx="6185">
                  <c:v>0.09</c:v>
                </c:pt>
                <c:pt idx="6186">
                  <c:v>0.09</c:v>
                </c:pt>
                <c:pt idx="6187">
                  <c:v>0.09</c:v>
                </c:pt>
                <c:pt idx="6188">
                  <c:v>0.09</c:v>
                </c:pt>
                <c:pt idx="6189">
                  <c:v>0.09</c:v>
                </c:pt>
                <c:pt idx="6190">
                  <c:v>0.09</c:v>
                </c:pt>
                <c:pt idx="6191">
                  <c:v>0.09</c:v>
                </c:pt>
                <c:pt idx="6192">
                  <c:v>0.09</c:v>
                </c:pt>
                <c:pt idx="6193">
                  <c:v>0.09</c:v>
                </c:pt>
                <c:pt idx="6194">
                  <c:v>0.09</c:v>
                </c:pt>
                <c:pt idx="6195">
                  <c:v>0.09</c:v>
                </c:pt>
                <c:pt idx="6196">
                  <c:v>0.09</c:v>
                </c:pt>
                <c:pt idx="6197">
                  <c:v>0.09</c:v>
                </c:pt>
                <c:pt idx="6198">
                  <c:v>0.09</c:v>
                </c:pt>
                <c:pt idx="6199">
                  <c:v>0.09</c:v>
                </c:pt>
                <c:pt idx="6200">
                  <c:v>0.09</c:v>
                </c:pt>
                <c:pt idx="6201">
                  <c:v>0.09</c:v>
                </c:pt>
                <c:pt idx="6202">
                  <c:v>0.09</c:v>
                </c:pt>
                <c:pt idx="6203">
                  <c:v>0.09</c:v>
                </c:pt>
                <c:pt idx="6204">
                  <c:v>0.09</c:v>
                </c:pt>
                <c:pt idx="6205">
                  <c:v>0.09</c:v>
                </c:pt>
                <c:pt idx="6206">
                  <c:v>0.09</c:v>
                </c:pt>
                <c:pt idx="6207">
                  <c:v>0.09</c:v>
                </c:pt>
                <c:pt idx="6208">
                  <c:v>0.09</c:v>
                </c:pt>
                <c:pt idx="6209">
                  <c:v>0.09</c:v>
                </c:pt>
                <c:pt idx="6210">
                  <c:v>0.09</c:v>
                </c:pt>
                <c:pt idx="6211">
                  <c:v>0.09</c:v>
                </c:pt>
                <c:pt idx="6212">
                  <c:v>0.09</c:v>
                </c:pt>
                <c:pt idx="6213">
                  <c:v>0.09</c:v>
                </c:pt>
                <c:pt idx="6214">
                  <c:v>0.09</c:v>
                </c:pt>
                <c:pt idx="6215">
                  <c:v>0.09</c:v>
                </c:pt>
                <c:pt idx="6216">
                  <c:v>0.09</c:v>
                </c:pt>
                <c:pt idx="6217">
                  <c:v>0.09</c:v>
                </c:pt>
                <c:pt idx="6218">
                  <c:v>0.09</c:v>
                </c:pt>
                <c:pt idx="6219">
                  <c:v>0.09</c:v>
                </c:pt>
                <c:pt idx="6220">
                  <c:v>0.09</c:v>
                </c:pt>
                <c:pt idx="6221">
                  <c:v>0.09</c:v>
                </c:pt>
                <c:pt idx="6222">
                  <c:v>0.09</c:v>
                </c:pt>
                <c:pt idx="6223">
                  <c:v>0.09</c:v>
                </c:pt>
                <c:pt idx="6224">
                  <c:v>0.09</c:v>
                </c:pt>
                <c:pt idx="6225">
                  <c:v>0.09</c:v>
                </c:pt>
                <c:pt idx="6226">
                  <c:v>0.09</c:v>
                </c:pt>
                <c:pt idx="6227">
                  <c:v>0.09</c:v>
                </c:pt>
                <c:pt idx="6228">
                  <c:v>0.09</c:v>
                </c:pt>
                <c:pt idx="6229">
                  <c:v>0.09</c:v>
                </c:pt>
                <c:pt idx="6230">
                  <c:v>0.09</c:v>
                </c:pt>
                <c:pt idx="6231">
                  <c:v>0.09</c:v>
                </c:pt>
                <c:pt idx="6232">
                  <c:v>0.09</c:v>
                </c:pt>
                <c:pt idx="6233">
                  <c:v>0.09</c:v>
                </c:pt>
                <c:pt idx="6234">
                  <c:v>0.09</c:v>
                </c:pt>
                <c:pt idx="6235">
                  <c:v>0.09</c:v>
                </c:pt>
                <c:pt idx="6236">
                  <c:v>0.09</c:v>
                </c:pt>
                <c:pt idx="6237">
                  <c:v>0.09</c:v>
                </c:pt>
                <c:pt idx="6238">
                  <c:v>0.09</c:v>
                </c:pt>
                <c:pt idx="6239">
                  <c:v>0.09</c:v>
                </c:pt>
                <c:pt idx="6240">
                  <c:v>0.09</c:v>
                </c:pt>
                <c:pt idx="6241">
                  <c:v>0.09</c:v>
                </c:pt>
                <c:pt idx="6242">
                  <c:v>0.09</c:v>
                </c:pt>
                <c:pt idx="6243">
                  <c:v>0.09</c:v>
                </c:pt>
                <c:pt idx="6244">
                  <c:v>0.09</c:v>
                </c:pt>
                <c:pt idx="6245">
                  <c:v>0.09</c:v>
                </c:pt>
                <c:pt idx="6246">
                  <c:v>0.09</c:v>
                </c:pt>
                <c:pt idx="6247">
                  <c:v>0.09</c:v>
                </c:pt>
                <c:pt idx="6248">
                  <c:v>0.09</c:v>
                </c:pt>
                <c:pt idx="6249">
                  <c:v>0.09</c:v>
                </c:pt>
                <c:pt idx="6250">
                  <c:v>0.09</c:v>
                </c:pt>
                <c:pt idx="6251">
                  <c:v>0.09</c:v>
                </c:pt>
                <c:pt idx="6252">
                  <c:v>0.09</c:v>
                </c:pt>
                <c:pt idx="6253">
                  <c:v>0.09</c:v>
                </c:pt>
                <c:pt idx="6254">
                  <c:v>0.09</c:v>
                </c:pt>
                <c:pt idx="6255">
                  <c:v>0.09</c:v>
                </c:pt>
                <c:pt idx="6256">
                  <c:v>0.09</c:v>
                </c:pt>
                <c:pt idx="6257">
                  <c:v>0.08</c:v>
                </c:pt>
                <c:pt idx="6258">
                  <c:v>0.08</c:v>
                </c:pt>
                <c:pt idx="6259">
                  <c:v>0.08</c:v>
                </c:pt>
                <c:pt idx="6260">
                  <c:v>0.08</c:v>
                </c:pt>
                <c:pt idx="6261">
                  <c:v>0.08</c:v>
                </c:pt>
                <c:pt idx="6262">
                  <c:v>0.08</c:v>
                </c:pt>
                <c:pt idx="6263">
                  <c:v>0.08</c:v>
                </c:pt>
                <c:pt idx="6264">
                  <c:v>0.08</c:v>
                </c:pt>
                <c:pt idx="6265">
                  <c:v>0.08</c:v>
                </c:pt>
                <c:pt idx="6266">
                  <c:v>0.08</c:v>
                </c:pt>
                <c:pt idx="6267">
                  <c:v>0.09</c:v>
                </c:pt>
                <c:pt idx="6268">
                  <c:v>0.09</c:v>
                </c:pt>
                <c:pt idx="6269">
                  <c:v>0.09</c:v>
                </c:pt>
                <c:pt idx="6270">
                  <c:v>0.09</c:v>
                </c:pt>
                <c:pt idx="6271">
                  <c:v>0.09</c:v>
                </c:pt>
                <c:pt idx="6272">
                  <c:v>0.09</c:v>
                </c:pt>
                <c:pt idx="6273">
                  <c:v>0.09</c:v>
                </c:pt>
                <c:pt idx="6274">
                  <c:v>0.09</c:v>
                </c:pt>
                <c:pt idx="6275">
                  <c:v>0.08</c:v>
                </c:pt>
                <c:pt idx="6276">
                  <c:v>0.08</c:v>
                </c:pt>
                <c:pt idx="6277">
                  <c:v>0.08</c:v>
                </c:pt>
                <c:pt idx="6278">
                  <c:v>0.08</c:v>
                </c:pt>
                <c:pt idx="6279">
                  <c:v>0.08</c:v>
                </c:pt>
                <c:pt idx="6280">
                  <c:v>0.08</c:v>
                </c:pt>
                <c:pt idx="6281">
                  <c:v>0.08</c:v>
                </c:pt>
                <c:pt idx="6282">
                  <c:v>0.08</c:v>
                </c:pt>
                <c:pt idx="6283">
                  <c:v>0.08</c:v>
                </c:pt>
                <c:pt idx="6284">
                  <c:v>0.08</c:v>
                </c:pt>
                <c:pt idx="6285">
                  <c:v>0.08</c:v>
                </c:pt>
                <c:pt idx="6286">
                  <c:v>0.08</c:v>
                </c:pt>
                <c:pt idx="6287">
                  <c:v>0.09</c:v>
                </c:pt>
                <c:pt idx="6288">
                  <c:v>0.09</c:v>
                </c:pt>
                <c:pt idx="6289">
                  <c:v>0.09</c:v>
                </c:pt>
                <c:pt idx="6290">
                  <c:v>0.08</c:v>
                </c:pt>
                <c:pt idx="6291">
                  <c:v>0.09</c:v>
                </c:pt>
                <c:pt idx="6292">
                  <c:v>0.09</c:v>
                </c:pt>
                <c:pt idx="6293">
                  <c:v>0.09</c:v>
                </c:pt>
                <c:pt idx="6294">
                  <c:v>0.09</c:v>
                </c:pt>
                <c:pt idx="6295">
                  <c:v>0.09</c:v>
                </c:pt>
                <c:pt idx="6296">
                  <c:v>0.09</c:v>
                </c:pt>
                <c:pt idx="6297">
                  <c:v>0.09</c:v>
                </c:pt>
                <c:pt idx="6298">
                  <c:v>0.09</c:v>
                </c:pt>
                <c:pt idx="6299">
                  <c:v>0.09</c:v>
                </c:pt>
                <c:pt idx="6300">
                  <c:v>0.09</c:v>
                </c:pt>
                <c:pt idx="6301">
                  <c:v>0.09</c:v>
                </c:pt>
                <c:pt idx="6302">
                  <c:v>0.09</c:v>
                </c:pt>
                <c:pt idx="6303">
                  <c:v>0.09</c:v>
                </c:pt>
                <c:pt idx="6304">
                  <c:v>0.09</c:v>
                </c:pt>
                <c:pt idx="6305">
                  <c:v>0.09</c:v>
                </c:pt>
                <c:pt idx="6306">
                  <c:v>0.09</c:v>
                </c:pt>
                <c:pt idx="6307">
                  <c:v>0.09</c:v>
                </c:pt>
                <c:pt idx="6308">
                  <c:v>0.09</c:v>
                </c:pt>
                <c:pt idx="6309">
                  <c:v>0.09</c:v>
                </c:pt>
                <c:pt idx="6310">
                  <c:v>0.09</c:v>
                </c:pt>
                <c:pt idx="6311">
                  <c:v>0.09</c:v>
                </c:pt>
                <c:pt idx="6312">
                  <c:v>0.09</c:v>
                </c:pt>
                <c:pt idx="6313">
                  <c:v>0.09</c:v>
                </c:pt>
                <c:pt idx="6314">
                  <c:v>0.09</c:v>
                </c:pt>
                <c:pt idx="6315">
                  <c:v>0.09</c:v>
                </c:pt>
                <c:pt idx="6316">
                  <c:v>0.09</c:v>
                </c:pt>
                <c:pt idx="6317">
                  <c:v>0.09</c:v>
                </c:pt>
                <c:pt idx="6318">
                  <c:v>0.09</c:v>
                </c:pt>
                <c:pt idx="6319">
                  <c:v>0.09</c:v>
                </c:pt>
                <c:pt idx="6320">
                  <c:v>0.09</c:v>
                </c:pt>
                <c:pt idx="6321">
                  <c:v>0.09</c:v>
                </c:pt>
                <c:pt idx="6322">
                  <c:v>0.09</c:v>
                </c:pt>
                <c:pt idx="6323">
                  <c:v>0.09</c:v>
                </c:pt>
                <c:pt idx="6324">
                  <c:v>0.09</c:v>
                </c:pt>
                <c:pt idx="6325">
                  <c:v>0.09</c:v>
                </c:pt>
                <c:pt idx="6326">
                  <c:v>0.09</c:v>
                </c:pt>
                <c:pt idx="6327">
                  <c:v>0.09</c:v>
                </c:pt>
                <c:pt idx="6328">
                  <c:v>0.09</c:v>
                </c:pt>
                <c:pt idx="6329">
                  <c:v>0.09</c:v>
                </c:pt>
                <c:pt idx="6330">
                  <c:v>0.09</c:v>
                </c:pt>
                <c:pt idx="6331">
                  <c:v>0.09</c:v>
                </c:pt>
                <c:pt idx="6332">
                  <c:v>0.09</c:v>
                </c:pt>
                <c:pt idx="6333">
                  <c:v>0.09</c:v>
                </c:pt>
                <c:pt idx="6334">
                  <c:v>0.09</c:v>
                </c:pt>
                <c:pt idx="6335">
                  <c:v>0.09</c:v>
                </c:pt>
                <c:pt idx="6336">
                  <c:v>0.09</c:v>
                </c:pt>
                <c:pt idx="6337">
                  <c:v>0.09</c:v>
                </c:pt>
                <c:pt idx="6338">
                  <c:v>0.09</c:v>
                </c:pt>
                <c:pt idx="6339">
                  <c:v>0.09</c:v>
                </c:pt>
                <c:pt idx="6340">
                  <c:v>0.09</c:v>
                </c:pt>
                <c:pt idx="6341">
                  <c:v>0.09</c:v>
                </c:pt>
                <c:pt idx="6342">
                  <c:v>0.09</c:v>
                </c:pt>
                <c:pt idx="6343">
                  <c:v>0.09</c:v>
                </c:pt>
                <c:pt idx="6344">
                  <c:v>0.09</c:v>
                </c:pt>
                <c:pt idx="6345">
                  <c:v>0.09</c:v>
                </c:pt>
                <c:pt idx="6346">
                  <c:v>0.09</c:v>
                </c:pt>
                <c:pt idx="6347">
                  <c:v>0.09</c:v>
                </c:pt>
                <c:pt idx="6348">
                  <c:v>0.09</c:v>
                </c:pt>
                <c:pt idx="6349">
                  <c:v>0.09</c:v>
                </c:pt>
                <c:pt idx="6350">
                  <c:v>0.09</c:v>
                </c:pt>
                <c:pt idx="6351">
                  <c:v>0.09</c:v>
                </c:pt>
                <c:pt idx="6352">
                  <c:v>0.09</c:v>
                </c:pt>
                <c:pt idx="6353">
                  <c:v>0.09</c:v>
                </c:pt>
                <c:pt idx="6354">
                  <c:v>0.09</c:v>
                </c:pt>
                <c:pt idx="6355">
                  <c:v>0.09</c:v>
                </c:pt>
                <c:pt idx="6356">
                  <c:v>0.09</c:v>
                </c:pt>
                <c:pt idx="6357">
                  <c:v>0.09</c:v>
                </c:pt>
                <c:pt idx="6358">
                  <c:v>0.09</c:v>
                </c:pt>
                <c:pt idx="6359">
                  <c:v>0.09</c:v>
                </c:pt>
                <c:pt idx="6360">
                  <c:v>0.09</c:v>
                </c:pt>
                <c:pt idx="6361">
                  <c:v>0.09</c:v>
                </c:pt>
                <c:pt idx="6362">
                  <c:v>0.09</c:v>
                </c:pt>
                <c:pt idx="6363">
                  <c:v>0.09</c:v>
                </c:pt>
                <c:pt idx="6364">
                  <c:v>0.09</c:v>
                </c:pt>
                <c:pt idx="6365">
                  <c:v>0.09</c:v>
                </c:pt>
                <c:pt idx="6366">
                  <c:v>0.09</c:v>
                </c:pt>
                <c:pt idx="6367">
                  <c:v>0.09</c:v>
                </c:pt>
                <c:pt idx="6368">
                  <c:v>0.09</c:v>
                </c:pt>
                <c:pt idx="6369">
                  <c:v>0.09</c:v>
                </c:pt>
                <c:pt idx="6370">
                  <c:v>0.09</c:v>
                </c:pt>
                <c:pt idx="6371">
                  <c:v>0.09</c:v>
                </c:pt>
                <c:pt idx="6372">
                  <c:v>0.09</c:v>
                </c:pt>
                <c:pt idx="6373">
                  <c:v>0.09</c:v>
                </c:pt>
                <c:pt idx="6374">
                  <c:v>0.09</c:v>
                </c:pt>
                <c:pt idx="6375">
                  <c:v>0.09</c:v>
                </c:pt>
                <c:pt idx="6376">
                  <c:v>0.09</c:v>
                </c:pt>
                <c:pt idx="6377">
                  <c:v>0.09</c:v>
                </c:pt>
                <c:pt idx="6378">
                  <c:v>0.09</c:v>
                </c:pt>
                <c:pt idx="6379">
                  <c:v>0.08</c:v>
                </c:pt>
                <c:pt idx="6380">
                  <c:v>0.08</c:v>
                </c:pt>
                <c:pt idx="6381">
                  <c:v>0.08</c:v>
                </c:pt>
                <c:pt idx="6382">
                  <c:v>0.08</c:v>
                </c:pt>
                <c:pt idx="6383">
                  <c:v>0.08</c:v>
                </c:pt>
                <c:pt idx="6384">
                  <c:v>0.08</c:v>
                </c:pt>
                <c:pt idx="6385">
                  <c:v>0.08</c:v>
                </c:pt>
                <c:pt idx="6386">
                  <c:v>0.08</c:v>
                </c:pt>
                <c:pt idx="6387">
                  <c:v>0.08</c:v>
                </c:pt>
                <c:pt idx="6388">
                  <c:v>0.08</c:v>
                </c:pt>
                <c:pt idx="6389">
                  <c:v>0.08</c:v>
                </c:pt>
                <c:pt idx="6390">
                  <c:v>0.08</c:v>
                </c:pt>
                <c:pt idx="6391">
                  <c:v>0.08</c:v>
                </c:pt>
                <c:pt idx="6392">
                  <c:v>0.08</c:v>
                </c:pt>
                <c:pt idx="6393">
                  <c:v>0.08</c:v>
                </c:pt>
                <c:pt idx="6394">
                  <c:v>0.08</c:v>
                </c:pt>
                <c:pt idx="6395">
                  <c:v>0.08</c:v>
                </c:pt>
                <c:pt idx="6396">
                  <c:v>0.08</c:v>
                </c:pt>
                <c:pt idx="6397">
                  <c:v>0.08</c:v>
                </c:pt>
                <c:pt idx="6398">
                  <c:v>0.08</c:v>
                </c:pt>
                <c:pt idx="6399">
                  <c:v>0.08</c:v>
                </c:pt>
                <c:pt idx="6400">
                  <c:v>0.08</c:v>
                </c:pt>
                <c:pt idx="6401">
                  <c:v>0.08</c:v>
                </c:pt>
                <c:pt idx="6402">
                  <c:v>0.08</c:v>
                </c:pt>
                <c:pt idx="6403">
                  <c:v>0.08</c:v>
                </c:pt>
                <c:pt idx="6404">
                  <c:v>0.08</c:v>
                </c:pt>
                <c:pt idx="6405">
                  <c:v>0.08</c:v>
                </c:pt>
                <c:pt idx="6406">
                  <c:v>0.08</c:v>
                </c:pt>
                <c:pt idx="6407">
                  <c:v>0.08</c:v>
                </c:pt>
                <c:pt idx="6408">
                  <c:v>0.08</c:v>
                </c:pt>
                <c:pt idx="6409">
                  <c:v>0.08</c:v>
                </c:pt>
                <c:pt idx="6410">
                  <c:v>0.08</c:v>
                </c:pt>
                <c:pt idx="6411">
                  <c:v>0.08</c:v>
                </c:pt>
                <c:pt idx="6412">
                  <c:v>0.08</c:v>
                </c:pt>
                <c:pt idx="6413">
                  <c:v>0.08</c:v>
                </c:pt>
                <c:pt idx="6414">
                  <c:v>0.08</c:v>
                </c:pt>
                <c:pt idx="6415">
                  <c:v>0.08</c:v>
                </c:pt>
                <c:pt idx="6416">
                  <c:v>0.09</c:v>
                </c:pt>
                <c:pt idx="6417">
                  <c:v>0.09</c:v>
                </c:pt>
                <c:pt idx="6418">
                  <c:v>0.09</c:v>
                </c:pt>
                <c:pt idx="6419">
                  <c:v>0.09</c:v>
                </c:pt>
                <c:pt idx="6420">
                  <c:v>0.09</c:v>
                </c:pt>
                <c:pt idx="6421">
                  <c:v>0.09</c:v>
                </c:pt>
                <c:pt idx="6422">
                  <c:v>0.09</c:v>
                </c:pt>
                <c:pt idx="6423">
                  <c:v>0.09</c:v>
                </c:pt>
                <c:pt idx="6424">
                  <c:v>0.09</c:v>
                </c:pt>
                <c:pt idx="6425">
                  <c:v>0.09</c:v>
                </c:pt>
                <c:pt idx="6426">
                  <c:v>0.09</c:v>
                </c:pt>
                <c:pt idx="6427">
                  <c:v>0.09</c:v>
                </c:pt>
                <c:pt idx="6428">
                  <c:v>0.09</c:v>
                </c:pt>
                <c:pt idx="6429">
                  <c:v>0.09</c:v>
                </c:pt>
                <c:pt idx="6430">
                  <c:v>0.09</c:v>
                </c:pt>
                <c:pt idx="6431">
                  <c:v>0.09</c:v>
                </c:pt>
                <c:pt idx="6432">
                  <c:v>0.09</c:v>
                </c:pt>
                <c:pt idx="6433">
                  <c:v>0.09</c:v>
                </c:pt>
                <c:pt idx="6434">
                  <c:v>0.08</c:v>
                </c:pt>
                <c:pt idx="6435">
                  <c:v>0.08</c:v>
                </c:pt>
                <c:pt idx="6436">
                  <c:v>0.08</c:v>
                </c:pt>
                <c:pt idx="6437">
                  <c:v>0.08</c:v>
                </c:pt>
                <c:pt idx="6438">
                  <c:v>0.08</c:v>
                </c:pt>
                <c:pt idx="6439">
                  <c:v>0.08</c:v>
                </c:pt>
                <c:pt idx="6440">
                  <c:v>0.09</c:v>
                </c:pt>
                <c:pt idx="6441">
                  <c:v>0.09</c:v>
                </c:pt>
                <c:pt idx="6442">
                  <c:v>0.09</c:v>
                </c:pt>
                <c:pt idx="6443">
                  <c:v>0.09</c:v>
                </c:pt>
                <c:pt idx="6444">
                  <c:v>0.09</c:v>
                </c:pt>
                <c:pt idx="6445">
                  <c:v>0.09</c:v>
                </c:pt>
                <c:pt idx="6446">
                  <c:v>0.09</c:v>
                </c:pt>
                <c:pt idx="6447">
                  <c:v>0.09</c:v>
                </c:pt>
                <c:pt idx="6448">
                  <c:v>0.09</c:v>
                </c:pt>
                <c:pt idx="6449">
                  <c:v>0.09</c:v>
                </c:pt>
                <c:pt idx="6450">
                  <c:v>0.09</c:v>
                </c:pt>
                <c:pt idx="6451">
                  <c:v>0.09</c:v>
                </c:pt>
                <c:pt idx="6452">
                  <c:v>0.09</c:v>
                </c:pt>
                <c:pt idx="6453">
                  <c:v>0.09</c:v>
                </c:pt>
                <c:pt idx="6454">
                  <c:v>0.09</c:v>
                </c:pt>
                <c:pt idx="6455">
                  <c:v>0.09</c:v>
                </c:pt>
                <c:pt idx="6456">
                  <c:v>0.09</c:v>
                </c:pt>
                <c:pt idx="6457">
                  <c:v>0.09</c:v>
                </c:pt>
                <c:pt idx="6458">
                  <c:v>0.09</c:v>
                </c:pt>
                <c:pt idx="6459">
                  <c:v>0.09</c:v>
                </c:pt>
                <c:pt idx="6460">
                  <c:v>0.09</c:v>
                </c:pt>
                <c:pt idx="6461">
                  <c:v>0.09</c:v>
                </c:pt>
                <c:pt idx="6462">
                  <c:v>0.09</c:v>
                </c:pt>
                <c:pt idx="6463">
                  <c:v>0.09</c:v>
                </c:pt>
                <c:pt idx="6464">
                  <c:v>0.09</c:v>
                </c:pt>
                <c:pt idx="6465">
                  <c:v>0.09</c:v>
                </c:pt>
                <c:pt idx="6466">
                  <c:v>0.09</c:v>
                </c:pt>
                <c:pt idx="6467">
                  <c:v>0.09</c:v>
                </c:pt>
                <c:pt idx="6468">
                  <c:v>0.09</c:v>
                </c:pt>
                <c:pt idx="6469">
                  <c:v>0.09</c:v>
                </c:pt>
                <c:pt idx="6470">
                  <c:v>0.09</c:v>
                </c:pt>
                <c:pt idx="6471">
                  <c:v>0.09</c:v>
                </c:pt>
                <c:pt idx="6472">
                  <c:v>0.09</c:v>
                </c:pt>
                <c:pt idx="6473">
                  <c:v>0.09</c:v>
                </c:pt>
                <c:pt idx="6474">
                  <c:v>0.09</c:v>
                </c:pt>
                <c:pt idx="6475">
                  <c:v>0.09</c:v>
                </c:pt>
                <c:pt idx="6476">
                  <c:v>0.09</c:v>
                </c:pt>
                <c:pt idx="6477">
                  <c:v>0.09</c:v>
                </c:pt>
                <c:pt idx="6478">
                  <c:v>0.1</c:v>
                </c:pt>
                <c:pt idx="6479">
                  <c:v>0.1</c:v>
                </c:pt>
                <c:pt idx="6480">
                  <c:v>0.11</c:v>
                </c:pt>
                <c:pt idx="6481">
                  <c:v>0.11</c:v>
                </c:pt>
                <c:pt idx="6482">
                  <c:v>0.12</c:v>
                </c:pt>
                <c:pt idx="6483">
                  <c:v>0.13</c:v>
                </c:pt>
                <c:pt idx="6484">
                  <c:v>0.13</c:v>
                </c:pt>
                <c:pt idx="6485">
                  <c:v>0.14000000000000001</c:v>
                </c:pt>
                <c:pt idx="6486">
                  <c:v>0.14000000000000001</c:v>
                </c:pt>
                <c:pt idx="6487">
                  <c:v>0.13</c:v>
                </c:pt>
                <c:pt idx="6488">
                  <c:v>0.13</c:v>
                </c:pt>
                <c:pt idx="6489">
                  <c:v>0.13</c:v>
                </c:pt>
                <c:pt idx="6490">
                  <c:v>0.12</c:v>
                </c:pt>
                <c:pt idx="6491">
                  <c:v>0.12</c:v>
                </c:pt>
                <c:pt idx="6492">
                  <c:v>0.12</c:v>
                </c:pt>
                <c:pt idx="6493">
                  <c:v>0.12</c:v>
                </c:pt>
                <c:pt idx="6494">
                  <c:v>0.11</c:v>
                </c:pt>
                <c:pt idx="6495">
                  <c:v>0.11</c:v>
                </c:pt>
                <c:pt idx="6496">
                  <c:v>0.11</c:v>
                </c:pt>
                <c:pt idx="6497">
                  <c:v>0.1</c:v>
                </c:pt>
                <c:pt idx="6498">
                  <c:v>0.1</c:v>
                </c:pt>
                <c:pt idx="6499">
                  <c:v>0.1</c:v>
                </c:pt>
                <c:pt idx="6500">
                  <c:v>0.1</c:v>
                </c:pt>
                <c:pt idx="6501">
                  <c:v>0.1</c:v>
                </c:pt>
                <c:pt idx="6502">
                  <c:v>0.09</c:v>
                </c:pt>
                <c:pt idx="6503">
                  <c:v>0.09</c:v>
                </c:pt>
                <c:pt idx="6504">
                  <c:v>0.09</c:v>
                </c:pt>
                <c:pt idx="6505">
                  <c:v>0.09</c:v>
                </c:pt>
                <c:pt idx="6506">
                  <c:v>0.09</c:v>
                </c:pt>
                <c:pt idx="6507">
                  <c:v>0.09</c:v>
                </c:pt>
                <c:pt idx="6508">
                  <c:v>0.09</c:v>
                </c:pt>
                <c:pt idx="6509">
                  <c:v>0.09</c:v>
                </c:pt>
                <c:pt idx="6510">
                  <c:v>0.09</c:v>
                </c:pt>
                <c:pt idx="6511">
                  <c:v>0.09</c:v>
                </c:pt>
                <c:pt idx="6512">
                  <c:v>0.09</c:v>
                </c:pt>
                <c:pt idx="6513">
                  <c:v>0.09</c:v>
                </c:pt>
                <c:pt idx="6514">
                  <c:v>0.09</c:v>
                </c:pt>
                <c:pt idx="6515">
                  <c:v>0.09</c:v>
                </c:pt>
                <c:pt idx="6516">
                  <c:v>0.09</c:v>
                </c:pt>
                <c:pt idx="6517">
                  <c:v>0.09</c:v>
                </c:pt>
                <c:pt idx="6518">
                  <c:v>0.09</c:v>
                </c:pt>
                <c:pt idx="6519">
                  <c:v>0.09</c:v>
                </c:pt>
                <c:pt idx="6520">
                  <c:v>0.09</c:v>
                </c:pt>
                <c:pt idx="6521">
                  <c:v>0.09</c:v>
                </c:pt>
                <c:pt idx="6522">
                  <c:v>0.09</c:v>
                </c:pt>
                <c:pt idx="6523">
                  <c:v>0.09</c:v>
                </c:pt>
                <c:pt idx="6524">
                  <c:v>0.09</c:v>
                </c:pt>
                <c:pt idx="6525">
                  <c:v>0.09</c:v>
                </c:pt>
                <c:pt idx="6526">
                  <c:v>0.09</c:v>
                </c:pt>
                <c:pt idx="6527">
                  <c:v>0.09</c:v>
                </c:pt>
                <c:pt idx="6528">
                  <c:v>0.09</c:v>
                </c:pt>
                <c:pt idx="6529">
                  <c:v>0.09</c:v>
                </c:pt>
                <c:pt idx="6530">
                  <c:v>0.09</c:v>
                </c:pt>
                <c:pt idx="6531">
                  <c:v>0.09</c:v>
                </c:pt>
                <c:pt idx="6532">
                  <c:v>0.09</c:v>
                </c:pt>
                <c:pt idx="6533">
                  <c:v>0.09</c:v>
                </c:pt>
                <c:pt idx="6534">
                  <c:v>0.09</c:v>
                </c:pt>
                <c:pt idx="6535">
                  <c:v>0.09</c:v>
                </c:pt>
                <c:pt idx="6536">
                  <c:v>0.09</c:v>
                </c:pt>
                <c:pt idx="6537">
                  <c:v>0.09</c:v>
                </c:pt>
                <c:pt idx="6538">
                  <c:v>0.09</c:v>
                </c:pt>
                <c:pt idx="6539">
                  <c:v>0.09</c:v>
                </c:pt>
                <c:pt idx="6540">
                  <c:v>0.09</c:v>
                </c:pt>
                <c:pt idx="6541">
                  <c:v>0.09</c:v>
                </c:pt>
                <c:pt idx="6542">
                  <c:v>0.09</c:v>
                </c:pt>
                <c:pt idx="6543">
                  <c:v>0.09</c:v>
                </c:pt>
                <c:pt idx="6544">
                  <c:v>0.09</c:v>
                </c:pt>
                <c:pt idx="6545">
                  <c:v>0.09</c:v>
                </c:pt>
                <c:pt idx="6546">
                  <c:v>0.09</c:v>
                </c:pt>
                <c:pt idx="6547">
                  <c:v>0.09</c:v>
                </c:pt>
                <c:pt idx="6548">
                  <c:v>0.09</c:v>
                </c:pt>
                <c:pt idx="6549">
                  <c:v>0.09</c:v>
                </c:pt>
                <c:pt idx="6550">
                  <c:v>0.09</c:v>
                </c:pt>
                <c:pt idx="6551">
                  <c:v>0.09</c:v>
                </c:pt>
                <c:pt idx="6552">
                  <c:v>0.09</c:v>
                </c:pt>
                <c:pt idx="6553">
                  <c:v>0.09</c:v>
                </c:pt>
                <c:pt idx="6554">
                  <c:v>0.09</c:v>
                </c:pt>
                <c:pt idx="6555">
                  <c:v>0.09</c:v>
                </c:pt>
                <c:pt idx="6556">
                  <c:v>0.09</c:v>
                </c:pt>
                <c:pt idx="6557">
                  <c:v>0.09</c:v>
                </c:pt>
                <c:pt idx="6558">
                  <c:v>0.09</c:v>
                </c:pt>
                <c:pt idx="6559">
                  <c:v>0.09</c:v>
                </c:pt>
                <c:pt idx="6560">
                  <c:v>0.09</c:v>
                </c:pt>
                <c:pt idx="6561">
                  <c:v>0.09</c:v>
                </c:pt>
                <c:pt idx="6562">
                  <c:v>0.09</c:v>
                </c:pt>
                <c:pt idx="6563">
                  <c:v>0.09</c:v>
                </c:pt>
                <c:pt idx="6564">
                  <c:v>0.09</c:v>
                </c:pt>
                <c:pt idx="6565">
                  <c:v>0.09</c:v>
                </c:pt>
                <c:pt idx="6566">
                  <c:v>0.09</c:v>
                </c:pt>
                <c:pt idx="6567">
                  <c:v>0.09</c:v>
                </c:pt>
                <c:pt idx="6568">
                  <c:v>0.09</c:v>
                </c:pt>
                <c:pt idx="6569">
                  <c:v>0.09</c:v>
                </c:pt>
                <c:pt idx="6570">
                  <c:v>0.09</c:v>
                </c:pt>
                <c:pt idx="6571">
                  <c:v>0.09</c:v>
                </c:pt>
                <c:pt idx="6572">
                  <c:v>0.09</c:v>
                </c:pt>
                <c:pt idx="6573">
                  <c:v>0.09</c:v>
                </c:pt>
                <c:pt idx="6574">
                  <c:v>0.09</c:v>
                </c:pt>
                <c:pt idx="6575">
                  <c:v>0.09</c:v>
                </c:pt>
                <c:pt idx="6576">
                  <c:v>0.09</c:v>
                </c:pt>
                <c:pt idx="6577">
                  <c:v>0.09</c:v>
                </c:pt>
                <c:pt idx="6578">
                  <c:v>0.09</c:v>
                </c:pt>
                <c:pt idx="6579">
                  <c:v>0.09</c:v>
                </c:pt>
                <c:pt idx="6580">
                  <c:v>0.09</c:v>
                </c:pt>
                <c:pt idx="6581">
                  <c:v>0.09</c:v>
                </c:pt>
                <c:pt idx="6582">
                  <c:v>0.09</c:v>
                </c:pt>
                <c:pt idx="6583">
                  <c:v>0.09</c:v>
                </c:pt>
                <c:pt idx="6584">
                  <c:v>0.09</c:v>
                </c:pt>
                <c:pt idx="6585">
                  <c:v>0.09</c:v>
                </c:pt>
                <c:pt idx="6586">
                  <c:v>0.09</c:v>
                </c:pt>
                <c:pt idx="6587">
                  <c:v>0.09</c:v>
                </c:pt>
                <c:pt idx="6588">
                  <c:v>0.09</c:v>
                </c:pt>
                <c:pt idx="6589">
                  <c:v>0.09</c:v>
                </c:pt>
                <c:pt idx="6590">
                  <c:v>0.09</c:v>
                </c:pt>
                <c:pt idx="6591">
                  <c:v>0.09</c:v>
                </c:pt>
                <c:pt idx="6592">
                  <c:v>0.09</c:v>
                </c:pt>
                <c:pt idx="6593">
                  <c:v>0.09</c:v>
                </c:pt>
                <c:pt idx="6594">
                  <c:v>0.09</c:v>
                </c:pt>
                <c:pt idx="6595">
                  <c:v>0.09</c:v>
                </c:pt>
                <c:pt idx="6596">
                  <c:v>0.09</c:v>
                </c:pt>
                <c:pt idx="6597">
                  <c:v>0.09</c:v>
                </c:pt>
                <c:pt idx="6598">
                  <c:v>0.09</c:v>
                </c:pt>
                <c:pt idx="6599">
                  <c:v>0.09</c:v>
                </c:pt>
                <c:pt idx="6600">
                  <c:v>0.09</c:v>
                </c:pt>
                <c:pt idx="6601">
                  <c:v>0.09</c:v>
                </c:pt>
                <c:pt idx="6602">
                  <c:v>0.09</c:v>
                </c:pt>
                <c:pt idx="6603">
                  <c:v>0.09</c:v>
                </c:pt>
                <c:pt idx="6604">
                  <c:v>0.09</c:v>
                </c:pt>
                <c:pt idx="6605">
                  <c:v>0.09</c:v>
                </c:pt>
                <c:pt idx="6606">
                  <c:v>0.09</c:v>
                </c:pt>
                <c:pt idx="6607">
                  <c:v>0.09</c:v>
                </c:pt>
                <c:pt idx="6608">
                  <c:v>0.09</c:v>
                </c:pt>
                <c:pt idx="6609">
                  <c:v>0.09</c:v>
                </c:pt>
                <c:pt idx="6610">
                  <c:v>0.09</c:v>
                </c:pt>
                <c:pt idx="6611">
                  <c:v>0.09</c:v>
                </c:pt>
                <c:pt idx="6612">
                  <c:v>0.09</c:v>
                </c:pt>
                <c:pt idx="6613">
                  <c:v>0.09</c:v>
                </c:pt>
                <c:pt idx="6614">
                  <c:v>0.09</c:v>
                </c:pt>
                <c:pt idx="6615">
                  <c:v>0.09</c:v>
                </c:pt>
                <c:pt idx="6616">
                  <c:v>0.09</c:v>
                </c:pt>
                <c:pt idx="6617">
                  <c:v>0.09</c:v>
                </c:pt>
                <c:pt idx="6618">
                  <c:v>0.09</c:v>
                </c:pt>
                <c:pt idx="6619">
                  <c:v>0.09</c:v>
                </c:pt>
                <c:pt idx="6620">
                  <c:v>0.09</c:v>
                </c:pt>
                <c:pt idx="6621">
                  <c:v>0.09</c:v>
                </c:pt>
                <c:pt idx="6622">
                  <c:v>0.09</c:v>
                </c:pt>
                <c:pt idx="6623">
                  <c:v>0.09</c:v>
                </c:pt>
                <c:pt idx="6624">
                  <c:v>0.09</c:v>
                </c:pt>
                <c:pt idx="6625">
                  <c:v>0.09</c:v>
                </c:pt>
                <c:pt idx="6626">
                  <c:v>0.09</c:v>
                </c:pt>
                <c:pt idx="6627">
                  <c:v>0.09</c:v>
                </c:pt>
                <c:pt idx="6628">
                  <c:v>0.09</c:v>
                </c:pt>
                <c:pt idx="6629">
                  <c:v>0.09</c:v>
                </c:pt>
                <c:pt idx="6630">
                  <c:v>0.09</c:v>
                </c:pt>
                <c:pt idx="6631">
                  <c:v>0.09</c:v>
                </c:pt>
                <c:pt idx="6632">
                  <c:v>0.09</c:v>
                </c:pt>
                <c:pt idx="6633">
                  <c:v>0.09</c:v>
                </c:pt>
                <c:pt idx="6634">
                  <c:v>0.09</c:v>
                </c:pt>
                <c:pt idx="6635">
                  <c:v>0.09</c:v>
                </c:pt>
                <c:pt idx="6636">
                  <c:v>0.09</c:v>
                </c:pt>
                <c:pt idx="6637">
                  <c:v>0.09</c:v>
                </c:pt>
                <c:pt idx="6638">
                  <c:v>0.09</c:v>
                </c:pt>
                <c:pt idx="6639">
                  <c:v>0.09</c:v>
                </c:pt>
                <c:pt idx="6640">
                  <c:v>0.09</c:v>
                </c:pt>
                <c:pt idx="6641">
                  <c:v>0.09</c:v>
                </c:pt>
                <c:pt idx="6642">
                  <c:v>0.09</c:v>
                </c:pt>
                <c:pt idx="6643">
                  <c:v>0.09</c:v>
                </c:pt>
                <c:pt idx="6644">
                  <c:v>0.09</c:v>
                </c:pt>
                <c:pt idx="6645">
                  <c:v>0.09</c:v>
                </c:pt>
                <c:pt idx="6646">
                  <c:v>0.09</c:v>
                </c:pt>
                <c:pt idx="6647">
                  <c:v>0.09</c:v>
                </c:pt>
                <c:pt idx="6648">
                  <c:v>0.09</c:v>
                </c:pt>
                <c:pt idx="6649">
                  <c:v>0.09</c:v>
                </c:pt>
                <c:pt idx="6650">
                  <c:v>0.09</c:v>
                </c:pt>
                <c:pt idx="6651">
                  <c:v>0.09</c:v>
                </c:pt>
                <c:pt idx="6652">
                  <c:v>0.09</c:v>
                </c:pt>
                <c:pt idx="6653">
                  <c:v>0.09</c:v>
                </c:pt>
                <c:pt idx="6654">
                  <c:v>0.09</c:v>
                </c:pt>
                <c:pt idx="6655">
                  <c:v>0.09</c:v>
                </c:pt>
                <c:pt idx="6656">
                  <c:v>0.09</c:v>
                </c:pt>
                <c:pt idx="6657">
                  <c:v>0.09</c:v>
                </c:pt>
                <c:pt idx="6658">
                  <c:v>0.09</c:v>
                </c:pt>
                <c:pt idx="6659">
                  <c:v>0.09</c:v>
                </c:pt>
                <c:pt idx="6660">
                  <c:v>0.09</c:v>
                </c:pt>
                <c:pt idx="6661">
                  <c:v>0.09</c:v>
                </c:pt>
                <c:pt idx="6662">
                  <c:v>0.09</c:v>
                </c:pt>
                <c:pt idx="6663">
                  <c:v>0.09</c:v>
                </c:pt>
                <c:pt idx="6664">
                  <c:v>0.09</c:v>
                </c:pt>
                <c:pt idx="6665">
                  <c:v>0.09</c:v>
                </c:pt>
                <c:pt idx="6666">
                  <c:v>0.09</c:v>
                </c:pt>
                <c:pt idx="6667">
                  <c:v>0.09</c:v>
                </c:pt>
                <c:pt idx="6668">
                  <c:v>0.09</c:v>
                </c:pt>
                <c:pt idx="6669">
                  <c:v>0.09</c:v>
                </c:pt>
                <c:pt idx="6670">
                  <c:v>0.09</c:v>
                </c:pt>
                <c:pt idx="6671">
                  <c:v>0.09</c:v>
                </c:pt>
                <c:pt idx="6672">
                  <c:v>0.09</c:v>
                </c:pt>
                <c:pt idx="6673">
                  <c:v>0.09</c:v>
                </c:pt>
                <c:pt idx="6674">
                  <c:v>0.09</c:v>
                </c:pt>
                <c:pt idx="6675">
                  <c:v>0.09</c:v>
                </c:pt>
                <c:pt idx="6676">
                  <c:v>0.09</c:v>
                </c:pt>
                <c:pt idx="6677">
                  <c:v>0.09</c:v>
                </c:pt>
                <c:pt idx="6678">
                  <c:v>0.09</c:v>
                </c:pt>
                <c:pt idx="6679">
                  <c:v>0.09</c:v>
                </c:pt>
                <c:pt idx="6680">
                  <c:v>0.09</c:v>
                </c:pt>
                <c:pt idx="6681">
                  <c:v>0.09</c:v>
                </c:pt>
                <c:pt idx="6682">
                  <c:v>0.09</c:v>
                </c:pt>
                <c:pt idx="6683">
                  <c:v>0.09</c:v>
                </c:pt>
                <c:pt idx="6684">
                  <c:v>0.09</c:v>
                </c:pt>
                <c:pt idx="6685">
                  <c:v>0.09</c:v>
                </c:pt>
                <c:pt idx="6686">
                  <c:v>0.09</c:v>
                </c:pt>
                <c:pt idx="6687">
                  <c:v>0.09</c:v>
                </c:pt>
                <c:pt idx="6688">
                  <c:v>0.09</c:v>
                </c:pt>
                <c:pt idx="6689">
                  <c:v>0.09</c:v>
                </c:pt>
                <c:pt idx="6690">
                  <c:v>0.09</c:v>
                </c:pt>
                <c:pt idx="6691">
                  <c:v>0.09</c:v>
                </c:pt>
                <c:pt idx="6692">
                  <c:v>0.09</c:v>
                </c:pt>
                <c:pt idx="6693">
                  <c:v>0.09</c:v>
                </c:pt>
                <c:pt idx="6694">
                  <c:v>0.09</c:v>
                </c:pt>
                <c:pt idx="6695">
                  <c:v>0.09</c:v>
                </c:pt>
                <c:pt idx="6696">
                  <c:v>0.09</c:v>
                </c:pt>
                <c:pt idx="6697">
                  <c:v>0.09</c:v>
                </c:pt>
                <c:pt idx="6698">
                  <c:v>0.09</c:v>
                </c:pt>
                <c:pt idx="6699">
                  <c:v>0.09</c:v>
                </c:pt>
                <c:pt idx="6700">
                  <c:v>0.09</c:v>
                </c:pt>
                <c:pt idx="6701">
                  <c:v>0.09</c:v>
                </c:pt>
                <c:pt idx="6702">
                  <c:v>0.09</c:v>
                </c:pt>
                <c:pt idx="6703">
                  <c:v>0.09</c:v>
                </c:pt>
                <c:pt idx="6704">
                  <c:v>0.09</c:v>
                </c:pt>
                <c:pt idx="6705">
                  <c:v>0.09</c:v>
                </c:pt>
                <c:pt idx="6706">
                  <c:v>0.09</c:v>
                </c:pt>
                <c:pt idx="6707">
                  <c:v>0.09</c:v>
                </c:pt>
                <c:pt idx="6708">
                  <c:v>0.09</c:v>
                </c:pt>
                <c:pt idx="6709">
                  <c:v>0.09</c:v>
                </c:pt>
                <c:pt idx="6710">
                  <c:v>0.09</c:v>
                </c:pt>
                <c:pt idx="6711">
                  <c:v>0.09</c:v>
                </c:pt>
                <c:pt idx="6712">
                  <c:v>0.09</c:v>
                </c:pt>
                <c:pt idx="6713">
                  <c:v>0.09</c:v>
                </c:pt>
                <c:pt idx="6714">
                  <c:v>0.09</c:v>
                </c:pt>
                <c:pt idx="6715">
                  <c:v>0.09</c:v>
                </c:pt>
                <c:pt idx="6716">
                  <c:v>0.09</c:v>
                </c:pt>
                <c:pt idx="6717">
                  <c:v>0.09</c:v>
                </c:pt>
                <c:pt idx="6718">
                  <c:v>0.09</c:v>
                </c:pt>
                <c:pt idx="6719">
                  <c:v>0.09</c:v>
                </c:pt>
                <c:pt idx="6720">
                  <c:v>0.09</c:v>
                </c:pt>
                <c:pt idx="6721">
                  <c:v>0.09</c:v>
                </c:pt>
                <c:pt idx="6722">
                  <c:v>0.09</c:v>
                </c:pt>
                <c:pt idx="6723">
                  <c:v>0.09</c:v>
                </c:pt>
                <c:pt idx="6724">
                  <c:v>0.09</c:v>
                </c:pt>
                <c:pt idx="6725">
                  <c:v>0.09</c:v>
                </c:pt>
                <c:pt idx="6726">
                  <c:v>0.09</c:v>
                </c:pt>
                <c:pt idx="6727">
                  <c:v>0.09</c:v>
                </c:pt>
                <c:pt idx="6728">
                  <c:v>0.09</c:v>
                </c:pt>
                <c:pt idx="6729">
                  <c:v>0.09</c:v>
                </c:pt>
                <c:pt idx="6730">
                  <c:v>0.09</c:v>
                </c:pt>
                <c:pt idx="6731">
                  <c:v>0.09</c:v>
                </c:pt>
                <c:pt idx="6732">
                  <c:v>0.09</c:v>
                </c:pt>
                <c:pt idx="6733">
                  <c:v>0.09</c:v>
                </c:pt>
                <c:pt idx="6734">
                  <c:v>0.09</c:v>
                </c:pt>
                <c:pt idx="6735">
                  <c:v>0.09</c:v>
                </c:pt>
                <c:pt idx="6736">
                  <c:v>0.09</c:v>
                </c:pt>
                <c:pt idx="6737">
                  <c:v>0.09</c:v>
                </c:pt>
                <c:pt idx="6738">
                  <c:v>0.09</c:v>
                </c:pt>
                <c:pt idx="6739">
                  <c:v>0.09</c:v>
                </c:pt>
                <c:pt idx="6740">
                  <c:v>0.09</c:v>
                </c:pt>
                <c:pt idx="6741">
                  <c:v>0.09</c:v>
                </c:pt>
                <c:pt idx="6742">
                  <c:v>0.09</c:v>
                </c:pt>
                <c:pt idx="6743">
                  <c:v>0.09</c:v>
                </c:pt>
                <c:pt idx="6744">
                  <c:v>0.09</c:v>
                </c:pt>
                <c:pt idx="6745">
                  <c:v>0.09</c:v>
                </c:pt>
                <c:pt idx="6746">
                  <c:v>0.09</c:v>
                </c:pt>
                <c:pt idx="6747">
                  <c:v>0.09</c:v>
                </c:pt>
                <c:pt idx="6748">
                  <c:v>0.09</c:v>
                </c:pt>
                <c:pt idx="6749">
                  <c:v>0.09</c:v>
                </c:pt>
                <c:pt idx="6750">
                  <c:v>0.08</c:v>
                </c:pt>
                <c:pt idx="6751">
                  <c:v>0.08</c:v>
                </c:pt>
                <c:pt idx="6752">
                  <c:v>0.08</c:v>
                </c:pt>
                <c:pt idx="6753">
                  <c:v>0.08</c:v>
                </c:pt>
                <c:pt idx="6754">
                  <c:v>0.08</c:v>
                </c:pt>
                <c:pt idx="6755">
                  <c:v>0.08</c:v>
                </c:pt>
                <c:pt idx="6756">
                  <c:v>0.08</c:v>
                </c:pt>
                <c:pt idx="6757">
                  <c:v>0.08</c:v>
                </c:pt>
                <c:pt idx="6758">
                  <c:v>0.08</c:v>
                </c:pt>
                <c:pt idx="6759">
                  <c:v>0.08</c:v>
                </c:pt>
                <c:pt idx="6760">
                  <c:v>0.08</c:v>
                </c:pt>
                <c:pt idx="6761">
                  <c:v>0.08</c:v>
                </c:pt>
                <c:pt idx="6762">
                  <c:v>0.08</c:v>
                </c:pt>
                <c:pt idx="6763">
                  <c:v>0.08</c:v>
                </c:pt>
                <c:pt idx="6764">
                  <c:v>0.08</c:v>
                </c:pt>
                <c:pt idx="6765">
                  <c:v>0.08</c:v>
                </c:pt>
                <c:pt idx="6766">
                  <c:v>0.08</c:v>
                </c:pt>
                <c:pt idx="6767">
                  <c:v>0.08</c:v>
                </c:pt>
                <c:pt idx="6768">
                  <c:v>0.08</c:v>
                </c:pt>
                <c:pt idx="6769">
                  <c:v>0.08</c:v>
                </c:pt>
                <c:pt idx="6770">
                  <c:v>0.08</c:v>
                </c:pt>
                <c:pt idx="6771">
                  <c:v>0.08</c:v>
                </c:pt>
                <c:pt idx="6772">
                  <c:v>0.08</c:v>
                </c:pt>
                <c:pt idx="6773">
                  <c:v>0.08</c:v>
                </c:pt>
                <c:pt idx="6774">
                  <c:v>0.08</c:v>
                </c:pt>
                <c:pt idx="6775">
                  <c:v>0.09</c:v>
                </c:pt>
                <c:pt idx="6776">
                  <c:v>0.09</c:v>
                </c:pt>
                <c:pt idx="6777">
                  <c:v>0.09</c:v>
                </c:pt>
                <c:pt idx="6778">
                  <c:v>0.09</c:v>
                </c:pt>
                <c:pt idx="6779">
                  <c:v>0.09</c:v>
                </c:pt>
                <c:pt idx="6780">
                  <c:v>0.09</c:v>
                </c:pt>
                <c:pt idx="6781">
                  <c:v>0.09</c:v>
                </c:pt>
                <c:pt idx="6782">
                  <c:v>0.09</c:v>
                </c:pt>
                <c:pt idx="6783">
                  <c:v>0.08</c:v>
                </c:pt>
                <c:pt idx="6784">
                  <c:v>0.08</c:v>
                </c:pt>
                <c:pt idx="6785">
                  <c:v>0.08</c:v>
                </c:pt>
                <c:pt idx="6786">
                  <c:v>0.08</c:v>
                </c:pt>
                <c:pt idx="6787">
                  <c:v>0.08</c:v>
                </c:pt>
                <c:pt idx="6788">
                  <c:v>0.08</c:v>
                </c:pt>
                <c:pt idx="6789">
                  <c:v>0.08</c:v>
                </c:pt>
                <c:pt idx="6790">
                  <c:v>0.08</c:v>
                </c:pt>
                <c:pt idx="6791">
                  <c:v>0.08</c:v>
                </c:pt>
                <c:pt idx="6792">
                  <c:v>0.09</c:v>
                </c:pt>
                <c:pt idx="6793">
                  <c:v>0.09</c:v>
                </c:pt>
                <c:pt idx="6794">
                  <c:v>0.09</c:v>
                </c:pt>
                <c:pt idx="6795">
                  <c:v>0.09</c:v>
                </c:pt>
                <c:pt idx="6796">
                  <c:v>0.09</c:v>
                </c:pt>
                <c:pt idx="6797">
                  <c:v>0.09</c:v>
                </c:pt>
                <c:pt idx="6798">
                  <c:v>0.09</c:v>
                </c:pt>
                <c:pt idx="6799">
                  <c:v>0.09</c:v>
                </c:pt>
                <c:pt idx="6800">
                  <c:v>0.09</c:v>
                </c:pt>
                <c:pt idx="6801">
                  <c:v>0.09</c:v>
                </c:pt>
                <c:pt idx="6802">
                  <c:v>0.09</c:v>
                </c:pt>
                <c:pt idx="6803">
                  <c:v>0.09</c:v>
                </c:pt>
                <c:pt idx="6804">
                  <c:v>0.09</c:v>
                </c:pt>
                <c:pt idx="6805">
                  <c:v>0.09</c:v>
                </c:pt>
                <c:pt idx="6806">
                  <c:v>0.09</c:v>
                </c:pt>
                <c:pt idx="6807">
                  <c:v>0.09</c:v>
                </c:pt>
                <c:pt idx="6808">
                  <c:v>0.09</c:v>
                </c:pt>
                <c:pt idx="6809">
                  <c:v>0.09</c:v>
                </c:pt>
                <c:pt idx="6810">
                  <c:v>0.09</c:v>
                </c:pt>
                <c:pt idx="6811">
                  <c:v>0.09</c:v>
                </c:pt>
                <c:pt idx="6812">
                  <c:v>0.09</c:v>
                </c:pt>
                <c:pt idx="6813">
                  <c:v>0.09</c:v>
                </c:pt>
                <c:pt idx="6814">
                  <c:v>0.09</c:v>
                </c:pt>
                <c:pt idx="6815">
                  <c:v>0.09</c:v>
                </c:pt>
                <c:pt idx="6816">
                  <c:v>0.09</c:v>
                </c:pt>
                <c:pt idx="6817">
                  <c:v>0.09</c:v>
                </c:pt>
                <c:pt idx="6818">
                  <c:v>0.09</c:v>
                </c:pt>
                <c:pt idx="6819">
                  <c:v>0.09</c:v>
                </c:pt>
                <c:pt idx="6820">
                  <c:v>0.09</c:v>
                </c:pt>
                <c:pt idx="6821">
                  <c:v>0.09</c:v>
                </c:pt>
                <c:pt idx="6822">
                  <c:v>0.09</c:v>
                </c:pt>
                <c:pt idx="6823">
                  <c:v>0.09</c:v>
                </c:pt>
                <c:pt idx="6824">
                  <c:v>0.09</c:v>
                </c:pt>
                <c:pt idx="6825">
                  <c:v>0.09</c:v>
                </c:pt>
                <c:pt idx="6826">
                  <c:v>0.09</c:v>
                </c:pt>
                <c:pt idx="6827">
                  <c:v>0.09</c:v>
                </c:pt>
                <c:pt idx="6828">
                  <c:v>0.09</c:v>
                </c:pt>
                <c:pt idx="6829">
                  <c:v>0.09</c:v>
                </c:pt>
                <c:pt idx="6830">
                  <c:v>0.09</c:v>
                </c:pt>
                <c:pt idx="6831">
                  <c:v>0.09</c:v>
                </c:pt>
                <c:pt idx="6832">
                  <c:v>0.09</c:v>
                </c:pt>
                <c:pt idx="6833">
                  <c:v>0.09</c:v>
                </c:pt>
                <c:pt idx="6834">
                  <c:v>0.09</c:v>
                </c:pt>
                <c:pt idx="6835">
                  <c:v>0.09</c:v>
                </c:pt>
                <c:pt idx="6836">
                  <c:v>0.09</c:v>
                </c:pt>
                <c:pt idx="6837">
                  <c:v>0.09</c:v>
                </c:pt>
                <c:pt idx="6838">
                  <c:v>0.09</c:v>
                </c:pt>
                <c:pt idx="6839">
                  <c:v>0.09</c:v>
                </c:pt>
                <c:pt idx="6840">
                  <c:v>0.09</c:v>
                </c:pt>
                <c:pt idx="6841">
                  <c:v>0.09</c:v>
                </c:pt>
                <c:pt idx="6842">
                  <c:v>0.09</c:v>
                </c:pt>
                <c:pt idx="6843">
                  <c:v>0.09</c:v>
                </c:pt>
                <c:pt idx="6844">
                  <c:v>0.09</c:v>
                </c:pt>
                <c:pt idx="6845">
                  <c:v>0.09</c:v>
                </c:pt>
                <c:pt idx="6846">
                  <c:v>0.09</c:v>
                </c:pt>
                <c:pt idx="6847">
                  <c:v>0.09</c:v>
                </c:pt>
                <c:pt idx="6848">
                  <c:v>0.09</c:v>
                </c:pt>
                <c:pt idx="6849">
                  <c:v>0.09</c:v>
                </c:pt>
                <c:pt idx="6850">
                  <c:v>0.09</c:v>
                </c:pt>
                <c:pt idx="6851">
                  <c:v>0.09</c:v>
                </c:pt>
                <c:pt idx="6852">
                  <c:v>0.09</c:v>
                </c:pt>
                <c:pt idx="6853">
                  <c:v>0.09</c:v>
                </c:pt>
                <c:pt idx="6854">
                  <c:v>0.09</c:v>
                </c:pt>
                <c:pt idx="6855">
                  <c:v>0.09</c:v>
                </c:pt>
                <c:pt idx="6856">
                  <c:v>0.09</c:v>
                </c:pt>
                <c:pt idx="6857">
                  <c:v>0.09</c:v>
                </c:pt>
                <c:pt idx="6858">
                  <c:v>0.09</c:v>
                </c:pt>
                <c:pt idx="6859">
                  <c:v>0.09</c:v>
                </c:pt>
                <c:pt idx="6860">
                  <c:v>0.09</c:v>
                </c:pt>
                <c:pt idx="6861">
                  <c:v>0.09</c:v>
                </c:pt>
                <c:pt idx="6862">
                  <c:v>0.09</c:v>
                </c:pt>
                <c:pt idx="6863">
                  <c:v>0.09</c:v>
                </c:pt>
                <c:pt idx="6864">
                  <c:v>0.09</c:v>
                </c:pt>
                <c:pt idx="6865">
                  <c:v>0.09</c:v>
                </c:pt>
                <c:pt idx="6866">
                  <c:v>0.09</c:v>
                </c:pt>
                <c:pt idx="6867">
                  <c:v>0.09</c:v>
                </c:pt>
                <c:pt idx="6868">
                  <c:v>0.09</c:v>
                </c:pt>
                <c:pt idx="6869">
                  <c:v>0.09</c:v>
                </c:pt>
                <c:pt idx="6870">
                  <c:v>0.09</c:v>
                </c:pt>
                <c:pt idx="6871">
                  <c:v>0.09</c:v>
                </c:pt>
                <c:pt idx="6872">
                  <c:v>0.09</c:v>
                </c:pt>
                <c:pt idx="6873">
                  <c:v>0.09</c:v>
                </c:pt>
                <c:pt idx="6874">
                  <c:v>0.09</c:v>
                </c:pt>
                <c:pt idx="6875">
                  <c:v>0.09</c:v>
                </c:pt>
                <c:pt idx="6876">
                  <c:v>0.09</c:v>
                </c:pt>
                <c:pt idx="6877">
                  <c:v>0.09</c:v>
                </c:pt>
                <c:pt idx="6878">
                  <c:v>0.09</c:v>
                </c:pt>
                <c:pt idx="6879">
                  <c:v>0.09</c:v>
                </c:pt>
                <c:pt idx="6880">
                  <c:v>0.09</c:v>
                </c:pt>
                <c:pt idx="6881">
                  <c:v>0.09</c:v>
                </c:pt>
                <c:pt idx="6882">
                  <c:v>0.09</c:v>
                </c:pt>
                <c:pt idx="6883">
                  <c:v>0.09</c:v>
                </c:pt>
                <c:pt idx="6884">
                  <c:v>0.09</c:v>
                </c:pt>
                <c:pt idx="6885">
                  <c:v>0.09</c:v>
                </c:pt>
                <c:pt idx="6886">
                  <c:v>0.09</c:v>
                </c:pt>
                <c:pt idx="6887">
                  <c:v>0.09</c:v>
                </c:pt>
                <c:pt idx="6888">
                  <c:v>0.09</c:v>
                </c:pt>
                <c:pt idx="6889">
                  <c:v>0.09</c:v>
                </c:pt>
                <c:pt idx="6890">
                  <c:v>0.09</c:v>
                </c:pt>
                <c:pt idx="6891">
                  <c:v>0.09</c:v>
                </c:pt>
                <c:pt idx="6892">
                  <c:v>0.09</c:v>
                </c:pt>
                <c:pt idx="6893">
                  <c:v>0.09</c:v>
                </c:pt>
                <c:pt idx="6894">
                  <c:v>0.09</c:v>
                </c:pt>
                <c:pt idx="6895">
                  <c:v>0.09</c:v>
                </c:pt>
                <c:pt idx="6896">
                  <c:v>0.09</c:v>
                </c:pt>
                <c:pt idx="6897">
                  <c:v>0.09</c:v>
                </c:pt>
                <c:pt idx="6898">
                  <c:v>0.09</c:v>
                </c:pt>
                <c:pt idx="6899">
                  <c:v>0.09</c:v>
                </c:pt>
                <c:pt idx="6900">
                  <c:v>0.09</c:v>
                </c:pt>
                <c:pt idx="6901">
                  <c:v>0.09</c:v>
                </c:pt>
                <c:pt idx="6902">
                  <c:v>0.09</c:v>
                </c:pt>
                <c:pt idx="6903">
                  <c:v>0.09</c:v>
                </c:pt>
                <c:pt idx="6904">
                  <c:v>0.09</c:v>
                </c:pt>
                <c:pt idx="6905">
                  <c:v>0.09</c:v>
                </c:pt>
                <c:pt idx="6906">
                  <c:v>0.09</c:v>
                </c:pt>
                <c:pt idx="6907">
                  <c:v>0.09</c:v>
                </c:pt>
                <c:pt idx="6908">
                  <c:v>0.09</c:v>
                </c:pt>
                <c:pt idx="6909">
                  <c:v>0.09</c:v>
                </c:pt>
                <c:pt idx="6910">
                  <c:v>0.09</c:v>
                </c:pt>
                <c:pt idx="6911">
                  <c:v>0.09</c:v>
                </c:pt>
                <c:pt idx="6912">
                  <c:v>0.09</c:v>
                </c:pt>
                <c:pt idx="6913">
                  <c:v>0.09</c:v>
                </c:pt>
                <c:pt idx="6914">
                  <c:v>0.09</c:v>
                </c:pt>
                <c:pt idx="6915">
                  <c:v>0.09</c:v>
                </c:pt>
                <c:pt idx="6916">
                  <c:v>0.09</c:v>
                </c:pt>
                <c:pt idx="6917">
                  <c:v>0.09</c:v>
                </c:pt>
                <c:pt idx="6918">
                  <c:v>0.09</c:v>
                </c:pt>
                <c:pt idx="6919">
                  <c:v>0.09</c:v>
                </c:pt>
                <c:pt idx="6920">
                  <c:v>0.09</c:v>
                </c:pt>
                <c:pt idx="6921">
                  <c:v>0.09</c:v>
                </c:pt>
                <c:pt idx="6922">
                  <c:v>0.09</c:v>
                </c:pt>
                <c:pt idx="6923">
                  <c:v>0.09</c:v>
                </c:pt>
                <c:pt idx="6924">
                  <c:v>0.09</c:v>
                </c:pt>
                <c:pt idx="6925">
                  <c:v>0.09</c:v>
                </c:pt>
                <c:pt idx="6926">
                  <c:v>0.09</c:v>
                </c:pt>
                <c:pt idx="6927">
                  <c:v>0.09</c:v>
                </c:pt>
                <c:pt idx="6928">
                  <c:v>0.09</c:v>
                </c:pt>
                <c:pt idx="6929">
                  <c:v>0.09</c:v>
                </c:pt>
                <c:pt idx="6930">
                  <c:v>0.09</c:v>
                </c:pt>
                <c:pt idx="6931">
                  <c:v>0.09</c:v>
                </c:pt>
                <c:pt idx="6932">
                  <c:v>0.09</c:v>
                </c:pt>
                <c:pt idx="6933">
                  <c:v>0.09</c:v>
                </c:pt>
                <c:pt idx="6934">
                  <c:v>0.09</c:v>
                </c:pt>
                <c:pt idx="6935">
                  <c:v>0.09</c:v>
                </c:pt>
                <c:pt idx="6936">
                  <c:v>0.09</c:v>
                </c:pt>
                <c:pt idx="6937">
                  <c:v>0.09</c:v>
                </c:pt>
                <c:pt idx="6938">
                  <c:v>0.09</c:v>
                </c:pt>
                <c:pt idx="6939">
                  <c:v>0.09</c:v>
                </c:pt>
                <c:pt idx="6940">
                  <c:v>0.09</c:v>
                </c:pt>
                <c:pt idx="6941">
                  <c:v>0.09</c:v>
                </c:pt>
                <c:pt idx="6942">
                  <c:v>0.09</c:v>
                </c:pt>
                <c:pt idx="6943">
                  <c:v>0.09</c:v>
                </c:pt>
                <c:pt idx="6944">
                  <c:v>0.09</c:v>
                </c:pt>
                <c:pt idx="6945">
                  <c:v>0.09</c:v>
                </c:pt>
                <c:pt idx="6946">
                  <c:v>0.09</c:v>
                </c:pt>
                <c:pt idx="6947">
                  <c:v>0.09</c:v>
                </c:pt>
                <c:pt idx="6948">
                  <c:v>0.09</c:v>
                </c:pt>
                <c:pt idx="6949">
                  <c:v>0.09</c:v>
                </c:pt>
                <c:pt idx="6950">
                  <c:v>0.09</c:v>
                </c:pt>
                <c:pt idx="6951">
                  <c:v>0.09</c:v>
                </c:pt>
                <c:pt idx="6952">
                  <c:v>0.09</c:v>
                </c:pt>
                <c:pt idx="6953">
                  <c:v>0.09</c:v>
                </c:pt>
                <c:pt idx="6954">
                  <c:v>0.09</c:v>
                </c:pt>
                <c:pt idx="6955">
                  <c:v>0.09</c:v>
                </c:pt>
                <c:pt idx="6956">
                  <c:v>0.09</c:v>
                </c:pt>
                <c:pt idx="6957">
                  <c:v>0.09</c:v>
                </c:pt>
                <c:pt idx="6958">
                  <c:v>0.09</c:v>
                </c:pt>
                <c:pt idx="6959">
                  <c:v>0.09</c:v>
                </c:pt>
                <c:pt idx="6960">
                  <c:v>0.09</c:v>
                </c:pt>
                <c:pt idx="6961">
                  <c:v>0.09</c:v>
                </c:pt>
                <c:pt idx="6962">
                  <c:v>0.09</c:v>
                </c:pt>
                <c:pt idx="6963">
                  <c:v>0.09</c:v>
                </c:pt>
                <c:pt idx="6964">
                  <c:v>0.09</c:v>
                </c:pt>
                <c:pt idx="6965">
                  <c:v>0.09</c:v>
                </c:pt>
                <c:pt idx="6966">
                  <c:v>0.09</c:v>
                </c:pt>
                <c:pt idx="6967">
                  <c:v>0.09</c:v>
                </c:pt>
                <c:pt idx="6968">
                  <c:v>0.09</c:v>
                </c:pt>
                <c:pt idx="6969">
                  <c:v>0.09</c:v>
                </c:pt>
                <c:pt idx="6970">
                  <c:v>0.09</c:v>
                </c:pt>
                <c:pt idx="6971">
                  <c:v>0.09</c:v>
                </c:pt>
                <c:pt idx="6972">
                  <c:v>0.09</c:v>
                </c:pt>
                <c:pt idx="6973">
                  <c:v>0.09</c:v>
                </c:pt>
                <c:pt idx="6974">
                  <c:v>0.09</c:v>
                </c:pt>
                <c:pt idx="6975">
                  <c:v>0.09</c:v>
                </c:pt>
                <c:pt idx="6976">
                  <c:v>0.09</c:v>
                </c:pt>
                <c:pt idx="6977">
                  <c:v>0.09</c:v>
                </c:pt>
                <c:pt idx="6978">
                  <c:v>0.09</c:v>
                </c:pt>
                <c:pt idx="6979">
                  <c:v>0.09</c:v>
                </c:pt>
                <c:pt idx="6980">
                  <c:v>0.09</c:v>
                </c:pt>
                <c:pt idx="6981">
                  <c:v>0.09</c:v>
                </c:pt>
                <c:pt idx="6982">
                  <c:v>0.09</c:v>
                </c:pt>
                <c:pt idx="6983">
                  <c:v>0.09</c:v>
                </c:pt>
                <c:pt idx="6984">
                  <c:v>0.09</c:v>
                </c:pt>
                <c:pt idx="6985">
                  <c:v>0.09</c:v>
                </c:pt>
                <c:pt idx="6986">
                  <c:v>0.09</c:v>
                </c:pt>
                <c:pt idx="6987">
                  <c:v>0.09</c:v>
                </c:pt>
                <c:pt idx="6988">
                  <c:v>0.09</c:v>
                </c:pt>
                <c:pt idx="6989">
                  <c:v>0.09</c:v>
                </c:pt>
                <c:pt idx="6990">
                  <c:v>0.09</c:v>
                </c:pt>
                <c:pt idx="6991">
                  <c:v>0.09</c:v>
                </c:pt>
                <c:pt idx="6992">
                  <c:v>0.09</c:v>
                </c:pt>
                <c:pt idx="6993">
                  <c:v>0.09</c:v>
                </c:pt>
                <c:pt idx="6994">
                  <c:v>0.09</c:v>
                </c:pt>
                <c:pt idx="6995">
                  <c:v>0.09</c:v>
                </c:pt>
                <c:pt idx="6996">
                  <c:v>0.09</c:v>
                </c:pt>
                <c:pt idx="6997">
                  <c:v>0.09</c:v>
                </c:pt>
                <c:pt idx="6998">
                  <c:v>0.09</c:v>
                </c:pt>
                <c:pt idx="6999">
                  <c:v>0.09</c:v>
                </c:pt>
                <c:pt idx="7000">
                  <c:v>0.09</c:v>
                </c:pt>
                <c:pt idx="7001">
                  <c:v>0.09</c:v>
                </c:pt>
                <c:pt idx="7002">
                  <c:v>0.09</c:v>
                </c:pt>
                <c:pt idx="7003">
                  <c:v>0.09</c:v>
                </c:pt>
                <c:pt idx="7004">
                  <c:v>0.09</c:v>
                </c:pt>
                <c:pt idx="7005">
                  <c:v>0.09</c:v>
                </c:pt>
                <c:pt idx="7006">
                  <c:v>0.09</c:v>
                </c:pt>
                <c:pt idx="7007">
                  <c:v>0.09</c:v>
                </c:pt>
                <c:pt idx="7008">
                  <c:v>0.09</c:v>
                </c:pt>
                <c:pt idx="7009">
                  <c:v>0.09</c:v>
                </c:pt>
                <c:pt idx="7010">
                  <c:v>0.09</c:v>
                </c:pt>
                <c:pt idx="7011">
                  <c:v>0.09</c:v>
                </c:pt>
                <c:pt idx="7012">
                  <c:v>0.09</c:v>
                </c:pt>
                <c:pt idx="7013">
                  <c:v>0.09</c:v>
                </c:pt>
                <c:pt idx="7014">
                  <c:v>0.09</c:v>
                </c:pt>
                <c:pt idx="7015">
                  <c:v>0.09</c:v>
                </c:pt>
                <c:pt idx="7016">
                  <c:v>0.09</c:v>
                </c:pt>
                <c:pt idx="7017">
                  <c:v>0.09</c:v>
                </c:pt>
                <c:pt idx="7018">
                  <c:v>0.09</c:v>
                </c:pt>
                <c:pt idx="7019">
                  <c:v>0.09</c:v>
                </c:pt>
                <c:pt idx="7020">
                  <c:v>0.09</c:v>
                </c:pt>
                <c:pt idx="7021">
                  <c:v>0.09</c:v>
                </c:pt>
                <c:pt idx="7022">
                  <c:v>0.09</c:v>
                </c:pt>
                <c:pt idx="7023">
                  <c:v>0.09</c:v>
                </c:pt>
                <c:pt idx="7024">
                  <c:v>0.09</c:v>
                </c:pt>
                <c:pt idx="7025">
                  <c:v>0.09</c:v>
                </c:pt>
                <c:pt idx="7026">
                  <c:v>0.09</c:v>
                </c:pt>
                <c:pt idx="7027">
                  <c:v>0.09</c:v>
                </c:pt>
                <c:pt idx="7028">
                  <c:v>0.09</c:v>
                </c:pt>
                <c:pt idx="7029">
                  <c:v>0.09</c:v>
                </c:pt>
                <c:pt idx="7030">
                  <c:v>0.09</c:v>
                </c:pt>
                <c:pt idx="7031">
                  <c:v>0.09</c:v>
                </c:pt>
                <c:pt idx="7032">
                  <c:v>0.09</c:v>
                </c:pt>
                <c:pt idx="7033">
                  <c:v>0.09</c:v>
                </c:pt>
                <c:pt idx="7034">
                  <c:v>0.09</c:v>
                </c:pt>
                <c:pt idx="7035">
                  <c:v>0.09</c:v>
                </c:pt>
                <c:pt idx="7036">
                  <c:v>0.09</c:v>
                </c:pt>
                <c:pt idx="7037">
                  <c:v>0.09</c:v>
                </c:pt>
                <c:pt idx="7038">
                  <c:v>0.09</c:v>
                </c:pt>
                <c:pt idx="7039">
                  <c:v>0.09</c:v>
                </c:pt>
                <c:pt idx="7040">
                  <c:v>0.09</c:v>
                </c:pt>
                <c:pt idx="7041">
                  <c:v>0.09</c:v>
                </c:pt>
                <c:pt idx="7042">
                  <c:v>0.09</c:v>
                </c:pt>
                <c:pt idx="7043">
                  <c:v>0.09</c:v>
                </c:pt>
                <c:pt idx="7044">
                  <c:v>0.09</c:v>
                </c:pt>
                <c:pt idx="7045">
                  <c:v>0.09</c:v>
                </c:pt>
                <c:pt idx="7046">
                  <c:v>0.09</c:v>
                </c:pt>
                <c:pt idx="7047">
                  <c:v>0.09</c:v>
                </c:pt>
                <c:pt idx="7048">
                  <c:v>0.09</c:v>
                </c:pt>
                <c:pt idx="7049">
                  <c:v>0.09</c:v>
                </c:pt>
                <c:pt idx="7050">
                  <c:v>0.09</c:v>
                </c:pt>
                <c:pt idx="7051">
                  <c:v>0.09</c:v>
                </c:pt>
                <c:pt idx="7052">
                  <c:v>0.09</c:v>
                </c:pt>
                <c:pt idx="7053">
                  <c:v>0.09</c:v>
                </c:pt>
                <c:pt idx="7054">
                  <c:v>0.09</c:v>
                </c:pt>
                <c:pt idx="7055">
                  <c:v>0.09</c:v>
                </c:pt>
                <c:pt idx="7056">
                  <c:v>0.09</c:v>
                </c:pt>
                <c:pt idx="7057">
                  <c:v>0.09</c:v>
                </c:pt>
                <c:pt idx="7058">
                  <c:v>0.09</c:v>
                </c:pt>
                <c:pt idx="7059">
                  <c:v>0.09</c:v>
                </c:pt>
                <c:pt idx="7060">
                  <c:v>0.09</c:v>
                </c:pt>
                <c:pt idx="7061">
                  <c:v>0.09</c:v>
                </c:pt>
                <c:pt idx="7062">
                  <c:v>0.09</c:v>
                </c:pt>
                <c:pt idx="7063">
                  <c:v>0.09</c:v>
                </c:pt>
                <c:pt idx="7064">
                  <c:v>0.09</c:v>
                </c:pt>
                <c:pt idx="7065">
                  <c:v>0.09</c:v>
                </c:pt>
                <c:pt idx="7066">
                  <c:v>0.09</c:v>
                </c:pt>
                <c:pt idx="7067">
                  <c:v>0.09</c:v>
                </c:pt>
                <c:pt idx="7068">
                  <c:v>0.09</c:v>
                </c:pt>
                <c:pt idx="7069">
                  <c:v>0.09</c:v>
                </c:pt>
                <c:pt idx="7070">
                  <c:v>0.09</c:v>
                </c:pt>
                <c:pt idx="7071">
                  <c:v>0.09</c:v>
                </c:pt>
                <c:pt idx="7072">
                  <c:v>0.09</c:v>
                </c:pt>
                <c:pt idx="7073">
                  <c:v>0.09</c:v>
                </c:pt>
                <c:pt idx="7074">
                  <c:v>0.09</c:v>
                </c:pt>
                <c:pt idx="7075">
                  <c:v>0.09</c:v>
                </c:pt>
                <c:pt idx="7076">
                  <c:v>0.09</c:v>
                </c:pt>
                <c:pt idx="7077">
                  <c:v>0.09</c:v>
                </c:pt>
                <c:pt idx="7078">
                  <c:v>0.09</c:v>
                </c:pt>
                <c:pt idx="7079">
                  <c:v>0.09</c:v>
                </c:pt>
                <c:pt idx="7080">
                  <c:v>0.09</c:v>
                </c:pt>
                <c:pt idx="7081">
                  <c:v>0.09</c:v>
                </c:pt>
                <c:pt idx="7082">
                  <c:v>0.09</c:v>
                </c:pt>
                <c:pt idx="7083">
                  <c:v>0.09</c:v>
                </c:pt>
                <c:pt idx="7084">
                  <c:v>0.09</c:v>
                </c:pt>
                <c:pt idx="7085">
                  <c:v>0.09</c:v>
                </c:pt>
                <c:pt idx="7086">
                  <c:v>0.09</c:v>
                </c:pt>
                <c:pt idx="7087">
                  <c:v>0.09</c:v>
                </c:pt>
                <c:pt idx="7088">
                  <c:v>0.09</c:v>
                </c:pt>
                <c:pt idx="7089">
                  <c:v>0.09</c:v>
                </c:pt>
                <c:pt idx="7090">
                  <c:v>0.09</c:v>
                </c:pt>
                <c:pt idx="7091">
                  <c:v>0.09</c:v>
                </c:pt>
                <c:pt idx="7092">
                  <c:v>0.09</c:v>
                </c:pt>
                <c:pt idx="7093">
                  <c:v>0.09</c:v>
                </c:pt>
                <c:pt idx="7094">
                  <c:v>0.09</c:v>
                </c:pt>
                <c:pt idx="7095">
                  <c:v>0.09</c:v>
                </c:pt>
                <c:pt idx="7096">
                  <c:v>0.09</c:v>
                </c:pt>
                <c:pt idx="7097">
                  <c:v>0.09</c:v>
                </c:pt>
                <c:pt idx="7098">
                  <c:v>0.09</c:v>
                </c:pt>
                <c:pt idx="7099">
                  <c:v>0.09</c:v>
                </c:pt>
                <c:pt idx="7100">
                  <c:v>0.09</c:v>
                </c:pt>
                <c:pt idx="7101">
                  <c:v>0.09</c:v>
                </c:pt>
                <c:pt idx="7102">
                  <c:v>0.09</c:v>
                </c:pt>
                <c:pt idx="7103">
                  <c:v>0.09</c:v>
                </c:pt>
                <c:pt idx="7104">
                  <c:v>0.09</c:v>
                </c:pt>
                <c:pt idx="7105">
                  <c:v>0.09</c:v>
                </c:pt>
                <c:pt idx="7106">
                  <c:v>0.09</c:v>
                </c:pt>
                <c:pt idx="7107">
                  <c:v>0.09</c:v>
                </c:pt>
                <c:pt idx="7108">
                  <c:v>0.09</c:v>
                </c:pt>
                <c:pt idx="7109">
                  <c:v>0.09</c:v>
                </c:pt>
                <c:pt idx="7110">
                  <c:v>0.09</c:v>
                </c:pt>
                <c:pt idx="7111">
                  <c:v>0.09</c:v>
                </c:pt>
                <c:pt idx="7112">
                  <c:v>0.08</c:v>
                </c:pt>
                <c:pt idx="7113">
                  <c:v>0.08</c:v>
                </c:pt>
                <c:pt idx="7114">
                  <c:v>0.08</c:v>
                </c:pt>
                <c:pt idx="7115">
                  <c:v>0.09</c:v>
                </c:pt>
                <c:pt idx="7116">
                  <c:v>0.09</c:v>
                </c:pt>
                <c:pt idx="7117">
                  <c:v>0.09</c:v>
                </c:pt>
                <c:pt idx="7118">
                  <c:v>0.09</c:v>
                </c:pt>
                <c:pt idx="7119">
                  <c:v>0.09</c:v>
                </c:pt>
                <c:pt idx="7120">
                  <c:v>0.09</c:v>
                </c:pt>
                <c:pt idx="7121">
                  <c:v>0.09</c:v>
                </c:pt>
                <c:pt idx="7122">
                  <c:v>0.09</c:v>
                </c:pt>
                <c:pt idx="7123">
                  <c:v>0.09</c:v>
                </c:pt>
                <c:pt idx="7124">
                  <c:v>0.09</c:v>
                </c:pt>
                <c:pt idx="7125">
                  <c:v>0.09</c:v>
                </c:pt>
                <c:pt idx="7126">
                  <c:v>0.09</c:v>
                </c:pt>
                <c:pt idx="7127">
                  <c:v>0.09</c:v>
                </c:pt>
                <c:pt idx="7128">
                  <c:v>0.09</c:v>
                </c:pt>
                <c:pt idx="7129">
                  <c:v>0.09</c:v>
                </c:pt>
                <c:pt idx="7130">
                  <c:v>0.09</c:v>
                </c:pt>
                <c:pt idx="7131">
                  <c:v>0.09</c:v>
                </c:pt>
                <c:pt idx="7132">
                  <c:v>0.09</c:v>
                </c:pt>
                <c:pt idx="7133">
                  <c:v>0.09</c:v>
                </c:pt>
                <c:pt idx="7134">
                  <c:v>0.09</c:v>
                </c:pt>
                <c:pt idx="7135">
                  <c:v>0.09</c:v>
                </c:pt>
                <c:pt idx="7136">
                  <c:v>0.09</c:v>
                </c:pt>
                <c:pt idx="7137">
                  <c:v>0.09</c:v>
                </c:pt>
                <c:pt idx="7138">
                  <c:v>0.09</c:v>
                </c:pt>
                <c:pt idx="7139">
                  <c:v>0.09</c:v>
                </c:pt>
                <c:pt idx="7140">
                  <c:v>0.09</c:v>
                </c:pt>
                <c:pt idx="7141">
                  <c:v>0.09</c:v>
                </c:pt>
                <c:pt idx="7142">
                  <c:v>0.08</c:v>
                </c:pt>
                <c:pt idx="7143">
                  <c:v>0.08</c:v>
                </c:pt>
                <c:pt idx="7144">
                  <c:v>0.08</c:v>
                </c:pt>
                <c:pt idx="7145">
                  <c:v>0.08</c:v>
                </c:pt>
                <c:pt idx="7146">
                  <c:v>0.08</c:v>
                </c:pt>
                <c:pt idx="7147">
                  <c:v>0.08</c:v>
                </c:pt>
                <c:pt idx="7148">
                  <c:v>0.08</c:v>
                </c:pt>
                <c:pt idx="7149">
                  <c:v>0.09</c:v>
                </c:pt>
                <c:pt idx="7150">
                  <c:v>0.09</c:v>
                </c:pt>
                <c:pt idx="7151">
                  <c:v>0.09</c:v>
                </c:pt>
                <c:pt idx="7152">
                  <c:v>0.09</c:v>
                </c:pt>
                <c:pt idx="7153">
                  <c:v>0.09</c:v>
                </c:pt>
                <c:pt idx="7154">
                  <c:v>0.09</c:v>
                </c:pt>
                <c:pt idx="7155">
                  <c:v>0.09</c:v>
                </c:pt>
                <c:pt idx="7156">
                  <c:v>0.09</c:v>
                </c:pt>
                <c:pt idx="7157">
                  <c:v>0.09</c:v>
                </c:pt>
                <c:pt idx="7158">
                  <c:v>0.09</c:v>
                </c:pt>
                <c:pt idx="7159">
                  <c:v>0.09</c:v>
                </c:pt>
                <c:pt idx="7160">
                  <c:v>0.09</c:v>
                </c:pt>
                <c:pt idx="7161">
                  <c:v>0.09</c:v>
                </c:pt>
                <c:pt idx="7162">
                  <c:v>0.09</c:v>
                </c:pt>
                <c:pt idx="7163">
                  <c:v>0.09</c:v>
                </c:pt>
                <c:pt idx="7164">
                  <c:v>0.09</c:v>
                </c:pt>
                <c:pt idx="7165">
                  <c:v>0.09</c:v>
                </c:pt>
                <c:pt idx="7166">
                  <c:v>0.09</c:v>
                </c:pt>
                <c:pt idx="7167">
                  <c:v>0.09</c:v>
                </c:pt>
                <c:pt idx="7168">
                  <c:v>0.09</c:v>
                </c:pt>
                <c:pt idx="7169">
                  <c:v>0.09</c:v>
                </c:pt>
                <c:pt idx="7170">
                  <c:v>0.09</c:v>
                </c:pt>
                <c:pt idx="7171">
                  <c:v>0.09</c:v>
                </c:pt>
                <c:pt idx="7172">
                  <c:v>0.09</c:v>
                </c:pt>
                <c:pt idx="7173">
                  <c:v>0.09</c:v>
                </c:pt>
                <c:pt idx="7174">
                  <c:v>0.09</c:v>
                </c:pt>
                <c:pt idx="7175">
                  <c:v>0.09</c:v>
                </c:pt>
                <c:pt idx="7176">
                  <c:v>0.09</c:v>
                </c:pt>
                <c:pt idx="7177">
                  <c:v>0.09</c:v>
                </c:pt>
                <c:pt idx="7178">
                  <c:v>0.09</c:v>
                </c:pt>
                <c:pt idx="7179">
                  <c:v>0.09</c:v>
                </c:pt>
                <c:pt idx="7180">
                  <c:v>0.09</c:v>
                </c:pt>
                <c:pt idx="7181">
                  <c:v>0.09</c:v>
                </c:pt>
                <c:pt idx="7182">
                  <c:v>0.09</c:v>
                </c:pt>
                <c:pt idx="7183">
                  <c:v>0.09</c:v>
                </c:pt>
                <c:pt idx="7184">
                  <c:v>0.09</c:v>
                </c:pt>
                <c:pt idx="7185">
                  <c:v>0.09</c:v>
                </c:pt>
                <c:pt idx="7186">
                  <c:v>0.09</c:v>
                </c:pt>
                <c:pt idx="7187">
                  <c:v>0.09</c:v>
                </c:pt>
                <c:pt idx="7188">
                  <c:v>0.09</c:v>
                </c:pt>
                <c:pt idx="7189">
                  <c:v>0.09</c:v>
                </c:pt>
                <c:pt idx="7190">
                  <c:v>0.09</c:v>
                </c:pt>
                <c:pt idx="7191">
                  <c:v>0.09</c:v>
                </c:pt>
                <c:pt idx="7192">
                  <c:v>0.09</c:v>
                </c:pt>
                <c:pt idx="7193">
                  <c:v>0.09</c:v>
                </c:pt>
                <c:pt idx="7194">
                  <c:v>0.09</c:v>
                </c:pt>
                <c:pt idx="7195">
                  <c:v>0.09</c:v>
                </c:pt>
                <c:pt idx="7196">
                  <c:v>0.09</c:v>
                </c:pt>
                <c:pt idx="7197">
                  <c:v>0.09</c:v>
                </c:pt>
                <c:pt idx="7198">
                  <c:v>0.09</c:v>
                </c:pt>
                <c:pt idx="7199">
                  <c:v>0.09</c:v>
                </c:pt>
                <c:pt idx="7200">
                  <c:v>0.09</c:v>
                </c:pt>
                <c:pt idx="7201">
                  <c:v>0.09</c:v>
                </c:pt>
                <c:pt idx="7202">
                  <c:v>0.09</c:v>
                </c:pt>
                <c:pt idx="7203">
                  <c:v>0.09</c:v>
                </c:pt>
                <c:pt idx="7204">
                  <c:v>0.09</c:v>
                </c:pt>
                <c:pt idx="7205">
                  <c:v>0.09</c:v>
                </c:pt>
                <c:pt idx="7206">
                  <c:v>0.09</c:v>
                </c:pt>
                <c:pt idx="7207">
                  <c:v>0.09</c:v>
                </c:pt>
                <c:pt idx="7208">
                  <c:v>0.09</c:v>
                </c:pt>
                <c:pt idx="7209">
                  <c:v>0.09</c:v>
                </c:pt>
                <c:pt idx="7210">
                  <c:v>0.09</c:v>
                </c:pt>
                <c:pt idx="7211">
                  <c:v>0.09</c:v>
                </c:pt>
                <c:pt idx="7212">
                  <c:v>0.09</c:v>
                </c:pt>
                <c:pt idx="7213">
                  <c:v>0.09</c:v>
                </c:pt>
                <c:pt idx="7214">
                  <c:v>0.09</c:v>
                </c:pt>
                <c:pt idx="7215">
                  <c:v>0.09</c:v>
                </c:pt>
                <c:pt idx="7216">
                  <c:v>0.09</c:v>
                </c:pt>
                <c:pt idx="7217">
                  <c:v>0.09</c:v>
                </c:pt>
                <c:pt idx="7218">
                  <c:v>0.09</c:v>
                </c:pt>
                <c:pt idx="7219">
                  <c:v>0.09</c:v>
                </c:pt>
                <c:pt idx="7220">
                  <c:v>0.09</c:v>
                </c:pt>
                <c:pt idx="7221">
                  <c:v>0.09</c:v>
                </c:pt>
                <c:pt idx="7222">
                  <c:v>0.09</c:v>
                </c:pt>
                <c:pt idx="7223">
                  <c:v>0.09</c:v>
                </c:pt>
                <c:pt idx="7224">
                  <c:v>0.09</c:v>
                </c:pt>
                <c:pt idx="7225">
                  <c:v>0.09</c:v>
                </c:pt>
                <c:pt idx="7226">
                  <c:v>0.09</c:v>
                </c:pt>
                <c:pt idx="7227">
                  <c:v>0.09</c:v>
                </c:pt>
                <c:pt idx="7228">
                  <c:v>0.09</c:v>
                </c:pt>
                <c:pt idx="7229">
                  <c:v>0.09</c:v>
                </c:pt>
                <c:pt idx="7230">
                  <c:v>0.09</c:v>
                </c:pt>
                <c:pt idx="7231">
                  <c:v>0.09</c:v>
                </c:pt>
                <c:pt idx="7232">
                  <c:v>0.09</c:v>
                </c:pt>
                <c:pt idx="7233">
                  <c:v>0.09</c:v>
                </c:pt>
                <c:pt idx="7234">
                  <c:v>0.09</c:v>
                </c:pt>
                <c:pt idx="7235">
                  <c:v>0.09</c:v>
                </c:pt>
                <c:pt idx="7236">
                  <c:v>0.09</c:v>
                </c:pt>
                <c:pt idx="7237">
                  <c:v>0.09</c:v>
                </c:pt>
                <c:pt idx="7238">
                  <c:v>0.09</c:v>
                </c:pt>
                <c:pt idx="7239">
                  <c:v>0.09</c:v>
                </c:pt>
                <c:pt idx="7240">
                  <c:v>0.09</c:v>
                </c:pt>
                <c:pt idx="7241">
                  <c:v>0.09</c:v>
                </c:pt>
                <c:pt idx="7242">
                  <c:v>0.09</c:v>
                </c:pt>
                <c:pt idx="7243">
                  <c:v>0.09</c:v>
                </c:pt>
                <c:pt idx="7244">
                  <c:v>0.09</c:v>
                </c:pt>
                <c:pt idx="7245">
                  <c:v>0.09</c:v>
                </c:pt>
                <c:pt idx="7246">
                  <c:v>0.09</c:v>
                </c:pt>
                <c:pt idx="7247">
                  <c:v>0.09</c:v>
                </c:pt>
                <c:pt idx="7248">
                  <c:v>0.09</c:v>
                </c:pt>
                <c:pt idx="7249">
                  <c:v>0.09</c:v>
                </c:pt>
                <c:pt idx="7250">
                  <c:v>0.09</c:v>
                </c:pt>
                <c:pt idx="7251">
                  <c:v>0.09</c:v>
                </c:pt>
                <c:pt idx="7252">
                  <c:v>0.09</c:v>
                </c:pt>
                <c:pt idx="7253">
                  <c:v>0.09</c:v>
                </c:pt>
                <c:pt idx="7254">
                  <c:v>0.09</c:v>
                </c:pt>
                <c:pt idx="7255">
                  <c:v>0.09</c:v>
                </c:pt>
                <c:pt idx="7256">
                  <c:v>0.09</c:v>
                </c:pt>
                <c:pt idx="7257">
                  <c:v>0.09</c:v>
                </c:pt>
                <c:pt idx="7258">
                  <c:v>0.09</c:v>
                </c:pt>
                <c:pt idx="7259">
                  <c:v>0.09</c:v>
                </c:pt>
                <c:pt idx="7260">
                  <c:v>0.09</c:v>
                </c:pt>
                <c:pt idx="7261">
                  <c:v>0.09</c:v>
                </c:pt>
                <c:pt idx="7262">
                  <c:v>0.09</c:v>
                </c:pt>
                <c:pt idx="7263">
                  <c:v>0.09</c:v>
                </c:pt>
                <c:pt idx="7264">
                  <c:v>0.09</c:v>
                </c:pt>
                <c:pt idx="7265">
                  <c:v>0.09</c:v>
                </c:pt>
                <c:pt idx="7266">
                  <c:v>0.09</c:v>
                </c:pt>
                <c:pt idx="7267">
                  <c:v>0.09</c:v>
                </c:pt>
                <c:pt idx="7268">
                  <c:v>0.09</c:v>
                </c:pt>
                <c:pt idx="7269">
                  <c:v>0.09</c:v>
                </c:pt>
                <c:pt idx="7270">
                  <c:v>0.09</c:v>
                </c:pt>
                <c:pt idx="7271">
                  <c:v>0.09</c:v>
                </c:pt>
                <c:pt idx="7272">
                  <c:v>0.09</c:v>
                </c:pt>
                <c:pt idx="7273">
                  <c:v>0.09</c:v>
                </c:pt>
                <c:pt idx="7274">
                  <c:v>0.09</c:v>
                </c:pt>
                <c:pt idx="7275">
                  <c:v>0.09</c:v>
                </c:pt>
                <c:pt idx="7276">
                  <c:v>0.09</c:v>
                </c:pt>
                <c:pt idx="7277">
                  <c:v>0.09</c:v>
                </c:pt>
                <c:pt idx="7278">
                  <c:v>0.09</c:v>
                </c:pt>
                <c:pt idx="7279">
                  <c:v>0.09</c:v>
                </c:pt>
                <c:pt idx="7280">
                  <c:v>0.09</c:v>
                </c:pt>
                <c:pt idx="7281">
                  <c:v>0.09</c:v>
                </c:pt>
                <c:pt idx="7282">
                  <c:v>0.09</c:v>
                </c:pt>
                <c:pt idx="7283">
                  <c:v>0.09</c:v>
                </c:pt>
                <c:pt idx="7284">
                  <c:v>0.09</c:v>
                </c:pt>
                <c:pt idx="7285">
                  <c:v>0.09</c:v>
                </c:pt>
                <c:pt idx="7286">
                  <c:v>0.09</c:v>
                </c:pt>
                <c:pt idx="7287">
                  <c:v>0.09</c:v>
                </c:pt>
                <c:pt idx="7288">
                  <c:v>0.09</c:v>
                </c:pt>
                <c:pt idx="7289">
                  <c:v>0.09</c:v>
                </c:pt>
                <c:pt idx="7290">
                  <c:v>0.09</c:v>
                </c:pt>
                <c:pt idx="7291">
                  <c:v>0.09</c:v>
                </c:pt>
                <c:pt idx="7292">
                  <c:v>0.08</c:v>
                </c:pt>
                <c:pt idx="7293">
                  <c:v>0.08</c:v>
                </c:pt>
                <c:pt idx="7294">
                  <c:v>0.08</c:v>
                </c:pt>
                <c:pt idx="7295">
                  <c:v>0.09</c:v>
                </c:pt>
                <c:pt idx="7296">
                  <c:v>0.09</c:v>
                </c:pt>
                <c:pt idx="7297">
                  <c:v>0.09</c:v>
                </c:pt>
                <c:pt idx="7298">
                  <c:v>0.09</c:v>
                </c:pt>
                <c:pt idx="7299">
                  <c:v>0.09</c:v>
                </c:pt>
                <c:pt idx="7300">
                  <c:v>0.09</c:v>
                </c:pt>
                <c:pt idx="7301">
                  <c:v>0.09</c:v>
                </c:pt>
                <c:pt idx="7302">
                  <c:v>0.09</c:v>
                </c:pt>
                <c:pt idx="7303">
                  <c:v>0.09</c:v>
                </c:pt>
                <c:pt idx="7304">
                  <c:v>0.09</c:v>
                </c:pt>
                <c:pt idx="7305">
                  <c:v>0.09</c:v>
                </c:pt>
                <c:pt idx="7306">
                  <c:v>0.09</c:v>
                </c:pt>
                <c:pt idx="7307">
                  <c:v>0.09</c:v>
                </c:pt>
                <c:pt idx="7308">
                  <c:v>0.09</c:v>
                </c:pt>
                <c:pt idx="7309">
                  <c:v>0.09</c:v>
                </c:pt>
                <c:pt idx="7310">
                  <c:v>0.09</c:v>
                </c:pt>
                <c:pt idx="7311">
                  <c:v>0.09</c:v>
                </c:pt>
                <c:pt idx="7312">
                  <c:v>0.09</c:v>
                </c:pt>
                <c:pt idx="7313">
                  <c:v>0.09</c:v>
                </c:pt>
                <c:pt idx="7314">
                  <c:v>0.09</c:v>
                </c:pt>
                <c:pt idx="7315">
                  <c:v>0.09</c:v>
                </c:pt>
                <c:pt idx="7316">
                  <c:v>0.09</c:v>
                </c:pt>
                <c:pt idx="7317">
                  <c:v>0.09</c:v>
                </c:pt>
                <c:pt idx="7318">
                  <c:v>0.09</c:v>
                </c:pt>
                <c:pt idx="7319">
                  <c:v>0.09</c:v>
                </c:pt>
                <c:pt idx="7320">
                  <c:v>0.09</c:v>
                </c:pt>
                <c:pt idx="7321">
                  <c:v>0.09</c:v>
                </c:pt>
                <c:pt idx="7322">
                  <c:v>0.09</c:v>
                </c:pt>
                <c:pt idx="7323">
                  <c:v>0.09</c:v>
                </c:pt>
                <c:pt idx="7324">
                  <c:v>0.09</c:v>
                </c:pt>
                <c:pt idx="7325">
                  <c:v>0.09</c:v>
                </c:pt>
                <c:pt idx="7326">
                  <c:v>0.09</c:v>
                </c:pt>
                <c:pt idx="7327">
                  <c:v>0.09</c:v>
                </c:pt>
                <c:pt idx="7328">
                  <c:v>0.09</c:v>
                </c:pt>
                <c:pt idx="7329">
                  <c:v>0.09</c:v>
                </c:pt>
                <c:pt idx="7330">
                  <c:v>0.09</c:v>
                </c:pt>
                <c:pt idx="7331">
                  <c:v>0.09</c:v>
                </c:pt>
                <c:pt idx="7332">
                  <c:v>0.09</c:v>
                </c:pt>
                <c:pt idx="7333">
                  <c:v>0.09</c:v>
                </c:pt>
                <c:pt idx="7334">
                  <c:v>0.09</c:v>
                </c:pt>
                <c:pt idx="7335">
                  <c:v>0.09</c:v>
                </c:pt>
                <c:pt idx="7336">
                  <c:v>0.09</c:v>
                </c:pt>
                <c:pt idx="7337">
                  <c:v>0.09</c:v>
                </c:pt>
                <c:pt idx="7338">
                  <c:v>0.09</c:v>
                </c:pt>
                <c:pt idx="7339">
                  <c:v>0.09</c:v>
                </c:pt>
                <c:pt idx="7340">
                  <c:v>0.09</c:v>
                </c:pt>
                <c:pt idx="7341">
                  <c:v>0.09</c:v>
                </c:pt>
                <c:pt idx="7342">
                  <c:v>0.09</c:v>
                </c:pt>
                <c:pt idx="7343">
                  <c:v>0.09</c:v>
                </c:pt>
                <c:pt idx="7344">
                  <c:v>0.09</c:v>
                </c:pt>
                <c:pt idx="7345">
                  <c:v>0.09</c:v>
                </c:pt>
                <c:pt idx="7346">
                  <c:v>0.09</c:v>
                </c:pt>
                <c:pt idx="7347">
                  <c:v>0.09</c:v>
                </c:pt>
                <c:pt idx="7348">
                  <c:v>0.09</c:v>
                </c:pt>
                <c:pt idx="7349">
                  <c:v>0.09</c:v>
                </c:pt>
                <c:pt idx="7350">
                  <c:v>0.09</c:v>
                </c:pt>
                <c:pt idx="7351">
                  <c:v>0.09</c:v>
                </c:pt>
                <c:pt idx="7352">
                  <c:v>0.09</c:v>
                </c:pt>
                <c:pt idx="7353">
                  <c:v>0.09</c:v>
                </c:pt>
                <c:pt idx="7354">
                  <c:v>0.09</c:v>
                </c:pt>
                <c:pt idx="7355">
                  <c:v>0.09</c:v>
                </c:pt>
                <c:pt idx="7356">
                  <c:v>0.09</c:v>
                </c:pt>
                <c:pt idx="7357">
                  <c:v>0.09</c:v>
                </c:pt>
                <c:pt idx="7358">
                  <c:v>0.09</c:v>
                </c:pt>
                <c:pt idx="7359">
                  <c:v>0.09</c:v>
                </c:pt>
                <c:pt idx="7360">
                  <c:v>0.09</c:v>
                </c:pt>
                <c:pt idx="7361">
                  <c:v>0.09</c:v>
                </c:pt>
                <c:pt idx="7362">
                  <c:v>0.09</c:v>
                </c:pt>
                <c:pt idx="7363">
                  <c:v>0.09</c:v>
                </c:pt>
                <c:pt idx="7364">
                  <c:v>0.09</c:v>
                </c:pt>
                <c:pt idx="7365">
                  <c:v>0.09</c:v>
                </c:pt>
                <c:pt idx="7366">
                  <c:v>0.09</c:v>
                </c:pt>
                <c:pt idx="7367">
                  <c:v>0.09</c:v>
                </c:pt>
                <c:pt idx="7368">
                  <c:v>0.09</c:v>
                </c:pt>
                <c:pt idx="7369">
                  <c:v>0.09</c:v>
                </c:pt>
                <c:pt idx="7370">
                  <c:v>0.09</c:v>
                </c:pt>
                <c:pt idx="7371">
                  <c:v>0.09</c:v>
                </c:pt>
                <c:pt idx="7372">
                  <c:v>0.09</c:v>
                </c:pt>
                <c:pt idx="7373">
                  <c:v>0.09</c:v>
                </c:pt>
                <c:pt idx="7374">
                  <c:v>0.09</c:v>
                </c:pt>
                <c:pt idx="7375">
                  <c:v>0.09</c:v>
                </c:pt>
                <c:pt idx="7376">
                  <c:v>0.09</c:v>
                </c:pt>
                <c:pt idx="7377">
                  <c:v>0.09</c:v>
                </c:pt>
                <c:pt idx="7378">
                  <c:v>0.09</c:v>
                </c:pt>
                <c:pt idx="7379">
                  <c:v>0.09</c:v>
                </c:pt>
                <c:pt idx="7380">
                  <c:v>0.09</c:v>
                </c:pt>
                <c:pt idx="7381">
                  <c:v>0.09</c:v>
                </c:pt>
                <c:pt idx="7382">
                  <c:v>0.09</c:v>
                </c:pt>
                <c:pt idx="7383">
                  <c:v>0.09</c:v>
                </c:pt>
                <c:pt idx="7384">
                  <c:v>0.09</c:v>
                </c:pt>
                <c:pt idx="7385">
                  <c:v>0.09</c:v>
                </c:pt>
                <c:pt idx="7386">
                  <c:v>0.09</c:v>
                </c:pt>
                <c:pt idx="7387">
                  <c:v>0.09</c:v>
                </c:pt>
                <c:pt idx="7388">
                  <c:v>0.09</c:v>
                </c:pt>
                <c:pt idx="7389">
                  <c:v>0.09</c:v>
                </c:pt>
                <c:pt idx="7390">
                  <c:v>0.09</c:v>
                </c:pt>
                <c:pt idx="7391">
                  <c:v>0.09</c:v>
                </c:pt>
                <c:pt idx="7392">
                  <c:v>0.09</c:v>
                </c:pt>
                <c:pt idx="7393">
                  <c:v>0.09</c:v>
                </c:pt>
                <c:pt idx="7394">
                  <c:v>0.09</c:v>
                </c:pt>
                <c:pt idx="7395">
                  <c:v>0.09</c:v>
                </c:pt>
                <c:pt idx="7396">
                  <c:v>0.09</c:v>
                </c:pt>
                <c:pt idx="7397">
                  <c:v>0.09</c:v>
                </c:pt>
                <c:pt idx="7398">
                  <c:v>0.09</c:v>
                </c:pt>
                <c:pt idx="7399">
                  <c:v>0.09</c:v>
                </c:pt>
                <c:pt idx="7400">
                  <c:v>0.09</c:v>
                </c:pt>
                <c:pt idx="7401">
                  <c:v>0.09</c:v>
                </c:pt>
                <c:pt idx="7402">
                  <c:v>0.09</c:v>
                </c:pt>
                <c:pt idx="7403">
                  <c:v>0.09</c:v>
                </c:pt>
                <c:pt idx="7404">
                  <c:v>0.09</c:v>
                </c:pt>
                <c:pt idx="7405">
                  <c:v>0.09</c:v>
                </c:pt>
                <c:pt idx="7406">
                  <c:v>0.09</c:v>
                </c:pt>
                <c:pt idx="7407">
                  <c:v>0.09</c:v>
                </c:pt>
                <c:pt idx="7408">
                  <c:v>0.09</c:v>
                </c:pt>
                <c:pt idx="7409">
                  <c:v>0.09</c:v>
                </c:pt>
                <c:pt idx="7410">
                  <c:v>0.09</c:v>
                </c:pt>
                <c:pt idx="7411">
                  <c:v>0.09</c:v>
                </c:pt>
                <c:pt idx="7412">
                  <c:v>0.09</c:v>
                </c:pt>
                <c:pt idx="7413">
                  <c:v>0.09</c:v>
                </c:pt>
                <c:pt idx="7414">
                  <c:v>0.09</c:v>
                </c:pt>
                <c:pt idx="7415">
                  <c:v>0.09</c:v>
                </c:pt>
                <c:pt idx="7416">
                  <c:v>0.09</c:v>
                </c:pt>
                <c:pt idx="7417">
                  <c:v>0.09</c:v>
                </c:pt>
                <c:pt idx="7418">
                  <c:v>0.09</c:v>
                </c:pt>
                <c:pt idx="7419">
                  <c:v>0.09</c:v>
                </c:pt>
                <c:pt idx="7420">
                  <c:v>0.09</c:v>
                </c:pt>
                <c:pt idx="7421">
                  <c:v>0.09</c:v>
                </c:pt>
                <c:pt idx="7422">
                  <c:v>0.09</c:v>
                </c:pt>
                <c:pt idx="7423">
                  <c:v>0.09</c:v>
                </c:pt>
                <c:pt idx="7424">
                  <c:v>0.09</c:v>
                </c:pt>
                <c:pt idx="7425">
                  <c:v>0.09</c:v>
                </c:pt>
                <c:pt idx="7426">
                  <c:v>0.09</c:v>
                </c:pt>
                <c:pt idx="7427">
                  <c:v>0.09</c:v>
                </c:pt>
                <c:pt idx="7428">
                  <c:v>0.09</c:v>
                </c:pt>
                <c:pt idx="7429">
                  <c:v>0.09</c:v>
                </c:pt>
                <c:pt idx="7430">
                  <c:v>0.09</c:v>
                </c:pt>
                <c:pt idx="7431">
                  <c:v>0.09</c:v>
                </c:pt>
                <c:pt idx="7432">
                  <c:v>0.09</c:v>
                </c:pt>
                <c:pt idx="7433">
                  <c:v>0.09</c:v>
                </c:pt>
                <c:pt idx="7434">
                  <c:v>0.09</c:v>
                </c:pt>
                <c:pt idx="7435">
                  <c:v>0.09</c:v>
                </c:pt>
                <c:pt idx="7436">
                  <c:v>0.09</c:v>
                </c:pt>
                <c:pt idx="7437">
                  <c:v>0.09</c:v>
                </c:pt>
                <c:pt idx="7438">
                  <c:v>0.09</c:v>
                </c:pt>
                <c:pt idx="7439">
                  <c:v>0.09</c:v>
                </c:pt>
                <c:pt idx="7440">
                  <c:v>0.09</c:v>
                </c:pt>
                <c:pt idx="7441">
                  <c:v>0.09</c:v>
                </c:pt>
                <c:pt idx="7442">
                  <c:v>0.09</c:v>
                </c:pt>
                <c:pt idx="7443">
                  <c:v>0.09</c:v>
                </c:pt>
                <c:pt idx="7444">
                  <c:v>0.09</c:v>
                </c:pt>
                <c:pt idx="7445">
                  <c:v>0.09</c:v>
                </c:pt>
                <c:pt idx="7446">
                  <c:v>0.09</c:v>
                </c:pt>
                <c:pt idx="7447">
                  <c:v>0.09</c:v>
                </c:pt>
                <c:pt idx="7448">
                  <c:v>0.09</c:v>
                </c:pt>
                <c:pt idx="7449">
                  <c:v>0.09</c:v>
                </c:pt>
                <c:pt idx="7450">
                  <c:v>0.09</c:v>
                </c:pt>
                <c:pt idx="7451">
                  <c:v>0.09</c:v>
                </c:pt>
                <c:pt idx="7452">
                  <c:v>0.09</c:v>
                </c:pt>
                <c:pt idx="7453">
                  <c:v>0.09</c:v>
                </c:pt>
                <c:pt idx="7454">
                  <c:v>0.09</c:v>
                </c:pt>
                <c:pt idx="7455">
                  <c:v>0.09</c:v>
                </c:pt>
                <c:pt idx="7456">
                  <c:v>0.09</c:v>
                </c:pt>
                <c:pt idx="7457">
                  <c:v>0.09</c:v>
                </c:pt>
                <c:pt idx="7458">
                  <c:v>0.09</c:v>
                </c:pt>
                <c:pt idx="7459">
                  <c:v>0.09</c:v>
                </c:pt>
                <c:pt idx="7460">
                  <c:v>0.09</c:v>
                </c:pt>
                <c:pt idx="7461">
                  <c:v>0.09</c:v>
                </c:pt>
                <c:pt idx="7462">
                  <c:v>0.09</c:v>
                </c:pt>
                <c:pt idx="7463">
                  <c:v>0.09</c:v>
                </c:pt>
                <c:pt idx="7464">
                  <c:v>0.09</c:v>
                </c:pt>
                <c:pt idx="7465">
                  <c:v>0.09</c:v>
                </c:pt>
                <c:pt idx="7466">
                  <c:v>0.09</c:v>
                </c:pt>
                <c:pt idx="7467">
                  <c:v>0.09</c:v>
                </c:pt>
                <c:pt idx="7468">
                  <c:v>0.09</c:v>
                </c:pt>
                <c:pt idx="7469">
                  <c:v>0.09</c:v>
                </c:pt>
                <c:pt idx="7470">
                  <c:v>0.09</c:v>
                </c:pt>
                <c:pt idx="7471">
                  <c:v>0.09</c:v>
                </c:pt>
                <c:pt idx="7472">
                  <c:v>0.09</c:v>
                </c:pt>
                <c:pt idx="7473">
                  <c:v>0.09</c:v>
                </c:pt>
                <c:pt idx="7474">
                  <c:v>0.09</c:v>
                </c:pt>
                <c:pt idx="7475">
                  <c:v>0.09</c:v>
                </c:pt>
                <c:pt idx="7476">
                  <c:v>0.09</c:v>
                </c:pt>
                <c:pt idx="7477">
                  <c:v>0.09</c:v>
                </c:pt>
                <c:pt idx="7478">
                  <c:v>0.09</c:v>
                </c:pt>
                <c:pt idx="7479">
                  <c:v>0.09</c:v>
                </c:pt>
                <c:pt idx="7480">
                  <c:v>0.09</c:v>
                </c:pt>
                <c:pt idx="7481">
                  <c:v>0.09</c:v>
                </c:pt>
                <c:pt idx="7482">
                  <c:v>0.09</c:v>
                </c:pt>
                <c:pt idx="7483">
                  <c:v>0.09</c:v>
                </c:pt>
                <c:pt idx="7484">
                  <c:v>0.09</c:v>
                </c:pt>
                <c:pt idx="7485">
                  <c:v>0.09</c:v>
                </c:pt>
                <c:pt idx="7486">
                  <c:v>0.09</c:v>
                </c:pt>
                <c:pt idx="7487">
                  <c:v>0.09</c:v>
                </c:pt>
                <c:pt idx="7488">
                  <c:v>0.09</c:v>
                </c:pt>
                <c:pt idx="7489">
                  <c:v>0.09</c:v>
                </c:pt>
                <c:pt idx="7490">
                  <c:v>0.09</c:v>
                </c:pt>
                <c:pt idx="7491">
                  <c:v>0.09</c:v>
                </c:pt>
                <c:pt idx="7492">
                  <c:v>0.09</c:v>
                </c:pt>
                <c:pt idx="7493">
                  <c:v>0.09</c:v>
                </c:pt>
                <c:pt idx="7494">
                  <c:v>0.09</c:v>
                </c:pt>
                <c:pt idx="7495">
                  <c:v>0.09</c:v>
                </c:pt>
                <c:pt idx="7496">
                  <c:v>0.09</c:v>
                </c:pt>
                <c:pt idx="7497">
                  <c:v>0.09</c:v>
                </c:pt>
                <c:pt idx="7498">
                  <c:v>0.09</c:v>
                </c:pt>
                <c:pt idx="7499">
                  <c:v>0.09</c:v>
                </c:pt>
                <c:pt idx="7500">
                  <c:v>0.09</c:v>
                </c:pt>
                <c:pt idx="7501">
                  <c:v>0.09</c:v>
                </c:pt>
                <c:pt idx="7502">
                  <c:v>0.09</c:v>
                </c:pt>
                <c:pt idx="7503">
                  <c:v>0.09</c:v>
                </c:pt>
                <c:pt idx="7504">
                  <c:v>0.09</c:v>
                </c:pt>
                <c:pt idx="7505">
                  <c:v>0.09</c:v>
                </c:pt>
                <c:pt idx="7506">
                  <c:v>0.09</c:v>
                </c:pt>
                <c:pt idx="7507">
                  <c:v>0.09</c:v>
                </c:pt>
                <c:pt idx="7508">
                  <c:v>0.09</c:v>
                </c:pt>
                <c:pt idx="7509">
                  <c:v>0.09</c:v>
                </c:pt>
                <c:pt idx="7510">
                  <c:v>0.09</c:v>
                </c:pt>
                <c:pt idx="7511">
                  <c:v>0.09</c:v>
                </c:pt>
                <c:pt idx="7512">
                  <c:v>0.09</c:v>
                </c:pt>
                <c:pt idx="7513">
                  <c:v>0.09</c:v>
                </c:pt>
                <c:pt idx="7514">
                  <c:v>0.09</c:v>
                </c:pt>
                <c:pt idx="7515">
                  <c:v>0.09</c:v>
                </c:pt>
                <c:pt idx="7516">
                  <c:v>0.09</c:v>
                </c:pt>
                <c:pt idx="7517">
                  <c:v>0.09</c:v>
                </c:pt>
                <c:pt idx="7518">
                  <c:v>0.09</c:v>
                </c:pt>
                <c:pt idx="7519">
                  <c:v>0.09</c:v>
                </c:pt>
                <c:pt idx="7520">
                  <c:v>0.09</c:v>
                </c:pt>
                <c:pt idx="7521">
                  <c:v>0.09</c:v>
                </c:pt>
                <c:pt idx="7522">
                  <c:v>0.09</c:v>
                </c:pt>
                <c:pt idx="7523">
                  <c:v>0.09</c:v>
                </c:pt>
                <c:pt idx="7524">
                  <c:v>0.09</c:v>
                </c:pt>
                <c:pt idx="7525">
                  <c:v>0.09</c:v>
                </c:pt>
                <c:pt idx="7526">
                  <c:v>0.09</c:v>
                </c:pt>
                <c:pt idx="7527">
                  <c:v>0.09</c:v>
                </c:pt>
                <c:pt idx="7528">
                  <c:v>0.09</c:v>
                </c:pt>
                <c:pt idx="7529">
                  <c:v>0.09</c:v>
                </c:pt>
                <c:pt idx="7530">
                  <c:v>0.09</c:v>
                </c:pt>
                <c:pt idx="7531">
                  <c:v>0.09</c:v>
                </c:pt>
                <c:pt idx="7532">
                  <c:v>0.09</c:v>
                </c:pt>
                <c:pt idx="7533">
                  <c:v>0.09</c:v>
                </c:pt>
                <c:pt idx="7534">
                  <c:v>0.09</c:v>
                </c:pt>
                <c:pt idx="7535">
                  <c:v>0.09</c:v>
                </c:pt>
                <c:pt idx="7536">
                  <c:v>0.09</c:v>
                </c:pt>
                <c:pt idx="7537">
                  <c:v>0.09</c:v>
                </c:pt>
                <c:pt idx="7538">
                  <c:v>0.09</c:v>
                </c:pt>
                <c:pt idx="7539">
                  <c:v>0.09</c:v>
                </c:pt>
                <c:pt idx="7540">
                  <c:v>0.09</c:v>
                </c:pt>
                <c:pt idx="7541">
                  <c:v>0.09</c:v>
                </c:pt>
                <c:pt idx="7542">
                  <c:v>0.09</c:v>
                </c:pt>
                <c:pt idx="7543">
                  <c:v>0.09</c:v>
                </c:pt>
                <c:pt idx="7544">
                  <c:v>0.09</c:v>
                </c:pt>
                <c:pt idx="7545">
                  <c:v>0.09</c:v>
                </c:pt>
                <c:pt idx="7546">
                  <c:v>0.09</c:v>
                </c:pt>
                <c:pt idx="7547">
                  <c:v>0.09</c:v>
                </c:pt>
                <c:pt idx="7548">
                  <c:v>0.09</c:v>
                </c:pt>
                <c:pt idx="7549">
                  <c:v>0.09</c:v>
                </c:pt>
                <c:pt idx="7550">
                  <c:v>0.09</c:v>
                </c:pt>
                <c:pt idx="7551">
                  <c:v>0.09</c:v>
                </c:pt>
                <c:pt idx="7552">
                  <c:v>0.09</c:v>
                </c:pt>
                <c:pt idx="7553">
                  <c:v>0.09</c:v>
                </c:pt>
                <c:pt idx="7554">
                  <c:v>0.09</c:v>
                </c:pt>
                <c:pt idx="7555">
                  <c:v>0.09</c:v>
                </c:pt>
                <c:pt idx="7556">
                  <c:v>0.09</c:v>
                </c:pt>
                <c:pt idx="7557">
                  <c:v>0.09</c:v>
                </c:pt>
                <c:pt idx="7558">
                  <c:v>0.09</c:v>
                </c:pt>
                <c:pt idx="7559">
                  <c:v>0.09</c:v>
                </c:pt>
                <c:pt idx="7560">
                  <c:v>0.09</c:v>
                </c:pt>
                <c:pt idx="7561">
                  <c:v>0.09</c:v>
                </c:pt>
                <c:pt idx="7562">
                  <c:v>0.09</c:v>
                </c:pt>
                <c:pt idx="7563">
                  <c:v>0.09</c:v>
                </c:pt>
                <c:pt idx="7564">
                  <c:v>0.09</c:v>
                </c:pt>
                <c:pt idx="7565">
                  <c:v>0.09</c:v>
                </c:pt>
                <c:pt idx="7566">
                  <c:v>0.09</c:v>
                </c:pt>
                <c:pt idx="7567">
                  <c:v>0.09</c:v>
                </c:pt>
                <c:pt idx="7568">
                  <c:v>0.09</c:v>
                </c:pt>
                <c:pt idx="7569">
                  <c:v>0.09</c:v>
                </c:pt>
                <c:pt idx="7570">
                  <c:v>0.09</c:v>
                </c:pt>
                <c:pt idx="7571">
                  <c:v>0.09</c:v>
                </c:pt>
                <c:pt idx="7572">
                  <c:v>0.09</c:v>
                </c:pt>
                <c:pt idx="7573">
                  <c:v>0.09</c:v>
                </c:pt>
                <c:pt idx="7574">
                  <c:v>0.09</c:v>
                </c:pt>
                <c:pt idx="7575">
                  <c:v>0.09</c:v>
                </c:pt>
                <c:pt idx="7576">
                  <c:v>0.09</c:v>
                </c:pt>
                <c:pt idx="7577">
                  <c:v>0.09</c:v>
                </c:pt>
                <c:pt idx="7578">
                  <c:v>0.09</c:v>
                </c:pt>
                <c:pt idx="7579">
                  <c:v>0.09</c:v>
                </c:pt>
                <c:pt idx="7580">
                  <c:v>0.09</c:v>
                </c:pt>
                <c:pt idx="7581">
                  <c:v>0.09</c:v>
                </c:pt>
                <c:pt idx="7582">
                  <c:v>0.09</c:v>
                </c:pt>
                <c:pt idx="7583">
                  <c:v>0.09</c:v>
                </c:pt>
                <c:pt idx="7584">
                  <c:v>0.09</c:v>
                </c:pt>
                <c:pt idx="7585">
                  <c:v>0.09</c:v>
                </c:pt>
                <c:pt idx="7586">
                  <c:v>0.09</c:v>
                </c:pt>
                <c:pt idx="7587">
                  <c:v>0.09</c:v>
                </c:pt>
                <c:pt idx="7588">
                  <c:v>0.09</c:v>
                </c:pt>
                <c:pt idx="7589">
                  <c:v>0.09</c:v>
                </c:pt>
                <c:pt idx="7590">
                  <c:v>0.09</c:v>
                </c:pt>
                <c:pt idx="7591">
                  <c:v>0.09</c:v>
                </c:pt>
                <c:pt idx="7592">
                  <c:v>0.09</c:v>
                </c:pt>
                <c:pt idx="7593">
                  <c:v>0.09</c:v>
                </c:pt>
                <c:pt idx="7594">
                  <c:v>0.09</c:v>
                </c:pt>
                <c:pt idx="7595">
                  <c:v>0.09</c:v>
                </c:pt>
                <c:pt idx="7596">
                  <c:v>0.09</c:v>
                </c:pt>
                <c:pt idx="7597">
                  <c:v>0.09</c:v>
                </c:pt>
                <c:pt idx="7598">
                  <c:v>0.09</c:v>
                </c:pt>
                <c:pt idx="7599">
                  <c:v>0.09</c:v>
                </c:pt>
                <c:pt idx="7600">
                  <c:v>0.09</c:v>
                </c:pt>
                <c:pt idx="7601">
                  <c:v>0.09</c:v>
                </c:pt>
                <c:pt idx="7602">
                  <c:v>0.09</c:v>
                </c:pt>
                <c:pt idx="7603">
                  <c:v>0.09</c:v>
                </c:pt>
                <c:pt idx="7604">
                  <c:v>0.09</c:v>
                </c:pt>
                <c:pt idx="7605">
                  <c:v>0.09</c:v>
                </c:pt>
                <c:pt idx="7606">
                  <c:v>0.09</c:v>
                </c:pt>
                <c:pt idx="7607">
                  <c:v>0.09</c:v>
                </c:pt>
                <c:pt idx="7608">
                  <c:v>0.09</c:v>
                </c:pt>
                <c:pt idx="7609">
                  <c:v>0.09</c:v>
                </c:pt>
                <c:pt idx="7610">
                  <c:v>0.09</c:v>
                </c:pt>
                <c:pt idx="7611">
                  <c:v>0.09</c:v>
                </c:pt>
                <c:pt idx="7612">
                  <c:v>0.09</c:v>
                </c:pt>
                <c:pt idx="7613">
                  <c:v>0.09</c:v>
                </c:pt>
                <c:pt idx="7614">
                  <c:v>0.09</c:v>
                </c:pt>
                <c:pt idx="7615">
                  <c:v>0.09</c:v>
                </c:pt>
                <c:pt idx="7616">
                  <c:v>0.09</c:v>
                </c:pt>
                <c:pt idx="7617">
                  <c:v>0.09</c:v>
                </c:pt>
                <c:pt idx="7618">
                  <c:v>0.09</c:v>
                </c:pt>
                <c:pt idx="7619">
                  <c:v>0.09</c:v>
                </c:pt>
                <c:pt idx="7620">
                  <c:v>0.09</c:v>
                </c:pt>
                <c:pt idx="7621">
                  <c:v>0.09</c:v>
                </c:pt>
                <c:pt idx="7622">
                  <c:v>0.09</c:v>
                </c:pt>
                <c:pt idx="7623">
                  <c:v>0.09</c:v>
                </c:pt>
                <c:pt idx="7624">
                  <c:v>0.09</c:v>
                </c:pt>
                <c:pt idx="7625">
                  <c:v>0.09</c:v>
                </c:pt>
                <c:pt idx="7626">
                  <c:v>0.09</c:v>
                </c:pt>
                <c:pt idx="7627">
                  <c:v>0.09</c:v>
                </c:pt>
                <c:pt idx="7628">
                  <c:v>0.09</c:v>
                </c:pt>
                <c:pt idx="7629">
                  <c:v>0.09</c:v>
                </c:pt>
                <c:pt idx="7630">
                  <c:v>0.09</c:v>
                </c:pt>
                <c:pt idx="7631">
                  <c:v>0.09</c:v>
                </c:pt>
                <c:pt idx="7632">
                  <c:v>0.09</c:v>
                </c:pt>
                <c:pt idx="7633">
                  <c:v>0.09</c:v>
                </c:pt>
                <c:pt idx="7634">
                  <c:v>0.09</c:v>
                </c:pt>
                <c:pt idx="7635">
                  <c:v>0.09</c:v>
                </c:pt>
                <c:pt idx="7636">
                  <c:v>0.09</c:v>
                </c:pt>
                <c:pt idx="7637">
                  <c:v>0.09</c:v>
                </c:pt>
                <c:pt idx="7638">
                  <c:v>0.09</c:v>
                </c:pt>
                <c:pt idx="7639">
                  <c:v>0.09</c:v>
                </c:pt>
                <c:pt idx="7640">
                  <c:v>0.09</c:v>
                </c:pt>
                <c:pt idx="7641">
                  <c:v>0.09</c:v>
                </c:pt>
                <c:pt idx="7642">
                  <c:v>0.09</c:v>
                </c:pt>
                <c:pt idx="7643">
                  <c:v>0.09</c:v>
                </c:pt>
                <c:pt idx="7644">
                  <c:v>0.09</c:v>
                </c:pt>
                <c:pt idx="7645">
                  <c:v>0.09</c:v>
                </c:pt>
                <c:pt idx="7646">
                  <c:v>0.09</c:v>
                </c:pt>
                <c:pt idx="7647">
                  <c:v>0.09</c:v>
                </c:pt>
                <c:pt idx="7648">
                  <c:v>0.09</c:v>
                </c:pt>
                <c:pt idx="7649">
                  <c:v>0.09</c:v>
                </c:pt>
                <c:pt idx="7650">
                  <c:v>0.09</c:v>
                </c:pt>
                <c:pt idx="7651">
                  <c:v>0.09</c:v>
                </c:pt>
                <c:pt idx="7652">
                  <c:v>0.09</c:v>
                </c:pt>
                <c:pt idx="7654">
                  <c:v>0.09</c:v>
                </c:pt>
                <c:pt idx="7655">
                  <c:v>0.09</c:v>
                </c:pt>
                <c:pt idx="7656">
                  <c:v>0.09</c:v>
                </c:pt>
                <c:pt idx="7657">
                  <c:v>0.09</c:v>
                </c:pt>
                <c:pt idx="7658">
                  <c:v>0.09</c:v>
                </c:pt>
                <c:pt idx="7659">
                  <c:v>0.09</c:v>
                </c:pt>
                <c:pt idx="7660">
                  <c:v>0.09</c:v>
                </c:pt>
                <c:pt idx="7661">
                  <c:v>0.09</c:v>
                </c:pt>
                <c:pt idx="7662">
                  <c:v>0.09</c:v>
                </c:pt>
                <c:pt idx="7663">
                  <c:v>0.09</c:v>
                </c:pt>
                <c:pt idx="7664">
                  <c:v>0.09</c:v>
                </c:pt>
                <c:pt idx="7665">
                  <c:v>0.09</c:v>
                </c:pt>
                <c:pt idx="7666">
                  <c:v>0.09</c:v>
                </c:pt>
                <c:pt idx="7667">
                  <c:v>0.09</c:v>
                </c:pt>
                <c:pt idx="7668">
                  <c:v>0.09</c:v>
                </c:pt>
                <c:pt idx="7669">
                  <c:v>0.09</c:v>
                </c:pt>
                <c:pt idx="7670">
                  <c:v>0.09</c:v>
                </c:pt>
                <c:pt idx="7671">
                  <c:v>0.09</c:v>
                </c:pt>
                <c:pt idx="7672">
                  <c:v>0.09</c:v>
                </c:pt>
                <c:pt idx="7673">
                  <c:v>0.09</c:v>
                </c:pt>
                <c:pt idx="7674">
                  <c:v>0.09</c:v>
                </c:pt>
                <c:pt idx="7675">
                  <c:v>0.09</c:v>
                </c:pt>
                <c:pt idx="7676">
                  <c:v>0.09</c:v>
                </c:pt>
                <c:pt idx="7677">
                  <c:v>0.09</c:v>
                </c:pt>
                <c:pt idx="7678">
                  <c:v>0.09</c:v>
                </c:pt>
                <c:pt idx="7679">
                  <c:v>0.09</c:v>
                </c:pt>
                <c:pt idx="7680">
                  <c:v>0.09</c:v>
                </c:pt>
                <c:pt idx="7681">
                  <c:v>0.09</c:v>
                </c:pt>
                <c:pt idx="7682">
                  <c:v>0.09</c:v>
                </c:pt>
                <c:pt idx="7683">
                  <c:v>0.09</c:v>
                </c:pt>
                <c:pt idx="7684">
                  <c:v>0.09</c:v>
                </c:pt>
                <c:pt idx="7685">
                  <c:v>0.09</c:v>
                </c:pt>
                <c:pt idx="7686">
                  <c:v>0.09</c:v>
                </c:pt>
                <c:pt idx="7687">
                  <c:v>0.09</c:v>
                </c:pt>
                <c:pt idx="7688">
                  <c:v>0.09</c:v>
                </c:pt>
                <c:pt idx="7689">
                  <c:v>0.09</c:v>
                </c:pt>
                <c:pt idx="7690">
                  <c:v>0.09</c:v>
                </c:pt>
                <c:pt idx="7691">
                  <c:v>0.09</c:v>
                </c:pt>
                <c:pt idx="7692">
                  <c:v>0.09</c:v>
                </c:pt>
                <c:pt idx="7693">
                  <c:v>0.09</c:v>
                </c:pt>
                <c:pt idx="7694">
                  <c:v>0.09</c:v>
                </c:pt>
                <c:pt idx="7695">
                  <c:v>0.09</c:v>
                </c:pt>
                <c:pt idx="7696">
                  <c:v>0.09</c:v>
                </c:pt>
                <c:pt idx="7697">
                  <c:v>0.09</c:v>
                </c:pt>
                <c:pt idx="7698">
                  <c:v>0.09</c:v>
                </c:pt>
                <c:pt idx="7699">
                  <c:v>0.09</c:v>
                </c:pt>
                <c:pt idx="7700">
                  <c:v>0.09</c:v>
                </c:pt>
                <c:pt idx="7701">
                  <c:v>0.09</c:v>
                </c:pt>
                <c:pt idx="7702">
                  <c:v>0.09</c:v>
                </c:pt>
                <c:pt idx="7703">
                  <c:v>0.09</c:v>
                </c:pt>
                <c:pt idx="7704">
                  <c:v>0.09</c:v>
                </c:pt>
                <c:pt idx="7705">
                  <c:v>0.09</c:v>
                </c:pt>
                <c:pt idx="7706">
                  <c:v>0.09</c:v>
                </c:pt>
                <c:pt idx="7707">
                  <c:v>0.09</c:v>
                </c:pt>
                <c:pt idx="7708">
                  <c:v>0.09</c:v>
                </c:pt>
                <c:pt idx="7709">
                  <c:v>0.09</c:v>
                </c:pt>
                <c:pt idx="7710">
                  <c:v>0.09</c:v>
                </c:pt>
                <c:pt idx="7711">
                  <c:v>0.09</c:v>
                </c:pt>
                <c:pt idx="7712">
                  <c:v>0.09</c:v>
                </c:pt>
                <c:pt idx="7713">
                  <c:v>0.09</c:v>
                </c:pt>
                <c:pt idx="7714">
                  <c:v>0.09</c:v>
                </c:pt>
                <c:pt idx="7715">
                  <c:v>0.09</c:v>
                </c:pt>
                <c:pt idx="7716">
                  <c:v>0.09</c:v>
                </c:pt>
                <c:pt idx="7717">
                  <c:v>0.09</c:v>
                </c:pt>
                <c:pt idx="7718">
                  <c:v>0.09</c:v>
                </c:pt>
                <c:pt idx="7719">
                  <c:v>0.09</c:v>
                </c:pt>
                <c:pt idx="7720">
                  <c:v>0.09</c:v>
                </c:pt>
                <c:pt idx="7721">
                  <c:v>0.09</c:v>
                </c:pt>
                <c:pt idx="7722">
                  <c:v>0.09</c:v>
                </c:pt>
                <c:pt idx="7723">
                  <c:v>0.09</c:v>
                </c:pt>
                <c:pt idx="7724">
                  <c:v>0.09</c:v>
                </c:pt>
                <c:pt idx="7725">
                  <c:v>0.09</c:v>
                </c:pt>
                <c:pt idx="7726">
                  <c:v>0.09</c:v>
                </c:pt>
                <c:pt idx="7727">
                  <c:v>0.09</c:v>
                </c:pt>
                <c:pt idx="7728">
                  <c:v>0.09</c:v>
                </c:pt>
                <c:pt idx="7729">
                  <c:v>0.09</c:v>
                </c:pt>
                <c:pt idx="7730">
                  <c:v>0.09</c:v>
                </c:pt>
                <c:pt idx="7731">
                  <c:v>0.09</c:v>
                </c:pt>
                <c:pt idx="7732">
                  <c:v>0.09</c:v>
                </c:pt>
                <c:pt idx="7733">
                  <c:v>0.09</c:v>
                </c:pt>
                <c:pt idx="7734">
                  <c:v>0.09</c:v>
                </c:pt>
                <c:pt idx="7735">
                  <c:v>0.09</c:v>
                </c:pt>
                <c:pt idx="7736">
                  <c:v>0.09</c:v>
                </c:pt>
                <c:pt idx="7737">
                  <c:v>0.09</c:v>
                </c:pt>
                <c:pt idx="7738">
                  <c:v>0.09</c:v>
                </c:pt>
                <c:pt idx="7739">
                  <c:v>0.09</c:v>
                </c:pt>
                <c:pt idx="7740">
                  <c:v>0.09</c:v>
                </c:pt>
                <c:pt idx="7741">
                  <c:v>0.09</c:v>
                </c:pt>
                <c:pt idx="7742">
                  <c:v>0.09</c:v>
                </c:pt>
                <c:pt idx="7743">
                  <c:v>0.09</c:v>
                </c:pt>
                <c:pt idx="7744">
                  <c:v>0.09</c:v>
                </c:pt>
                <c:pt idx="7745">
                  <c:v>0.09</c:v>
                </c:pt>
                <c:pt idx="7746">
                  <c:v>0.09</c:v>
                </c:pt>
                <c:pt idx="7747">
                  <c:v>0.09</c:v>
                </c:pt>
                <c:pt idx="7748">
                  <c:v>0.09</c:v>
                </c:pt>
                <c:pt idx="7749">
                  <c:v>0.09</c:v>
                </c:pt>
                <c:pt idx="7750">
                  <c:v>0.09</c:v>
                </c:pt>
                <c:pt idx="7751">
                  <c:v>0.09</c:v>
                </c:pt>
                <c:pt idx="7752">
                  <c:v>0.09</c:v>
                </c:pt>
                <c:pt idx="7753">
                  <c:v>0.09</c:v>
                </c:pt>
                <c:pt idx="7754">
                  <c:v>0.09</c:v>
                </c:pt>
                <c:pt idx="7755">
                  <c:v>0.09</c:v>
                </c:pt>
                <c:pt idx="7756">
                  <c:v>0.09</c:v>
                </c:pt>
                <c:pt idx="7757">
                  <c:v>0.09</c:v>
                </c:pt>
                <c:pt idx="7758">
                  <c:v>0.09</c:v>
                </c:pt>
                <c:pt idx="7759">
                  <c:v>0.09</c:v>
                </c:pt>
                <c:pt idx="7760">
                  <c:v>0.09</c:v>
                </c:pt>
                <c:pt idx="7761">
                  <c:v>0.09</c:v>
                </c:pt>
                <c:pt idx="7762">
                  <c:v>0.09</c:v>
                </c:pt>
                <c:pt idx="7763">
                  <c:v>0.09</c:v>
                </c:pt>
                <c:pt idx="7764">
                  <c:v>0.09</c:v>
                </c:pt>
                <c:pt idx="7765">
                  <c:v>0.09</c:v>
                </c:pt>
                <c:pt idx="7766">
                  <c:v>0.09</c:v>
                </c:pt>
                <c:pt idx="7767">
                  <c:v>0.09</c:v>
                </c:pt>
                <c:pt idx="7768">
                  <c:v>0.09</c:v>
                </c:pt>
                <c:pt idx="7769">
                  <c:v>0.09</c:v>
                </c:pt>
                <c:pt idx="7770">
                  <c:v>0.09</c:v>
                </c:pt>
                <c:pt idx="7771">
                  <c:v>0.09</c:v>
                </c:pt>
                <c:pt idx="7772">
                  <c:v>0.09</c:v>
                </c:pt>
                <c:pt idx="7773">
                  <c:v>0.09</c:v>
                </c:pt>
                <c:pt idx="7774">
                  <c:v>0.09</c:v>
                </c:pt>
                <c:pt idx="7775">
                  <c:v>0.09</c:v>
                </c:pt>
                <c:pt idx="7776">
                  <c:v>0.09</c:v>
                </c:pt>
                <c:pt idx="7777">
                  <c:v>0.09</c:v>
                </c:pt>
                <c:pt idx="7778">
                  <c:v>0.09</c:v>
                </c:pt>
                <c:pt idx="7779">
                  <c:v>0.09</c:v>
                </c:pt>
                <c:pt idx="7780">
                  <c:v>0.09</c:v>
                </c:pt>
                <c:pt idx="7781">
                  <c:v>0.09</c:v>
                </c:pt>
                <c:pt idx="7782">
                  <c:v>0.09</c:v>
                </c:pt>
                <c:pt idx="7783">
                  <c:v>0.09</c:v>
                </c:pt>
                <c:pt idx="7784">
                  <c:v>0.09</c:v>
                </c:pt>
                <c:pt idx="7785">
                  <c:v>0.09</c:v>
                </c:pt>
                <c:pt idx="7786">
                  <c:v>0.09</c:v>
                </c:pt>
                <c:pt idx="7787">
                  <c:v>0.09</c:v>
                </c:pt>
                <c:pt idx="7788">
                  <c:v>0.09</c:v>
                </c:pt>
                <c:pt idx="7789">
                  <c:v>0.09</c:v>
                </c:pt>
                <c:pt idx="7790">
                  <c:v>0.09</c:v>
                </c:pt>
                <c:pt idx="7791">
                  <c:v>0.09</c:v>
                </c:pt>
                <c:pt idx="7792">
                  <c:v>0.09</c:v>
                </c:pt>
                <c:pt idx="7793">
                  <c:v>0.09</c:v>
                </c:pt>
                <c:pt idx="7794">
                  <c:v>0.09</c:v>
                </c:pt>
                <c:pt idx="7795">
                  <c:v>0.09</c:v>
                </c:pt>
                <c:pt idx="7796">
                  <c:v>0.09</c:v>
                </c:pt>
                <c:pt idx="7797">
                  <c:v>0.09</c:v>
                </c:pt>
                <c:pt idx="7798">
                  <c:v>0.09</c:v>
                </c:pt>
                <c:pt idx="7799">
                  <c:v>0.09</c:v>
                </c:pt>
                <c:pt idx="7800">
                  <c:v>0.09</c:v>
                </c:pt>
                <c:pt idx="7801">
                  <c:v>0.09</c:v>
                </c:pt>
                <c:pt idx="7802">
                  <c:v>0.09</c:v>
                </c:pt>
                <c:pt idx="7803">
                  <c:v>0.09</c:v>
                </c:pt>
                <c:pt idx="7804">
                  <c:v>0.09</c:v>
                </c:pt>
                <c:pt idx="7805">
                  <c:v>0.09</c:v>
                </c:pt>
                <c:pt idx="7806">
                  <c:v>0.09</c:v>
                </c:pt>
                <c:pt idx="7807">
                  <c:v>0.09</c:v>
                </c:pt>
                <c:pt idx="7808">
                  <c:v>0.09</c:v>
                </c:pt>
                <c:pt idx="7809">
                  <c:v>0.09</c:v>
                </c:pt>
                <c:pt idx="7810">
                  <c:v>0.09</c:v>
                </c:pt>
                <c:pt idx="7811">
                  <c:v>0.09</c:v>
                </c:pt>
                <c:pt idx="7812">
                  <c:v>0.09</c:v>
                </c:pt>
                <c:pt idx="7813">
                  <c:v>0.09</c:v>
                </c:pt>
                <c:pt idx="7814">
                  <c:v>0.09</c:v>
                </c:pt>
                <c:pt idx="7815">
                  <c:v>0.09</c:v>
                </c:pt>
                <c:pt idx="7816">
                  <c:v>0.08</c:v>
                </c:pt>
                <c:pt idx="7817">
                  <c:v>0.08</c:v>
                </c:pt>
                <c:pt idx="7818">
                  <c:v>0.09</c:v>
                </c:pt>
                <c:pt idx="7819">
                  <c:v>0.09</c:v>
                </c:pt>
                <c:pt idx="7820">
                  <c:v>0.09</c:v>
                </c:pt>
                <c:pt idx="7821">
                  <c:v>0.09</c:v>
                </c:pt>
                <c:pt idx="7822">
                  <c:v>0.09</c:v>
                </c:pt>
                <c:pt idx="7823">
                  <c:v>0.09</c:v>
                </c:pt>
                <c:pt idx="7824">
                  <c:v>0.09</c:v>
                </c:pt>
                <c:pt idx="7825">
                  <c:v>0.09</c:v>
                </c:pt>
                <c:pt idx="7826">
                  <c:v>0.09</c:v>
                </c:pt>
                <c:pt idx="7827">
                  <c:v>0.09</c:v>
                </c:pt>
                <c:pt idx="7828">
                  <c:v>0.09</c:v>
                </c:pt>
                <c:pt idx="7829">
                  <c:v>0.09</c:v>
                </c:pt>
                <c:pt idx="7830">
                  <c:v>0.09</c:v>
                </c:pt>
                <c:pt idx="7831">
                  <c:v>0.09</c:v>
                </c:pt>
                <c:pt idx="7832">
                  <c:v>0.09</c:v>
                </c:pt>
                <c:pt idx="7833">
                  <c:v>0.09</c:v>
                </c:pt>
                <c:pt idx="7834">
                  <c:v>0.09</c:v>
                </c:pt>
                <c:pt idx="7835">
                  <c:v>0.09</c:v>
                </c:pt>
                <c:pt idx="7836">
                  <c:v>0.09</c:v>
                </c:pt>
                <c:pt idx="7837">
                  <c:v>0.09</c:v>
                </c:pt>
                <c:pt idx="7838">
                  <c:v>0.09</c:v>
                </c:pt>
                <c:pt idx="7839">
                  <c:v>0.09</c:v>
                </c:pt>
                <c:pt idx="7840">
                  <c:v>0.09</c:v>
                </c:pt>
                <c:pt idx="7841">
                  <c:v>0.09</c:v>
                </c:pt>
                <c:pt idx="7842">
                  <c:v>0.09</c:v>
                </c:pt>
                <c:pt idx="7843">
                  <c:v>0.09</c:v>
                </c:pt>
                <c:pt idx="7844">
                  <c:v>0.09</c:v>
                </c:pt>
                <c:pt idx="7845">
                  <c:v>0.09</c:v>
                </c:pt>
                <c:pt idx="7846">
                  <c:v>0.09</c:v>
                </c:pt>
                <c:pt idx="7847">
                  <c:v>0.09</c:v>
                </c:pt>
                <c:pt idx="7848">
                  <c:v>0.09</c:v>
                </c:pt>
                <c:pt idx="7849">
                  <c:v>0.09</c:v>
                </c:pt>
                <c:pt idx="7850">
                  <c:v>0.09</c:v>
                </c:pt>
                <c:pt idx="7851">
                  <c:v>0.09</c:v>
                </c:pt>
                <c:pt idx="7852">
                  <c:v>0.09</c:v>
                </c:pt>
                <c:pt idx="7853">
                  <c:v>0.09</c:v>
                </c:pt>
                <c:pt idx="7854">
                  <c:v>0.09</c:v>
                </c:pt>
                <c:pt idx="7855">
                  <c:v>0.09</c:v>
                </c:pt>
                <c:pt idx="7856">
                  <c:v>0.09</c:v>
                </c:pt>
                <c:pt idx="7857">
                  <c:v>0.09</c:v>
                </c:pt>
                <c:pt idx="7858">
                  <c:v>0.09</c:v>
                </c:pt>
                <c:pt idx="7859">
                  <c:v>0.09</c:v>
                </c:pt>
                <c:pt idx="7860">
                  <c:v>0.09</c:v>
                </c:pt>
                <c:pt idx="7861">
                  <c:v>0.09</c:v>
                </c:pt>
                <c:pt idx="7862">
                  <c:v>0.09</c:v>
                </c:pt>
                <c:pt idx="7863">
                  <c:v>0.09</c:v>
                </c:pt>
                <c:pt idx="7864">
                  <c:v>0.09</c:v>
                </c:pt>
                <c:pt idx="7865">
                  <c:v>0.09</c:v>
                </c:pt>
                <c:pt idx="7866">
                  <c:v>0.09</c:v>
                </c:pt>
                <c:pt idx="7867">
                  <c:v>0.09</c:v>
                </c:pt>
                <c:pt idx="7868">
                  <c:v>0.09</c:v>
                </c:pt>
                <c:pt idx="7869">
                  <c:v>0.09</c:v>
                </c:pt>
                <c:pt idx="7870">
                  <c:v>0.09</c:v>
                </c:pt>
                <c:pt idx="7871">
                  <c:v>0.09</c:v>
                </c:pt>
                <c:pt idx="7872">
                  <c:v>0.09</c:v>
                </c:pt>
                <c:pt idx="7873">
                  <c:v>0.09</c:v>
                </c:pt>
                <c:pt idx="7874">
                  <c:v>0.09</c:v>
                </c:pt>
                <c:pt idx="7875">
                  <c:v>0.09</c:v>
                </c:pt>
                <c:pt idx="7876">
                  <c:v>0.09</c:v>
                </c:pt>
                <c:pt idx="7877">
                  <c:v>0.09</c:v>
                </c:pt>
                <c:pt idx="7878">
                  <c:v>0.09</c:v>
                </c:pt>
                <c:pt idx="7879">
                  <c:v>0.09</c:v>
                </c:pt>
                <c:pt idx="7880">
                  <c:v>0.08</c:v>
                </c:pt>
                <c:pt idx="7881">
                  <c:v>0.08</c:v>
                </c:pt>
                <c:pt idx="7882">
                  <c:v>0.08</c:v>
                </c:pt>
                <c:pt idx="7883">
                  <c:v>0.09</c:v>
                </c:pt>
                <c:pt idx="7884">
                  <c:v>0.09</c:v>
                </c:pt>
                <c:pt idx="7885">
                  <c:v>0.09</c:v>
                </c:pt>
                <c:pt idx="7886">
                  <c:v>0.09</c:v>
                </c:pt>
                <c:pt idx="7887">
                  <c:v>0.09</c:v>
                </c:pt>
                <c:pt idx="7888">
                  <c:v>0.09</c:v>
                </c:pt>
                <c:pt idx="7889">
                  <c:v>0.09</c:v>
                </c:pt>
                <c:pt idx="7890">
                  <c:v>0.09</c:v>
                </c:pt>
                <c:pt idx="7891">
                  <c:v>0.09</c:v>
                </c:pt>
                <c:pt idx="7892">
                  <c:v>0.09</c:v>
                </c:pt>
                <c:pt idx="7893">
                  <c:v>0.09</c:v>
                </c:pt>
                <c:pt idx="7894">
                  <c:v>0.09</c:v>
                </c:pt>
                <c:pt idx="7895">
                  <c:v>0.09</c:v>
                </c:pt>
                <c:pt idx="7896">
                  <c:v>0.09</c:v>
                </c:pt>
                <c:pt idx="7897">
                  <c:v>0.09</c:v>
                </c:pt>
                <c:pt idx="7898">
                  <c:v>0.09</c:v>
                </c:pt>
                <c:pt idx="7899">
                  <c:v>0.09</c:v>
                </c:pt>
                <c:pt idx="7900">
                  <c:v>0.09</c:v>
                </c:pt>
                <c:pt idx="7901">
                  <c:v>0.09</c:v>
                </c:pt>
                <c:pt idx="7902">
                  <c:v>0.09</c:v>
                </c:pt>
                <c:pt idx="7903">
                  <c:v>0.09</c:v>
                </c:pt>
                <c:pt idx="7904">
                  <c:v>0.09</c:v>
                </c:pt>
                <c:pt idx="7905">
                  <c:v>0.09</c:v>
                </c:pt>
                <c:pt idx="7906">
                  <c:v>0.09</c:v>
                </c:pt>
                <c:pt idx="7907">
                  <c:v>0.09</c:v>
                </c:pt>
                <c:pt idx="7908">
                  <c:v>0.09</c:v>
                </c:pt>
                <c:pt idx="7909">
                  <c:v>0.09</c:v>
                </c:pt>
                <c:pt idx="7910">
                  <c:v>0.09</c:v>
                </c:pt>
                <c:pt idx="7911">
                  <c:v>0.09</c:v>
                </c:pt>
                <c:pt idx="7912">
                  <c:v>0.09</c:v>
                </c:pt>
                <c:pt idx="7913">
                  <c:v>0.09</c:v>
                </c:pt>
                <c:pt idx="7914">
                  <c:v>0.09</c:v>
                </c:pt>
                <c:pt idx="7915">
                  <c:v>0.09</c:v>
                </c:pt>
                <c:pt idx="7916">
                  <c:v>0.09</c:v>
                </c:pt>
                <c:pt idx="7917">
                  <c:v>0.09</c:v>
                </c:pt>
                <c:pt idx="7918">
                  <c:v>0.09</c:v>
                </c:pt>
                <c:pt idx="7919">
                  <c:v>0.09</c:v>
                </c:pt>
                <c:pt idx="7920">
                  <c:v>0.09</c:v>
                </c:pt>
                <c:pt idx="7921">
                  <c:v>0.09</c:v>
                </c:pt>
                <c:pt idx="7922">
                  <c:v>0.09</c:v>
                </c:pt>
                <c:pt idx="7923">
                  <c:v>0.09</c:v>
                </c:pt>
                <c:pt idx="7924">
                  <c:v>0.09</c:v>
                </c:pt>
                <c:pt idx="7925">
                  <c:v>0.09</c:v>
                </c:pt>
                <c:pt idx="7926">
                  <c:v>0.09</c:v>
                </c:pt>
                <c:pt idx="7927">
                  <c:v>0.09</c:v>
                </c:pt>
                <c:pt idx="7928">
                  <c:v>0.09</c:v>
                </c:pt>
                <c:pt idx="7929">
                  <c:v>0.09</c:v>
                </c:pt>
                <c:pt idx="7930">
                  <c:v>0.09</c:v>
                </c:pt>
                <c:pt idx="7931">
                  <c:v>0.09</c:v>
                </c:pt>
                <c:pt idx="7932">
                  <c:v>0.09</c:v>
                </c:pt>
                <c:pt idx="7933">
                  <c:v>0.09</c:v>
                </c:pt>
                <c:pt idx="7934">
                  <c:v>0.09</c:v>
                </c:pt>
                <c:pt idx="7935">
                  <c:v>0.09</c:v>
                </c:pt>
                <c:pt idx="7936">
                  <c:v>0.09</c:v>
                </c:pt>
                <c:pt idx="7937">
                  <c:v>0.09</c:v>
                </c:pt>
                <c:pt idx="7938">
                  <c:v>0.09</c:v>
                </c:pt>
                <c:pt idx="7939">
                  <c:v>0.09</c:v>
                </c:pt>
                <c:pt idx="7940">
                  <c:v>0.09</c:v>
                </c:pt>
                <c:pt idx="7941">
                  <c:v>0.09</c:v>
                </c:pt>
                <c:pt idx="7942">
                  <c:v>0.09</c:v>
                </c:pt>
                <c:pt idx="7943">
                  <c:v>0.09</c:v>
                </c:pt>
                <c:pt idx="7944">
                  <c:v>0.09</c:v>
                </c:pt>
                <c:pt idx="7945">
                  <c:v>0.09</c:v>
                </c:pt>
                <c:pt idx="7946">
                  <c:v>0.09</c:v>
                </c:pt>
                <c:pt idx="7947">
                  <c:v>0.09</c:v>
                </c:pt>
                <c:pt idx="7948">
                  <c:v>0.09</c:v>
                </c:pt>
                <c:pt idx="7949">
                  <c:v>0.09</c:v>
                </c:pt>
                <c:pt idx="7950">
                  <c:v>0.09</c:v>
                </c:pt>
                <c:pt idx="7951">
                  <c:v>0.09</c:v>
                </c:pt>
                <c:pt idx="7952">
                  <c:v>0.09</c:v>
                </c:pt>
                <c:pt idx="7953">
                  <c:v>0.09</c:v>
                </c:pt>
                <c:pt idx="7954">
                  <c:v>0.09</c:v>
                </c:pt>
                <c:pt idx="7955">
                  <c:v>0.09</c:v>
                </c:pt>
                <c:pt idx="7956">
                  <c:v>0.09</c:v>
                </c:pt>
                <c:pt idx="7957">
                  <c:v>0.09</c:v>
                </c:pt>
                <c:pt idx="7958">
                  <c:v>0.09</c:v>
                </c:pt>
                <c:pt idx="7959">
                  <c:v>0.09</c:v>
                </c:pt>
                <c:pt idx="7960">
                  <c:v>0.09</c:v>
                </c:pt>
                <c:pt idx="7961">
                  <c:v>0.09</c:v>
                </c:pt>
                <c:pt idx="7962">
                  <c:v>0.09</c:v>
                </c:pt>
                <c:pt idx="7963">
                  <c:v>0.09</c:v>
                </c:pt>
                <c:pt idx="7964">
                  <c:v>0.09</c:v>
                </c:pt>
                <c:pt idx="7965">
                  <c:v>0.09</c:v>
                </c:pt>
                <c:pt idx="7966">
                  <c:v>0.09</c:v>
                </c:pt>
                <c:pt idx="7967">
                  <c:v>0.09</c:v>
                </c:pt>
                <c:pt idx="7968">
                  <c:v>0.09</c:v>
                </c:pt>
                <c:pt idx="7969">
                  <c:v>0.09</c:v>
                </c:pt>
                <c:pt idx="7970">
                  <c:v>0.09</c:v>
                </c:pt>
                <c:pt idx="7971">
                  <c:v>0.09</c:v>
                </c:pt>
                <c:pt idx="7972">
                  <c:v>0.09</c:v>
                </c:pt>
                <c:pt idx="7973">
                  <c:v>0.09</c:v>
                </c:pt>
                <c:pt idx="7974">
                  <c:v>0.09</c:v>
                </c:pt>
                <c:pt idx="7975">
                  <c:v>0.09</c:v>
                </c:pt>
                <c:pt idx="7976">
                  <c:v>0.09</c:v>
                </c:pt>
                <c:pt idx="7977">
                  <c:v>0.09</c:v>
                </c:pt>
                <c:pt idx="7978">
                  <c:v>0.09</c:v>
                </c:pt>
                <c:pt idx="7979">
                  <c:v>0.09</c:v>
                </c:pt>
                <c:pt idx="7980">
                  <c:v>0.09</c:v>
                </c:pt>
                <c:pt idx="7981">
                  <c:v>0.09</c:v>
                </c:pt>
                <c:pt idx="7982">
                  <c:v>0.09</c:v>
                </c:pt>
                <c:pt idx="7983">
                  <c:v>0.09</c:v>
                </c:pt>
                <c:pt idx="7984">
                  <c:v>0.09</c:v>
                </c:pt>
                <c:pt idx="7985">
                  <c:v>0.09</c:v>
                </c:pt>
                <c:pt idx="7986">
                  <c:v>0.09</c:v>
                </c:pt>
                <c:pt idx="7987">
                  <c:v>0.09</c:v>
                </c:pt>
                <c:pt idx="7988">
                  <c:v>0.09</c:v>
                </c:pt>
                <c:pt idx="7989">
                  <c:v>0.09</c:v>
                </c:pt>
                <c:pt idx="7990">
                  <c:v>0.09</c:v>
                </c:pt>
                <c:pt idx="7991">
                  <c:v>0.09</c:v>
                </c:pt>
                <c:pt idx="7992">
                  <c:v>0.09</c:v>
                </c:pt>
                <c:pt idx="7993">
                  <c:v>0.09</c:v>
                </c:pt>
                <c:pt idx="7994">
                  <c:v>0.09</c:v>
                </c:pt>
                <c:pt idx="7995">
                  <c:v>0.09</c:v>
                </c:pt>
                <c:pt idx="7996">
                  <c:v>0.09</c:v>
                </c:pt>
                <c:pt idx="7997">
                  <c:v>0.09</c:v>
                </c:pt>
                <c:pt idx="7998">
                  <c:v>0.09</c:v>
                </c:pt>
                <c:pt idx="7999">
                  <c:v>0.09</c:v>
                </c:pt>
                <c:pt idx="8000">
                  <c:v>0.09</c:v>
                </c:pt>
                <c:pt idx="8001">
                  <c:v>0.09</c:v>
                </c:pt>
                <c:pt idx="8002">
                  <c:v>0.09</c:v>
                </c:pt>
                <c:pt idx="8003">
                  <c:v>0.09</c:v>
                </c:pt>
                <c:pt idx="8004">
                  <c:v>0.09</c:v>
                </c:pt>
                <c:pt idx="8005">
                  <c:v>0.09</c:v>
                </c:pt>
                <c:pt idx="8006">
                  <c:v>0.09</c:v>
                </c:pt>
                <c:pt idx="8007">
                  <c:v>0.09</c:v>
                </c:pt>
                <c:pt idx="8008">
                  <c:v>0.09</c:v>
                </c:pt>
                <c:pt idx="8009">
                  <c:v>0.09</c:v>
                </c:pt>
                <c:pt idx="8010">
                  <c:v>0.09</c:v>
                </c:pt>
                <c:pt idx="8011">
                  <c:v>0.09</c:v>
                </c:pt>
                <c:pt idx="8012">
                  <c:v>0.09</c:v>
                </c:pt>
                <c:pt idx="8013">
                  <c:v>0.09</c:v>
                </c:pt>
                <c:pt idx="8014">
                  <c:v>0.09</c:v>
                </c:pt>
                <c:pt idx="8015">
                  <c:v>0.09</c:v>
                </c:pt>
                <c:pt idx="8016">
                  <c:v>0.09</c:v>
                </c:pt>
                <c:pt idx="8017">
                  <c:v>0.09</c:v>
                </c:pt>
                <c:pt idx="8018">
                  <c:v>0.09</c:v>
                </c:pt>
                <c:pt idx="8019">
                  <c:v>0.09</c:v>
                </c:pt>
                <c:pt idx="8020">
                  <c:v>0.09</c:v>
                </c:pt>
                <c:pt idx="8021">
                  <c:v>0.09</c:v>
                </c:pt>
                <c:pt idx="8022">
                  <c:v>0.09</c:v>
                </c:pt>
                <c:pt idx="8023">
                  <c:v>0.09</c:v>
                </c:pt>
                <c:pt idx="8024">
                  <c:v>0.09</c:v>
                </c:pt>
                <c:pt idx="8025">
                  <c:v>0.09</c:v>
                </c:pt>
                <c:pt idx="8026">
                  <c:v>0.09</c:v>
                </c:pt>
                <c:pt idx="8027">
                  <c:v>0.09</c:v>
                </c:pt>
                <c:pt idx="8028">
                  <c:v>0.09</c:v>
                </c:pt>
                <c:pt idx="8029">
                  <c:v>0.09</c:v>
                </c:pt>
                <c:pt idx="8030">
                  <c:v>0.09</c:v>
                </c:pt>
                <c:pt idx="8031">
                  <c:v>0.09</c:v>
                </c:pt>
                <c:pt idx="8032">
                  <c:v>0.09</c:v>
                </c:pt>
                <c:pt idx="8033">
                  <c:v>0.09</c:v>
                </c:pt>
                <c:pt idx="8034">
                  <c:v>0.09</c:v>
                </c:pt>
                <c:pt idx="8035">
                  <c:v>0.09</c:v>
                </c:pt>
                <c:pt idx="8036">
                  <c:v>0.09</c:v>
                </c:pt>
                <c:pt idx="8037">
                  <c:v>0.09</c:v>
                </c:pt>
                <c:pt idx="8038">
                  <c:v>0.09</c:v>
                </c:pt>
                <c:pt idx="8039">
                  <c:v>0.09</c:v>
                </c:pt>
                <c:pt idx="8040">
                  <c:v>0.09</c:v>
                </c:pt>
                <c:pt idx="8041">
                  <c:v>0.09</c:v>
                </c:pt>
                <c:pt idx="8042">
                  <c:v>0.09</c:v>
                </c:pt>
                <c:pt idx="8043">
                  <c:v>0.09</c:v>
                </c:pt>
                <c:pt idx="8044">
                  <c:v>0.09</c:v>
                </c:pt>
                <c:pt idx="8045">
                  <c:v>0.09</c:v>
                </c:pt>
                <c:pt idx="8046">
                  <c:v>0.09</c:v>
                </c:pt>
                <c:pt idx="8047">
                  <c:v>0.09</c:v>
                </c:pt>
                <c:pt idx="8048">
                  <c:v>0.09</c:v>
                </c:pt>
                <c:pt idx="8049">
                  <c:v>0.09</c:v>
                </c:pt>
                <c:pt idx="8050">
                  <c:v>0.09</c:v>
                </c:pt>
                <c:pt idx="8051">
                  <c:v>0.09</c:v>
                </c:pt>
                <c:pt idx="8052">
                  <c:v>0.09</c:v>
                </c:pt>
                <c:pt idx="8053">
                  <c:v>0.09</c:v>
                </c:pt>
                <c:pt idx="8054">
                  <c:v>0.09</c:v>
                </c:pt>
                <c:pt idx="8055">
                  <c:v>0.09</c:v>
                </c:pt>
                <c:pt idx="8056">
                  <c:v>0.09</c:v>
                </c:pt>
                <c:pt idx="8057">
                  <c:v>0.09</c:v>
                </c:pt>
                <c:pt idx="8058">
                  <c:v>0.09</c:v>
                </c:pt>
                <c:pt idx="8059">
                  <c:v>0.09</c:v>
                </c:pt>
                <c:pt idx="8060">
                  <c:v>0.09</c:v>
                </c:pt>
                <c:pt idx="8061">
                  <c:v>0.09</c:v>
                </c:pt>
                <c:pt idx="8062">
                  <c:v>0.09</c:v>
                </c:pt>
                <c:pt idx="8063">
                  <c:v>0.09</c:v>
                </c:pt>
                <c:pt idx="8064">
                  <c:v>0.09</c:v>
                </c:pt>
                <c:pt idx="8065">
                  <c:v>0.09</c:v>
                </c:pt>
                <c:pt idx="8066">
                  <c:v>0.09</c:v>
                </c:pt>
                <c:pt idx="8067">
                  <c:v>0.09</c:v>
                </c:pt>
                <c:pt idx="8068">
                  <c:v>0.09</c:v>
                </c:pt>
                <c:pt idx="8069">
                  <c:v>0.09</c:v>
                </c:pt>
                <c:pt idx="8070">
                  <c:v>0.09</c:v>
                </c:pt>
                <c:pt idx="8071">
                  <c:v>0.09</c:v>
                </c:pt>
                <c:pt idx="8072">
                  <c:v>0.09</c:v>
                </c:pt>
                <c:pt idx="8073">
                  <c:v>0.09</c:v>
                </c:pt>
                <c:pt idx="8074">
                  <c:v>0.09</c:v>
                </c:pt>
                <c:pt idx="8075">
                  <c:v>0.09</c:v>
                </c:pt>
                <c:pt idx="8076">
                  <c:v>0.09</c:v>
                </c:pt>
                <c:pt idx="8077">
                  <c:v>0.09</c:v>
                </c:pt>
                <c:pt idx="8078">
                  <c:v>0.09</c:v>
                </c:pt>
                <c:pt idx="8079">
                  <c:v>0.09</c:v>
                </c:pt>
                <c:pt idx="8080">
                  <c:v>0.09</c:v>
                </c:pt>
                <c:pt idx="8081">
                  <c:v>0.08</c:v>
                </c:pt>
                <c:pt idx="8082">
                  <c:v>0.08</c:v>
                </c:pt>
                <c:pt idx="8083">
                  <c:v>0.08</c:v>
                </c:pt>
                <c:pt idx="8084">
                  <c:v>0.08</c:v>
                </c:pt>
                <c:pt idx="8085">
                  <c:v>0.08</c:v>
                </c:pt>
                <c:pt idx="8086">
                  <c:v>0.08</c:v>
                </c:pt>
                <c:pt idx="8087">
                  <c:v>0.08</c:v>
                </c:pt>
                <c:pt idx="8088">
                  <c:v>0.08</c:v>
                </c:pt>
                <c:pt idx="8089">
                  <c:v>0.09</c:v>
                </c:pt>
                <c:pt idx="8090">
                  <c:v>0.09</c:v>
                </c:pt>
                <c:pt idx="8091">
                  <c:v>0.09</c:v>
                </c:pt>
                <c:pt idx="8092">
                  <c:v>0.09</c:v>
                </c:pt>
                <c:pt idx="8093">
                  <c:v>0.09</c:v>
                </c:pt>
                <c:pt idx="8094">
                  <c:v>0.09</c:v>
                </c:pt>
                <c:pt idx="8095">
                  <c:v>0.09</c:v>
                </c:pt>
                <c:pt idx="8096">
                  <c:v>0.09</c:v>
                </c:pt>
                <c:pt idx="8097">
                  <c:v>0.09</c:v>
                </c:pt>
                <c:pt idx="8098">
                  <c:v>0.09</c:v>
                </c:pt>
                <c:pt idx="8099">
                  <c:v>0.09</c:v>
                </c:pt>
                <c:pt idx="8100">
                  <c:v>0.09</c:v>
                </c:pt>
                <c:pt idx="8101">
                  <c:v>0.09</c:v>
                </c:pt>
                <c:pt idx="8102">
                  <c:v>0.09</c:v>
                </c:pt>
                <c:pt idx="8103">
                  <c:v>0.09</c:v>
                </c:pt>
                <c:pt idx="8104">
                  <c:v>0.09</c:v>
                </c:pt>
                <c:pt idx="8105">
                  <c:v>0.09</c:v>
                </c:pt>
                <c:pt idx="8106">
                  <c:v>0.09</c:v>
                </c:pt>
                <c:pt idx="8107">
                  <c:v>0.09</c:v>
                </c:pt>
                <c:pt idx="8108">
                  <c:v>0.09</c:v>
                </c:pt>
                <c:pt idx="8109">
                  <c:v>0.09</c:v>
                </c:pt>
                <c:pt idx="8110">
                  <c:v>0.09</c:v>
                </c:pt>
                <c:pt idx="8111">
                  <c:v>0.09</c:v>
                </c:pt>
                <c:pt idx="8112">
                  <c:v>0.09</c:v>
                </c:pt>
                <c:pt idx="8113">
                  <c:v>0.09</c:v>
                </c:pt>
                <c:pt idx="8114">
                  <c:v>0.09</c:v>
                </c:pt>
                <c:pt idx="8115">
                  <c:v>0.09</c:v>
                </c:pt>
                <c:pt idx="8116">
                  <c:v>0.09</c:v>
                </c:pt>
                <c:pt idx="8117">
                  <c:v>0.09</c:v>
                </c:pt>
                <c:pt idx="8118">
                  <c:v>0.09</c:v>
                </c:pt>
                <c:pt idx="8119">
                  <c:v>0.09</c:v>
                </c:pt>
                <c:pt idx="8120">
                  <c:v>0.09</c:v>
                </c:pt>
                <c:pt idx="8121">
                  <c:v>0.09</c:v>
                </c:pt>
                <c:pt idx="8122">
                  <c:v>0.09</c:v>
                </c:pt>
                <c:pt idx="8123">
                  <c:v>0.09</c:v>
                </c:pt>
                <c:pt idx="8124">
                  <c:v>0.09</c:v>
                </c:pt>
                <c:pt idx="8125">
                  <c:v>0.09</c:v>
                </c:pt>
                <c:pt idx="8126">
                  <c:v>0.09</c:v>
                </c:pt>
                <c:pt idx="8127">
                  <c:v>0.09</c:v>
                </c:pt>
                <c:pt idx="8128">
                  <c:v>0.09</c:v>
                </c:pt>
                <c:pt idx="8129">
                  <c:v>0.09</c:v>
                </c:pt>
                <c:pt idx="8130">
                  <c:v>0.09</c:v>
                </c:pt>
                <c:pt idx="8131">
                  <c:v>0.09</c:v>
                </c:pt>
                <c:pt idx="8132">
                  <c:v>0.09</c:v>
                </c:pt>
                <c:pt idx="8133">
                  <c:v>0.09</c:v>
                </c:pt>
                <c:pt idx="8134">
                  <c:v>0.09</c:v>
                </c:pt>
                <c:pt idx="8135">
                  <c:v>0.09</c:v>
                </c:pt>
                <c:pt idx="8136">
                  <c:v>0.09</c:v>
                </c:pt>
                <c:pt idx="8137">
                  <c:v>0.09</c:v>
                </c:pt>
                <c:pt idx="8138">
                  <c:v>0.09</c:v>
                </c:pt>
                <c:pt idx="8139">
                  <c:v>0.09</c:v>
                </c:pt>
                <c:pt idx="8140">
                  <c:v>0.09</c:v>
                </c:pt>
                <c:pt idx="8141">
                  <c:v>0.09</c:v>
                </c:pt>
                <c:pt idx="8142">
                  <c:v>0.09</c:v>
                </c:pt>
                <c:pt idx="8143">
                  <c:v>0.09</c:v>
                </c:pt>
                <c:pt idx="8144">
                  <c:v>0.09</c:v>
                </c:pt>
                <c:pt idx="8145">
                  <c:v>0.09</c:v>
                </c:pt>
                <c:pt idx="8146">
                  <c:v>0.09</c:v>
                </c:pt>
                <c:pt idx="8147">
                  <c:v>0.09</c:v>
                </c:pt>
                <c:pt idx="8148">
                  <c:v>0.09</c:v>
                </c:pt>
                <c:pt idx="8149">
                  <c:v>0.09</c:v>
                </c:pt>
                <c:pt idx="8150">
                  <c:v>0.09</c:v>
                </c:pt>
                <c:pt idx="8151">
                  <c:v>0.09</c:v>
                </c:pt>
                <c:pt idx="8152">
                  <c:v>0.09</c:v>
                </c:pt>
                <c:pt idx="8153">
                  <c:v>0.09</c:v>
                </c:pt>
                <c:pt idx="8154">
                  <c:v>0.09</c:v>
                </c:pt>
                <c:pt idx="8155">
                  <c:v>0.09</c:v>
                </c:pt>
                <c:pt idx="8156">
                  <c:v>0.09</c:v>
                </c:pt>
                <c:pt idx="8157">
                  <c:v>0.09</c:v>
                </c:pt>
                <c:pt idx="8158">
                  <c:v>0.09</c:v>
                </c:pt>
                <c:pt idx="8159">
                  <c:v>0.09</c:v>
                </c:pt>
                <c:pt idx="8160">
                  <c:v>0.09</c:v>
                </c:pt>
                <c:pt idx="8161">
                  <c:v>0.09</c:v>
                </c:pt>
                <c:pt idx="8162">
                  <c:v>0.09</c:v>
                </c:pt>
                <c:pt idx="8163">
                  <c:v>0.09</c:v>
                </c:pt>
                <c:pt idx="8164">
                  <c:v>0.09</c:v>
                </c:pt>
                <c:pt idx="8165">
                  <c:v>0.09</c:v>
                </c:pt>
                <c:pt idx="8166">
                  <c:v>0.09</c:v>
                </c:pt>
                <c:pt idx="8167">
                  <c:v>0.09</c:v>
                </c:pt>
                <c:pt idx="8168">
                  <c:v>0.09</c:v>
                </c:pt>
                <c:pt idx="8169">
                  <c:v>0.09</c:v>
                </c:pt>
                <c:pt idx="8170">
                  <c:v>0.09</c:v>
                </c:pt>
                <c:pt idx="8171">
                  <c:v>0.09</c:v>
                </c:pt>
                <c:pt idx="8172">
                  <c:v>0.09</c:v>
                </c:pt>
                <c:pt idx="8173">
                  <c:v>0.09</c:v>
                </c:pt>
                <c:pt idx="8174">
                  <c:v>0.09</c:v>
                </c:pt>
                <c:pt idx="8175">
                  <c:v>0.09</c:v>
                </c:pt>
                <c:pt idx="8176">
                  <c:v>0.09</c:v>
                </c:pt>
                <c:pt idx="8177">
                  <c:v>0.09</c:v>
                </c:pt>
                <c:pt idx="8178">
                  <c:v>0.09</c:v>
                </c:pt>
                <c:pt idx="8179">
                  <c:v>0.09</c:v>
                </c:pt>
                <c:pt idx="8180">
                  <c:v>0.09</c:v>
                </c:pt>
                <c:pt idx="8181">
                  <c:v>0.09</c:v>
                </c:pt>
                <c:pt idx="8182">
                  <c:v>0.09</c:v>
                </c:pt>
                <c:pt idx="8183">
                  <c:v>0.09</c:v>
                </c:pt>
                <c:pt idx="8184">
                  <c:v>0.09</c:v>
                </c:pt>
                <c:pt idx="8185">
                  <c:v>0.09</c:v>
                </c:pt>
                <c:pt idx="8186">
                  <c:v>0.09</c:v>
                </c:pt>
                <c:pt idx="8187">
                  <c:v>0.09</c:v>
                </c:pt>
                <c:pt idx="8188">
                  <c:v>0.09</c:v>
                </c:pt>
                <c:pt idx="8189">
                  <c:v>0.09</c:v>
                </c:pt>
                <c:pt idx="8190">
                  <c:v>0.09</c:v>
                </c:pt>
                <c:pt idx="8191">
                  <c:v>0.09</c:v>
                </c:pt>
                <c:pt idx="8192">
                  <c:v>0.09</c:v>
                </c:pt>
                <c:pt idx="8193">
                  <c:v>0.09</c:v>
                </c:pt>
                <c:pt idx="8194">
                  <c:v>0.09</c:v>
                </c:pt>
                <c:pt idx="8195">
                  <c:v>0.09</c:v>
                </c:pt>
                <c:pt idx="8196">
                  <c:v>0.09</c:v>
                </c:pt>
                <c:pt idx="8197">
                  <c:v>0.09</c:v>
                </c:pt>
                <c:pt idx="8198">
                  <c:v>0.09</c:v>
                </c:pt>
                <c:pt idx="8199">
                  <c:v>0.09</c:v>
                </c:pt>
                <c:pt idx="8200">
                  <c:v>0.09</c:v>
                </c:pt>
                <c:pt idx="8201">
                  <c:v>0.09</c:v>
                </c:pt>
                <c:pt idx="8202">
                  <c:v>0.09</c:v>
                </c:pt>
                <c:pt idx="8203">
                  <c:v>0.09</c:v>
                </c:pt>
                <c:pt idx="8204">
                  <c:v>0.09</c:v>
                </c:pt>
                <c:pt idx="8205">
                  <c:v>0.08</c:v>
                </c:pt>
                <c:pt idx="8206">
                  <c:v>0.08</c:v>
                </c:pt>
                <c:pt idx="8207">
                  <c:v>0.08</c:v>
                </c:pt>
                <c:pt idx="8208">
                  <c:v>0.08</c:v>
                </c:pt>
                <c:pt idx="8209">
                  <c:v>0.08</c:v>
                </c:pt>
                <c:pt idx="8210">
                  <c:v>0.08</c:v>
                </c:pt>
                <c:pt idx="8211">
                  <c:v>0.08</c:v>
                </c:pt>
                <c:pt idx="8212">
                  <c:v>0.08</c:v>
                </c:pt>
                <c:pt idx="8213">
                  <c:v>0.08</c:v>
                </c:pt>
                <c:pt idx="8214">
                  <c:v>0.08</c:v>
                </c:pt>
                <c:pt idx="8215">
                  <c:v>0.08</c:v>
                </c:pt>
                <c:pt idx="8216">
                  <c:v>0.08</c:v>
                </c:pt>
                <c:pt idx="8217">
                  <c:v>0.08</c:v>
                </c:pt>
                <c:pt idx="8218">
                  <c:v>0.08</c:v>
                </c:pt>
                <c:pt idx="8219">
                  <c:v>0.08</c:v>
                </c:pt>
                <c:pt idx="8220">
                  <c:v>0.08</c:v>
                </c:pt>
                <c:pt idx="8221">
                  <c:v>0.08</c:v>
                </c:pt>
                <c:pt idx="8222">
                  <c:v>0.08</c:v>
                </c:pt>
                <c:pt idx="8223">
                  <c:v>0.08</c:v>
                </c:pt>
                <c:pt idx="8224">
                  <c:v>0.08</c:v>
                </c:pt>
                <c:pt idx="8225">
                  <c:v>0.08</c:v>
                </c:pt>
                <c:pt idx="8226">
                  <c:v>0.08</c:v>
                </c:pt>
                <c:pt idx="8227">
                  <c:v>0.08</c:v>
                </c:pt>
                <c:pt idx="8228">
                  <c:v>0.08</c:v>
                </c:pt>
                <c:pt idx="8229">
                  <c:v>0.08</c:v>
                </c:pt>
                <c:pt idx="8230">
                  <c:v>0.08</c:v>
                </c:pt>
                <c:pt idx="8231">
                  <c:v>0.08</c:v>
                </c:pt>
                <c:pt idx="8232">
                  <c:v>0.08</c:v>
                </c:pt>
                <c:pt idx="8233">
                  <c:v>0.08</c:v>
                </c:pt>
                <c:pt idx="8234">
                  <c:v>0.08</c:v>
                </c:pt>
                <c:pt idx="8235">
                  <c:v>0.08</c:v>
                </c:pt>
                <c:pt idx="8236">
                  <c:v>0.08</c:v>
                </c:pt>
                <c:pt idx="8237">
                  <c:v>0.08</c:v>
                </c:pt>
                <c:pt idx="8238">
                  <c:v>0.08</c:v>
                </c:pt>
                <c:pt idx="8239">
                  <c:v>0.08</c:v>
                </c:pt>
                <c:pt idx="8240">
                  <c:v>0.09</c:v>
                </c:pt>
                <c:pt idx="8241">
                  <c:v>0.09</c:v>
                </c:pt>
                <c:pt idx="8242">
                  <c:v>0.09</c:v>
                </c:pt>
                <c:pt idx="8243">
                  <c:v>0.09</c:v>
                </c:pt>
                <c:pt idx="8244">
                  <c:v>0.09</c:v>
                </c:pt>
                <c:pt idx="8245">
                  <c:v>0.08</c:v>
                </c:pt>
                <c:pt idx="8246">
                  <c:v>0.08</c:v>
                </c:pt>
                <c:pt idx="8247">
                  <c:v>0.08</c:v>
                </c:pt>
                <c:pt idx="8248">
                  <c:v>0.09</c:v>
                </c:pt>
                <c:pt idx="8249">
                  <c:v>0.09</c:v>
                </c:pt>
                <c:pt idx="8250">
                  <c:v>0.09</c:v>
                </c:pt>
                <c:pt idx="8251">
                  <c:v>0.09</c:v>
                </c:pt>
                <c:pt idx="8252">
                  <c:v>0.09</c:v>
                </c:pt>
                <c:pt idx="8253">
                  <c:v>0.09</c:v>
                </c:pt>
                <c:pt idx="8254">
                  <c:v>0.09</c:v>
                </c:pt>
                <c:pt idx="8255">
                  <c:v>0.09</c:v>
                </c:pt>
                <c:pt idx="8256">
                  <c:v>0.09</c:v>
                </c:pt>
                <c:pt idx="8257">
                  <c:v>0.09</c:v>
                </c:pt>
                <c:pt idx="8258">
                  <c:v>0.09</c:v>
                </c:pt>
                <c:pt idx="8259">
                  <c:v>0.09</c:v>
                </c:pt>
                <c:pt idx="8260">
                  <c:v>0.09</c:v>
                </c:pt>
                <c:pt idx="8261">
                  <c:v>0.09</c:v>
                </c:pt>
                <c:pt idx="8262">
                  <c:v>0.09</c:v>
                </c:pt>
                <c:pt idx="8263">
                  <c:v>0.09</c:v>
                </c:pt>
                <c:pt idx="8264">
                  <c:v>0.09</c:v>
                </c:pt>
                <c:pt idx="8265">
                  <c:v>0.09</c:v>
                </c:pt>
                <c:pt idx="8266">
                  <c:v>0.09</c:v>
                </c:pt>
                <c:pt idx="8267">
                  <c:v>0.09</c:v>
                </c:pt>
                <c:pt idx="8268">
                  <c:v>0.09</c:v>
                </c:pt>
                <c:pt idx="8270">
                  <c:v>0.09</c:v>
                </c:pt>
                <c:pt idx="8271">
                  <c:v>0.09</c:v>
                </c:pt>
                <c:pt idx="8272">
                  <c:v>0.09</c:v>
                </c:pt>
                <c:pt idx="8273">
                  <c:v>0.09</c:v>
                </c:pt>
                <c:pt idx="8274">
                  <c:v>0.09</c:v>
                </c:pt>
                <c:pt idx="8275">
                  <c:v>0.09</c:v>
                </c:pt>
                <c:pt idx="8276">
                  <c:v>0.09</c:v>
                </c:pt>
                <c:pt idx="8277">
                  <c:v>0.09</c:v>
                </c:pt>
                <c:pt idx="8278">
                  <c:v>0.09</c:v>
                </c:pt>
                <c:pt idx="8279">
                  <c:v>0.09</c:v>
                </c:pt>
                <c:pt idx="8280">
                  <c:v>0.09</c:v>
                </c:pt>
                <c:pt idx="8281">
                  <c:v>0.09</c:v>
                </c:pt>
                <c:pt idx="8282">
                  <c:v>0.09</c:v>
                </c:pt>
                <c:pt idx="8283">
                  <c:v>0.09</c:v>
                </c:pt>
                <c:pt idx="8284">
                  <c:v>0.09</c:v>
                </c:pt>
                <c:pt idx="8285">
                  <c:v>0.09</c:v>
                </c:pt>
                <c:pt idx="8286">
                  <c:v>0.09</c:v>
                </c:pt>
                <c:pt idx="8287">
                  <c:v>0.09</c:v>
                </c:pt>
                <c:pt idx="8288">
                  <c:v>0.09</c:v>
                </c:pt>
                <c:pt idx="8289">
                  <c:v>0.09</c:v>
                </c:pt>
                <c:pt idx="8290">
                  <c:v>0.09</c:v>
                </c:pt>
                <c:pt idx="8291">
                  <c:v>0.09</c:v>
                </c:pt>
                <c:pt idx="8292">
                  <c:v>0.09</c:v>
                </c:pt>
                <c:pt idx="8293">
                  <c:v>0.09</c:v>
                </c:pt>
                <c:pt idx="8294">
                  <c:v>0.09</c:v>
                </c:pt>
                <c:pt idx="8295">
                  <c:v>0.09</c:v>
                </c:pt>
                <c:pt idx="8296">
                  <c:v>0.09</c:v>
                </c:pt>
                <c:pt idx="8297">
                  <c:v>0.09</c:v>
                </c:pt>
                <c:pt idx="8298">
                  <c:v>0.09</c:v>
                </c:pt>
                <c:pt idx="8299">
                  <c:v>0.09</c:v>
                </c:pt>
                <c:pt idx="8300">
                  <c:v>0.09</c:v>
                </c:pt>
                <c:pt idx="8301">
                  <c:v>0.09</c:v>
                </c:pt>
                <c:pt idx="8302">
                  <c:v>0.09</c:v>
                </c:pt>
                <c:pt idx="8303">
                  <c:v>0.09</c:v>
                </c:pt>
                <c:pt idx="8304">
                  <c:v>0.09</c:v>
                </c:pt>
                <c:pt idx="8305">
                  <c:v>0.09</c:v>
                </c:pt>
                <c:pt idx="8306">
                  <c:v>0.09</c:v>
                </c:pt>
                <c:pt idx="8307">
                  <c:v>0.09</c:v>
                </c:pt>
                <c:pt idx="8308">
                  <c:v>0.09</c:v>
                </c:pt>
                <c:pt idx="8309">
                  <c:v>0.09</c:v>
                </c:pt>
                <c:pt idx="8310">
                  <c:v>0.09</c:v>
                </c:pt>
                <c:pt idx="8311">
                  <c:v>0.09</c:v>
                </c:pt>
                <c:pt idx="8312">
                  <c:v>0.09</c:v>
                </c:pt>
                <c:pt idx="8313">
                  <c:v>0.09</c:v>
                </c:pt>
                <c:pt idx="8314">
                  <c:v>0.09</c:v>
                </c:pt>
                <c:pt idx="8315">
                  <c:v>0.09</c:v>
                </c:pt>
                <c:pt idx="8316">
                  <c:v>0.09</c:v>
                </c:pt>
                <c:pt idx="8317">
                  <c:v>0.09</c:v>
                </c:pt>
                <c:pt idx="8318">
                  <c:v>0.09</c:v>
                </c:pt>
                <c:pt idx="8319">
                  <c:v>0.09</c:v>
                </c:pt>
                <c:pt idx="8320">
                  <c:v>0.09</c:v>
                </c:pt>
                <c:pt idx="8321">
                  <c:v>0.09</c:v>
                </c:pt>
                <c:pt idx="8322">
                  <c:v>0.09</c:v>
                </c:pt>
                <c:pt idx="8323">
                  <c:v>0.09</c:v>
                </c:pt>
                <c:pt idx="8324">
                  <c:v>0.09</c:v>
                </c:pt>
                <c:pt idx="8325">
                  <c:v>0.09</c:v>
                </c:pt>
                <c:pt idx="8326">
                  <c:v>0.09</c:v>
                </c:pt>
                <c:pt idx="8327">
                  <c:v>0.09</c:v>
                </c:pt>
                <c:pt idx="8328">
                  <c:v>0.09</c:v>
                </c:pt>
                <c:pt idx="8329">
                  <c:v>0.09</c:v>
                </c:pt>
                <c:pt idx="8330">
                  <c:v>0.09</c:v>
                </c:pt>
                <c:pt idx="8331">
                  <c:v>0.09</c:v>
                </c:pt>
                <c:pt idx="8332">
                  <c:v>0.09</c:v>
                </c:pt>
                <c:pt idx="8333">
                  <c:v>0.09</c:v>
                </c:pt>
                <c:pt idx="8334">
                  <c:v>0.09</c:v>
                </c:pt>
                <c:pt idx="8335">
                  <c:v>0.09</c:v>
                </c:pt>
                <c:pt idx="8336">
                  <c:v>0.09</c:v>
                </c:pt>
                <c:pt idx="8337">
                  <c:v>0.09</c:v>
                </c:pt>
                <c:pt idx="8338">
                  <c:v>0.09</c:v>
                </c:pt>
                <c:pt idx="8339">
                  <c:v>0.09</c:v>
                </c:pt>
                <c:pt idx="8340">
                  <c:v>0.09</c:v>
                </c:pt>
                <c:pt idx="8341">
                  <c:v>0.09</c:v>
                </c:pt>
                <c:pt idx="8342">
                  <c:v>0.09</c:v>
                </c:pt>
                <c:pt idx="8343">
                  <c:v>0.09</c:v>
                </c:pt>
                <c:pt idx="8344">
                  <c:v>0.09</c:v>
                </c:pt>
                <c:pt idx="8345">
                  <c:v>0.09</c:v>
                </c:pt>
                <c:pt idx="8346">
                  <c:v>0.09</c:v>
                </c:pt>
                <c:pt idx="8347">
                  <c:v>0.09</c:v>
                </c:pt>
                <c:pt idx="8348">
                  <c:v>0.09</c:v>
                </c:pt>
                <c:pt idx="8349">
                  <c:v>0.09</c:v>
                </c:pt>
                <c:pt idx="8350">
                  <c:v>0.09</c:v>
                </c:pt>
                <c:pt idx="8351">
                  <c:v>0.09</c:v>
                </c:pt>
                <c:pt idx="8352">
                  <c:v>0.09</c:v>
                </c:pt>
                <c:pt idx="8353">
                  <c:v>0.09</c:v>
                </c:pt>
                <c:pt idx="8354">
                  <c:v>0.09</c:v>
                </c:pt>
                <c:pt idx="8355">
                  <c:v>0.09</c:v>
                </c:pt>
                <c:pt idx="8356">
                  <c:v>0.09</c:v>
                </c:pt>
                <c:pt idx="8357">
                  <c:v>0.09</c:v>
                </c:pt>
                <c:pt idx="8358">
                  <c:v>0.09</c:v>
                </c:pt>
                <c:pt idx="8359">
                  <c:v>0.09</c:v>
                </c:pt>
                <c:pt idx="8360">
                  <c:v>0.09</c:v>
                </c:pt>
                <c:pt idx="8361">
                  <c:v>0.09</c:v>
                </c:pt>
                <c:pt idx="8362">
                  <c:v>0.09</c:v>
                </c:pt>
                <c:pt idx="8363">
                  <c:v>0.09</c:v>
                </c:pt>
                <c:pt idx="8364">
                  <c:v>0.09</c:v>
                </c:pt>
                <c:pt idx="8365">
                  <c:v>0.09</c:v>
                </c:pt>
                <c:pt idx="8366">
                  <c:v>0.09</c:v>
                </c:pt>
                <c:pt idx="8367">
                  <c:v>0.09</c:v>
                </c:pt>
                <c:pt idx="8368">
                  <c:v>0.09</c:v>
                </c:pt>
                <c:pt idx="8369">
                  <c:v>0.09</c:v>
                </c:pt>
                <c:pt idx="8370">
                  <c:v>0.09</c:v>
                </c:pt>
                <c:pt idx="8371">
                  <c:v>0.09</c:v>
                </c:pt>
                <c:pt idx="8372">
                  <c:v>0.09</c:v>
                </c:pt>
                <c:pt idx="8373">
                  <c:v>0.09</c:v>
                </c:pt>
                <c:pt idx="8374">
                  <c:v>0.09</c:v>
                </c:pt>
                <c:pt idx="8375">
                  <c:v>0.09</c:v>
                </c:pt>
                <c:pt idx="8376">
                  <c:v>0.09</c:v>
                </c:pt>
                <c:pt idx="8377">
                  <c:v>0.09</c:v>
                </c:pt>
                <c:pt idx="8378">
                  <c:v>0.09</c:v>
                </c:pt>
                <c:pt idx="8379">
                  <c:v>0.09</c:v>
                </c:pt>
                <c:pt idx="8380">
                  <c:v>0.09</c:v>
                </c:pt>
                <c:pt idx="8381">
                  <c:v>0.09</c:v>
                </c:pt>
                <c:pt idx="8382">
                  <c:v>0.09</c:v>
                </c:pt>
                <c:pt idx="8383">
                  <c:v>0.09</c:v>
                </c:pt>
                <c:pt idx="8384">
                  <c:v>0.09</c:v>
                </c:pt>
                <c:pt idx="8385">
                  <c:v>0.09</c:v>
                </c:pt>
                <c:pt idx="8386">
                  <c:v>0.09</c:v>
                </c:pt>
                <c:pt idx="8387">
                  <c:v>0.09</c:v>
                </c:pt>
                <c:pt idx="8388">
                  <c:v>0.09</c:v>
                </c:pt>
                <c:pt idx="8389">
                  <c:v>0.09</c:v>
                </c:pt>
                <c:pt idx="8390">
                  <c:v>0.09</c:v>
                </c:pt>
                <c:pt idx="8391">
                  <c:v>0.09</c:v>
                </c:pt>
                <c:pt idx="8392">
                  <c:v>0.09</c:v>
                </c:pt>
                <c:pt idx="8393">
                  <c:v>0.09</c:v>
                </c:pt>
                <c:pt idx="8394">
                  <c:v>0.09</c:v>
                </c:pt>
                <c:pt idx="8395">
                  <c:v>0.09</c:v>
                </c:pt>
                <c:pt idx="8396">
                  <c:v>0.09</c:v>
                </c:pt>
                <c:pt idx="8397">
                  <c:v>0.09</c:v>
                </c:pt>
                <c:pt idx="8398">
                  <c:v>0.09</c:v>
                </c:pt>
                <c:pt idx="8399">
                  <c:v>0.09</c:v>
                </c:pt>
                <c:pt idx="8400">
                  <c:v>0.09</c:v>
                </c:pt>
                <c:pt idx="8401">
                  <c:v>0.09</c:v>
                </c:pt>
                <c:pt idx="8402">
                  <c:v>0.09</c:v>
                </c:pt>
                <c:pt idx="8403">
                  <c:v>0.09</c:v>
                </c:pt>
                <c:pt idx="8404">
                  <c:v>0.09</c:v>
                </c:pt>
                <c:pt idx="8405">
                  <c:v>0.09</c:v>
                </c:pt>
                <c:pt idx="8406">
                  <c:v>0.09</c:v>
                </c:pt>
                <c:pt idx="8407">
                  <c:v>0.09</c:v>
                </c:pt>
                <c:pt idx="8408">
                  <c:v>0.09</c:v>
                </c:pt>
                <c:pt idx="8409">
                  <c:v>0.09</c:v>
                </c:pt>
                <c:pt idx="8410">
                  <c:v>0.09</c:v>
                </c:pt>
                <c:pt idx="8411">
                  <c:v>0.09</c:v>
                </c:pt>
                <c:pt idx="8412">
                  <c:v>0.09</c:v>
                </c:pt>
                <c:pt idx="8413">
                  <c:v>0.09</c:v>
                </c:pt>
                <c:pt idx="8414">
                  <c:v>0.09</c:v>
                </c:pt>
                <c:pt idx="8415">
                  <c:v>0.09</c:v>
                </c:pt>
                <c:pt idx="8416">
                  <c:v>0.09</c:v>
                </c:pt>
                <c:pt idx="8417">
                  <c:v>0.09</c:v>
                </c:pt>
                <c:pt idx="8418">
                  <c:v>0.09</c:v>
                </c:pt>
                <c:pt idx="8419">
                  <c:v>0.09</c:v>
                </c:pt>
                <c:pt idx="8420">
                  <c:v>0.09</c:v>
                </c:pt>
                <c:pt idx="8421">
                  <c:v>0.09</c:v>
                </c:pt>
                <c:pt idx="8422">
                  <c:v>0.09</c:v>
                </c:pt>
                <c:pt idx="8423">
                  <c:v>0.09</c:v>
                </c:pt>
                <c:pt idx="8424">
                  <c:v>0.09</c:v>
                </c:pt>
                <c:pt idx="8425">
                  <c:v>0.09</c:v>
                </c:pt>
                <c:pt idx="8426">
                  <c:v>0.09</c:v>
                </c:pt>
                <c:pt idx="8427">
                  <c:v>0.09</c:v>
                </c:pt>
                <c:pt idx="8428">
                  <c:v>0.09</c:v>
                </c:pt>
                <c:pt idx="8429">
                  <c:v>0.09</c:v>
                </c:pt>
                <c:pt idx="8430">
                  <c:v>0.09</c:v>
                </c:pt>
                <c:pt idx="8431">
                  <c:v>0.09</c:v>
                </c:pt>
                <c:pt idx="8432">
                  <c:v>0.09</c:v>
                </c:pt>
                <c:pt idx="8433">
                  <c:v>0.09</c:v>
                </c:pt>
                <c:pt idx="8434">
                  <c:v>0.09</c:v>
                </c:pt>
                <c:pt idx="8435">
                  <c:v>0.09</c:v>
                </c:pt>
                <c:pt idx="8436">
                  <c:v>0.09</c:v>
                </c:pt>
                <c:pt idx="8437">
                  <c:v>0.09</c:v>
                </c:pt>
                <c:pt idx="8438">
                  <c:v>0.09</c:v>
                </c:pt>
                <c:pt idx="8439">
                  <c:v>0.09</c:v>
                </c:pt>
                <c:pt idx="8440">
                  <c:v>0.09</c:v>
                </c:pt>
                <c:pt idx="8441">
                  <c:v>0.09</c:v>
                </c:pt>
                <c:pt idx="8442">
                  <c:v>0.09</c:v>
                </c:pt>
                <c:pt idx="8443">
                  <c:v>0.09</c:v>
                </c:pt>
                <c:pt idx="8444">
                  <c:v>0.09</c:v>
                </c:pt>
                <c:pt idx="8445">
                  <c:v>0.09</c:v>
                </c:pt>
                <c:pt idx="8446">
                  <c:v>0.09</c:v>
                </c:pt>
                <c:pt idx="8447">
                  <c:v>0.09</c:v>
                </c:pt>
                <c:pt idx="8448">
                  <c:v>0.09</c:v>
                </c:pt>
                <c:pt idx="8449">
                  <c:v>0.09</c:v>
                </c:pt>
                <c:pt idx="8450">
                  <c:v>0.09</c:v>
                </c:pt>
                <c:pt idx="8451">
                  <c:v>0.09</c:v>
                </c:pt>
                <c:pt idx="8452">
                  <c:v>0.09</c:v>
                </c:pt>
                <c:pt idx="8453">
                  <c:v>0.09</c:v>
                </c:pt>
                <c:pt idx="8454">
                  <c:v>0.09</c:v>
                </c:pt>
                <c:pt idx="8455">
                  <c:v>0.09</c:v>
                </c:pt>
                <c:pt idx="8456">
                  <c:v>0.09</c:v>
                </c:pt>
                <c:pt idx="8457">
                  <c:v>0.09</c:v>
                </c:pt>
                <c:pt idx="8458">
                  <c:v>0.09</c:v>
                </c:pt>
                <c:pt idx="8459">
                  <c:v>0.09</c:v>
                </c:pt>
                <c:pt idx="8460">
                  <c:v>0.09</c:v>
                </c:pt>
                <c:pt idx="8461">
                  <c:v>0.09</c:v>
                </c:pt>
                <c:pt idx="8462">
                  <c:v>0.09</c:v>
                </c:pt>
                <c:pt idx="8463">
                  <c:v>0.09</c:v>
                </c:pt>
                <c:pt idx="8464">
                  <c:v>0.09</c:v>
                </c:pt>
                <c:pt idx="8465">
                  <c:v>0.09</c:v>
                </c:pt>
                <c:pt idx="8466">
                  <c:v>0.09</c:v>
                </c:pt>
                <c:pt idx="8467">
                  <c:v>0.09</c:v>
                </c:pt>
                <c:pt idx="8468">
                  <c:v>0.09</c:v>
                </c:pt>
                <c:pt idx="8469">
                  <c:v>0.09</c:v>
                </c:pt>
                <c:pt idx="8470">
                  <c:v>0.09</c:v>
                </c:pt>
                <c:pt idx="8471">
                  <c:v>0.09</c:v>
                </c:pt>
                <c:pt idx="8472">
                  <c:v>0.09</c:v>
                </c:pt>
                <c:pt idx="8473">
                  <c:v>0.09</c:v>
                </c:pt>
                <c:pt idx="8474">
                  <c:v>0.09</c:v>
                </c:pt>
                <c:pt idx="8475">
                  <c:v>0.09</c:v>
                </c:pt>
                <c:pt idx="8476">
                  <c:v>0.09</c:v>
                </c:pt>
                <c:pt idx="8477">
                  <c:v>0.09</c:v>
                </c:pt>
                <c:pt idx="8478">
                  <c:v>0.09</c:v>
                </c:pt>
                <c:pt idx="8479">
                  <c:v>0.09</c:v>
                </c:pt>
                <c:pt idx="8480">
                  <c:v>0.09</c:v>
                </c:pt>
                <c:pt idx="8481">
                  <c:v>0.09</c:v>
                </c:pt>
                <c:pt idx="8482">
                  <c:v>0.09</c:v>
                </c:pt>
                <c:pt idx="8483">
                  <c:v>0.09</c:v>
                </c:pt>
                <c:pt idx="8484">
                  <c:v>0.09</c:v>
                </c:pt>
                <c:pt idx="8485">
                  <c:v>0.09</c:v>
                </c:pt>
                <c:pt idx="8486">
                  <c:v>0.09</c:v>
                </c:pt>
                <c:pt idx="8487">
                  <c:v>0.09</c:v>
                </c:pt>
                <c:pt idx="8488">
                  <c:v>0.09</c:v>
                </c:pt>
                <c:pt idx="8489">
                  <c:v>0.09</c:v>
                </c:pt>
                <c:pt idx="8490">
                  <c:v>0.09</c:v>
                </c:pt>
                <c:pt idx="8491">
                  <c:v>0.09</c:v>
                </c:pt>
                <c:pt idx="8492">
                  <c:v>0.09</c:v>
                </c:pt>
                <c:pt idx="8493">
                  <c:v>0.09</c:v>
                </c:pt>
                <c:pt idx="8494">
                  <c:v>0.09</c:v>
                </c:pt>
                <c:pt idx="8495">
                  <c:v>0.09</c:v>
                </c:pt>
                <c:pt idx="8496">
                  <c:v>0.09</c:v>
                </c:pt>
                <c:pt idx="8497">
                  <c:v>0.09</c:v>
                </c:pt>
                <c:pt idx="8498">
                  <c:v>0.09</c:v>
                </c:pt>
                <c:pt idx="8499">
                  <c:v>0.09</c:v>
                </c:pt>
                <c:pt idx="8500">
                  <c:v>0.09</c:v>
                </c:pt>
                <c:pt idx="8501">
                  <c:v>0.09</c:v>
                </c:pt>
                <c:pt idx="8502">
                  <c:v>0.09</c:v>
                </c:pt>
                <c:pt idx="8503">
                  <c:v>0.09</c:v>
                </c:pt>
                <c:pt idx="8504">
                  <c:v>0.09</c:v>
                </c:pt>
                <c:pt idx="8505">
                  <c:v>0.09</c:v>
                </c:pt>
                <c:pt idx="8506">
                  <c:v>0.09</c:v>
                </c:pt>
                <c:pt idx="8507">
                  <c:v>0.09</c:v>
                </c:pt>
                <c:pt idx="8508">
                  <c:v>0.09</c:v>
                </c:pt>
                <c:pt idx="8509">
                  <c:v>0.09</c:v>
                </c:pt>
                <c:pt idx="8510">
                  <c:v>0.09</c:v>
                </c:pt>
                <c:pt idx="8511">
                  <c:v>0.09</c:v>
                </c:pt>
                <c:pt idx="8512">
                  <c:v>0.09</c:v>
                </c:pt>
                <c:pt idx="8513">
                  <c:v>0.09</c:v>
                </c:pt>
                <c:pt idx="8514">
                  <c:v>0.09</c:v>
                </c:pt>
                <c:pt idx="8515">
                  <c:v>0.09</c:v>
                </c:pt>
                <c:pt idx="8516">
                  <c:v>0.09</c:v>
                </c:pt>
                <c:pt idx="8517">
                  <c:v>0.09</c:v>
                </c:pt>
                <c:pt idx="8518">
                  <c:v>0.09</c:v>
                </c:pt>
                <c:pt idx="8519">
                  <c:v>0.09</c:v>
                </c:pt>
                <c:pt idx="8520">
                  <c:v>0.09</c:v>
                </c:pt>
                <c:pt idx="8521">
                  <c:v>0.09</c:v>
                </c:pt>
                <c:pt idx="8522">
                  <c:v>0.09</c:v>
                </c:pt>
                <c:pt idx="8523">
                  <c:v>0.09</c:v>
                </c:pt>
                <c:pt idx="8524">
                  <c:v>0.09</c:v>
                </c:pt>
                <c:pt idx="8525">
                  <c:v>0.09</c:v>
                </c:pt>
                <c:pt idx="8526">
                  <c:v>0.09</c:v>
                </c:pt>
                <c:pt idx="8527">
                  <c:v>0.09</c:v>
                </c:pt>
                <c:pt idx="8528">
                  <c:v>0.09</c:v>
                </c:pt>
                <c:pt idx="8529">
                  <c:v>0.09</c:v>
                </c:pt>
                <c:pt idx="8530">
                  <c:v>0.09</c:v>
                </c:pt>
                <c:pt idx="8531">
                  <c:v>0.09</c:v>
                </c:pt>
                <c:pt idx="8532">
                  <c:v>0.09</c:v>
                </c:pt>
                <c:pt idx="8533">
                  <c:v>0.09</c:v>
                </c:pt>
                <c:pt idx="8534">
                  <c:v>0.09</c:v>
                </c:pt>
                <c:pt idx="8535">
                  <c:v>0.09</c:v>
                </c:pt>
                <c:pt idx="8536">
                  <c:v>0.09</c:v>
                </c:pt>
                <c:pt idx="8537">
                  <c:v>0.09</c:v>
                </c:pt>
                <c:pt idx="8538">
                  <c:v>0.09</c:v>
                </c:pt>
                <c:pt idx="8539">
                  <c:v>0.09</c:v>
                </c:pt>
                <c:pt idx="8540">
                  <c:v>0.09</c:v>
                </c:pt>
                <c:pt idx="8541">
                  <c:v>0.09</c:v>
                </c:pt>
                <c:pt idx="8542">
                  <c:v>0.09</c:v>
                </c:pt>
                <c:pt idx="8543">
                  <c:v>0.09</c:v>
                </c:pt>
                <c:pt idx="8544">
                  <c:v>0.09</c:v>
                </c:pt>
                <c:pt idx="8545">
                  <c:v>0.09</c:v>
                </c:pt>
                <c:pt idx="8546">
                  <c:v>0.09</c:v>
                </c:pt>
                <c:pt idx="8547">
                  <c:v>0.09</c:v>
                </c:pt>
                <c:pt idx="8548">
                  <c:v>0.09</c:v>
                </c:pt>
                <c:pt idx="8549">
                  <c:v>0.09</c:v>
                </c:pt>
                <c:pt idx="8550">
                  <c:v>0.09</c:v>
                </c:pt>
                <c:pt idx="8551">
                  <c:v>0.09</c:v>
                </c:pt>
                <c:pt idx="8552">
                  <c:v>0.09</c:v>
                </c:pt>
                <c:pt idx="8553">
                  <c:v>0.09</c:v>
                </c:pt>
                <c:pt idx="8554">
                  <c:v>0.09</c:v>
                </c:pt>
                <c:pt idx="8555">
                  <c:v>0.09</c:v>
                </c:pt>
                <c:pt idx="8556">
                  <c:v>0.09</c:v>
                </c:pt>
                <c:pt idx="8557">
                  <c:v>0.09</c:v>
                </c:pt>
                <c:pt idx="8558">
                  <c:v>0.09</c:v>
                </c:pt>
                <c:pt idx="8559">
                  <c:v>0.09</c:v>
                </c:pt>
                <c:pt idx="8560">
                  <c:v>0.09</c:v>
                </c:pt>
                <c:pt idx="8561">
                  <c:v>0.09</c:v>
                </c:pt>
                <c:pt idx="8562">
                  <c:v>0.09</c:v>
                </c:pt>
                <c:pt idx="8563">
                  <c:v>0.09</c:v>
                </c:pt>
                <c:pt idx="8564">
                  <c:v>0.09</c:v>
                </c:pt>
                <c:pt idx="8565">
                  <c:v>0.09</c:v>
                </c:pt>
                <c:pt idx="8566">
                  <c:v>0.09</c:v>
                </c:pt>
                <c:pt idx="8567">
                  <c:v>0.09</c:v>
                </c:pt>
                <c:pt idx="8568">
                  <c:v>0.09</c:v>
                </c:pt>
                <c:pt idx="8569">
                  <c:v>0.09</c:v>
                </c:pt>
                <c:pt idx="8570">
                  <c:v>0.09</c:v>
                </c:pt>
                <c:pt idx="8571">
                  <c:v>0.09</c:v>
                </c:pt>
                <c:pt idx="8572">
                  <c:v>0.09</c:v>
                </c:pt>
                <c:pt idx="8573">
                  <c:v>0.09</c:v>
                </c:pt>
                <c:pt idx="8574">
                  <c:v>0.09</c:v>
                </c:pt>
                <c:pt idx="8575">
                  <c:v>0.09</c:v>
                </c:pt>
                <c:pt idx="8576">
                  <c:v>0.09</c:v>
                </c:pt>
                <c:pt idx="8577">
                  <c:v>0.09</c:v>
                </c:pt>
                <c:pt idx="8578">
                  <c:v>0.09</c:v>
                </c:pt>
                <c:pt idx="8579">
                  <c:v>0.09</c:v>
                </c:pt>
                <c:pt idx="8580">
                  <c:v>0.09</c:v>
                </c:pt>
                <c:pt idx="8581">
                  <c:v>0.09</c:v>
                </c:pt>
                <c:pt idx="8582">
                  <c:v>0.09</c:v>
                </c:pt>
                <c:pt idx="8583">
                  <c:v>0.09</c:v>
                </c:pt>
                <c:pt idx="8584">
                  <c:v>0.09</c:v>
                </c:pt>
                <c:pt idx="8585">
                  <c:v>0.09</c:v>
                </c:pt>
                <c:pt idx="8586">
                  <c:v>0.09</c:v>
                </c:pt>
                <c:pt idx="8587">
                  <c:v>0.09</c:v>
                </c:pt>
                <c:pt idx="8588">
                  <c:v>0.09</c:v>
                </c:pt>
                <c:pt idx="8589">
                  <c:v>0.09</c:v>
                </c:pt>
                <c:pt idx="8590">
                  <c:v>0.09</c:v>
                </c:pt>
                <c:pt idx="8591">
                  <c:v>0.09</c:v>
                </c:pt>
                <c:pt idx="8592">
                  <c:v>0.09</c:v>
                </c:pt>
                <c:pt idx="8593">
                  <c:v>0.09</c:v>
                </c:pt>
                <c:pt idx="8594">
                  <c:v>0.09</c:v>
                </c:pt>
                <c:pt idx="8595">
                  <c:v>0.09</c:v>
                </c:pt>
                <c:pt idx="8596">
                  <c:v>0.09</c:v>
                </c:pt>
                <c:pt idx="8597">
                  <c:v>0.09</c:v>
                </c:pt>
                <c:pt idx="8598">
                  <c:v>0.09</c:v>
                </c:pt>
                <c:pt idx="8599">
                  <c:v>0.08</c:v>
                </c:pt>
                <c:pt idx="8600">
                  <c:v>0.08</c:v>
                </c:pt>
                <c:pt idx="8601">
                  <c:v>0.08</c:v>
                </c:pt>
                <c:pt idx="8602">
                  <c:v>0.09</c:v>
                </c:pt>
                <c:pt idx="8603">
                  <c:v>0.09</c:v>
                </c:pt>
                <c:pt idx="8604">
                  <c:v>0.09</c:v>
                </c:pt>
                <c:pt idx="8605">
                  <c:v>0.09</c:v>
                </c:pt>
                <c:pt idx="8606">
                  <c:v>0.09</c:v>
                </c:pt>
                <c:pt idx="8607">
                  <c:v>0.09</c:v>
                </c:pt>
                <c:pt idx="8608">
                  <c:v>0.09</c:v>
                </c:pt>
                <c:pt idx="8609">
                  <c:v>0.09</c:v>
                </c:pt>
                <c:pt idx="8610">
                  <c:v>0.09</c:v>
                </c:pt>
                <c:pt idx="8611">
                  <c:v>0.09</c:v>
                </c:pt>
                <c:pt idx="8612">
                  <c:v>0.09</c:v>
                </c:pt>
                <c:pt idx="8613">
                  <c:v>0.09</c:v>
                </c:pt>
                <c:pt idx="8614">
                  <c:v>0.09</c:v>
                </c:pt>
                <c:pt idx="8615">
                  <c:v>0.09</c:v>
                </c:pt>
                <c:pt idx="8616">
                  <c:v>0.09</c:v>
                </c:pt>
                <c:pt idx="8617">
                  <c:v>0.09</c:v>
                </c:pt>
                <c:pt idx="8618">
                  <c:v>0.09</c:v>
                </c:pt>
                <c:pt idx="8619">
                  <c:v>0.09</c:v>
                </c:pt>
                <c:pt idx="8620">
                  <c:v>0.09</c:v>
                </c:pt>
                <c:pt idx="8621">
                  <c:v>0.09</c:v>
                </c:pt>
                <c:pt idx="8622">
                  <c:v>0.09</c:v>
                </c:pt>
                <c:pt idx="8623">
                  <c:v>0.09</c:v>
                </c:pt>
                <c:pt idx="8624">
                  <c:v>0.09</c:v>
                </c:pt>
                <c:pt idx="8625">
                  <c:v>0.09</c:v>
                </c:pt>
                <c:pt idx="8626">
                  <c:v>0.09</c:v>
                </c:pt>
                <c:pt idx="8627">
                  <c:v>0.09</c:v>
                </c:pt>
                <c:pt idx="8628">
                  <c:v>0.09</c:v>
                </c:pt>
                <c:pt idx="8629">
                  <c:v>0.09</c:v>
                </c:pt>
                <c:pt idx="8630">
                  <c:v>0.09</c:v>
                </c:pt>
                <c:pt idx="8631">
                  <c:v>0.09</c:v>
                </c:pt>
                <c:pt idx="8632">
                  <c:v>0.09</c:v>
                </c:pt>
                <c:pt idx="8633">
                  <c:v>0.09</c:v>
                </c:pt>
                <c:pt idx="8634">
                  <c:v>0.09</c:v>
                </c:pt>
                <c:pt idx="8635">
                  <c:v>0.09</c:v>
                </c:pt>
                <c:pt idx="8636">
                  <c:v>0.09</c:v>
                </c:pt>
                <c:pt idx="8637">
                  <c:v>0.09</c:v>
                </c:pt>
                <c:pt idx="8638">
                  <c:v>0.09</c:v>
                </c:pt>
                <c:pt idx="8639">
                  <c:v>0.09</c:v>
                </c:pt>
                <c:pt idx="8640">
                  <c:v>0.09</c:v>
                </c:pt>
                <c:pt idx="8641">
                  <c:v>0.09</c:v>
                </c:pt>
                <c:pt idx="8642">
                  <c:v>0.09</c:v>
                </c:pt>
                <c:pt idx="8643">
                  <c:v>0.09</c:v>
                </c:pt>
                <c:pt idx="8644">
                  <c:v>0.09</c:v>
                </c:pt>
                <c:pt idx="8645">
                  <c:v>0.09</c:v>
                </c:pt>
                <c:pt idx="8646">
                  <c:v>0.09</c:v>
                </c:pt>
                <c:pt idx="8647">
                  <c:v>0.09</c:v>
                </c:pt>
                <c:pt idx="8648">
                  <c:v>0.09</c:v>
                </c:pt>
                <c:pt idx="8649">
                  <c:v>0.09</c:v>
                </c:pt>
                <c:pt idx="8650">
                  <c:v>0.09</c:v>
                </c:pt>
                <c:pt idx="8651">
                  <c:v>0.09</c:v>
                </c:pt>
                <c:pt idx="8652">
                  <c:v>0.09</c:v>
                </c:pt>
                <c:pt idx="8653">
                  <c:v>0.09</c:v>
                </c:pt>
                <c:pt idx="8654">
                  <c:v>0.09</c:v>
                </c:pt>
                <c:pt idx="8655">
                  <c:v>0.09</c:v>
                </c:pt>
                <c:pt idx="8656">
                  <c:v>0.09</c:v>
                </c:pt>
                <c:pt idx="8657">
                  <c:v>0.09</c:v>
                </c:pt>
                <c:pt idx="8658">
                  <c:v>0.09</c:v>
                </c:pt>
                <c:pt idx="8659">
                  <c:v>0.09</c:v>
                </c:pt>
                <c:pt idx="8660">
                  <c:v>0.09</c:v>
                </c:pt>
                <c:pt idx="8661">
                  <c:v>0.09</c:v>
                </c:pt>
                <c:pt idx="8662">
                  <c:v>0.09</c:v>
                </c:pt>
                <c:pt idx="8663">
                  <c:v>0.09</c:v>
                </c:pt>
                <c:pt idx="8664">
                  <c:v>0.09</c:v>
                </c:pt>
                <c:pt idx="8665">
                  <c:v>0.09</c:v>
                </c:pt>
                <c:pt idx="8666">
                  <c:v>0.09</c:v>
                </c:pt>
                <c:pt idx="8667">
                  <c:v>0.09</c:v>
                </c:pt>
                <c:pt idx="8668">
                  <c:v>0.09</c:v>
                </c:pt>
                <c:pt idx="8669">
                  <c:v>0.09</c:v>
                </c:pt>
                <c:pt idx="8670">
                  <c:v>0.09</c:v>
                </c:pt>
                <c:pt idx="8671">
                  <c:v>0.09</c:v>
                </c:pt>
                <c:pt idx="8672">
                  <c:v>0.09</c:v>
                </c:pt>
                <c:pt idx="8673">
                  <c:v>0.09</c:v>
                </c:pt>
                <c:pt idx="8674">
                  <c:v>0.09</c:v>
                </c:pt>
                <c:pt idx="8675">
                  <c:v>0.09</c:v>
                </c:pt>
                <c:pt idx="8676">
                  <c:v>0.09</c:v>
                </c:pt>
                <c:pt idx="8677">
                  <c:v>0.09</c:v>
                </c:pt>
                <c:pt idx="8678">
                  <c:v>0.09</c:v>
                </c:pt>
                <c:pt idx="8679">
                  <c:v>0.09</c:v>
                </c:pt>
                <c:pt idx="8680">
                  <c:v>0.09</c:v>
                </c:pt>
                <c:pt idx="8681">
                  <c:v>0.09</c:v>
                </c:pt>
                <c:pt idx="8682">
                  <c:v>0.09</c:v>
                </c:pt>
                <c:pt idx="8683">
                  <c:v>0.09</c:v>
                </c:pt>
                <c:pt idx="8684">
                  <c:v>0.09</c:v>
                </c:pt>
                <c:pt idx="8685">
                  <c:v>0.09</c:v>
                </c:pt>
                <c:pt idx="8686">
                  <c:v>0.09</c:v>
                </c:pt>
                <c:pt idx="8687">
                  <c:v>0.09</c:v>
                </c:pt>
                <c:pt idx="8688">
                  <c:v>0.09</c:v>
                </c:pt>
                <c:pt idx="8689">
                  <c:v>0.09</c:v>
                </c:pt>
                <c:pt idx="8690">
                  <c:v>0.09</c:v>
                </c:pt>
                <c:pt idx="8691">
                  <c:v>0.09</c:v>
                </c:pt>
                <c:pt idx="8692">
                  <c:v>0.09</c:v>
                </c:pt>
                <c:pt idx="8693">
                  <c:v>0.09</c:v>
                </c:pt>
                <c:pt idx="8694">
                  <c:v>0.09</c:v>
                </c:pt>
                <c:pt idx="8695">
                  <c:v>0.09</c:v>
                </c:pt>
                <c:pt idx="8696">
                  <c:v>0.09</c:v>
                </c:pt>
                <c:pt idx="8697">
                  <c:v>0.09</c:v>
                </c:pt>
                <c:pt idx="8698">
                  <c:v>0.09</c:v>
                </c:pt>
                <c:pt idx="8699">
                  <c:v>0.09</c:v>
                </c:pt>
                <c:pt idx="8700">
                  <c:v>0.09</c:v>
                </c:pt>
                <c:pt idx="8701">
                  <c:v>0.09</c:v>
                </c:pt>
                <c:pt idx="8702">
                  <c:v>0.09</c:v>
                </c:pt>
                <c:pt idx="8703">
                  <c:v>0.09</c:v>
                </c:pt>
                <c:pt idx="8704">
                  <c:v>0.09</c:v>
                </c:pt>
                <c:pt idx="8705">
                  <c:v>0.09</c:v>
                </c:pt>
                <c:pt idx="8706">
                  <c:v>0.09</c:v>
                </c:pt>
                <c:pt idx="8707">
                  <c:v>0.09</c:v>
                </c:pt>
                <c:pt idx="8708">
                  <c:v>0.09</c:v>
                </c:pt>
                <c:pt idx="8709">
                  <c:v>0.09</c:v>
                </c:pt>
                <c:pt idx="8710">
                  <c:v>0.09</c:v>
                </c:pt>
                <c:pt idx="8711">
                  <c:v>0.09</c:v>
                </c:pt>
                <c:pt idx="8712">
                  <c:v>0.09</c:v>
                </c:pt>
                <c:pt idx="8713">
                  <c:v>0.09</c:v>
                </c:pt>
                <c:pt idx="8714">
                  <c:v>0.09</c:v>
                </c:pt>
                <c:pt idx="8715">
                  <c:v>0.09</c:v>
                </c:pt>
                <c:pt idx="8716">
                  <c:v>0.09</c:v>
                </c:pt>
                <c:pt idx="8717">
                  <c:v>0.09</c:v>
                </c:pt>
                <c:pt idx="8718">
                  <c:v>0.09</c:v>
                </c:pt>
                <c:pt idx="8719">
                  <c:v>0.09</c:v>
                </c:pt>
                <c:pt idx="8720">
                  <c:v>0.09</c:v>
                </c:pt>
                <c:pt idx="8721">
                  <c:v>0.09</c:v>
                </c:pt>
                <c:pt idx="8722">
                  <c:v>0.09</c:v>
                </c:pt>
                <c:pt idx="8723">
                  <c:v>0.09</c:v>
                </c:pt>
                <c:pt idx="8724">
                  <c:v>0.09</c:v>
                </c:pt>
                <c:pt idx="8725">
                  <c:v>0.09</c:v>
                </c:pt>
                <c:pt idx="8726">
                  <c:v>0.09</c:v>
                </c:pt>
                <c:pt idx="8727">
                  <c:v>0.09</c:v>
                </c:pt>
                <c:pt idx="8728">
                  <c:v>0.09</c:v>
                </c:pt>
                <c:pt idx="8729">
                  <c:v>0.09</c:v>
                </c:pt>
                <c:pt idx="8730">
                  <c:v>0.09</c:v>
                </c:pt>
                <c:pt idx="8731">
                  <c:v>0.09</c:v>
                </c:pt>
                <c:pt idx="8732">
                  <c:v>0.09</c:v>
                </c:pt>
                <c:pt idx="8733">
                  <c:v>0.09</c:v>
                </c:pt>
                <c:pt idx="8734">
                  <c:v>0.09</c:v>
                </c:pt>
                <c:pt idx="8735">
                  <c:v>0.09</c:v>
                </c:pt>
                <c:pt idx="8736">
                  <c:v>0.09</c:v>
                </c:pt>
                <c:pt idx="8737">
                  <c:v>0.09</c:v>
                </c:pt>
                <c:pt idx="8738">
                  <c:v>0.09</c:v>
                </c:pt>
                <c:pt idx="8739">
                  <c:v>0.09</c:v>
                </c:pt>
                <c:pt idx="8740">
                  <c:v>0.09</c:v>
                </c:pt>
                <c:pt idx="8741">
                  <c:v>0.09</c:v>
                </c:pt>
                <c:pt idx="8742">
                  <c:v>0.09</c:v>
                </c:pt>
                <c:pt idx="8743">
                  <c:v>0.09</c:v>
                </c:pt>
                <c:pt idx="8744">
                  <c:v>0.09</c:v>
                </c:pt>
                <c:pt idx="8745">
                  <c:v>0.09</c:v>
                </c:pt>
                <c:pt idx="8746">
                  <c:v>0.09</c:v>
                </c:pt>
                <c:pt idx="8747">
                  <c:v>0.09</c:v>
                </c:pt>
                <c:pt idx="8748">
                  <c:v>0.09</c:v>
                </c:pt>
                <c:pt idx="8749">
                  <c:v>0.09</c:v>
                </c:pt>
                <c:pt idx="8750">
                  <c:v>0.09</c:v>
                </c:pt>
                <c:pt idx="8751">
                  <c:v>0.09</c:v>
                </c:pt>
                <c:pt idx="8752">
                  <c:v>0.09</c:v>
                </c:pt>
                <c:pt idx="8753">
                  <c:v>0.09</c:v>
                </c:pt>
                <c:pt idx="8754">
                  <c:v>0.09</c:v>
                </c:pt>
                <c:pt idx="8755">
                  <c:v>0.09</c:v>
                </c:pt>
                <c:pt idx="8756">
                  <c:v>0.09</c:v>
                </c:pt>
                <c:pt idx="8757">
                  <c:v>0.09</c:v>
                </c:pt>
                <c:pt idx="8758">
                  <c:v>0.09</c:v>
                </c:pt>
                <c:pt idx="8759">
                  <c:v>0.09</c:v>
                </c:pt>
                <c:pt idx="8760">
                  <c:v>0.09</c:v>
                </c:pt>
                <c:pt idx="8761">
                  <c:v>0.09</c:v>
                </c:pt>
                <c:pt idx="8762">
                  <c:v>0.09</c:v>
                </c:pt>
                <c:pt idx="8763">
                  <c:v>0.09</c:v>
                </c:pt>
                <c:pt idx="8764">
                  <c:v>0.09</c:v>
                </c:pt>
                <c:pt idx="8765">
                  <c:v>0.09</c:v>
                </c:pt>
                <c:pt idx="8766">
                  <c:v>0.09</c:v>
                </c:pt>
                <c:pt idx="8767">
                  <c:v>0.09</c:v>
                </c:pt>
                <c:pt idx="8768">
                  <c:v>0.09</c:v>
                </c:pt>
                <c:pt idx="8769">
                  <c:v>0.09</c:v>
                </c:pt>
                <c:pt idx="8770">
                  <c:v>0.09</c:v>
                </c:pt>
                <c:pt idx="8771">
                  <c:v>0.09</c:v>
                </c:pt>
                <c:pt idx="8772">
                  <c:v>0.09</c:v>
                </c:pt>
                <c:pt idx="8773">
                  <c:v>0.09</c:v>
                </c:pt>
                <c:pt idx="8774">
                  <c:v>0.09</c:v>
                </c:pt>
                <c:pt idx="8775">
                  <c:v>0.09</c:v>
                </c:pt>
                <c:pt idx="8776">
                  <c:v>0.09</c:v>
                </c:pt>
                <c:pt idx="8777">
                  <c:v>0.09</c:v>
                </c:pt>
                <c:pt idx="8778">
                  <c:v>0.09</c:v>
                </c:pt>
                <c:pt idx="8779">
                  <c:v>0.09</c:v>
                </c:pt>
                <c:pt idx="8780">
                  <c:v>0.09</c:v>
                </c:pt>
                <c:pt idx="8781">
                  <c:v>0.09</c:v>
                </c:pt>
                <c:pt idx="8782">
                  <c:v>0.09</c:v>
                </c:pt>
                <c:pt idx="8783">
                  <c:v>0.09</c:v>
                </c:pt>
                <c:pt idx="8784">
                  <c:v>0.09</c:v>
                </c:pt>
                <c:pt idx="8785">
                  <c:v>0.09</c:v>
                </c:pt>
                <c:pt idx="8786">
                  <c:v>0.09</c:v>
                </c:pt>
                <c:pt idx="8787">
                  <c:v>0.09</c:v>
                </c:pt>
                <c:pt idx="8788">
                  <c:v>0.09</c:v>
                </c:pt>
                <c:pt idx="8789">
                  <c:v>0.09</c:v>
                </c:pt>
                <c:pt idx="8790">
                  <c:v>0.09</c:v>
                </c:pt>
                <c:pt idx="8791">
                  <c:v>0.09</c:v>
                </c:pt>
                <c:pt idx="8792">
                  <c:v>0.09</c:v>
                </c:pt>
                <c:pt idx="8793">
                  <c:v>0.09</c:v>
                </c:pt>
                <c:pt idx="8794">
                  <c:v>0.09</c:v>
                </c:pt>
                <c:pt idx="8795">
                  <c:v>0.09</c:v>
                </c:pt>
                <c:pt idx="8796">
                  <c:v>0.09</c:v>
                </c:pt>
                <c:pt idx="8797">
                  <c:v>0.09</c:v>
                </c:pt>
                <c:pt idx="8798">
                  <c:v>0.09</c:v>
                </c:pt>
                <c:pt idx="8799">
                  <c:v>0.09</c:v>
                </c:pt>
                <c:pt idx="8800">
                  <c:v>0.09</c:v>
                </c:pt>
                <c:pt idx="8801">
                  <c:v>0.09</c:v>
                </c:pt>
                <c:pt idx="8802">
                  <c:v>0.09</c:v>
                </c:pt>
                <c:pt idx="8803">
                  <c:v>0.09</c:v>
                </c:pt>
                <c:pt idx="8804">
                  <c:v>0.09</c:v>
                </c:pt>
                <c:pt idx="8805">
                  <c:v>0.09</c:v>
                </c:pt>
                <c:pt idx="8806">
                  <c:v>0.09</c:v>
                </c:pt>
                <c:pt idx="8807">
                  <c:v>0.09</c:v>
                </c:pt>
                <c:pt idx="8808">
                  <c:v>0.09</c:v>
                </c:pt>
                <c:pt idx="8809">
                  <c:v>0.09</c:v>
                </c:pt>
                <c:pt idx="8810">
                  <c:v>0.09</c:v>
                </c:pt>
                <c:pt idx="8811">
                  <c:v>0.09</c:v>
                </c:pt>
                <c:pt idx="8812">
                  <c:v>0.09</c:v>
                </c:pt>
                <c:pt idx="8813">
                  <c:v>0.09</c:v>
                </c:pt>
                <c:pt idx="8814">
                  <c:v>0.09</c:v>
                </c:pt>
                <c:pt idx="8815">
                  <c:v>0.09</c:v>
                </c:pt>
                <c:pt idx="8816">
                  <c:v>0.09</c:v>
                </c:pt>
                <c:pt idx="8817">
                  <c:v>0.09</c:v>
                </c:pt>
                <c:pt idx="8818">
                  <c:v>0.09</c:v>
                </c:pt>
                <c:pt idx="8819">
                  <c:v>0.09</c:v>
                </c:pt>
                <c:pt idx="8820">
                  <c:v>0.09</c:v>
                </c:pt>
                <c:pt idx="8821">
                  <c:v>0.09</c:v>
                </c:pt>
                <c:pt idx="8822">
                  <c:v>0.09</c:v>
                </c:pt>
                <c:pt idx="8823">
                  <c:v>0.09</c:v>
                </c:pt>
                <c:pt idx="8824">
                  <c:v>0.09</c:v>
                </c:pt>
                <c:pt idx="8825">
                  <c:v>0.09</c:v>
                </c:pt>
                <c:pt idx="8826">
                  <c:v>0.09</c:v>
                </c:pt>
                <c:pt idx="8827">
                  <c:v>0.09</c:v>
                </c:pt>
                <c:pt idx="8828">
                  <c:v>0.09</c:v>
                </c:pt>
                <c:pt idx="8829">
                  <c:v>0.09</c:v>
                </c:pt>
                <c:pt idx="8830">
                  <c:v>0.09</c:v>
                </c:pt>
                <c:pt idx="8831">
                  <c:v>0.09</c:v>
                </c:pt>
                <c:pt idx="8832">
                  <c:v>0.09</c:v>
                </c:pt>
                <c:pt idx="8833">
                  <c:v>0.09</c:v>
                </c:pt>
                <c:pt idx="8834">
                  <c:v>0.09</c:v>
                </c:pt>
                <c:pt idx="8835">
                  <c:v>0.09</c:v>
                </c:pt>
                <c:pt idx="8836">
                  <c:v>0.09</c:v>
                </c:pt>
                <c:pt idx="8837">
                  <c:v>0.09</c:v>
                </c:pt>
                <c:pt idx="8838">
                  <c:v>0.09</c:v>
                </c:pt>
                <c:pt idx="8839">
                  <c:v>0.09</c:v>
                </c:pt>
                <c:pt idx="8840">
                  <c:v>0.09</c:v>
                </c:pt>
                <c:pt idx="8841">
                  <c:v>0.09</c:v>
                </c:pt>
                <c:pt idx="8842">
                  <c:v>0.09</c:v>
                </c:pt>
                <c:pt idx="8843">
                  <c:v>0.09</c:v>
                </c:pt>
                <c:pt idx="8844">
                  <c:v>0.09</c:v>
                </c:pt>
                <c:pt idx="8845">
                  <c:v>0.09</c:v>
                </c:pt>
                <c:pt idx="8846">
                  <c:v>0.09</c:v>
                </c:pt>
                <c:pt idx="8847">
                  <c:v>0.09</c:v>
                </c:pt>
                <c:pt idx="8848">
                  <c:v>0.09</c:v>
                </c:pt>
                <c:pt idx="8849">
                  <c:v>0.09</c:v>
                </c:pt>
                <c:pt idx="8850">
                  <c:v>0.09</c:v>
                </c:pt>
                <c:pt idx="8851">
                  <c:v>0.09</c:v>
                </c:pt>
                <c:pt idx="8852">
                  <c:v>0.09</c:v>
                </c:pt>
                <c:pt idx="8853">
                  <c:v>0.09</c:v>
                </c:pt>
                <c:pt idx="8854">
                  <c:v>0.09</c:v>
                </c:pt>
                <c:pt idx="8855">
                  <c:v>0.09</c:v>
                </c:pt>
                <c:pt idx="8856">
                  <c:v>0.09</c:v>
                </c:pt>
                <c:pt idx="8857">
                  <c:v>0.09</c:v>
                </c:pt>
                <c:pt idx="8858">
                  <c:v>0.09</c:v>
                </c:pt>
                <c:pt idx="8859">
                  <c:v>0.09</c:v>
                </c:pt>
                <c:pt idx="8860">
                  <c:v>0.09</c:v>
                </c:pt>
                <c:pt idx="8861">
                  <c:v>0.09</c:v>
                </c:pt>
                <c:pt idx="8862">
                  <c:v>0.09</c:v>
                </c:pt>
                <c:pt idx="8863">
                  <c:v>0.09</c:v>
                </c:pt>
                <c:pt idx="8864">
                  <c:v>0.09</c:v>
                </c:pt>
                <c:pt idx="8865">
                  <c:v>0.09</c:v>
                </c:pt>
                <c:pt idx="8866">
                  <c:v>0.09</c:v>
                </c:pt>
                <c:pt idx="8867">
                  <c:v>0.09</c:v>
                </c:pt>
                <c:pt idx="8868">
                  <c:v>0.09</c:v>
                </c:pt>
                <c:pt idx="8869">
                  <c:v>0.09</c:v>
                </c:pt>
                <c:pt idx="8870">
                  <c:v>0.09</c:v>
                </c:pt>
                <c:pt idx="8871">
                  <c:v>0.09</c:v>
                </c:pt>
                <c:pt idx="8872">
                  <c:v>0.09</c:v>
                </c:pt>
                <c:pt idx="8873">
                  <c:v>0.09</c:v>
                </c:pt>
                <c:pt idx="8874">
                  <c:v>0.09</c:v>
                </c:pt>
                <c:pt idx="8875">
                  <c:v>0.09</c:v>
                </c:pt>
                <c:pt idx="8876">
                  <c:v>0.09</c:v>
                </c:pt>
                <c:pt idx="8877">
                  <c:v>0.09</c:v>
                </c:pt>
                <c:pt idx="8878">
                  <c:v>0.09</c:v>
                </c:pt>
                <c:pt idx="8879">
                  <c:v>0.09</c:v>
                </c:pt>
                <c:pt idx="8880">
                  <c:v>0.09</c:v>
                </c:pt>
                <c:pt idx="8881">
                  <c:v>0.09</c:v>
                </c:pt>
                <c:pt idx="8882">
                  <c:v>0.09</c:v>
                </c:pt>
                <c:pt idx="8883">
                  <c:v>0.09</c:v>
                </c:pt>
                <c:pt idx="8884">
                  <c:v>0.09</c:v>
                </c:pt>
                <c:pt idx="8885">
                  <c:v>0.09</c:v>
                </c:pt>
                <c:pt idx="8886">
                  <c:v>0.09</c:v>
                </c:pt>
                <c:pt idx="8887">
                  <c:v>0.09</c:v>
                </c:pt>
                <c:pt idx="8888">
                  <c:v>0.09</c:v>
                </c:pt>
                <c:pt idx="8889">
                  <c:v>0.09</c:v>
                </c:pt>
                <c:pt idx="8890">
                  <c:v>0.09</c:v>
                </c:pt>
                <c:pt idx="8891">
                  <c:v>0.09</c:v>
                </c:pt>
                <c:pt idx="8892">
                  <c:v>0.09</c:v>
                </c:pt>
                <c:pt idx="8893">
                  <c:v>0.09</c:v>
                </c:pt>
                <c:pt idx="8894">
                  <c:v>0.09</c:v>
                </c:pt>
                <c:pt idx="8895">
                  <c:v>0.09</c:v>
                </c:pt>
                <c:pt idx="8896">
                  <c:v>0.09</c:v>
                </c:pt>
                <c:pt idx="8897">
                  <c:v>0.09</c:v>
                </c:pt>
                <c:pt idx="8898">
                  <c:v>0.09</c:v>
                </c:pt>
                <c:pt idx="8899">
                  <c:v>0.09</c:v>
                </c:pt>
                <c:pt idx="8900">
                  <c:v>0.09</c:v>
                </c:pt>
                <c:pt idx="8901">
                  <c:v>0.09</c:v>
                </c:pt>
                <c:pt idx="8902">
                  <c:v>0.09</c:v>
                </c:pt>
                <c:pt idx="8903">
                  <c:v>0.09</c:v>
                </c:pt>
                <c:pt idx="8904">
                  <c:v>0.09</c:v>
                </c:pt>
                <c:pt idx="8905">
                  <c:v>0.09</c:v>
                </c:pt>
                <c:pt idx="8906">
                  <c:v>0.09</c:v>
                </c:pt>
                <c:pt idx="8907">
                  <c:v>0.09</c:v>
                </c:pt>
                <c:pt idx="8908">
                  <c:v>0.09</c:v>
                </c:pt>
                <c:pt idx="8909">
                  <c:v>0.09</c:v>
                </c:pt>
                <c:pt idx="8910">
                  <c:v>0.09</c:v>
                </c:pt>
                <c:pt idx="8911">
                  <c:v>0.09</c:v>
                </c:pt>
                <c:pt idx="8912">
                  <c:v>0.09</c:v>
                </c:pt>
                <c:pt idx="8913">
                  <c:v>0.09</c:v>
                </c:pt>
                <c:pt idx="8914">
                  <c:v>0.09</c:v>
                </c:pt>
                <c:pt idx="8915">
                  <c:v>0.09</c:v>
                </c:pt>
                <c:pt idx="8916">
                  <c:v>0.09</c:v>
                </c:pt>
                <c:pt idx="8917">
                  <c:v>0.09</c:v>
                </c:pt>
                <c:pt idx="8918">
                  <c:v>0.09</c:v>
                </c:pt>
                <c:pt idx="8919">
                  <c:v>0.09</c:v>
                </c:pt>
                <c:pt idx="8920">
                  <c:v>0.09</c:v>
                </c:pt>
                <c:pt idx="8921">
                  <c:v>0.09</c:v>
                </c:pt>
                <c:pt idx="8922">
                  <c:v>0.09</c:v>
                </c:pt>
                <c:pt idx="8923">
                  <c:v>0.09</c:v>
                </c:pt>
                <c:pt idx="8924">
                  <c:v>0.09</c:v>
                </c:pt>
                <c:pt idx="8925">
                  <c:v>0.09</c:v>
                </c:pt>
                <c:pt idx="8926">
                  <c:v>0.09</c:v>
                </c:pt>
                <c:pt idx="8927">
                  <c:v>0.09</c:v>
                </c:pt>
                <c:pt idx="8928">
                  <c:v>0.09</c:v>
                </c:pt>
                <c:pt idx="8929">
                  <c:v>0.09</c:v>
                </c:pt>
                <c:pt idx="8930">
                  <c:v>0.09</c:v>
                </c:pt>
                <c:pt idx="8931">
                  <c:v>0.09</c:v>
                </c:pt>
                <c:pt idx="8932">
                  <c:v>0.09</c:v>
                </c:pt>
                <c:pt idx="8933">
                  <c:v>0.09</c:v>
                </c:pt>
                <c:pt idx="8934">
                  <c:v>0.09</c:v>
                </c:pt>
                <c:pt idx="8935">
                  <c:v>0.09</c:v>
                </c:pt>
                <c:pt idx="8936">
                  <c:v>0.09</c:v>
                </c:pt>
                <c:pt idx="8937">
                  <c:v>0.09</c:v>
                </c:pt>
                <c:pt idx="8938">
                  <c:v>0.09</c:v>
                </c:pt>
                <c:pt idx="8939">
                  <c:v>0.1</c:v>
                </c:pt>
                <c:pt idx="8940">
                  <c:v>0.1</c:v>
                </c:pt>
                <c:pt idx="8941">
                  <c:v>0.1</c:v>
                </c:pt>
                <c:pt idx="8942">
                  <c:v>0.1</c:v>
                </c:pt>
                <c:pt idx="8943">
                  <c:v>0.1</c:v>
                </c:pt>
                <c:pt idx="8944">
                  <c:v>0.09</c:v>
                </c:pt>
                <c:pt idx="8945">
                  <c:v>0.09</c:v>
                </c:pt>
                <c:pt idx="8946">
                  <c:v>0.09</c:v>
                </c:pt>
                <c:pt idx="8947">
                  <c:v>0.09</c:v>
                </c:pt>
                <c:pt idx="8948">
                  <c:v>0.09</c:v>
                </c:pt>
                <c:pt idx="8949">
                  <c:v>0.09</c:v>
                </c:pt>
                <c:pt idx="8950">
                  <c:v>0.09</c:v>
                </c:pt>
                <c:pt idx="8951">
                  <c:v>0.09</c:v>
                </c:pt>
                <c:pt idx="8952">
                  <c:v>0.09</c:v>
                </c:pt>
                <c:pt idx="8953">
                  <c:v>0.09</c:v>
                </c:pt>
                <c:pt idx="8954">
                  <c:v>0.09</c:v>
                </c:pt>
                <c:pt idx="8955">
                  <c:v>0.09</c:v>
                </c:pt>
                <c:pt idx="8956">
                  <c:v>0.09</c:v>
                </c:pt>
                <c:pt idx="8957">
                  <c:v>0.09</c:v>
                </c:pt>
                <c:pt idx="8958">
                  <c:v>0.09</c:v>
                </c:pt>
                <c:pt idx="8959">
                  <c:v>0.09</c:v>
                </c:pt>
                <c:pt idx="8960">
                  <c:v>0.09</c:v>
                </c:pt>
                <c:pt idx="8961">
                  <c:v>0.09</c:v>
                </c:pt>
                <c:pt idx="8962">
                  <c:v>0.09</c:v>
                </c:pt>
                <c:pt idx="8963">
                  <c:v>0.09</c:v>
                </c:pt>
                <c:pt idx="8964">
                  <c:v>0.09</c:v>
                </c:pt>
                <c:pt idx="8965">
                  <c:v>0.09</c:v>
                </c:pt>
                <c:pt idx="8966">
                  <c:v>0.09</c:v>
                </c:pt>
                <c:pt idx="8967">
                  <c:v>0.09</c:v>
                </c:pt>
                <c:pt idx="8968">
                  <c:v>0.09</c:v>
                </c:pt>
                <c:pt idx="8969">
                  <c:v>0.09</c:v>
                </c:pt>
                <c:pt idx="8970">
                  <c:v>0.09</c:v>
                </c:pt>
                <c:pt idx="8971">
                  <c:v>0.09</c:v>
                </c:pt>
                <c:pt idx="8972">
                  <c:v>0.09</c:v>
                </c:pt>
                <c:pt idx="8973">
                  <c:v>0.09</c:v>
                </c:pt>
                <c:pt idx="8974">
                  <c:v>0.09</c:v>
                </c:pt>
                <c:pt idx="8975">
                  <c:v>0.09</c:v>
                </c:pt>
                <c:pt idx="8976">
                  <c:v>0.09</c:v>
                </c:pt>
                <c:pt idx="8977">
                  <c:v>0.09</c:v>
                </c:pt>
                <c:pt idx="8978">
                  <c:v>0.09</c:v>
                </c:pt>
                <c:pt idx="8979">
                  <c:v>0.09</c:v>
                </c:pt>
                <c:pt idx="8980">
                  <c:v>0.09</c:v>
                </c:pt>
                <c:pt idx="8981">
                  <c:v>0.09</c:v>
                </c:pt>
                <c:pt idx="8982">
                  <c:v>0.09</c:v>
                </c:pt>
                <c:pt idx="8983">
                  <c:v>0.09</c:v>
                </c:pt>
                <c:pt idx="8984">
                  <c:v>0.09</c:v>
                </c:pt>
                <c:pt idx="8985">
                  <c:v>0.09</c:v>
                </c:pt>
                <c:pt idx="8986">
                  <c:v>0.09</c:v>
                </c:pt>
                <c:pt idx="8987">
                  <c:v>0.09</c:v>
                </c:pt>
                <c:pt idx="8988">
                  <c:v>0.09</c:v>
                </c:pt>
                <c:pt idx="8989">
                  <c:v>0.09</c:v>
                </c:pt>
                <c:pt idx="8990">
                  <c:v>0.09</c:v>
                </c:pt>
                <c:pt idx="8991">
                  <c:v>0.09</c:v>
                </c:pt>
                <c:pt idx="8992">
                  <c:v>0.09</c:v>
                </c:pt>
                <c:pt idx="8993">
                  <c:v>0.09</c:v>
                </c:pt>
                <c:pt idx="8994">
                  <c:v>0.09</c:v>
                </c:pt>
                <c:pt idx="8995">
                  <c:v>0.09</c:v>
                </c:pt>
                <c:pt idx="8996">
                  <c:v>0.09</c:v>
                </c:pt>
                <c:pt idx="8997">
                  <c:v>0.09</c:v>
                </c:pt>
                <c:pt idx="8998">
                  <c:v>0.09</c:v>
                </c:pt>
                <c:pt idx="8999">
                  <c:v>0.09</c:v>
                </c:pt>
                <c:pt idx="9000">
                  <c:v>0.09</c:v>
                </c:pt>
                <c:pt idx="9001">
                  <c:v>0.09</c:v>
                </c:pt>
                <c:pt idx="9002">
                  <c:v>0.09</c:v>
                </c:pt>
                <c:pt idx="9003">
                  <c:v>0.09</c:v>
                </c:pt>
                <c:pt idx="9004">
                  <c:v>0.09</c:v>
                </c:pt>
                <c:pt idx="9005">
                  <c:v>0.09</c:v>
                </c:pt>
                <c:pt idx="9006">
                  <c:v>0.09</c:v>
                </c:pt>
                <c:pt idx="9007">
                  <c:v>0.09</c:v>
                </c:pt>
                <c:pt idx="9008">
                  <c:v>0.09</c:v>
                </c:pt>
                <c:pt idx="9009">
                  <c:v>0.09</c:v>
                </c:pt>
                <c:pt idx="9010">
                  <c:v>0.09</c:v>
                </c:pt>
                <c:pt idx="9011">
                  <c:v>0.09</c:v>
                </c:pt>
                <c:pt idx="9012">
                  <c:v>0.09</c:v>
                </c:pt>
                <c:pt idx="9013">
                  <c:v>0.09</c:v>
                </c:pt>
                <c:pt idx="9014">
                  <c:v>0.09</c:v>
                </c:pt>
                <c:pt idx="9015">
                  <c:v>0.09</c:v>
                </c:pt>
                <c:pt idx="9016">
                  <c:v>0.09</c:v>
                </c:pt>
                <c:pt idx="9017">
                  <c:v>0.09</c:v>
                </c:pt>
                <c:pt idx="9018">
                  <c:v>0.09</c:v>
                </c:pt>
                <c:pt idx="9019">
                  <c:v>0.09</c:v>
                </c:pt>
                <c:pt idx="9020">
                  <c:v>0.09</c:v>
                </c:pt>
                <c:pt idx="9021">
                  <c:v>0.09</c:v>
                </c:pt>
                <c:pt idx="9022">
                  <c:v>0.09</c:v>
                </c:pt>
                <c:pt idx="9023">
                  <c:v>0.09</c:v>
                </c:pt>
                <c:pt idx="9024">
                  <c:v>0.09</c:v>
                </c:pt>
                <c:pt idx="9025">
                  <c:v>0.09</c:v>
                </c:pt>
                <c:pt idx="9026">
                  <c:v>0.09</c:v>
                </c:pt>
                <c:pt idx="9027">
                  <c:v>0.09</c:v>
                </c:pt>
                <c:pt idx="9028">
                  <c:v>0.09</c:v>
                </c:pt>
                <c:pt idx="9029">
                  <c:v>0.09</c:v>
                </c:pt>
                <c:pt idx="9030">
                  <c:v>0.09</c:v>
                </c:pt>
                <c:pt idx="9031">
                  <c:v>0.09</c:v>
                </c:pt>
                <c:pt idx="9032">
                  <c:v>0.09</c:v>
                </c:pt>
                <c:pt idx="9033">
                  <c:v>0.09</c:v>
                </c:pt>
                <c:pt idx="9034">
                  <c:v>0.09</c:v>
                </c:pt>
                <c:pt idx="9035">
                  <c:v>0.09</c:v>
                </c:pt>
                <c:pt idx="9036">
                  <c:v>0.09</c:v>
                </c:pt>
                <c:pt idx="9037">
                  <c:v>0.09</c:v>
                </c:pt>
                <c:pt idx="9038">
                  <c:v>0.09</c:v>
                </c:pt>
                <c:pt idx="9039">
                  <c:v>0.09</c:v>
                </c:pt>
                <c:pt idx="9040">
                  <c:v>0.09</c:v>
                </c:pt>
                <c:pt idx="9041">
                  <c:v>0.09</c:v>
                </c:pt>
                <c:pt idx="9042">
                  <c:v>0.09</c:v>
                </c:pt>
                <c:pt idx="9043">
                  <c:v>0.09</c:v>
                </c:pt>
                <c:pt idx="9044">
                  <c:v>0.09</c:v>
                </c:pt>
                <c:pt idx="9045">
                  <c:v>0.09</c:v>
                </c:pt>
                <c:pt idx="9046">
                  <c:v>0.09</c:v>
                </c:pt>
                <c:pt idx="9047">
                  <c:v>0.09</c:v>
                </c:pt>
                <c:pt idx="9048">
                  <c:v>0.09</c:v>
                </c:pt>
                <c:pt idx="9049">
                  <c:v>0.09</c:v>
                </c:pt>
                <c:pt idx="9050">
                  <c:v>0.09</c:v>
                </c:pt>
                <c:pt idx="9051">
                  <c:v>0.09</c:v>
                </c:pt>
                <c:pt idx="9052">
                  <c:v>0.09</c:v>
                </c:pt>
                <c:pt idx="9053">
                  <c:v>0.09</c:v>
                </c:pt>
                <c:pt idx="9054">
                  <c:v>0.09</c:v>
                </c:pt>
                <c:pt idx="9055">
                  <c:v>0.09</c:v>
                </c:pt>
                <c:pt idx="9056">
                  <c:v>0.09</c:v>
                </c:pt>
                <c:pt idx="9057">
                  <c:v>0.09</c:v>
                </c:pt>
                <c:pt idx="9058">
                  <c:v>0.09</c:v>
                </c:pt>
                <c:pt idx="9059">
                  <c:v>0.09</c:v>
                </c:pt>
                <c:pt idx="9060">
                  <c:v>0.09</c:v>
                </c:pt>
                <c:pt idx="9061">
                  <c:v>0.09</c:v>
                </c:pt>
                <c:pt idx="9062">
                  <c:v>0.09</c:v>
                </c:pt>
                <c:pt idx="9063">
                  <c:v>0.09</c:v>
                </c:pt>
                <c:pt idx="9064">
                  <c:v>0.09</c:v>
                </c:pt>
                <c:pt idx="9065">
                  <c:v>0.09</c:v>
                </c:pt>
                <c:pt idx="9066">
                  <c:v>0.09</c:v>
                </c:pt>
                <c:pt idx="9067">
                  <c:v>0.09</c:v>
                </c:pt>
                <c:pt idx="9068">
                  <c:v>0.09</c:v>
                </c:pt>
                <c:pt idx="9069">
                  <c:v>0.09</c:v>
                </c:pt>
                <c:pt idx="9070">
                  <c:v>0.09</c:v>
                </c:pt>
                <c:pt idx="9071">
                  <c:v>0.09</c:v>
                </c:pt>
                <c:pt idx="9073">
                  <c:v>0.09</c:v>
                </c:pt>
                <c:pt idx="9074">
                  <c:v>0.09</c:v>
                </c:pt>
                <c:pt idx="9075">
                  <c:v>0.09</c:v>
                </c:pt>
                <c:pt idx="9076">
                  <c:v>0.09</c:v>
                </c:pt>
                <c:pt idx="9077">
                  <c:v>0.09</c:v>
                </c:pt>
                <c:pt idx="9078">
                  <c:v>0.09</c:v>
                </c:pt>
                <c:pt idx="9079">
                  <c:v>0.09</c:v>
                </c:pt>
                <c:pt idx="9080">
                  <c:v>0.09</c:v>
                </c:pt>
                <c:pt idx="9081">
                  <c:v>0.09</c:v>
                </c:pt>
                <c:pt idx="9082">
                  <c:v>0.09</c:v>
                </c:pt>
                <c:pt idx="9083">
                  <c:v>0.09</c:v>
                </c:pt>
                <c:pt idx="9084">
                  <c:v>0.09</c:v>
                </c:pt>
                <c:pt idx="9085">
                  <c:v>0.09</c:v>
                </c:pt>
                <c:pt idx="9086">
                  <c:v>0.09</c:v>
                </c:pt>
                <c:pt idx="9087">
                  <c:v>0.09</c:v>
                </c:pt>
                <c:pt idx="9088">
                  <c:v>0.09</c:v>
                </c:pt>
                <c:pt idx="9089">
                  <c:v>0.09</c:v>
                </c:pt>
                <c:pt idx="9090">
                  <c:v>0.09</c:v>
                </c:pt>
                <c:pt idx="9091">
                  <c:v>0.09</c:v>
                </c:pt>
                <c:pt idx="9092">
                  <c:v>0.09</c:v>
                </c:pt>
                <c:pt idx="9093">
                  <c:v>0.09</c:v>
                </c:pt>
                <c:pt idx="9094">
                  <c:v>0.09</c:v>
                </c:pt>
                <c:pt idx="9095">
                  <c:v>0.09</c:v>
                </c:pt>
                <c:pt idx="9096">
                  <c:v>0.09</c:v>
                </c:pt>
                <c:pt idx="9097">
                  <c:v>0.09</c:v>
                </c:pt>
                <c:pt idx="9098">
                  <c:v>0.09</c:v>
                </c:pt>
                <c:pt idx="9099">
                  <c:v>0.09</c:v>
                </c:pt>
                <c:pt idx="9100">
                  <c:v>0.09</c:v>
                </c:pt>
                <c:pt idx="9101">
                  <c:v>0.09</c:v>
                </c:pt>
                <c:pt idx="9102">
                  <c:v>0.09</c:v>
                </c:pt>
                <c:pt idx="9103">
                  <c:v>0.09</c:v>
                </c:pt>
                <c:pt idx="9104">
                  <c:v>0.09</c:v>
                </c:pt>
                <c:pt idx="9105">
                  <c:v>0.09</c:v>
                </c:pt>
                <c:pt idx="9106">
                  <c:v>0.09</c:v>
                </c:pt>
                <c:pt idx="9107">
                  <c:v>0.09</c:v>
                </c:pt>
                <c:pt idx="9108">
                  <c:v>0.09</c:v>
                </c:pt>
                <c:pt idx="9109">
                  <c:v>0.09</c:v>
                </c:pt>
                <c:pt idx="9110">
                  <c:v>0.09</c:v>
                </c:pt>
                <c:pt idx="9111">
                  <c:v>0.09</c:v>
                </c:pt>
                <c:pt idx="9112">
                  <c:v>0.09</c:v>
                </c:pt>
                <c:pt idx="9113">
                  <c:v>0.09</c:v>
                </c:pt>
                <c:pt idx="9114">
                  <c:v>0.09</c:v>
                </c:pt>
                <c:pt idx="9115">
                  <c:v>0.09</c:v>
                </c:pt>
                <c:pt idx="9116">
                  <c:v>0.09</c:v>
                </c:pt>
                <c:pt idx="9117">
                  <c:v>0.09</c:v>
                </c:pt>
                <c:pt idx="9118">
                  <c:v>0.09</c:v>
                </c:pt>
                <c:pt idx="9119">
                  <c:v>0.09</c:v>
                </c:pt>
                <c:pt idx="9120">
                  <c:v>0.09</c:v>
                </c:pt>
                <c:pt idx="9121">
                  <c:v>0.09</c:v>
                </c:pt>
                <c:pt idx="9122">
                  <c:v>0.09</c:v>
                </c:pt>
                <c:pt idx="9123">
                  <c:v>0.09</c:v>
                </c:pt>
                <c:pt idx="9124">
                  <c:v>0.09</c:v>
                </c:pt>
                <c:pt idx="9125">
                  <c:v>0.09</c:v>
                </c:pt>
                <c:pt idx="9126">
                  <c:v>0.09</c:v>
                </c:pt>
                <c:pt idx="9127">
                  <c:v>0.09</c:v>
                </c:pt>
                <c:pt idx="9128">
                  <c:v>0.09</c:v>
                </c:pt>
                <c:pt idx="9129">
                  <c:v>0.09</c:v>
                </c:pt>
                <c:pt idx="9130">
                  <c:v>0.09</c:v>
                </c:pt>
                <c:pt idx="9131">
                  <c:v>0.09</c:v>
                </c:pt>
                <c:pt idx="9132">
                  <c:v>0.09</c:v>
                </c:pt>
                <c:pt idx="9133">
                  <c:v>0.09</c:v>
                </c:pt>
                <c:pt idx="9134">
                  <c:v>0.09</c:v>
                </c:pt>
                <c:pt idx="9135">
                  <c:v>0.09</c:v>
                </c:pt>
                <c:pt idx="9136">
                  <c:v>0.09</c:v>
                </c:pt>
                <c:pt idx="9137">
                  <c:v>0.09</c:v>
                </c:pt>
                <c:pt idx="9138">
                  <c:v>0.09</c:v>
                </c:pt>
                <c:pt idx="9139">
                  <c:v>0.09</c:v>
                </c:pt>
                <c:pt idx="9140">
                  <c:v>0.08</c:v>
                </c:pt>
                <c:pt idx="9141">
                  <c:v>0.09</c:v>
                </c:pt>
                <c:pt idx="9142">
                  <c:v>0.08</c:v>
                </c:pt>
                <c:pt idx="9143">
                  <c:v>0.08</c:v>
                </c:pt>
                <c:pt idx="9144">
                  <c:v>0.08</c:v>
                </c:pt>
                <c:pt idx="9145">
                  <c:v>0.08</c:v>
                </c:pt>
                <c:pt idx="9146">
                  <c:v>0.08</c:v>
                </c:pt>
                <c:pt idx="9147">
                  <c:v>0.08</c:v>
                </c:pt>
                <c:pt idx="9148">
                  <c:v>0.08</c:v>
                </c:pt>
                <c:pt idx="9149">
                  <c:v>0.08</c:v>
                </c:pt>
                <c:pt idx="9150">
                  <c:v>0.09</c:v>
                </c:pt>
                <c:pt idx="9151">
                  <c:v>0.09</c:v>
                </c:pt>
                <c:pt idx="9152">
                  <c:v>0.09</c:v>
                </c:pt>
                <c:pt idx="9153">
                  <c:v>0.09</c:v>
                </c:pt>
                <c:pt idx="9154">
                  <c:v>0.09</c:v>
                </c:pt>
                <c:pt idx="9155">
                  <c:v>0.09</c:v>
                </c:pt>
                <c:pt idx="9156">
                  <c:v>0.09</c:v>
                </c:pt>
                <c:pt idx="9157">
                  <c:v>0.09</c:v>
                </c:pt>
                <c:pt idx="9158">
                  <c:v>0.09</c:v>
                </c:pt>
                <c:pt idx="9159">
                  <c:v>0.09</c:v>
                </c:pt>
                <c:pt idx="9160">
                  <c:v>0.09</c:v>
                </c:pt>
                <c:pt idx="9161">
                  <c:v>0.09</c:v>
                </c:pt>
                <c:pt idx="9162">
                  <c:v>0.09</c:v>
                </c:pt>
                <c:pt idx="9163">
                  <c:v>0.09</c:v>
                </c:pt>
                <c:pt idx="9164">
                  <c:v>0.09</c:v>
                </c:pt>
                <c:pt idx="9165">
                  <c:v>0.09</c:v>
                </c:pt>
                <c:pt idx="9166">
                  <c:v>0.09</c:v>
                </c:pt>
                <c:pt idx="9167">
                  <c:v>0.09</c:v>
                </c:pt>
                <c:pt idx="9168">
                  <c:v>0.09</c:v>
                </c:pt>
                <c:pt idx="9169">
                  <c:v>0.09</c:v>
                </c:pt>
                <c:pt idx="9170">
                  <c:v>0.09</c:v>
                </c:pt>
                <c:pt idx="9171">
                  <c:v>0.09</c:v>
                </c:pt>
                <c:pt idx="9172">
                  <c:v>0.09</c:v>
                </c:pt>
                <c:pt idx="9173">
                  <c:v>0.09</c:v>
                </c:pt>
                <c:pt idx="9174">
                  <c:v>0.09</c:v>
                </c:pt>
                <c:pt idx="9175">
                  <c:v>0.09</c:v>
                </c:pt>
                <c:pt idx="9176">
                  <c:v>0.09</c:v>
                </c:pt>
                <c:pt idx="9177">
                  <c:v>0.09</c:v>
                </c:pt>
                <c:pt idx="9178">
                  <c:v>0.09</c:v>
                </c:pt>
                <c:pt idx="9179">
                  <c:v>0.09</c:v>
                </c:pt>
                <c:pt idx="9180">
                  <c:v>0.09</c:v>
                </c:pt>
                <c:pt idx="9181">
                  <c:v>0.09</c:v>
                </c:pt>
                <c:pt idx="9182">
                  <c:v>0.09</c:v>
                </c:pt>
                <c:pt idx="9183">
                  <c:v>0.09</c:v>
                </c:pt>
                <c:pt idx="9184">
                  <c:v>0.09</c:v>
                </c:pt>
                <c:pt idx="9185">
                  <c:v>0.09</c:v>
                </c:pt>
                <c:pt idx="9186">
                  <c:v>0.09</c:v>
                </c:pt>
                <c:pt idx="9187">
                  <c:v>0.09</c:v>
                </c:pt>
                <c:pt idx="9188">
                  <c:v>0.09</c:v>
                </c:pt>
                <c:pt idx="9189">
                  <c:v>0.09</c:v>
                </c:pt>
                <c:pt idx="9190">
                  <c:v>0.09</c:v>
                </c:pt>
                <c:pt idx="9191">
                  <c:v>0.09</c:v>
                </c:pt>
                <c:pt idx="9192">
                  <c:v>0.09</c:v>
                </c:pt>
                <c:pt idx="9193">
                  <c:v>0.09</c:v>
                </c:pt>
                <c:pt idx="9194">
                  <c:v>0.09</c:v>
                </c:pt>
                <c:pt idx="9195">
                  <c:v>0.09</c:v>
                </c:pt>
                <c:pt idx="9196">
                  <c:v>0.09</c:v>
                </c:pt>
                <c:pt idx="9197">
                  <c:v>0.09</c:v>
                </c:pt>
                <c:pt idx="9198">
                  <c:v>0.09</c:v>
                </c:pt>
                <c:pt idx="9199">
                  <c:v>0.09</c:v>
                </c:pt>
                <c:pt idx="9200">
                  <c:v>0.09</c:v>
                </c:pt>
                <c:pt idx="9201">
                  <c:v>0.09</c:v>
                </c:pt>
                <c:pt idx="9202">
                  <c:v>0.09</c:v>
                </c:pt>
                <c:pt idx="9203">
                  <c:v>0.09</c:v>
                </c:pt>
                <c:pt idx="9204">
                  <c:v>0.09</c:v>
                </c:pt>
                <c:pt idx="9205">
                  <c:v>0.09</c:v>
                </c:pt>
                <c:pt idx="9206">
                  <c:v>0.09</c:v>
                </c:pt>
                <c:pt idx="9207">
                  <c:v>0.09</c:v>
                </c:pt>
                <c:pt idx="9208">
                  <c:v>0.09</c:v>
                </c:pt>
                <c:pt idx="9209">
                  <c:v>0.09</c:v>
                </c:pt>
                <c:pt idx="9210">
                  <c:v>0.09</c:v>
                </c:pt>
                <c:pt idx="9211">
                  <c:v>0.09</c:v>
                </c:pt>
                <c:pt idx="9212">
                  <c:v>0.09</c:v>
                </c:pt>
                <c:pt idx="9213">
                  <c:v>0.09</c:v>
                </c:pt>
                <c:pt idx="9214">
                  <c:v>0.09</c:v>
                </c:pt>
                <c:pt idx="9215">
                  <c:v>0.09</c:v>
                </c:pt>
                <c:pt idx="9216">
                  <c:v>0.09</c:v>
                </c:pt>
                <c:pt idx="9217">
                  <c:v>0.09</c:v>
                </c:pt>
                <c:pt idx="9218">
                  <c:v>0.09</c:v>
                </c:pt>
                <c:pt idx="9219">
                  <c:v>0.09</c:v>
                </c:pt>
                <c:pt idx="9220">
                  <c:v>0.09</c:v>
                </c:pt>
                <c:pt idx="9221">
                  <c:v>0.09</c:v>
                </c:pt>
                <c:pt idx="9222">
                  <c:v>0.09</c:v>
                </c:pt>
                <c:pt idx="9223">
                  <c:v>0.09</c:v>
                </c:pt>
                <c:pt idx="9224">
                  <c:v>0.09</c:v>
                </c:pt>
                <c:pt idx="9225">
                  <c:v>0.09</c:v>
                </c:pt>
                <c:pt idx="9226">
                  <c:v>0.09</c:v>
                </c:pt>
                <c:pt idx="9227">
                  <c:v>0.09</c:v>
                </c:pt>
                <c:pt idx="9228">
                  <c:v>0.09</c:v>
                </c:pt>
                <c:pt idx="9229">
                  <c:v>0.09</c:v>
                </c:pt>
                <c:pt idx="9230">
                  <c:v>0.09</c:v>
                </c:pt>
                <c:pt idx="9231">
                  <c:v>0.09</c:v>
                </c:pt>
                <c:pt idx="9232">
                  <c:v>0.09</c:v>
                </c:pt>
                <c:pt idx="9233">
                  <c:v>0.09</c:v>
                </c:pt>
                <c:pt idx="9234">
                  <c:v>0.09</c:v>
                </c:pt>
                <c:pt idx="9235">
                  <c:v>0.09</c:v>
                </c:pt>
                <c:pt idx="9236">
                  <c:v>0.09</c:v>
                </c:pt>
                <c:pt idx="9237">
                  <c:v>0.09</c:v>
                </c:pt>
                <c:pt idx="9238">
                  <c:v>0.09</c:v>
                </c:pt>
                <c:pt idx="9239">
                  <c:v>0.09</c:v>
                </c:pt>
                <c:pt idx="9240">
                  <c:v>0.09</c:v>
                </c:pt>
                <c:pt idx="9241">
                  <c:v>0.09</c:v>
                </c:pt>
                <c:pt idx="9242">
                  <c:v>0.09</c:v>
                </c:pt>
                <c:pt idx="9243">
                  <c:v>0.09</c:v>
                </c:pt>
                <c:pt idx="9244">
                  <c:v>0.09</c:v>
                </c:pt>
                <c:pt idx="9245">
                  <c:v>0.09</c:v>
                </c:pt>
                <c:pt idx="9246">
                  <c:v>0.09</c:v>
                </c:pt>
                <c:pt idx="9247">
                  <c:v>0.09</c:v>
                </c:pt>
                <c:pt idx="9248">
                  <c:v>0.09</c:v>
                </c:pt>
                <c:pt idx="9249">
                  <c:v>0.09</c:v>
                </c:pt>
                <c:pt idx="9250">
                  <c:v>0.09</c:v>
                </c:pt>
                <c:pt idx="9251">
                  <c:v>0.09</c:v>
                </c:pt>
                <c:pt idx="9252">
                  <c:v>0.09</c:v>
                </c:pt>
                <c:pt idx="9253">
                  <c:v>0.09</c:v>
                </c:pt>
                <c:pt idx="9254">
                  <c:v>0.09</c:v>
                </c:pt>
                <c:pt idx="9255">
                  <c:v>0.09</c:v>
                </c:pt>
                <c:pt idx="9256">
                  <c:v>0.09</c:v>
                </c:pt>
                <c:pt idx="9257">
                  <c:v>0.09</c:v>
                </c:pt>
                <c:pt idx="9258">
                  <c:v>0.09</c:v>
                </c:pt>
                <c:pt idx="9259">
                  <c:v>0.09</c:v>
                </c:pt>
                <c:pt idx="9260">
                  <c:v>0.09</c:v>
                </c:pt>
                <c:pt idx="9261">
                  <c:v>0.09</c:v>
                </c:pt>
                <c:pt idx="9262">
                  <c:v>0.09</c:v>
                </c:pt>
                <c:pt idx="9263">
                  <c:v>0.09</c:v>
                </c:pt>
                <c:pt idx="9264">
                  <c:v>0.09</c:v>
                </c:pt>
                <c:pt idx="9265">
                  <c:v>0.09</c:v>
                </c:pt>
                <c:pt idx="9266">
                  <c:v>0.09</c:v>
                </c:pt>
                <c:pt idx="9267">
                  <c:v>0.09</c:v>
                </c:pt>
                <c:pt idx="9268">
                  <c:v>0.09</c:v>
                </c:pt>
                <c:pt idx="9269">
                  <c:v>0.09</c:v>
                </c:pt>
                <c:pt idx="9270">
                  <c:v>0.09</c:v>
                </c:pt>
                <c:pt idx="9271">
                  <c:v>0.09</c:v>
                </c:pt>
                <c:pt idx="9272">
                  <c:v>0.09</c:v>
                </c:pt>
                <c:pt idx="9273">
                  <c:v>0.09</c:v>
                </c:pt>
                <c:pt idx="9274">
                  <c:v>0.09</c:v>
                </c:pt>
                <c:pt idx="9275">
                  <c:v>0.09</c:v>
                </c:pt>
                <c:pt idx="9276">
                  <c:v>0.09</c:v>
                </c:pt>
                <c:pt idx="9277">
                  <c:v>0.09</c:v>
                </c:pt>
                <c:pt idx="9278">
                  <c:v>0.09</c:v>
                </c:pt>
                <c:pt idx="9279">
                  <c:v>0.09</c:v>
                </c:pt>
                <c:pt idx="9280">
                  <c:v>0.09</c:v>
                </c:pt>
                <c:pt idx="9281">
                  <c:v>0.09</c:v>
                </c:pt>
                <c:pt idx="9282">
                  <c:v>0.09</c:v>
                </c:pt>
                <c:pt idx="9283">
                  <c:v>0.09</c:v>
                </c:pt>
                <c:pt idx="9284">
                  <c:v>0.09</c:v>
                </c:pt>
                <c:pt idx="9285">
                  <c:v>0.09</c:v>
                </c:pt>
                <c:pt idx="9286">
                  <c:v>0.09</c:v>
                </c:pt>
                <c:pt idx="9287">
                  <c:v>0.09</c:v>
                </c:pt>
                <c:pt idx="9288">
                  <c:v>0.09</c:v>
                </c:pt>
                <c:pt idx="9289">
                  <c:v>0.09</c:v>
                </c:pt>
                <c:pt idx="9290">
                  <c:v>0.09</c:v>
                </c:pt>
                <c:pt idx="9291">
                  <c:v>0.09</c:v>
                </c:pt>
                <c:pt idx="9292">
                  <c:v>0.09</c:v>
                </c:pt>
                <c:pt idx="9293">
                  <c:v>0.09</c:v>
                </c:pt>
                <c:pt idx="9294">
                  <c:v>0.09</c:v>
                </c:pt>
                <c:pt idx="9295">
                  <c:v>0.09</c:v>
                </c:pt>
                <c:pt idx="9296">
                  <c:v>0.09</c:v>
                </c:pt>
                <c:pt idx="9297">
                  <c:v>0.09</c:v>
                </c:pt>
                <c:pt idx="9298">
                  <c:v>0.09</c:v>
                </c:pt>
                <c:pt idx="9299">
                  <c:v>0.09</c:v>
                </c:pt>
                <c:pt idx="9300">
                  <c:v>0.09</c:v>
                </c:pt>
                <c:pt idx="9301">
                  <c:v>0.09</c:v>
                </c:pt>
                <c:pt idx="9302">
                  <c:v>0.09</c:v>
                </c:pt>
                <c:pt idx="9303">
                  <c:v>0.09</c:v>
                </c:pt>
                <c:pt idx="9304">
                  <c:v>0.09</c:v>
                </c:pt>
                <c:pt idx="9305">
                  <c:v>0.09</c:v>
                </c:pt>
                <c:pt idx="9306">
                  <c:v>0.09</c:v>
                </c:pt>
                <c:pt idx="9307">
                  <c:v>0.09</c:v>
                </c:pt>
                <c:pt idx="9308">
                  <c:v>0.09</c:v>
                </c:pt>
                <c:pt idx="9309">
                  <c:v>0.09</c:v>
                </c:pt>
                <c:pt idx="9310">
                  <c:v>0.09</c:v>
                </c:pt>
                <c:pt idx="9311">
                  <c:v>0.09</c:v>
                </c:pt>
                <c:pt idx="9312">
                  <c:v>0.09</c:v>
                </c:pt>
                <c:pt idx="9313">
                  <c:v>0.09</c:v>
                </c:pt>
                <c:pt idx="9314">
                  <c:v>0.09</c:v>
                </c:pt>
                <c:pt idx="9315">
                  <c:v>0.09</c:v>
                </c:pt>
                <c:pt idx="9316">
                  <c:v>0.09</c:v>
                </c:pt>
                <c:pt idx="9317">
                  <c:v>0.09</c:v>
                </c:pt>
                <c:pt idx="9318">
                  <c:v>0.09</c:v>
                </c:pt>
                <c:pt idx="9319">
                  <c:v>0.09</c:v>
                </c:pt>
                <c:pt idx="9320">
                  <c:v>0.09</c:v>
                </c:pt>
                <c:pt idx="9321">
                  <c:v>0.09</c:v>
                </c:pt>
                <c:pt idx="9322">
                  <c:v>0.09</c:v>
                </c:pt>
                <c:pt idx="9323">
                  <c:v>0.09</c:v>
                </c:pt>
                <c:pt idx="9324">
                  <c:v>0.09</c:v>
                </c:pt>
                <c:pt idx="9325">
                  <c:v>0.09</c:v>
                </c:pt>
                <c:pt idx="9326">
                  <c:v>0.09</c:v>
                </c:pt>
                <c:pt idx="9327">
                  <c:v>0.09</c:v>
                </c:pt>
                <c:pt idx="9328">
                  <c:v>0.09</c:v>
                </c:pt>
                <c:pt idx="9329">
                  <c:v>0.09</c:v>
                </c:pt>
                <c:pt idx="9330">
                  <c:v>0.09</c:v>
                </c:pt>
                <c:pt idx="9331">
                  <c:v>0.09</c:v>
                </c:pt>
                <c:pt idx="9332">
                  <c:v>0.09</c:v>
                </c:pt>
                <c:pt idx="9333">
                  <c:v>0.09</c:v>
                </c:pt>
                <c:pt idx="9334">
                  <c:v>0.09</c:v>
                </c:pt>
                <c:pt idx="9335">
                  <c:v>0.09</c:v>
                </c:pt>
                <c:pt idx="9336">
                  <c:v>0.09</c:v>
                </c:pt>
                <c:pt idx="9337">
                  <c:v>0.09</c:v>
                </c:pt>
                <c:pt idx="9338">
                  <c:v>0.09</c:v>
                </c:pt>
                <c:pt idx="9339">
                  <c:v>0.09</c:v>
                </c:pt>
                <c:pt idx="9340">
                  <c:v>0.09</c:v>
                </c:pt>
                <c:pt idx="9341">
                  <c:v>0.09</c:v>
                </c:pt>
                <c:pt idx="9342">
                  <c:v>0.09</c:v>
                </c:pt>
                <c:pt idx="9343">
                  <c:v>0.09</c:v>
                </c:pt>
                <c:pt idx="9344">
                  <c:v>0.09</c:v>
                </c:pt>
                <c:pt idx="9345">
                  <c:v>0.09</c:v>
                </c:pt>
                <c:pt idx="9346">
                  <c:v>0.09</c:v>
                </c:pt>
                <c:pt idx="9347">
                  <c:v>0.09</c:v>
                </c:pt>
                <c:pt idx="9348">
                  <c:v>0.09</c:v>
                </c:pt>
                <c:pt idx="9349">
                  <c:v>0.09</c:v>
                </c:pt>
                <c:pt idx="9350">
                  <c:v>0.09</c:v>
                </c:pt>
                <c:pt idx="9351">
                  <c:v>0.09</c:v>
                </c:pt>
                <c:pt idx="9352">
                  <c:v>0.09</c:v>
                </c:pt>
                <c:pt idx="9353">
                  <c:v>0.09</c:v>
                </c:pt>
                <c:pt idx="9354">
                  <c:v>0.09</c:v>
                </c:pt>
                <c:pt idx="9355">
                  <c:v>0.09</c:v>
                </c:pt>
                <c:pt idx="9356">
                  <c:v>0.09</c:v>
                </c:pt>
                <c:pt idx="9357">
                  <c:v>0.09</c:v>
                </c:pt>
                <c:pt idx="9358">
                  <c:v>0.09</c:v>
                </c:pt>
                <c:pt idx="9359">
                  <c:v>0.09</c:v>
                </c:pt>
                <c:pt idx="9360">
                  <c:v>0.09</c:v>
                </c:pt>
                <c:pt idx="9361">
                  <c:v>0.09</c:v>
                </c:pt>
                <c:pt idx="9362">
                  <c:v>0.09</c:v>
                </c:pt>
                <c:pt idx="9363">
                  <c:v>0.09</c:v>
                </c:pt>
                <c:pt idx="9364">
                  <c:v>0.09</c:v>
                </c:pt>
                <c:pt idx="9365">
                  <c:v>0.09</c:v>
                </c:pt>
                <c:pt idx="9366">
                  <c:v>0.09</c:v>
                </c:pt>
                <c:pt idx="9367">
                  <c:v>0.09</c:v>
                </c:pt>
                <c:pt idx="9368">
                  <c:v>0.09</c:v>
                </c:pt>
                <c:pt idx="9369">
                  <c:v>0.09</c:v>
                </c:pt>
                <c:pt idx="9370">
                  <c:v>0.09</c:v>
                </c:pt>
                <c:pt idx="9371">
                  <c:v>0.09</c:v>
                </c:pt>
                <c:pt idx="9372">
                  <c:v>0.09</c:v>
                </c:pt>
                <c:pt idx="9373">
                  <c:v>0.09</c:v>
                </c:pt>
                <c:pt idx="9374">
                  <c:v>0.09</c:v>
                </c:pt>
                <c:pt idx="9375">
                  <c:v>0.09</c:v>
                </c:pt>
                <c:pt idx="9376">
                  <c:v>0.09</c:v>
                </c:pt>
                <c:pt idx="9377">
                  <c:v>0.09</c:v>
                </c:pt>
                <c:pt idx="9378">
                  <c:v>0.09</c:v>
                </c:pt>
                <c:pt idx="9379">
                  <c:v>0.09</c:v>
                </c:pt>
                <c:pt idx="9380">
                  <c:v>0.09</c:v>
                </c:pt>
                <c:pt idx="9381">
                  <c:v>0.09</c:v>
                </c:pt>
                <c:pt idx="9382">
                  <c:v>0.09</c:v>
                </c:pt>
                <c:pt idx="9383">
                  <c:v>0.09</c:v>
                </c:pt>
                <c:pt idx="9384">
                  <c:v>0.09</c:v>
                </c:pt>
                <c:pt idx="9385">
                  <c:v>0.09</c:v>
                </c:pt>
                <c:pt idx="9386">
                  <c:v>0.09</c:v>
                </c:pt>
                <c:pt idx="9387">
                  <c:v>0.09</c:v>
                </c:pt>
                <c:pt idx="9388">
                  <c:v>0.09</c:v>
                </c:pt>
                <c:pt idx="9389">
                  <c:v>0.09</c:v>
                </c:pt>
                <c:pt idx="9390">
                  <c:v>0.09</c:v>
                </c:pt>
                <c:pt idx="9391">
                  <c:v>0.09</c:v>
                </c:pt>
                <c:pt idx="9392">
                  <c:v>0.09</c:v>
                </c:pt>
                <c:pt idx="9393">
                  <c:v>0.09</c:v>
                </c:pt>
                <c:pt idx="9394">
                  <c:v>0.09</c:v>
                </c:pt>
                <c:pt idx="9395">
                  <c:v>0.09</c:v>
                </c:pt>
                <c:pt idx="9396">
                  <c:v>0.09</c:v>
                </c:pt>
                <c:pt idx="9397">
                  <c:v>0.09</c:v>
                </c:pt>
                <c:pt idx="9398">
                  <c:v>0.09</c:v>
                </c:pt>
                <c:pt idx="9399">
                  <c:v>0.09</c:v>
                </c:pt>
                <c:pt idx="9400">
                  <c:v>0.09</c:v>
                </c:pt>
                <c:pt idx="9401">
                  <c:v>0.09</c:v>
                </c:pt>
                <c:pt idx="9402">
                  <c:v>0.09</c:v>
                </c:pt>
                <c:pt idx="9403">
                  <c:v>0.09</c:v>
                </c:pt>
                <c:pt idx="9404">
                  <c:v>0.09</c:v>
                </c:pt>
                <c:pt idx="9405">
                  <c:v>0.09</c:v>
                </c:pt>
                <c:pt idx="9406">
                  <c:v>0.09</c:v>
                </c:pt>
                <c:pt idx="9407">
                  <c:v>0.09</c:v>
                </c:pt>
                <c:pt idx="9408">
                  <c:v>0.09</c:v>
                </c:pt>
                <c:pt idx="9409">
                  <c:v>0.09</c:v>
                </c:pt>
                <c:pt idx="9410">
                  <c:v>0.09</c:v>
                </c:pt>
                <c:pt idx="9411">
                  <c:v>0.09</c:v>
                </c:pt>
                <c:pt idx="9412">
                  <c:v>0.09</c:v>
                </c:pt>
                <c:pt idx="9413">
                  <c:v>0.09</c:v>
                </c:pt>
                <c:pt idx="9414">
                  <c:v>0.09</c:v>
                </c:pt>
                <c:pt idx="9415">
                  <c:v>0.09</c:v>
                </c:pt>
                <c:pt idx="9416">
                  <c:v>0.09</c:v>
                </c:pt>
                <c:pt idx="9417">
                  <c:v>0.09</c:v>
                </c:pt>
                <c:pt idx="9418">
                  <c:v>0.09</c:v>
                </c:pt>
                <c:pt idx="9419">
                  <c:v>0.09</c:v>
                </c:pt>
                <c:pt idx="9420">
                  <c:v>0.09</c:v>
                </c:pt>
                <c:pt idx="9421">
                  <c:v>0.09</c:v>
                </c:pt>
                <c:pt idx="9422">
                  <c:v>0.09</c:v>
                </c:pt>
                <c:pt idx="9423">
                  <c:v>0.09</c:v>
                </c:pt>
                <c:pt idx="9424">
                  <c:v>0.09</c:v>
                </c:pt>
                <c:pt idx="9425">
                  <c:v>0.09</c:v>
                </c:pt>
                <c:pt idx="9426">
                  <c:v>0.09</c:v>
                </c:pt>
                <c:pt idx="9427">
                  <c:v>0.09</c:v>
                </c:pt>
                <c:pt idx="9428">
                  <c:v>0.09</c:v>
                </c:pt>
                <c:pt idx="9429">
                  <c:v>0.09</c:v>
                </c:pt>
                <c:pt idx="9430">
                  <c:v>0.09</c:v>
                </c:pt>
                <c:pt idx="9431">
                  <c:v>0.09</c:v>
                </c:pt>
                <c:pt idx="9432">
                  <c:v>0.09</c:v>
                </c:pt>
                <c:pt idx="9433">
                  <c:v>0.09</c:v>
                </c:pt>
                <c:pt idx="9434">
                  <c:v>0.09</c:v>
                </c:pt>
                <c:pt idx="9435">
                  <c:v>0.09</c:v>
                </c:pt>
                <c:pt idx="9436">
                  <c:v>0.09</c:v>
                </c:pt>
                <c:pt idx="9437">
                  <c:v>0.09</c:v>
                </c:pt>
                <c:pt idx="9438">
                  <c:v>0.09</c:v>
                </c:pt>
                <c:pt idx="9439">
                  <c:v>0.09</c:v>
                </c:pt>
                <c:pt idx="9440">
                  <c:v>0.09</c:v>
                </c:pt>
                <c:pt idx="9441">
                  <c:v>0.09</c:v>
                </c:pt>
                <c:pt idx="9442">
                  <c:v>0.09</c:v>
                </c:pt>
                <c:pt idx="9443">
                  <c:v>0.09</c:v>
                </c:pt>
                <c:pt idx="9444">
                  <c:v>0.09</c:v>
                </c:pt>
                <c:pt idx="9445">
                  <c:v>0.09</c:v>
                </c:pt>
                <c:pt idx="9446">
                  <c:v>0.09</c:v>
                </c:pt>
                <c:pt idx="9447">
                  <c:v>0.09</c:v>
                </c:pt>
                <c:pt idx="9448">
                  <c:v>0.09</c:v>
                </c:pt>
                <c:pt idx="9449">
                  <c:v>0.09</c:v>
                </c:pt>
                <c:pt idx="9450">
                  <c:v>0.09</c:v>
                </c:pt>
                <c:pt idx="9451">
                  <c:v>0.09</c:v>
                </c:pt>
                <c:pt idx="9452">
                  <c:v>0.09</c:v>
                </c:pt>
                <c:pt idx="9453">
                  <c:v>0.09</c:v>
                </c:pt>
                <c:pt idx="9454">
                  <c:v>0.09</c:v>
                </c:pt>
                <c:pt idx="9455">
                  <c:v>0.09</c:v>
                </c:pt>
                <c:pt idx="9456">
                  <c:v>0.09</c:v>
                </c:pt>
                <c:pt idx="9457">
                  <c:v>0.09</c:v>
                </c:pt>
                <c:pt idx="9458">
                  <c:v>0.09</c:v>
                </c:pt>
                <c:pt idx="9459">
                  <c:v>0.09</c:v>
                </c:pt>
                <c:pt idx="9460">
                  <c:v>0.09</c:v>
                </c:pt>
                <c:pt idx="9461">
                  <c:v>0.09</c:v>
                </c:pt>
                <c:pt idx="9462">
                  <c:v>0.09</c:v>
                </c:pt>
                <c:pt idx="9463">
                  <c:v>0.09</c:v>
                </c:pt>
                <c:pt idx="9464">
                  <c:v>0.09</c:v>
                </c:pt>
                <c:pt idx="9465">
                  <c:v>0.09</c:v>
                </c:pt>
                <c:pt idx="9466">
                  <c:v>0.09</c:v>
                </c:pt>
                <c:pt idx="9467">
                  <c:v>0.09</c:v>
                </c:pt>
                <c:pt idx="9468">
                  <c:v>0.09</c:v>
                </c:pt>
                <c:pt idx="9469">
                  <c:v>0.09</c:v>
                </c:pt>
                <c:pt idx="9470">
                  <c:v>0.09</c:v>
                </c:pt>
                <c:pt idx="9471">
                  <c:v>0.09</c:v>
                </c:pt>
                <c:pt idx="9472">
                  <c:v>0.09</c:v>
                </c:pt>
                <c:pt idx="9473">
                  <c:v>0.09</c:v>
                </c:pt>
                <c:pt idx="9474">
                  <c:v>0.09</c:v>
                </c:pt>
                <c:pt idx="9475">
                  <c:v>0.09</c:v>
                </c:pt>
                <c:pt idx="9476">
                  <c:v>0.09</c:v>
                </c:pt>
                <c:pt idx="9477">
                  <c:v>0.08</c:v>
                </c:pt>
                <c:pt idx="9478">
                  <c:v>0.09</c:v>
                </c:pt>
                <c:pt idx="9479">
                  <c:v>0.09</c:v>
                </c:pt>
                <c:pt idx="9480">
                  <c:v>0.09</c:v>
                </c:pt>
                <c:pt idx="9481">
                  <c:v>0.09</c:v>
                </c:pt>
                <c:pt idx="9482">
                  <c:v>0.09</c:v>
                </c:pt>
                <c:pt idx="9483">
                  <c:v>0.09</c:v>
                </c:pt>
                <c:pt idx="9484">
                  <c:v>0.09</c:v>
                </c:pt>
                <c:pt idx="9485">
                  <c:v>0.09</c:v>
                </c:pt>
                <c:pt idx="9486">
                  <c:v>0.09</c:v>
                </c:pt>
                <c:pt idx="9487">
                  <c:v>0.09</c:v>
                </c:pt>
                <c:pt idx="9488">
                  <c:v>0.09</c:v>
                </c:pt>
                <c:pt idx="9489">
                  <c:v>0.09</c:v>
                </c:pt>
                <c:pt idx="9490">
                  <c:v>0.09</c:v>
                </c:pt>
                <c:pt idx="9491">
                  <c:v>0.09</c:v>
                </c:pt>
                <c:pt idx="9492">
                  <c:v>0.09</c:v>
                </c:pt>
                <c:pt idx="9493">
                  <c:v>0.09</c:v>
                </c:pt>
                <c:pt idx="9494">
                  <c:v>0.09</c:v>
                </c:pt>
                <c:pt idx="9495">
                  <c:v>0.09</c:v>
                </c:pt>
                <c:pt idx="9496">
                  <c:v>0.09</c:v>
                </c:pt>
                <c:pt idx="9497">
                  <c:v>0.09</c:v>
                </c:pt>
                <c:pt idx="9498">
                  <c:v>0.09</c:v>
                </c:pt>
                <c:pt idx="9499">
                  <c:v>0.09</c:v>
                </c:pt>
                <c:pt idx="9500">
                  <c:v>0.09</c:v>
                </c:pt>
                <c:pt idx="9501">
                  <c:v>0.09</c:v>
                </c:pt>
                <c:pt idx="9502">
                  <c:v>0.09</c:v>
                </c:pt>
                <c:pt idx="9503">
                  <c:v>0.09</c:v>
                </c:pt>
                <c:pt idx="9504">
                  <c:v>0.09</c:v>
                </c:pt>
                <c:pt idx="9505">
                  <c:v>0.09</c:v>
                </c:pt>
                <c:pt idx="9506">
                  <c:v>0.09</c:v>
                </c:pt>
                <c:pt idx="9507">
                  <c:v>0.09</c:v>
                </c:pt>
                <c:pt idx="9508">
                  <c:v>0.09</c:v>
                </c:pt>
                <c:pt idx="9509">
                  <c:v>0.09</c:v>
                </c:pt>
                <c:pt idx="9510">
                  <c:v>0.09</c:v>
                </c:pt>
                <c:pt idx="9511">
                  <c:v>0.09</c:v>
                </c:pt>
                <c:pt idx="9512">
                  <c:v>0.09</c:v>
                </c:pt>
                <c:pt idx="9513">
                  <c:v>0.09</c:v>
                </c:pt>
                <c:pt idx="9514">
                  <c:v>0.09</c:v>
                </c:pt>
                <c:pt idx="9515">
                  <c:v>0.09</c:v>
                </c:pt>
                <c:pt idx="9516">
                  <c:v>0.09</c:v>
                </c:pt>
                <c:pt idx="9517">
                  <c:v>0.09</c:v>
                </c:pt>
                <c:pt idx="9518">
                  <c:v>0.09</c:v>
                </c:pt>
                <c:pt idx="9519">
                  <c:v>0.09</c:v>
                </c:pt>
                <c:pt idx="9520">
                  <c:v>0.09</c:v>
                </c:pt>
                <c:pt idx="9521">
                  <c:v>0.09</c:v>
                </c:pt>
                <c:pt idx="9522">
                  <c:v>0.09</c:v>
                </c:pt>
                <c:pt idx="9523">
                  <c:v>0.09</c:v>
                </c:pt>
                <c:pt idx="9524">
                  <c:v>0.09</c:v>
                </c:pt>
                <c:pt idx="9525">
                  <c:v>0.09</c:v>
                </c:pt>
                <c:pt idx="9526">
                  <c:v>0.09</c:v>
                </c:pt>
                <c:pt idx="9527">
                  <c:v>0.09</c:v>
                </c:pt>
                <c:pt idx="9528">
                  <c:v>0.09</c:v>
                </c:pt>
                <c:pt idx="9529">
                  <c:v>0.09</c:v>
                </c:pt>
                <c:pt idx="9530">
                  <c:v>0.09</c:v>
                </c:pt>
                <c:pt idx="9531">
                  <c:v>0.09</c:v>
                </c:pt>
                <c:pt idx="9532">
                  <c:v>0.09</c:v>
                </c:pt>
                <c:pt idx="9533">
                  <c:v>0.09</c:v>
                </c:pt>
                <c:pt idx="9534">
                  <c:v>0.09</c:v>
                </c:pt>
                <c:pt idx="9535">
                  <c:v>0.09</c:v>
                </c:pt>
                <c:pt idx="9536">
                  <c:v>0.09</c:v>
                </c:pt>
                <c:pt idx="9537">
                  <c:v>0.09</c:v>
                </c:pt>
                <c:pt idx="9538">
                  <c:v>0.09</c:v>
                </c:pt>
                <c:pt idx="9539">
                  <c:v>0.09</c:v>
                </c:pt>
                <c:pt idx="9540">
                  <c:v>0.09</c:v>
                </c:pt>
                <c:pt idx="9541">
                  <c:v>0.09</c:v>
                </c:pt>
                <c:pt idx="9542">
                  <c:v>0.09</c:v>
                </c:pt>
                <c:pt idx="9543">
                  <c:v>0.09</c:v>
                </c:pt>
                <c:pt idx="9544">
                  <c:v>0.09</c:v>
                </c:pt>
                <c:pt idx="9545">
                  <c:v>0.09</c:v>
                </c:pt>
                <c:pt idx="9546">
                  <c:v>0.09</c:v>
                </c:pt>
                <c:pt idx="9547">
                  <c:v>0.09</c:v>
                </c:pt>
                <c:pt idx="9548">
                  <c:v>0.09</c:v>
                </c:pt>
                <c:pt idx="9549">
                  <c:v>0.09</c:v>
                </c:pt>
                <c:pt idx="9550">
                  <c:v>0.09</c:v>
                </c:pt>
                <c:pt idx="9551">
                  <c:v>0.09</c:v>
                </c:pt>
                <c:pt idx="9552">
                  <c:v>0.09</c:v>
                </c:pt>
                <c:pt idx="9553">
                  <c:v>0.09</c:v>
                </c:pt>
                <c:pt idx="9554">
                  <c:v>0.09</c:v>
                </c:pt>
                <c:pt idx="9555">
                  <c:v>0.09</c:v>
                </c:pt>
                <c:pt idx="9556">
                  <c:v>0.09</c:v>
                </c:pt>
                <c:pt idx="9557">
                  <c:v>0.09</c:v>
                </c:pt>
                <c:pt idx="9558">
                  <c:v>0.09</c:v>
                </c:pt>
                <c:pt idx="9559">
                  <c:v>0.09</c:v>
                </c:pt>
                <c:pt idx="9560">
                  <c:v>0.09</c:v>
                </c:pt>
                <c:pt idx="9561">
                  <c:v>0.09</c:v>
                </c:pt>
                <c:pt idx="9562">
                  <c:v>0.09</c:v>
                </c:pt>
                <c:pt idx="9563">
                  <c:v>0.09</c:v>
                </c:pt>
                <c:pt idx="9564">
                  <c:v>0.09</c:v>
                </c:pt>
                <c:pt idx="9565">
                  <c:v>0.09</c:v>
                </c:pt>
                <c:pt idx="9566">
                  <c:v>0.09</c:v>
                </c:pt>
                <c:pt idx="9567">
                  <c:v>0.09</c:v>
                </c:pt>
                <c:pt idx="9568">
                  <c:v>0.09</c:v>
                </c:pt>
                <c:pt idx="9569">
                  <c:v>0.09</c:v>
                </c:pt>
                <c:pt idx="9570">
                  <c:v>0.09</c:v>
                </c:pt>
                <c:pt idx="9571">
                  <c:v>0.09</c:v>
                </c:pt>
                <c:pt idx="9572">
                  <c:v>0.09</c:v>
                </c:pt>
                <c:pt idx="9573">
                  <c:v>0.09</c:v>
                </c:pt>
                <c:pt idx="9574">
                  <c:v>0.1</c:v>
                </c:pt>
                <c:pt idx="9575">
                  <c:v>0.09</c:v>
                </c:pt>
                <c:pt idx="9576">
                  <c:v>0.09</c:v>
                </c:pt>
                <c:pt idx="9577">
                  <c:v>0.09</c:v>
                </c:pt>
                <c:pt idx="9578">
                  <c:v>0.1</c:v>
                </c:pt>
                <c:pt idx="9579">
                  <c:v>0.1</c:v>
                </c:pt>
                <c:pt idx="9580">
                  <c:v>0.1</c:v>
                </c:pt>
                <c:pt idx="9581">
                  <c:v>0.1</c:v>
                </c:pt>
                <c:pt idx="9582">
                  <c:v>0.09</c:v>
                </c:pt>
                <c:pt idx="9583">
                  <c:v>0.09</c:v>
                </c:pt>
                <c:pt idx="9584">
                  <c:v>0.09</c:v>
                </c:pt>
                <c:pt idx="9585">
                  <c:v>0.09</c:v>
                </c:pt>
                <c:pt idx="9586">
                  <c:v>0.09</c:v>
                </c:pt>
                <c:pt idx="9587">
                  <c:v>0.09</c:v>
                </c:pt>
                <c:pt idx="9588">
                  <c:v>0.09</c:v>
                </c:pt>
                <c:pt idx="9589">
                  <c:v>0.09</c:v>
                </c:pt>
                <c:pt idx="9590">
                  <c:v>0.09</c:v>
                </c:pt>
                <c:pt idx="9591">
                  <c:v>0.09</c:v>
                </c:pt>
                <c:pt idx="9592">
                  <c:v>0.09</c:v>
                </c:pt>
                <c:pt idx="9593">
                  <c:v>0.09</c:v>
                </c:pt>
                <c:pt idx="9594">
                  <c:v>0.09</c:v>
                </c:pt>
                <c:pt idx="9595">
                  <c:v>0.09</c:v>
                </c:pt>
                <c:pt idx="9596">
                  <c:v>0.09</c:v>
                </c:pt>
                <c:pt idx="9597">
                  <c:v>0.09</c:v>
                </c:pt>
                <c:pt idx="9598">
                  <c:v>0.09</c:v>
                </c:pt>
                <c:pt idx="9599">
                  <c:v>0.09</c:v>
                </c:pt>
                <c:pt idx="9600">
                  <c:v>0.09</c:v>
                </c:pt>
                <c:pt idx="9601">
                  <c:v>0.09</c:v>
                </c:pt>
                <c:pt idx="9602">
                  <c:v>0.09</c:v>
                </c:pt>
                <c:pt idx="9603">
                  <c:v>0.09</c:v>
                </c:pt>
                <c:pt idx="9604">
                  <c:v>0.09</c:v>
                </c:pt>
                <c:pt idx="9605">
                  <c:v>0.09</c:v>
                </c:pt>
                <c:pt idx="9606">
                  <c:v>0.09</c:v>
                </c:pt>
                <c:pt idx="9607">
                  <c:v>0.1</c:v>
                </c:pt>
                <c:pt idx="9608">
                  <c:v>0.09</c:v>
                </c:pt>
                <c:pt idx="9609">
                  <c:v>0.09</c:v>
                </c:pt>
                <c:pt idx="9610">
                  <c:v>0.09</c:v>
                </c:pt>
                <c:pt idx="9611">
                  <c:v>0.09</c:v>
                </c:pt>
                <c:pt idx="9612">
                  <c:v>0.09</c:v>
                </c:pt>
                <c:pt idx="9613">
                  <c:v>0.09</c:v>
                </c:pt>
                <c:pt idx="9614">
                  <c:v>0.09</c:v>
                </c:pt>
                <c:pt idx="9615">
                  <c:v>0.09</c:v>
                </c:pt>
                <c:pt idx="9616">
                  <c:v>0.09</c:v>
                </c:pt>
                <c:pt idx="9617">
                  <c:v>0.09</c:v>
                </c:pt>
                <c:pt idx="9618">
                  <c:v>0.09</c:v>
                </c:pt>
                <c:pt idx="9619">
                  <c:v>0.09</c:v>
                </c:pt>
                <c:pt idx="9620">
                  <c:v>0.09</c:v>
                </c:pt>
                <c:pt idx="9621">
                  <c:v>0.09</c:v>
                </c:pt>
                <c:pt idx="9622">
                  <c:v>0.09</c:v>
                </c:pt>
                <c:pt idx="9623">
                  <c:v>0.09</c:v>
                </c:pt>
                <c:pt idx="9624">
                  <c:v>0.09</c:v>
                </c:pt>
                <c:pt idx="9625">
                  <c:v>0.09</c:v>
                </c:pt>
                <c:pt idx="9626">
                  <c:v>0.09</c:v>
                </c:pt>
                <c:pt idx="9627">
                  <c:v>0.09</c:v>
                </c:pt>
                <c:pt idx="9628">
                  <c:v>0.09</c:v>
                </c:pt>
                <c:pt idx="9629">
                  <c:v>0.09</c:v>
                </c:pt>
                <c:pt idx="9630">
                  <c:v>0.09</c:v>
                </c:pt>
                <c:pt idx="9631">
                  <c:v>0.09</c:v>
                </c:pt>
                <c:pt idx="9632">
                  <c:v>0.09</c:v>
                </c:pt>
                <c:pt idx="9633">
                  <c:v>0.1</c:v>
                </c:pt>
                <c:pt idx="9634">
                  <c:v>0.09</c:v>
                </c:pt>
                <c:pt idx="9635">
                  <c:v>0.1</c:v>
                </c:pt>
                <c:pt idx="9636">
                  <c:v>0.09</c:v>
                </c:pt>
                <c:pt idx="9637">
                  <c:v>0.09</c:v>
                </c:pt>
                <c:pt idx="9638">
                  <c:v>0.09</c:v>
                </c:pt>
                <c:pt idx="9639">
                  <c:v>0.09</c:v>
                </c:pt>
                <c:pt idx="9640">
                  <c:v>0.09</c:v>
                </c:pt>
                <c:pt idx="9641">
                  <c:v>0.09</c:v>
                </c:pt>
                <c:pt idx="9642">
                  <c:v>0.09</c:v>
                </c:pt>
                <c:pt idx="9643">
                  <c:v>0.09</c:v>
                </c:pt>
                <c:pt idx="9644">
                  <c:v>0.09</c:v>
                </c:pt>
                <c:pt idx="9645">
                  <c:v>0.09</c:v>
                </c:pt>
                <c:pt idx="9646">
                  <c:v>0.09</c:v>
                </c:pt>
                <c:pt idx="9647">
                  <c:v>0.09</c:v>
                </c:pt>
                <c:pt idx="9648">
                  <c:v>0.09</c:v>
                </c:pt>
                <c:pt idx="9649">
                  <c:v>0.09</c:v>
                </c:pt>
                <c:pt idx="9650">
                  <c:v>0.09</c:v>
                </c:pt>
                <c:pt idx="9651">
                  <c:v>0.09</c:v>
                </c:pt>
                <c:pt idx="9652">
                  <c:v>0.09</c:v>
                </c:pt>
                <c:pt idx="9653">
                  <c:v>0.09</c:v>
                </c:pt>
                <c:pt idx="9654">
                  <c:v>0.09</c:v>
                </c:pt>
                <c:pt idx="9655">
                  <c:v>0.09</c:v>
                </c:pt>
                <c:pt idx="9656">
                  <c:v>0.09</c:v>
                </c:pt>
                <c:pt idx="9657">
                  <c:v>0.09</c:v>
                </c:pt>
                <c:pt idx="9658">
                  <c:v>0.09</c:v>
                </c:pt>
                <c:pt idx="9659">
                  <c:v>0.09</c:v>
                </c:pt>
                <c:pt idx="9660">
                  <c:v>0.09</c:v>
                </c:pt>
                <c:pt idx="9661">
                  <c:v>0.09</c:v>
                </c:pt>
                <c:pt idx="9662">
                  <c:v>0.09</c:v>
                </c:pt>
                <c:pt idx="9663">
                  <c:v>0.09</c:v>
                </c:pt>
                <c:pt idx="9664">
                  <c:v>0.09</c:v>
                </c:pt>
                <c:pt idx="9665">
                  <c:v>0.09</c:v>
                </c:pt>
                <c:pt idx="9666">
                  <c:v>0.09</c:v>
                </c:pt>
                <c:pt idx="9667">
                  <c:v>0.09</c:v>
                </c:pt>
                <c:pt idx="9668">
                  <c:v>0.09</c:v>
                </c:pt>
                <c:pt idx="9669">
                  <c:v>0.09</c:v>
                </c:pt>
                <c:pt idx="9670">
                  <c:v>0.09</c:v>
                </c:pt>
                <c:pt idx="9671">
                  <c:v>0.09</c:v>
                </c:pt>
                <c:pt idx="9672">
                  <c:v>0.09</c:v>
                </c:pt>
                <c:pt idx="9673">
                  <c:v>0.09</c:v>
                </c:pt>
                <c:pt idx="9674">
                  <c:v>0.09</c:v>
                </c:pt>
                <c:pt idx="9675">
                  <c:v>0.09</c:v>
                </c:pt>
                <c:pt idx="9676">
                  <c:v>0.09</c:v>
                </c:pt>
                <c:pt idx="9677">
                  <c:v>0.09</c:v>
                </c:pt>
                <c:pt idx="9678">
                  <c:v>0.09</c:v>
                </c:pt>
                <c:pt idx="9679">
                  <c:v>0.09</c:v>
                </c:pt>
                <c:pt idx="9680">
                  <c:v>0.09</c:v>
                </c:pt>
                <c:pt idx="9681">
                  <c:v>0.09</c:v>
                </c:pt>
                <c:pt idx="9682">
                  <c:v>0.09</c:v>
                </c:pt>
                <c:pt idx="9683">
                  <c:v>0.09</c:v>
                </c:pt>
                <c:pt idx="9684">
                  <c:v>0.09</c:v>
                </c:pt>
                <c:pt idx="9685">
                  <c:v>0.09</c:v>
                </c:pt>
                <c:pt idx="9686">
                  <c:v>0.09</c:v>
                </c:pt>
                <c:pt idx="9687">
                  <c:v>0.09</c:v>
                </c:pt>
                <c:pt idx="9688">
                  <c:v>0.09</c:v>
                </c:pt>
                <c:pt idx="9689">
                  <c:v>0.09</c:v>
                </c:pt>
                <c:pt idx="9690">
                  <c:v>0.09</c:v>
                </c:pt>
                <c:pt idx="9691">
                  <c:v>0.09</c:v>
                </c:pt>
                <c:pt idx="9692">
                  <c:v>0.1</c:v>
                </c:pt>
                <c:pt idx="9693">
                  <c:v>0.09</c:v>
                </c:pt>
                <c:pt idx="9694">
                  <c:v>0.09</c:v>
                </c:pt>
                <c:pt idx="9695">
                  <c:v>0.09</c:v>
                </c:pt>
                <c:pt idx="9696">
                  <c:v>0.1</c:v>
                </c:pt>
                <c:pt idx="9697">
                  <c:v>0.1</c:v>
                </c:pt>
                <c:pt idx="9698">
                  <c:v>0.1</c:v>
                </c:pt>
                <c:pt idx="9699">
                  <c:v>0.1</c:v>
                </c:pt>
                <c:pt idx="9700">
                  <c:v>0.1</c:v>
                </c:pt>
                <c:pt idx="9701">
                  <c:v>0.1</c:v>
                </c:pt>
                <c:pt idx="9702">
                  <c:v>0.1</c:v>
                </c:pt>
                <c:pt idx="9703">
                  <c:v>0.09</c:v>
                </c:pt>
                <c:pt idx="9704">
                  <c:v>0.09</c:v>
                </c:pt>
                <c:pt idx="9705">
                  <c:v>0.09</c:v>
                </c:pt>
                <c:pt idx="9706">
                  <c:v>0.09</c:v>
                </c:pt>
                <c:pt idx="9707">
                  <c:v>0.09</c:v>
                </c:pt>
                <c:pt idx="9708">
                  <c:v>0.09</c:v>
                </c:pt>
                <c:pt idx="9709">
                  <c:v>0.1</c:v>
                </c:pt>
                <c:pt idx="9710">
                  <c:v>0.1</c:v>
                </c:pt>
                <c:pt idx="9711">
                  <c:v>0.1</c:v>
                </c:pt>
                <c:pt idx="9712">
                  <c:v>0.09</c:v>
                </c:pt>
                <c:pt idx="9713">
                  <c:v>0.09</c:v>
                </c:pt>
                <c:pt idx="9714">
                  <c:v>0.09</c:v>
                </c:pt>
                <c:pt idx="9715">
                  <c:v>0.09</c:v>
                </c:pt>
                <c:pt idx="9716">
                  <c:v>0.09</c:v>
                </c:pt>
                <c:pt idx="9717">
                  <c:v>0.1</c:v>
                </c:pt>
                <c:pt idx="9718">
                  <c:v>0.1</c:v>
                </c:pt>
                <c:pt idx="9719">
                  <c:v>0.1</c:v>
                </c:pt>
                <c:pt idx="9720">
                  <c:v>0.1</c:v>
                </c:pt>
                <c:pt idx="9721">
                  <c:v>0.1</c:v>
                </c:pt>
                <c:pt idx="9722">
                  <c:v>0.1</c:v>
                </c:pt>
                <c:pt idx="9723">
                  <c:v>0.09</c:v>
                </c:pt>
                <c:pt idx="9724">
                  <c:v>0.1</c:v>
                </c:pt>
                <c:pt idx="9725">
                  <c:v>0.1</c:v>
                </c:pt>
                <c:pt idx="9726">
                  <c:v>0.1</c:v>
                </c:pt>
                <c:pt idx="9727">
                  <c:v>0.09</c:v>
                </c:pt>
                <c:pt idx="9728">
                  <c:v>0.1</c:v>
                </c:pt>
                <c:pt idx="9729">
                  <c:v>0.1</c:v>
                </c:pt>
                <c:pt idx="9730">
                  <c:v>0.1</c:v>
                </c:pt>
                <c:pt idx="9731">
                  <c:v>0.1</c:v>
                </c:pt>
                <c:pt idx="9732">
                  <c:v>0.1</c:v>
                </c:pt>
                <c:pt idx="9733">
                  <c:v>0.1</c:v>
                </c:pt>
                <c:pt idx="9734">
                  <c:v>0.1</c:v>
                </c:pt>
                <c:pt idx="9735">
                  <c:v>0.1</c:v>
                </c:pt>
                <c:pt idx="9736">
                  <c:v>0.1</c:v>
                </c:pt>
                <c:pt idx="9737">
                  <c:v>0.1</c:v>
                </c:pt>
                <c:pt idx="9738">
                  <c:v>0.1</c:v>
                </c:pt>
                <c:pt idx="9739">
                  <c:v>0.1</c:v>
                </c:pt>
                <c:pt idx="9740">
                  <c:v>0.1</c:v>
                </c:pt>
                <c:pt idx="9741">
                  <c:v>0.1</c:v>
                </c:pt>
                <c:pt idx="9742">
                  <c:v>0.1</c:v>
                </c:pt>
                <c:pt idx="9743">
                  <c:v>0.1</c:v>
                </c:pt>
                <c:pt idx="9744">
                  <c:v>0.09</c:v>
                </c:pt>
                <c:pt idx="9745">
                  <c:v>0.09</c:v>
                </c:pt>
                <c:pt idx="9746">
                  <c:v>0.09</c:v>
                </c:pt>
                <c:pt idx="9747">
                  <c:v>0.1</c:v>
                </c:pt>
                <c:pt idx="9748">
                  <c:v>0.09</c:v>
                </c:pt>
                <c:pt idx="9749">
                  <c:v>0.09</c:v>
                </c:pt>
                <c:pt idx="9750">
                  <c:v>0.09</c:v>
                </c:pt>
                <c:pt idx="9751">
                  <c:v>0.09</c:v>
                </c:pt>
                <c:pt idx="9752">
                  <c:v>0.09</c:v>
                </c:pt>
                <c:pt idx="9753">
                  <c:v>0.09</c:v>
                </c:pt>
                <c:pt idx="9754">
                  <c:v>0.09</c:v>
                </c:pt>
                <c:pt idx="9755">
                  <c:v>0.09</c:v>
                </c:pt>
                <c:pt idx="9756">
                  <c:v>0.09</c:v>
                </c:pt>
                <c:pt idx="9757">
                  <c:v>0.1</c:v>
                </c:pt>
                <c:pt idx="9758">
                  <c:v>0.09</c:v>
                </c:pt>
                <c:pt idx="9759">
                  <c:v>0.1</c:v>
                </c:pt>
                <c:pt idx="9760">
                  <c:v>0.1</c:v>
                </c:pt>
                <c:pt idx="9761">
                  <c:v>0.09</c:v>
                </c:pt>
                <c:pt idx="9762">
                  <c:v>0.09</c:v>
                </c:pt>
                <c:pt idx="9763">
                  <c:v>0.1</c:v>
                </c:pt>
                <c:pt idx="9764">
                  <c:v>0.1</c:v>
                </c:pt>
                <c:pt idx="9765">
                  <c:v>0.1</c:v>
                </c:pt>
                <c:pt idx="9766">
                  <c:v>0.1</c:v>
                </c:pt>
                <c:pt idx="9767">
                  <c:v>0.09</c:v>
                </c:pt>
                <c:pt idx="9768">
                  <c:v>0.1</c:v>
                </c:pt>
                <c:pt idx="9769">
                  <c:v>0.1</c:v>
                </c:pt>
                <c:pt idx="9770">
                  <c:v>0.09</c:v>
                </c:pt>
                <c:pt idx="9771">
                  <c:v>0.09</c:v>
                </c:pt>
                <c:pt idx="9772">
                  <c:v>0.09</c:v>
                </c:pt>
                <c:pt idx="9773">
                  <c:v>0.09</c:v>
                </c:pt>
                <c:pt idx="9774">
                  <c:v>0.09</c:v>
                </c:pt>
                <c:pt idx="9775">
                  <c:v>0.09</c:v>
                </c:pt>
                <c:pt idx="9776">
                  <c:v>0.09</c:v>
                </c:pt>
                <c:pt idx="9777">
                  <c:v>0.09</c:v>
                </c:pt>
                <c:pt idx="9778">
                  <c:v>0.09</c:v>
                </c:pt>
                <c:pt idx="9779">
                  <c:v>0.09</c:v>
                </c:pt>
                <c:pt idx="9780">
                  <c:v>0.09</c:v>
                </c:pt>
                <c:pt idx="9781">
                  <c:v>0.09</c:v>
                </c:pt>
                <c:pt idx="9782">
                  <c:v>0.09</c:v>
                </c:pt>
                <c:pt idx="9783">
                  <c:v>0.1</c:v>
                </c:pt>
                <c:pt idx="9784">
                  <c:v>0.09</c:v>
                </c:pt>
                <c:pt idx="9785">
                  <c:v>0.09</c:v>
                </c:pt>
                <c:pt idx="9786">
                  <c:v>0.09</c:v>
                </c:pt>
                <c:pt idx="9787">
                  <c:v>0.09</c:v>
                </c:pt>
                <c:pt idx="9788">
                  <c:v>0.09</c:v>
                </c:pt>
                <c:pt idx="9789">
                  <c:v>0.09</c:v>
                </c:pt>
                <c:pt idx="9790">
                  <c:v>0.09</c:v>
                </c:pt>
                <c:pt idx="9791">
                  <c:v>0.09</c:v>
                </c:pt>
                <c:pt idx="9792">
                  <c:v>0.09</c:v>
                </c:pt>
                <c:pt idx="9793">
                  <c:v>0.09</c:v>
                </c:pt>
                <c:pt idx="9794">
                  <c:v>0.09</c:v>
                </c:pt>
                <c:pt idx="9795">
                  <c:v>0.09</c:v>
                </c:pt>
                <c:pt idx="9796">
                  <c:v>0.09</c:v>
                </c:pt>
                <c:pt idx="9797">
                  <c:v>0.09</c:v>
                </c:pt>
                <c:pt idx="9798">
                  <c:v>0.09</c:v>
                </c:pt>
                <c:pt idx="9799">
                  <c:v>0.09</c:v>
                </c:pt>
                <c:pt idx="9800">
                  <c:v>0.09</c:v>
                </c:pt>
                <c:pt idx="9801">
                  <c:v>0.09</c:v>
                </c:pt>
                <c:pt idx="9802">
                  <c:v>0.09</c:v>
                </c:pt>
                <c:pt idx="9803">
                  <c:v>0.09</c:v>
                </c:pt>
                <c:pt idx="9804">
                  <c:v>0.09</c:v>
                </c:pt>
                <c:pt idx="9805">
                  <c:v>0.09</c:v>
                </c:pt>
                <c:pt idx="9806">
                  <c:v>0.09</c:v>
                </c:pt>
                <c:pt idx="9807">
                  <c:v>0.09</c:v>
                </c:pt>
                <c:pt idx="9808">
                  <c:v>0.09</c:v>
                </c:pt>
                <c:pt idx="9809">
                  <c:v>0.09</c:v>
                </c:pt>
                <c:pt idx="9810">
                  <c:v>0.09</c:v>
                </c:pt>
                <c:pt idx="9811">
                  <c:v>0.09</c:v>
                </c:pt>
                <c:pt idx="9812">
                  <c:v>0.09</c:v>
                </c:pt>
                <c:pt idx="9813">
                  <c:v>0.09</c:v>
                </c:pt>
                <c:pt idx="9814">
                  <c:v>0.09</c:v>
                </c:pt>
                <c:pt idx="9815">
                  <c:v>0.09</c:v>
                </c:pt>
                <c:pt idx="9816">
                  <c:v>0.09</c:v>
                </c:pt>
                <c:pt idx="9817">
                  <c:v>0.09</c:v>
                </c:pt>
                <c:pt idx="9818">
                  <c:v>0.09</c:v>
                </c:pt>
                <c:pt idx="9819">
                  <c:v>0.09</c:v>
                </c:pt>
                <c:pt idx="9820">
                  <c:v>0.09</c:v>
                </c:pt>
                <c:pt idx="9821">
                  <c:v>0.09</c:v>
                </c:pt>
                <c:pt idx="9822">
                  <c:v>0.09</c:v>
                </c:pt>
                <c:pt idx="9823">
                  <c:v>0.09</c:v>
                </c:pt>
                <c:pt idx="9824">
                  <c:v>0.09</c:v>
                </c:pt>
                <c:pt idx="9825">
                  <c:v>0.09</c:v>
                </c:pt>
                <c:pt idx="9826">
                  <c:v>0.09</c:v>
                </c:pt>
                <c:pt idx="9827">
                  <c:v>0.09</c:v>
                </c:pt>
                <c:pt idx="9828">
                  <c:v>0.09</c:v>
                </c:pt>
                <c:pt idx="9829">
                  <c:v>0.09</c:v>
                </c:pt>
                <c:pt idx="9830">
                  <c:v>0.09</c:v>
                </c:pt>
                <c:pt idx="9831">
                  <c:v>0.09</c:v>
                </c:pt>
                <c:pt idx="9832">
                  <c:v>0.09</c:v>
                </c:pt>
                <c:pt idx="9833">
                  <c:v>0.09</c:v>
                </c:pt>
                <c:pt idx="9834">
                  <c:v>0.09</c:v>
                </c:pt>
                <c:pt idx="9835">
                  <c:v>0.09</c:v>
                </c:pt>
                <c:pt idx="9836">
                  <c:v>0.09</c:v>
                </c:pt>
                <c:pt idx="9837">
                  <c:v>0.09</c:v>
                </c:pt>
                <c:pt idx="9838">
                  <c:v>0.09</c:v>
                </c:pt>
                <c:pt idx="9839">
                  <c:v>0.09</c:v>
                </c:pt>
                <c:pt idx="9840">
                  <c:v>0.09</c:v>
                </c:pt>
                <c:pt idx="9841">
                  <c:v>0.09</c:v>
                </c:pt>
                <c:pt idx="9842">
                  <c:v>0.09</c:v>
                </c:pt>
                <c:pt idx="9843">
                  <c:v>0.09</c:v>
                </c:pt>
                <c:pt idx="9844">
                  <c:v>0.09</c:v>
                </c:pt>
                <c:pt idx="9845">
                  <c:v>0.09</c:v>
                </c:pt>
                <c:pt idx="9846">
                  <c:v>0.09</c:v>
                </c:pt>
                <c:pt idx="9847">
                  <c:v>0.09</c:v>
                </c:pt>
                <c:pt idx="9848">
                  <c:v>0.09</c:v>
                </c:pt>
                <c:pt idx="9849">
                  <c:v>0.09</c:v>
                </c:pt>
                <c:pt idx="9850">
                  <c:v>0.09</c:v>
                </c:pt>
                <c:pt idx="9851">
                  <c:v>0.09</c:v>
                </c:pt>
                <c:pt idx="9852">
                  <c:v>0.09</c:v>
                </c:pt>
                <c:pt idx="9853">
                  <c:v>0.09</c:v>
                </c:pt>
                <c:pt idx="9854">
                  <c:v>0.09</c:v>
                </c:pt>
                <c:pt idx="9855">
                  <c:v>0.09</c:v>
                </c:pt>
                <c:pt idx="9856">
                  <c:v>0.09</c:v>
                </c:pt>
                <c:pt idx="9857">
                  <c:v>0.09</c:v>
                </c:pt>
                <c:pt idx="9858">
                  <c:v>0.09</c:v>
                </c:pt>
                <c:pt idx="9859">
                  <c:v>0.09</c:v>
                </c:pt>
                <c:pt idx="9860">
                  <c:v>0.09</c:v>
                </c:pt>
                <c:pt idx="9861">
                  <c:v>0.09</c:v>
                </c:pt>
                <c:pt idx="9862">
                  <c:v>0.09</c:v>
                </c:pt>
                <c:pt idx="9863">
                  <c:v>0.09</c:v>
                </c:pt>
                <c:pt idx="9864">
                  <c:v>0.09</c:v>
                </c:pt>
                <c:pt idx="9865">
                  <c:v>0.09</c:v>
                </c:pt>
                <c:pt idx="9866">
                  <c:v>0.09</c:v>
                </c:pt>
                <c:pt idx="9867">
                  <c:v>0.09</c:v>
                </c:pt>
                <c:pt idx="9868">
                  <c:v>0.09</c:v>
                </c:pt>
                <c:pt idx="9869">
                  <c:v>0.09</c:v>
                </c:pt>
                <c:pt idx="9870">
                  <c:v>0.09</c:v>
                </c:pt>
                <c:pt idx="9871">
                  <c:v>0.09</c:v>
                </c:pt>
                <c:pt idx="9872">
                  <c:v>0.09</c:v>
                </c:pt>
                <c:pt idx="9873">
                  <c:v>0.09</c:v>
                </c:pt>
                <c:pt idx="9874">
                  <c:v>0.09</c:v>
                </c:pt>
                <c:pt idx="9875">
                  <c:v>0.09</c:v>
                </c:pt>
                <c:pt idx="9876">
                  <c:v>0.09</c:v>
                </c:pt>
                <c:pt idx="9877">
                  <c:v>0.09</c:v>
                </c:pt>
                <c:pt idx="9878">
                  <c:v>0.09</c:v>
                </c:pt>
                <c:pt idx="9879">
                  <c:v>0.09</c:v>
                </c:pt>
                <c:pt idx="9880">
                  <c:v>0.09</c:v>
                </c:pt>
                <c:pt idx="9881">
                  <c:v>0.09</c:v>
                </c:pt>
                <c:pt idx="9882">
                  <c:v>0.09</c:v>
                </c:pt>
                <c:pt idx="9883">
                  <c:v>0.09</c:v>
                </c:pt>
                <c:pt idx="9884">
                  <c:v>0.09</c:v>
                </c:pt>
                <c:pt idx="9885">
                  <c:v>0.1</c:v>
                </c:pt>
                <c:pt idx="9886">
                  <c:v>0.09</c:v>
                </c:pt>
                <c:pt idx="9887">
                  <c:v>0.09</c:v>
                </c:pt>
                <c:pt idx="9888">
                  <c:v>0.09</c:v>
                </c:pt>
                <c:pt idx="9889">
                  <c:v>0.09</c:v>
                </c:pt>
                <c:pt idx="9890">
                  <c:v>0.09</c:v>
                </c:pt>
                <c:pt idx="9891">
                  <c:v>0.09</c:v>
                </c:pt>
                <c:pt idx="9892">
                  <c:v>0.09</c:v>
                </c:pt>
                <c:pt idx="9893">
                  <c:v>0.09</c:v>
                </c:pt>
                <c:pt idx="9894">
                  <c:v>0.09</c:v>
                </c:pt>
                <c:pt idx="9895">
                  <c:v>0.09</c:v>
                </c:pt>
                <c:pt idx="9896">
                  <c:v>0.09</c:v>
                </c:pt>
                <c:pt idx="9897">
                  <c:v>0.09</c:v>
                </c:pt>
                <c:pt idx="9898">
                  <c:v>0.09</c:v>
                </c:pt>
                <c:pt idx="9899">
                  <c:v>0.09</c:v>
                </c:pt>
                <c:pt idx="9900">
                  <c:v>0.09</c:v>
                </c:pt>
                <c:pt idx="9901">
                  <c:v>0.09</c:v>
                </c:pt>
                <c:pt idx="9902">
                  <c:v>0.09</c:v>
                </c:pt>
                <c:pt idx="9903">
                  <c:v>0.09</c:v>
                </c:pt>
                <c:pt idx="9904">
                  <c:v>0.09</c:v>
                </c:pt>
                <c:pt idx="9905">
                  <c:v>0.09</c:v>
                </c:pt>
                <c:pt idx="9906">
                  <c:v>0.09</c:v>
                </c:pt>
                <c:pt idx="9907">
                  <c:v>0.09</c:v>
                </c:pt>
                <c:pt idx="9908">
                  <c:v>0.09</c:v>
                </c:pt>
                <c:pt idx="9909">
                  <c:v>0.09</c:v>
                </c:pt>
                <c:pt idx="9910">
                  <c:v>0.09</c:v>
                </c:pt>
                <c:pt idx="9911">
                  <c:v>0.09</c:v>
                </c:pt>
                <c:pt idx="9912">
                  <c:v>0.09</c:v>
                </c:pt>
                <c:pt idx="9913">
                  <c:v>0.09</c:v>
                </c:pt>
                <c:pt idx="9914">
                  <c:v>0.09</c:v>
                </c:pt>
                <c:pt idx="9915">
                  <c:v>0.09</c:v>
                </c:pt>
                <c:pt idx="9916">
                  <c:v>0.08</c:v>
                </c:pt>
                <c:pt idx="9917">
                  <c:v>0.08</c:v>
                </c:pt>
                <c:pt idx="9918">
                  <c:v>0.08</c:v>
                </c:pt>
                <c:pt idx="9919">
                  <c:v>0.08</c:v>
                </c:pt>
                <c:pt idx="9920">
                  <c:v>0.08</c:v>
                </c:pt>
                <c:pt idx="9921">
                  <c:v>0.09</c:v>
                </c:pt>
                <c:pt idx="9922">
                  <c:v>0.09</c:v>
                </c:pt>
                <c:pt idx="9923">
                  <c:v>0.09</c:v>
                </c:pt>
                <c:pt idx="9924">
                  <c:v>0.09</c:v>
                </c:pt>
                <c:pt idx="9925">
                  <c:v>0.09</c:v>
                </c:pt>
                <c:pt idx="9926">
                  <c:v>0.09</c:v>
                </c:pt>
                <c:pt idx="9927">
                  <c:v>0.09</c:v>
                </c:pt>
                <c:pt idx="9928">
                  <c:v>0.09</c:v>
                </c:pt>
                <c:pt idx="9929">
                  <c:v>0.09</c:v>
                </c:pt>
                <c:pt idx="9930">
                  <c:v>0.09</c:v>
                </c:pt>
                <c:pt idx="9931">
                  <c:v>0.09</c:v>
                </c:pt>
                <c:pt idx="9932">
                  <c:v>0.09</c:v>
                </c:pt>
                <c:pt idx="9933">
                  <c:v>0.09</c:v>
                </c:pt>
                <c:pt idx="9934">
                  <c:v>0.09</c:v>
                </c:pt>
                <c:pt idx="9935">
                  <c:v>0.09</c:v>
                </c:pt>
                <c:pt idx="9936">
                  <c:v>0.09</c:v>
                </c:pt>
                <c:pt idx="9937">
                  <c:v>0.09</c:v>
                </c:pt>
                <c:pt idx="9938">
                  <c:v>0.09</c:v>
                </c:pt>
                <c:pt idx="9939">
                  <c:v>0.09</c:v>
                </c:pt>
                <c:pt idx="9940">
                  <c:v>0.09</c:v>
                </c:pt>
                <c:pt idx="9941">
                  <c:v>0.09</c:v>
                </c:pt>
                <c:pt idx="9942">
                  <c:v>0.08</c:v>
                </c:pt>
                <c:pt idx="9943">
                  <c:v>0.09</c:v>
                </c:pt>
                <c:pt idx="9944">
                  <c:v>0.09</c:v>
                </c:pt>
                <c:pt idx="9945">
                  <c:v>0.09</c:v>
                </c:pt>
                <c:pt idx="9946">
                  <c:v>0.09</c:v>
                </c:pt>
                <c:pt idx="9947">
                  <c:v>0.09</c:v>
                </c:pt>
                <c:pt idx="9948">
                  <c:v>0.09</c:v>
                </c:pt>
                <c:pt idx="9949">
                  <c:v>0.09</c:v>
                </c:pt>
                <c:pt idx="9950">
                  <c:v>0.09</c:v>
                </c:pt>
                <c:pt idx="9951">
                  <c:v>0.09</c:v>
                </c:pt>
                <c:pt idx="9952">
                  <c:v>0.09</c:v>
                </c:pt>
                <c:pt idx="9953">
                  <c:v>0.09</c:v>
                </c:pt>
                <c:pt idx="9954">
                  <c:v>0.09</c:v>
                </c:pt>
                <c:pt idx="9955">
                  <c:v>0.09</c:v>
                </c:pt>
                <c:pt idx="9956">
                  <c:v>0.09</c:v>
                </c:pt>
                <c:pt idx="9957">
                  <c:v>0.09</c:v>
                </c:pt>
                <c:pt idx="9958">
                  <c:v>0.09</c:v>
                </c:pt>
                <c:pt idx="9959">
                  <c:v>0.1</c:v>
                </c:pt>
                <c:pt idx="9960">
                  <c:v>0.09</c:v>
                </c:pt>
                <c:pt idx="9961">
                  <c:v>0.09</c:v>
                </c:pt>
                <c:pt idx="9962">
                  <c:v>0.09</c:v>
                </c:pt>
                <c:pt idx="9963">
                  <c:v>0.09</c:v>
                </c:pt>
                <c:pt idx="9964">
                  <c:v>0.09</c:v>
                </c:pt>
                <c:pt idx="9965">
                  <c:v>0.09</c:v>
                </c:pt>
                <c:pt idx="9966">
                  <c:v>0.09</c:v>
                </c:pt>
                <c:pt idx="9967">
                  <c:v>0.09</c:v>
                </c:pt>
                <c:pt idx="9968">
                  <c:v>0.09</c:v>
                </c:pt>
                <c:pt idx="9969">
                  <c:v>0.09</c:v>
                </c:pt>
                <c:pt idx="9970">
                  <c:v>0.09</c:v>
                </c:pt>
                <c:pt idx="9971">
                  <c:v>0.09</c:v>
                </c:pt>
                <c:pt idx="9972">
                  <c:v>0.1</c:v>
                </c:pt>
                <c:pt idx="9973">
                  <c:v>0.1</c:v>
                </c:pt>
                <c:pt idx="9974">
                  <c:v>0.09</c:v>
                </c:pt>
                <c:pt idx="9975">
                  <c:v>0.1</c:v>
                </c:pt>
                <c:pt idx="9976">
                  <c:v>0.09</c:v>
                </c:pt>
                <c:pt idx="9977">
                  <c:v>0.1</c:v>
                </c:pt>
                <c:pt idx="9978">
                  <c:v>0.09</c:v>
                </c:pt>
                <c:pt idx="9979">
                  <c:v>0.09</c:v>
                </c:pt>
                <c:pt idx="9980">
                  <c:v>0.09</c:v>
                </c:pt>
                <c:pt idx="9981">
                  <c:v>0.09</c:v>
                </c:pt>
                <c:pt idx="9982">
                  <c:v>0.09</c:v>
                </c:pt>
                <c:pt idx="9983">
                  <c:v>0.09</c:v>
                </c:pt>
                <c:pt idx="9984">
                  <c:v>0.1</c:v>
                </c:pt>
                <c:pt idx="9985">
                  <c:v>0.1</c:v>
                </c:pt>
                <c:pt idx="9986">
                  <c:v>0.1</c:v>
                </c:pt>
                <c:pt idx="9987">
                  <c:v>0.1</c:v>
                </c:pt>
                <c:pt idx="9988">
                  <c:v>0.1</c:v>
                </c:pt>
                <c:pt idx="9989">
                  <c:v>0.1</c:v>
                </c:pt>
                <c:pt idx="9990">
                  <c:v>0.1</c:v>
                </c:pt>
                <c:pt idx="9991">
                  <c:v>0.09</c:v>
                </c:pt>
                <c:pt idx="9992">
                  <c:v>0.09</c:v>
                </c:pt>
                <c:pt idx="9993">
                  <c:v>0.09</c:v>
                </c:pt>
                <c:pt idx="9994">
                  <c:v>0.09</c:v>
                </c:pt>
                <c:pt idx="9995">
                  <c:v>0.09</c:v>
                </c:pt>
                <c:pt idx="9996">
                  <c:v>0.09</c:v>
                </c:pt>
                <c:pt idx="9997">
                  <c:v>0.09</c:v>
                </c:pt>
                <c:pt idx="9998">
                  <c:v>0.09</c:v>
                </c:pt>
                <c:pt idx="9999">
                  <c:v>0.09</c:v>
                </c:pt>
                <c:pt idx="10000">
                  <c:v>0.09</c:v>
                </c:pt>
                <c:pt idx="10001">
                  <c:v>0.09</c:v>
                </c:pt>
                <c:pt idx="10002">
                  <c:v>0.1</c:v>
                </c:pt>
                <c:pt idx="10003">
                  <c:v>0.1</c:v>
                </c:pt>
                <c:pt idx="10004">
                  <c:v>0.1</c:v>
                </c:pt>
                <c:pt idx="10005">
                  <c:v>0.1</c:v>
                </c:pt>
                <c:pt idx="10006">
                  <c:v>0.09</c:v>
                </c:pt>
                <c:pt idx="10007">
                  <c:v>0.1</c:v>
                </c:pt>
                <c:pt idx="10008">
                  <c:v>0.09</c:v>
                </c:pt>
                <c:pt idx="10009">
                  <c:v>0.09</c:v>
                </c:pt>
                <c:pt idx="10010">
                  <c:v>0.09</c:v>
                </c:pt>
                <c:pt idx="10011">
                  <c:v>0.09</c:v>
                </c:pt>
                <c:pt idx="10012">
                  <c:v>0.09</c:v>
                </c:pt>
                <c:pt idx="10013">
                  <c:v>0.09</c:v>
                </c:pt>
                <c:pt idx="10014">
                  <c:v>0.09</c:v>
                </c:pt>
                <c:pt idx="10015">
                  <c:v>0.09</c:v>
                </c:pt>
                <c:pt idx="10016">
                  <c:v>0.09</c:v>
                </c:pt>
                <c:pt idx="10017">
                  <c:v>0.09</c:v>
                </c:pt>
                <c:pt idx="10018">
                  <c:v>0.09</c:v>
                </c:pt>
                <c:pt idx="10019">
                  <c:v>0.09</c:v>
                </c:pt>
                <c:pt idx="10020">
                  <c:v>0.09</c:v>
                </c:pt>
                <c:pt idx="10021">
                  <c:v>0.09</c:v>
                </c:pt>
                <c:pt idx="10022">
                  <c:v>0.09</c:v>
                </c:pt>
                <c:pt idx="10023">
                  <c:v>0.09</c:v>
                </c:pt>
                <c:pt idx="10024">
                  <c:v>0.09</c:v>
                </c:pt>
                <c:pt idx="10025">
                  <c:v>0.09</c:v>
                </c:pt>
                <c:pt idx="10026">
                  <c:v>0.09</c:v>
                </c:pt>
                <c:pt idx="10027">
                  <c:v>0.1</c:v>
                </c:pt>
                <c:pt idx="10028">
                  <c:v>0.1</c:v>
                </c:pt>
                <c:pt idx="10029">
                  <c:v>0.1</c:v>
                </c:pt>
                <c:pt idx="10030">
                  <c:v>0.1</c:v>
                </c:pt>
                <c:pt idx="10031">
                  <c:v>0.09</c:v>
                </c:pt>
                <c:pt idx="10032">
                  <c:v>0.09</c:v>
                </c:pt>
                <c:pt idx="10033">
                  <c:v>0.09</c:v>
                </c:pt>
                <c:pt idx="10034">
                  <c:v>0.09</c:v>
                </c:pt>
                <c:pt idx="10035">
                  <c:v>0.09</c:v>
                </c:pt>
                <c:pt idx="10036">
                  <c:v>0.09</c:v>
                </c:pt>
                <c:pt idx="10037">
                  <c:v>0.09</c:v>
                </c:pt>
                <c:pt idx="10038">
                  <c:v>0.09</c:v>
                </c:pt>
                <c:pt idx="10039">
                  <c:v>0.09</c:v>
                </c:pt>
                <c:pt idx="10040">
                  <c:v>0.09</c:v>
                </c:pt>
                <c:pt idx="10041">
                  <c:v>0.09</c:v>
                </c:pt>
                <c:pt idx="10042">
                  <c:v>0.09</c:v>
                </c:pt>
                <c:pt idx="10043">
                  <c:v>0.09</c:v>
                </c:pt>
                <c:pt idx="10044">
                  <c:v>0.09</c:v>
                </c:pt>
                <c:pt idx="10045">
                  <c:v>0.09</c:v>
                </c:pt>
                <c:pt idx="10046">
                  <c:v>0.09</c:v>
                </c:pt>
                <c:pt idx="10047">
                  <c:v>0.09</c:v>
                </c:pt>
                <c:pt idx="10048">
                  <c:v>0.09</c:v>
                </c:pt>
                <c:pt idx="10049">
                  <c:v>0.09</c:v>
                </c:pt>
                <c:pt idx="10050">
                  <c:v>0.09</c:v>
                </c:pt>
                <c:pt idx="10051">
                  <c:v>0.09</c:v>
                </c:pt>
                <c:pt idx="10052">
                  <c:v>0.09</c:v>
                </c:pt>
                <c:pt idx="10053">
                  <c:v>0.09</c:v>
                </c:pt>
                <c:pt idx="10054">
                  <c:v>0.09</c:v>
                </c:pt>
                <c:pt idx="10055">
                  <c:v>0.09</c:v>
                </c:pt>
                <c:pt idx="10056">
                  <c:v>0.09</c:v>
                </c:pt>
                <c:pt idx="10057">
                  <c:v>0.09</c:v>
                </c:pt>
                <c:pt idx="10058">
                  <c:v>0.09</c:v>
                </c:pt>
                <c:pt idx="10059">
                  <c:v>0.09</c:v>
                </c:pt>
                <c:pt idx="10060">
                  <c:v>0.09</c:v>
                </c:pt>
                <c:pt idx="10061">
                  <c:v>0.09</c:v>
                </c:pt>
                <c:pt idx="10062">
                  <c:v>0.09</c:v>
                </c:pt>
                <c:pt idx="10063">
                  <c:v>0.09</c:v>
                </c:pt>
                <c:pt idx="10064">
                  <c:v>0.09</c:v>
                </c:pt>
                <c:pt idx="10065">
                  <c:v>0.09</c:v>
                </c:pt>
                <c:pt idx="10066">
                  <c:v>0.09</c:v>
                </c:pt>
                <c:pt idx="10067">
                  <c:v>0.09</c:v>
                </c:pt>
                <c:pt idx="10068">
                  <c:v>0.09</c:v>
                </c:pt>
                <c:pt idx="10069">
                  <c:v>0.09</c:v>
                </c:pt>
                <c:pt idx="10070">
                  <c:v>0.09</c:v>
                </c:pt>
                <c:pt idx="10071">
                  <c:v>0.09</c:v>
                </c:pt>
                <c:pt idx="10072">
                  <c:v>0.09</c:v>
                </c:pt>
                <c:pt idx="10073">
                  <c:v>0.09</c:v>
                </c:pt>
                <c:pt idx="10074">
                  <c:v>0.09</c:v>
                </c:pt>
                <c:pt idx="10075">
                  <c:v>0.09</c:v>
                </c:pt>
                <c:pt idx="10076">
                  <c:v>0.09</c:v>
                </c:pt>
                <c:pt idx="10077">
                  <c:v>0.09</c:v>
                </c:pt>
                <c:pt idx="10078">
                  <c:v>0.09</c:v>
                </c:pt>
                <c:pt idx="10079">
                  <c:v>0.09</c:v>
                </c:pt>
                <c:pt idx="10080">
                  <c:v>0.09</c:v>
                </c:pt>
                <c:pt idx="10082">
                  <c:v>0.09</c:v>
                </c:pt>
                <c:pt idx="10083">
                  <c:v>0.09</c:v>
                </c:pt>
                <c:pt idx="10084">
                  <c:v>0.09</c:v>
                </c:pt>
                <c:pt idx="10085">
                  <c:v>0.09</c:v>
                </c:pt>
                <c:pt idx="10086">
                  <c:v>0.09</c:v>
                </c:pt>
                <c:pt idx="10087">
                  <c:v>0.09</c:v>
                </c:pt>
                <c:pt idx="10088">
                  <c:v>0.09</c:v>
                </c:pt>
                <c:pt idx="10089">
                  <c:v>0.09</c:v>
                </c:pt>
                <c:pt idx="10090">
                  <c:v>0.09</c:v>
                </c:pt>
                <c:pt idx="10091">
                  <c:v>0.09</c:v>
                </c:pt>
                <c:pt idx="10092">
                  <c:v>0.09</c:v>
                </c:pt>
                <c:pt idx="10093">
                  <c:v>0.1</c:v>
                </c:pt>
                <c:pt idx="10094">
                  <c:v>0.1</c:v>
                </c:pt>
                <c:pt idx="10095">
                  <c:v>0.1</c:v>
                </c:pt>
                <c:pt idx="10096">
                  <c:v>0.09</c:v>
                </c:pt>
                <c:pt idx="10097">
                  <c:v>0.09</c:v>
                </c:pt>
                <c:pt idx="10098">
                  <c:v>0.09</c:v>
                </c:pt>
                <c:pt idx="10099">
                  <c:v>0.09</c:v>
                </c:pt>
                <c:pt idx="10100">
                  <c:v>0.1</c:v>
                </c:pt>
                <c:pt idx="10101">
                  <c:v>0.1</c:v>
                </c:pt>
                <c:pt idx="10102">
                  <c:v>0.1</c:v>
                </c:pt>
                <c:pt idx="10103">
                  <c:v>0.09</c:v>
                </c:pt>
                <c:pt idx="10104">
                  <c:v>0.09</c:v>
                </c:pt>
                <c:pt idx="10105">
                  <c:v>0.09</c:v>
                </c:pt>
                <c:pt idx="10106">
                  <c:v>0.09</c:v>
                </c:pt>
                <c:pt idx="10107">
                  <c:v>0.09</c:v>
                </c:pt>
                <c:pt idx="10108">
                  <c:v>0.09</c:v>
                </c:pt>
                <c:pt idx="10109">
                  <c:v>0.09</c:v>
                </c:pt>
                <c:pt idx="10110">
                  <c:v>0.09</c:v>
                </c:pt>
                <c:pt idx="10111">
                  <c:v>0.09</c:v>
                </c:pt>
                <c:pt idx="10112">
                  <c:v>0.09</c:v>
                </c:pt>
                <c:pt idx="10113">
                  <c:v>0.09</c:v>
                </c:pt>
                <c:pt idx="10114">
                  <c:v>0.09</c:v>
                </c:pt>
                <c:pt idx="10115">
                  <c:v>0.09</c:v>
                </c:pt>
                <c:pt idx="10116">
                  <c:v>0.09</c:v>
                </c:pt>
                <c:pt idx="10117">
                  <c:v>0.09</c:v>
                </c:pt>
                <c:pt idx="10118">
                  <c:v>0.09</c:v>
                </c:pt>
                <c:pt idx="10119">
                  <c:v>0.09</c:v>
                </c:pt>
                <c:pt idx="10120">
                  <c:v>0.09</c:v>
                </c:pt>
                <c:pt idx="10121">
                  <c:v>0.09</c:v>
                </c:pt>
                <c:pt idx="10122">
                  <c:v>0.09</c:v>
                </c:pt>
                <c:pt idx="10123">
                  <c:v>0.09</c:v>
                </c:pt>
                <c:pt idx="10124">
                  <c:v>0.09</c:v>
                </c:pt>
                <c:pt idx="10125">
                  <c:v>0.09</c:v>
                </c:pt>
                <c:pt idx="10126">
                  <c:v>0.09</c:v>
                </c:pt>
                <c:pt idx="10127">
                  <c:v>0.09</c:v>
                </c:pt>
                <c:pt idx="10128">
                  <c:v>0.09</c:v>
                </c:pt>
                <c:pt idx="10129">
                  <c:v>0.1</c:v>
                </c:pt>
                <c:pt idx="10130">
                  <c:v>0.1</c:v>
                </c:pt>
                <c:pt idx="10131">
                  <c:v>0.1</c:v>
                </c:pt>
                <c:pt idx="10132">
                  <c:v>0.1</c:v>
                </c:pt>
                <c:pt idx="10133">
                  <c:v>0.1</c:v>
                </c:pt>
                <c:pt idx="10134">
                  <c:v>0.1</c:v>
                </c:pt>
                <c:pt idx="10135">
                  <c:v>0.1</c:v>
                </c:pt>
                <c:pt idx="10136">
                  <c:v>0.1</c:v>
                </c:pt>
                <c:pt idx="10137">
                  <c:v>0.1</c:v>
                </c:pt>
                <c:pt idx="10138">
                  <c:v>0.1</c:v>
                </c:pt>
                <c:pt idx="10139">
                  <c:v>0.1</c:v>
                </c:pt>
                <c:pt idx="10140">
                  <c:v>0.1</c:v>
                </c:pt>
                <c:pt idx="10141">
                  <c:v>0.1</c:v>
                </c:pt>
                <c:pt idx="10142">
                  <c:v>0.1</c:v>
                </c:pt>
                <c:pt idx="10143">
                  <c:v>0.1</c:v>
                </c:pt>
                <c:pt idx="10144">
                  <c:v>0.1</c:v>
                </c:pt>
                <c:pt idx="10145">
                  <c:v>0.1</c:v>
                </c:pt>
                <c:pt idx="10146">
                  <c:v>0.1</c:v>
                </c:pt>
                <c:pt idx="10147">
                  <c:v>0.1</c:v>
                </c:pt>
                <c:pt idx="10148">
                  <c:v>0.1</c:v>
                </c:pt>
                <c:pt idx="10149">
                  <c:v>0.1</c:v>
                </c:pt>
                <c:pt idx="10150">
                  <c:v>0.1</c:v>
                </c:pt>
                <c:pt idx="10151">
                  <c:v>0.1</c:v>
                </c:pt>
                <c:pt idx="10152">
                  <c:v>0.1</c:v>
                </c:pt>
                <c:pt idx="10153">
                  <c:v>0.1</c:v>
                </c:pt>
                <c:pt idx="10154">
                  <c:v>0.1</c:v>
                </c:pt>
                <c:pt idx="10155">
                  <c:v>0.1</c:v>
                </c:pt>
                <c:pt idx="10156">
                  <c:v>0.1</c:v>
                </c:pt>
                <c:pt idx="10157">
                  <c:v>0.1</c:v>
                </c:pt>
                <c:pt idx="10158">
                  <c:v>0.1</c:v>
                </c:pt>
                <c:pt idx="10159">
                  <c:v>0.1</c:v>
                </c:pt>
                <c:pt idx="10160">
                  <c:v>0.1</c:v>
                </c:pt>
                <c:pt idx="10161">
                  <c:v>0.1</c:v>
                </c:pt>
                <c:pt idx="10162">
                  <c:v>0.1</c:v>
                </c:pt>
                <c:pt idx="10163">
                  <c:v>0.1</c:v>
                </c:pt>
                <c:pt idx="10164">
                  <c:v>0.1</c:v>
                </c:pt>
                <c:pt idx="10165">
                  <c:v>0.1</c:v>
                </c:pt>
                <c:pt idx="10166">
                  <c:v>0.1</c:v>
                </c:pt>
                <c:pt idx="10167">
                  <c:v>0.1</c:v>
                </c:pt>
                <c:pt idx="10168">
                  <c:v>0.1</c:v>
                </c:pt>
                <c:pt idx="10169">
                  <c:v>0.1</c:v>
                </c:pt>
                <c:pt idx="10170">
                  <c:v>0.1</c:v>
                </c:pt>
                <c:pt idx="10171">
                  <c:v>0.1</c:v>
                </c:pt>
                <c:pt idx="10172">
                  <c:v>0.1</c:v>
                </c:pt>
                <c:pt idx="10173">
                  <c:v>0.1</c:v>
                </c:pt>
                <c:pt idx="10174">
                  <c:v>0.1</c:v>
                </c:pt>
                <c:pt idx="10175">
                  <c:v>0.1</c:v>
                </c:pt>
                <c:pt idx="10176">
                  <c:v>0.1</c:v>
                </c:pt>
                <c:pt idx="10177">
                  <c:v>0.1</c:v>
                </c:pt>
                <c:pt idx="10178">
                  <c:v>0.1</c:v>
                </c:pt>
                <c:pt idx="10179">
                  <c:v>0.1</c:v>
                </c:pt>
                <c:pt idx="10180">
                  <c:v>0.1</c:v>
                </c:pt>
                <c:pt idx="10181">
                  <c:v>0.1</c:v>
                </c:pt>
                <c:pt idx="10182">
                  <c:v>0.1</c:v>
                </c:pt>
                <c:pt idx="10183">
                  <c:v>0.1</c:v>
                </c:pt>
                <c:pt idx="10184">
                  <c:v>0.1</c:v>
                </c:pt>
                <c:pt idx="10185">
                  <c:v>0.1</c:v>
                </c:pt>
                <c:pt idx="10186">
                  <c:v>0.1</c:v>
                </c:pt>
                <c:pt idx="10187">
                  <c:v>0.1</c:v>
                </c:pt>
                <c:pt idx="10188">
                  <c:v>0.1</c:v>
                </c:pt>
                <c:pt idx="10189">
                  <c:v>0.1</c:v>
                </c:pt>
                <c:pt idx="10190">
                  <c:v>0.1</c:v>
                </c:pt>
                <c:pt idx="10191">
                  <c:v>0.1</c:v>
                </c:pt>
                <c:pt idx="10192">
                  <c:v>0.1</c:v>
                </c:pt>
                <c:pt idx="10193">
                  <c:v>0.1</c:v>
                </c:pt>
                <c:pt idx="10194">
                  <c:v>0.1</c:v>
                </c:pt>
                <c:pt idx="10195">
                  <c:v>0.1</c:v>
                </c:pt>
                <c:pt idx="10196">
                  <c:v>0.1</c:v>
                </c:pt>
                <c:pt idx="10197">
                  <c:v>0.1</c:v>
                </c:pt>
                <c:pt idx="10198">
                  <c:v>0.1</c:v>
                </c:pt>
                <c:pt idx="10199">
                  <c:v>0.1</c:v>
                </c:pt>
                <c:pt idx="10200">
                  <c:v>0.1</c:v>
                </c:pt>
                <c:pt idx="10201">
                  <c:v>0.1</c:v>
                </c:pt>
                <c:pt idx="10202">
                  <c:v>0.1</c:v>
                </c:pt>
                <c:pt idx="10203">
                  <c:v>0.1</c:v>
                </c:pt>
                <c:pt idx="10204">
                  <c:v>0.1</c:v>
                </c:pt>
                <c:pt idx="10205">
                  <c:v>0.1</c:v>
                </c:pt>
                <c:pt idx="10206">
                  <c:v>0.1</c:v>
                </c:pt>
                <c:pt idx="10207">
                  <c:v>0.1</c:v>
                </c:pt>
                <c:pt idx="10208">
                  <c:v>0.1</c:v>
                </c:pt>
                <c:pt idx="10209">
                  <c:v>0.1</c:v>
                </c:pt>
                <c:pt idx="10210">
                  <c:v>0.1</c:v>
                </c:pt>
                <c:pt idx="10211">
                  <c:v>0.1</c:v>
                </c:pt>
                <c:pt idx="10212">
                  <c:v>0.1</c:v>
                </c:pt>
                <c:pt idx="10213">
                  <c:v>0.1</c:v>
                </c:pt>
                <c:pt idx="10214">
                  <c:v>0.1</c:v>
                </c:pt>
                <c:pt idx="10215">
                  <c:v>0.1</c:v>
                </c:pt>
                <c:pt idx="10216">
                  <c:v>0.1</c:v>
                </c:pt>
                <c:pt idx="10217">
                  <c:v>0.1</c:v>
                </c:pt>
                <c:pt idx="10218">
                  <c:v>0.1</c:v>
                </c:pt>
                <c:pt idx="10219">
                  <c:v>0.1</c:v>
                </c:pt>
                <c:pt idx="10220">
                  <c:v>0.1</c:v>
                </c:pt>
                <c:pt idx="10221">
                  <c:v>0.1</c:v>
                </c:pt>
                <c:pt idx="10222">
                  <c:v>0.1</c:v>
                </c:pt>
                <c:pt idx="10223">
                  <c:v>0.1</c:v>
                </c:pt>
                <c:pt idx="10224">
                  <c:v>0.09</c:v>
                </c:pt>
                <c:pt idx="10225">
                  <c:v>0.09</c:v>
                </c:pt>
                <c:pt idx="10226">
                  <c:v>0.09</c:v>
                </c:pt>
                <c:pt idx="10227">
                  <c:v>0.09</c:v>
                </c:pt>
                <c:pt idx="10228">
                  <c:v>0.1</c:v>
                </c:pt>
                <c:pt idx="10229">
                  <c:v>0.1</c:v>
                </c:pt>
                <c:pt idx="10230">
                  <c:v>0.1</c:v>
                </c:pt>
                <c:pt idx="10231">
                  <c:v>0.1</c:v>
                </c:pt>
                <c:pt idx="10232">
                  <c:v>0.1</c:v>
                </c:pt>
                <c:pt idx="10233">
                  <c:v>0.1</c:v>
                </c:pt>
                <c:pt idx="10234">
                  <c:v>0.1</c:v>
                </c:pt>
                <c:pt idx="10235">
                  <c:v>0.1</c:v>
                </c:pt>
                <c:pt idx="10236">
                  <c:v>0.1</c:v>
                </c:pt>
                <c:pt idx="10237">
                  <c:v>0.1</c:v>
                </c:pt>
                <c:pt idx="10238">
                  <c:v>0.1</c:v>
                </c:pt>
                <c:pt idx="10239">
                  <c:v>0.1</c:v>
                </c:pt>
                <c:pt idx="10240">
                  <c:v>0.1</c:v>
                </c:pt>
                <c:pt idx="10241">
                  <c:v>0.1</c:v>
                </c:pt>
                <c:pt idx="10242">
                  <c:v>0.1</c:v>
                </c:pt>
                <c:pt idx="10243">
                  <c:v>0.1</c:v>
                </c:pt>
                <c:pt idx="10244">
                  <c:v>0.1</c:v>
                </c:pt>
                <c:pt idx="10245">
                  <c:v>0.1</c:v>
                </c:pt>
                <c:pt idx="10246">
                  <c:v>0.1</c:v>
                </c:pt>
                <c:pt idx="10247">
                  <c:v>0.1</c:v>
                </c:pt>
                <c:pt idx="10248">
                  <c:v>0.1</c:v>
                </c:pt>
                <c:pt idx="10249">
                  <c:v>0.1</c:v>
                </c:pt>
                <c:pt idx="10250">
                  <c:v>0.1</c:v>
                </c:pt>
                <c:pt idx="10251">
                  <c:v>0.1</c:v>
                </c:pt>
                <c:pt idx="10252">
                  <c:v>0.1</c:v>
                </c:pt>
                <c:pt idx="10253">
                  <c:v>0.1</c:v>
                </c:pt>
                <c:pt idx="10254">
                  <c:v>0.1</c:v>
                </c:pt>
                <c:pt idx="10255">
                  <c:v>0.1</c:v>
                </c:pt>
                <c:pt idx="10256">
                  <c:v>0.1</c:v>
                </c:pt>
                <c:pt idx="10257">
                  <c:v>0.1</c:v>
                </c:pt>
                <c:pt idx="10258">
                  <c:v>0.1</c:v>
                </c:pt>
                <c:pt idx="10259">
                  <c:v>0.1</c:v>
                </c:pt>
                <c:pt idx="10260">
                  <c:v>0.1</c:v>
                </c:pt>
                <c:pt idx="10261">
                  <c:v>0.1</c:v>
                </c:pt>
                <c:pt idx="10262">
                  <c:v>0.1</c:v>
                </c:pt>
                <c:pt idx="10263">
                  <c:v>0.1</c:v>
                </c:pt>
                <c:pt idx="10264">
                  <c:v>0.1</c:v>
                </c:pt>
                <c:pt idx="10265">
                  <c:v>0.1</c:v>
                </c:pt>
                <c:pt idx="10266">
                  <c:v>0.1</c:v>
                </c:pt>
                <c:pt idx="10267">
                  <c:v>0.1</c:v>
                </c:pt>
                <c:pt idx="10268">
                  <c:v>0.1</c:v>
                </c:pt>
                <c:pt idx="10269">
                  <c:v>0.1</c:v>
                </c:pt>
                <c:pt idx="10270">
                  <c:v>0.1</c:v>
                </c:pt>
                <c:pt idx="10271">
                  <c:v>0.1</c:v>
                </c:pt>
                <c:pt idx="10272">
                  <c:v>0.1</c:v>
                </c:pt>
                <c:pt idx="10273">
                  <c:v>0.1</c:v>
                </c:pt>
                <c:pt idx="10274">
                  <c:v>0.1</c:v>
                </c:pt>
                <c:pt idx="10275">
                  <c:v>0.1</c:v>
                </c:pt>
                <c:pt idx="10276">
                  <c:v>0.1</c:v>
                </c:pt>
                <c:pt idx="10277">
                  <c:v>0.1</c:v>
                </c:pt>
                <c:pt idx="10278">
                  <c:v>0.1</c:v>
                </c:pt>
                <c:pt idx="10279">
                  <c:v>0.1</c:v>
                </c:pt>
                <c:pt idx="10280">
                  <c:v>0.1</c:v>
                </c:pt>
                <c:pt idx="10281">
                  <c:v>0.1</c:v>
                </c:pt>
                <c:pt idx="10282">
                  <c:v>0.1</c:v>
                </c:pt>
                <c:pt idx="10283">
                  <c:v>0.1</c:v>
                </c:pt>
                <c:pt idx="10284">
                  <c:v>0.1</c:v>
                </c:pt>
                <c:pt idx="10285">
                  <c:v>0.1</c:v>
                </c:pt>
                <c:pt idx="10286">
                  <c:v>0.1</c:v>
                </c:pt>
                <c:pt idx="10287">
                  <c:v>0.1</c:v>
                </c:pt>
                <c:pt idx="10288">
                  <c:v>0.1</c:v>
                </c:pt>
                <c:pt idx="10289">
                  <c:v>0.1</c:v>
                </c:pt>
                <c:pt idx="10290">
                  <c:v>0.1</c:v>
                </c:pt>
                <c:pt idx="10291">
                  <c:v>0.1</c:v>
                </c:pt>
                <c:pt idx="10292">
                  <c:v>0.1</c:v>
                </c:pt>
                <c:pt idx="10293">
                  <c:v>0.1</c:v>
                </c:pt>
                <c:pt idx="10294">
                  <c:v>0.1</c:v>
                </c:pt>
                <c:pt idx="10295">
                  <c:v>0.09</c:v>
                </c:pt>
                <c:pt idx="10296">
                  <c:v>0.1</c:v>
                </c:pt>
                <c:pt idx="10297">
                  <c:v>0.09</c:v>
                </c:pt>
                <c:pt idx="10298">
                  <c:v>0.09</c:v>
                </c:pt>
                <c:pt idx="10299">
                  <c:v>0.1</c:v>
                </c:pt>
                <c:pt idx="10300">
                  <c:v>0.1</c:v>
                </c:pt>
                <c:pt idx="10301">
                  <c:v>0.1</c:v>
                </c:pt>
                <c:pt idx="10302">
                  <c:v>0.1</c:v>
                </c:pt>
                <c:pt idx="10303">
                  <c:v>0.1</c:v>
                </c:pt>
                <c:pt idx="10304">
                  <c:v>0.09</c:v>
                </c:pt>
                <c:pt idx="10305">
                  <c:v>0.09</c:v>
                </c:pt>
                <c:pt idx="10306">
                  <c:v>0.09</c:v>
                </c:pt>
                <c:pt idx="10307">
                  <c:v>0.1</c:v>
                </c:pt>
                <c:pt idx="10308">
                  <c:v>0.1</c:v>
                </c:pt>
                <c:pt idx="10309">
                  <c:v>0.1</c:v>
                </c:pt>
                <c:pt idx="10310">
                  <c:v>0.1</c:v>
                </c:pt>
                <c:pt idx="10311">
                  <c:v>0.1</c:v>
                </c:pt>
                <c:pt idx="10312">
                  <c:v>0.09</c:v>
                </c:pt>
                <c:pt idx="10313">
                  <c:v>0.1</c:v>
                </c:pt>
                <c:pt idx="10314">
                  <c:v>0.1</c:v>
                </c:pt>
                <c:pt idx="10315">
                  <c:v>0.1</c:v>
                </c:pt>
                <c:pt idx="10316">
                  <c:v>0.1</c:v>
                </c:pt>
                <c:pt idx="10317">
                  <c:v>0.1</c:v>
                </c:pt>
                <c:pt idx="10318">
                  <c:v>0.1</c:v>
                </c:pt>
                <c:pt idx="10319">
                  <c:v>0.1</c:v>
                </c:pt>
                <c:pt idx="10320">
                  <c:v>0.1</c:v>
                </c:pt>
                <c:pt idx="10321">
                  <c:v>0.1</c:v>
                </c:pt>
                <c:pt idx="10322">
                  <c:v>0.1</c:v>
                </c:pt>
                <c:pt idx="10323">
                  <c:v>0.1</c:v>
                </c:pt>
                <c:pt idx="10324">
                  <c:v>0.1</c:v>
                </c:pt>
                <c:pt idx="10325">
                  <c:v>0.11</c:v>
                </c:pt>
                <c:pt idx="10326">
                  <c:v>0.11</c:v>
                </c:pt>
                <c:pt idx="10327">
                  <c:v>0.1</c:v>
                </c:pt>
                <c:pt idx="10328">
                  <c:v>0.1</c:v>
                </c:pt>
                <c:pt idx="10329">
                  <c:v>0.1</c:v>
                </c:pt>
                <c:pt idx="10330">
                  <c:v>0.1</c:v>
                </c:pt>
                <c:pt idx="10331">
                  <c:v>0.1</c:v>
                </c:pt>
                <c:pt idx="10332">
                  <c:v>0.1</c:v>
                </c:pt>
                <c:pt idx="10333">
                  <c:v>0.1</c:v>
                </c:pt>
                <c:pt idx="10334">
                  <c:v>0.1</c:v>
                </c:pt>
                <c:pt idx="10335">
                  <c:v>0.1</c:v>
                </c:pt>
                <c:pt idx="10336">
                  <c:v>0.1</c:v>
                </c:pt>
                <c:pt idx="10337">
                  <c:v>0.1</c:v>
                </c:pt>
                <c:pt idx="10338">
                  <c:v>0.1</c:v>
                </c:pt>
                <c:pt idx="10339">
                  <c:v>0.1</c:v>
                </c:pt>
                <c:pt idx="10340">
                  <c:v>0.1</c:v>
                </c:pt>
                <c:pt idx="10341">
                  <c:v>0.1</c:v>
                </c:pt>
                <c:pt idx="10342">
                  <c:v>0.1</c:v>
                </c:pt>
                <c:pt idx="10343">
                  <c:v>0.1</c:v>
                </c:pt>
                <c:pt idx="10344">
                  <c:v>0.1</c:v>
                </c:pt>
                <c:pt idx="10345">
                  <c:v>0.1</c:v>
                </c:pt>
                <c:pt idx="10346">
                  <c:v>0.1</c:v>
                </c:pt>
                <c:pt idx="10347">
                  <c:v>0.1</c:v>
                </c:pt>
                <c:pt idx="10348">
                  <c:v>0.1</c:v>
                </c:pt>
                <c:pt idx="10349">
                  <c:v>0.1</c:v>
                </c:pt>
                <c:pt idx="10350">
                  <c:v>0.1</c:v>
                </c:pt>
                <c:pt idx="10351">
                  <c:v>0.1</c:v>
                </c:pt>
                <c:pt idx="10352">
                  <c:v>0.1</c:v>
                </c:pt>
                <c:pt idx="10353">
                  <c:v>0.1</c:v>
                </c:pt>
                <c:pt idx="10354">
                  <c:v>0.1</c:v>
                </c:pt>
                <c:pt idx="10355">
                  <c:v>0.1</c:v>
                </c:pt>
                <c:pt idx="10356">
                  <c:v>0.1</c:v>
                </c:pt>
                <c:pt idx="10357">
                  <c:v>0.1</c:v>
                </c:pt>
                <c:pt idx="10358">
                  <c:v>0.09</c:v>
                </c:pt>
                <c:pt idx="10359">
                  <c:v>0.1</c:v>
                </c:pt>
                <c:pt idx="10360">
                  <c:v>0.1</c:v>
                </c:pt>
                <c:pt idx="10361">
                  <c:v>0.1</c:v>
                </c:pt>
                <c:pt idx="10362">
                  <c:v>0.1</c:v>
                </c:pt>
                <c:pt idx="10363">
                  <c:v>0.1</c:v>
                </c:pt>
                <c:pt idx="10364">
                  <c:v>0.1</c:v>
                </c:pt>
                <c:pt idx="10365">
                  <c:v>0.09</c:v>
                </c:pt>
                <c:pt idx="10366">
                  <c:v>0.09</c:v>
                </c:pt>
                <c:pt idx="10367">
                  <c:v>0.09</c:v>
                </c:pt>
                <c:pt idx="10368">
                  <c:v>0.09</c:v>
                </c:pt>
                <c:pt idx="10369">
                  <c:v>0.09</c:v>
                </c:pt>
                <c:pt idx="10370">
                  <c:v>0.09</c:v>
                </c:pt>
                <c:pt idx="10371">
                  <c:v>0.09</c:v>
                </c:pt>
                <c:pt idx="10372">
                  <c:v>0.1</c:v>
                </c:pt>
                <c:pt idx="10373">
                  <c:v>0.1</c:v>
                </c:pt>
                <c:pt idx="10374">
                  <c:v>0.1</c:v>
                </c:pt>
                <c:pt idx="10375">
                  <c:v>0.1</c:v>
                </c:pt>
                <c:pt idx="10376">
                  <c:v>0.1</c:v>
                </c:pt>
                <c:pt idx="10377">
                  <c:v>0.1</c:v>
                </c:pt>
                <c:pt idx="10378">
                  <c:v>0.1</c:v>
                </c:pt>
                <c:pt idx="10379">
                  <c:v>0.1</c:v>
                </c:pt>
                <c:pt idx="10380">
                  <c:v>0.1</c:v>
                </c:pt>
                <c:pt idx="10381">
                  <c:v>0.1</c:v>
                </c:pt>
                <c:pt idx="10382">
                  <c:v>0.1</c:v>
                </c:pt>
                <c:pt idx="10383">
                  <c:v>0.1</c:v>
                </c:pt>
                <c:pt idx="10384">
                  <c:v>0.1</c:v>
                </c:pt>
                <c:pt idx="10385">
                  <c:v>0.1</c:v>
                </c:pt>
                <c:pt idx="10386">
                  <c:v>0.1</c:v>
                </c:pt>
                <c:pt idx="10387">
                  <c:v>0.1</c:v>
                </c:pt>
                <c:pt idx="10388">
                  <c:v>0.1</c:v>
                </c:pt>
                <c:pt idx="10389">
                  <c:v>0.1</c:v>
                </c:pt>
                <c:pt idx="10390">
                  <c:v>0.1</c:v>
                </c:pt>
                <c:pt idx="10391">
                  <c:v>0.1</c:v>
                </c:pt>
                <c:pt idx="10392">
                  <c:v>0.1</c:v>
                </c:pt>
                <c:pt idx="10393">
                  <c:v>0.1</c:v>
                </c:pt>
                <c:pt idx="10394">
                  <c:v>0.1</c:v>
                </c:pt>
                <c:pt idx="10395">
                  <c:v>0.1</c:v>
                </c:pt>
                <c:pt idx="10396">
                  <c:v>0.1</c:v>
                </c:pt>
                <c:pt idx="10397">
                  <c:v>0.1</c:v>
                </c:pt>
                <c:pt idx="10398">
                  <c:v>0.1</c:v>
                </c:pt>
                <c:pt idx="10399">
                  <c:v>0.1</c:v>
                </c:pt>
                <c:pt idx="10400">
                  <c:v>0.09</c:v>
                </c:pt>
                <c:pt idx="10401">
                  <c:v>0.1</c:v>
                </c:pt>
                <c:pt idx="10402">
                  <c:v>0.1</c:v>
                </c:pt>
                <c:pt idx="10403">
                  <c:v>0.1</c:v>
                </c:pt>
                <c:pt idx="10404">
                  <c:v>0.1</c:v>
                </c:pt>
                <c:pt idx="10405">
                  <c:v>0.1</c:v>
                </c:pt>
                <c:pt idx="10406">
                  <c:v>0.1</c:v>
                </c:pt>
                <c:pt idx="10407">
                  <c:v>0.1</c:v>
                </c:pt>
                <c:pt idx="10408">
                  <c:v>0.1</c:v>
                </c:pt>
                <c:pt idx="10409">
                  <c:v>0.1</c:v>
                </c:pt>
                <c:pt idx="10410">
                  <c:v>0.1</c:v>
                </c:pt>
                <c:pt idx="10411">
                  <c:v>0.1</c:v>
                </c:pt>
                <c:pt idx="10412">
                  <c:v>0.1</c:v>
                </c:pt>
                <c:pt idx="10413">
                  <c:v>0.1</c:v>
                </c:pt>
                <c:pt idx="10414">
                  <c:v>0.1</c:v>
                </c:pt>
                <c:pt idx="10415">
                  <c:v>0.1</c:v>
                </c:pt>
                <c:pt idx="10416">
                  <c:v>0.1</c:v>
                </c:pt>
                <c:pt idx="10417">
                  <c:v>0.1</c:v>
                </c:pt>
                <c:pt idx="10418">
                  <c:v>0.1</c:v>
                </c:pt>
                <c:pt idx="10419">
                  <c:v>0.1</c:v>
                </c:pt>
                <c:pt idx="10420">
                  <c:v>0.1</c:v>
                </c:pt>
                <c:pt idx="10421">
                  <c:v>0.1</c:v>
                </c:pt>
                <c:pt idx="10422">
                  <c:v>0.1</c:v>
                </c:pt>
                <c:pt idx="10423">
                  <c:v>0.1</c:v>
                </c:pt>
                <c:pt idx="10424">
                  <c:v>0.1</c:v>
                </c:pt>
                <c:pt idx="10425">
                  <c:v>0.1</c:v>
                </c:pt>
                <c:pt idx="10426">
                  <c:v>0.1</c:v>
                </c:pt>
                <c:pt idx="10427">
                  <c:v>0.1</c:v>
                </c:pt>
                <c:pt idx="10428">
                  <c:v>0.1</c:v>
                </c:pt>
                <c:pt idx="10429">
                  <c:v>0.1</c:v>
                </c:pt>
                <c:pt idx="10430">
                  <c:v>0.1</c:v>
                </c:pt>
                <c:pt idx="10431">
                  <c:v>0.1</c:v>
                </c:pt>
                <c:pt idx="10432">
                  <c:v>0.1</c:v>
                </c:pt>
                <c:pt idx="10433">
                  <c:v>0.1</c:v>
                </c:pt>
                <c:pt idx="10434">
                  <c:v>0.1</c:v>
                </c:pt>
                <c:pt idx="10435">
                  <c:v>0.1</c:v>
                </c:pt>
                <c:pt idx="10436">
                  <c:v>0.1</c:v>
                </c:pt>
                <c:pt idx="10437">
                  <c:v>0.1</c:v>
                </c:pt>
                <c:pt idx="10438">
                  <c:v>0.1</c:v>
                </c:pt>
                <c:pt idx="10439">
                  <c:v>0.1</c:v>
                </c:pt>
                <c:pt idx="10440">
                  <c:v>0.1</c:v>
                </c:pt>
                <c:pt idx="10441">
                  <c:v>0.1</c:v>
                </c:pt>
                <c:pt idx="10442">
                  <c:v>0.1</c:v>
                </c:pt>
                <c:pt idx="10443">
                  <c:v>0.1</c:v>
                </c:pt>
                <c:pt idx="10444">
                  <c:v>0.1</c:v>
                </c:pt>
                <c:pt idx="10445">
                  <c:v>0.1</c:v>
                </c:pt>
                <c:pt idx="10446">
                  <c:v>0.1</c:v>
                </c:pt>
                <c:pt idx="10447">
                  <c:v>0.1</c:v>
                </c:pt>
                <c:pt idx="10448">
                  <c:v>0.1</c:v>
                </c:pt>
                <c:pt idx="10449">
                  <c:v>0.1</c:v>
                </c:pt>
                <c:pt idx="10450">
                  <c:v>0.1</c:v>
                </c:pt>
                <c:pt idx="10451">
                  <c:v>0.1</c:v>
                </c:pt>
                <c:pt idx="10453">
                  <c:v>0.1</c:v>
                </c:pt>
                <c:pt idx="10454">
                  <c:v>0.1</c:v>
                </c:pt>
                <c:pt idx="10455">
                  <c:v>0.1</c:v>
                </c:pt>
                <c:pt idx="10456">
                  <c:v>0.1</c:v>
                </c:pt>
                <c:pt idx="10457">
                  <c:v>0.1</c:v>
                </c:pt>
                <c:pt idx="10458">
                  <c:v>0.1</c:v>
                </c:pt>
                <c:pt idx="10459">
                  <c:v>0.1</c:v>
                </c:pt>
                <c:pt idx="10460">
                  <c:v>0.1</c:v>
                </c:pt>
                <c:pt idx="10461">
                  <c:v>0.1</c:v>
                </c:pt>
                <c:pt idx="10462">
                  <c:v>0.1</c:v>
                </c:pt>
                <c:pt idx="10463">
                  <c:v>0.1</c:v>
                </c:pt>
                <c:pt idx="10464">
                  <c:v>0.1</c:v>
                </c:pt>
                <c:pt idx="10465">
                  <c:v>0.1</c:v>
                </c:pt>
                <c:pt idx="10466">
                  <c:v>0.1</c:v>
                </c:pt>
                <c:pt idx="10467">
                  <c:v>0.1</c:v>
                </c:pt>
                <c:pt idx="10468">
                  <c:v>0.1</c:v>
                </c:pt>
                <c:pt idx="10469">
                  <c:v>0.1</c:v>
                </c:pt>
                <c:pt idx="10470">
                  <c:v>0.1</c:v>
                </c:pt>
                <c:pt idx="10471">
                  <c:v>0.1</c:v>
                </c:pt>
                <c:pt idx="10472">
                  <c:v>0.09</c:v>
                </c:pt>
                <c:pt idx="10473">
                  <c:v>0.1</c:v>
                </c:pt>
                <c:pt idx="10474">
                  <c:v>0.1</c:v>
                </c:pt>
                <c:pt idx="10475">
                  <c:v>0.1</c:v>
                </c:pt>
                <c:pt idx="10476">
                  <c:v>0.1</c:v>
                </c:pt>
                <c:pt idx="10477">
                  <c:v>0.1</c:v>
                </c:pt>
                <c:pt idx="10478">
                  <c:v>0.1</c:v>
                </c:pt>
                <c:pt idx="10479">
                  <c:v>0.1</c:v>
                </c:pt>
                <c:pt idx="10480">
                  <c:v>0.1</c:v>
                </c:pt>
                <c:pt idx="10481">
                  <c:v>0.1</c:v>
                </c:pt>
                <c:pt idx="10482">
                  <c:v>0.1</c:v>
                </c:pt>
                <c:pt idx="10483">
                  <c:v>0.1</c:v>
                </c:pt>
                <c:pt idx="10484">
                  <c:v>0.1</c:v>
                </c:pt>
                <c:pt idx="10485">
                  <c:v>0.1</c:v>
                </c:pt>
                <c:pt idx="10486">
                  <c:v>0.1</c:v>
                </c:pt>
                <c:pt idx="10487">
                  <c:v>0.1</c:v>
                </c:pt>
                <c:pt idx="10488">
                  <c:v>0.09</c:v>
                </c:pt>
                <c:pt idx="10489">
                  <c:v>0.1</c:v>
                </c:pt>
                <c:pt idx="10490">
                  <c:v>0.1</c:v>
                </c:pt>
                <c:pt idx="10491">
                  <c:v>0.09</c:v>
                </c:pt>
                <c:pt idx="10492">
                  <c:v>0.1</c:v>
                </c:pt>
                <c:pt idx="10493">
                  <c:v>0.1</c:v>
                </c:pt>
                <c:pt idx="10494">
                  <c:v>0.1</c:v>
                </c:pt>
                <c:pt idx="10495">
                  <c:v>0.1</c:v>
                </c:pt>
                <c:pt idx="10496">
                  <c:v>0.1</c:v>
                </c:pt>
                <c:pt idx="10497">
                  <c:v>0.1</c:v>
                </c:pt>
                <c:pt idx="10498">
                  <c:v>0.1</c:v>
                </c:pt>
                <c:pt idx="10499">
                  <c:v>0.1</c:v>
                </c:pt>
                <c:pt idx="10500">
                  <c:v>0.1</c:v>
                </c:pt>
                <c:pt idx="10501">
                  <c:v>0.1</c:v>
                </c:pt>
                <c:pt idx="10502">
                  <c:v>0.1</c:v>
                </c:pt>
                <c:pt idx="10503">
                  <c:v>0.1</c:v>
                </c:pt>
                <c:pt idx="10504">
                  <c:v>0.1</c:v>
                </c:pt>
                <c:pt idx="10505">
                  <c:v>0.1</c:v>
                </c:pt>
                <c:pt idx="10506">
                  <c:v>0.1</c:v>
                </c:pt>
                <c:pt idx="10507">
                  <c:v>0.1</c:v>
                </c:pt>
                <c:pt idx="10508">
                  <c:v>0.1</c:v>
                </c:pt>
                <c:pt idx="10509">
                  <c:v>0.1</c:v>
                </c:pt>
                <c:pt idx="10510">
                  <c:v>0.1</c:v>
                </c:pt>
                <c:pt idx="10511">
                  <c:v>0.1</c:v>
                </c:pt>
                <c:pt idx="10512">
                  <c:v>0.1</c:v>
                </c:pt>
                <c:pt idx="10513">
                  <c:v>0.1</c:v>
                </c:pt>
                <c:pt idx="10514">
                  <c:v>0.1</c:v>
                </c:pt>
                <c:pt idx="10515">
                  <c:v>0.1</c:v>
                </c:pt>
                <c:pt idx="10516">
                  <c:v>0.1</c:v>
                </c:pt>
                <c:pt idx="10517">
                  <c:v>0.1</c:v>
                </c:pt>
                <c:pt idx="10518">
                  <c:v>0.1</c:v>
                </c:pt>
                <c:pt idx="10519">
                  <c:v>0.1</c:v>
                </c:pt>
                <c:pt idx="10520">
                  <c:v>0.1</c:v>
                </c:pt>
                <c:pt idx="10521">
                  <c:v>0.1</c:v>
                </c:pt>
                <c:pt idx="10522">
                  <c:v>0.1</c:v>
                </c:pt>
                <c:pt idx="10523">
                  <c:v>0.1</c:v>
                </c:pt>
                <c:pt idx="10524">
                  <c:v>0.1</c:v>
                </c:pt>
                <c:pt idx="10525">
                  <c:v>0.1</c:v>
                </c:pt>
                <c:pt idx="10526">
                  <c:v>0.1</c:v>
                </c:pt>
                <c:pt idx="10527">
                  <c:v>0.1</c:v>
                </c:pt>
                <c:pt idx="10528">
                  <c:v>0.1</c:v>
                </c:pt>
                <c:pt idx="10529">
                  <c:v>0.1</c:v>
                </c:pt>
                <c:pt idx="10530">
                  <c:v>0.1</c:v>
                </c:pt>
                <c:pt idx="10531">
                  <c:v>0.1</c:v>
                </c:pt>
                <c:pt idx="10532">
                  <c:v>0.11</c:v>
                </c:pt>
                <c:pt idx="10533">
                  <c:v>0.1</c:v>
                </c:pt>
                <c:pt idx="10534">
                  <c:v>0.1</c:v>
                </c:pt>
                <c:pt idx="10535">
                  <c:v>0.1</c:v>
                </c:pt>
                <c:pt idx="10536">
                  <c:v>0.1</c:v>
                </c:pt>
                <c:pt idx="10537">
                  <c:v>0.1</c:v>
                </c:pt>
                <c:pt idx="10538">
                  <c:v>0.1</c:v>
                </c:pt>
                <c:pt idx="10539">
                  <c:v>0.1</c:v>
                </c:pt>
                <c:pt idx="10540">
                  <c:v>0.1</c:v>
                </c:pt>
                <c:pt idx="10541">
                  <c:v>0.1</c:v>
                </c:pt>
                <c:pt idx="10542">
                  <c:v>0.1</c:v>
                </c:pt>
                <c:pt idx="10543">
                  <c:v>0.1</c:v>
                </c:pt>
                <c:pt idx="10544">
                  <c:v>0.1</c:v>
                </c:pt>
                <c:pt idx="10545">
                  <c:v>0.1</c:v>
                </c:pt>
                <c:pt idx="10546">
                  <c:v>0.1</c:v>
                </c:pt>
                <c:pt idx="10547">
                  <c:v>0.1</c:v>
                </c:pt>
                <c:pt idx="10548">
                  <c:v>0.1</c:v>
                </c:pt>
                <c:pt idx="10549">
                  <c:v>0.1</c:v>
                </c:pt>
                <c:pt idx="10550">
                  <c:v>0.1</c:v>
                </c:pt>
                <c:pt idx="10551">
                  <c:v>0.1</c:v>
                </c:pt>
                <c:pt idx="10552">
                  <c:v>0.1</c:v>
                </c:pt>
                <c:pt idx="10553">
                  <c:v>0.1</c:v>
                </c:pt>
                <c:pt idx="10554">
                  <c:v>0.1</c:v>
                </c:pt>
                <c:pt idx="10555">
                  <c:v>0.1</c:v>
                </c:pt>
                <c:pt idx="10556">
                  <c:v>0.1</c:v>
                </c:pt>
                <c:pt idx="10557">
                  <c:v>0.1</c:v>
                </c:pt>
                <c:pt idx="10558">
                  <c:v>0.1</c:v>
                </c:pt>
                <c:pt idx="10559">
                  <c:v>0.1</c:v>
                </c:pt>
                <c:pt idx="10560">
                  <c:v>0.1</c:v>
                </c:pt>
                <c:pt idx="10561">
                  <c:v>0.1</c:v>
                </c:pt>
                <c:pt idx="10562">
                  <c:v>0.1</c:v>
                </c:pt>
                <c:pt idx="10563">
                  <c:v>0.1</c:v>
                </c:pt>
                <c:pt idx="10564">
                  <c:v>0.1</c:v>
                </c:pt>
                <c:pt idx="10565">
                  <c:v>0.1</c:v>
                </c:pt>
                <c:pt idx="10566">
                  <c:v>0.1</c:v>
                </c:pt>
                <c:pt idx="10567">
                  <c:v>0.1</c:v>
                </c:pt>
                <c:pt idx="10568">
                  <c:v>0.1</c:v>
                </c:pt>
                <c:pt idx="10569">
                  <c:v>0.1</c:v>
                </c:pt>
                <c:pt idx="10570">
                  <c:v>0.1</c:v>
                </c:pt>
                <c:pt idx="10571">
                  <c:v>0.1</c:v>
                </c:pt>
                <c:pt idx="10572">
                  <c:v>0.1</c:v>
                </c:pt>
                <c:pt idx="10573">
                  <c:v>0.1</c:v>
                </c:pt>
                <c:pt idx="10574">
                  <c:v>0.1</c:v>
                </c:pt>
                <c:pt idx="10575">
                  <c:v>0.1</c:v>
                </c:pt>
                <c:pt idx="10576">
                  <c:v>0.1</c:v>
                </c:pt>
                <c:pt idx="10577">
                  <c:v>0.1</c:v>
                </c:pt>
                <c:pt idx="10578">
                  <c:v>0.1</c:v>
                </c:pt>
                <c:pt idx="10579">
                  <c:v>0.1</c:v>
                </c:pt>
                <c:pt idx="10580">
                  <c:v>0.11</c:v>
                </c:pt>
                <c:pt idx="10581">
                  <c:v>0.11</c:v>
                </c:pt>
                <c:pt idx="10582">
                  <c:v>0.1</c:v>
                </c:pt>
                <c:pt idx="10583">
                  <c:v>0.1</c:v>
                </c:pt>
                <c:pt idx="10584">
                  <c:v>0.1</c:v>
                </c:pt>
                <c:pt idx="10585">
                  <c:v>0.1</c:v>
                </c:pt>
                <c:pt idx="10586">
                  <c:v>0.1</c:v>
                </c:pt>
                <c:pt idx="10587">
                  <c:v>0.1</c:v>
                </c:pt>
                <c:pt idx="10588">
                  <c:v>0.1</c:v>
                </c:pt>
                <c:pt idx="10589">
                  <c:v>0.1</c:v>
                </c:pt>
                <c:pt idx="10590">
                  <c:v>0.1</c:v>
                </c:pt>
                <c:pt idx="10591">
                  <c:v>0.1</c:v>
                </c:pt>
                <c:pt idx="10592">
                  <c:v>0.1</c:v>
                </c:pt>
                <c:pt idx="10593">
                  <c:v>0.1</c:v>
                </c:pt>
                <c:pt idx="10594">
                  <c:v>0.1</c:v>
                </c:pt>
                <c:pt idx="10595">
                  <c:v>0.1</c:v>
                </c:pt>
                <c:pt idx="10596">
                  <c:v>0.1</c:v>
                </c:pt>
                <c:pt idx="10597">
                  <c:v>0.1</c:v>
                </c:pt>
                <c:pt idx="10598">
                  <c:v>0.1</c:v>
                </c:pt>
                <c:pt idx="10599">
                  <c:v>0.1</c:v>
                </c:pt>
                <c:pt idx="10600">
                  <c:v>0.1</c:v>
                </c:pt>
                <c:pt idx="10601">
                  <c:v>0.1</c:v>
                </c:pt>
                <c:pt idx="10602">
                  <c:v>0.1</c:v>
                </c:pt>
                <c:pt idx="10603">
                  <c:v>0.1</c:v>
                </c:pt>
                <c:pt idx="10604">
                  <c:v>0.1</c:v>
                </c:pt>
                <c:pt idx="10605">
                  <c:v>0.1</c:v>
                </c:pt>
                <c:pt idx="10606">
                  <c:v>0.1</c:v>
                </c:pt>
                <c:pt idx="10607">
                  <c:v>0.1</c:v>
                </c:pt>
                <c:pt idx="10608">
                  <c:v>0.1</c:v>
                </c:pt>
                <c:pt idx="10609">
                  <c:v>0.1</c:v>
                </c:pt>
                <c:pt idx="10610">
                  <c:v>0.1</c:v>
                </c:pt>
                <c:pt idx="10611">
                  <c:v>0.1</c:v>
                </c:pt>
                <c:pt idx="10612">
                  <c:v>0.1</c:v>
                </c:pt>
                <c:pt idx="10613">
                  <c:v>0.1</c:v>
                </c:pt>
                <c:pt idx="10614">
                  <c:v>0.1</c:v>
                </c:pt>
                <c:pt idx="10615">
                  <c:v>0.1</c:v>
                </c:pt>
                <c:pt idx="10616">
                  <c:v>0.1</c:v>
                </c:pt>
                <c:pt idx="10617">
                  <c:v>0.11</c:v>
                </c:pt>
                <c:pt idx="10618">
                  <c:v>0.11</c:v>
                </c:pt>
                <c:pt idx="10619">
                  <c:v>0.11</c:v>
                </c:pt>
                <c:pt idx="10620">
                  <c:v>0.1</c:v>
                </c:pt>
                <c:pt idx="10621">
                  <c:v>0.1</c:v>
                </c:pt>
                <c:pt idx="10622">
                  <c:v>0.1</c:v>
                </c:pt>
                <c:pt idx="10623">
                  <c:v>0.1</c:v>
                </c:pt>
                <c:pt idx="10624">
                  <c:v>0.1</c:v>
                </c:pt>
                <c:pt idx="10625">
                  <c:v>0.1</c:v>
                </c:pt>
                <c:pt idx="10626">
                  <c:v>0.1</c:v>
                </c:pt>
                <c:pt idx="10627">
                  <c:v>0.1</c:v>
                </c:pt>
                <c:pt idx="10628">
                  <c:v>0.1</c:v>
                </c:pt>
                <c:pt idx="10629">
                  <c:v>0.1</c:v>
                </c:pt>
                <c:pt idx="10630">
                  <c:v>0.1</c:v>
                </c:pt>
                <c:pt idx="10631">
                  <c:v>0.1</c:v>
                </c:pt>
                <c:pt idx="10632">
                  <c:v>0.1</c:v>
                </c:pt>
                <c:pt idx="10633">
                  <c:v>0.1</c:v>
                </c:pt>
                <c:pt idx="10634">
                  <c:v>0.1</c:v>
                </c:pt>
                <c:pt idx="10635">
                  <c:v>0.1</c:v>
                </c:pt>
                <c:pt idx="10636">
                  <c:v>0.1</c:v>
                </c:pt>
                <c:pt idx="10637">
                  <c:v>0.1</c:v>
                </c:pt>
                <c:pt idx="10638">
                  <c:v>0.1</c:v>
                </c:pt>
                <c:pt idx="10639">
                  <c:v>0.11</c:v>
                </c:pt>
                <c:pt idx="10640">
                  <c:v>0.1</c:v>
                </c:pt>
                <c:pt idx="10641">
                  <c:v>0.1</c:v>
                </c:pt>
                <c:pt idx="10642">
                  <c:v>0.1</c:v>
                </c:pt>
                <c:pt idx="10643">
                  <c:v>0.1</c:v>
                </c:pt>
                <c:pt idx="10644">
                  <c:v>0.1</c:v>
                </c:pt>
                <c:pt idx="10645">
                  <c:v>0.1</c:v>
                </c:pt>
                <c:pt idx="10646">
                  <c:v>0.1</c:v>
                </c:pt>
                <c:pt idx="10647">
                  <c:v>0.1</c:v>
                </c:pt>
                <c:pt idx="10648">
                  <c:v>0.1</c:v>
                </c:pt>
                <c:pt idx="10649">
                  <c:v>0.1</c:v>
                </c:pt>
                <c:pt idx="10650">
                  <c:v>0.1</c:v>
                </c:pt>
                <c:pt idx="10651">
                  <c:v>0.1</c:v>
                </c:pt>
                <c:pt idx="10652">
                  <c:v>0.1</c:v>
                </c:pt>
                <c:pt idx="10653">
                  <c:v>0.1</c:v>
                </c:pt>
                <c:pt idx="10654">
                  <c:v>0.1</c:v>
                </c:pt>
                <c:pt idx="10655">
                  <c:v>0.1</c:v>
                </c:pt>
                <c:pt idx="10656">
                  <c:v>0.1</c:v>
                </c:pt>
                <c:pt idx="10657">
                  <c:v>0.1</c:v>
                </c:pt>
                <c:pt idx="10658">
                  <c:v>0.1</c:v>
                </c:pt>
                <c:pt idx="10659">
                  <c:v>0.1</c:v>
                </c:pt>
                <c:pt idx="10660">
                  <c:v>0.1</c:v>
                </c:pt>
                <c:pt idx="10661">
                  <c:v>0.1</c:v>
                </c:pt>
                <c:pt idx="10662">
                  <c:v>0.1</c:v>
                </c:pt>
                <c:pt idx="10663">
                  <c:v>0.1</c:v>
                </c:pt>
                <c:pt idx="10664">
                  <c:v>0.09</c:v>
                </c:pt>
                <c:pt idx="10665">
                  <c:v>0.09</c:v>
                </c:pt>
                <c:pt idx="10666">
                  <c:v>0.09</c:v>
                </c:pt>
                <c:pt idx="10667">
                  <c:v>0.09</c:v>
                </c:pt>
                <c:pt idx="10668">
                  <c:v>0.09</c:v>
                </c:pt>
                <c:pt idx="10669">
                  <c:v>0.09</c:v>
                </c:pt>
                <c:pt idx="10670">
                  <c:v>0.1</c:v>
                </c:pt>
                <c:pt idx="10671">
                  <c:v>0.1</c:v>
                </c:pt>
                <c:pt idx="10672">
                  <c:v>0.1</c:v>
                </c:pt>
                <c:pt idx="10673">
                  <c:v>0.1</c:v>
                </c:pt>
                <c:pt idx="10674">
                  <c:v>0.1</c:v>
                </c:pt>
                <c:pt idx="10675">
                  <c:v>0.1</c:v>
                </c:pt>
                <c:pt idx="10676">
                  <c:v>0.1</c:v>
                </c:pt>
                <c:pt idx="10677">
                  <c:v>0.1</c:v>
                </c:pt>
                <c:pt idx="10678">
                  <c:v>0.1</c:v>
                </c:pt>
                <c:pt idx="10679">
                  <c:v>0.1</c:v>
                </c:pt>
                <c:pt idx="10680">
                  <c:v>0.1</c:v>
                </c:pt>
                <c:pt idx="10681">
                  <c:v>0.1</c:v>
                </c:pt>
                <c:pt idx="10682">
                  <c:v>0.1</c:v>
                </c:pt>
                <c:pt idx="10683">
                  <c:v>0.1</c:v>
                </c:pt>
                <c:pt idx="10684">
                  <c:v>0.1</c:v>
                </c:pt>
                <c:pt idx="10685">
                  <c:v>0.1</c:v>
                </c:pt>
                <c:pt idx="10686">
                  <c:v>0.1</c:v>
                </c:pt>
                <c:pt idx="10687">
                  <c:v>0.1</c:v>
                </c:pt>
                <c:pt idx="10688">
                  <c:v>0.1</c:v>
                </c:pt>
                <c:pt idx="10689">
                  <c:v>0.1</c:v>
                </c:pt>
                <c:pt idx="10690">
                  <c:v>0.1</c:v>
                </c:pt>
                <c:pt idx="10691">
                  <c:v>0.09</c:v>
                </c:pt>
                <c:pt idx="10692">
                  <c:v>0.1</c:v>
                </c:pt>
                <c:pt idx="10693">
                  <c:v>0.1</c:v>
                </c:pt>
                <c:pt idx="10694">
                  <c:v>0.1</c:v>
                </c:pt>
                <c:pt idx="10695">
                  <c:v>0.1</c:v>
                </c:pt>
                <c:pt idx="10696">
                  <c:v>0.1</c:v>
                </c:pt>
                <c:pt idx="10697">
                  <c:v>0.1</c:v>
                </c:pt>
                <c:pt idx="10698">
                  <c:v>0.1</c:v>
                </c:pt>
                <c:pt idx="10699">
                  <c:v>0.1</c:v>
                </c:pt>
                <c:pt idx="10700">
                  <c:v>0.09</c:v>
                </c:pt>
                <c:pt idx="10701">
                  <c:v>0.09</c:v>
                </c:pt>
                <c:pt idx="10702">
                  <c:v>0.1</c:v>
                </c:pt>
                <c:pt idx="10703">
                  <c:v>0.1</c:v>
                </c:pt>
                <c:pt idx="10704">
                  <c:v>0.1</c:v>
                </c:pt>
                <c:pt idx="10705">
                  <c:v>0.09</c:v>
                </c:pt>
                <c:pt idx="10706">
                  <c:v>0.09</c:v>
                </c:pt>
                <c:pt idx="10707">
                  <c:v>0.09</c:v>
                </c:pt>
                <c:pt idx="10708">
                  <c:v>0.09</c:v>
                </c:pt>
                <c:pt idx="10709">
                  <c:v>0.09</c:v>
                </c:pt>
                <c:pt idx="10710">
                  <c:v>0.1</c:v>
                </c:pt>
                <c:pt idx="10711">
                  <c:v>0.1</c:v>
                </c:pt>
                <c:pt idx="10712">
                  <c:v>0.1</c:v>
                </c:pt>
                <c:pt idx="10713">
                  <c:v>0.1</c:v>
                </c:pt>
                <c:pt idx="10714">
                  <c:v>0.1</c:v>
                </c:pt>
                <c:pt idx="10715">
                  <c:v>0.1</c:v>
                </c:pt>
                <c:pt idx="10716">
                  <c:v>0.1</c:v>
                </c:pt>
                <c:pt idx="10717">
                  <c:v>0.1</c:v>
                </c:pt>
                <c:pt idx="10718">
                  <c:v>0.1</c:v>
                </c:pt>
                <c:pt idx="10719">
                  <c:v>0.1</c:v>
                </c:pt>
                <c:pt idx="10720">
                  <c:v>0.1</c:v>
                </c:pt>
                <c:pt idx="10721">
                  <c:v>0.1</c:v>
                </c:pt>
                <c:pt idx="10722">
                  <c:v>0.1</c:v>
                </c:pt>
                <c:pt idx="10723">
                  <c:v>0.1</c:v>
                </c:pt>
                <c:pt idx="10724">
                  <c:v>0.1</c:v>
                </c:pt>
                <c:pt idx="10725">
                  <c:v>0.1</c:v>
                </c:pt>
                <c:pt idx="10726">
                  <c:v>0.09</c:v>
                </c:pt>
                <c:pt idx="10727">
                  <c:v>0.1</c:v>
                </c:pt>
                <c:pt idx="10728">
                  <c:v>0.1</c:v>
                </c:pt>
                <c:pt idx="10729">
                  <c:v>0.1</c:v>
                </c:pt>
                <c:pt idx="10730">
                  <c:v>0.1</c:v>
                </c:pt>
                <c:pt idx="10731">
                  <c:v>0.1</c:v>
                </c:pt>
                <c:pt idx="10732">
                  <c:v>0.1</c:v>
                </c:pt>
                <c:pt idx="10733">
                  <c:v>0.1</c:v>
                </c:pt>
                <c:pt idx="10734">
                  <c:v>0.1</c:v>
                </c:pt>
                <c:pt idx="10735">
                  <c:v>0.1</c:v>
                </c:pt>
                <c:pt idx="10736">
                  <c:v>0.1</c:v>
                </c:pt>
                <c:pt idx="10737">
                  <c:v>0.1</c:v>
                </c:pt>
                <c:pt idx="10738">
                  <c:v>0.1</c:v>
                </c:pt>
                <c:pt idx="10739">
                  <c:v>0.1</c:v>
                </c:pt>
                <c:pt idx="10740">
                  <c:v>0.1</c:v>
                </c:pt>
                <c:pt idx="10741">
                  <c:v>0.1</c:v>
                </c:pt>
                <c:pt idx="10742">
                  <c:v>0.11</c:v>
                </c:pt>
                <c:pt idx="10743">
                  <c:v>0.11</c:v>
                </c:pt>
                <c:pt idx="10744">
                  <c:v>0.11</c:v>
                </c:pt>
                <c:pt idx="10745">
                  <c:v>0.11</c:v>
                </c:pt>
                <c:pt idx="10746">
                  <c:v>0.1</c:v>
                </c:pt>
                <c:pt idx="10747">
                  <c:v>0.1</c:v>
                </c:pt>
                <c:pt idx="10748">
                  <c:v>0.1</c:v>
                </c:pt>
                <c:pt idx="10749">
                  <c:v>0.1</c:v>
                </c:pt>
                <c:pt idx="10750">
                  <c:v>0.1</c:v>
                </c:pt>
                <c:pt idx="10751">
                  <c:v>0.1</c:v>
                </c:pt>
                <c:pt idx="10752">
                  <c:v>0.1</c:v>
                </c:pt>
                <c:pt idx="10753">
                  <c:v>0.1</c:v>
                </c:pt>
                <c:pt idx="10754">
                  <c:v>0.1</c:v>
                </c:pt>
                <c:pt idx="10755">
                  <c:v>0.1</c:v>
                </c:pt>
                <c:pt idx="10756">
                  <c:v>0.1</c:v>
                </c:pt>
                <c:pt idx="10757">
                  <c:v>0.1</c:v>
                </c:pt>
                <c:pt idx="10758">
                  <c:v>0.1</c:v>
                </c:pt>
                <c:pt idx="10759">
                  <c:v>0.1</c:v>
                </c:pt>
                <c:pt idx="10760">
                  <c:v>0.11</c:v>
                </c:pt>
                <c:pt idx="10761">
                  <c:v>0.11</c:v>
                </c:pt>
                <c:pt idx="10762">
                  <c:v>0.11</c:v>
                </c:pt>
                <c:pt idx="10763">
                  <c:v>0.11</c:v>
                </c:pt>
                <c:pt idx="10764">
                  <c:v>0.11</c:v>
                </c:pt>
                <c:pt idx="10765">
                  <c:v>0.11</c:v>
                </c:pt>
                <c:pt idx="10766">
                  <c:v>0.1</c:v>
                </c:pt>
                <c:pt idx="10767">
                  <c:v>0.11</c:v>
                </c:pt>
                <c:pt idx="10768">
                  <c:v>0.11</c:v>
                </c:pt>
                <c:pt idx="10769">
                  <c:v>0.11</c:v>
                </c:pt>
                <c:pt idx="10770">
                  <c:v>0.11</c:v>
                </c:pt>
                <c:pt idx="10771">
                  <c:v>0.11</c:v>
                </c:pt>
                <c:pt idx="10772">
                  <c:v>0.11</c:v>
                </c:pt>
                <c:pt idx="10773">
                  <c:v>0.11</c:v>
                </c:pt>
                <c:pt idx="10774">
                  <c:v>0.1</c:v>
                </c:pt>
                <c:pt idx="10775">
                  <c:v>0.1</c:v>
                </c:pt>
                <c:pt idx="10776">
                  <c:v>0.11</c:v>
                </c:pt>
                <c:pt idx="10777">
                  <c:v>0.1</c:v>
                </c:pt>
                <c:pt idx="10778">
                  <c:v>0.1</c:v>
                </c:pt>
                <c:pt idx="10779">
                  <c:v>0.1</c:v>
                </c:pt>
                <c:pt idx="10780">
                  <c:v>0.11</c:v>
                </c:pt>
                <c:pt idx="10781">
                  <c:v>0.11</c:v>
                </c:pt>
                <c:pt idx="10782">
                  <c:v>0.11</c:v>
                </c:pt>
                <c:pt idx="10783">
                  <c:v>0.11</c:v>
                </c:pt>
                <c:pt idx="10784">
                  <c:v>0.11</c:v>
                </c:pt>
                <c:pt idx="10785">
                  <c:v>0.11</c:v>
                </c:pt>
                <c:pt idx="10786">
                  <c:v>0.11</c:v>
                </c:pt>
                <c:pt idx="10787">
                  <c:v>0.11</c:v>
                </c:pt>
                <c:pt idx="10788">
                  <c:v>0.11</c:v>
                </c:pt>
                <c:pt idx="10789">
                  <c:v>0.11</c:v>
                </c:pt>
                <c:pt idx="10790">
                  <c:v>0.11</c:v>
                </c:pt>
                <c:pt idx="10791">
                  <c:v>0.11</c:v>
                </c:pt>
                <c:pt idx="10792">
                  <c:v>0.11</c:v>
                </c:pt>
                <c:pt idx="10793">
                  <c:v>0.11</c:v>
                </c:pt>
                <c:pt idx="10794">
                  <c:v>0.11</c:v>
                </c:pt>
                <c:pt idx="10795">
                  <c:v>0.11</c:v>
                </c:pt>
                <c:pt idx="10796">
                  <c:v>0.11</c:v>
                </c:pt>
                <c:pt idx="10797">
                  <c:v>0.11</c:v>
                </c:pt>
                <c:pt idx="10798">
                  <c:v>0.11</c:v>
                </c:pt>
                <c:pt idx="10799">
                  <c:v>0.11</c:v>
                </c:pt>
                <c:pt idx="10800">
                  <c:v>0.11</c:v>
                </c:pt>
                <c:pt idx="10801">
                  <c:v>0.11</c:v>
                </c:pt>
                <c:pt idx="10802">
                  <c:v>0.11</c:v>
                </c:pt>
                <c:pt idx="10803">
                  <c:v>0.11</c:v>
                </c:pt>
                <c:pt idx="10804">
                  <c:v>0.11</c:v>
                </c:pt>
                <c:pt idx="10805">
                  <c:v>0.11</c:v>
                </c:pt>
                <c:pt idx="10806">
                  <c:v>0.11</c:v>
                </c:pt>
                <c:pt idx="10807">
                  <c:v>0.11</c:v>
                </c:pt>
                <c:pt idx="10808">
                  <c:v>0.11</c:v>
                </c:pt>
                <c:pt idx="10809">
                  <c:v>0.11</c:v>
                </c:pt>
                <c:pt idx="10810">
                  <c:v>0.11</c:v>
                </c:pt>
                <c:pt idx="10811">
                  <c:v>0.1</c:v>
                </c:pt>
                <c:pt idx="10812">
                  <c:v>0.11</c:v>
                </c:pt>
                <c:pt idx="10813">
                  <c:v>0.11</c:v>
                </c:pt>
                <c:pt idx="10814">
                  <c:v>0.11</c:v>
                </c:pt>
                <c:pt idx="10815">
                  <c:v>0.11</c:v>
                </c:pt>
                <c:pt idx="10816">
                  <c:v>0.11</c:v>
                </c:pt>
                <c:pt idx="10817">
                  <c:v>0.11</c:v>
                </c:pt>
                <c:pt idx="10818">
                  <c:v>0.11</c:v>
                </c:pt>
                <c:pt idx="10819">
                  <c:v>0.11</c:v>
                </c:pt>
                <c:pt idx="10820">
                  <c:v>0.11</c:v>
                </c:pt>
                <c:pt idx="10821">
                  <c:v>0.11</c:v>
                </c:pt>
                <c:pt idx="10822">
                  <c:v>0.11</c:v>
                </c:pt>
                <c:pt idx="10823">
                  <c:v>0.11</c:v>
                </c:pt>
                <c:pt idx="10824">
                  <c:v>0.11</c:v>
                </c:pt>
                <c:pt idx="10825">
                  <c:v>0.11</c:v>
                </c:pt>
                <c:pt idx="10826">
                  <c:v>0.1</c:v>
                </c:pt>
                <c:pt idx="10827">
                  <c:v>0.11</c:v>
                </c:pt>
                <c:pt idx="10828">
                  <c:v>0.1</c:v>
                </c:pt>
                <c:pt idx="10829">
                  <c:v>0.11</c:v>
                </c:pt>
                <c:pt idx="10830">
                  <c:v>0.11</c:v>
                </c:pt>
                <c:pt idx="10831">
                  <c:v>0.11</c:v>
                </c:pt>
                <c:pt idx="10832">
                  <c:v>0.11</c:v>
                </c:pt>
                <c:pt idx="10833">
                  <c:v>0.11</c:v>
                </c:pt>
                <c:pt idx="10834">
                  <c:v>0.11</c:v>
                </c:pt>
                <c:pt idx="10835">
                  <c:v>0.11</c:v>
                </c:pt>
                <c:pt idx="10836">
                  <c:v>0.11</c:v>
                </c:pt>
                <c:pt idx="10837">
                  <c:v>0.1</c:v>
                </c:pt>
                <c:pt idx="10838">
                  <c:v>0.11</c:v>
                </c:pt>
                <c:pt idx="10839">
                  <c:v>0.1</c:v>
                </c:pt>
                <c:pt idx="10840">
                  <c:v>0.1</c:v>
                </c:pt>
                <c:pt idx="10841">
                  <c:v>0.1</c:v>
                </c:pt>
                <c:pt idx="10842">
                  <c:v>0.1</c:v>
                </c:pt>
                <c:pt idx="10843">
                  <c:v>0.11</c:v>
                </c:pt>
                <c:pt idx="10844">
                  <c:v>0.11</c:v>
                </c:pt>
                <c:pt idx="10845">
                  <c:v>0.11</c:v>
                </c:pt>
                <c:pt idx="10846">
                  <c:v>0.1</c:v>
                </c:pt>
                <c:pt idx="10847">
                  <c:v>0.11</c:v>
                </c:pt>
                <c:pt idx="10848">
                  <c:v>0.11</c:v>
                </c:pt>
                <c:pt idx="10849">
                  <c:v>0.11</c:v>
                </c:pt>
                <c:pt idx="10850">
                  <c:v>0.11</c:v>
                </c:pt>
                <c:pt idx="10851">
                  <c:v>0.11</c:v>
                </c:pt>
                <c:pt idx="10852">
                  <c:v>0.11</c:v>
                </c:pt>
                <c:pt idx="10853">
                  <c:v>0.11</c:v>
                </c:pt>
                <c:pt idx="10854">
                  <c:v>0.11</c:v>
                </c:pt>
                <c:pt idx="10855">
                  <c:v>0.11</c:v>
                </c:pt>
                <c:pt idx="10856">
                  <c:v>0.11</c:v>
                </c:pt>
                <c:pt idx="10857">
                  <c:v>0.1</c:v>
                </c:pt>
                <c:pt idx="10858">
                  <c:v>0.1</c:v>
                </c:pt>
                <c:pt idx="10859">
                  <c:v>0.11</c:v>
                </c:pt>
                <c:pt idx="10860">
                  <c:v>0.11</c:v>
                </c:pt>
                <c:pt idx="10861">
                  <c:v>0.11</c:v>
                </c:pt>
                <c:pt idx="10862">
                  <c:v>0.11</c:v>
                </c:pt>
                <c:pt idx="10863">
                  <c:v>0.11</c:v>
                </c:pt>
                <c:pt idx="10864">
                  <c:v>0.11</c:v>
                </c:pt>
                <c:pt idx="10865">
                  <c:v>0.11</c:v>
                </c:pt>
                <c:pt idx="10866">
                  <c:v>0.11</c:v>
                </c:pt>
                <c:pt idx="10867">
                  <c:v>0.11</c:v>
                </c:pt>
                <c:pt idx="10868">
                  <c:v>0.11</c:v>
                </c:pt>
                <c:pt idx="10869">
                  <c:v>0.11</c:v>
                </c:pt>
                <c:pt idx="10870">
                  <c:v>0.11</c:v>
                </c:pt>
                <c:pt idx="10871">
                  <c:v>0.11</c:v>
                </c:pt>
                <c:pt idx="10872">
                  <c:v>0.11</c:v>
                </c:pt>
                <c:pt idx="10873">
                  <c:v>0.11</c:v>
                </c:pt>
                <c:pt idx="10874">
                  <c:v>0.11</c:v>
                </c:pt>
                <c:pt idx="10875">
                  <c:v>0.11</c:v>
                </c:pt>
                <c:pt idx="10876">
                  <c:v>0.11</c:v>
                </c:pt>
                <c:pt idx="10877">
                  <c:v>0.11</c:v>
                </c:pt>
                <c:pt idx="10878">
                  <c:v>0.11</c:v>
                </c:pt>
                <c:pt idx="10879">
                  <c:v>0.11</c:v>
                </c:pt>
                <c:pt idx="10880">
                  <c:v>0.1</c:v>
                </c:pt>
                <c:pt idx="10881">
                  <c:v>0.1</c:v>
                </c:pt>
                <c:pt idx="10882">
                  <c:v>0.11</c:v>
                </c:pt>
                <c:pt idx="10883">
                  <c:v>0.1</c:v>
                </c:pt>
                <c:pt idx="10884">
                  <c:v>0.1</c:v>
                </c:pt>
                <c:pt idx="10885">
                  <c:v>0.1</c:v>
                </c:pt>
                <c:pt idx="10886">
                  <c:v>0.1</c:v>
                </c:pt>
                <c:pt idx="10887">
                  <c:v>0.1</c:v>
                </c:pt>
                <c:pt idx="10888">
                  <c:v>0.11</c:v>
                </c:pt>
                <c:pt idx="10889">
                  <c:v>0.1</c:v>
                </c:pt>
                <c:pt idx="10890">
                  <c:v>0.1</c:v>
                </c:pt>
                <c:pt idx="10891">
                  <c:v>0.1</c:v>
                </c:pt>
                <c:pt idx="10892">
                  <c:v>0.1</c:v>
                </c:pt>
                <c:pt idx="10893">
                  <c:v>0.1</c:v>
                </c:pt>
                <c:pt idx="10894">
                  <c:v>0.1</c:v>
                </c:pt>
                <c:pt idx="10895">
                  <c:v>0.1</c:v>
                </c:pt>
                <c:pt idx="10896">
                  <c:v>0.1</c:v>
                </c:pt>
                <c:pt idx="10897">
                  <c:v>0.1</c:v>
                </c:pt>
                <c:pt idx="10898">
                  <c:v>0.11</c:v>
                </c:pt>
                <c:pt idx="10899">
                  <c:v>0.11</c:v>
                </c:pt>
                <c:pt idx="10900">
                  <c:v>0.1</c:v>
                </c:pt>
                <c:pt idx="10901">
                  <c:v>0.1</c:v>
                </c:pt>
                <c:pt idx="10902">
                  <c:v>0.1</c:v>
                </c:pt>
                <c:pt idx="10903">
                  <c:v>0.1</c:v>
                </c:pt>
                <c:pt idx="10904">
                  <c:v>0.11</c:v>
                </c:pt>
                <c:pt idx="10905">
                  <c:v>0.11</c:v>
                </c:pt>
                <c:pt idx="10906">
                  <c:v>0.11</c:v>
                </c:pt>
                <c:pt idx="10907">
                  <c:v>0.11</c:v>
                </c:pt>
                <c:pt idx="10908">
                  <c:v>0.11</c:v>
                </c:pt>
                <c:pt idx="10909">
                  <c:v>0.11</c:v>
                </c:pt>
                <c:pt idx="10910">
                  <c:v>0.1</c:v>
                </c:pt>
                <c:pt idx="10911">
                  <c:v>0.1</c:v>
                </c:pt>
                <c:pt idx="10912">
                  <c:v>0.1</c:v>
                </c:pt>
                <c:pt idx="10913">
                  <c:v>0.11</c:v>
                </c:pt>
                <c:pt idx="10914">
                  <c:v>0.11</c:v>
                </c:pt>
                <c:pt idx="10915">
                  <c:v>0.11</c:v>
                </c:pt>
                <c:pt idx="10916">
                  <c:v>0.11</c:v>
                </c:pt>
                <c:pt idx="10917">
                  <c:v>0.11</c:v>
                </c:pt>
                <c:pt idx="10918">
                  <c:v>0.11</c:v>
                </c:pt>
                <c:pt idx="10919">
                  <c:v>0.11</c:v>
                </c:pt>
                <c:pt idx="10920">
                  <c:v>0.11</c:v>
                </c:pt>
                <c:pt idx="10921">
                  <c:v>0.11</c:v>
                </c:pt>
                <c:pt idx="10922">
                  <c:v>0.11</c:v>
                </c:pt>
                <c:pt idx="10923">
                  <c:v>0.11</c:v>
                </c:pt>
                <c:pt idx="10924">
                  <c:v>0.11</c:v>
                </c:pt>
                <c:pt idx="10925">
                  <c:v>0.11</c:v>
                </c:pt>
                <c:pt idx="10926">
                  <c:v>0.11</c:v>
                </c:pt>
                <c:pt idx="10927">
                  <c:v>0.11</c:v>
                </c:pt>
                <c:pt idx="10928">
                  <c:v>0.11</c:v>
                </c:pt>
                <c:pt idx="10929">
                  <c:v>0.11</c:v>
                </c:pt>
                <c:pt idx="10930">
                  <c:v>0.11</c:v>
                </c:pt>
                <c:pt idx="10931">
                  <c:v>0.11</c:v>
                </c:pt>
                <c:pt idx="10932">
                  <c:v>0.11</c:v>
                </c:pt>
                <c:pt idx="10933">
                  <c:v>0.12</c:v>
                </c:pt>
                <c:pt idx="10934">
                  <c:v>0.12</c:v>
                </c:pt>
                <c:pt idx="10935">
                  <c:v>0.12</c:v>
                </c:pt>
                <c:pt idx="10936">
                  <c:v>0.11</c:v>
                </c:pt>
                <c:pt idx="10937">
                  <c:v>0.11</c:v>
                </c:pt>
                <c:pt idx="10938">
                  <c:v>0.11</c:v>
                </c:pt>
                <c:pt idx="10939">
                  <c:v>0.11</c:v>
                </c:pt>
                <c:pt idx="10940">
                  <c:v>0.11</c:v>
                </c:pt>
                <c:pt idx="10941">
                  <c:v>0.12</c:v>
                </c:pt>
                <c:pt idx="10942">
                  <c:v>0.12</c:v>
                </c:pt>
                <c:pt idx="10943">
                  <c:v>0.12</c:v>
                </c:pt>
                <c:pt idx="10944">
                  <c:v>0.12</c:v>
                </c:pt>
                <c:pt idx="10945">
                  <c:v>0.11</c:v>
                </c:pt>
                <c:pt idx="10946">
                  <c:v>0.12</c:v>
                </c:pt>
                <c:pt idx="10947">
                  <c:v>0.12</c:v>
                </c:pt>
                <c:pt idx="10948">
                  <c:v>0.12</c:v>
                </c:pt>
                <c:pt idx="10949">
                  <c:v>0.12</c:v>
                </c:pt>
                <c:pt idx="10950">
                  <c:v>0.12</c:v>
                </c:pt>
                <c:pt idx="10951">
                  <c:v>0.11</c:v>
                </c:pt>
                <c:pt idx="10952">
                  <c:v>0.11</c:v>
                </c:pt>
                <c:pt idx="10953">
                  <c:v>0.11</c:v>
                </c:pt>
                <c:pt idx="10954">
                  <c:v>0.11</c:v>
                </c:pt>
                <c:pt idx="10955">
                  <c:v>0.11</c:v>
                </c:pt>
                <c:pt idx="10956">
                  <c:v>0.11</c:v>
                </c:pt>
                <c:pt idx="10957">
                  <c:v>0.11</c:v>
                </c:pt>
                <c:pt idx="10958">
                  <c:v>0.11</c:v>
                </c:pt>
                <c:pt idx="10959">
                  <c:v>0.11</c:v>
                </c:pt>
                <c:pt idx="10960">
                  <c:v>0.11</c:v>
                </c:pt>
                <c:pt idx="10961">
                  <c:v>0.11</c:v>
                </c:pt>
                <c:pt idx="10962">
                  <c:v>0.11</c:v>
                </c:pt>
                <c:pt idx="10963">
                  <c:v>0.11</c:v>
                </c:pt>
                <c:pt idx="10964">
                  <c:v>0.12</c:v>
                </c:pt>
                <c:pt idx="10965">
                  <c:v>0.11</c:v>
                </c:pt>
                <c:pt idx="10966">
                  <c:v>0.11</c:v>
                </c:pt>
                <c:pt idx="10967">
                  <c:v>0.11</c:v>
                </c:pt>
                <c:pt idx="10968">
                  <c:v>0.11</c:v>
                </c:pt>
                <c:pt idx="10969">
                  <c:v>0.12</c:v>
                </c:pt>
                <c:pt idx="10970">
                  <c:v>0.11</c:v>
                </c:pt>
                <c:pt idx="10971">
                  <c:v>0.11</c:v>
                </c:pt>
                <c:pt idx="10972">
                  <c:v>0.11</c:v>
                </c:pt>
                <c:pt idx="10973">
                  <c:v>0.11</c:v>
                </c:pt>
                <c:pt idx="10974">
                  <c:v>0.11</c:v>
                </c:pt>
                <c:pt idx="10975">
                  <c:v>0.11</c:v>
                </c:pt>
                <c:pt idx="10976">
                  <c:v>0.11</c:v>
                </c:pt>
                <c:pt idx="10977">
                  <c:v>0.12</c:v>
                </c:pt>
                <c:pt idx="10978">
                  <c:v>0.11</c:v>
                </c:pt>
                <c:pt idx="10979">
                  <c:v>0.11</c:v>
                </c:pt>
                <c:pt idx="10980">
                  <c:v>0.11</c:v>
                </c:pt>
                <c:pt idx="10981">
                  <c:v>0.12</c:v>
                </c:pt>
                <c:pt idx="10982">
                  <c:v>0.11</c:v>
                </c:pt>
                <c:pt idx="10983">
                  <c:v>0.11</c:v>
                </c:pt>
                <c:pt idx="10984">
                  <c:v>0.11</c:v>
                </c:pt>
                <c:pt idx="10985">
                  <c:v>0.12</c:v>
                </c:pt>
                <c:pt idx="10986">
                  <c:v>0.12</c:v>
                </c:pt>
                <c:pt idx="10987">
                  <c:v>0.12</c:v>
                </c:pt>
                <c:pt idx="10988">
                  <c:v>0.12</c:v>
                </c:pt>
                <c:pt idx="10989">
                  <c:v>0.12</c:v>
                </c:pt>
                <c:pt idx="10990">
                  <c:v>0.12</c:v>
                </c:pt>
                <c:pt idx="10991">
                  <c:v>0.12</c:v>
                </c:pt>
                <c:pt idx="10992">
                  <c:v>0.12</c:v>
                </c:pt>
                <c:pt idx="10993">
                  <c:v>0.11</c:v>
                </c:pt>
                <c:pt idx="10994">
                  <c:v>0.12</c:v>
                </c:pt>
                <c:pt idx="10995">
                  <c:v>0.12</c:v>
                </c:pt>
                <c:pt idx="10996">
                  <c:v>0.12</c:v>
                </c:pt>
                <c:pt idx="10997">
                  <c:v>0.11</c:v>
                </c:pt>
                <c:pt idx="10998">
                  <c:v>0.11</c:v>
                </c:pt>
                <c:pt idx="10999">
                  <c:v>0.11</c:v>
                </c:pt>
                <c:pt idx="11000">
                  <c:v>0.11</c:v>
                </c:pt>
                <c:pt idx="11001">
                  <c:v>0.11</c:v>
                </c:pt>
                <c:pt idx="11002">
                  <c:v>0.11</c:v>
                </c:pt>
                <c:pt idx="11003">
                  <c:v>0.11</c:v>
                </c:pt>
                <c:pt idx="11004">
                  <c:v>0.11</c:v>
                </c:pt>
                <c:pt idx="11005">
                  <c:v>0.11</c:v>
                </c:pt>
                <c:pt idx="11006">
                  <c:v>0.11</c:v>
                </c:pt>
                <c:pt idx="11007">
                  <c:v>0.11</c:v>
                </c:pt>
                <c:pt idx="11008">
                  <c:v>0.11</c:v>
                </c:pt>
                <c:pt idx="11009">
                  <c:v>0.11</c:v>
                </c:pt>
                <c:pt idx="11010">
                  <c:v>0.11</c:v>
                </c:pt>
                <c:pt idx="11011">
                  <c:v>0.11</c:v>
                </c:pt>
                <c:pt idx="11012">
                  <c:v>0.11</c:v>
                </c:pt>
                <c:pt idx="11013">
                  <c:v>0.12</c:v>
                </c:pt>
                <c:pt idx="11014">
                  <c:v>0.11</c:v>
                </c:pt>
                <c:pt idx="11015">
                  <c:v>0.11</c:v>
                </c:pt>
                <c:pt idx="11016">
                  <c:v>0.11</c:v>
                </c:pt>
                <c:pt idx="11017">
                  <c:v>0.11</c:v>
                </c:pt>
                <c:pt idx="11018">
                  <c:v>0.11</c:v>
                </c:pt>
                <c:pt idx="11019">
                  <c:v>0.1</c:v>
                </c:pt>
                <c:pt idx="11020">
                  <c:v>0.1</c:v>
                </c:pt>
                <c:pt idx="11021">
                  <c:v>0.11</c:v>
                </c:pt>
                <c:pt idx="11022">
                  <c:v>0.11</c:v>
                </c:pt>
                <c:pt idx="11023">
                  <c:v>0.11</c:v>
                </c:pt>
                <c:pt idx="11024">
                  <c:v>0.11</c:v>
                </c:pt>
                <c:pt idx="11025">
                  <c:v>0.11</c:v>
                </c:pt>
                <c:pt idx="11026">
                  <c:v>0.11</c:v>
                </c:pt>
                <c:pt idx="11027">
                  <c:v>0.11</c:v>
                </c:pt>
                <c:pt idx="11028">
                  <c:v>0.11</c:v>
                </c:pt>
                <c:pt idx="11029">
                  <c:v>0.1</c:v>
                </c:pt>
                <c:pt idx="11030">
                  <c:v>0.11</c:v>
                </c:pt>
                <c:pt idx="11031">
                  <c:v>0.11</c:v>
                </c:pt>
                <c:pt idx="11032">
                  <c:v>0.11</c:v>
                </c:pt>
                <c:pt idx="11033">
                  <c:v>0.11</c:v>
                </c:pt>
                <c:pt idx="11034">
                  <c:v>0.11</c:v>
                </c:pt>
                <c:pt idx="11035">
                  <c:v>0.11</c:v>
                </c:pt>
                <c:pt idx="11036">
                  <c:v>0.11</c:v>
                </c:pt>
                <c:pt idx="11037">
                  <c:v>0.12</c:v>
                </c:pt>
                <c:pt idx="11038">
                  <c:v>0.11</c:v>
                </c:pt>
                <c:pt idx="11039">
                  <c:v>0.11</c:v>
                </c:pt>
                <c:pt idx="11040">
                  <c:v>0.11</c:v>
                </c:pt>
                <c:pt idx="11041">
                  <c:v>0.11</c:v>
                </c:pt>
                <c:pt idx="11042">
                  <c:v>0.11</c:v>
                </c:pt>
                <c:pt idx="11043">
                  <c:v>0.11</c:v>
                </c:pt>
                <c:pt idx="11044">
                  <c:v>0.11</c:v>
                </c:pt>
                <c:pt idx="11045">
                  <c:v>0.11</c:v>
                </c:pt>
                <c:pt idx="11046">
                  <c:v>0.12</c:v>
                </c:pt>
                <c:pt idx="11047">
                  <c:v>0.12</c:v>
                </c:pt>
                <c:pt idx="11048">
                  <c:v>0.12</c:v>
                </c:pt>
                <c:pt idx="11049">
                  <c:v>0.11</c:v>
                </c:pt>
                <c:pt idx="11050">
                  <c:v>0.12</c:v>
                </c:pt>
                <c:pt idx="11051">
                  <c:v>0.11</c:v>
                </c:pt>
                <c:pt idx="11052">
                  <c:v>0.11</c:v>
                </c:pt>
                <c:pt idx="11053">
                  <c:v>0.11</c:v>
                </c:pt>
                <c:pt idx="11054">
                  <c:v>0.11</c:v>
                </c:pt>
                <c:pt idx="11055">
                  <c:v>0.11</c:v>
                </c:pt>
                <c:pt idx="11056">
                  <c:v>0.11</c:v>
                </c:pt>
                <c:pt idx="11057">
                  <c:v>0.11</c:v>
                </c:pt>
                <c:pt idx="11058">
                  <c:v>0.12</c:v>
                </c:pt>
                <c:pt idx="11059">
                  <c:v>0.11</c:v>
                </c:pt>
                <c:pt idx="11060">
                  <c:v>0.11</c:v>
                </c:pt>
                <c:pt idx="11061">
                  <c:v>0.11</c:v>
                </c:pt>
                <c:pt idx="11062">
                  <c:v>0.11</c:v>
                </c:pt>
                <c:pt idx="11063">
                  <c:v>0.12</c:v>
                </c:pt>
                <c:pt idx="11064">
                  <c:v>0.12</c:v>
                </c:pt>
                <c:pt idx="11065">
                  <c:v>0.12</c:v>
                </c:pt>
                <c:pt idx="11066">
                  <c:v>0.12</c:v>
                </c:pt>
                <c:pt idx="11067">
                  <c:v>0.12</c:v>
                </c:pt>
                <c:pt idx="11068">
                  <c:v>0.11</c:v>
                </c:pt>
                <c:pt idx="11069">
                  <c:v>0.11</c:v>
                </c:pt>
                <c:pt idx="11070">
                  <c:v>0.11</c:v>
                </c:pt>
                <c:pt idx="11071">
                  <c:v>0.11</c:v>
                </c:pt>
                <c:pt idx="11072">
                  <c:v>0.12</c:v>
                </c:pt>
                <c:pt idx="11073">
                  <c:v>0.12</c:v>
                </c:pt>
                <c:pt idx="11074">
                  <c:v>0.12</c:v>
                </c:pt>
                <c:pt idx="11075">
                  <c:v>0.12</c:v>
                </c:pt>
                <c:pt idx="11076">
                  <c:v>0.11</c:v>
                </c:pt>
                <c:pt idx="11077">
                  <c:v>0.11</c:v>
                </c:pt>
                <c:pt idx="11078">
                  <c:v>0.12</c:v>
                </c:pt>
                <c:pt idx="11079">
                  <c:v>0.11</c:v>
                </c:pt>
                <c:pt idx="11080">
                  <c:v>0.12</c:v>
                </c:pt>
                <c:pt idx="11081">
                  <c:v>0.12</c:v>
                </c:pt>
                <c:pt idx="11082">
                  <c:v>0.12</c:v>
                </c:pt>
                <c:pt idx="11083">
                  <c:v>0.11</c:v>
                </c:pt>
                <c:pt idx="11084">
                  <c:v>0.11</c:v>
                </c:pt>
                <c:pt idx="11085">
                  <c:v>0.11</c:v>
                </c:pt>
                <c:pt idx="11086">
                  <c:v>0.11</c:v>
                </c:pt>
                <c:pt idx="11087">
                  <c:v>0.11</c:v>
                </c:pt>
                <c:pt idx="11088">
                  <c:v>0.11</c:v>
                </c:pt>
                <c:pt idx="11089">
                  <c:v>0.11</c:v>
                </c:pt>
                <c:pt idx="11090">
                  <c:v>0.11</c:v>
                </c:pt>
                <c:pt idx="11091">
                  <c:v>0.11</c:v>
                </c:pt>
                <c:pt idx="11092">
                  <c:v>0.11</c:v>
                </c:pt>
                <c:pt idx="11093">
                  <c:v>0.11</c:v>
                </c:pt>
                <c:pt idx="11094">
                  <c:v>0.11</c:v>
                </c:pt>
                <c:pt idx="11095">
                  <c:v>0.11</c:v>
                </c:pt>
                <c:pt idx="11096">
                  <c:v>0.11</c:v>
                </c:pt>
                <c:pt idx="11097">
                  <c:v>0.11</c:v>
                </c:pt>
                <c:pt idx="11098">
                  <c:v>0.11</c:v>
                </c:pt>
                <c:pt idx="11099">
                  <c:v>0.11</c:v>
                </c:pt>
                <c:pt idx="11100">
                  <c:v>0.12</c:v>
                </c:pt>
                <c:pt idx="11101">
                  <c:v>0.11</c:v>
                </c:pt>
                <c:pt idx="11102">
                  <c:v>0.11</c:v>
                </c:pt>
                <c:pt idx="11103">
                  <c:v>0.11</c:v>
                </c:pt>
                <c:pt idx="11104">
                  <c:v>0.12</c:v>
                </c:pt>
                <c:pt idx="11105">
                  <c:v>0.12</c:v>
                </c:pt>
                <c:pt idx="11106">
                  <c:v>0.12</c:v>
                </c:pt>
                <c:pt idx="11107">
                  <c:v>0.12</c:v>
                </c:pt>
                <c:pt idx="11108">
                  <c:v>0.12</c:v>
                </c:pt>
                <c:pt idx="11109">
                  <c:v>0.12</c:v>
                </c:pt>
                <c:pt idx="11110">
                  <c:v>0.12</c:v>
                </c:pt>
                <c:pt idx="11111">
                  <c:v>0.12</c:v>
                </c:pt>
                <c:pt idx="11112">
                  <c:v>0.12</c:v>
                </c:pt>
                <c:pt idx="11113">
                  <c:v>0.12</c:v>
                </c:pt>
                <c:pt idx="11114">
                  <c:v>0.12</c:v>
                </c:pt>
                <c:pt idx="11115">
                  <c:v>0.12</c:v>
                </c:pt>
                <c:pt idx="11116">
                  <c:v>0.12</c:v>
                </c:pt>
                <c:pt idx="11117">
                  <c:v>0.12</c:v>
                </c:pt>
                <c:pt idx="11118">
                  <c:v>0.12</c:v>
                </c:pt>
                <c:pt idx="11119">
                  <c:v>0.12</c:v>
                </c:pt>
                <c:pt idx="11120">
                  <c:v>0.12</c:v>
                </c:pt>
                <c:pt idx="11121">
                  <c:v>0.12</c:v>
                </c:pt>
                <c:pt idx="11122">
                  <c:v>0.12</c:v>
                </c:pt>
                <c:pt idx="11123">
                  <c:v>0.12</c:v>
                </c:pt>
                <c:pt idx="11124">
                  <c:v>0.12</c:v>
                </c:pt>
                <c:pt idx="11125">
                  <c:v>0.12</c:v>
                </c:pt>
                <c:pt idx="11126">
                  <c:v>0.12</c:v>
                </c:pt>
                <c:pt idx="11127">
                  <c:v>0.12</c:v>
                </c:pt>
                <c:pt idx="11128">
                  <c:v>0.12</c:v>
                </c:pt>
                <c:pt idx="11129">
                  <c:v>0.12</c:v>
                </c:pt>
                <c:pt idx="11130">
                  <c:v>0.12</c:v>
                </c:pt>
                <c:pt idx="11131">
                  <c:v>0.12</c:v>
                </c:pt>
                <c:pt idx="11132">
                  <c:v>0.11</c:v>
                </c:pt>
                <c:pt idx="11133">
                  <c:v>0.12</c:v>
                </c:pt>
                <c:pt idx="11134">
                  <c:v>0.12</c:v>
                </c:pt>
                <c:pt idx="11135">
                  <c:v>0.12</c:v>
                </c:pt>
                <c:pt idx="11136">
                  <c:v>0.12</c:v>
                </c:pt>
                <c:pt idx="11137">
                  <c:v>0.12</c:v>
                </c:pt>
                <c:pt idx="11138">
                  <c:v>0.12</c:v>
                </c:pt>
                <c:pt idx="11139">
                  <c:v>0.12</c:v>
                </c:pt>
                <c:pt idx="11140">
                  <c:v>0.12</c:v>
                </c:pt>
                <c:pt idx="11141">
                  <c:v>0.12</c:v>
                </c:pt>
                <c:pt idx="11142">
                  <c:v>0.12</c:v>
                </c:pt>
                <c:pt idx="11143">
                  <c:v>0.12</c:v>
                </c:pt>
                <c:pt idx="11144">
                  <c:v>0.12</c:v>
                </c:pt>
                <c:pt idx="11145">
                  <c:v>0.12</c:v>
                </c:pt>
                <c:pt idx="11146">
                  <c:v>0.12</c:v>
                </c:pt>
                <c:pt idx="11147">
                  <c:v>0.12</c:v>
                </c:pt>
                <c:pt idx="11148">
                  <c:v>0.12</c:v>
                </c:pt>
                <c:pt idx="11149">
                  <c:v>0.13</c:v>
                </c:pt>
                <c:pt idx="11150">
                  <c:v>0.13</c:v>
                </c:pt>
                <c:pt idx="11151">
                  <c:v>0.13</c:v>
                </c:pt>
                <c:pt idx="11152">
                  <c:v>0.12</c:v>
                </c:pt>
                <c:pt idx="11153">
                  <c:v>0.12</c:v>
                </c:pt>
                <c:pt idx="11154">
                  <c:v>0.13</c:v>
                </c:pt>
                <c:pt idx="11155">
                  <c:v>0.12</c:v>
                </c:pt>
                <c:pt idx="11156">
                  <c:v>0.12</c:v>
                </c:pt>
                <c:pt idx="11157">
                  <c:v>0.12</c:v>
                </c:pt>
                <c:pt idx="11158">
                  <c:v>0.12</c:v>
                </c:pt>
                <c:pt idx="11159">
                  <c:v>0.13</c:v>
                </c:pt>
                <c:pt idx="11160">
                  <c:v>0.12</c:v>
                </c:pt>
                <c:pt idx="11161">
                  <c:v>0.13</c:v>
                </c:pt>
                <c:pt idx="11162">
                  <c:v>0.13</c:v>
                </c:pt>
                <c:pt idx="11163">
                  <c:v>0.13</c:v>
                </c:pt>
                <c:pt idx="11164">
                  <c:v>0.13</c:v>
                </c:pt>
                <c:pt idx="11165">
                  <c:v>0.13</c:v>
                </c:pt>
                <c:pt idx="11166">
                  <c:v>0.13</c:v>
                </c:pt>
                <c:pt idx="11167">
                  <c:v>0.13</c:v>
                </c:pt>
                <c:pt idx="11168">
                  <c:v>0.13</c:v>
                </c:pt>
                <c:pt idx="11169">
                  <c:v>0.13</c:v>
                </c:pt>
                <c:pt idx="11170">
                  <c:v>0.12</c:v>
                </c:pt>
                <c:pt idx="11171">
                  <c:v>0.12</c:v>
                </c:pt>
                <c:pt idx="11172">
                  <c:v>0.12</c:v>
                </c:pt>
                <c:pt idx="11173">
                  <c:v>0.12</c:v>
                </c:pt>
                <c:pt idx="11174">
                  <c:v>0.12</c:v>
                </c:pt>
                <c:pt idx="11175">
                  <c:v>0.12</c:v>
                </c:pt>
                <c:pt idx="11176">
                  <c:v>0.12</c:v>
                </c:pt>
                <c:pt idx="11177">
                  <c:v>0.12</c:v>
                </c:pt>
                <c:pt idx="11178">
                  <c:v>0.12</c:v>
                </c:pt>
                <c:pt idx="11179">
                  <c:v>0.12</c:v>
                </c:pt>
                <c:pt idx="11180">
                  <c:v>0.12</c:v>
                </c:pt>
                <c:pt idx="11181">
                  <c:v>0.12</c:v>
                </c:pt>
                <c:pt idx="11182">
                  <c:v>0.12</c:v>
                </c:pt>
                <c:pt idx="11183">
                  <c:v>0.12</c:v>
                </c:pt>
                <c:pt idx="11184">
                  <c:v>0.12</c:v>
                </c:pt>
                <c:pt idx="11185">
                  <c:v>0.12</c:v>
                </c:pt>
                <c:pt idx="11186">
                  <c:v>0.12</c:v>
                </c:pt>
                <c:pt idx="11187">
                  <c:v>0.13</c:v>
                </c:pt>
                <c:pt idx="11188">
                  <c:v>0.12</c:v>
                </c:pt>
                <c:pt idx="11189">
                  <c:v>0.13</c:v>
                </c:pt>
                <c:pt idx="11190">
                  <c:v>0.12</c:v>
                </c:pt>
                <c:pt idx="11191">
                  <c:v>0.12</c:v>
                </c:pt>
                <c:pt idx="11192">
                  <c:v>0.12</c:v>
                </c:pt>
                <c:pt idx="11193">
                  <c:v>0.12</c:v>
                </c:pt>
                <c:pt idx="11194">
                  <c:v>0.12</c:v>
                </c:pt>
                <c:pt idx="11195">
                  <c:v>0.12</c:v>
                </c:pt>
                <c:pt idx="11196">
                  <c:v>0.12</c:v>
                </c:pt>
                <c:pt idx="11197">
                  <c:v>0.12</c:v>
                </c:pt>
                <c:pt idx="11198">
                  <c:v>0.12</c:v>
                </c:pt>
                <c:pt idx="11199">
                  <c:v>0.12</c:v>
                </c:pt>
                <c:pt idx="11200">
                  <c:v>0.12</c:v>
                </c:pt>
                <c:pt idx="11201">
                  <c:v>0.12</c:v>
                </c:pt>
                <c:pt idx="11202">
                  <c:v>0.12</c:v>
                </c:pt>
                <c:pt idx="11203">
                  <c:v>0.12</c:v>
                </c:pt>
                <c:pt idx="11204">
                  <c:v>0.12</c:v>
                </c:pt>
                <c:pt idx="11205">
                  <c:v>0.13</c:v>
                </c:pt>
                <c:pt idx="11206">
                  <c:v>0.13</c:v>
                </c:pt>
                <c:pt idx="11207">
                  <c:v>0.12</c:v>
                </c:pt>
                <c:pt idx="11208">
                  <c:v>0.12</c:v>
                </c:pt>
                <c:pt idx="11209">
                  <c:v>0.12</c:v>
                </c:pt>
                <c:pt idx="11210">
                  <c:v>0.13</c:v>
                </c:pt>
                <c:pt idx="11211">
                  <c:v>0.13</c:v>
                </c:pt>
                <c:pt idx="11212">
                  <c:v>0.13</c:v>
                </c:pt>
                <c:pt idx="11213">
                  <c:v>0.13</c:v>
                </c:pt>
                <c:pt idx="11214">
                  <c:v>0.13</c:v>
                </c:pt>
                <c:pt idx="11215">
                  <c:v>0.13</c:v>
                </c:pt>
                <c:pt idx="11216">
                  <c:v>0.13</c:v>
                </c:pt>
                <c:pt idx="11217">
                  <c:v>0.12</c:v>
                </c:pt>
                <c:pt idx="11218">
                  <c:v>0.12</c:v>
                </c:pt>
                <c:pt idx="11219">
                  <c:v>0.12</c:v>
                </c:pt>
                <c:pt idx="11220">
                  <c:v>0.12</c:v>
                </c:pt>
                <c:pt idx="11221">
                  <c:v>0.13</c:v>
                </c:pt>
                <c:pt idx="11222">
                  <c:v>0.13</c:v>
                </c:pt>
                <c:pt idx="11223">
                  <c:v>0.13</c:v>
                </c:pt>
                <c:pt idx="11224">
                  <c:v>0.13</c:v>
                </c:pt>
                <c:pt idx="11225">
                  <c:v>0.13</c:v>
                </c:pt>
                <c:pt idx="11226">
                  <c:v>0.13</c:v>
                </c:pt>
                <c:pt idx="11227">
                  <c:v>0.13</c:v>
                </c:pt>
                <c:pt idx="11228">
                  <c:v>0.13</c:v>
                </c:pt>
                <c:pt idx="11229">
                  <c:v>0.13</c:v>
                </c:pt>
                <c:pt idx="11230">
                  <c:v>0.13</c:v>
                </c:pt>
                <c:pt idx="11231">
                  <c:v>0.12</c:v>
                </c:pt>
                <c:pt idx="11232">
                  <c:v>0.13</c:v>
                </c:pt>
                <c:pt idx="11233">
                  <c:v>0.12</c:v>
                </c:pt>
                <c:pt idx="11234">
                  <c:v>0.13</c:v>
                </c:pt>
                <c:pt idx="11235">
                  <c:v>0.13</c:v>
                </c:pt>
                <c:pt idx="11236">
                  <c:v>0.13</c:v>
                </c:pt>
                <c:pt idx="11237">
                  <c:v>0.12</c:v>
                </c:pt>
                <c:pt idx="11238">
                  <c:v>0.13</c:v>
                </c:pt>
                <c:pt idx="11239">
                  <c:v>0.13</c:v>
                </c:pt>
                <c:pt idx="11240">
                  <c:v>0.13</c:v>
                </c:pt>
                <c:pt idx="11241">
                  <c:v>0.13</c:v>
                </c:pt>
                <c:pt idx="11242">
                  <c:v>0.13</c:v>
                </c:pt>
                <c:pt idx="11243">
                  <c:v>0.13</c:v>
                </c:pt>
                <c:pt idx="11244">
                  <c:v>0.13</c:v>
                </c:pt>
                <c:pt idx="11245">
                  <c:v>0.12</c:v>
                </c:pt>
                <c:pt idx="11246">
                  <c:v>0.12</c:v>
                </c:pt>
                <c:pt idx="11247">
                  <c:v>0.13</c:v>
                </c:pt>
                <c:pt idx="11248">
                  <c:v>0.12</c:v>
                </c:pt>
                <c:pt idx="11249">
                  <c:v>0.12</c:v>
                </c:pt>
                <c:pt idx="11250">
                  <c:v>0.12</c:v>
                </c:pt>
                <c:pt idx="11251">
                  <c:v>0.12</c:v>
                </c:pt>
                <c:pt idx="11252">
                  <c:v>0.12</c:v>
                </c:pt>
                <c:pt idx="11253">
                  <c:v>0.12</c:v>
                </c:pt>
                <c:pt idx="11254">
                  <c:v>0.12</c:v>
                </c:pt>
                <c:pt idx="11255">
                  <c:v>0.13</c:v>
                </c:pt>
                <c:pt idx="11256">
                  <c:v>0.13</c:v>
                </c:pt>
                <c:pt idx="11257">
                  <c:v>0.13</c:v>
                </c:pt>
                <c:pt idx="11258">
                  <c:v>0.13</c:v>
                </c:pt>
                <c:pt idx="11259">
                  <c:v>0.13</c:v>
                </c:pt>
                <c:pt idx="11260">
                  <c:v>0.13</c:v>
                </c:pt>
                <c:pt idx="11261">
                  <c:v>0.13</c:v>
                </c:pt>
                <c:pt idx="11262">
                  <c:v>0.13</c:v>
                </c:pt>
                <c:pt idx="11263">
                  <c:v>0.13</c:v>
                </c:pt>
                <c:pt idx="11264">
                  <c:v>0.13</c:v>
                </c:pt>
                <c:pt idx="11265">
                  <c:v>0.13</c:v>
                </c:pt>
                <c:pt idx="11266">
                  <c:v>0.12</c:v>
                </c:pt>
                <c:pt idx="11267">
                  <c:v>0.12</c:v>
                </c:pt>
                <c:pt idx="11268">
                  <c:v>0.13</c:v>
                </c:pt>
                <c:pt idx="11269">
                  <c:v>0.13</c:v>
                </c:pt>
                <c:pt idx="11270">
                  <c:v>0.13</c:v>
                </c:pt>
                <c:pt idx="11271">
                  <c:v>0.13</c:v>
                </c:pt>
                <c:pt idx="11272">
                  <c:v>0.13</c:v>
                </c:pt>
                <c:pt idx="11273">
                  <c:v>0.13</c:v>
                </c:pt>
                <c:pt idx="11274">
                  <c:v>0.13</c:v>
                </c:pt>
                <c:pt idx="11275">
                  <c:v>0.13</c:v>
                </c:pt>
                <c:pt idx="11276">
                  <c:v>0.14000000000000001</c:v>
                </c:pt>
                <c:pt idx="11277">
                  <c:v>0.14000000000000001</c:v>
                </c:pt>
                <c:pt idx="11278">
                  <c:v>0.13</c:v>
                </c:pt>
                <c:pt idx="11279">
                  <c:v>0.13</c:v>
                </c:pt>
                <c:pt idx="11280">
                  <c:v>0.13</c:v>
                </c:pt>
                <c:pt idx="11281">
                  <c:v>0.13</c:v>
                </c:pt>
                <c:pt idx="11282">
                  <c:v>0.13</c:v>
                </c:pt>
                <c:pt idx="11283">
                  <c:v>0.13</c:v>
                </c:pt>
                <c:pt idx="11284">
                  <c:v>0.13</c:v>
                </c:pt>
                <c:pt idx="11285">
                  <c:v>0.13</c:v>
                </c:pt>
                <c:pt idx="11286">
                  <c:v>0.13</c:v>
                </c:pt>
                <c:pt idx="11287">
                  <c:v>0.13</c:v>
                </c:pt>
                <c:pt idx="11288">
                  <c:v>0.13</c:v>
                </c:pt>
                <c:pt idx="11289">
                  <c:v>0.13</c:v>
                </c:pt>
                <c:pt idx="11290">
                  <c:v>0.13</c:v>
                </c:pt>
                <c:pt idx="11291">
                  <c:v>0.13</c:v>
                </c:pt>
                <c:pt idx="11292">
                  <c:v>0.13</c:v>
                </c:pt>
                <c:pt idx="11293">
                  <c:v>0.13</c:v>
                </c:pt>
                <c:pt idx="11294">
                  <c:v>0.12</c:v>
                </c:pt>
                <c:pt idx="11295">
                  <c:v>0.12</c:v>
                </c:pt>
                <c:pt idx="11296">
                  <c:v>0.13</c:v>
                </c:pt>
                <c:pt idx="11297">
                  <c:v>0.13</c:v>
                </c:pt>
                <c:pt idx="11298">
                  <c:v>0.13</c:v>
                </c:pt>
                <c:pt idx="11299">
                  <c:v>0.13</c:v>
                </c:pt>
                <c:pt idx="11300">
                  <c:v>0.13</c:v>
                </c:pt>
                <c:pt idx="11301">
                  <c:v>0.13</c:v>
                </c:pt>
                <c:pt idx="11302">
                  <c:v>0.13</c:v>
                </c:pt>
                <c:pt idx="11303">
                  <c:v>0.13</c:v>
                </c:pt>
                <c:pt idx="11304">
                  <c:v>0.12</c:v>
                </c:pt>
                <c:pt idx="11305">
                  <c:v>0.12</c:v>
                </c:pt>
                <c:pt idx="11306">
                  <c:v>0.13</c:v>
                </c:pt>
                <c:pt idx="11307">
                  <c:v>0.13</c:v>
                </c:pt>
                <c:pt idx="11308">
                  <c:v>0.12</c:v>
                </c:pt>
                <c:pt idx="11309">
                  <c:v>0.12</c:v>
                </c:pt>
                <c:pt idx="11310">
                  <c:v>0.12</c:v>
                </c:pt>
                <c:pt idx="11311">
                  <c:v>0.12</c:v>
                </c:pt>
                <c:pt idx="11312">
                  <c:v>0.12</c:v>
                </c:pt>
                <c:pt idx="11313">
                  <c:v>0.12</c:v>
                </c:pt>
                <c:pt idx="11314">
                  <c:v>0.13</c:v>
                </c:pt>
                <c:pt idx="11315">
                  <c:v>0.13</c:v>
                </c:pt>
                <c:pt idx="11316">
                  <c:v>0.12</c:v>
                </c:pt>
                <c:pt idx="11317">
                  <c:v>0.12</c:v>
                </c:pt>
                <c:pt idx="11318">
                  <c:v>0.12</c:v>
                </c:pt>
                <c:pt idx="11319">
                  <c:v>0.13</c:v>
                </c:pt>
                <c:pt idx="11320">
                  <c:v>0.12</c:v>
                </c:pt>
                <c:pt idx="11321">
                  <c:v>0.13</c:v>
                </c:pt>
                <c:pt idx="11322">
                  <c:v>0.12</c:v>
                </c:pt>
                <c:pt idx="11323">
                  <c:v>0.12</c:v>
                </c:pt>
                <c:pt idx="11324">
                  <c:v>0.12</c:v>
                </c:pt>
                <c:pt idx="11325">
                  <c:v>0.13</c:v>
                </c:pt>
                <c:pt idx="11326">
                  <c:v>0.12</c:v>
                </c:pt>
                <c:pt idx="11327">
                  <c:v>0.13</c:v>
                </c:pt>
                <c:pt idx="11328">
                  <c:v>0.13</c:v>
                </c:pt>
                <c:pt idx="11329">
                  <c:v>0.13</c:v>
                </c:pt>
                <c:pt idx="11330">
                  <c:v>0.13</c:v>
                </c:pt>
                <c:pt idx="11331">
                  <c:v>0.13</c:v>
                </c:pt>
                <c:pt idx="11332">
                  <c:v>0.14000000000000001</c:v>
                </c:pt>
                <c:pt idx="11333">
                  <c:v>0.14000000000000001</c:v>
                </c:pt>
                <c:pt idx="11334">
                  <c:v>0.14000000000000001</c:v>
                </c:pt>
                <c:pt idx="11335">
                  <c:v>0.14000000000000001</c:v>
                </c:pt>
                <c:pt idx="11336">
                  <c:v>0.13</c:v>
                </c:pt>
                <c:pt idx="11337">
                  <c:v>0.13</c:v>
                </c:pt>
                <c:pt idx="11338">
                  <c:v>0.12</c:v>
                </c:pt>
                <c:pt idx="11339">
                  <c:v>0.13</c:v>
                </c:pt>
                <c:pt idx="11340">
                  <c:v>0.12</c:v>
                </c:pt>
                <c:pt idx="11341">
                  <c:v>0.13</c:v>
                </c:pt>
                <c:pt idx="11342">
                  <c:v>0.12</c:v>
                </c:pt>
                <c:pt idx="11343">
                  <c:v>0.13</c:v>
                </c:pt>
                <c:pt idx="11344">
                  <c:v>0.13</c:v>
                </c:pt>
                <c:pt idx="11345">
                  <c:v>0.13</c:v>
                </c:pt>
                <c:pt idx="11346">
                  <c:v>0.13</c:v>
                </c:pt>
                <c:pt idx="11347">
                  <c:v>0.14000000000000001</c:v>
                </c:pt>
                <c:pt idx="11348">
                  <c:v>0.14000000000000001</c:v>
                </c:pt>
                <c:pt idx="11349">
                  <c:v>0.13</c:v>
                </c:pt>
                <c:pt idx="11350">
                  <c:v>0.13</c:v>
                </c:pt>
                <c:pt idx="11351">
                  <c:v>0.13</c:v>
                </c:pt>
                <c:pt idx="11352">
                  <c:v>0.13</c:v>
                </c:pt>
                <c:pt idx="11353">
                  <c:v>0.13</c:v>
                </c:pt>
                <c:pt idx="11354">
                  <c:v>0.13</c:v>
                </c:pt>
                <c:pt idx="11355">
                  <c:v>0.13</c:v>
                </c:pt>
                <c:pt idx="11356">
                  <c:v>0.13</c:v>
                </c:pt>
                <c:pt idx="11357">
                  <c:v>0.13</c:v>
                </c:pt>
                <c:pt idx="11358">
                  <c:v>0.13</c:v>
                </c:pt>
                <c:pt idx="11359">
                  <c:v>0.13</c:v>
                </c:pt>
                <c:pt idx="11360">
                  <c:v>0.12</c:v>
                </c:pt>
                <c:pt idx="11361">
                  <c:v>0.12</c:v>
                </c:pt>
                <c:pt idx="11362">
                  <c:v>0.13</c:v>
                </c:pt>
                <c:pt idx="11363">
                  <c:v>0.13</c:v>
                </c:pt>
                <c:pt idx="11364">
                  <c:v>0.14000000000000001</c:v>
                </c:pt>
                <c:pt idx="11365">
                  <c:v>0.13</c:v>
                </c:pt>
                <c:pt idx="11366">
                  <c:v>0.13</c:v>
                </c:pt>
                <c:pt idx="11367">
                  <c:v>0.13</c:v>
                </c:pt>
                <c:pt idx="11368">
                  <c:v>0.13</c:v>
                </c:pt>
                <c:pt idx="11369">
                  <c:v>0.12</c:v>
                </c:pt>
                <c:pt idx="11370">
                  <c:v>0.12</c:v>
                </c:pt>
                <c:pt idx="11371">
                  <c:v>0.13</c:v>
                </c:pt>
                <c:pt idx="11372">
                  <c:v>0.13</c:v>
                </c:pt>
                <c:pt idx="11373">
                  <c:v>0.13</c:v>
                </c:pt>
                <c:pt idx="11374">
                  <c:v>0.13</c:v>
                </c:pt>
                <c:pt idx="11375">
                  <c:v>0.13</c:v>
                </c:pt>
                <c:pt idx="11376">
                  <c:v>0.13</c:v>
                </c:pt>
                <c:pt idx="11377">
                  <c:v>0.13</c:v>
                </c:pt>
                <c:pt idx="11378">
                  <c:v>0.14000000000000001</c:v>
                </c:pt>
                <c:pt idx="11379">
                  <c:v>0.13</c:v>
                </c:pt>
                <c:pt idx="11380">
                  <c:v>0.13</c:v>
                </c:pt>
                <c:pt idx="11381">
                  <c:v>0.14000000000000001</c:v>
                </c:pt>
                <c:pt idx="11382">
                  <c:v>0.14000000000000001</c:v>
                </c:pt>
                <c:pt idx="11383">
                  <c:v>0.14000000000000001</c:v>
                </c:pt>
                <c:pt idx="11384">
                  <c:v>0.13</c:v>
                </c:pt>
                <c:pt idx="11385">
                  <c:v>0.13</c:v>
                </c:pt>
                <c:pt idx="11386">
                  <c:v>0.13</c:v>
                </c:pt>
                <c:pt idx="11387">
                  <c:v>0.13</c:v>
                </c:pt>
                <c:pt idx="11388">
                  <c:v>0.13</c:v>
                </c:pt>
                <c:pt idx="11389">
                  <c:v>0.14000000000000001</c:v>
                </c:pt>
                <c:pt idx="11390">
                  <c:v>0.13</c:v>
                </c:pt>
                <c:pt idx="11391">
                  <c:v>0.14000000000000001</c:v>
                </c:pt>
                <c:pt idx="11392">
                  <c:v>0.15</c:v>
                </c:pt>
                <c:pt idx="11393">
                  <c:v>0.14000000000000001</c:v>
                </c:pt>
                <c:pt idx="11394">
                  <c:v>0.13</c:v>
                </c:pt>
                <c:pt idx="11395">
                  <c:v>0.14000000000000001</c:v>
                </c:pt>
                <c:pt idx="11396">
                  <c:v>0.14000000000000001</c:v>
                </c:pt>
                <c:pt idx="11397">
                  <c:v>0.13</c:v>
                </c:pt>
                <c:pt idx="11398">
                  <c:v>0.13</c:v>
                </c:pt>
                <c:pt idx="11399">
                  <c:v>0.13</c:v>
                </c:pt>
                <c:pt idx="11400">
                  <c:v>0.13</c:v>
                </c:pt>
                <c:pt idx="11401">
                  <c:v>0.13</c:v>
                </c:pt>
                <c:pt idx="11402">
                  <c:v>0.13</c:v>
                </c:pt>
                <c:pt idx="11403">
                  <c:v>0.13</c:v>
                </c:pt>
                <c:pt idx="11404">
                  <c:v>0.13</c:v>
                </c:pt>
                <c:pt idx="11405">
                  <c:v>0.12</c:v>
                </c:pt>
                <c:pt idx="11406">
                  <c:v>0.12</c:v>
                </c:pt>
                <c:pt idx="11407">
                  <c:v>0.12</c:v>
                </c:pt>
                <c:pt idx="11408">
                  <c:v>0.12</c:v>
                </c:pt>
                <c:pt idx="11409">
                  <c:v>0.13</c:v>
                </c:pt>
                <c:pt idx="11410">
                  <c:v>0.13</c:v>
                </c:pt>
                <c:pt idx="11411">
                  <c:v>0.13</c:v>
                </c:pt>
                <c:pt idx="11412">
                  <c:v>0.13</c:v>
                </c:pt>
                <c:pt idx="11413">
                  <c:v>0.13</c:v>
                </c:pt>
                <c:pt idx="11414">
                  <c:v>0.14000000000000001</c:v>
                </c:pt>
                <c:pt idx="11415">
                  <c:v>0.13</c:v>
                </c:pt>
                <c:pt idx="11416">
                  <c:v>0.13</c:v>
                </c:pt>
                <c:pt idx="11417">
                  <c:v>0.14000000000000001</c:v>
                </c:pt>
                <c:pt idx="11418">
                  <c:v>0.14000000000000001</c:v>
                </c:pt>
                <c:pt idx="11419">
                  <c:v>0.13</c:v>
                </c:pt>
                <c:pt idx="11420">
                  <c:v>0.14000000000000001</c:v>
                </c:pt>
                <c:pt idx="11421">
                  <c:v>0.13</c:v>
                </c:pt>
                <c:pt idx="11422">
                  <c:v>0.14000000000000001</c:v>
                </c:pt>
                <c:pt idx="11423">
                  <c:v>0.14000000000000001</c:v>
                </c:pt>
                <c:pt idx="11424">
                  <c:v>0.14000000000000001</c:v>
                </c:pt>
                <c:pt idx="11425">
                  <c:v>0.13</c:v>
                </c:pt>
                <c:pt idx="11426">
                  <c:v>0.13</c:v>
                </c:pt>
                <c:pt idx="11427">
                  <c:v>0.13</c:v>
                </c:pt>
                <c:pt idx="11428">
                  <c:v>0.13</c:v>
                </c:pt>
                <c:pt idx="11429">
                  <c:v>0.13</c:v>
                </c:pt>
                <c:pt idx="11430">
                  <c:v>0.12</c:v>
                </c:pt>
                <c:pt idx="11431">
                  <c:v>0.13</c:v>
                </c:pt>
                <c:pt idx="11432">
                  <c:v>0.13</c:v>
                </c:pt>
                <c:pt idx="11433">
                  <c:v>0.13</c:v>
                </c:pt>
                <c:pt idx="11434">
                  <c:v>0.13</c:v>
                </c:pt>
                <c:pt idx="11435">
                  <c:v>0.13</c:v>
                </c:pt>
                <c:pt idx="11436">
                  <c:v>0.13</c:v>
                </c:pt>
                <c:pt idx="11437">
                  <c:v>0.13</c:v>
                </c:pt>
                <c:pt idx="11438">
                  <c:v>0.13</c:v>
                </c:pt>
                <c:pt idx="11439">
                  <c:v>0.13</c:v>
                </c:pt>
                <c:pt idx="11440">
                  <c:v>0.13</c:v>
                </c:pt>
                <c:pt idx="11441">
                  <c:v>0.13</c:v>
                </c:pt>
                <c:pt idx="11442">
                  <c:v>0.13</c:v>
                </c:pt>
                <c:pt idx="11443">
                  <c:v>0.13</c:v>
                </c:pt>
                <c:pt idx="11444">
                  <c:v>0.14000000000000001</c:v>
                </c:pt>
                <c:pt idx="11445">
                  <c:v>0.14000000000000001</c:v>
                </c:pt>
                <c:pt idx="11446">
                  <c:v>0.13</c:v>
                </c:pt>
                <c:pt idx="11447">
                  <c:v>0.13</c:v>
                </c:pt>
                <c:pt idx="11448">
                  <c:v>0.13</c:v>
                </c:pt>
                <c:pt idx="11449">
                  <c:v>0.13</c:v>
                </c:pt>
                <c:pt idx="11450">
                  <c:v>0.12</c:v>
                </c:pt>
                <c:pt idx="11451">
                  <c:v>0.13</c:v>
                </c:pt>
                <c:pt idx="11452">
                  <c:v>0.13</c:v>
                </c:pt>
                <c:pt idx="11453">
                  <c:v>0.13</c:v>
                </c:pt>
                <c:pt idx="11454">
                  <c:v>0.13</c:v>
                </c:pt>
                <c:pt idx="11455">
                  <c:v>0.14000000000000001</c:v>
                </c:pt>
                <c:pt idx="11456">
                  <c:v>0.14000000000000001</c:v>
                </c:pt>
                <c:pt idx="11457">
                  <c:v>0.14000000000000001</c:v>
                </c:pt>
                <c:pt idx="11458">
                  <c:v>0.14000000000000001</c:v>
                </c:pt>
                <c:pt idx="11459">
                  <c:v>0.14000000000000001</c:v>
                </c:pt>
                <c:pt idx="11460">
                  <c:v>0.14000000000000001</c:v>
                </c:pt>
                <c:pt idx="11461">
                  <c:v>0.14000000000000001</c:v>
                </c:pt>
                <c:pt idx="11462">
                  <c:v>0.13</c:v>
                </c:pt>
                <c:pt idx="11463">
                  <c:v>0.13</c:v>
                </c:pt>
                <c:pt idx="11464">
                  <c:v>0.13</c:v>
                </c:pt>
                <c:pt idx="11465">
                  <c:v>0.13</c:v>
                </c:pt>
                <c:pt idx="11466">
                  <c:v>0.14000000000000001</c:v>
                </c:pt>
                <c:pt idx="11467">
                  <c:v>0.14000000000000001</c:v>
                </c:pt>
                <c:pt idx="11468">
                  <c:v>0.15</c:v>
                </c:pt>
                <c:pt idx="11469">
                  <c:v>0.14000000000000001</c:v>
                </c:pt>
                <c:pt idx="11470">
                  <c:v>0.14000000000000001</c:v>
                </c:pt>
                <c:pt idx="11471">
                  <c:v>0.13</c:v>
                </c:pt>
                <c:pt idx="11472">
                  <c:v>0.13</c:v>
                </c:pt>
                <c:pt idx="11473">
                  <c:v>0.14000000000000001</c:v>
                </c:pt>
                <c:pt idx="11474">
                  <c:v>0.14000000000000001</c:v>
                </c:pt>
                <c:pt idx="11475">
                  <c:v>0.14000000000000001</c:v>
                </c:pt>
                <c:pt idx="11476">
                  <c:v>0.14000000000000001</c:v>
                </c:pt>
                <c:pt idx="11477">
                  <c:v>0.14000000000000001</c:v>
                </c:pt>
                <c:pt idx="11478">
                  <c:v>0.15</c:v>
                </c:pt>
                <c:pt idx="11479">
                  <c:v>0.15</c:v>
                </c:pt>
                <c:pt idx="11480">
                  <c:v>0.14000000000000001</c:v>
                </c:pt>
                <c:pt idx="11481">
                  <c:v>0.14000000000000001</c:v>
                </c:pt>
                <c:pt idx="11482">
                  <c:v>0.14000000000000001</c:v>
                </c:pt>
                <c:pt idx="11483">
                  <c:v>0.14000000000000001</c:v>
                </c:pt>
                <c:pt idx="11484">
                  <c:v>0.14000000000000001</c:v>
                </c:pt>
                <c:pt idx="11485">
                  <c:v>0.14000000000000001</c:v>
                </c:pt>
                <c:pt idx="11486">
                  <c:v>0.15</c:v>
                </c:pt>
                <c:pt idx="11487">
                  <c:v>0.15</c:v>
                </c:pt>
                <c:pt idx="11488">
                  <c:v>0.15</c:v>
                </c:pt>
                <c:pt idx="11489">
                  <c:v>0.15</c:v>
                </c:pt>
                <c:pt idx="11490">
                  <c:v>0.15</c:v>
                </c:pt>
                <c:pt idx="11491">
                  <c:v>0.15</c:v>
                </c:pt>
                <c:pt idx="11492">
                  <c:v>0.14000000000000001</c:v>
                </c:pt>
                <c:pt idx="11493">
                  <c:v>0.14000000000000001</c:v>
                </c:pt>
                <c:pt idx="11494">
                  <c:v>0.14000000000000001</c:v>
                </c:pt>
                <c:pt idx="11495">
                  <c:v>0.14000000000000001</c:v>
                </c:pt>
                <c:pt idx="11496">
                  <c:v>0.13</c:v>
                </c:pt>
                <c:pt idx="11497">
                  <c:v>0.13</c:v>
                </c:pt>
                <c:pt idx="11498">
                  <c:v>0.13</c:v>
                </c:pt>
                <c:pt idx="11499">
                  <c:v>0.13</c:v>
                </c:pt>
                <c:pt idx="11500">
                  <c:v>0.14000000000000001</c:v>
                </c:pt>
                <c:pt idx="11501">
                  <c:v>0.13</c:v>
                </c:pt>
                <c:pt idx="11502">
                  <c:v>0.14000000000000001</c:v>
                </c:pt>
                <c:pt idx="11503">
                  <c:v>0.14000000000000001</c:v>
                </c:pt>
                <c:pt idx="11504">
                  <c:v>0.14000000000000001</c:v>
                </c:pt>
                <c:pt idx="11505">
                  <c:v>0.15</c:v>
                </c:pt>
                <c:pt idx="11506">
                  <c:v>0.15</c:v>
                </c:pt>
                <c:pt idx="11507">
                  <c:v>0.14000000000000001</c:v>
                </c:pt>
                <c:pt idx="11508">
                  <c:v>0.14000000000000001</c:v>
                </c:pt>
                <c:pt idx="11509">
                  <c:v>0.14000000000000001</c:v>
                </c:pt>
                <c:pt idx="11510">
                  <c:v>0.14000000000000001</c:v>
                </c:pt>
                <c:pt idx="11511">
                  <c:v>0.14000000000000001</c:v>
                </c:pt>
                <c:pt idx="11512">
                  <c:v>0.15</c:v>
                </c:pt>
                <c:pt idx="11513">
                  <c:v>0.14000000000000001</c:v>
                </c:pt>
                <c:pt idx="11514">
                  <c:v>0.13</c:v>
                </c:pt>
                <c:pt idx="11515">
                  <c:v>0.14000000000000001</c:v>
                </c:pt>
                <c:pt idx="11516">
                  <c:v>0.14000000000000001</c:v>
                </c:pt>
                <c:pt idx="11517">
                  <c:v>0.14000000000000001</c:v>
                </c:pt>
                <c:pt idx="11518">
                  <c:v>0.14000000000000001</c:v>
                </c:pt>
                <c:pt idx="11519">
                  <c:v>0.14000000000000001</c:v>
                </c:pt>
                <c:pt idx="11520">
                  <c:v>0.14000000000000001</c:v>
                </c:pt>
                <c:pt idx="11521">
                  <c:v>0.14000000000000001</c:v>
                </c:pt>
                <c:pt idx="11522">
                  <c:v>0.13</c:v>
                </c:pt>
                <c:pt idx="11523">
                  <c:v>0.13</c:v>
                </c:pt>
                <c:pt idx="11524">
                  <c:v>0.14000000000000001</c:v>
                </c:pt>
                <c:pt idx="11525">
                  <c:v>0.14000000000000001</c:v>
                </c:pt>
                <c:pt idx="11526">
                  <c:v>0.14000000000000001</c:v>
                </c:pt>
                <c:pt idx="11527">
                  <c:v>0.14000000000000001</c:v>
                </c:pt>
                <c:pt idx="11528">
                  <c:v>0.14000000000000001</c:v>
                </c:pt>
                <c:pt idx="11529">
                  <c:v>0.14000000000000001</c:v>
                </c:pt>
                <c:pt idx="11530">
                  <c:v>0.14000000000000001</c:v>
                </c:pt>
                <c:pt idx="11531">
                  <c:v>0.13</c:v>
                </c:pt>
                <c:pt idx="11532">
                  <c:v>0.13</c:v>
                </c:pt>
                <c:pt idx="11533">
                  <c:v>0.13</c:v>
                </c:pt>
                <c:pt idx="11534">
                  <c:v>0.13</c:v>
                </c:pt>
                <c:pt idx="11535">
                  <c:v>0.13</c:v>
                </c:pt>
                <c:pt idx="11536">
                  <c:v>0.14000000000000001</c:v>
                </c:pt>
                <c:pt idx="11537">
                  <c:v>0.13</c:v>
                </c:pt>
                <c:pt idx="11538">
                  <c:v>0.13</c:v>
                </c:pt>
                <c:pt idx="11539">
                  <c:v>0.13</c:v>
                </c:pt>
                <c:pt idx="11540">
                  <c:v>0.13</c:v>
                </c:pt>
                <c:pt idx="11541">
                  <c:v>0.13</c:v>
                </c:pt>
                <c:pt idx="11542">
                  <c:v>0.14000000000000001</c:v>
                </c:pt>
                <c:pt idx="11543">
                  <c:v>0.14000000000000001</c:v>
                </c:pt>
                <c:pt idx="11544">
                  <c:v>0.14000000000000001</c:v>
                </c:pt>
                <c:pt idx="11545">
                  <c:v>0.14000000000000001</c:v>
                </c:pt>
                <c:pt idx="11546">
                  <c:v>0.13</c:v>
                </c:pt>
                <c:pt idx="11547">
                  <c:v>0.14000000000000001</c:v>
                </c:pt>
                <c:pt idx="11548">
                  <c:v>0.15</c:v>
                </c:pt>
                <c:pt idx="11549">
                  <c:v>0.15</c:v>
                </c:pt>
                <c:pt idx="11550">
                  <c:v>0.15</c:v>
                </c:pt>
                <c:pt idx="11551">
                  <c:v>0.14000000000000001</c:v>
                </c:pt>
                <c:pt idx="11552">
                  <c:v>0.15</c:v>
                </c:pt>
                <c:pt idx="11553">
                  <c:v>0.15</c:v>
                </c:pt>
                <c:pt idx="11554">
                  <c:v>0.14000000000000001</c:v>
                </c:pt>
                <c:pt idx="11555">
                  <c:v>0.14000000000000001</c:v>
                </c:pt>
                <c:pt idx="11556">
                  <c:v>0.14000000000000001</c:v>
                </c:pt>
                <c:pt idx="11557">
                  <c:v>0.14000000000000001</c:v>
                </c:pt>
                <c:pt idx="11558">
                  <c:v>0.13</c:v>
                </c:pt>
                <c:pt idx="11559">
                  <c:v>0.14000000000000001</c:v>
                </c:pt>
                <c:pt idx="11560">
                  <c:v>0.13</c:v>
                </c:pt>
                <c:pt idx="11561">
                  <c:v>0.13</c:v>
                </c:pt>
                <c:pt idx="11562">
                  <c:v>0.13</c:v>
                </c:pt>
                <c:pt idx="11563">
                  <c:v>0.13</c:v>
                </c:pt>
                <c:pt idx="11564">
                  <c:v>0.13</c:v>
                </c:pt>
                <c:pt idx="11565">
                  <c:v>0.13</c:v>
                </c:pt>
                <c:pt idx="11566">
                  <c:v>0.13</c:v>
                </c:pt>
                <c:pt idx="11567">
                  <c:v>0.13</c:v>
                </c:pt>
                <c:pt idx="11568">
                  <c:v>0.13</c:v>
                </c:pt>
                <c:pt idx="11569">
                  <c:v>0.13</c:v>
                </c:pt>
                <c:pt idx="11570">
                  <c:v>0.13</c:v>
                </c:pt>
                <c:pt idx="11571">
                  <c:v>0.13</c:v>
                </c:pt>
                <c:pt idx="11572">
                  <c:v>0.13</c:v>
                </c:pt>
                <c:pt idx="11573">
                  <c:v>0.13</c:v>
                </c:pt>
                <c:pt idx="11574">
                  <c:v>0.13</c:v>
                </c:pt>
                <c:pt idx="11575">
                  <c:v>0.13</c:v>
                </c:pt>
                <c:pt idx="11576">
                  <c:v>0.14000000000000001</c:v>
                </c:pt>
                <c:pt idx="11577">
                  <c:v>0.12</c:v>
                </c:pt>
                <c:pt idx="11578">
                  <c:v>0.13</c:v>
                </c:pt>
                <c:pt idx="11579">
                  <c:v>0.13</c:v>
                </c:pt>
                <c:pt idx="11580">
                  <c:v>0.13</c:v>
                </c:pt>
                <c:pt idx="11581">
                  <c:v>0.13</c:v>
                </c:pt>
                <c:pt idx="11582">
                  <c:v>0.13</c:v>
                </c:pt>
                <c:pt idx="11583">
                  <c:v>0.12</c:v>
                </c:pt>
                <c:pt idx="11584">
                  <c:v>0.13</c:v>
                </c:pt>
                <c:pt idx="11585">
                  <c:v>0.13</c:v>
                </c:pt>
                <c:pt idx="11586">
                  <c:v>0.13</c:v>
                </c:pt>
                <c:pt idx="11587">
                  <c:v>0.13</c:v>
                </c:pt>
                <c:pt idx="11588">
                  <c:v>0.14000000000000001</c:v>
                </c:pt>
                <c:pt idx="11589">
                  <c:v>0.14000000000000001</c:v>
                </c:pt>
                <c:pt idx="11590">
                  <c:v>0.14000000000000001</c:v>
                </c:pt>
                <c:pt idx="11591">
                  <c:v>0.14000000000000001</c:v>
                </c:pt>
                <c:pt idx="11592">
                  <c:v>0.13</c:v>
                </c:pt>
                <c:pt idx="11593">
                  <c:v>0.13</c:v>
                </c:pt>
                <c:pt idx="11594">
                  <c:v>0.13</c:v>
                </c:pt>
                <c:pt idx="11595">
                  <c:v>0.13</c:v>
                </c:pt>
                <c:pt idx="11596">
                  <c:v>0.13</c:v>
                </c:pt>
                <c:pt idx="11597">
                  <c:v>0.14000000000000001</c:v>
                </c:pt>
                <c:pt idx="11598">
                  <c:v>0.14000000000000001</c:v>
                </c:pt>
                <c:pt idx="11599">
                  <c:v>0.15</c:v>
                </c:pt>
                <c:pt idx="11600">
                  <c:v>0.14000000000000001</c:v>
                </c:pt>
                <c:pt idx="11601">
                  <c:v>0.14000000000000001</c:v>
                </c:pt>
                <c:pt idx="11602">
                  <c:v>0.14000000000000001</c:v>
                </c:pt>
                <c:pt idx="11603">
                  <c:v>0.13</c:v>
                </c:pt>
                <c:pt idx="11604">
                  <c:v>0.14000000000000001</c:v>
                </c:pt>
                <c:pt idx="11605">
                  <c:v>0.14000000000000001</c:v>
                </c:pt>
                <c:pt idx="11606">
                  <c:v>0.14000000000000001</c:v>
                </c:pt>
                <c:pt idx="11607">
                  <c:v>0.13</c:v>
                </c:pt>
                <c:pt idx="11608">
                  <c:v>0.13</c:v>
                </c:pt>
                <c:pt idx="11609">
                  <c:v>0.14000000000000001</c:v>
                </c:pt>
                <c:pt idx="11610">
                  <c:v>0.14000000000000001</c:v>
                </c:pt>
                <c:pt idx="11611">
                  <c:v>0.14000000000000001</c:v>
                </c:pt>
                <c:pt idx="11612">
                  <c:v>0.14000000000000001</c:v>
                </c:pt>
                <c:pt idx="11613">
                  <c:v>0.14000000000000001</c:v>
                </c:pt>
                <c:pt idx="11614">
                  <c:v>0.13</c:v>
                </c:pt>
                <c:pt idx="11615">
                  <c:v>0.13</c:v>
                </c:pt>
                <c:pt idx="11616">
                  <c:v>0.13</c:v>
                </c:pt>
                <c:pt idx="11617">
                  <c:v>0.13</c:v>
                </c:pt>
                <c:pt idx="11618">
                  <c:v>0.13</c:v>
                </c:pt>
                <c:pt idx="11619">
                  <c:v>0.14000000000000001</c:v>
                </c:pt>
                <c:pt idx="11620">
                  <c:v>0.13</c:v>
                </c:pt>
                <c:pt idx="11621">
                  <c:v>0.13</c:v>
                </c:pt>
                <c:pt idx="11622">
                  <c:v>0.13</c:v>
                </c:pt>
                <c:pt idx="11623">
                  <c:v>0.14000000000000001</c:v>
                </c:pt>
                <c:pt idx="11624">
                  <c:v>0.14000000000000001</c:v>
                </c:pt>
                <c:pt idx="11625">
                  <c:v>0.14000000000000001</c:v>
                </c:pt>
                <c:pt idx="11626">
                  <c:v>0.14000000000000001</c:v>
                </c:pt>
                <c:pt idx="11627">
                  <c:v>0.14000000000000001</c:v>
                </c:pt>
                <c:pt idx="11628">
                  <c:v>0.14000000000000001</c:v>
                </c:pt>
                <c:pt idx="11629">
                  <c:v>0.14000000000000001</c:v>
                </c:pt>
                <c:pt idx="11630">
                  <c:v>0.14000000000000001</c:v>
                </c:pt>
                <c:pt idx="11631">
                  <c:v>0.14000000000000001</c:v>
                </c:pt>
                <c:pt idx="11632">
                  <c:v>0.14000000000000001</c:v>
                </c:pt>
                <c:pt idx="11633">
                  <c:v>0.14000000000000001</c:v>
                </c:pt>
                <c:pt idx="11634">
                  <c:v>0.13</c:v>
                </c:pt>
                <c:pt idx="11635">
                  <c:v>0.13</c:v>
                </c:pt>
                <c:pt idx="11636">
                  <c:v>0.14000000000000001</c:v>
                </c:pt>
                <c:pt idx="11637">
                  <c:v>0.15</c:v>
                </c:pt>
                <c:pt idx="11638">
                  <c:v>0.15</c:v>
                </c:pt>
                <c:pt idx="11639">
                  <c:v>0.15</c:v>
                </c:pt>
                <c:pt idx="11640">
                  <c:v>0.15</c:v>
                </c:pt>
                <c:pt idx="11641">
                  <c:v>0.15</c:v>
                </c:pt>
                <c:pt idx="11642">
                  <c:v>0.15</c:v>
                </c:pt>
                <c:pt idx="11643">
                  <c:v>0.15</c:v>
                </c:pt>
                <c:pt idx="11644">
                  <c:v>0.15</c:v>
                </c:pt>
                <c:pt idx="11645">
                  <c:v>0.15</c:v>
                </c:pt>
                <c:pt idx="11646">
                  <c:v>0.15</c:v>
                </c:pt>
                <c:pt idx="11647">
                  <c:v>0.15</c:v>
                </c:pt>
                <c:pt idx="11648">
                  <c:v>0.14000000000000001</c:v>
                </c:pt>
                <c:pt idx="11649">
                  <c:v>0.14000000000000001</c:v>
                </c:pt>
                <c:pt idx="11650">
                  <c:v>0.14000000000000001</c:v>
                </c:pt>
                <c:pt idx="11651">
                  <c:v>0.14000000000000001</c:v>
                </c:pt>
                <c:pt idx="11652">
                  <c:v>0.15</c:v>
                </c:pt>
                <c:pt idx="11653">
                  <c:v>0.14000000000000001</c:v>
                </c:pt>
                <c:pt idx="11654">
                  <c:v>0.14000000000000001</c:v>
                </c:pt>
                <c:pt idx="11655">
                  <c:v>0.14000000000000001</c:v>
                </c:pt>
                <c:pt idx="11656">
                  <c:v>0.15</c:v>
                </c:pt>
                <c:pt idx="11657">
                  <c:v>0.15</c:v>
                </c:pt>
                <c:pt idx="11658">
                  <c:v>0.15</c:v>
                </c:pt>
                <c:pt idx="11659">
                  <c:v>0.15</c:v>
                </c:pt>
                <c:pt idx="11660">
                  <c:v>0.15</c:v>
                </c:pt>
                <c:pt idx="11661">
                  <c:v>0.15</c:v>
                </c:pt>
                <c:pt idx="11662">
                  <c:v>0.14000000000000001</c:v>
                </c:pt>
                <c:pt idx="11663">
                  <c:v>0.15</c:v>
                </c:pt>
                <c:pt idx="11664">
                  <c:v>0.15</c:v>
                </c:pt>
                <c:pt idx="11665">
                  <c:v>0.14000000000000001</c:v>
                </c:pt>
                <c:pt idx="11666">
                  <c:v>0.14000000000000001</c:v>
                </c:pt>
                <c:pt idx="11667">
                  <c:v>0.14000000000000001</c:v>
                </c:pt>
                <c:pt idx="11668">
                  <c:v>0.14000000000000001</c:v>
                </c:pt>
                <c:pt idx="11669">
                  <c:v>0.14000000000000001</c:v>
                </c:pt>
                <c:pt idx="11670">
                  <c:v>0.15</c:v>
                </c:pt>
                <c:pt idx="11671">
                  <c:v>0.15</c:v>
                </c:pt>
                <c:pt idx="11672">
                  <c:v>0.16</c:v>
                </c:pt>
                <c:pt idx="11673">
                  <c:v>0.16</c:v>
                </c:pt>
                <c:pt idx="11674">
                  <c:v>0.15</c:v>
                </c:pt>
                <c:pt idx="11675">
                  <c:v>0.16</c:v>
                </c:pt>
                <c:pt idx="11676">
                  <c:v>0.16</c:v>
                </c:pt>
                <c:pt idx="11677">
                  <c:v>0.15</c:v>
                </c:pt>
                <c:pt idx="11678">
                  <c:v>0.15</c:v>
                </c:pt>
                <c:pt idx="11679">
                  <c:v>0.15</c:v>
                </c:pt>
                <c:pt idx="11680">
                  <c:v>0.16</c:v>
                </c:pt>
                <c:pt idx="11681">
                  <c:v>0.15</c:v>
                </c:pt>
                <c:pt idx="11682">
                  <c:v>0.15</c:v>
                </c:pt>
                <c:pt idx="11683">
                  <c:v>0.15</c:v>
                </c:pt>
                <c:pt idx="11684">
                  <c:v>0.15</c:v>
                </c:pt>
                <c:pt idx="11685">
                  <c:v>0.16</c:v>
                </c:pt>
                <c:pt idx="11686">
                  <c:v>0.15</c:v>
                </c:pt>
                <c:pt idx="11687">
                  <c:v>0.15</c:v>
                </c:pt>
                <c:pt idx="11688">
                  <c:v>0.15</c:v>
                </c:pt>
                <c:pt idx="11689">
                  <c:v>0.15</c:v>
                </c:pt>
                <c:pt idx="11690">
                  <c:v>0.15</c:v>
                </c:pt>
                <c:pt idx="11691">
                  <c:v>0.16</c:v>
                </c:pt>
                <c:pt idx="11692">
                  <c:v>0.15</c:v>
                </c:pt>
                <c:pt idx="11693">
                  <c:v>0.15</c:v>
                </c:pt>
                <c:pt idx="11694">
                  <c:v>0.14000000000000001</c:v>
                </c:pt>
                <c:pt idx="11695">
                  <c:v>0.15</c:v>
                </c:pt>
                <c:pt idx="11696">
                  <c:v>0.15</c:v>
                </c:pt>
                <c:pt idx="11697">
                  <c:v>0.15</c:v>
                </c:pt>
                <c:pt idx="11698">
                  <c:v>0.14000000000000001</c:v>
                </c:pt>
                <c:pt idx="11699">
                  <c:v>0.14000000000000001</c:v>
                </c:pt>
                <c:pt idx="11700">
                  <c:v>0.14000000000000001</c:v>
                </c:pt>
                <c:pt idx="11701">
                  <c:v>0.14000000000000001</c:v>
                </c:pt>
                <c:pt idx="11702">
                  <c:v>0.14000000000000001</c:v>
                </c:pt>
                <c:pt idx="11703">
                  <c:v>0.16</c:v>
                </c:pt>
                <c:pt idx="11704">
                  <c:v>0.15</c:v>
                </c:pt>
                <c:pt idx="11705">
                  <c:v>0.15</c:v>
                </c:pt>
                <c:pt idx="11706">
                  <c:v>0.16</c:v>
                </c:pt>
                <c:pt idx="11707">
                  <c:v>0.16</c:v>
                </c:pt>
                <c:pt idx="11708">
                  <c:v>0.15</c:v>
                </c:pt>
                <c:pt idx="11709">
                  <c:v>0.14000000000000001</c:v>
                </c:pt>
                <c:pt idx="11710">
                  <c:v>0.14000000000000001</c:v>
                </c:pt>
                <c:pt idx="11711">
                  <c:v>0.15</c:v>
                </c:pt>
                <c:pt idx="11712">
                  <c:v>0.14000000000000001</c:v>
                </c:pt>
                <c:pt idx="11713">
                  <c:v>0.14000000000000001</c:v>
                </c:pt>
                <c:pt idx="11714">
                  <c:v>0.14000000000000001</c:v>
                </c:pt>
                <c:pt idx="11715">
                  <c:v>0.15</c:v>
                </c:pt>
                <c:pt idx="11716">
                  <c:v>0.14000000000000001</c:v>
                </c:pt>
                <c:pt idx="11717">
                  <c:v>0.14000000000000001</c:v>
                </c:pt>
                <c:pt idx="11718">
                  <c:v>0.14000000000000001</c:v>
                </c:pt>
                <c:pt idx="11719">
                  <c:v>0.15</c:v>
                </c:pt>
                <c:pt idx="11720">
                  <c:v>0.15</c:v>
                </c:pt>
                <c:pt idx="11721">
                  <c:v>0.15</c:v>
                </c:pt>
                <c:pt idx="11722">
                  <c:v>0.15</c:v>
                </c:pt>
                <c:pt idx="11723">
                  <c:v>0.15</c:v>
                </c:pt>
                <c:pt idx="11724">
                  <c:v>0.15</c:v>
                </c:pt>
                <c:pt idx="11725">
                  <c:v>0.14000000000000001</c:v>
                </c:pt>
                <c:pt idx="11726">
                  <c:v>0.15</c:v>
                </c:pt>
                <c:pt idx="11727">
                  <c:v>0.15</c:v>
                </c:pt>
                <c:pt idx="11728">
                  <c:v>0.15</c:v>
                </c:pt>
                <c:pt idx="11729">
                  <c:v>0.15</c:v>
                </c:pt>
                <c:pt idx="11730">
                  <c:v>0.14000000000000001</c:v>
                </c:pt>
                <c:pt idx="11731">
                  <c:v>0.15</c:v>
                </c:pt>
                <c:pt idx="11732">
                  <c:v>0.14000000000000001</c:v>
                </c:pt>
                <c:pt idx="11733">
                  <c:v>0.14000000000000001</c:v>
                </c:pt>
                <c:pt idx="11734">
                  <c:v>0.15</c:v>
                </c:pt>
                <c:pt idx="11735">
                  <c:v>0.14000000000000001</c:v>
                </c:pt>
                <c:pt idx="11736">
                  <c:v>0.14000000000000001</c:v>
                </c:pt>
                <c:pt idx="11737">
                  <c:v>0.15</c:v>
                </c:pt>
                <c:pt idx="11738">
                  <c:v>0.14000000000000001</c:v>
                </c:pt>
                <c:pt idx="11739">
                  <c:v>0.15</c:v>
                </c:pt>
                <c:pt idx="11740">
                  <c:v>0.15</c:v>
                </c:pt>
                <c:pt idx="11741">
                  <c:v>0.15</c:v>
                </c:pt>
                <c:pt idx="11742">
                  <c:v>0.15</c:v>
                </c:pt>
                <c:pt idx="11743">
                  <c:v>0.15</c:v>
                </c:pt>
                <c:pt idx="11744">
                  <c:v>0.15</c:v>
                </c:pt>
                <c:pt idx="11745">
                  <c:v>0.15</c:v>
                </c:pt>
                <c:pt idx="11746">
                  <c:v>0.15</c:v>
                </c:pt>
                <c:pt idx="11747">
                  <c:v>0.15</c:v>
                </c:pt>
                <c:pt idx="11748">
                  <c:v>0.15</c:v>
                </c:pt>
                <c:pt idx="11749">
                  <c:v>0.15</c:v>
                </c:pt>
                <c:pt idx="11750">
                  <c:v>0.16</c:v>
                </c:pt>
                <c:pt idx="11751">
                  <c:v>0.16</c:v>
                </c:pt>
                <c:pt idx="11752">
                  <c:v>0.15</c:v>
                </c:pt>
                <c:pt idx="11753">
                  <c:v>0.15</c:v>
                </c:pt>
                <c:pt idx="11754">
                  <c:v>0.15</c:v>
                </c:pt>
                <c:pt idx="11755">
                  <c:v>0.15</c:v>
                </c:pt>
                <c:pt idx="11756">
                  <c:v>0.15</c:v>
                </c:pt>
                <c:pt idx="11757">
                  <c:v>0.15</c:v>
                </c:pt>
                <c:pt idx="11758">
                  <c:v>0.16</c:v>
                </c:pt>
                <c:pt idx="11759">
                  <c:v>0.15</c:v>
                </c:pt>
                <c:pt idx="11760">
                  <c:v>0.15</c:v>
                </c:pt>
                <c:pt idx="11761">
                  <c:v>0.14000000000000001</c:v>
                </c:pt>
                <c:pt idx="11762">
                  <c:v>0.14000000000000001</c:v>
                </c:pt>
                <c:pt idx="11763">
                  <c:v>0.14000000000000001</c:v>
                </c:pt>
                <c:pt idx="11764">
                  <c:v>0.14000000000000001</c:v>
                </c:pt>
                <c:pt idx="11765">
                  <c:v>0.14000000000000001</c:v>
                </c:pt>
                <c:pt idx="11766">
                  <c:v>0.15</c:v>
                </c:pt>
                <c:pt idx="11767">
                  <c:v>0.15</c:v>
                </c:pt>
                <c:pt idx="11768">
                  <c:v>0.15</c:v>
                </c:pt>
                <c:pt idx="11769">
                  <c:v>0.15</c:v>
                </c:pt>
                <c:pt idx="11770">
                  <c:v>0.16</c:v>
                </c:pt>
                <c:pt idx="11771">
                  <c:v>0.16</c:v>
                </c:pt>
                <c:pt idx="11772">
                  <c:v>0.16</c:v>
                </c:pt>
                <c:pt idx="11773">
                  <c:v>0.16</c:v>
                </c:pt>
                <c:pt idx="11774">
                  <c:v>0.16</c:v>
                </c:pt>
                <c:pt idx="11775">
                  <c:v>0.16</c:v>
                </c:pt>
                <c:pt idx="11776">
                  <c:v>0.16</c:v>
                </c:pt>
                <c:pt idx="11777">
                  <c:v>0.16</c:v>
                </c:pt>
                <c:pt idx="11778">
                  <c:v>0.16</c:v>
                </c:pt>
                <c:pt idx="11779">
                  <c:v>0.16</c:v>
                </c:pt>
                <c:pt idx="11780">
                  <c:v>0.16</c:v>
                </c:pt>
                <c:pt idx="11781">
                  <c:v>0.16</c:v>
                </c:pt>
                <c:pt idx="11782">
                  <c:v>0.16</c:v>
                </c:pt>
                <c:pt idx="11783">
                  <c:v>0.17</c:v>
                </c:pt>
                <c:pt idx="11784">
                  <c:v>0.16</c:v>
                </c:pt>
                <c:pt idx="11785">
                  <c:v>0.16</c:v>
                </c:pt>
                <c:pt idx="11786">
                  <c:v>0.15</c:v>
                </c:pt>
                <c:pt idx="11787">
                  <c:v>0.15</c:v>
                </c:pt>
                <c:pt idx="11788">
                  <c:v>0.15</c:v>
                </c:pt>
                <c:pt idx="11789">
                  <c:v>0.16</c:v>
                </c:pt>
                <c:pt idx="11790">
                  <c:v>0.16</c:v>
                </c:pt>
                <c:pt idx="11791">
                  <c:v>0.15</c:v>
                </c:pt>
                <c:pt idx="11792">
                  <c:v>0.15</c:v>
                </c:pt>
                <c:pt idx="11793">
                  <c:v>0.15</c:v>
                </c:pt>
                <c:pt idx="11794">
                  <c:v>0.15</c:v>
                </c:pt>
                <c:pt idx="11795">
                  <c:v>0.16</c:v>
                </c:pt>
                <c:pt idx="11796">
                  <c:v>0.16</c:v>
                </c:pt>
                <c:pt idx="11797">
                  <c:v>0.16</c:v>
                </c:pt>
                <c:pt idx="11798">
                  <c:v>0.16</c:v>
                </c:pt>
                <c:pt idx="11799">
                  <c:v>0.16</c:v>
                </c:pt>
                <c:pt idx="11800">
                  <c:v>0.16</c:v>
                </c:pt>
                <c:pt idx="11801">
                  <c:v>0.16</c:v>
                </c:pt>
                <c:pt idx="11802">
                  <c:v>0.15</c:v>
                </c:pt>
                <c:pt idx="11803">
                  <c:v>0.16</c:v>
                </c:pt>
                <c:pt idx="11804">
                  <c:v>0.15</c:v>
                </c:pt>
                <c:pt idx="11805">
                  <c:v>0.15</c:v>
                </c:pt>
                <c:pt idx="11806">
                  <c:v>0.15</c:v>
                </c:pt>
                <c:pt idx="11807">
                  <c:v>0.15</c:v>
                </c:pt>
                <c:pt idx="11808">
                  <c:v>0.16</c:v>
                </c:pt>
                <c:pt idx="11809">
                  <c:v>0.16</c:v>
                </c:pt>
                <c:pt idx="11810">
                  <c:v>0.14000000000000001</c:v>
                </c:pt>
                <c:pt idx="11811">
                  <c:v>0.14000000000000001</c:v>
                </c:pt>
                <c:pt idx="11812">
                  <c:v>0.15</c:v>
                </c:pt>
                <c:pt idx="11813">
                  <c:v>0.14000000000000001</c:v>
                </c:pt>
                <c:pt idx="11814">
                  <c:v>0.14000000000000001</c:v>
                </c:pt>
                <c:pt idx="11815">
                  <c:v>0.14000000000000001</c:v>
                </c:pt>
                <c:pt idx="11816">
                  <c:v>0.15</c:v>
                </c:pt>
                <c:pt idx="11817">
                  <c:v>0.15</c:v>
                </c:pt>
                <c:pt idx="11818">
                  <c:v>0.16</c:v>
                </c:pt>
                <c:pt idx="11819">
                  <c:v>0.15</c:v>
                </c:pt>
                <c:pt idx="11820">
                  <c:v>0.15</c:v>
                </c:pt>
                <c:pt idx="11821">
                  <c:v>0.15</c:v>
                </c:pt>
                <c:pt idx="11822">
                  <c:v>0.15</c:v>
                </c:pt>
                <c:pt idx="11823">
                  <c:v>0.14000000000000001</c:v>
                </c:pt>
                <c:pt idx="11824">
                  <c:v>0.15</c:v>
                </c:pt>
                <c:pt idx="11825">
                  <c:v>0.15</c:v>
                </c:pt>
                <c:pt idx="11826">
                  <c:v>0.15</c:v>
                </c:pt>
                <c:pt idx="11827">
                  <c:v>0.15</c:v>
                </c:pt>
                <c:pt idx="11828">
                  <c:v>0.15</c:v>
                </c:pt>
                <c:pt idx="11829">
                  <c:v>0.15</c:v>
                </c:pt>
                <c:pt idx="11830">
                  <c:v>0.16</c:v>
                </c:pt>
                <c:pt idx="11831">
                  <c:v>0.16</c:v>
                </c:pt>
                <c:pt idx="11832">
                  <c:v>0.16</c:v>
                </c:pt>
                <c:pt idx="11833">
                  <c:v>0.16</c:v>
                </c:pt>
                <c:pt idx="11834">
                  <c:v>0.16</c:v>
                </c:pt>
                <c:pt idx="11835">
                  <c:v>0.16</c:v>
                </c:pt>
                <c:pt idx="11836">
                  <c:v>0.16</c:v>
                </c:pt>
                <c:pt idx="11837">
                  <c:v>0.16</c:v>
                </c:pt>
                <c:pt idx="11838">
                  <c:v>0.15</c:v>
                </c:pt>
                <c:pt idx="11839">
                  <c:v>0.16</c:v>
                </c:pt>
                <c:pt idx="11840">
                  <c:v>0.16</c:v>
                </c:pt>
                <c:pt idx="11841">
                  <c:v>0.16</c:v>
                </c:pt>
                <c:pt idx="11842">
                  <c:v>0.16</c:v>
                </c:pt>
                <c:pt idx="11843">
                  <c:v>0.16</c:v>
                </c:pt>
                <c:pt idx="11844">
                  <c:v>0.16</c:v>
                </c:pt>
                <c:pt idx="11845">
                  <c:v>0.16</c:v>
                </c:pt>
                <c:pt idx="11846">
                  <c:v>0.16</c:v>
                </c:pt>
                <c:pt idx="11847">
                  <c:v>0.16</c:v>
                </c:pt>
                <c:pt idx="11848">
                  <c:v>0.16</c:v>
                </c:pt>
                <c:pt idx="11849">
                  <c:v>0.16</c:v>
                </c:pt>
                <c:pt idx="11850">
                  <c:v>0.16</c:v>
                </c:pt>
                <c:pt idx="11851">
                  <c:v>0.16</c:v>
                </c:pt>
                <c:pt idx="11852">
                  <c:v>0.16</c:v>
                </c:pt>
                <c:pt idx="11853">
                  <c:v>0.15</c:v>
                </c:pt>
                <c:pt idx="11854">
                  <c:v>0.16</c:v>
                </c:pt>
                <c:pt idx="11855">
                  <c:v>0.15</c:v>
                </c:pt>
                <c:pt idx="11856">
                  <c:v>0.15</c:v>
                </c:pt>
                <c:pt idx="11857">
                  <c:v>0.15</c:v>
                </c:pt>
                <c:pt idx="11858">
                  <c:v>0.15</c:v>
                </c:pt>
                <c:pt idx="11859">
                  <c:v>0.14000000000000001</c:v>
                </c:pt>
                <c:pt idx="11860">
                  <c:v>0.14000000000000001</c:v>
                </c:pt>
                <c:pt idx="11861">
                  <c:v>0.15</c:v>
                </c:pt>
                <c:pt idx="11862">
                  <c:v>0.14000000000000001</c:v>
                </c:pt>
                <c:pt idx="11863">
                  <c:v>0.15</c:v>
                </c:pt>
                <c:pt idx="11864">
                  <c:v>0.15</c:v>
                </c:pt>
                <c:pt idx="11865">
                  <c:v>0.15</c:v>
                </c:pt>
                <c:pt idx="11866">
                  <c:v>0.15</c:v>
                </c:pt>
                <c:pt idx="11867">
                  <c:v>0.15</c:v>
                </c:pt>
                <c:pt idx="11868">
                  <c:v>0.15</c:v>
                </c:pt>
                <c:pt idx="11869">
                  <c:v>0.15</c:v>
                </c:pt>
                <c:pt idx="11870">
                  <c:v>0.15</c:v>
                </c:pt>
                <c:pt idx="11871">
                  <c:v>0.14000000000000001</c:v>
                </c:pt>
                <c:pt idx="11872">
                  <c:v>0.15</c:v>
                </c:pt>
                <c:pt idx="11873">
                  <c:v>0.15</c:v>
                </c:pt>
                <c:pt idx="11874">
                  <c:v>0.15</c:v>
                </c:pt>
                <c:pt idx="11875">
                  <c:v>0.16</c:v>
                </c:pt>
                <c:pt idx="11876">
                  <c:v>0.16</c:v>
                </c:pt>
                <c:pt idx="11877">
                  <c:v>0.16</c:v>
                </c:pt>
                <c:pt idx="11878">
                  <c:v>0.16</c:v>
                </c:pt>
                <c:pt idx="11879">
                  <c:v>0.16</c:v>
                </c:pt>
                <c:pt idx="11880">
                  <c:v>0.16</c:v>
                </c:pt>
                <c:pt idx="11881">
                  <c:v>0.17</c:v>
                </c:pt>
                <c:pt idx="11882">
                  <c:v>0.17</c:v>
                </c:pt>
                <c:pt idx="11883">
                  <c:v>0.17</c:v>
                </c:pt>
                <c:pt idx="11884">
                  <c:v>0.17</c:v>
                </c:pt>
                <c:pt idx="11885">
                  <c:v>0.17</c:v>
                </c:pt>
                <c:pt idx="11886">
                  <c:v>0.17</c:v>
                </c:pt>
                <c:pt idx="11887">
                  <c:v>0.17</c:v>
                </c:pt>
                <c:pt idx="11888">
                  <c:v>0.17</c:v>
                </c:pt>
                <c:pt idx="11889">
                  <c:v>0.17</c:v>
                </c:pt>
                <c:pt idx="11890">
                  <c:v>0.17</c:v>
                </c:pt>
                <c:pt idx="11891">
                  <c:v>0.18</c:v>
                </c:pt>
                <c:pt idx="11892">
                  <c:v>0.17</c:v>
                </c:pt>
                <c:pt idx="11893">
                  <c:v>0.17</c:v>
                </c:pt>
                <c:pt idx="11894">
                  <c:v>0.16</c:v>
                </c:pt>
                <c:pt idx="11895">
                  <c:v>0.16</c:v>
                </c:pt>
                <c:pt idx="11896">
                  <c:v>0.16</c:v>
                </c:pt>
                <c:pt idx="11897">
                  <c:v>0.17</c:v>
                </c:pt>
                <c:pt idx="11898">
                  <c:v>0.18</c:v>
                </c:pt>
                <c:pt idx="11899">
                  <c:v>0.18</c:v>
                </c:pt>
                <c:pt idx="11900">
                  <c:v>0.17</c:v>
                </c:pt>
                <c:pt idx="11901">
                  <c:v>0.17</c:v>
                </c:pt>
                <c:pt idx="11902">
                  <c:v>0.17</c:v>
                </c:pt>
                <c:pt idx="11903">
                  <c:v>0.17</c:v>
                </c:pt>
                <c:pt idx="11904">
                  <c:v>0.16</c:v>
                </c:pt>
                <c:pt idx="11905">
                  <c:v>0.17</c:v>
                </c:pt>
                <c:pt idx="11906">
                  <c:v>0.17</c:v>
                </c:pt>
                <c:pt idx="11907">
                  <c:v>0.17</c:v>
                </c:pt>
                <c:pt idx="11908">
                  <c:v>0.16</c:v>
                </c:pt>
                <c:pt idx="11909">
                  <c:v>0.16</c:v>
                </c:pt>
                <c:pt idx="11910">
                  <c:v>0.16</c:v>
                </c:pt>
                <c:pt idx="11911">
                  <c:v>0.17</c:v>
                </c:pt>
                <c:pt idx="11912">
                  <c:v>0.16</c:v>
                </c:pt>
                <c:pt idx="11913">
                  <c:v>0.15</c:v>
                </c:pt>
                <c:pt idx="11914">
                  <c:v>0.15</c:v>
                </c:pt>
                <c:pt idx="11915">
                  <c:v>0.15</c:v>
                </c:pt>
                <c:pt idx="11916">
                  <c:v>0.15</c:v>
                </c:pt>
                <c:pt idx="11917">
                  <c:v>0.16</c:v>
                </c:pt>
                <c:pt idx="11918">
                  <c:v>0.17</c:v>
                </c:pt>
                <c:pt idx="11919">
                  <c:v>0.17</c:v>
                </c:pt>
                <c:pt idx="11920">
                  <c:v>0.18</c:v>
                </c:pt>
                <c:pt idx="11921">
                  <c:v>0.18</c:v>
                </c:pt>
                <c:pt idx="11922">
                  <c:v>0.18</c:v>
                </c:pt>
                <c:pt idx="11923">
                  <c:v>0.18</c:v>
                </c:pt>
                <c:pt idx="11924">
                  <c:v>0.17</c:v>
                </c:pt>
                <c:pt idx="11925">
                  <c:v>0.17</c:v>
                </c:pt>
                <c:pt idx="11926">
                  <c:v>0.17</c:v>
                </c:pt>
                <c:pt idx="11927">
                  <c:v>0.17</c:v>
                </c:pt>
                <c:pt idx="11928">
                  <c:v>0.17</c:v>
                </c:pt>
                <c:pt idx="11929">
                  <c:v>0.17</c:v>
                </c:pt>
                <c:pt idx="11930">
                  <c:v>0.16</c:v>
                </c:pt>
                <c:pt idx="11931">
                  <c:v>0.16</c:v>
                </c:pt>
                <c:pt idx="11932">
                  <c:v>0.17</c:v>
                </c:pt>
                <c:pt idx="11933">
                  <c:v>0.16</c:v>
                </c:pt>
                <c:pt idx="11934">
                  <c:v>0.16</c:v>
                </c:pt>
                <c:pt idx="11935">
                  <c:v>0.15</c:v>
                </c:pt>
                <c:pt idx="11936">
                  <c:v>0.16</c:v>
                </c:pt>
                <c:pt idx="11937">
                  <c:v>0.15</c:v>
                </c:pt>
                <c:pt idx="11938">
                  <c:v>0.15</c:v>
                </c:pt>
                <c:pt idx="11939">
                  <c:v>0.16</c:v>
                </c:pt>
                <c:pt idx="11940">
                  <c:v>0.17</c:v>
                </c:pt>
                <c:pt idx="11941">
                  <c:v>0.17</c:v>
                </c:pt>
                <c:pt idx="11942">
                  <c:v>0.16</c:v>
                </c:pt>
                <c:pt idx="11943">
                  <c:v>0.16</c:v>
                </c:pt>
                <c:pt idx="11944">
                  <c:v>0.17</c:v>
                </c:pt>
                <c:pt idx="11945">
                  <c:v>0.17</c:v>
                </c:pt>
                <c:pt idx="11946">
                  <c:v>0.17</c:v>
                </c:pt>
                <c:pt idx="11947">
                  <c:v>0.16</c:v>
                </c:pt>
                <c:pt idx="11948">
                  <c:v>0.16</c:v>
                </c:pt>
                <c:pt idx="11949">
                  <c:v>0.16</c:v>
                </c:pt>
                <c:pt idx="11950">
                  <c:v>0.16</c:v>
                </c:pt>
                <c:pt idx="11951">
                  <c:v>0.16</c:v>
                </c:pt>
                <c:pt idx="11952">
                  <c:v>0.17</c:v>
                </c:pt>
                <c:pt idx="11953">
                  <c:v>0.16</c:v>
                </c:pt>
                <c:pt idx="11954">
                  <c:v>0.16</c:v>
                </c:pt>
                <c:pt idx="11955">
                  <c:v>0.15</c:v>
                </c:pt>
                <c:pt idx="11956">
                  <c:v>0.16</c:v>
                </c:pt>
                <c:pt idx="11957">
                  <c:v>0.16</c:v>
                </c:pt>
                <c:pt idx="11958">
                  <c:v>0.16</c:v>
                </c:pt>
                <c:pt idx="11959">
                  <c:v>0.16</c:v>
                </c:pt>
                <c:pt idx="11960">
                  <c:v>0.16</c:v>
                </c:pt>
                <c:pt idx="11961">
                  <c:v>0.16</c:v>
                </c:pt>
                <c:pt idx="11962">
                  <c:v>0.16</c:v>
                </c:pt>
                <c:pt idx="11963">
                  <c:v>0.17</c:v>
                </c:pt>
                <c:pt idx="11964">
                  <c:v>0.16</c:v>
                </c:pt>
                <c:pt idx="11965">
                  <c:v>0.17</c:v>
                </c:pt>
                <c:pt idx="11966">
                  <c:v>0.17</c:v>
                </c:pt>
                <c:pt idx="11967">
                  <c:v>0.16</c:v>
                </c:pt>
                <c:pt idx="11968">
                  <c:v>0.15</c:v>
                </c:pt>
                <c:pt idx="11969">
                  <c:v>0.15</c:v>
                </c:pt>
                <c:pt idx="11970">
                  <c:v>0.16</c:v>
                </c:pt>
                <c:pt idx="11971">
                  <c:v>0.16</c:v>
                </c:pt>
                <c:pt idx="11972">
                  <c:v>0.16</c:v>
                </c:pt>
                <c:pt idx="11973">
                  <c:v>0.15</c:v>
                </c:pt>
                <c:pt idx="11974">
                  <c:v>0.16</c:v>
                </c:pt>
                <c:pt idx="11975">
                  <c:v>0.16</c:v>
                </c:pt>
                <c:pt idx="11976">
                  <c:v>0.17</c:v>
                </c:pt>
                <c:pt idx="11977">
                  <c:v>0.18</c:v>
                </c:pt>
                <c:pt idx="11978">
                  <c:v>0.17</c:v>
                </c:pt>
                <c:pt idx="11979">
                  <c:v>0.18</c:v>
                </c:pt>
                <c:pt idx="11980">
                  <c:v>0.18</c:v>
                </c:pt>
                <c:pt idx="11981">
                  <c:v>0.17</c:v>
                </c:pt>
                <c:pt idx="11982">
                  <c:v>0.17</c:v>
                </c:pt>
                <c:pt idx="11983">
                  <c:v>0.17</c:v>
                </c:pt>
                <c:pt idx="11984">
                  <c:v>0.17</c:v>
                </c:pt>
                <c:pt idx="11985">
                  <c:v>0.17</c:v>
                </c:pt>
                <c:pt idx="11986">
                  <c:v>0.17</c:v>
                </c:pt>
                <c:pt idx="11987">
                  <c:v>0.17</c:v>
                </c:pt>
                <c:pt idx="11988">
                  <c:v>0.18</c:v>
                </c:pt>
                <c:pt idx="11989">
                  <c:v>0.17</c:v>
                </c:pt>
                <c:pt idx="11990">
                  <c:v>0.17</c:v>
                </c:pt>
                <c:pt idx="11991">
                  <c:v>0.17</c:v>
                </c:pt>
                <c:pt idx="11992">
                  <c:v>0.17</c:v>
                </c:pt>
                <c:pt idx="11993">
                  <c:v>0.17</c:v>
                </c:pt>
                <c:pt idx="11994">
                  <c:v>0.16</c:v>
                </c:pt>
                <c:pt idx="11995">
                  <c:v>0.17</c:v>
                </c:pt>
                <c:pt idx="11996">
                  <c:v>0.17</c:v>
                </c:pt>
                <c:pt idx="11997">
                  <c:v>0.16</c:v>
                </c:pt>
                <c:pt idx="11998">
                  <c:v>0.15</c:v>
                </c:pt>
                <c:pt idx="11999">
                  <c:v>0.15</c:v>
                </c:pt>
                <c:pt idx="12000">
                  <c:v>0.16</c:v>
                </c:pt>
                <c:pt idx="12001">
                  <c:v>0.17</c:v>
                </c:pt>
                <c:pt idx="12002">
                  <c:v>0.17</c:v>
                </c:pt>
                <c:pt idx="12003">
                  <c:v>0.18</c:v>
                </c:pt>
                <c:pt idx="12004">
                  <c:v>0.18</c:v>
                </c:pt>
                <c:pt idx="12005">
                  <c:v>0.19</c:v>
                </c:pt>
                <c:pt idx="12006">
                  <c:v>0.18</c:v>
                </c:pt>
                <c:pt idx="12007">
                  <c:v>0.17</c:v>
                </c:pt>
                <c:pt idx="12008">
                  <c:v>0.18</c:v>
                </c:pt>
                <c:pt idx="12009">
                  <c:v>0.18</c:v>
                </c:pt>
                <c:pt idx="12010">
                  <c:v>0.18</c:v>
                </c:pt>
                <c:pt idx="12011">
                  <c:v>0.19</c:v>
                </c:pt>
                <c:pt idx="12012">
                  <c:v>0.19</c:v>
                </c:pt>
                <c:pt idx="12013">
                  <c:v>0.19</c:v>
                </c:pt>
                <c:pt idx="12014">
                  <c:v>0.19</c:v>
                </c:pt>
                <c:pt idx="12015">
                  <c:v>0.2</c:v>
                </c:pt>
                <c:pt idx="12016">
                  <c:v>0.19</c:v>
                </c:pt>
                <c:pt idx="12017">
                  <c:v>0.19</c:v>
                </c:pt>
                <c:pt idx="12018">
                  <c:v>0.19</c:v>
                </c:pt>
                <c:pt idx="12019">
                  <c:v>0.19</c:v>
                </c:pt>
                <c:pt idx="12020">
                  <c:v>0.18</c:v>
                </c:pt>
                <c:pt idx="12021">
                  <c:v>0.18</c:v>
                </c:pt>
                <c:pt idx="12022">
                  <c:v>0.18</c:v>
                </c:pt>
                <c:pt idx="12023">
                  <c:v>0.18</c:v>
                </c:pt>
                <c:pt idx="12024">
                  <c:v>0.17</c:v>
                </c:pt>
                <c:pt idx="12025">
                  <c:v>0.18</c:v>
                </c:pt>
                <c:pt idx="12026">
                  <c:v>0.18</c:v>
                </c:pt>
                <c:pt idx="12027">
                  <c:v>0.18</c:v>
                </c:pt>
                <c:pt idx="12028">
                  <c:v>0.17</c:v>
                </c:pt>
                <c:pt idx="12029">
                  <c:v>0.18</c:v>
                </c:pt>
                <c:pt idx="12030">
                  <c:v>0.17</c:v>
                </c:pt>
                <c:pt idx="12031">
                  <c:v>0.17</c:v>
                </c:pt>
                <c:pt idx="12032">
                  <c:v>0.17</c:v>
                </c:pt>
                <c:pt idx="12033">
                  <c:v>0.18</c:v>
                </c:pt>
                <c:pt idx="12034">
                  <c:v>0.18</c:v>
                </c:pt>
                <c:pt idx="12035">
                  <c:v>0.17</c:v>
                </c:pt>
                <c:pt idx="12036">
                  <c:v>0.17</c:v>
                </c:pt>
                <c:pt idx="12037">
                  <c:v>0.18</c:v>
                </c:pt>
                <c:pt idx="12038">
                  <c:v>0.18</c:v>
                </c:pt>
                <c:pt idx="12039">
                  <c:v>0.17</c:v>
                </c:pt>
                <c:pt idx="12040">
                  <c:v>0.17</c:v>
                </c:pt>
                <c:pt idx="12041">
                  <c:v>0.16</c:v>
                </c:pt>
                <c:pt idx="12042">
                  <c:v>0.17</c:v>
                </c:pt>
                <c:pt idx="12043">
                  <c:v>0.16</c:v>
                </c:pt>
                <c:pt idx="12044">
                  <c:v>0.16</c:v>
                </c:pt>
                <c:pt idx="12045">
                  <c:v>0.17</c:v>
                </c:pt>
                <c:pt idx="12046">
                  <c:v>0.18</c:v>
                </c:pt>
                <c:pt idx="12047">
                  <c:v>0.17</c:v>
                </c:pt>
                <c:pt idx="12048">
                  <c:v>0.18</c:v>
                </c:pt>
                <c:pt idx="12049">
                  <c:v>0.17</c:v>
                </c:pt>
                <c:pt idx="12050">
                  <c:v>0.17</c:v>
                </c:pt>
                <c:pt idx="12051">
                  <c:v>0.17</c:v>
                </c:pt>
                <c:pt idx="12052">
                  <c:v>0.18</c:v>
                </c:pt>
                <c:pt idx="12053">
                  <c:v>0.17</c:v>
                </c:pt>
                <c:pt idx="12054">
                  <c:v>0.18</c:v>
                </c:pt>
                <c:pt idx="12055">
                  <c:v>0.18</c:v>
                </c:pt>
                <c:pt idx="12056">
                  <c:v>0.18</c:v>
                </c:pt>
                <c:pt idx="12057">
                  <c:v>0.17</c:v>
                </c:pt>
                <c:pt idx="12058">
                  <c:v>0.17</c:v>
                </c:pt>
                <c:pt idx="12059">
                  <c:v>0.16</c:v>
                </c:pt>
                <c:pt idx="12060">
                  <c:v>0.17</c:v>
                </c:pt>
                <c:pt idx="12061">
                  <c:v>0.17</c:v>
                </c:pt>
                <c:pt idx="12062">
                  <c:v>0.17</c:v>
                </c:pt>
                <c:pt idx="12063">
                  <c:v>0.18</c:v>
                </c:pt>
                <c:pt idx="12064">
                  <c:v>0.19</c:v>
                </c:pt>
                <c:pt idx="12065">
                  <c:v>0.18</c:v>
                </c:pt>
                <c:pt idx="12066">
                  <c:v>0.18</c:v>
                </c:pt>
                <c:pt idx="12067">
                  <c:v>0.18</c:v>
                </c:pt>
                <c:pt idx="12068">
                  <c:v>0.19</c:v>
                </c:pt>
                <c:pt idx="12069">
                  <c:v>0.18</c:v>
                </c:pt>
                <c:pt idx="12070">
                  <c:v>0.19</c:v>
                </c:pt>
                <c:pt idx="12071">
                  <c:v>0.19</c:v>
                </c:pt>
                <c:pt idx="12072">
                  <c:v>0.18</c:v>
                </c:pt>
                <c:pt idx="12073">
                  <c:v>0.18</c:v>
                </c:pt>
                <c:pt idx="12074">
                  <c:v>0.19</c:v>
                </c:pt>
                <c:pt idx="12075">
                  <c:v>0.2</c:v>
                </c:pt>
                <c:pt idx="12076">
                  <c:v>0.19</c:v>
                </c:pt>
                <c:pt idx="12077">
                  <c:v>0.19</c:v>
                </c:pt>
                <c:pt idx="12078">
                  <c:v>0.19</c:v>
                </c:pt>
                <c:pt idx="12079">
                  <c:v>0.19</c:v>
                </c:pt>
                <c:pt idx="12080">
                  <c:v>0.19</c:v>
                </c:pt>
                <c:pt idx="12081">
                  <c:v>0.19</c:v>
                </c:pt>
                <c:pt idx="12082">
                  <c:v>0.19</c:v>
                </c:pt>
                <c:pt idx="12083">
                  <c:v>0.19</c:v>
                </c:pt>
                <c:pt idx="12084">
                  <c:v>0.19</c:v>
                </c:pt>
                <c:pt idx="12085">
                  <c:v>0.19</c:v>
                </c:pt>
                <c:pt idx="12086">
                  <c:v>0.19</c:v>
                </c:pt>
                <c:pt idx="12087">
                  <c:v>0.18</c:v>
                </c:pt>
                <c:pt idx="12088">
                  <c:v>0.18</c:v>
                </c:pt>
                <c:pt idx="12089">
                  <c:v>0.18</c:v>
                </c:pt>
                <c:pt idx="12090">
                  <c:v>0.19</c:v>
                </c:pt>
                <c:pt idx="12091">
                  <c:v>0.18</c:v>
                </c:pt>
                <c:pt idx="12092">
                  <c:v>0.19</c:v>
                </c:pt>
                <c:pt idx="12093">
                  <c:v>0.19</c:v>
                </c:pt>
                <c:pt idx="12094">
                  <c:v>0.19</c:v>
                </c:pt>
                <c:pt idx="12095">
                  <c:v>0.19</c:v>
                </c:pt>
                <c:pt idx="12096">
                  <c:v>0.19</c:v>
                </c:pt>
                <c:pt idx="12097">
                  <c:v>0.19</c:v>
                </c:pt>
                <c:pt idx="12098">
                  <c:v>0.19</c:v>
                </c:pt>
                <c:pt idx="12099">
                  <c:v>0.19</c:v>
                </c:pt>
                <c:pt idx="12100">
                  <c:v>0.19</c:v>
                </c:pt>
                <c:pt idx="12101">
                  <c:v>0.19</c:v>
                </c:pt>
                <c:pt idx="12102">
                  <c:v>0.2</c:v>
                </c:pt>
                <c:pt idx="12103">
                  <c:v>0.2</c:v>
                </c:pt>
                <c:pt idx="12104">
                  <c:v>0.19</c:v>
                </c:pt>
                <c:pt idx="12105">
                  <c:v>0.2</c:v>
                </c:pt>
                <c:pt idx="12106">
                  <c:v>0.19</c:v>
                </c:pt>
                <c:pt idx="12107">
                  <c:v>0.18</c:v>
                </c:pt>
                <c:pt idx="12108">
                  <c:v>0.19</c:v>
                </c:pt>
                <c:pt idx="12109">
                  <c:v>0.18</c:v>
                </c:pt>
                <c:pt idx="12110">
                  <c:v>0.18</c:v>
                </c:pt>
                <c:pt idx="12111">
                  <c:v>0.18</c:v>
                </c:pt>
                <c:pt idx="12112">
                  <c:v>0.17</c:v>
                </c:pt>
                <c:pt idx="12113">
                  <c:v>0.18</c:v>
                </c:pt>
                <c:pt idx="12114">
                  <c:v>0.17</c:v>
                </c:pt>
                <c:pt idx="12115">
                  <c:v>0.17</c:v>
                </c:pt>
                <c:pt idx="12116">
                  <c:v>0.18</c:v>
                </c:pt>
                <c:pt idx="12117">
                  <c:v>0.18</c:v>
                </c:pt>
                <c:pt idx="12118">
                  <c:v>0.19</c:v>
                </c:pt>
                <c:pt idx="12119">
                  <c:v>0.18</c:v>
                </c:pt>
                <c:pt idx="12120">
                  <c:v>0.19</c:v>
                </c:pt>
                <c:pt idx="12121">
                  <c:v>0.19</c:v>
                </c:pt>
                <c:pt idx="12122">
                  <c:v>0.19</c:v>
                </c:pt>
                <c:pt idx="12123">
                  <c:v>0.19</c:v>
                </c:pt>
                <c:pt idx="12124">
                  <c:v>0.19</c:v>
                </c:pt>
                <c:pt idx="12125">
                  <c:v>0.2</c:v>
                </c:pt>
                <c:pt idx="12126">
                  <c:v>0.2</c:v>
                </c:pt>
                <c:pt idx="12127">
                  <c:v>0.2</c:v>
                </c:pt>
                <c:pt idx="12128">
                  <c:v>0.19</c:v>
                </c:pt>
                <c:pt idx="12129">
                  <c:v>0.19</c:v>
                </c:pt>
                <c:pt idx="12130">
                  <c:v>0.18</c:v>
                </c:pt>
                <c:pt idx="12131">
                  <c:v>0.18</c:v>
                </c:pt>
                <c:pt idx="12132">
                  <c:v>0.17</c:v>
                </c:pt>
                <c:pt idx="12133">
                  <c:v>0.17</c:v>
                </c:pt>
                <c:pt idx="12135">
                  <c:v>0.18</c:v>
                </c:pt>
                <c:pt idx="12136">
                  <c:v>0.18</c:v>
                </c:pt>
                <c:pt idx="12137">
                  <c:v>0.18</c:v>
                </c:pt>
                <c:pt idx="12138">
                  <c:v>0.19</c:v>
                </c:pt>
                <c:pt idx="12139">
                  <c:v>0.19</c:v>
                </c:pt>
                <c:pt idx="12140">
                  <c:v>0.19</c:v>
                </c:pt>
                <c:pt idx="12141">
                  <c:v>0.19</c:v>
                </c:pt>
                <c:pt idx="12142">
                  <c:v>0.19</c:v>
                </c:pt>
                <c:pt idx="12143">
                  <c:v>0.19</c:v>
                </c:pt>
                <c:pt idx="12144">
                  <c:v>0.19</c:v>
                </c:pt>
                <c:pt idx="12145">
                  <c:v>0.19</c:v>
                </c:pt>
                <c:pt idx="12146">
                  <c:v>0.19</c:v>
                </c:pt>
                <c:pt idx="12147">
                  <c:v>0.2</c:v>
                </c:pt>
                <c:pt idx="12148">
                  <c:v>0.2</c:v>
                </c:pt>
                <c:pt idx="12149">
                  <c:v>0.19</c:v>
                </c:pt>
                <c:pt idx="12150">
                  <c:v>0.19</c:v>
                </c:pt>
                <c:pt idx="12151">
                  <c:v>0.18</c:v>
                </c:pt>
                <c:pt idx="12152">
                  <c:v>0.17</c:v>
                </c:pt>
                <c:pt idx="12153">
                  <c:v>0.18</c:v>
                </c:pt>
                <c:pt idx="12154">
                  <c:v>0.18</c:v>
                </c:pt>
                <c:pt idx="12155">
                  <c:v>0.18</c:v>
                </c:pt>
                <c:pt idx="12156">
                  <c:v>0.18</c:v>
                </c:pt>
                <c:pt idx="12157">
                  <c:v>0.18</c:v>
                </c:pt>
                <c:pt idx="12158">
                  <c:v>0.19</c:v>
                </c:pt>
                <c:pt idx="12159">
                  <c:v>0.19</c:v>
                </c:pt>
                <c:pt idx="12160">
                  <c:v>0.2</c:v>
                </c:pt>
                <c:pt idx="12161">
                  <c:v>0.2</c:v>
                </c:pt>
                <c:pt idx="12162">
                  <c:v>0.2</c:v>
                </c:pt>
                <c:pt idx="12163">
                  <c:v>0.21</c:v>
                </c:pt>
                <c:pt idx="12164">
                  <c:v>0.22</c:v>
                </c:pt>
                <c:pt idx="12165">
                  <c:v>0.2</c:v>
                </c:pt>
                <c:pt idx="12166">
                  <c:v>0.2</c:v>
                </c:pt>
                <c:pt idx="12167">
                  <c:v>0.2</c:v>
                </c:pt>
                <c:pt idx="12168">
                  <c:v>0.19</c:v>
                </c:pt>
                <c:pt idx="12169">
                  <c:v>0.18</c:v>
                </c:pt>
                <c:pt idx="12170">
                  <c:v>0.19</c:v>
                </c:pt>
                <c:pt idx="12171">
                  <c:v>0.19</c:v>
                </c:pt>
                <c:pt idx="12172">
                  <c:v>0.2</c:v>
                </c:pt>
                <c:pt idx="12173">
                  <c:v>0.2</c:v>
                </c:pt>
                <c:pt idx="12174">
                  <c:v>0.2</c:v>
                </c:pt>
                <c:pt idx="12175">
                  <c:v>0.2</c:v>
                </c:pt>
                <c:pt idx="12176">
                  <c:v>0.2</c:v>
                </c:pt>
                <c:pt idx="12177">
                  <c:v>0.18</c:v>
                </c:pt>
                <c:pt idx="12178">
                  <c:v>0.18</c:v>
                </c:pt>
                <c:pt idx="12179">
                  <c:v>0.19</c:v>
                </c:pt>
                <c:pt idx="12180">
                  <c:v>0.19</c:v>
                </c:pt>
                <c:pt idx="12181">
                  <c:v>0.19</c:v>
                </c:pt>
                <c:pt idx="12182">
                  <c:v>0.19</c:v>
                </c:pt>
                <c:pt idx="12183">
                  <c:v>0.19</c:v>
                </c:pt>
                <c:pt idx="12184">
                  <c:v>0.19</c:v>
                </c:pt>
                <c:pt idx="12185">
                  <c:v>0.18</c:v>
                </c:pt>
                <c:pt idx="12186">
                  <c:v>0.18</c:v>
                </c:pt>
                <c:pt idx="12187">
                  <c:v>0.18</c:v>
                </c:pt>
                <c:pt idx="12188">
                  <c:v>0.18</c:v>
                </c:pt>
                <c:pt idx="12189">
                  <c:v>0.18</c:v>
                </c:pt>
                <c:pt idx="12190">
                  <c:v>0.18</c:v>
                </c:pt>
                <c:pt idx="12191">
                  <c:v>0.19</c:v>
                </c:pt>
                <c:pt idx="12192">
                  <c:v>0.19</c:v>
                </c:pt>
                <c:pt idx="12193">
                  <c:v>0.19</c:v>
                </c:pt>
                <c:pt idx="12194">
                  <c:v>0.19</c:v>
                </c:pt>
                <c:pt idx="12195">
                  <c:v>0.19</c:v>
                </c:pt>
                <c:pt idx="12196">
                  <c:v>0.2</c:v>
                </c:pt>
                <c:pt idx="12197">
                  <c:v>0.2</c:v>
                </c:pt>
                <c:pt idx="12198">
                  <c:v>0.21</c:v>
                </c:pt>
                <c:pt idx="12199">
                  <c:v>0.21</c:v>
                </c:pt>
                <c:pt idx="12200">
                  <c:v>0.21</c:v>
                </c:pt>
                <c:pt idx="12201">
                  <c:v>0.2</c:v>
                </c:pt>
                <c:pt idx="12202">
                  <c:v>0.2</c:v>
                </c:pt>
                <c:pt idx="12203">
                  <c:v>0.2</c:v>
                </c:pt>
                <c:pt idx="12204">
                  <c:v>0.2</c:v>
                </c:pt>
                <c:pt idx="12205">
                  <c:v>0.19</c:v>
                </c:pt>
                <c:pt idx="12206">
                  <c:v>0.19</c:v>
                </c:pt>
                <c:pt idx="12207">
                  <c:v>0.19</c:v>
                </c:pt>
                <c:pt idx="12208">
                  <c:v>0.2</c:v>
                </c:pt>
                <c:pt idx="12209">
                  <c:v>0.19</c:v>
                </c:pt>
                <c:pt idx="12210">
                  <c:v>0.2</c:v>
                </c:pt>
                <c:pt idx="12211">
                  <c:v>0.2</c:v>
                </c:pt>
                <c:pt idx="12212">
                  <c:v>0.19</c:v>
                </c:pt>
                <c:pt idx="12213">
                  <c:v>0.2</c:v>
                </c:pt>
                <c:pt idx="12214">
                  <c:v>0.2</c:v>
                </c:pt>
                <c:pt idx="12215">
                  <c:v>0.19</c:v>
                </c:pt>
                <c:pt idx="12216">
                  <c:v>0.19</c:v>
                </c:pt>
                <c:pt idx="12217">
                  <c:v>0.2</c:v>
                </c:pt>
                <c:pt idx="12218">
                  <c:v>0.2</c:v>
                </c:pt>
                <c:pt idx="12219">
                  <c:v>0.2</c:v>
                </c:pt>
                <c:pt idx="12220">
                  <c:v>0.2</c:v>
                </c:pt>
                <c:pt idx="12221">
                  <c:v>0.2</c:v>
                </c:pt>
                <c:pt idx="12222">
                  <c:v>0.19</c:v>
                </c:pt>
                <c:pt idx="12223">
                  <c:v>0.19</c:v>
                </c:pt>
                <c:pt idx="12224">
                  <c:v>0.19</c:v>
                </c:pt>
                <c:pt idx="12225">
                  <c:v>0.19</c:v>
                </c:pt>
                <c:pt idx="12226">
                  <c:v>0.18</c:v>
                </c:pt>
                <c:pt idx="12227">
                  <c:v>0.18</c:v>
                </c:pt>
                <c:pt idx="12228">
                  <c:v>0.18</c:v>
                </c:pt>
                <c:pt idx="12229">
                  <c:v>0.19</c:v>
                </c:pt>
                <c:pt idx="12230">
                  <c:v>0.19</c:v>
                </c:pt>
                <c:pt idx="12231">
                  <c:v>0.2</c:v>
                </c:pt>
                <c:pt idx="12232">
                  <c:v>0.19</c:v>
                </c:pt>
                <c:pt idx="12233">
                  <c:v>0.2</c:v>
                </c:pt>
                <c:pt idx="12234">
                  <c:v>0.19</c:v>
                </c:pt>
                <c:pt idx="12235">
                  <c:v>0.2</c:v>
                </c:pt>
                <c:pt idx="12236">
                  <c:v>0.2</c:v>
                </c:pt>
                <c:pt idx="12237">
                  <c:v>0.2</c:v>
                </c:pt>
                <c:pt idx="12238">
                  <c:v>0.2</c:v>
                </c:pt>
                <c:pt idx="12239">
                  <c:v>0.2</c:v>
                </c:pt>
                <c:pt idx="12240">
                  <c:v>0.2</c:v>
                </c:pt>
                <c:pt idx="12241">
                  <c:v>0.2</c:v>
                </c:pt>
                <c:pt idx="12242">
                  <c:v>0.2</c:v>
                </c:pt>
                <c:pt idx="12243">
                  <c:v>0.19</c:v>
                </c:pt>
                <c:pt idx="12244">
                  <c:v>0.19</c:v>
                </c:pt>
                <c:pt idx="12245">
                  <c:v>0.18</c:v>
                </c:pt>
                <c:pt idx="12246">
                  <c:v>0.19</c:v>
                </c:pt>
                <c:pt idx="12247">
                  <c:v>0.18</c:v>
                </c:pt>
                <c:pt idx="12248">
                  <c:v>0.18</c:v>
                </c:pt>
                <c:pt idx="12249">
                  <c:v>0.19</c:v>
                </c:pt>
                <c:pt idx="12250">
                  <c:v>0.2</c:v>
                </c:pt>
                <c:pt idx="12251">
                  <c:v>0.2</c:v>
                </c:pt>
                <c:pt idx="12252">
                  <c:v>0.2</c:v>
                </c:pt>
                <c:pt idx="12253">
                  <c:v>0.2</c:v>
                </c:pt>
                <c:pt idx="12254">
                  <c:v>0.2</c:v>
                </c:pt>
                <c:pt idx="12255">
                  <c:v>0.2</c:v>
                </c:pt>
                <c:pt idx="12256">
                  <c:v>0.19</c:v>
                </c:pt>
                <c:pt idx="12257">
                  <c:v>0.19</c:v>
                </c:pt>
                <c:pt idx="12258">
                  <c:v>0.18</c:v>
                </c:pt>
                <c:pt idx="12259">
                  <c:v>0.18</c:v>
                </c:pt>
                <c:pt idx="12260">
                  <c:v>0.17</c:v>
                </c:pt>
                <c:pt idx="12261">
                  <c:v>0.17</c:v>
                </c:pt>
                <c:pt idx="12262">
                  <c:v>0.18</c:v>
                </c:pt>
                <c:pt idx="12263">
                  <c:v>0.18</c:v>
                </c:pt>
                <c:pt idx="12264">
                  <c:v>0.17</c:v>
                </c:pt>
                <c:pt idx="12265">
                  <c:v>0.18</c:v>
                </c:pt>
                <c:pt idx="12266">
                  <c:v>0.18</c:v>
                </c:pt>
                <c:pt idx="12267">
                  <c:v>0.18</c:v>
                </c:pt>
                <c:pt idx="12268">
                  <c:v>0.18</c:v>
                </c:pt>
                <c:pt idx="12269">
                  <c:v>0.17</c:v>
                </c:pt>
                <c:pt idx="12270">
                  <c:v>0.19</c:v>
                </c:pt>
                <c:pt idx="12271">
                  <c:v>0.19</c:v>
                </c:pt>
                <c:pt idx="12272">
                  <c:v>0.19</c:v>
                </c:pt>
                <c:pt idx="12273">
                  <c:v>0.19</c:v>
                </c:pt>
                <c:pt idx="12274">
                  <c:v>0.19</c:v>
                </c:pt>
                <c:pt idx="12275">
                  <c:v>0.19</c:v>
                </c:pt>
                <c:pt idx="12276">
                  <c:v>0.19</c:v>
                </c:pt>
                <c:pt idx="12277">
                  <c:v>0.19</c:v>
                </c:pt>
                <c:pt idx="12278">
                  <c:v>0.19</c:v>
                </c:pt>
                <c:pt idx="12279">
                  <c:v>0.18</c:v>
                </c:pt>
                <c:pt idx="12280">
                  <c:v>0.18</c:v>
                </c:pt>
                <c:pt idx="12281">
                  <c:v>0.18</c:v>
                </c:pt>
                <c:pt idx="12282">
                  <c:v>0.18</c:v>
                </c:pt>
                <c:pt idx="12283">
                  <c:v>0.18</c:v>
                </c:pt>
                <c:pt idx="12284">
                  <c:v>0.19</c:v>
                </c:pt>
                <c:pt idx="12285">
                  <c:v>0.18</c:v>
                </c:pt>
                <c:pt idx="12286">
                  <c:v>0.18</c:v>
                </c:pt>
                <c:pt idx="12287">
                  <c:v>0.18</c:v>
                </c:pt>
                <c:pt idx="12288">
                  <c:v>0.19</c:v>
                </c:pt>
                <c:pt idx="12289">
                  <c:v>0.19</c:v>
                </c:pt>
                <c:pt idx="12290">
                  <c:v>0.19</c:v>
                </c:pt>
                <c:pt idx="12291">
                  <c:v>0.2</c:v>
                </c:pt>
                <c:pt idx="12292">
                  <c:v>0.2</c:v>
                </c:pt>
                <c:pt idx="12293">
                  <c:v>0.19</c:v>
                </c:pt>
                <c:pt idx="12294">
                  <c:v>0.19</c:v>
                </c:pt>
                <c:pt idx="12295">
                  <c:v>0.19</c:v>
                </c:pt>
                <c:pt idx="12296">
                  <c:v>0.2</c:v>
                </c:pt>
                <c:pt idx="12297">
                  <c:v>0.19</c:v>
                </c:pt>
                <c:pt idx="12298">
                  <c:v>0.19</c:v>
                </c:pt>
                <c:pt idx="12299">
                  <c:v>0.19</c:v>
                </c:pt>
                <c:pt idx="12300">
                  <c:v>0.19</c:v>
                </c:pt>
                <c:pt idx="12301">
                  <c:v>0.19</c:v>
                </c:pt>
                <c:pt idx="12302">
                  <c:v>0.19</c:v>
                </c:pt>
                <c:pt idx="12303">
                  <c:v>0.19</c:v>
                </c:pt>
                <c:pt idx="12304">
                  <c:v>0.2</c:v>
                </c:pt>
                <c:pt idx="12305">
                  <c:v>0.21</c:v>
                </c:pt>
                <c:pt idx="12306">
                  <c:v>0.2</c:v>
                </c:pt>
                <c:pt idx="12307">
                  <c:v>0.2</c:v>
                </c:pt>
                <c:pt idx="12308">
                  <c:v>0.19</c:v>
                </c:pt>
                <c:pt idx="12309">
                  <c:v>0.2</c:v>
                </c:pt>
                <c:pt idx="12310">
                  <c:v>0.19</c:v>
                </c:pt>
                <c:pt idx="12311">
                  <c:v>0.2</c:v>
                </c:pt>
                <c:pt idx="12312">
                  <c:v>0.2</c:v>
                </c:pt>
                <c:pt idx="12313">
                  <c:v>0.2</c:v>
                </c:pt>
                <c:pt idx="12314">
                  <c:v>0.2</c:v>
                </c:pt>
                <c:pt idx="12315">
                  <c:v>0.2</c:v>
                </c:pt>
                <c:pt idx="12316">
                  <c:v>0.2</c:v>
                </c:pt>
                <c:pt idx="12317">
                  <c:v>0.2</c:v>
                </c:pt>
                <c:pt idx="12318">
                  <c:v>0.21</c:v>
                </c:pt>
                <c:pt idx="12319">
                  <c:v>0.2</c:v>
                </c:pt>
                <c:pt idx="12320">
                  <c:v>0.2</c:v>
                </c:pt>
                <c:pt idx="12321">
                  <c:v>0.2</c:v>
                </c:pt>
                <c:pt idx="12322">
                  <c:v>0.2</c:v>
                </c:pt>
                <c:pt idx="12323">
                  <c:v>0.19</c:v>
                </c:pt>
                <c:pt idx="12324">
                  <c:v>0.2</c:v>
                </c:pt>
                <c:pt idx="12325">
                  <c:v>0.2</c:v>
                </c:pt>
                <c:pt idx="12326">
                  <c:v>0.19</c:v>
                </c:pt>
                <c:pt idx="12327">
                  <c:v>0.2</c:v>
                </c:pt>
                <c:pt idx="12328">
                  <c:v>0.2</c:v>
                </c:pt>
                <c:pt idx="12329">
                  <c:v>0.2</c:v>
                </c:pt>
                <c:pt idx="12330">
                  <c:v>0.2</c:v>
                </c:pt>
                <c:pt idx="12331">
                  <c:v>0.19</c:v>
                </c:pt>
                <c:pt idx="12332">
                  <c:v>0.19</c:v>
                </c:pt>
                <c:pt idx="12333">
                  <c:v>0.19</c:v>
                </c:pt>
                <c:pt idx="12334">
                  <c:v>0.19</c:v>
                </c:pt>
                <c:pt idx="12335">
                  <c:v>0.19</c:v>
                </c:pt>
                <c:pt idx="12336">
                  <c:v>0.19</c:v>
                </c:pt>
                <c:pt idx="12337">
                  <c:v>0.19</c:v>
                </c:pt>
                <c:pt idx="12338">
                  <c:v>0.19</c:v>
                </c:pt>
                <c:pt idx="12339">
                  <c:v>0.19</c:v>
                </c:pt>
                <c:pt idx="12340">
                  <c:v>0.19</c:v>
                </c:pt>
                <c:pt idx="12341">
                  <c:v>0.19</c:v>
                </c:pt>
                <c:pt idx="12342">
                  <c:v>0.19</c:v>
                </c:pt>
                <c:pt idx="12343">
                  <c:v>0.19</c:v>
                </c:pt>
                <c:pt idx="12344">
                  <c:v>0.19</c:v>
                </c:pt>
                <c:pt idx="12345">
                  <c:v>0.2</c:v>
                </c:pt>
                <c:pt idx="12346">
                  <c:v>0.19</c:v>
                </c:pt>
                <c:pt idx="12347">
                  <c:v>0.19</c:v>
                </c:pt>
                <c:pt idx="12348">
                  <c:v>0.18</c:v>
                </c:pt>
                <c:pt idx="12349">
                  <c:v>0.17</c:v>
                </c:pt>
                <c:pt idx="12350">
                  <c:v>0.17</c:v>
                </c:pt>
                <c:pt idx="12351">
                  <c:v>0.17</c:v>
                </c:pt>
                <c:pt idx="12352">
                  <c:v>0.18</c:v>
                </c:pt>
                <c:pt idx="12353">
                  <c:v>0.17</c:v>
                </c:pt>
                <c:pt idx="12354">
                  <c:v>0.17</c:v>
                </c:pt>
                <c:pt idx="12355">
                  <c:v>0.17</c:v>
                </c:pt>
                <c:pt idx="12356">
                  <c:v>0.17</c:v>
                </c:pt>
                <c:pt idx="12357">
                  <c:v>0.18</c:v>
                </c:pt>
                <c:pt idx="12358">
                  <c:v>0.18</c:v>
                </c:pt>
                <c:pt idx="12359">
                  <c:v>0.18</c:v>
                </c:pt>
                <c:pt idx="12360">
                  <c:v>0.19</c:v>
                </c:pt>
                <c:pt idx="12361">
                  <c:v>0.18</c:v>
                </c:pt>
                <c:pt idx="12362">
                  <c:v>0.18</c:v>
                </c:pt>
                <c:pt idx="12363">
                  <c:v>0.18</c:v>
                </c:pt>
                <c:pt idx="12364">
                  <c:v>0.19</c:v>
                </c:pt>
                <c:pt idx="12365">
                  <c:v>0.18</c:v>
                </c:pt>
                <c:pt idx="12366">
                  <c:v>0.19</c:v>
                </c:pt>
                <c:pt idx="12367">
                  <c:v>0.19</c:v>
                </c:pt>
                <c:pt idx="12368">
                  <c:v>0.19</c:v>
                </c:pt>
                <c:pt idx="12369">
                  <c:v>0.19</c:v>
                </c:pt>
                <c:pt idx="12370">
                  <c:v>0.18</c:v>
                </c:pt>
                <c:pt idx="12371">
                  <c:v>0.19</c:v>
                </c:pt>
                <c:pt idx="12372">
                  <c:v>0.2</c:v>
                </c:pt>
                <c:pt idx="12373">
                  <c:v>0.21</c:v>
                </c:pt>
                <c:pt idx="12374">
                  <c:v>0.2</c:v>
                </c:pt>
                <c:pt idx="12375">
                  <c:v>0.2</c:v>
                </c:pt>
                <c:pt idx="12376">
                  <c:v>0.2</c:v>
                </c:pt>
                <c:pt idx="12377">
                  <c:v>0.2</c:v>
                </c:pt>
                <c:pt idx="12378">
                  <c:v>0.19</c:v>
                </c:pt>
                <c:pt idx="12379">
                  <c:v>0.19</c:v>
                </c:pt>
                <c:pt idx="12380">
                  <c:v>0.18</c:v>
                </c:pt>
                <c:pt idx="12381">
                  <c:v>0.18</c:v>
                </c:pt>
                <c:pt idx="12382">
                  <c:v>0.19</c:v>
                </c:pt>
                <c:pt idx="12383">
                  <c:v>0.18</c:v>
                </c:pt>
                <c:pt idx="12384">
                  <c:v>0.17</c:v>
                </c:pt>
                <c:pt idx="12385">
                  <c:v>0.18</c:v>
                </c:pt>
                <c:pt idx="12386">
                  <c:v>0.18</c:v>
                </c:pt>
                <c:pt idx="12387">
                  <c:v>0.18</c:v>
                </c:pt>
                <c:pt idx="12388">
                  <c:v>0.19</c:v>
                </c:pt>
                <c:pt idx="12389">
                  <c:v>0.19</c:v>
                </c:pt>
                <c:pt idx="12390">
                  <c:v>0.18</c:v>
                </c:pt>
                <c:pt idx="12391">
                  <c:v>0.18</c:v>
                </c:pt>
                <c:pt idx="12392">
                  <c:v>0.19</c:v>
                </c:pt>
                <c:pt idx="12393">
                  <c:v>0.19</c:v>
                </c:pt>
                <c:pt idx="12394">
                  <c:v>0.19</c:v>
                </c:pt>
                <c:pt idx="12395">
                  <c:v>0.19</c:v>
                </c:pt>
                <c:pt idx="12396">
                  <c:v>0.19</c:v>
                </c:pt>
                <c:pt idx="12397">
                  <c:v>0.19</c:v>
                </c:pt>
                <c:pt idx="12398">
                  <c:v>0.18</c:v>
                </c:pt>
                <c:pt idx="12399">
                  <c:v>0.18</c:v>
                </c:pt>
                <c:pt idx="12400">
                  <c:v>0.19</c:v>
                </c:pt>
                <c:pt idx="12401">
                  <c:v>0.19</c:v>
                </c:pt>
                <c:pt idx="12402">
                  <c:v>0.18</c:v>
                </c:pt>
                <c:pt idx="12403">
                  <c:v>0.18</c:v>
                </c:pt>
                <c:pt idx="12404">
                  <c:v>0.18</c:v>
                </c:pt>
                <c:pt idx="12405">
                  <c:v>0.17</c:v>
                </c:pt>
                <c:pt idx="12406">
                  <c:v>0.18</c:v>
                </c:pt>
                <c:pt idx="12407">
                  <c:v>0.19</c:v>
                </c:pt>
                <c:pt idx="12408">
                  <c:v>0.19</c:v>
                </c:pt>
                <c:pt idx="12409">
                  <c:v>0.2</c:v>
                </c:pt>
                <c:pt idx="12410">
                  <c:v>0.21</c:v>
                </c:pt>
                <c:pt idx="12411">
                  <c:v>0.21</c:v>
                </c:pt>
                <c:pt idx="12412">
                  <c:v>0.22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628592"/>
        <c:axId val="259630552"/>
      </c:scatterChart>
      <c:valAx>
        <c:axId val="259628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Time (hr)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30552"/>
        <c:crosses val="autoZero"/>
        <c:crossBetween val="midCat"/>
      </c:valAx>
      <c:valAx>
        <c:axId val="259630552"/>
        <c:scaling>
          <c:orientation val="minMax"/>
          <c:max val="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dirty="0"/>
                  <a:t>Turbidity (NTU)</a:t>
                </a:r>
              </a:p>
            </c:rich>
          </c:tx>
          <c:layout>
            <c:manualLayout>
              <c:xMode val="edge"/>
              <c:yMode val="edge"/>
              <c:x val="1.0526315789473684E-2"/>
              <c:y val="0.2650531496062992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285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1"/>
          <c:order val="0"/>
          <c:tx>
            <c:strRef>
              <c:f>original!$D$1</c:f>
              <c:strCache>
                <c:ptCount val="1"/>
                <c:pt idx="0">
                  <c:v>Effluent Turbidity (NTU)</c:v>
                </c:pt>
              </c:strCache>
            </c:strRef>
          </c:tx>
          <c:marker>
            <c:symbol val="none"/>
          </c:marker>
          <c:xVal>
            <c:numRef>
              <c:f>original!$A$2:$A$13000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original!$D:$D</c:f>
              <c:numCache>
                <c:formatCode>General</c:formatCode>
                <c:ptCount val="1048576"/>
                <c:pt idx="0">
                  <c:v>0</c:v>
                </c:pt>
                <c:pt idx="1">
                  <c:v>1.55</c:v>
                </c:pt>
                <c:pt idx="2">
                  <c:v>1.47</c:v>
                </c:pt>
                <c:pt idx="3">
                  <c:v>1.39</c:v>
                </c:pt>
                <c:pt idx="4">
                  <c:v>1.3</c:v>
                </c:pt>
                <c:pt idx="5">
                  <c:v>1.19</c:v>
                </c:pt>
                <c:pt idx="6">
                  <c:v>1.1000000000000001</c:v>
                </c:pt>
                <c:pt idx="7">
                  <c:v>1.02</c:v>
                </c:pt>
                <c:pt idx="8">
                  <c:v>0.95</c:v>
                </c:pt>
                <c:pt idx="9">
                  <c:v>0.89</c:v>
                </c:pt>
                <c:pt idx="10">
                  <c:v>0.83</c:v>
                </c:pt>
                <c:pt idx="11">
                  <c:v>0.78</c:v>
                </c:pt>
                <c:pt idx="12">
                  <c:v>0.75</c:v>
                </c:pt>
                <c:pt idx="13">
                  <c:v>0.72</c:v>
                </c:pt>
                <c:pt idx="14">
                  <c:v>0.7</c:v>
                </c:pt>
                <c:pt idx="15">
                  <c:v>0.67</c:v>
                </c:pt>
                <c:pt idx="16">
                  <c:v>0.65</c:v>
                </c:pt>
                <c:pt idx="17">
                  <c:v>0.62</c:v>
                </c:pt>
                <c:pt idx="18">
                  <c:v>0.6</c:v>
                </c:pt>
                <c:pt idx="19">
                  <c:v>0.59</c:v>
                </c:pt>
                <c:pt idx="20">
                  <c:v>0.57999999999999996</c:v>
                </c:pt>
                <c:pt idx="21">
                  <c:v>0.57999999999999996</c:v>
                </c:pt>
                <c:pt idx="22">
                  <c:v>0.57999999999999996</c:v>
                </c:pt>
                <c:pt idx="23">
                  <c:v>0.59</c:v>
                </c:pt>
                <c:pt idx="24">
                  <c:v>0.6</c:v>
                </c:pt>
                <c:pt idx="25">
                  <c:v>0.62</c:v>
                </c:pt>
                <c:pt idx="26">
                  <c:v>0.64</c:v>
                </c:pt>
                <c:pt idx="27">
                  <c:v>0.66</c:v>
                </c:pt>
                <c:pt idx="28">
                  <c:v>0.69</c:v>
                </c:pt>
                <c:pt idx="29">
                  <c:v>0.71</c:v>
                </c:pt>
                <c:pt idx="30">
                  <c:v>0.73</c:v>
                </c:pt>
                <c:pt idx="31">
                  <c:v>0.75</c:v>
                </c:pt>
                <c:pt idx="32">
                  <c:v>0.76</c:v>
                </c:pt>
                <c:pt idx="33">
                  <c:v>0.78</c:v>
                </c:pt>
                <c:pt idx="34">
                  <c:v>0.8</c:v>
                </c:pt>
                <c:pt idx="35">
                  <c:v>0.82</c:v>
                </c:pt>
                <c:pt idx="36">
                  <c:v>0.83</c:v>
                </c:pt>
                <c:pt idx="37">
                  <c:v>0.85</c:v>
                </c:pt>
                <c:pt idx="38">
                  <c:v>0.86</c:v>
                </c:pt>
                <c:pt idx="39">
                  <c:v>0.88</c:v>
                </c:pt>
                <c:pt idx="40">
                  <c:v>0.89</c:v>
                </c:pt>
                <c:pt idx="41">
                  <c:v>0.89</c:v>
                </c:pt>
                <c:pt idx="42">
                  <c:v>0.9</c:v>
                </c:pt>
                <c:pt idx="43">
                  <c:v>0.9</c:v>
                </c:pt>
                <c:pt idx="44">
                  <c:v>0.89</c:v>
                </c:pt>
                <c:pt idx="45">
                  <c:v>0.88</c:v>
                </c:pt>
                <c:pt idx="46">
                  <c:v>0.87</c:v>
                </c:pt>
                <c:pt idx="47">
                  <c:v>0.86</c:v>
                </c:pt>
                <c:pt idx="48">
                  <c:v>0.85</c:v>
                </c:pt>
                <c:pt idx="49">
                  <c:v>0.84</c:v>
                </c:pt>
                <c:pt idx="50">
                  <c:v>0.83</c:v>
                </c:pt>
                <c:pt idx="51">
                  <c:v>0.82</c:v>
                </c:pt>
                <c:pt idx="52">
                  <c:v>0.8</c:v>
                </c:pt>
                <c:pt idx="53">
                  <c:v>0.79</c:v>
                </c:pt>
                <c:pt idx="54">
                  <c:v>0.78</c:v>
                </c:pt>
                <c:pt idx="55">
                  <c:v>0.78</c:v>
                </c:pt>
                <c:pt idx="56">
                  <c:v>0.76</c:v>
                </c:pt>
                <c:pt idx="57">
                  <c:v>0.76</c:v>
                </c:pt>
                <c:pt idx="58">
                  <c:v>0.75</c:v>
                </c:pt>
                <c:pt idx="59">
                  <c:v>0.75</c:v>
                </c:pt>
                <c:pt idx="60">
                  <c:v>0.74</c:v>
                </c:pt>
                <c:pt idx="61">
                  <c:v>0.73</c:v>
                </c:pt>
                <c:pt idx="62">
                  <c:v>0.73</c:v>
                </c:pt>
                <c:pt idx="63">
                  <c:v>0.74</c:v>
                </c:pt>
                <c:pt idx="64">
                  <c:v>0.73</c:v>
                </c:pt>
                <c:pt idx="65">
                  <c:v>0.74</c:v>
                </c:pt>
                <c:pt idx="66">
                  <c:v>0.73</c:v>
                </c:pt>
                <c:pt idx="67">
                  <c:v>0.73</c:v>
                </c:pt>
                <c:pt idx="68">
                  <c:v>0.72</c:v>
                </c:pt>
                <c:pt idx="69">
                  <c:v>0.72</c:v>
                </c:pt>
                <c:pt idx="70">
                  <c:v>0.71</c:v>
                </c:pt>
                <c:pt idx="71">
                  <c:v>0.7</c:v>
                </c:pt>
                <c:pt idx="72">
                  <c:v>0.69</c:v>
                </c:pt>
                <c:pt idx="73">
                  <c:v>0.69</c:v>
                </c:pt>
                <c:pt idx="74">
                  <c:v>0.69</c:v>
                </c:pt>
                <c:pt idx="75">
                  <c:v>0.69</c:v>
                </c:pt>
                <c:pt idx="76">
                  <c:v>0.68</c:v>
                </c:pt>
                <c:pt idx="77">
                  <c:v>0.68</c:v>
                </c:pt>
                <c:pt idx="78">
                  <c:v>0.67</c:v>
                </c:pt>
                <c:pt idx="79">
                  <c:v>0.66</c:v>
                </c:pt>
                <c:pt idx="80">
                  <c:v>0.66</c:v>
                </c:pt>
                <c:pt idx="81">
                  <c:v>0.65</c:v>
                </c:pt>
                <c:pt idx="82">
                  <c:v>0.64</c:v>
                </c:pt>
                <c:pt idx="83">
                  <c:v>0.62</c:v>
                </c:pt>
                <c:pt idx="84">
                  <c:v>0.6</c:v>
                </c:pt>
                <c:pt idx="85">
                  <c:v>0.57999999999999996</c:v>
                </c:pt>
                <c:pt idx="86">
                  <c:v>0.56000000000000005</c:v>
                </c:pt>
                <c:pt idx="87">
                  <c:v>0.53</c:v>
                </c:pt>
                <c:pt idx="88">
                  <c:v>0.51</c:v>
                </c:pt>
                <c:pt idx="89">
                  <c:v>0.49</c:v>
                </c:pt>
                <c:pt idx="90">
                  <c:v>0.48</c:v>
                </c:pt>
                <c:pt idx="91">
                  <c:v>0.46</c:v>
                </c:pt>
                <c:pt idx="92">
                  <c:v>0.45</c:v>
                </c:pt>
                <c:pt idx="93">
                  <c:v>0.44</c:v>
                </c:pt>
                <c:pt idx="94">
                  <c:v>0.43</c:v>
                </c:pt>
                <c:pt idx="95">
                  <c:v>0.43</c:v>
                </c:pt>
                <c:pt idx="96">
                  <c:v>0.42</c:v>
                </c:pt>
                <c:pt idx="97">
                  <c:v>0.42</c:v>
                </c:pt>
                <c:pt idx="98">
                  <c:v>0.41</c:v>
                </c:pt>
                <c:pt idx="99">
                  <c:v>0.41</c:v>
                </c:pt>
                <c:pt idx="100">
                  <c:v>0.41</c:v>
                </c:pt>
                <c:pt idx="101">
                  <c:v>0.41</c:v>
                </c:pt>
                <c:pt idx="102">
                  <c:v>0.42</c:v>
                </c:pt>
                <c:pt idx="103">
                  <c:v>0.42</c:v>
                </c:pt>
                <c:pt idx="104">
                  <c:v>0.42</c:v>
                </c:pt>
                <c:pt idx="105">
                  <c:v>0.43</c:v>
                </c:pt>
                <c:pt idx="106">
                  <c:v>0.43</c:v>
                </c:pt>
                <c:pt idx="107">
                  <c:v>0.43</c:v>
                </c:pt>
                <c:pt idx="108">
                  <c:v>0.43</c:v>
                </c:pt>
                <c:pt idx="109">
                  <c:v>0.44</c:v>
                </c:pt>
                <c:pt idx="110">
                  <c:v>0.44</c:v>
                </c:pt>
                <c:pt idx="111">
                  <c:v>0.45</c:v>
                </c:pt>
                <c:pt idx="112">
                  <c:v>0.45</c:v>
                </c:pt>
                <c:pt idx="113">
                  <c:v>0.46</c:v>
                </c:pt>
                <c:pt idx="114">
                  <c:v>0.46</c:v>
                </c:pt>
                <c:pt idx="115">
                  <c:v>0.47</c:v>
                </c:pt>
                <c:pt idx="116">
                  <c:v>0.47</c:v>
                </c:pt>
                <c:pt idx="117">
                  <c:v>0.47</c:v>
                </c:pt>
                <c:pt idx="118">
                  <c:v>0.48</c:v>
                </c:pt>
                <c:pt idx="119">
                  <c:v>0.49</c:v>
                </c:pt>
                <c:pt idx="120">
                  <c:v>0.49</c:v>
                </c:pt>
                <c:pt idx="121">
                  <c:v>0.49</c:v>
                </c:pt>
                <c:pt idx="122">
                  <c:v>0.5</c:v>
                </c:pt>
                <c:pt idx="123">
                  <c:v>0</c:v>
                </c:pt>
                <c:pt idx="124">
                  <c:v>0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0.5</c:v>
                </c:pt>
                <c:pt idx="129">
                  <c:v>0.5</c:v>
                </c:pt>
                <c:pt idx="130">
                  <c:v>0.5</c:v>
                </c:pt>
                <c:pt idx="131">
                  <c:v>0.51</c:v>
                </c:pt>
                <c:pt idx="132">
                  <c:v>0.53</c:v>
                </c:pt>
                <c:pt idx="133">
                  <c:v>0.54</c:v>
                </c:pt>
                <c:pt idx="134">
                  <c:v>0.55000000000000004</c:v>
                </c:pt>
                <c:pt idx="135">
                  <c:v>0.55000000000000004</c:v>
                </c:pt>
                <c:pt idx="136">
                  <c:v>0.55000000000000004</c:v>
                </c:pt>
                <c:pt idx="137">
                  <c:v>0.54</c:v>
                </c:pt>
                <c:pt idx="138">
                  <c:v>0.52</c:v>
                </c:pt>
                <c:pt idx="139">
                  <c:v>0.51</c:v>
                </c:pt>
                <c:pt idx="140">
                  <c:v>0.52</c:v>
                </c:pt>
                <c:pt idx="141">
                  <c:v>0.57999999999999996</c:v>
                </c:pt>
                <c:pt idx="142">
                  <c:v>0.76</c:v>
                </c:pt>
                <c:pt idx="143">
                  <c:v>1.05</c:v>
                </c:pt>
                <c:pt idx="144">
                  <c:v>1.33</c:v>
                </c:pt>
                <c:pt idx="145">
                  <c:v>1.56</c:v>
                </c:pt>
                <c:pt idx="146">
                  <c:v>1.72</c:v>
                </c:pt>
                <c:pt idx="147">
                  <c:v>1.8</c:v>
                </c:pt>
                <c:pt idx="148">
                  <c:v>1.86</c:v>
                </c:pt>
                <c:pt idx="149">
                  <c:v>1.87</c:v>
                </c:pt>
                <c:pt idx="150">
                  <c:v>1.87</c:v>
                </c:pt>
                <c:pt idx="151">
                  <c:v>1.85</c:v>
                </c:pt>
                <c:pt idx="152">
                  <c:v>1.79</c:v>
                </c:pt>
                <c:pt idx="153">
                  <c:v>1.73</c:v>
                </c:pt>
                <c:pt idx="154">
                  <c:v>1.63</c:v>
                </c:pt>
                <c:pt idx="155">
                  <c:v>1.54</c:v>
                </c:pt>
                <c:pt idx="156">
                  <c:v>1.42</c:v>
                </c:pt>
                <c:pt idx="157">
                  <c:v>1.35</c:v>
                </c:pt>
                <c:pt idx="158">
                  <c:v>1.25</c:v>
                </c:pt>
                <c:pt idx="159">
                  <c:v>1.1599999999999999</c:v>
                </c:pt>
                <c:pt idx="160">
                  <c:v>1.08</c:v>
                </c:pt>
                <c:pt idx="161">
                  <c:v>1.01</c:v>
                </c:pt>
                <c:pt idx="162">
                  <c:v>0.95</c:v>
                </c:pt>
                <c:pt idx="163">
                  <c:v>0.9</c:v>
                </c:pt>
                <c:pt idx="164">
                  <c:v>0.84</c:v>
                </c:pt>
                <c:pt idx="165">
                  <c:v>0.8</c:v>
                </c:pt>
                <c:pt idx="166">
                  <c:v>0.76</c:v>
                </c:pt>
                <c:pt idx="167">
                  <c:v>0.72</c:v>
                </c:pt>
                <c:pt idx="168">
                  <c:v>0.69</c:v>
                </c:pt>
                <c:pt idx="169">
                  <c:v>0.67</c:v>
                </c:pt>
                <c:pt idx="170">
                  <c:v>0.64</c:v>
                </c:pt>
                <c:pt idx="171">
                  <c:v>0.62</c:v>
                </c:pt>
                <c:pt idx="172">
                  <c:v>0.6</c:v>
                </c:pt>
                <c:pt idx="173">
                  <c:v>0.57999999999999996</c:v>
                </c:pt>
                <c:pt idx="174">
                  <c:v>0.56000000000000005</c:v>
                </c:pt>
                <c:pt idx="175">
                  <c:v>0.54</c:v>
                </c:pt>
                <c:pt idx="176">
                  <c:v>0.53</c:v>
                </c:pt>
                <c:pt idx="177">
                  <c:v>0.52</c:v>
                </c:pt>
                <c:pt idx="178">
                  <c:v>0.5</c:v>
                </c:pt>
                <c:pt idx="179">
                  <c:v>0.49</c:v>
                </c:pt>
                <c:pt idx="180">
                  <c:v>0.48</c:v>
                </c:pt>
                <c:pt idx="181">
                  <c:v>0.48</c:v>
                </c:pt>
                <c:pt idx="182">
                  <c:v>0.47</c:v>
                </c:pt>
                <c:pt idx="183">
                  <c:v>0.46</c:v>
                </c:pt>
                <c:pt idx="184">
                  <c:v>0.46</c:v>
                </c:pt>
                <c:pt idx="185">
                  <c:v>0.45</c:v>
                </c:pt>
                <c:pt idx="186">
                  <c:v>0.45</c:v>
                </c:pt>
                <c:pt idx="187">
                  <c:v>0.44</c:v>
                </c:pt>
                <c:pt idx="188">
                  <c:v>0.44</c:v>
                </c:pt>
                <c:pt idx="189">
                  <c:v>0.43</c:v>
                </c:pt>
                <c:pt idx="190">
                  <c:v>0.43</c:v>
                </c:pt>
                <c:pt idx="191">
                  <c:v>0.43</c:v>
                </c:pt>
                <c:pt idx="192">
                  <c:v>0.43</c:v>
                </c:pt>
                <c:pt idx="193">
                  <c:v>0.43</c:v>
                </c:pt>
                <c:pt idx="194">
                  <c:v>0.42</c:v>
                </c:pt>
                <c:pt idx="195">
                  <c:v>0.42</c:v>
                </c:pt>
                <c:pt idx="196">
                  <c:v>0.42</c:v>
                </c:pt>
                <c:pt idx="197">
                  <c:v>0.42</c:v>
                </c:pt>
                <c:pt idx="198">
                  <c:v>0.42</c:v>
                </c:pt>
                <c:pt idx="199">
                  <c:v>0.42</c:v>
                </c:pt>
                <c:pt idx="200">
                  <c:v>0.42</c:v>
                </c:pt>
                <c:pt idx="201">
                  <c:v>0.42</c:v>
                </c:pt>
                <c:pt idx="202">
                  <c:v>0.42</c:v>
                </c:pt>
                <c:pt idx="203">
                  <c:v>0.42</c:v>
                </c:pt>
                <c:pt idx="204">
                  <c:v>0.42</c:v>
                </c:pt>
                <c:pt idx="205">
                  <c:v>0.42</c:v>
                </c:pt>
                <c:pt idx="206">
                  <c:v>0.41</c:v>
                </c:pt>
                <c:pt idx="207">
                  <c:v>0.41</c:v>
                </c:pt>
                <c:pt idx="208">
                  <c:v>0.4</c:v>
                </c:pt>
                <c:pt idx="209">
                  <c:v>0.39</c:v>
                </c:pt>
                <c:pt idx="210">
                  <c:v>0.39</c:v>
                </c:pt>
                <c:pt idx="211">
                  <c:v>0.39</c:v>
                </c:pt>
                <c:pt idx="212">
                  <c:v>0.38</c:v>
                </c:pt>
                <c:pt idx="213">
                  <c:v>0.38</c:v>
                </c:pt>
                <c:pt idx="214">
                  <c:v>0.37</c:v>
                </c:pt>
                <c:pt idx="215">
                  <c:v>0.37</c:v>
                </c:pt>
                <c:pt idx="216">
                  <c:v>0.37</c:v>
                </c:pt>
                <c:pt idx="217">
                  <c:v>0.36</c:v>
                </c:pt>
                <c:pt idx="218">
                  <c:v>0.36</c:v>
                </c:pt>
                <c:pt idx="219">
                  <c:v>0.35</c:v>
                </c:pt>
                <c:pt idx="220">
                  <c:v>0.36</c:v>
                </c:pt>
                <c:pt idx="221">
                  <c:v>0.36</c:v>
                </c:pt>
                <c:pt idx="222">
                  <c:v>0.36</c:v>
                </c:pt>
                <c:pt idx="223">
                  <c:v>0.36</c:v>
                </c:pt>
                <c:pt idx="224">
                  <c:v>0.36</c:v>
                </c:pt>
                <c:pt idx="225">
                  <c:v>0.36</c:v>
                </c:pt>
                <c:pt idx="226">
                  <c:v>0.36</c:v>
                </c:pt>
                <c:pt idx="227">
                  <c:v>0.36</c:v>
                </c:pt>
                <c:pt idx="228">
                  <c:v>0.36</c:v>
                </c:pt>
                <c:pt idx="229">
                  <c:v>0.36</c:v>
                </c:pt>
                <c:pt idx="230">
                  <c:v>0.36</c:v>
                </c:pt>
                <c:pt idx="231">
                  <c:v>0.36</c:v>
                </c:pt>
                <c:pt idx="232">
                  <c:v>0.36</c:v>
                </c:pt>
                <c:pt idx="233">
                  <c:v>0.36</c:v>
                </c:pt>
                <c:pt idx="234">
                  <c:v>0.36</c:v>
                </c:pt>
                <c:pt idx="235">
                  <c:v>0.36</c:v>
                </c:pt>
                <c:pt idx="236">
                  <c:v>0.36</c:v>
                </c:pt>
                <c:pt idx="237">
                  <c:v>0.36</c:v>
                </c:pt>
                <c:pt idx="238">
                  <c:v>0.36</c:v>
                </c:pt>
                <c:pt idx="239">
                  <c:v>0.37</c:v>
                </c:pt>
                <c:pt idx="240">
                  <c:v>0.37</c:v>
                </c:pt>
                <c:pt idx="241">
                  <c:v>0.37</c:v>
                </c:pt>
                <c:pt idx="242">
                  <c:v>0.37</c:v>
                </c:pt>
                <c:pt idx="243">
                  <c:v>0.37</c:v>
                </c:pt>
                <c:pt idx="244">
                  <c:v>0.37</c:v>
                </c:pt>
                <c:pt idx="245">
                  <c:v>0.37</c:v>
                </c:pt>
                <c:pt idx="246">
                  <c:v>0.37</c:v>
                </c:pt>
                <c:pt idx="247">
                  <c:v>0.37</c:v>
                </c:pt>
                <c:pt idx="248">
                  <c:v>0.37</c:v>
                </c:pt>
                <c:pt idx="249">
                  <c:v>0.37</c:v>
                </c:pt>
                <c:pt idx="250">
                  <c:v>0.37</c:v>
                </c:pt>
                <c:pt idx="251">
                  <c:v>0.37</c:v>
                </c:pt>
                <c:pt idx="252">
                  <c:v>0.37</c:v>
                </c:pt>
                <c:pt idx="253">
                  <c:v>0.37</c:v>
                </c:pt>
                <c:pt idx="254">
                  <c:v>0.37</c:v>
                </c:pt>
                <c:pt idx="255">
                  <c:v>0.37</c:v>
                </c:pt>
                <c:pt idx="256">
                  <c:v>0.37</c:v>
                </c:pt>
                <c:pt idx="257">
                  <c:v>0.37</c:v>
                </c:pt>
                <c:pt idx="258">
                  <c:v>0.37</c:v>
                </c:pt>
                <c:pt idx="259">
                  <c:v>0.37</c:v>
                </c:pt>
                <c:pt idx="260">
                  <c:v>0.37</c:v>
                </c:pt>
                <c:pt idx="261">
                  <c:v>0.37</c:v>
                </c:pt>
                <c:pt idx="262">
                  <c:v>0.37</c:v>
                </c:pt>
                <c:pt idx="263">
                  <c:v>0.37</c:v>
                </c:pt>
                <c:pt idx="264">
                  <c:v>0.37</c:v>
                </c:pt>
                <c:pt idx="265">
                  <c:v>0.37</c:v>
                </c:pt>
                <c:pt idx="266">
                  <c:v>0.36</c:v>
                </c:pt>
                <c:pt idx="267">
                  <c:v>0.36</c:v>
                </c:pt>
                <c:pt idx="268">
                  <c:v>0.36</c:v>
                </c:pt>
                <c:pt idx="269">
                  <c:v>0.36</c:v>
                </c:pt>
                <c:pt idx="270">
                  <c:v>0.36</c:v>
                </c:pt>
                <c:pt idx="271">
                  <c:v>0.36</c:v>
                </c:pt>
                <c:pt idx="272">
                  <c:v>0.35</c:v>
                </c:pt>
                <c:pt idx="273">
                  <c:v>0.35</c:v>
                </c:pt>
                <c:pt idx="274">
                  <c:v>0.35</c:v>
                </c:pt>
                <c:pt idx="275">
                  <c:v>0.35</c:v>
                </c:pt>
                <c:pt idx="276">
                  <c:v>0.35</c:v>
                </c:pt>
                <c:pt idx="277">
                  <c:v>0.35</c:v>
                </c:pt>
                <c:pt idx="278">
                  <c:v>0.35</c:v>
                </c:pt>
                <c:pt idx="279">
                  <c:v>0.35</c:v>
                </c:pt>
                <c:pt idx="280">
                  <c:v>0.35</c:v>
                </c:pt>
                <c:pt idx="281">
                  <c:v>0.35</c:v>
                </c:pt>
                <c:pt idx="282">
                  <c:v>0.35</c:v>
                </c:pt>
                <c:pt idx="283">
                  <c:v>0.35</c:v>
                </c:pt>
                <c:pt idx="284">
                  <c:v>0.35</c:v>
                </c:pt>
                <c:pt idx="285">
                  <c:v>0.35</c:v>
                </c:pt>
                <c:pt idx="286">
                  <c:v>0.35</c:v>
                </c:pt>
                <c:pt idx="287">
                  <c:v>0.35</c:v>
                </c:pt>
                <c:pt idx="288">
                  <c:v>0.35</c:v>
                </c:pt>
                <c:pt idx="289">
                  <c:v>0.35</c:v>
                </c:pt>
                <c:pt idx="290">
                  <c:v>0.35</c:v>
                </c:pt>
                <c:pt idx="291">
                  <c:v>0.35</c:v>
                </c:pt>
                <c:pt idx="292">
                  <c:v>0.35</c:v>
                </c:pt>
                <c:pt idx="293">
                  <c:v>0.35</c:v>
                </c:pt>
                <c:pt idx="294">
                  <c:v>0.35</c:v>
                </c:pt>
                <c:pt idx="295">
                  <c:v>0.35</c:v>
                </c:pt>
                <c:pt idx="296">
                  <c:v>0.35</c:v>
                </c:pt>
                <c:pt idx="297">
                  <c:v>0.35</c:v>
                </c:pt>
                <c:pt idx="298">
                  <c:v>0.35</c:v>
                </c:pt>
                <c:pt idx="299">
                  <c:v>0.35</c:v>
                </c:pt>
                <c:pt idx="300">
                  <c:v>0.35</c:v>
                </c:pt>
                <c:pt idx="301">
                  <c:v>0.35</c:v>
                </c:pt>
                <c:pt idx="302">
                  <c:v>0.35</c:v>
                </c:pt>
                <c:pt idx="303">
                  <c:v>0.35</c:v>
                </c:pt>
                <c:pt idx="304">
                  <c:v>0.35</c:v>
                </c:pt>
                <c:pt idx="305">
                  <c:v>0.35</c:v>
                </c:pt>
                <c:pt idx="306">
                  <c:v>0.35</c:v>
                </c:pt>
                <c:pt idx="307">
                  <c:v>0.35</c:v>
                </c:pt>
                <c:pt idx="308">
                  <c:v>0.35</c:v>
                </c:pt>
                <c:pt idx="309">
                  <c:v>0.35</c:v>
                </c:pt>
                <c:pt idx="310">
                  <c:v>0.35</c:v>
                </c:pt>
                <c:pt idx="311">
                  <c:v>0.35</c:v>
                </c:pt>
                <c:pt idx="312">
                  <c:v>0.35</c:v>
                </c:pt>
                <c:pt idx="313">
                  <c:v>0.35</c:v>
                </c:pt>
                <c:pt idx="314">
                  <c:v>0.34</c:v>
                </c:pt>
                <c:pt idx="315">
                  <c:v>0.34</c:v>
                </c:pt>
                <c:pt idx="316">
                  <c:v>0.34</c:v>
                </c:pt>
                <c:pt idx="317">
                  <c:v>0.33</c:v>
                </c:pt>
                <c:pt idx="318">
                  <c:v>0.33</c:v>
                </c:pt>
                <c:pt idx="319">
                  <c:v>0.33</c:v>
                </c:pt>
                <c:pt idx="320">
                  <c:v>0.32</c:v>
                </c:pt>
                <c:pt idx="321">
                  <c:v>0.32</c:v>
                </c:pt>
                <c:pt idx="322">
                  <c:v>0.32</c:v>
                </c:pt>
                <c:pt idx="323">
                  <c:v>0.32</c:v>
                </c:pt>
                <c:pt idx="324">
                  <c:v>0.32</c:v>
                </c:pt>
                <c:pt idx="325">
                  <c:v>0.32</c:v>
                </c:pt>
                <c:pt idx="326">
                  <c:v>0.32</c:v>
                </c:pt>
                <c:pt idx="327">
                  <c:v>0.32</c:v>
                </c:pt>
                <c:pt idx="328">
                  <c:v>0.32</c:v>
                </c:pt>
                <c:pt idx="329">
                  <c:v>0.32</c:v>
                </c:pt>
                <c:pt idx="330">
                  <c:v>0.32</c:v>
                </c:pt>
                <c:pt idx="331">
                  <c:v>0.32</c:v>
                </c:pt>
                <c:pt idx="332">
                  <c:v>0.32</c:v>
                </c:pt>
                <c:pt idx="333">
                  <c:v>0.32</c:v>
                </c:pt>
                <c:pt idx="334">
                  <c:v>0.32</c:v>
                </c:pt>
                <c:pt idx="335">
                  <c:v>0.32</c:v>
                </c:pt>
                <c:pt idx="336">
                  <c:v>0.33</c:v>
                </c:pt>
                <c:pt idx="337">
                  <c:v>0.33</c:v>
                </c:pt>
                <c:pt idx="338">
                  <c:v>0.33</c:v>
                </c:pt>
                <c:pt idx="339">
                  <c:v>0.33</c:v>
                </c:pt>
                <c:pt idx="340">
                  <c:v>0.33</c:v>
                </c:pt>
                <c:pt idx="341">
                  <c:v>0.33</c:v>
                </c:pt>
                <c:pt idx="342">
                  <c:v>0.33</c:v>
                </c:pt>
                <c:pt idx="343">
                  <c:v>0.34</c:v>
                </c:pt>
                <c:pt idx="344">
                  <c:v>0.34</c:v>
                </c:pt>
                <c:pt idx="345">
                  <c:v>0.34</c:v>
                </c:pt>
                <c:pt idx="346">
                  <c:v>0.34</c:v>
                </c:pt>
                <c:pt idx="347">
                  <c:v>0.34</c:v>
                </c:pt>
                <c:pt idx="348">
                  <c:v>0.34</c:v>
                </c:pt>
                <c:pt idx="349">
                  <c:v>0.34</c:v>
                </c:pt>
                <c:pt idx="350">
                  <c:v>0.34</c:v>
                </c:pt>
                <c:pt idx="351">
                  <c:v>0.34</c:v>
                </c:pt>
                <c:pt idx="352">
                  <c:v>0.34</c:v>
                </c:pt>
                <c:pt idx="353">
                  <c:v>0.34</c:v>
                </c:pt>
                <c:pt idx="354">
                  <c:v>0.34</c:v>
                </c:pt>
                <c:pt idx="355">
                  <c:v>0.34</c:v>
                </c:pt>
                <c:pt idx="356">
                  <c:v>0.34</c:v>
                </c:pt>
                <c:pt idx="357">
                  <c:v>0.34</c:v>
                </c:pt>
                <c:pt idx="358">
                  <c:v>0.34</c:v>
                </c:pt>
                <c:pt idx="359">
                  <c:v>0.34</c:v>
                </c:pt>
                <c:pt idx="360">
                  <c:v>0.34</c:v>
                </c:pt>
                <c:pt idx="361">
                  <c:v>0.34</c:v>
                </c:pt>
                <c:pt idx="362">
                  <c:v>0.34</c:v>
                </c:pt>
                <c:pt idx="363">
                  <c:v>0.34</c:v>
                </c:pt>
                <c:pt idx="364">
                  <c:v>0.34</c:v>
                </c:pt>
                <c:pt idx="365">
                  <c:v>0.34</c:v>
                </c:pt>
                <c:pt idx="366">
                  <c:v>0.34</c:v>
                </c:pt>
                <c:pt idx="367">
                  <c:v>0.34</c:v>
                </c:pt>
                <c:pt idx="368">
                  <c:v>0.34</c:v>
                </c:pt>
                <c:pt idx="369">
                  <c:v>0.34</c:v>
                </c:pt>
                <c:pt idx="370">
                  <c:v>0.34</c:v>
                </c:pt>
                <c:pt idx="371">
                  <c:v>0.34</c:v>
                </c:pt>
                <c:pt idx="372">
                  <c:v>0.33</c:v>
                </c:pt>
                <c:pt idx="373">
                  <c:v>0.33</c:v>
                </c:pt>
                <c:pt idx="374">
                  <c:v>0.33</c:v>
                </c:pt>
                <c:pt idx="375">
                  <c:v>0.33</c:v>
                </c:pt>
                <c:pt idx="376">
                  <c:v>0.33</c:v>
                </c:pt>
                <c:pt idx="377">
                  <c:v>0.34</c:v>
                </c:pt>
                <c:pt idx="378">
                  <c:v>0.34</c:v>
                </c:pt>
                <c:pt idx="379">
                  <c:v>0.35</c:v>
                </c:pt>
                <c:pt idx="380">
                  <c:v>0.54</c:v>
                </c:pt>
                <c:pt idx="381">
                  <c:v>1.1200000000000001</c:v>
                </c:pt>
                <c:pt idx="382">
                  <c:v>1.78</c:v>
                </c:pt>
                <c:pt idx="383">
                  <c:v>2.36</c:v>
                </c:pt>
                <c:pt idx="384">
                  <c:v>2.93</c:v>
                </c:pt>
                <c:pt idx="385">
                  <c:v>3.53</c:v>
                </c:pt>
                <c:pt idx="386">
                  <c:v>3.94</c:v>
                </c:pt>
                <c:pt idx="387">
                  <c:v>4.0199999999999996</c:v>
                </c:pt>
                <c:pt idx="388">
                  <c:v>3.84</c:v>
                </c:pt>
                <c:pt idx="389">
                  <c:v>3.51</c:v>
                </c:pt>
                <c:pt idx="390">
                  <c:v>3.15</c:v>
                </c:pt>
                <c:pt idx="391">
                  <c:v>2.78</c:v>
                </c:pt>
                <c:pt idx="392">
                  <c:v>2.42</c:v>
                </c:pt>
                <c:pt idx="393">
                  <c:v>2.09</c:v>
                </c:pt>
                <c:pt idx="394">
                  <c:v>1.81</c:v>
                </c:pt>
                <c:pt idx="395">
                  <c:v>1.32</c:v>
                </c:pt>
                <c:pt idx="396">
                  <c:v>1.19</c:v>
                </c:pt>
                <c:pt idx="397">
                  <c:v>1.07</c:v>
                </c:pt>
                <c:pt idx="398">
                  <c:v>0.96</c:v>
                </c:pt>
                <c:pt idx="399">
                  <c:v>0.87</c:v>
                </c:pt>
                <c:pt idx="400">
                  <c:v>0.8</c:v>
                </c:pt>
                <c:pt idx="401">
                  <c:v>0.75</c:v>
                </c:pt>
                <c:pt idx="402">
                  <c:v>0.7</c:v>
                </c:pt>
                <c:pt idx="403">
                  <c:v>0.65</c:v>
                </c:pt>
                <c:pt idx="404">
                  <c:v>0.63</c:v>
                </c:pt>
                <c:pt idx="405">
                  <c:v>0.6</c:v>
                </c:pt>
                <c:pt idx="407">
                  <c:v>8.2899999999999991</c:v>
                </c:pt>
                <c:pt idx="408">
                  <c:v>8.14</c:v>
                </c:pt>
                <c:pt idx="409">
                  <c:v>7.99</c:v>
                </c:pt>
                <c:pt idx="410">
                  <c:v>7.86</c:v>
                </c:pt>
                <c:pt idx="411">
                  <c:v>7.73</c:v>
                </c:pt>
                <c:pt idx="412">
                  <c:v>7.61</c:v>
                </c:pt>
                <c:pt idx="413">
                  <c:v>7.5</c:v>
                </c:pt>
                <c:pt idx="414">
                  <c:v>7.39</c:v>
                </c:pt>
                <c:pt idx="415">
                  <c:v>7.28</c:v>
                </c:pt>
                <c:pt idx="416">
                  <c:v>7.18</c:v>
                </c:pt>
                <c:pt idx="417">
                  <c:v>7.08</c:v>
                </c:pt>
                <c:pt idx="418">
                  <c:v>6.98</c:v>
                </c:pt>
                <c:pt idx="419">
                  <c:v>6.89</c:v>
                </c:pt>
                <c:pt idx="420">
                  <c:v>6.8</c:v>
                </c:pt>
                <c:pt idx="421">
                  <c:v>6.72</c:v>
                </c:pt>
                <c:pt idx="422">
                  <c:v>6.66</c:v>
                </c:pt>
                <c:pt idx="423">
                  <c:v>6.58</c:v>
                </c:pt>
                <c:pt idx="424">
                  <c:v>6.49</c:v>
                </c:pt>
                <c:pt idx="425">
                  <c:v>6.62</c:v>
                </c:pt>
                <c:pt idx="426">
                  <c:v>6.78</c:v>
                </c:pt>
                <c:pt idx="427">
                  <c:v>7.19</c:v>
                </c:pt>
                <c:pt idx="428">
                  <c:v>5.82</c:v>
                </c:pt>
                <c:pt idx="429">
                  <c:v>4.58</c:v>
                </c:pt>
                <c:pt idx="430">
                  <c:v>3.52</c:v>
                </c:pt>
                <c:pt idx="431">
                  <c:v>2.75</c:v>
                </c:pt>
                <c:pt idx="432">
                  <c:v>2.1800000000000002</c:v>
                </c:pt>
                <c:pt idx="433">
                  <c:v>1.8</c:v>
                </c:pt>
                <c:pt idx="434">
                  <c:v>1.58</c:v>
                </c:pt>
                <c:pt idx="435">
                  <c:v>1.62</c:v>
                </c:pt>
                <c:pt idx="436">
                  <c:v>1.82</c:v>
                </c:pt>
                <c:pt idx="437">
                  <c:v>2.09</c:v>
                </c:pt>
                <c:pt idx="438">
                  <c:v>2.35</c:v>
                </c:pt>
                <c:pt idx="439">
                  <c:v>2.56</c:v>
                </c:pt>
                <c:pt idx="440">
                  <c:v>2.67</c:v>
                </c:pt>
                <c:pt idx="441">
                  <c:v>2.69</c:v>
                </c:pt>
                <c:pt idx="442">
                  <c:v>2.67</c:v>
                </c:pt>
                <c:pt idx="443">
                  <c:v>2.63</c:v>
                </c:pt>
                <c:pt idx="444">
                  <c:v>2.59</c:v>
                </c:pt>
                <c:pt idx="445">
                  <c:v>2.5499999999999998</c:v>
                </c:pt>
                <c:pt idx="446">
                  <c:v>2.52</c:v>
                </c:pt>
                <c:pt idx="447">
                  <c:v>2.5099999999999998</c:v>
                </c:pt>
                <c:pt idx="448">
                  <c:v>2.5299999999999998</c:v>
                </c:pt>
                <c:pt idx="449">
                  <c:v>2.58</c:v>
                </c:pt>
                <c:pt idx="450">
                  <c:v>2.64</c:v>
                </c:pt>
                <c:pt idx="451">
                  <c:v>2.7</c:v>
                </c:pt>
                <c:pt idx="452">
                  <c:v>2.77</c:v>
                </c:pt>
                <c:pt idx="453">
                  <c:v>2.8</c:v>
                </c:pt>
                <c:pt idx="454">
                  <c:v>2.84</c:v>
                </c:pt>
                <c:pt idx="455">
                  <c:v>2.81</c:v>
                </c:pt>
                <c:pt idx="456">
                  <c:v>2.75</c:v>
                </c:pt>
                <c:pt idx="457">
                  <c:v>2.63</c:v>
                </c:pt>
                <c:pt idx="458">
                  <c:v>2.48</c:v>
                </c:pt>
                <c:pt idx="459">
                  <c:v>2.3199999999999998</c:v>
                </c:pt>
                <c:pt idx="460">
                  <c:v>2.13</c:v>
                </c:pt>
                <c:pt idx="461">
                  <c:v>1.94</c:v>
                </c:pt>
                <c:pt idx="462">
                  <c:v>1.73</c:v>
                </c:pt>
                <c:pt idx="463">
                  <c:v>1.54</c:v>
                </c:pt>
                <c:pt idx="464">
                  <c:v>1.39</c:v>
                </c:pt>
                <c:pt idx="465">
                  <c:v>1.26</c:v>
                </c:pt>
                <c:pt idx="466">
                  <c:v>1.17</c:v>
                </c:pt>
                <c:pt idx="467">
                  <c:v>1.1100000000000001</c:v>
                </c:pt>
                <c:pt idx="468">
                  <c:v>1.07</c:v>
                </c:pt>
                <c:pt idx="469">
                  <c:v>1.04</c:v>
                </c:pt>
                <c:pt idx="470">
                  <c:v>0.87</c:v>
                </c:pt>
                <c:pt idx="471">
                  <c:v>0.71</c:v>
                </c:pt>
                <c:pt idx="472">
                  <c:v>0.61</c:v>
                </c:pt>
                <c:pt idx="473">
                  <c:v>0.66</c:v>
                </c:pt>
                <c:pt idx="474">
                  <c:v>0.76</c:v>
                </c:pt>
                <c:pt idx="475">
                  <c:v>0.78</c:v>
                </c:pt>
                <c:pt idx="476">
                  <c:v>0.77</c:v>
                </c:pt>
                <c:pt idx="477">
                  <c:v>0.74</c:v>
                </c:pt>
                <c:pt idx="478">
                  <c:v>0.7</c:v>
                </c:pt>
                <c:pt idx="479">
                  <c:v>0.67</c:v>
                </c:pt>
                <c:pt idx="480">
                  <c:v>0.62</c:v>
                </c:pt>
                <c:pt idx="481">
                  <c:v>0.56999999999999995</c:v>
                </c:pt>
                <c:pt idx="482">
                  <c:v>0.53</c:v>
                </c:pt>
                <c:pt idx="483">
                  <c:v>0.5</c:v>
                </c:pt>
                <c:pt idx="484">
                  <c:v>0.46</c:v>
                </c:pt>
                <c:pt idx="485">
                  <c:v>0.44</c:v>
                </c:pt>
                <c:pt idx="486">
                  <c:v>0.41</c:v>
                </c:pt>
                <c:pt idx="487">
                  <c:v>0.39</c:v>
                </c:pt>
                <c:pt idx="488">
                  <c:v>0.37</c:v>
                </c:pt>
                <c:pt idx="489">
                  <c:v>0.35</c:v>
                </c:pt>
                <c:pt idx="490">
                  <c:v>0.33</c:v>
                </c:pt>
                <c:pt idx="491">
                  <c:v>0.32</c:v>
                </c:pt>
                <c:pt idx="492">
                  <c:v>0.31</c:v>
                </c:pt>
                <c:pt idx="493">
                  <c:v>0.3</c:v>
                </c:pt>
                <c:pt idx="494">
                  <c:v>0.3</c:v>
                </c:pt>
                <c:pt idx="495">
                  <c:v>0.3</c:v>
                </c:pt>
                <c:pt idx="496">
                  <c:v>0.3</c:v>
                </c:pt>
                <c:pt idx="497">
                  <c:v>0.32</c:v>
                </c:pt>
                <c:pt idx="498">
                  <c:v>0.36</c:v>
                </c:pt>
                <c:pt idx="499">
                  <c:v>0.4</c:v>
                </c:pt>
                <c:pt idx="500">
                  <c:v>0.46</c:v>
                </c:pt>
                <c:pt idx="501">
                  <c:v>0.55000000000000004</c:v>
                </c:pt>
                <c:pt idx="502">
                  <c:v>0.68</c:v>
                </c:pt>
                <c:pt idx="503">
                  <c:v>0.84</c:v>
                </c:pt>
                <c:pt idx="504">
                  <c:v>0.99</c:v>
                </c:pt>
                <c:pt idx="505">
                  <c:v>1.0900000000000001</c:v>
                </c:pt>
                <c:pt idx="506">
                  <c:v>1.19</c:v>
                </c:pt>
                <c:pt idx="507">
                  <c:v>1.23</c:v>
                </c:pt>
                <c:pt idx="508">
                  <c:v>1.24</c:v>
                </c:pt>
                <c:pt idx="509">
                  <c:v>1.2</c:v>
                </c:pt>
                <c:pt idx="510">
                  <c:v>1.1399999999999999</c:v>
                </c:pt>
                <c:pt idx="511">
                  <c:v>1.06</c:v>
                </c:pt>
                <c:pt idx="512">
                  <c:v>0.96</c:v>
                </c:pt>
                <c:pt idx="513">
                  <c:v>0.86</c:v>
                </c:pt>
                <c:pt idx="514">
                  <c:v>0.76</c:v>
                </c:pt>
                <c:pt idx="515">
                  <c:v>0.68</c:v>
                </c:pt>
                <c:pt idx="516">
                  <c:v>0.6</c:v>
                </c:pt>
                <c:pt idx="517">
                  <c:v>0.54</c:v>
                </c:pt>
                <c:pt idx="518">
                  <c:v>0.48</c:v>
                </c:pt>
                <c:pt idx="519">
                  <c:v>0.43</c:v>
                </c:pt>
                <c:pt idx="520">
                  <c:v>0.39</c:v>
                </c:pt>
                <c:pt idx="521">
                  <c:v>0.35</c:v>
                </c:pt>
                <c:pt idx="522">
                  <c:v>0.32</c:v>
                </c:pt>
                <c:pt idx="523">
                  <c:v>0.3</c:v>
                </c:pt>
                <c:pt idx="524">
                  <c:v>0.27</c:v>
                </c:pt>
                <c:pt idx="525">
                  <c:v>0.25</c:v>
                </c:pt>
                <c:pt idx="526">
                  <c:v>0.24</c:v>
                </c:pt>
                <c:pt idx="527">
                  <c:v>0.22</c:v>
                </c:pt>
                <c:pt idx="528">
                  <c:v>0.21</c:v>
                </c:pt>
                <c:pt idx="529">
                  <c:v>0.2</c:v>
                </c:pt>
                <c:pt idx="530">
                  <c:v>0.19</c:v>
                </c:pt>
                <c:pt idx="531">
                  <c:v>0.18</c:v>
                </c:pt>
                <c:pt idx="532">
                  <c:v>0.18</c:v>
                </c:pt>
                <c:pt idx="533">
                  <c:v>0.17</c:v>
                </c:pt>
                <c:pt idx="534">
                  <c:v>0.16</c:v>
                </c:pt>
                <c:pt idx="535">
                  <c:v>0.16</c:v>
                </c:pt>
                <c:pt idx="536">
                  <c:v>0.15</c:v>
                </c:pt>
                <c:pt idx="537">
                  <c:v>0.15</c:v>
                </c:pt>
                <c:pt idx="538">
                  <c:v>0.14000000000000001</c:v>
                </c:pt>
                <c:pt idx="539">
                  <c:v>0.14000000000000001</c:v>
                </c:pt>
                <c:pt idx="540">
                  <c:v>0.14000000000000001</c:v>
                </c:pt>
                <c:pt idx="541">
                  <c:v>0.13</c:v>
                </c:pt>
                <c:pt idx="542">
                  <c:v>0.13</c:v>
                </c:pt>
                <c:pt idx="543">
                  <c:v>0.13</c:v>
                </c:pt>
                <c:pt idx="544">
                  <c:v>0.13</c:v>
                </c:pt>
                <c:pt idx="545">
                  <c:v>0.13</c:v>
                </c:pt>
                <c:pt idx="546">
                  <c:v>0.12</c:v>
                </c:pt>
                <c:pt idx="547">
                  <c:v>0.12</c:v>
                </c:pt>
                <c:pt idx="548">
                  <c:v>0.12</c:v>
                </c:pt>
                <c:pt idx="549">
                  <c:v>0.12</c:v>
                </c:pt>
                <c:pt idx="550">
                  <c:v>0.12</c:v>
                </c:pt>
                <c:pt idx="551">
                  <c:v>0.12</c:v>
                </c:pt>
                <c:pt idx="552">
                  <c:v>0.12</c:v>
                </c:pt>
                <c:pt idx="553">
                  <c:v>0.12</c:v>
                </c:pt>
                <c:pt idx="554">
                  <c:v>0.12</c:v>
                </c:pt>
                <c:pt idx="555">
                  <c:v>0.12</c:v>
                </c:pt>
                <c:pt idx="556">
                  <c:v>0.12</c:v>
                </c:pt>
                <c:pt idx="557">
                  <c:v>0.12</c:v>
                </c:pt>
                <c:pt idx="558">
                  <c:v>0.12</c:v>
                </c:pt>
                <c:pt idx="559">
                  <c:v>0.12</c:v>
                </c:pt>
                <c:pt idx="560">
                  <c:v>0.11</c:v>
                </c:pt>
                <c:pt idx="561">
                  <c:v>0.11</c:v>
                </c:pt>
                <c:pt idx="562">
                  <c:v>0.11</c:v>
                </c:pt>
                <c:pt idx="563">
                  <c:v>0.11</c:v>
                </c:pt>
                <c:pt idx="564">
                  <c:v>0.11</c:v>
                </c:pt>
                <c:pt idx="565">
                  <c:v>0.11</c:v>
                </c:pt>
                <c:pt idx="566">
                  <c:v>0.11</c:v>
                </c:pt>
                <c:pt idx="567">
                  <c:v>0.11</c:v>
                </c:pt>
                <c:pt idx="568">
                  <c:v>0.11</c:v>
                </c:pt>
                <c:pt idx="569">
                  <c:v>0.11</c:v>
                </c:pt>
                <c:pt idx="570">
                  <c:v>0.11</c:v>
                </c:pt>
                <c:pt idx="571">
                  <c:v>0.11</c:v>
                </c:pt>
                <c:pt idx="572">
                  <c:v>0.11</c:v>
                </c:pt>
                <c:pt idx="573">
                  <c:v>0.11</c:v>
                </c:pt>
                <c:pt idx="574">
                  <c:v>0.11</c:v>
                </c:pt>
                <c:pt idx="575">
                  <c:v>0.11</c:v>
                </c:pt>
                <c:pt idx="576">
                  <c:v>0.11</c:v>
                </c:pt>
                <c:pt idx="577">
                  <c:v>0.11</c:v>
                </c:pt>
                <c:pt idx="578">
                  <c:v>0.11</c:v>
                </c:pt>
                <c:pt idx="579">
                  <c:v>0.11</c:v>
                </c:pt>
                <c:pt idx="580">
                  <c:v>0.11</c:v>
                </c:pt>
                <c:pt idx="581">
                  <c:v>0.11</c:v>
                </c:pt>
                <c:pt idx="582">
                  <c:v>0.11</c:v>
                </c:pt>
                <c:pt idx="583">
                  <c:v>0.11</c:v>
                </c:pt>
                <c:pt idx="584">
                  <c:v>0.11</c:v>
                </c:pt>
                <c:pt idx="585">
                  <c:v>0.11</c:v>
                </c:pt>
                <c:pt idx="586">
                  <c:v>0.11</c:v>
                </c:pt>
                <c:pt idx="587">
                  <c:v>0.11</c:v>
                </c:pt>
                <c:pt idx="588">
                  <c:v>0.11</c:v>
                </c:pt>
                <c:pt idx="589">
                  <c:v>0.11</c:v>
                </c:pt>
                <c:pt idx="590">
                  <c:v>0.11</c:v>
                </c:pt>
                <c:pt idx="591">
                  <c:v>0.11</c:v>
                </c:pt>
                <c:pt idx="592">
                  <c:v>0.11</c:v>
                </c:pt>
                <c:pt idx="593">
                  <c:v>0.11</c:v>
                </c:pt>
                <c:pt idx="594">
                  <c:v>0.11</c:v>
                </c:pt>
                <c:pt idx="595">
                  <c:v>0.11</c:v>
                </c:pt>
                <c:pt idx="596">
                  <c:v>0.11</c:v>
                </c:pt>
                <c:pt idx="597">
                  <c:v>0.11</c:v>
                </c:pt>
                <c:pt idx="598">
                  <c:v>0.11</c:v>
                </c:pt>
                <c:pt idx="599">
                  <c:v>0.11</c:v>
                </c:pt>
                <c:pt idx="600">
                  <c:v>0.11</c:v>
                </c:pt>
                <c:pt idx="601">
                  <c:v>0.11</c:v>
                </c:pt>
                <c:pt idx="602">
                  <c:v>0.11</c:v>
                </c:pt>
                <c:pt idx="603">
                  <c:v>0.11</c:v>
                </c:pt>
                <c:pt idx="604">
                  <c:v>0.11</c:v>
                </c:pt>
                <c:pt idx="605">
                  <c:v>0.11</c:v>
                </c:pt>
                <c:pt idx="606">
                  <c:v>0.1</c:v>
                </c:pt>
                <c:pt idx="607">
                  <c:v>0.1</c:v>
                </c:pt>
                <c:pt idx="608">
                  <c:v>0.1</c:v>
                </c:pt>
                <c:pt idx="609">
                  <c:v>0.1</c:v>
                </c:pt>
                <c:pt idx="610">
                  <c:v>0.1</c:v>
                </c:pt>
                <c:pt idx="611">
                  <c:v>0.1</c:v>
                </c:pt>
                <c:pt idx="612">
                  <c:v>0.1</c:v>
                </c:pt>
                <c:pt idx="613">
                  <c:v>0.1</c:v>
                </c:pt>
                <c:pt idx="614">
                  <c:v>0.1</c:v>
                </c:pt>
                <c:pt idx="615">
                  <c:v>0.1</c:v>
                </c:pt>
                <c:pt idx="616">
                  <c:v>0.1</c:v>
                </c:pt>
                <c:pt idx="617">
                  <c:v>0.1</c:v>
                </c:pt>
                <c:pt idx="618">
                  <c:v>0.1</c:v>
                </c:pt>
                <c:pt idx="619">
                  <c:v>0.1</c:v>
                </c:pt>
                <c:pt idx="620">
                  <c:v>0.1</c:v>
                </c:pt>
                <c:pt idx="621">
                  <c:v>0.1</c:v>
                </c:pt>
                <c:pt idx="622">
                  <c:v>0.1</c:v>
                </c:pt>
                <c:pt idx="623">
                  <c:v>0.1</c:v>
                </c:pt>
                <c:pt idx="624">
                  <c:v>0.1</c:v>
                </c:pt>
                <c:pt idx="625">
                  <c:v>0.1</c:v>
                </c:pt>
                <c:pt idx="626">
                  <c:v>0.1</c:v>
                </c:pt>
                <c:pt idx="627">
                  <c:v>0.1</c:v>
                </c:pt>
                <c:pt idx="628">
                  <c:v>0.1</c:v>
                </c:pt>
                <c:pt idx="629">
                  <c:v>0.1</c:v>
                </c:pt>
                <c:pt idx="630">
                  <c:v>0.1</c:v>
                </c:pt>
                <c:pt idx="631">
                  <c:v>0.1</c:v>
                </c:pt>
                <c:pt idx="632">
                  <c:v>0.1</c:v>
                </c:pt>
                <c:pt idx="633">
                  <c:v>0.1</c:v>
                </c:pt>
                <c:pt idx="634">
                  <c:v>0.1</c:v>
                </c:pt>
                <c:pt idx="635">
                  <c:v>0.11</c:v>
                </c:pt>
                <c:pt idx="636">
                  <c:v>0.11</c:v>
                </c:pt>
                <c:pt idx="637">
                  <c:v>0.11</c:v>
                </c:pt>
                <c:pt idx="638">
                  <c:v>0.11</c:v>
                </c:pt>
                <c:pt idx="639">
                  <c:v>0.11</c:v>
                </c:pt>
                <c:pt idx="640">
                  <c:v>0.11</c:v>
                </c:pt>
                <c:pt idx="641">
                  <c:v>0.11</c:v>
                </c:pt>
                <c:pt idx="642">
                  <c:v>0.11</c:v>
                </c:pt>
                <c:pt idx="643">
                  <c:v>0.11</c:v>
                </c:pt>
                <c:pt idx="644">
                  <c:v>0.11</c:v>
                </c:pt>
                <c:pt idx="645">
                  <c:v>0.11</c:v>
                </c:pt>
                <c:pt idx="646">
                  <c:v>0.11</c:v>
                </c:pt>
                <c:pt idx="647">
                  <c:v>0.11</c:v>
                </c:pt>
                <c:pt idx="648">
                  <c:v>0.11</c:v>
                </c:pt>
                <c:pt idx="649">
                  <c:v>0.1</c:v>
                </c:pt>
                <c:pt idx="650">
                  <c:v>0.1</c:v>
                </c:pt>
                <c:pt idx="651">
                  <c:v>0.1</c:v>
                </c:pt>
                <c:pt idx="652">
                  <c:v>0.1</c:v>
                </c:pt>
                <c:pt idx="653">
                  <c:v>0.1</c:v>
                </c:pt>
                <c:pt idx="654">
                  <c:v>0.1</c:v>
                </c:pt>
                <c:pt idx="655">
                  <c:v>0.1</c:v>
                </c:pt>
                <c:pt idx="656">
                  <c:v>0.1</c:v>
                </c:pt>
                <c:pt idx="657">
                  <c:v>0.1</c:v>
                </c:pt>
                <c:pt idx="658">
                  <c:v>0.1</c:v>
                </c:pt>
                <c:pt idx="659">
                  <c:v>0.1</c:v>
                </c:pt>
                <c:pt idx="660">
                  <c:v>0.1</c:v>
                </c:pt>
                <c:pt idx="661">
                  <c:v>0.1</c:v>
                </c:pt>
                <c:pt idx="662">
                  <c:v>0.1</c:v>
                </c:pt>
                <c:pt idx="663">
                  <c:v>0.1</c:v>
                </c:pt>
                <c:pt idx="664">
                  <c:v>0.1</c:v>
                </c:pt>
                <c:pt idx="665">
                  <c:v>0.1</c:v>
                </c:pt>
                <c:pt idx="666">
                  <c:v>0.1</c:v>
                </c:pt>
                <c:pt idx="667">
                  <c:v>0.1</c:v>
                </c:pt>
                <c:pt idx="668">
                  <c:v>0.1</c:v>
                </c:pt>
                <c:pt idx="669">
                  <c:v>0.1</c:v>
                </c:pt>
                <c:pt idx="670">
                  <c:v>0.1</c:v>
                </c:pt>
                <c:pt idx="671">
                  <c:v>0.1</c:v>
                </c:pt>
                <c:pt idx="672">
                  <c:v>0.1</c:v>
                </c:pt>
                <c:pt idx="673">
                  <c:v>0.1</c:v>
                </c:pt>
                <c:pt idx="674">
                  <c:v>0.1</c:v>
                </c:pt>
                <c:pt idx="675">
                  <c:v>0.1</c:v>
                </c:pt>
                <c:pt idx="676">
                  <c:v>0.1</c:v>
                </c:pt>
                <c:pt idx="677">
                  <c:v>0.1</c:v>
                </c:pt>
                <c:pt idx="678">
                  <c:v>0.1</c:v>
                </c:pt>
                <c:pt idx="679">
                  <c:v>0.1</c:v>
                </c:pt>
                <c:pt idx="680">
                  <c:v>0.1</c:v>
                </c:pt>
                <c:pt idx="681">
                  <c:v>0.1</c:v>
                </c:pt>
                <c:pt idx="682">
                  <c:v>0.1</c:v>
                </c:pt>
                <c:pt idx="683">
                  <c:v>0.1</c:v>
                </c:pt>
                <c:pt idx="684">
                  <c:v>0.1</c:v>
                </c:pt>
                <c:pt idx="685">
                  <c:v>0.1</c:v>
                </c:pt>
                <c:pt idx="686">
                  <c:v>0.1</c:v>
                </c:pt>
                <c:pt idx="687">
                  <c:v>0.1</c:v>
                </c:pt>
                <c:pt idx="688">
                  <c:v>0.1</c:v>
                </c:pt>
                <c:pt idx="689">
                  <c:v>0.1</c:v>
                </c:pt>
                <c:pt idx="690">
                  <c:v>0.1</c:v>
                </c:pt>
                <c:pt idx="691">
                  <c:v>0.1</c:v>
                </c:pt>
                <c:pt idx="692">
                  <c:v>0.1</c:v>
                </c:pt>
                <c:pt idx="693">
                  <c:v>0.1</c:v>
                </c:pt>
                <c:pt idx="694">
                  <c:v>0.1</c:v>
                </c:pt>
                <c:pt idx="695">
                  <c:v>0.1</c:v>
                </c:pt>
                <c:pt idx="696">
                  <c:v>0.1</c:v>
                </c:pt>
                <c:pt idx="697">
                  <c:v>0.1</c:v>
                </c:pt>
                <c:pt idx="698">
                  <c:v>0.1</c:v>
                </c:pt>
                <c:pt idx="699">
                  <c:v>0.1</c:v>
                </c:pt>
                <c:pt idx="700">
                  <c:v>0.1</c:v>
                </c:pt>
                <c:pt idx="701">
                  <c:v>0.1</c:v>
                </c:pt>
                <c:pt idx="702">
                  <c:v>0.1</c:v>
                </c:pt>
                <c:pt idx="703">
                  <c:v>0.1</c:v>
                </c:pt>
                <c:pt idx="704">
                  <c:v>0.1</c:v>
                </c:pt>
                <c:pt idx="705">
                  <c:v>0.1</c:v>
                </c:pt>
                <c:pt idx="706">
                  <c:v>0.1</c:v>
                </c:pt>
                <c:pt idx="707">
                  <c:v>0.1</c:v>
                </c:pt>
                <c:pt idx="708">
                  <c:v>0.1</c:v>
                </c:pt>
                <c:pt idx="709">
                  <c:v>0.1</c:v>
                </c:pt>
                <c:pt idx="710">
                  <c:v>0.1</c:v>
                </c:pt>
                <c:pt idx="711">
                  <c:v>0.1</c:v>
                </c:pt>
                <c:pt idx="712">
                  <c:v>0.1</c:v>
                </c:pt>
                <c:pt idx="713">
                  <c:v>0.1</c:v>
                </c:pt>
                <c:pt idx="714">
                  <c:v>0.1</c:v>
                </c:pt>
                <c:pt idx="715">
                  <c:v>0.1</c:v>
                </c:pt>
                <c:pt idx="716">
                  <c:v>0.1</c:v>
                </c:pt>
                <c:pt idx="717">
                  <c:v>0.1</c:v>
                </c:pt>
                <c:pt idx="718">
                  <c:v>0.1</c:v>
                </c:pt>
                <c:pt idx="719">
                  <c:v>0.1</c:v>
                </c:pt>
                <c:pt idx="720">
                  <c:v>0.1</c:v>
                </c:pt>
                <c:pt idx="721">
                  <c:v>0.1</c:v>
                </c:pt>
                <c:pt idx="722">
                  <c:v>0.1</c:v>
                </c:pt>
                <c:pt idx="723">
                  <c:v>0.1</c:v>
                </c:pt>
                <c:pt idx="724">
                  <c:v>0.1</c:v>
                </c:pt>
                <c:pt idx="725">
                  <c:v>0.1</c:v>
                </c:pt>
                <c:pt idx="726">
                  <c:v>0.1</c:v>
                </c:pt>
                <c:pt idx="727">
                  <c:v>0.1</c:v>
                </c:pt>
                <c:pt idx="728">
                  <c:v>0.1</c:v>
                </c:pt>
                <c:pt idx="729">
                  <c:v>0.1</c:v>
                </c:pt>
                <c:pt idx="730">
                  <c:v>0.1</c:v>
                </c:pt>
                <c:pt idx="731">
                  <c:v>0.1</c:v>
                </c:pt>
                <c:pt idx="732">
                  <c:v>0.1</c:v>
                </c:pt>
                <c:pt idx="733">
                  <c:v>0.1</c:v>
                </c:pt>
                <c:pt idx="734">
                  <c:v>0.1</c:v>
                </c:pt>
                <c:pt idx="735">
                  <c:v>0.1</c:v>
                </c:pt>
                <c:pt idx="736">
                  <c:v>0.1</c:v>
                </c:pt>
                <c:pt idx="737">
                  <c:v>0.1</c:v>
                </c:pt>
                <c:pt idx="738">
                  <c:v>0.1</c:v>
                </c:pt>
                <c:pt idx="739">
                  <c:v>0.1</c:v>
                </c:pt>
                <c:pt idx="740">
                  <c:v>0.1</c:v>
                </c:pt>
                <c:pt idx="741">
                  <c:v>0.1</c:v>
                </c:pt>
                <c:pt idx="742">
                  <c:v>0.09</c:v>
                </c:pt>
                <c:pt idx="743">
                  <c:v>0.09</c:v>
                </c:pt>
                <c:pt idx="744">
                  <c:v>0.09</c:v>
                </c:pt>
                <c:pt idx="745">
                  <c:v>0.09</c:v>
                </c:pt>
                <c:pt idx="746">
                  <c:v>0.09</c:v>
                </c:pt>
                <c:pt idx="747">
                  <c:v>0.09</c:v>
                </c:pt>
                <c:pt idx="748">
                  <c:v>0.09</c:v>
                </c:pt>
                <c:pt idx="749">
                  <c:v>0.09</c:v>
                </c:pt>
                <c:pt idx="750">
                  <c:v>0.09</c:v>
                </c:pt>
                <c:pt idx="751">
                  <c:v>0.09</c:v>
                </c:pt>
                <c:pt idx="752">
                  <c:v>0.09</c:v>
                </c:pt>
                <c:pt idx="753">
                  <c:v>0.09</c:v>
                </c:pt>
                <c:pt idx="754">
                  <c:v>0.09</c:v>
                </c:pt>
                <c:pt idx="755">
                  <c:v>0.09</c:v>
                </c:pt>
                <c:pt idx="756">
                  <c:v>0.09</c:v>
                </c:pt>
                <c:pt idx="757">
                  <c:v>0.09</c:v>
                </c:pt>
                <c:pt idx="758">
                  <c:v>0.09</c:v>
                </c:pt>
                <c:pt idx="759">
                  <c:v>0.09</c:v>
                </c:pt>
                <c:pt idx="760">
                  <c:v>0.09</c:v>
                </c:pt>
                <c:pt idx="761">
                  <c:v>0.09</c:v>
                </c:pt>
                <c:pt idx="762">
                  <c:v>0.09</c:v>
                </c:pt>
                <c:pt idx="763">
                  <c:v>0.09</c:v>
                </c:pt>
                <c:pt idx="764">
                  <c:v>0.09</c:v>
                </c:pt>
                <c:pt idx="765">
                  <c:v>0.09</c:v>
                </c:pt>
                <c:pt idx="766">
                  <c:v>0.09</c:v>
                </c:pt>
                <c:pt idx="767">
                  <c:v>0.09</c:v>
                </c:pt>
                <c:pt idx="768">
                  <c:v>0.09</c:v>
                </c:pt>
                <c:pt idx="769">
                  <c:v>0.09</c:v>
                </c:pt>
                <c:pt idx="770">
                  <c:v>0.09</c:v>
                </c:pt>
                <c:pt idx="771">
                  <c:v>0.09</c:v>
                </c:pt>
                <c:pt idx="772">
                  <c:v>0.09</c:v>
                </c:pt>
                <c:pt idx="773">
                  <c:v>0.09</c:v>
                </c:pt>
                <c:pt idx="774">
                  <c:v>0.09</c:v>
                </c:pt>
                <c:pt idx="775">
                  <c:v>0.09</c:v>
                </c:pt>
                <c:pt idx="776">
                  <c:v>0.09</c:v>
                </c:pt>
                <c:pt idx="777">
                  <c:v>0.09</c:v>
                </c:pt>
                <c:pt idx="778">
                  <c:v>0.09</c:v>
                </c:pt>
                <c:pt idx="779">
                  <c:v>0.09</c:v>
                </c:pt>
                <c:pt idx="780">
                  <c:v>0.09</c:v>
                </c:pt>
                <c:pt idx="781">
                  <c:v>0.09</c:v>
                </c:pt>
                <c:pt idx="782">
                  <c:v>0.09</c:v>
                </c:pt>
                <c:pt idx="783">
                  <c:v>0.09</c:v>
                </c:pt>
                <c:pt idx="784">
                  <c:v>0.09</c:v>
                </c:pt>
                <c:pt idx="785">
                  <c:v>0.1</c:v>
                </c:pt>
                <c:pt idx="786">
                  <c:v>0.1</c:v>
                </c:pt>
                <c:pt idx="787">
                  <c:v>0.1</c:v>
                </c:pt>
                <c:pt idx="788">
                  <c:v>0.1</c:v>
                </c:pt>
                <c:pt idx="789">
                  <c:v>0.1</c:v>
                </c:pt>
                <c:pt idx="790">
                  <c:v>0.1</c:v>
                </c:pt>
                <c:pt idx="791">
                  <c:v>0.1</c:v>
                </c:pt>
                <c:pt idx="792">
                  <c:v>0.1</c:v>
                </c:pt>
                <c:pt idx="793">
                  <c:v>0.1</c:v>
                </c:pt>
                <c:pt idx="794">
                  <c:v>0.1</c:v>
                </c:pt>
                <c:pt idx="795">
                  <c:v>0.1</c:v>
                </c:pt>
                <c:pt idx="796">
                  <c:v>0.1</c:v>
                </c:pt>
                <c:pt idx="797">
                  <c:v>0.1</c:v>
                </c:pt>
                <c:pt idx="798">
                  <c:v>0.1</c:v>
                </c:pt>
                <c:pt idx="799">
                  <c:v>0.1</c:v>
                </c:pt>
                <c:pt idx="800">
                  <c:v>0.1</c:v>
                </c:pt>
                <c:pt idx="801">
                  <c:v>0.1</c:v>
                </c:pt>
                <c:pt idx="802">
                  <c:v>0.1</c:v>
                </c:pt>
                <c:pt idx="803">
                  <c:v>0.1</c:v>
                </c:pt>
                <c:pt idx="804">
                  <c:v>0.1</c:v>
                </c:pt>
                <c:pt idx="805">
                  <c:v>0.1</c:v>
                </c:pt>
                <c:pt idx="806">
                  <c:v>0.1</c:v>
                </c:pt>
                <c:pt idx="807">
                  <c:v>0.1</c:v>
                </c:pt>
                <c:pt idx="808">
                  <c:v>0.1</c:v>
                </c:pt>
                <c:pt idx="809">
                  <c:v>0.1</c:v>
                </c:pt>
                <c:pt idx="810">
                  <c:v>0.1</c:v>
                </c:pt>
                <c:pt idx="811">
                  <c:v>0.1</c:v>
                </c:pt>
                <c:pt idx="812">
                  <c:v>0.09</c:v>
                </c:pt>
                <c:pt idx="813">
                  <c:v>0.09</c:v>
                </c:pt>
                <c:pt idx="814">
                  <c:v>0.09</c:v>
                </c:pt>
                <c:pt idx="815">
                  <c:v>0.09</c:v>
                </c:pt>
                <c:pt idx="816">
                  <c:v>0.09</c:v>
                </c:pt>
                <c:pt idx="817">
                  <c:v>0.09</c:v>
                </c:pt>
                <c:pt idx="818">
                  <c:v>0.09</c:v>
                </c:pt>
                <c:pt idx="819">
                  <c:v>0.09</c:v>
                </c:pt>
                <c:pt idx="820">
                  <c:v>0.09</c:v>
                </c:pt>
                <c:pt idx="821">
                  <c:v>0.09</c:v>
                </c:pt>
                <c:pt idx="822">
                  <c:v>0.09</c:v>
                </c:pt>
                <c:pt idx="823">
                  <c:v>0.09</c:v>
                </c:pt>
                <c:pt idx="824">
                  <c:v>0.09</c:v>
                </c:pt>
                <c:pt idx="825">
                  <c:v>0.09</c:v>
                </c:pt>
                <c:pt idx="826">
                  <c:v>0.09</c:v>
                </c:pt>
                <c:pt idx="827">
                  <c:v>0.09</c:v>
                </c:pt>
                <c:pt idx="828">
                  <c:v>0.09</c:v>
                </c:pt>
                <c:pt idx="829">
                  <c:v>0.09</c:v>
                </c:pt>
                <c:pt idx="830">
                  <c:v>0.09</c:v>
                </c:pt>
                <c:pt idx="831">
                  <c:v>0.09</c:v>
                </c:pt>
                <c:pt idx="832">
                  <c:v>0.09</c:v>
                </c:pt>
                <c:pt idx="833">
                  <c:v>0.09</c:v>
                </c:pt>
                <c:pt idx="834">
                  <c:v>0.09</c:v>
                </c:pt>
                <c:pt idx="835">
                  <c:v>0.09</c:v>
                </c:pt>
                <c:pt idx="836">
                  <c:v>0.09</c:v>
                </c:pt>
                <c:pt idx="837">
                  <c:v>0.09</c:v>
                </c:pt>
                <c:pt idx="838">
                  <c:v>0.09</c:v>
                </c:pt>
                <c:pt idx="839">
                  <c:v>0.09</c:v>
                </c:pt>
                <c:pt idx="840">
                  <c:v>0.09</c:v>
                </c:pt>
                <c:pt idx="841">
                  <c:v>0.09</c:v>
                </c:pt>
                <c:pt idx="842">
                  <c:v>0.09</c:v>
                </c:pt>
                <c:pt idx="843">
                  <c:v>0.09</c:v>
                </c:pt>
                <c:pt idx="844">
                  <c:v>0.09</c:v>
                </c:pt>
                <c:pt idx="845">
                  <c:v>0.09</c:v>
                </c:pt>
                <c:pt idx="846">
                  <c:v>0.09</c:v>
                </c:pt>
                <c:pt idx="847">
                  <c:v>0.09</c:v>
                </c:pt>
                <c:pt idx="848">
                  <c:v>0.09</c:v>
                </c:pt>
                <c:pt idx="849">
                  <c:v>0.09</c:v>
                </c:pt>
                <c:pt idx="850">
                  <c:v>0.09</c:v>
                </c:pt>
                <c:pt idx="851">
                  <c:v>0.09</c:v>
                </c:pt>
                <c:pt idx="852">
                  <c:v>0.09</c:v>
                </c:pt>
                <c:pt idx="853">
                  <c:v>0.09</c:v>
                </c:pt>
                <c:pt idx="854">
                  <c:v>0.09</c:v>
                </c:pt>
                <c:pt idx="855">
                  <c:v>0.09</c:v>
                </c:pt>
                <c:pt idx="856">
                  <c:v>0.09</c:v>
                </c:pt>
                <c:pt idx="857">
                  <c:v>0.09</c:v>
                </c:pt>
                <c:pt idx="858">
                  <c:v>0.09</c:v>
                </c:pt>
                <c:pt idx="859">
                  <c:v>0.09</c:v>
                </c:pt>
                <c:pt idx="860">
                  <c:v>0.09</c:v>
                </c:pt>
                <c:pt idx="861">
                  <c:v>0.09</c:v>
                </c:pt>
                <c:pt idx="862">
                  <c:v>0.09</c:v>
                </c:pt>
                <c:pt idx="863">
                  <c:v>0.09</c:v>
                </c:pt>
                <c:pt idx="864">
                  <c:v>0.09</c:v>
                </c:pt>
                <c:pt idx="865">
                  <c:v>0.09</c:v>
                </c:pt>
                <c:pt idx="866">
                  <c:v>0.09</c:v>
                </c:pt>
                <c:pt idx="867">
                  <c:v>0.09</c:v>
                </c:pt>
                <c:pt idx="868">
                  <c:v>0.09</c:v>
                </c:pt>
                <c:pt idx="869">
                  <c:v>0.09</c:v>
                </c:pt>
                <c:pt idx="870">
                  <c:v>0.09</c:v>
                </c:pt>
                <c:pt idx="871">
                  <c:v>0.1</c:v>
                </c:pt>
                <c:pt idx="872">
                  <c:v>0.1</c:v>
                </c:pt>
                <c:pt idx="873">
                  <c:v>0.1</c:v>
                </c:pt>
                <c:pt idx="874">
                  <c:v>0.1</c:v>
                </c:pt>
                <c:pt idx="875">
                  <c:v>0.1</c:v>
                </c:pt>
                <c:pt idx="876">
                  <c:v>0.1</c:v>
                </c:pt>
                <c:pt idx="877">
                  <c:v>0.1</c:v>
                </c:pt>
                <c:pt idx="879">
                  <c:v>0.1</c:v>
                </c:pt>
                <c:pt idx="880">
                  <c:v>0.09</c:v>
                </c:pt>
                <c:pt idx="881">
                  <c:v>0.09</c:v>
                </c:pt>
                <c:pt idx="882">
                  <c:v>0.09</c:v>
                </c:pt>
                <c:pt idx="883">
                  <c:v>0.09</c:v>
                </c:pt>
                <c:pt idx="884">
                  <c:v>0.09</c:v>
                </c:pt>
                <c:pt idx="885">
                  <c:v>0.09</c:v>
                </c:pt>
                <c:pt idx="886">
                  <c:v>0.09</c:v>
                </c:pt>
                <c:pt idx="887">
                  <c:v>0.09</c:v>
                </c:pt>
                <c:pt idx="888">
                  <c:v>0.09</c:v>
                </c:pt>
                <c:pt idx="889">
                  <c:v>0.09</c:v>
                </c:pt>
                <c:pt idx="890">
                  <c:v>0.09</c:v>
                </c:pt>
                <c:pt idx="891">
                  <c:v>0.09</c:v>
                </c:pt>
                <c:pt idx="892">
                  <c:v>0.09</c:v>
                </c:pt>
                <c:pt idx="893">
                  <c:v>0.09</c:v>
                </c:pt>
                <c:pt idx="894">
                  <c:v>0.09</c:v>
                </c:pt>
                <c:pt idx="895">
                  <c:v>0.09</c:v>
                </c:pt>
                <c:pt idx="896">
                  <c:v>0.09</c:v>
                </c:pt>
                <c:pt idx="897">
                  <c:v>0.09</c:v>
                </c:pt>
                <c:pt idx="898">
                  <c:v>0.09</c:v>
                </c:pt>
                <c:pt idx="899">
                  <c:v>0.09</c:v>
                </c:pt>
                <c:pt idx="900">
                  <c:v>0.09</c:v>
                </c:pt>
                <c:pt idx="901">
                  <c:v>0.09</c:v>
                </c:pt>
                <c:pt idx="902">
                  <c:v>0.09</c:v>
                </c:pt>
                <c:pt idx="903">
                  <c:v>0.09</c:v>
                </c:pt>
                <c:pt idx="904">
                  <c:v>0.09</c:v>
                </c:pt>
                <c:pt idx="905">
                  <c:v>0.09</c:v>
                </c:pt>
                <c:pt idx="906">
                  <c:v>0.09</c:v>
                </c:pt>
                <c:pt idx="907">
                  <c:v>0.09</c:v>
                </c:pt>
                <c:pt idx="908">
                  <c:v>0.09</c:v>
                </c:pt>
                <c:pt idx="909">
                  <c:v>0.09</c:v>
                </c:pt>
                <c:pt idx="910">
                  <c:v>0.09</c:v>
                </c:pt>
                <c:pt idx="911">
                  <c:v>0.09</c:v>
                </c:pt>
                <c:pt idx="912">
                  <c:v>0.09</c:v>
                </c:pt>
                <c:pt idx="913">
                  <c:v>0.09</c:v>
                </c:pt>
                <c:pt idx="914">
                  <c:v>0.09</c:v>
                </c:pt>
                <c:pt idx="915">
                  <c:v>0.09</c:v>
                </c:pt>
                <c:pt idx="916">
                  <c:v>0.09</c:v>
                </c:pt>
                <c:pt idx="917">
                  <c:v>0.09</c:v>
                </c:pt>
                <c:pt idx="918">
                  <c:v>0.09</c:v>
                </c:pt>
                <c:pt idx="919">
                  <c:v>0.09</c:v>
                </c:pt>
                <c:pt idx="920">
                  <c:v>0.09</c:v>
                </c:pt>
                <c:pt idx="921">
                  <c:v>0.09</c:v>
                </c:pt>
                <c:pt idx="922">
                  <c:v>0.09</c:v>
                </c:pt>
                <c:pt idx="923">
                  <c:v>0.09</c:v>
                </c:pt>
                <c:pt idx="924">
                  <c:v>0.09</c:v>
                </c:pt>
                <c:pt idx="925">
                  <c:v>0.09</c:v>
                </c:pt>
                <c:pt idx="926">
                  <c:v>0.09</c:v>
                </c:pt>
                <c:pt idx="927">
                  <c:v>0.09</c:v>
                </c:pt>
                <c:pt idx="928">
                  <c:v>0.09</c:v>
                </c:pt>
                <c:pt idx="929">
                  <c:v>0.09</c:v>
                </c:pt>
                <c:pt idx="930">
                  <c:v>0.09</c:v>
                </c:pt>
                <c:pt idx="931">
                  <c:v>0.09</c:v>
                </c:pt>
                <c:pt idx="932">
                  <c:v>0.09</c:v>
                </c:pt>
                <c:pt idx="933">
                  <c:v>0.09</c:v>
                </c:pt>
                <c:pt idx="934">
                  <c:v>0.09</c:v>
                </c:pt>
                <c:pt idx="935">
                  <c:v>0.09</c:v>
                </c:pt>
                <c:pt idx="936">
                  <c:v>0.09</c:v>
                </c:pt>
                <c:pt idx="937">
                  <c:v>0.09</c:v>
                </c:pt>
                <c:pt idx="938">
                  <c:v>0.09</c:v>
                </c:pt>
                <c:pt idx="939">
                  <c:v>0.09</c:v>
                </c:pt>
                <c:pt idx="940">
                  <c:v>0.09</c:v>
                </c:pt>
                <c:pt idx="941">
                  <c:v>0.09</c:v>
                </c:pt>
                <c:pt idx="942">
                  <c:v>0.09</c:v>
                </c:pt>
                <c:pt idx="943">
                  <c:v>0.09</c:v>
                </c:pt>
                <c:pt idx="944">
                  <c:v>0.1</c:v>
                </c:pt>
                <c:pt idx="945">
                  <c:v>0.1</c:v>
                </c:pt>
                <c:pt idx="946">
                  <c:v>0.1</c:v>
                </c:pt>
                <c:pt idx="947">
                  <c:v>0.1</c:v>
                </c:pt>
                <c:pt idx="948">
                  <c:v>0.1</c:v>
                </c:pt>
                <c:pt idx="949">
                  <c:v>0.1</c:v>
                </c:pt>
                <c:pt idx="950">
                  <c:v>0.1</c:v>
                </c:pt>
                <c:pt idx="951">
                  <c:v>0.1</c:v>
                </c:pt>
                <c:pt idx="952">
                  <c:v>0.1</c:v>
                </c:pt>
                <c:pt idx="953">
                  <c:v>0.1</c:v>
                </c:pt>
                <c:pt idx="954">
                  <c:v>0.09</c:v>
                </c:pt>
                <c:pt idx="955">
                  <c:v>0.09</c:v>
                </c:pt>
                <c:pt idx="956">
                  <c:v>0.09</c:v>
                </c:pt>
                <c:pt idx="957">
                  <c:v>0.1</c:v>
                </c:pt>
                <c:pt idx="958">
                  <c:v>0.09</c:v>
                </c:pt>
                <c:pt idx="959">
                  <c:v>0.09</c:v>
                </c:pt>
                <c:pt idx="960">
                  <c:v>0.09</c:v>
                </c:pt>
                <c:pt idx="961">
                  <c:v>0.09</c:v>
                </c:pt>
                <c:pt idx="962">
                  <c:v>0.09</c:v>
                </c:pt>
                <c:pt idx="963">
                  <c:v>0.09</c:v>
                </c:pt>
                <c:pt idx="964">
                  <c:v>0.09</c:v>
                </c:pt>
                <c:pt idx="965">
                  <c:v>0.09</c:v>
                </c:pt>
                <c:pt idx="966">
                  <c:v>0.09</c:v>
                </c:pt>
                <c:pt idx="967">
                  <c:v>0.09</c:v>
                </c:pt>
                <c:pt idx="968">
                  <c:v>0.09</c:v>
                </c:pt>
                <c:pt idx="969">
                  <c:v>0.09</c:v>
                </c:pt>
                <c:pt idx="970">
                  <c:v>0.09</c:v>
                </c:pt>
                <c:pt idx="971">
                  <c:v>0.09</c:v>
                </c:pt>
                <c:pt idx="972">
                  <c:v>0.09</c:v>
                </c:pt>
                <c:pt idx="973">
                  <c:v>0.09</c:v>
                </c:pt>
                <c:pt idx="974">
                  <c:v>0.09</c:v>
                </c:pt>
                <c:pt idx="975">
                  <c:v>0.1</c:v>
                </c:pt>
                <c:pt idx="976">
                  <c:v>0.1</c:v>
                </c:pt>
                <c:pt idx="977">
                  <c:v>0.1</c:v>
                </c:pt>
                <c:pt idx="978">
                  <c:v>0.1</c:v>
                </c:pt>
                <c:pt idx="979">
                  <c:v>0.1</c:v>
                </c:pt>
                <c:pt idx="980">
                  <c:v>0.1</c:v>
                </c:pt>
                <c:pt idx="981">
                  <c:v>0.1</c:v>
                </c:pt>
                <c:pt idx="982">
                  <c:v>0.1</c:v>
                </c:pt>
                <c:pt idx="983">
                  <c:v>0.1</c:v>
                </c:pt>
                <c:pt idx="984">
                  <c:v>0.1</c:v>
                </c:pt>
                <c:pt idx="985">
                  <c:v>0.1</c:v>
                </c:pt>
                <c:pt idx="986">
                  <c:v>0.1</c:v>
                </c:pt>
                <c:pt idx="987">
                  <c:v>0.1</c:v>
                </c:pt>
                <c:pt idx="988">
                  <c:v>0.1</c:v>
                </c:pt>
                <c:pt idx="989">
                  <c:v>0.1</c:v>
                </c:pt>
                <c:pt idx="990">
                  <c:v>0.1</c:v>
                </c:pt>
                <c:pt idx="991">
                  <c:v>0.1</c:v>
                </c:pt>
                <c:pt idx="992">
                  <c:v>0.1</c:v>
                </c:pt>
                <c:pt idx="993">
                  <c:v>0.1</c:v>
                </c:pt>
                <c:pt idx="994">
                  <c:v>0.1</c:v>
                </c:pt>
                <c:pt idx="995">
                  <c:v>0.1</c:v>
                </c:pt>
                <c:pt idx="996">
                  <c:v>0.1</c:v>
                </c:pt>
                <c:pt idx="997">
                  <c:v>0.1</c:v>
                </c:pt>
                <c:pt idx="998">
                  <c:v>0.1</c:v>
                </c:pt>
                <c:pt idx="999">
                  <c:v>0.1</c:v>
                </c:pt>
                <c:pt idx="1000">
                  <c:v>0.1</c:v>
                </c:pt>
                <c:pt idx="1001">
                  <c:v>0.09</c:v>
                </c:pt>
                <c:pt idx="1002">
                  <c:v>0.1</c:v>
                </c:pt>
                <c:pt idx="1003">
                  <c:v>0.1</c:v>
                </c:pt>
                <c:pt idx="1004">
                  <c:v>0.1</c:v>
                </c:pt>
                <c:pt idx="1005">
                  <c:v>0.09</c:v>
                </c:pt>
                <c:pt idx="1006">
                  <c:v>0.09</c:v>
                </c:pt>
                <c:pt idx="1007">
                  <c:v>0.09</c:v>
                </c:pt>
                <c:pt idx="1008">
                  <c:v>0.09</c:v>
                </c:pt>
                <c:pt idx="1009">
                  <c:v>0.09</c:v>
                </c:pt>
                <c:pt idx="1010">
                  <c:v>0.09</c:v>
                </c:pt>
                <c:pt idx="1011">
                  <c:v>0.09</c:v>
                </c:pt>
                <c:pt idx="1012">
                  <c:v>0.09</c:v>
                </c:pt>
                <c:pt idx="1013">
                  <c:v>0.09</c:v>
                </c:pt>
                <c:pt idx="1014">
                  <c:v>0.09</c:v>
                </c:pt>
                <c:pt idx="1015">
                  <c:v>0.09</c:v>
                </c:pt>
                <c:pt idx="1016">
                  <c:v>0.09</c:v>
                </c:pt>
                <c:pt idx="1017">
                  <c:v>0.09</c:v>
                </c:pt>
                <c:pt idx="1018">
                  <c:v>0.09</c:v>
                </c:pt>
                <c:pt idx="1019">
                  <c:v>0.09</c:v>
                </c:pt>
                <c:pt idx="1020">
                  <c:v>0.09</c:v>
                </c:pt>
                <c:pt idx="1021">
                  <c:v>0.09</c:v>
                </c:pt>
                <c:pt idx="1022">
                  <c:v>0.09</c:v>
                </c:pt>
                <c:pt idx="1023">
                  <c:v>0.09</c:v>
                </c:pt>
                <c:pt idx="1024">
                  <c:v>0.09</c:v>
                </c:pt>
                <c:pt idx="1025">
                  <c:v>0.09</c:v>
                </c:pt>
                <c:pt idx="1026">
                  <c:v>0.09</c:v>
                </c:pt>
                <c:pt idx="1027">
                  <c:v>0.09</c:v>
                </c:pt>
                <c:pt idx="1028">
                  <c:v>0.09</c:v>
                </c:pt>
                <c:pt idx="1029">
                  <c:v>0.09</c:v>
                </c:pt>
                <c:pt idx="1030">
                  <c:v>0.09</c:v>
                </c:pt>
                <c:pt idx="1031">
                  <c:v>0.09</c:v>
                </c:pt>
                <c:pt idx="1032">
                  <c:v>0.09</c:v>
                </c:pt>
                <c:pt idx="1033">
                  <c:v>0.09</c:v>
                </c:pt>
                <c:pt idx="1034">
                  <c:v>0.09</c:v>
                </c:pt>
                <c:pt idx="1035">
                  <c:v>0.09</c:v>
                </c:pt>
                <c:pt idx="1036">
                  <c:v>0.09</c:v>
                </c:pt>
                <c:pt idx="1037">
                  <c:v>0.09</c:v>
                </c:pt>
                <c:pt idx="1038">
                  <c:v>0.09</c:v>
                </c:pt>
                <c:pt idx="1039">
                  <c:v>0.09</c:v>
                </c:pt>
                <c:pt idx="1040">
                  <c:v>0.09</c:v>
                </c:pt>
                <c:pt idx="1041">
                  <c:v>0.09</c:v>
                </c:pt>
                <c:pt idx="1042">
                  <c:v>0.09</c:v>
                </c:pt>
                <c:pt idx="1043">
                  <c:v>0.09</c:v>
                </c:pt>
                <c:pt idx="1044">
                  <c:v>0.09</c:v>
                </c:pt>
                <c:pt idx="1045">
                  <c:v>0.09</c:v>
                </c:pt>
                <c:pt idx="1046">
                  <c:v>0.09</c:v>
                </c:pt>
                <c:pt idx="1047">
                  <c:v>0.09</c:v>
                </c:pt>
                <c:pt idx="1048">
                  <c:v>0.09</c:v>
                </c:pt>
                <c:pt idx="1049">
                  <c:v>0.09</c:v>
                </c:pt>
                <c:pt idx="1050">
                  <c:v>0.09</c:v>
                </c:pt>
                <c:pt idx="1051">
                  <c:v>0.09</c:v>
                </c:pt>
                <c:pt idx="1052">
                  <c:v>0.09</c:v>
                </c:pt>
                <c:pt idx="1053">
                  <c:v>0.09</c:v>
                </c:pt>
                <c:pt idx="1054">
                  <c:v>0.1</c:v>
                </c:pt>
                <c:pt idx="1055">
                  <c:v>0.1</c:v>
                </c:pt>
                <c:pt idx="1056">
                  <c:v>0.1</c:v>
                </c:pt>
                <c:pt idx="1057">
                  <c:v>0.1</c:v>
                </c:pt>
                <c:pt idx="1058">
                  <c:v>0.1</c:v>
                </c:pt>
                <c:pt idx="1059">
                  <c:v>0.09</c:v>
                </c:pt>
                <c:pt idx="1060">
                  <c:v>0.1</c:v>
                </c:pt>
                <c:pt idx="1061">
                  <c:v>0.1</c:v>
                </c:pt>
                <c:pt idx="1062">
                  <c:v>0.09</c:v>
                </c:pt>
                <c:pt idx="1063">
                  <c:v>0.09</c:v>
                </c:pt>
                <c:pt idx="1064">
                  <c:v>0.09</c:v>
                </c:pt>
                <c:pt idx="1065">
                  <c:v>0.09</c:v>
                </c:pt>
                <c:pt idx="1066">
                  <c:v>0.1</c:v>
                </c:pt>
                <c:pt idx="1067">
                  <c:v>0.09</c:v>
                </c:pt>
                <c:pt idx="1068">
                  <c:v>0.09</c:v>
                </c:pt>
                <c:pt idx="1069">
                  <c:v>0.09</c:v>
                </c:pt>
                <c:pt idx="1070">
                  <c:v>0.09</c:v>
                </c:pt>
                <c:pt idx="1071">
                  <c:v>0.09</c:v>
                </c:pt>
                <c:pt idx="1072">
                  <c:v>0.09</c:v>
                </c:pt>
                <c:pt idx="1073">
                  <c:v>0.09</c:v>
                </c:pt>
                <c:pt idx="1074">
                  <c:v>0.09</c:v>
                </c:pt>
                <c:pt idx="1075">
                  <c:v>0.09</c:v>
                </c:pt>
                <c:pt idx="1076">
                  <c:v>0.09</c:v>
                </c:pt>
                <c:pt idx="1077">
                  <c:v>0.09</c:v>
                </c:pt>
                <c:pt idx="1078">
                  <c:v>0.09</c:v>
                </c:pt>
                <c:pt idx="1079">
                  <c:v>0.09</c:v>
                </c:pt>
                <c:pt idx="1080">
                  <c:v>0.09</c:v>
                </c:pt>
                <c:pt idx="1081">
                  <c:v>0.09</c:v>
                </c:pt>
                <c:pt idx="1082">
                  <c:v>0.1</c:v>
                </c:pt>
                <c:pt idx="1083">
                  <c:v>0.1</c:v>
                </c:pt>
                <c:pt idx="1084">
                  <c:v>0.1</c:v>
                </c:pt>
                <c:pt idx="1085">
                  <c:v>0.1</c:v>
                </c:pt>
                <c:pt idx="1086">
                  <c:v>0.1</c:v>
                </c:pt>
                <c:pt idx="1087">
                  <c:v>0.1</c:v>
                </c:pt>
                <c:pt idx="1088">
                  <c:v>0.1</c:v>
                </c:pt>
                <c:pt idx="1089">
                  <c:v>0.1</c:v>
                </c:pt>
                <c:pt idx="1090">
                  <c:v>0.1</c:v>
                </c:pt>
                <c:pt idx="1091">
                  <c:v>0.1</c:v>
                </c:pt>
                <c:pt idx="1092">
                  <c:v>0.09</c:v>
                </c:pt>
                <c:pt idx="1093">
                  <c:v>0.09</c:v>
                </c:pt>
                <c:pt idx="1094">
                  <c:v>0.09</c:v>
                </c:pt>
                <c:pt idx="1095">
                  <c:v>0.09</c:v>
                </c:pt>
                <c:pt idx="1096">
                  <c:v>0.09</c:v>
                </c:pt>
                <c:pt idx="1097">
                  <c:v>0.09</c:v>
                </c:pt>
                <c:pt idx="1098">
                  <c:v>0.09</c:v>
                </c:pt>
                <c:pt idx="1099">
                  <c:v>0.09</c:v>
                </c:pt>
                <c:pt idx="1100">
                  <c:v>0.09</c:v>
                </c:pt>
                <c:pt idx="1101">
                  <c:v>0.09</c:v>
                </c:pt>
                <c:pt idx="1102">
                  <c:v>0.09</c:v>
                </c:pt>
                <c:pt idx="1103">
                  <c:v>0.09</c:v>
                </c:pt>
                <c:pt idx="1104">
                  <c:v>0.09</c:v>
                </c:pt>
                <c:pt idx="1105">
                  <c:v>0.09</c:v>
                </c:pt>
                <c:pt idx="1106">
                  <c:v>0.09</c:v>
                </c:pt>
                <c:pt idx="1107">
                  <c:v>0.09</c:v>
                </c:pt>
                <c:pt idx="1108">
                  <c:v>0.09</c:v>
                </c:pt>
                <c:pt idx="1109">
                  <c:v>0.09</c:v>
                </c:pt>
                <c:pt idx="1110">
                  <c:v>0.09</c:v>
                </c:pt>
                <c:pt idx="1111">
                  <c:v>0.09</c:v>
                </c:pt>
                <c:pt idx="1112">
                  <c:v>0.09</c:v>
                </c:pt>
                <c:pt idx="1113">
                  <c:v>0.09</c:v>
                </c:pt>
                <c:pt idx="1114">
                  <c:v>0.09</c:v>
                </c:pt>
                <c:pt idx="1115">
                  <c:v>0.09</c:v>
                </c:pt>
                <c:pt idx="1116">
                  <c:v>0.09</c:v>
                </c:pt>
                <c:pt idx="1117">
                  <c:v>0.09</c:v>
                </c:pt>
                <c:pt idx="1118">
                  <c:v>0.09</c:v>
                </c:pt>
                <c:pt idx="1119">
                  <c:v>0.09</c:v>
                </c:pt>
                <c:pt idx="1120">
                  <c:v>0.09</c:v>
                </c:pt>
                <c:pt idx="1121">
                  <c:v>0.09</c:v>
                </c:pt>
                <c:pt idx="1122">
                  <c:v>0.09</c:v>
                </c:pt>
                <c:pt idx="1123">
                  <c:v>0.09</c:v>
                </c:pt>
                <c:pt idx="1124">
                  <c:v>0.09</c:v>
                </c:pt>
                <c:pt idx="1125">
                  <c:v>0.09</c:v>
                </c:pt>
                <c:pt idx="1126">
                  <c:v>0.09</c:v>
                </c:pt>
                <c:pt idx="1127">
                  <c:v>0.09</c:v>
                </c:pt>
                <c:pt idx="1128">
                  <c:v>0.09</c:v>
                </c:pt>
                <c:pt idx="1129">
                  <c:v>0.09</c:v>
                </c:pt>
                <c:pt idx="1130">
                  <c:v>0.09</c:v>
                </c:pt>
                <c:pt idx="1131">
                  <c:v>0.09</c:v>
                </c:pt>
                <c:pt idx="1132">
                  <c:v>0.09</c:v>
                </c:pt>
                <c:pt idx="1133">
                  <c:v>0.09</c:v>
                </c:pt>
                <c:pt idx="1134">
                  <c:v>0.09</c:v>
                </c:pt>
                <c:pt idx="1135">
                  <c:v>0.09</c:v>
                </c:pt>
                <c:pt idx="1136">
                  <c:v>0.09</c:v>
                </c:pt>
                <c:pt idx="1137">
                  <c:v>0.09</c:v>
                </c:pt>
                <c:pt idx="1138">
                  <c:v>0.09</c:v>
                </c:pt>
                <c:pt idx="1139">
                  <c:v>0.09</c:v>
                </c:pt>
                <c:pt idx="1140">
                  <c:v>0.09</c:v>
                </c:pt>
                <c:pt idx="1141">
                  <c:v>0.09</c:v>
                </c:pt>
                <c:pt idx="1142">
                  <c:v>0.09</c:v>
                </c:pt>
                <c:pt idx="1143">
                  <c:v>0.09</c:v>
                </c:pt>
                <c:pt idx="1144">
                  <c:v>0.09</c:v>
                </c:pt>
                <c:pt idx="1145">
                  <c:v>0.09</c:v>
                </c:pt>
                <c:pt idx="1146">
                  <c:v>0.09</c:v>
                </c:pt>
                <c:pt idx="1147">
                  <c:v>0.09</c:v>
                </c:pt>
                <c:pt idx="1148">
                  <c:v>0.09</c:v>
                </c:pt>
                <c:pt idx="1149">
                  <c:v>0.09</c:v>
                </c:pt>
                <c:pt idx="1150">
                  <c:v>0.09</c:v>
                </c:pt>
                <c:pt idx="1151">
                  <c:v>0.09</c:v>
                </c:pt>
                <c:pt idx="1152">
                  <c:v>0.09</c:v>
                </c:pt>
                <c:pt idx="1153">
                  <c:v>0.09</c:v>
                </c:pt>
                <c:pt idx="1154">
                  <c:v>0.1</c:v>
                </c:pt>
                <c:pt idx="1155">
                  <c:v>0.1</c:v>
                </c:pt>
                <c:pt idx="1156">
                  <c:v>0.1</c:v>
                </c:pt>
                <c:pt idx="1157">
                  <c:v>0.1</c:v>
                </c:pt>
                <c:pt idx="1158">
                  <c:v>0.1</c:v>
                </c:pt>
                <c:pt idx="1159">
                  <c:v>0.1</c:v>
                </c:pt>
                <c:pt idx="1160">
                  <c:v>0.1</c:v>
                </c:pt>
                <c:pt idx="1161">
                  <c:v>0.1</c:v>
                </c:pt>
                <c:pt idx="1162">
                  <c:v>0.1</c:v>
                </c:pt>
                <c:pt idx="1163">
                  <c:v>0.1</c:v>
                </c:pt>
                <c:pt idx="1164">
                  <c:v>0.1</c:v>
                </c:pt>
                <c:pt idx="1165">
                  <c:v>0.1</c:v>
                </c:pt>
                <c:pt idx="1166">
                  <c:v>0.1</c:v>
                </c:pt>
                <c:pt idx="1167">
                  <c:v>0.1</c:v>
                </c:pt>
                <c:pt idx="1168">
                  <c:v>0.1</c:v>
                </c:pt>
                <c:pt idx="1169">
                  <c:v>0.1</c:v>
                </c:pt>
                <c:pt idx="1170">
                  <c:v>0.1</c:v>
                </c:pt>
                <c:pt idx="1171">
                  <c:v>0.1</c:v>
                </c:pt>
                <c:pt idx="1172">
                  <c:v>0.1</c:v>
                </c:pt>
                <c:pt idx="1173">
                  <c:v>0.1</c:v>
                </c:pt>
                <c:pt idx="1174">
                  <c:v>0.1</c:v>
                </c:pt>
                <c:pt idx="1175">
                  <c:v>0.1</c:v>
                </c:pt>
                <c:pt idx="1176">
                  <c:v>0.1</c:v>
                </c:pt>
                <c:pt idx="1177">
                  <c:v>0.1</c:v>
                </c:pt>
                <c:pt idx="1178">
                  <c:v>0.1</c:v>
                </c:pt>
                <c:pt idx="1179">
                  <c:v>0.1</c:v>
                </c:pt>
                <c:pt idx="1180">
                  <c:v>0.1</c:v>
                </c:pt>
                <c:pt idx="1181">
                  <c:v>0.1</c:v>
                </c:pt>
                <c:pt idx="1182">
                  <c:v>0.1</c:v>
                </c:pt>
                <c:pt idx="1183">
                  <c:v>0.1</c:v>
                </c:pt>
                <c:pt idx="1184">
                  <c:v>0.1</c:v>
                </c:pt>
                <c:pt idx="1185">
                  <c:v>0.1</c:v>
                </c:pt>
                <c:pt idx="1186">
                  <c:v>0.1</c:v>
                </c:pt>
                <c:pt idx="1187">
                  <c:v>0.1</c:v>
                </c:pt>
                <c:pt idx="1188">
                  <c:v>0.1</c:v>
                </c:pt>
                <c:pt idx="1189">
                  <c:v>0.1</c:v>
                </c:pt>
                <c:pt idx="1190">
                  <c:v>0.1</c:v>
                </c:pt>
                <c:pt idx="1191">
                  <c:v>0.1</c:v>
                </c:pt>
                <c:pt idx="1192">
                  <c:v>0.1</c:v>
                </c:pt>
                <c:pt idx="1193">
                  <c:v>0.1</c:v>
                </c:pt>
                <c:pt idx="1194">
                  <c:v>0.1</c:v>
                </c:pt>
                <c:pt idx="1195">
                  <c:v>0.1</c:v>
                </c:pt>
                <c:pt idx="1196">
                  <c:v>0.1</c:v>
                </c:pt>
                <c:pt idx="1197">
                  <c:v>0.1</c:v>
                </c:pt>
                <c:pt idx="1198">
                  <c:v>0.1</c:v>
                </c:pt>
                <c:pt idx="1199">
                  <c:v>0.1</c:v>
                </c:pt>
                <c:pt idx="1200">
                  <c:v>0.1</c:v>
                </c:pt>
                <c:pt idx="1201">
                  <c:v>0.1</c:v>
                </c:pt>
                <c:pt idx="1202">
                  <c:v>0.1</c:v>
                </c:pt>
                <c:pt idx="1203">
                  <c:v>0.1</c:v>
                </c:pt>
                <c:pt idx="1204">
                  <c:v>0.1</c:v>
                </c:pt>
                <c:pt idx="1205">
                  <c:v>0.1</c:v>
                </c:pt>
                <c:pt idx="1206">
                  <c:v>0.1</c:v>
                </c:pt>
                <c:pt idx="1207">
                  <c:v>0.1</c:v>
                </c:pt>
                <c:pt idx="1208">
                  <c:v>0.1</c:v>
                </c:pt>
                <c:pt idx="1209">
                  <c:v>0.1</c:v>
                </c:pt>
                <c:pt idx="1210">
                  <c:v>0.1</c:v>
                </c:pt>
                <c:pt idx="1211">
                  <c:v>0.1</c:v>
                </c:pt>
                <c:pt idx="1212">
                  <c:v>0.1</c:v>
                </c:pt>
                <c:pt idx="1213">
                  <c:v>0.1</c:v>
                </c:pt>
                <c:pt idx="1214">
                  <c:v>0.1</c:v>
                </c:pt>
                <c:pt idx="1215">
                  <c:v>0.1</c:v>
                </c:pt>
                <c:pt idx="1216">
                  <c:v>0.1</c:v>
                </c:pt>
                <c:pt idx="1217">
                  <c:v>0.1</c:v>
                </c:pt>
                <c:pt idx="1218">
                  <c:v>0.09</c:v>
                </c:pt>
                <c:pt idx="1219">
                  <c:v>0.09</c:v>
                </c:pt>
                <c:pt idx="1220">
                  <c:v>0.1</c:v>
                </c:pt>
                <c:pt idx="1221">
                  <c:v>0.1</c:v>
                </c:pt>
                <c:pt idx="1222">
                  <c:v>0.1</c:v>
                </c:pt>
                <c:pt idx="1223">
                  <c:v>0.1</c:v>
                </c:pt>
                <c:pt idx="1224">
                  <c:v>0.1</c:v>
                </c:pt>
                <c:pt idx="1225">
                  <c:v>0.1</c:v>
                </c:pt>
                <c:pt idx="1226">
                  <c:v>0.09</c:v>
                </c:pt>
                <c:pt idx="1227">
                  <c:v>0.09</c:v>
                </c:pt>
                <c:pt idx="1228">
                  <c:v>0.1</c:v>
                </c:pt>
                <c:pt idx="1229">
                  <c:v>0.1</c:v>
                </c:pt>
                <c:pt idx="1230">
                  <c:v>0.1</c:v>
                </c:pt>
                <c:pt idx="1231">
                  <c:v>0.1</c:v>
                </c:pt>
                <c:pt idx="1232">
                  <c:v>0.1</c:v>
                </c:pt>
                <c:pt idx="1233">
                  <c:v>0.1</c:v>
                </c:pt>
                <c:pt idx="1234">
                  <c:v>0.1</c:v>
                </c:pt>
                <c:pt idx="1235">
                  <c:v>0.1</c:v>
                </c:pt>
                <c:pt idx="1236">
                  <c:v>0.1</c:v>
                </c:pt>
                <c:pt idx="1237">
                  <c:v>0.1</c:v>
                </c:pt>
                <c:pt idx="1238">
                  <c:v>0.1</c:v>
                </c:pt>
                <c:pt idx="1239">
                  <c:v>0.1</c:v>
                </c:pt>
                <c:pt idx="1240">
                  <c:v>0.1</c:v>
                </c:pt>
                <c:pt idx="1241">
                  <c:v>0.09</c:v>
                </c:pt>
                <c:pt idx="1242">
                  <c:v>0.09</c:v>
                </c:pt>
                <c:pt idx="1243">
                  <c:v>0.09</c:v>
                </c:pt>
                <c:pt idx="1244">
                  <c:v>0.09</c:v>
                </c:pt>
                <c:pt idx="1245">
                  <c:v>0.09</c:v>
                </c:pt>
                <c:pt idx="1246">
                  <c:v>0.09</c:v>
                </c:pt>
                <c:pt idx="1247">
                  <c:v>0.09</c:v>
                </c:pt>
                <c:pt idx="1248">
                  <c:v>0.09</c:v>
                </c:pt>
                <c:pt idx="1249">
                  <c:v>0.09</c:v>
                </c:pt>
                <c:pt idx="1250">
                  <c:v>0.09</c:v>
                </c:pt>
                <c:pt idx="1251">
                  <c:v>0.09</c:v>
                </c:pt>
                <c:pt idx="1252">
                  <c:v>0.09</c:v>
                </c:pt>
                <c:pt idx="1253">
                  <c:v>0.09</c:v>
                </c:pt>
                <c:pt idx="1254">
                  <c:v>0.09</c:v>
                </c:pt>
                <c:pt idx="1255">
                  <c:v>0.09</c:v>
                </c:pt>
                <c:pt idx="1256">
                  <c:v>0.09</c:v>
                </c:pt>
                <c:pt idx="1257">
                  <c:v>0.09</c:v>
                </c:pt>
                <c:pt idx="1258">
                  <c:v>0.09</c:v>
                </c:pt>
                <c:pt idx="1259">
                  <c:v>0.09</c:v>
                </c:pt>
                <c:pt idx="1260">
                  <c:v>0.09</c:v>
                </c:pt>
                <c:pt idx="1261">
                  <c:v>0.09</c:v>
                </c:pt>
                <c:pt idx="1262">
                  <c:v>0.09</c:v>
                </c:pt>
                <c:pt idx="1263">
                  <c:v>0.09</c:v>
                </c:pt>
                <c:pt idx="1264">
                  <c:v>0.09</c:v>
                </c:pt>
                <c:pt idx="1265">
                  <c:v>0.09</c:v>
                </c:pt>
                <c:pt idx="1266">
                  <c:v>0.09</c:v>
                </c:pt>
                <c:pt idx="1267">
                  <c:v>0.09</c:v>
                </c:pt>
                <c:pt idx="1268">
                  <c:v>0.09</c:v>
                </c:pt>
                <c:pt idx="1269">
                  <c:v>0.09</c:v>
                </c:pt>
                <c:pt idx="1270">
                  <c:v>0.09</c:v>
                </c:pt>
                <c:pt idx="1271">
                  <c:v>0.09</c:v>
                </c:pt>
                <c:pt idx="1272">
                  <c:v>0.09</c:v>
                </c:pt>
                <c:pt idx="1273">
                  <c:v>0.09</c:v>
                </c:pt>
                <c:pt idx="1274">
                  <c:v>0.09</c:v>
                </c:pt>
                <c:pt idx="1275">
                  <c:v>0.09</c:v>
                </c:pt>
                <c:pt idx="1276">
                  <c:v>0.09</c:v>
                </c:pt>
                <c:pt idx="1277">
                  <c:v>0.09</c:v>
                </c:pt>
                <c:pt idx="1278">
                  <c:v>0.09</c:v>
                </c:pt>
                <c:pt idx="1279">
                  <c:v>0.09</c:v>
                </c:pt>
                <c:pt idx="1280">
                  <c:v>0.09</c:v>
                </c:pt>
                <c:pt idx="1281">
                  <c:v>0.09</c:v>
                </c:pt>
                <c:pt idx="1282">
                  <c:v>0.09</c:v>
                </c:pt>
                <c:pt idx="1283">
                  <c:v>0.09</c:v>
                </c:pt>
                <c:pt idx="1284">
                  <c:v>0.09</c:v>
                </c:pt>
                <c:pt idx="1285">
                  <c:v>0.09</c:v>
                </c:pt>
                <c:pt idx="1286">
                  <c:v>0.09</c:v>
                </c:pt>
                <c:pt idx="1287">
                  <c:v>0.09</c:v>
                </c:pt>
                <c:pt idx="1288">
                  <c:v>0.09</c:v>
                </c:pt>
                <c:pt idx="1289">
                  <c:v>0.09</c:v>
                </c:pt>
                <c:pt idx="1290">
                  <c:v>0.09</c:v>
                </c:pt>
                <c:pt idx="1291">
                  <c:v>0.09</c:v>
                </c:pt>
                <c:pt idx="1292">
                  <c:v>0.09</c:v>
                </c:pt>
                <c:pt idx="1293">
                  <c:v>0.09</c:v>
                </c:pt>
                <c:pt idx="1294">
                  <c:v>0.09</c:v>
                </c:pt>
                <c:pt idx="1295">
                  <c:v>0.09</c:v>
                </c:pt>
                <c:pt idx="1296">
                  <c:v>0.09</c:v>
                </c:pt>
                <c:pt idx="1297">
                  <c:v>0.09</c:v>
                </c:pt>
                <c:pt idx="1298">
                  <c:v>0.09</c:v>
                </c:pt>
                <c:pt idx="1299">
                  <c:v>0.09</c:v>
                </c:pt>
                <c:pt idx="1300">
                  <c:v>0.09</c:v>
                </c:pt>
                <c:pt idx="1301">
                  <c:v>0.09</c:v>
                </c:pt>
                <c:pt idx="1302">
                  <c:v>0.09</c:v>
                </c:pt>
                <c:pt idx="1303">
                  <c:v>0.09</c:v>
                </c:pt>
                <c:pt idx="1304">
                  <c:v>0.09</c:v>
                </c:pt>
                <c:pt idx="1305">
                  <c:v>0.09</c:v>
                </c:pt>
                <c:pt idx="1306">
                  <c:v>0.09</c:v>
                </c:pt>
                <c:pt idx="1307">
                  <c:v>0.09</c:v>
                </c:pt>
                <c:pt idx="1308">
                  <c:v>0.09</c:v>
                </c:pt>
                <c:pt idx="1309">
                  <c:v>0.09</c:v>
                </c:pt>
                <c:pt idx="1310">
                  <c:v>0.09</c:v>
                </c:pt>
                <c:pt idx="1311">
                  <c:v>0.09</c:v>
                </c:pt>
                <c:pt idx="1312">
                  <c:v>0.09</c:v>
                </c:pt>
                <c:pt idx="1313">
                  <c:v>0.09</c:v>
                </c:pt>
                <c:pt idx="1314">
                  <c:v>0.09</c:v>
                </c:pt>
                <c:pt idx="1315">
                  <c:v>0.09</c:v>
                </c:pt>
                <c:pt idx="1316">
                  <c:v>0.09</c:v>
                </c:pt>
                <c:pt idx="1317">
                  <c:v>0.09</c:v>
                </c:pt>
                <c:pt idx="1318">
                  <c:v>0.09</c:v>
                </c:pt>
                <c:pt idx="1319">
                  <c:v>0.09</c:v>
                </c:pt>
                <c:pt idx="1320">
                  <c:v>0.09</c:v>
                </c:pt>
                <c:pt idx="1321">
                  <c:v>0.09</c:v>
                </c:pt>
                <c:pt idx="1322">
                  <c:v>0.09</c:v>
                </c:pt>
                <c:pt idx="1323">
                  <c:v>0.09</c:v>
                </c:pt>
                <c:pt idx="1324">
                  <c:v>0.09</c:v>
                </c:pt>
                <c:pt idx="1325">
                  <c:v>0.09</c:v>
                </c:pt>
                <c:pt idx="1326">
                  <c:v>0.09</c:v>
                </c:pt>
                <c:pt idx="1327">
                  <c:v>0.09</c:v>
                </c:pt>
                <c:pt idx="1328">
                  <c:v>0.09</c:v>
                </c:pt>
                <c:pt idx="1329">
                  <c:v>0.09</c:v>
                </c:pt>
                <c:pt idx="1330">
                  <c:v>0.09</c:v>
                </c:pt>
                <c:pt idx="1331">
                  <c:v>0.09</c:v>
                </c:pt>
                <c:pt idx="1332">
                  <c:v>0.09</c:v>
                </c:pt>
                <c:pt idx="1333">
                  <c:v>0.09</c:v>
                </c:pt>
                <c:pt idx="1334">
                  <c:v>0.09</c:v>
                </c:pt>
                <c:pt idx="1335">
                  <c:v>0.09</c:v>
                </c:pt>
                <c:pt idx="1336">
                  <c:v>0.09</c:v>
                </c:pt>
                <c:pt idx="1337">
                  <c:v>0.09</c:v>
                </c:pt>
                <c:pt idx="1338">
                  <c:v>0.09</c:v>
                </c:pt>
                <c:pt idx="1339">
                  <c:v>0.09</c:v>
                </c:pt>
                <c:pt idx="1340">
                  <c:v>0.09</c:v>
                </c:pt>
                <c:pt idx="1341">
                  <c:v>0.09</c:v>
                </c:pt>
                <c:pt idx="1342">
                  <c:v>0.09</c:v>
                </c:pt>
                <c:pt idx="1343">
                  <c:v>0.09</c:v>
                </c:pt>
                <c:pt idx="1344">
                  <c:v>0.09</c:v>
                </c:pt>
                <c:pt idx="1345">
                  <c:v>0.09</c:v>
                </c:pt>
                <c:pt idx="1346">
                  <c:v>0.09</c:v>
                </c:pt>
                <c:pt idx="1347">
                  <c:v>0.09</c:v>
                </c:pt>
                <c:pt idx="1348">
                  <c:v>0.09</c:v>
                </c:pt>
                <c:pt idx="1349">
                  <c:v>0.09</c:v>
                </c:pt>
                <c:pt idx="1350">
                  <c:v>0.09</c:v>
                </c:pt>
                <c:pt idx="1351">
                  <c:v>0.09</c:v>
                </c:pt>
                <c:pt idx="1352">
                  <c:v>0.09</c:v>
                </c:pt>
                <c:pt idx="1353">
                  <c:v>0.09</c:v>
                </c:pt>
                <c:pt idx="1354">
                  <c:v>0.09</c:v>
                </c:pt>
                <c:pt idx="1355">
                  <c:v>0.09</c:v>
                </c:pt>
                <c:pt idx="1356">
                  <c:v>0.09</c:v>
                </c:pt>
                <c:pt idx="1357">
                  <c:v>0.09</c:v>
                </c:pt>
                <c:pt idx="1358">
                  <c:v>0.09</c:v>
                </c:pt>
                <c:pt idx="1359">
                  <c:v>0.09</c:v>
                </c:pt>
                <c:pt idx="1360">
                  <c:v>0.09</c:v>
                </c:pt>
                <c:pt idx="1361">
                  <c:v>0.09</c:v>
                </c:pt>
                <c:pt idx="1362">
                  <c:v>0.09</c:v>
                </c:pt>
                <c:pt idx="1363">
                  <c:v>0.09</c:v>
                </c:pt>
                <c:pt idx="1364">
                  <c:v>0.09</c:v>
                </c:pt>
                <c:pt idx="1365">
                  <c:v>0.09</c:v>
                </c:pt>
                <c:pt idx="1366">
                  <c:v>0.09</c:v>
                </c:pt>
                <c:pt idx="1367">
                  <c:v>0.09</c:v>
                </c:pt>
                <c:pt idx="1368">
                  <c:v>0.09</c:v>
                </c:pt>
                <c:pt idx="1369">
                  <c:v>0.09</c:v>
                </c:pt>
                <c:pt idx="1370">
                  <c:v>0.09</c:v>
                </c:pt>
                <c:pt idx="1371">
                  <c:v>0.09</c:v>
                </c:pt>
                <c:pt idx="1372">
                  <c:v>0.09</c:v>
                </c:pt>
                <c:pt idx="1373">
                  <c:v>0.09</c:v>
                </c:pt>
                <c:pt idx="1374">
                  <c:v>0.09</c:v>
                </c:pt>
                <c:pt idx="1375">
                  <c:v>0.09</c:v>
                </c:pt>
                <c:pt idx="1376">
                  <c:v>0.09</c:v>
                </c:pt>
                <c:pt idx="1377">
                  <c:v>0.09</c:v>
                </c:pt>
                <c:pt idx="1378">
                  <c:v>0.09</c:v>
                </c:pt>
                <c:pt idx="1379">
                  <c:v>0.09</c:v>
                </c:pt>
                <c:pt idx="1380">
                  <c:v>0.09</c:v>
                </c:pt>
                <c:pt idx="1381">
                  <c:v>0.09</c:v>
                </c:pt>
                <c:pt idx="1382">
                  <c:v>0.09</c:v>
                </c:pt>
                <c:pt idx="1384">
                  <c:v>0.09</c:v>
                </c:pt>
                <c:pt idx="1385">
                  <c:v>0.09</c:v>
                </c:pt>
                <c:pt idx="1386">
                  <c:v>0.09</c:v>
                </c:pt>
                <c:pt idx="1387">
                  <c:v>0.09</c:v>
                </c:pt>
                <c:pt idx="1388">
                  <c:v>0.09</c:v>
                </c:pt>
                <c:pt idx="1389">
                  <c:v>0.09</c:v>
                </c:pt>
                <c:pt idx="1390">
                  <c:v>0.09</c:v>
                </c:pt>
                <c:pt idx="1391">
                  <c:v>0.09</c:v>
                </c:pt>
                <c:pt idx="1392">
                  <c:v>0.09</c:v>
                </c:pt>
                <c:pt idx="1393">
                  <c:v>0.09</c:v>
                </c:pt>
                <c:pt idx="1394">
                  <c:v>0.09</c:v>
                </c:pt>
                <c:pt idx="1395">
                  <c:v>0.09</c:v>
                </c:pt>
                <c:pt idx="1396">
                  <c:v>0.09</c:v>
                </c:pt>
                <c:pt idx="1397">
                  <c:v>0.09</c:v>
                </c:pt>
                <c:pt idx="1398">
                  <c:v>0.09</c:v>
                </c:pt>
                <c:pt idx="1399">
                  <c:v>0.09</c:v>
                </c:pt>
                <c:pt idx="1400">
                  <c:v>0.09</c:v>
                </c:pt>
                <c:pt idx="1401">
                  <c:v>0.09</c:v>
                </c:pt>
                <c:pt idx="1402">
                  <c:v>0.1</c:v>
                </c:pt>
                <c:pt idx="1403">
                  <c:v>0.1</c:v>
                </c:pt>
                <c:pt idx="1404">
                  <c:v>0.1</c:v>
                </c:pt>
                <c:pt idx="1405">
                  <c:v>0.1</c:v>
                </c:pt>
                <c:pt idx="1406">
                  <c:v>0.11</c:v>
                </c:pt>
                <c:pt idx="1407">
                  <c:v>0.11</c:v>
                </c:pt>
                <c:pt idx="1408">
                  <c:v>0.12</c:v>
                </c:pt>
                <c:pt idx="1409">
                  <c:v>0.12</c:v>
                </c:pt>
                <c:pt idx="1410">
                  <c:v>0.13</c:v>
                </c:pt>
                <c:pt idx="1411">
                  <c:v>0.13</c:v>
                </c:pt>
                <c:pt idx="1412">
                  <c:v>0.13</c:v>
                </c:pt>
                <c:pt idx="1413">
                  <c:v>0.13</c:v>
                </c:pt>
                <c:pt idx="1414">
                  <c:v>0.12</c:v>
                </c:pt>
                <c:pt idx="1415">
                  <c:v>0.12</c:v>
                </c:pt>
                <c:pt idx="1416">
                  <c:v>0.12</c:v>
                </c:pt>
                <c:pt idx="1417">
                  <c:v>0.11</c:v>
                </c:pt>
                <c:pt idx="1418">
                  <c:v>0.11</c:v>
                </c:pt>
                <c:pt idx="1419">
                  <c:v>0.11</c:v>
                </c:pt>
                <c:pt idx="1420">
                  <c:v>0.1</c:v>
                </c:pt>
                <c:pt idx="1421">
                  <c:v>0.1</c:v>
                </c:pt>
                <c:pt idx="1422">
                  <c:v>0.1</c:v>
                </c:pt>
                <c:pt idx="1423">
                  <c:v>0.1</c:v>
                </c:pt>
                <c:pt idx="1424">
                  <c:v>0.1</c:v>
                </c:pt>
                <c:pt idx="1425">
                  <c:v>0.1</c:v>
                </c:pt>
                <c:pt idx="1426">
                  <c:v>0.1</c:v>
                </c:pt>
                <c:pt idx="1427">
                  <c:v>0.09</c:v>
                </c:pt>
                <c:pt idx="1428">
                  <c:v>0.09</c:v>
                </c:pt>
                <c:pt idx="1429">
                  <c:v>0.09</c:v>
                </c:pt>
                <c:pt idx="1430">
                  <c:v>0.1</c:v>
                </c:pt>
                <c:pt idx="1431">
                  <c:v>0.1</c:v>
                </c:pt>
                <c:pt idx="1432">
                  <c:v>0.09</c:v>
                </c:pt>
                <c:pt idx="1433">
                  <c:v>0.09</c:v>
                </c:pt>
                <c:pt idx="1434">
                  <c:v>0.09</c:v>
                </c:pt>
                <c:pt idx="1435">
                  <c:v>0.09</c:v>
                </c:pt>
                <c:pt idx="1436">
                  <c:v>0.09</c:v>
                </c:pt>
                <c:pt idx="1437">
                  <c:v>0.09</c:v>
                </c:pt>
                <c:pt idx="1438">
                  <c:v>0.09</c:v>
                </c:pt>
                <c:pt idx="1439">
                  <c:v>0.09</c:v>
                </c:pt>
                <c:pt idx="1440">
                  <c:v>0.09</c:v>
                </c:pt>
                <c:pt idx="1441">
                  <c:v>0.09</c:v>
                </c:pt>
                <c:pt idx="1443">
                  <c:v>0.09</c:v>
                </c:pt>
                <c:pt idx="1444">
                  <c:v>0.09</c:v>
                </c:pt>
                <c:pt idx="1445">
                  <c:v>0.09</c:v>
                </c:pt>
                <c:pt idx="1446">
                  <c:v>0.09</c:v>
                </c:pt>
                <c:pt idx="1447">
                  <c:v>0.09</c:v>
                </c:pt>
                <c:pt idx="1448">
                  <c:v>0.09</c:v>
                </c:pt>
                <c:pt idx="1449">
                  <c:v>0.09</c:v>
                </c:pt>
                <c:pt idx="1450">
                  <c:v>0.09</c:v>
                </c:pt>
                <c:pt idx="1451">
                  <c:v>0.09</c:v>
                </c:pt>
                <c:pt idx="1452">
                  <c:v>0.09</c:v>
                </c:pt>
                <c:pt idx="1453">
                  <c:v>0.09</c:v>
                </c:pt>
                <c:pt idx="1454">
                  <c:v>0.09</c:v>
                </c:pt>
                <c:pt idx="1455">
                  <c:v>0.09</c:v>
                </c:pt>
                <c:pt idx="1456">
                  <c:v>0.09</c:v>
                </c:pt>
                <c:pt idx="1457">
                  <c:v>0.09</c:v>
                </c:pt>
                <c:pt idx="1458">
                  <c:v>0.09</c:v>
                </c:pt>
                <c:pt idx="1459">
                  <c:v>0.09</c:v>
                </c:pt>
                <c:pt idx="1460">
                  <c:v>0.09</c:v>
                </c:pt>
                <c:pt idx="1461">
                  <c:v>0.09</c:v>
                </c:pt>
                <c:pt idx="1462">
                  <c:v>0.09</c:v>
                </c:pt>
                <c:pt idx="1463">
                  <c:v>0.09</c:v>
                </c:pt>
                <c:pt idx="1464">
                  <c:v>0.09</c:v>
                </c:pt>
                <c:pt idx="1465">
                  <c:v>0.09</c:v>
                </c:pt>
                <c:pt idx="1466">
                  <c:v>0.09</c:v>
                </c:pt>
                <c:pt idx="1467">
                  <c:v>0.09</c:v>
                </c:pt>
                <c:pt idx="1468">
                  <c:v>0.09</c:v>
                </c:pt>
                <c:pt idx="1469">
                  <c:v>0.09</c:v>
                </c:pt>
                <c:pt idx="1470">
                  <c:v>0.09</c:v>
                </c:pt>
                <c:pt idx="1471">
                  <c:v>0.09</c:v>
                </c:pt>
                <c:pt idx="1472">
                  <c:v>0.09</c:v>
                </c:pt>
                <c:pt idx="1473">
                  <c:v>0.09</c:v>
                </c:pt>
                <c:pt idx="1474">
                  <c:v>0.09</c:v>
                </c:pt>
                <c:pt idx="1475">
                  <c:v>0.09</c:v>
                </c:pt>
                <c:pt idx="1476">
                  <c:v>0.09</c:v>
                </c:pt>
                <c:pt idx="1477">
                  <c:v>0.09</c:v>
                </c:pt>
                <c:pt idx="1478">
                  <c:v>0.09</c:v>
                </c:pt>
                <c:pt idx="1479">
                  <c:v>0.09</c:v>
                </c:pt>
                <c:pt idx="1480">
                  <c:v>0.09</c:v>
                </c:pt>
                <c:pt idx="1481">
                  <c:v>0.09</c:v>
                </c:pt>
                <c:pt idx="1482">
                  <c:v>0.09</c:v>
                </c:pt>
                <c:pt idx="1483">
                  <c:v>0.09</c:v>
                </c:pt>
                <c:pt idx="1484">
                  <c:v>0.09</c:v>
                </c:pt>
                <c:pt idx="1485">
                  <c:v>0.09</c:v>
                </c:pt>
                <c:pt idx="1486">
                  <c:v>0.09</c:v>
                </c:pt>
                <c:pt idx="1487">
                  <c:v>0.09</c:v>
                </c:pt>
                <c:pt idx="1488">
                  <c:v>0.09</c:v>
                </c:pt>
                <c:pt idx="1489">
                  <c:v>0.09</c:v>
                </c:pt>
                <c:pt idx="1490">
                  <c:v>0.09</c:v>
                </c:pt>
                <c:pt idx="1491">
                  <c:v>0.09</c:v>
                </c:pt>
                <c:pt idx="1492">
                  <c:v>0.09</c:v>
                </c:pt>
                <c:pt idx="1493">
                  <c:v>0.09</c:v>
                </c:pt>
                <c:pt idx="1494">
                  <c:v>0.09</c:v>
                </c:pt>
                <c:pt idx="1495">
                  <c:v>0.09</c:v>
                </c:pt>
                <c:pt idx="1496">
                  <c:v>0.09</c:v>
                </c:pt>
                <c:pt idx="1497">
                  <c:v>0.09</c:v>
                </c:pt>
                <c:pt idx="1498">
                  <c:v>0.09</c:v>
                </c:pt>
                <c:pt idx="1499">
                  <c:v>0.09</c:v>
                </c:pt>
                <c:pt idx="1500">
                  <c:v>0.09</c:v>
                </c:pt>
                <c:pt idx="1501">
                  <c:v>0.09</c:v>
                </c:pt>
                <c:pt idx="1502">
                  <c:v>0.09</c:v>
                </c:pt>
                <c:pt idx="1503">
                  <c:v>0.09</c:v>
                </c:pt>
                <c:pt idx="1504">
                  <c:v>0.09</c:v>
                </c:pt>
                <c:pt idx="1505">
                  <c:v>0.09</c:v>
                </c:pt>
                <c:pt idx="1506">
                  <c:v>0.09</c:v>
                </c:pt>
                <c:pt idx="1507">
                  <c:v>0.09</c:v>
                </c:pt>
                <c:pt idx="1508">
                  <c:v>0.09</c:v>
                </c:pt>
                <c:pt idx="1509">
                  <c:v>0.09</c:v>
                </c:pt>
                <c:pt idx="1510">
                  <c:v>0.09</c:v>
                </c:pt>
                <c:pt idx="1511">
                  <c:v>0.09</c:v>
                </c:pt>
                <c:pt idx="1512">
                  <c:v>0.09</c:v>
                </c:pt>
                <c:pt idx="1513">
                  <c:v>0.09</c:v>
                </c:pt>
                <c:pt idx="1514">
                  <c:v>0.09</c:v>
                </c:pt>
                <c:pt idx="1515">
                  <c:v>0.09</c:v>
                </c:pt>
                <c:pt idx="1516">
                  <c:v>0.09</c:v>
                </c:pt>
                <c:pt idx="1517">
                  <c:v>0.09</c:v>
                </c:pt>
                <c:pt idx="1518">
                  <c:v>0.09</c:v>
                </c:pt>
                <c:pt idx="1519">
                  <c:v>0.09</c:v>
                </c:pt>
                <c:pt idx="1520">
                  <c:v>0.09</c:v>
                </c:pt>
                <c:pt idx="1521">
                  <c:v>0.09</c:v>
                </c:pt>
                <c:pt idx="1522">
                  <c:v>0.09</c:v>
                </c:pt>
                <c:pt idx="1523">
                  <c:v>0.09</c:v>
                </c:pt>
                <c:pt idx="1524">
                  <c:v>0.09</c:v>
                </c:pt>
                <c:pt idx="1525">
                  <c:v>0.09</c:v>
                </c:pt>
                <c:pt idx="1526">
                  <c:v>0.09</c:v>
                </c:pt>
                <c:pt idx="1527">
                  <c:v>0.09</c:v>
                </c:pt>
                <c:pt idx="1528">
                  <c:v>0.09</c:v>
                </c:pt>
                <c:pt idx="1529">
                  <c:v>0.09</c:v>
                </c:pt>
                <c:pt idx="1530">
                  <c:v>0.09</c:v>
                </c:pt>
                <c:pt idx="1531">
                  <c:v>0.09</c:v>
                </c:pt>
                <c:pt idx="1532">
                  <c:v>0.09</c:v>
                </c:pt>
                <c:pt idx="1533">
                  <c:v>0.09</c:v>
                </c:pt>
                <c:pt idx="1534">
                  <c:v>0.09</c:v>
                </c:pt>
                <c:pt idx="1535">
                  <c:v>0.09</c:v>
                </c:pt>
                <c:pt idx="1536">
                  <c:v>0.09</c:v>
                </c:pt>
                <c:pt idx="1537">
                  <c:v>0.09</c:v>
                </c:pt>
                <c:pt idx="1538">
                  <c:v>0.09</c:v>
                </c:pt>
                <c:pt idx="1539">
                  <c:v>0.09</c:v>
                </c:pt>
                <c:pt idx="1540">
                  <c:v>0.09</c:v>
                </c:pt>
                <c:pt idx="1541">
                  <c:v>0.09</c:v>
                </c:pt>
                <c:pt idx="1542">
                  <c:v>0.09</c:v>
                </c:pt>
                <c:pt idx="1543">
                  <c:v>0.09</c:v>
                </c:pt>
                <c:pt idx="1544">
                  <c:v>0.09</c:v>
                </c:pt>
                <c:pt idx="1545">
                  <c:v>0.09</c:v>
                </c:pt>
                <c:pt idx="1546">
                  <c:v>0.09</c:v>
                </c:pt>
                <c:pt idx="1547">
                  <c:v>0.09</c:v>
                </c:pt>
                <c:pt idx="1548">
                  <c:v>0.09</c:v>
                </c:pt>
                <c:pt idx="1549">
                  <c:v>0.09</c:v>
                </c:pt>
                <c:pt idx="1550">
                  <c:v>0.09</c:v>
                </c:pt>
                <c:pt idx="1551">
                  <c:v>0.09</c:v>
                </c:pt>
                <c:pt idx="1552">
                  <c:v>0.09</c:v>
                </c:pt>
                <c:pt idx="1553">
                  <c:v>0.09</c:v>
                </c:pt>
                <c:pt idx="1554">
                  <c:v>0.09</c:v>
                </c:pt>
                <c:pt idx="1555">
                  <c:v>0.09</c:v>
                </c:pt>
                <c:pt idx="1556">
                  <c:v>0.09</c:v>
                </c:pt>
                <c:pt idx="1557">
                  <c:v>0.09</c:v>
                </c:pt>
                <c:pt idx="1558">
                  <c:v>0.09</c:v>
                </c:pt>
                <c:pt idx="1559">
                  <c:v>0.09</c:v>
                </c:pt>
                <c:pt idx="1560">
                  <c:v>0.09</c:v>
                </c:pt>
                <c:pt idx="1561">
                  <c:v>0.09</c:v>
                </c:pt>
                <c:pt idx="1562">
                  <c:v>0.09</c:v>
                </c:pt>
                <c:pt idx="1563">
                  <c:v>0.09</c:v>
                </c:pt>
                <c:pt idx="1564">
                  <c:v>0.09</c:v>
                </c:pt>
                <c:pt idx="1565">
                  <c:v>0.09</c:v>
                </c:pt>
                <c:pt idx="1566">
                  <c:v>0.09</c:v>
                </c:pt>
                <c:pt idx="1567">
                  <c:v>0.09</c:v>
                </c:pt>
                <c:pt idx="1568">
                  <c:v>0.09</c:v>
                </c:pt>
                <c:pt idx="1569">
                  <c:v>0.09</c:v>
                </c:pt>
                <c:pt idx="1570">
                  <c:v>0.09</c:v>
                </c:pt>
                <c:pt idx="1571">
                  <c:v>0.09</c:v>
                </c:pt>
                <c:pt idx="1572">
                  <c:v>0.09</c:v>
                </c:pt>
                <c:pt idx="1573">
                  <c:v>0.09</c:v>
                </c:pt>
                <c:pt idx="1574">
                  <c:v>0.09</c:v>
                </c:pt>
                <c:pt idx="1575">
                  <c:v>0.09</c:v>
                </c:pt>
                <c:pt idx="1576">
                  <c:v>0.09</c:v>
                </c:pt>
                <c:pt idx="1577">
                  <c:v>0.09</c:v>
                </c:pt>
                <c:pt idx="1578">
                  <c:v>0.09</c:v>
                </c:pt>
                <c:pt idx="1579">
                  <c:v>0.09</c:v>
                </c:pt>
                <c:pt idx="1580">
                  <c:v>0.09</c:v>
                </c:pt>
                <c:pt idx="1581">
                  <c:v>0.09</c:v>
                </c:pt>
                <c:pt idx="1582">
                  <c:v>0.09</c:v>
                </c:pt>
                <c:pt idx="1583">
                  <c:v>0.09</c:v>
                </c:pt>
                <c:pt idx="1584">
                  <c:v>0.09</c:v>
                </c:pt>
                <c:pt idx="1585">
                  <c:v>0.09</c:v>
                </c:pt>
                <c:pt idx="1586">
                  <c:v>0.09</c:v>
                </c:pt>
                <c:pt idx="1587">
                  <c:v>0.09</c:v>
                </c:pt>
                <c:pt idx="1588">
                  <c:v>0.09</c:v>
                </c:pt>
                <c:pt idx="1589">
                  <c:v>0.09</c:v>
                </c:pt>
                <c:pt idx="1590">
                  <c:v>0.09</c:v>
                </c:pt>
                <c:pt idx="1591">
                  <c:v>0.09</c:v>
                </c:pt>
                <c:pt idx="1592">
                  <c:v>0.09</c:v>
                </c:pt>
                <c:pt idx="1593">
                  <c:v>0.09</c:v>
                </c:pt>
                <c:pt idx="1594">
                  <c:v>0.09</c:v>
                </c:pt>
                <c:pt idx="1595">
                  <c:v>0.09</c:v>
                </c:pt>
                <c:pt idx="1596">
                  <c:v>0.09</c:v>
                </c:pt>
                <c:pt idx="1597">
                  <c:v>0.09</c:v>
                </c:pt>
                <c:pt idx="1598">
                  <c:v>0.09</c:v>
                </c:pt>
                <c:pt idx="1599">
                  <c:v>0.09</c:v>
                </c:pt>
                <c:pt idx="1600">
                  <c:v>0.09</c:v>
                </c:pt>
                <c:pt idx="1601">
                  <c:v>0.09</c:v>
                </c:pt>
                <c:pt idx="1602">
                  <c:v>0.09</c:v>
                </c:pt>
                <c:pt idx="1603">
                  <c:v>0.09</c:v>
                </c:pt>
                <c:pt idx="1604">
                  <c:v>0.09</c:v>
                </c:pt>
                <c:pt idx="1605">
                  <c:v>0.09</c:v>
                </c:pt>
                <c:pt idx="1606">
                  <c:v>0.09</c:v>
                </c:pt>
                <c:pt idx="1607">
                  <c:v>0.09</c:v>
                </c:pt>
                <c:pt idx="1608">
                  <c:v>0.09</c:v>
                </c:pt>
                <c:pt idx="1609">
                  <c:v>0.09</c:v>
                </c:pt>
                <c:pt idx="1610">
                  <c:v>0.09</c:v>
                </c:pt>
                <c:pt idx="1611">
                  <c:v>0.09</c:v>
                </c:pt>
                <c:pt idx="1612">
                  <c:v>0.09</c:v>
                </c:pt>
                <c:pt idx="1613">
                  <c:v>0.09</c:v>
                </c:pt>
                <c:pt idx="1614">
                  <c:v>0.09</c:v>
                </c:pt>
                <c:pt idx="1615">
                  <c:v>0.09</c:v>
                </c:pt>
                <c:pt idx="1616">
                  <c:v>0.09</c:v>
                </c:pt>
                <c:pt idx="1617">
                  <c:v>0.09</c:v>
                </c:pt>
                <c:pt idx="1618">
                  <c:v>0.09</c:v>
                </c:pt>
                <c:pt idx="1619">
                  <c:v>0.09</c:v>
                </c:pt>
                <c:pt idx="1620">
                  <c:v>0.09</c:v>
                </c:pt>
                <c:pt idx="1621">
                  <c:v>0.09</c:v>
                </c:pt>
                <c:pt idx="1622">
                  <c:v>0.09</c:v>
                </c:pt>
                <c:pt idx="1623">
                  <c:v>0.09</c:v>
                </c:pt>
                <c:pt idx="1624">
                  <c:v>0.09</c:v>
                </c:pt>
                <c:pt idx="1625">
                  <c:v>0.09</c:v>
                </c:pt>
                <c:pt idx="1626">
                  <c:v>0.09</c:v>
                </c:pt>
                <c:pt idx="1627">
                  <c:v>0.09</c:v>
                </c:pt>
                <c:pt idx="1628">
                  <c:v>0.09</c:v>
                </c:pt>
                <c:pt idx="1629">
                  <c:v>0.09</c:v>
                </c:pt>
                <c:pt idx="1630">
                  <c:v>0.09</c:v>
                </c:pt>
                <c:pt idx="1631">
                  <c:v>0.09</c:v>
                </c:pt>
                <c:pt idx="1632">
                  <c:v>0.09</c:v>
                </c:pt>
                <c:pt idx="1633">
                  <c:v>0.09</c:v>
                </c:pt>
                <c:pt idx="1634">
                  <c:v>0.09</c:v>
                </c:pt>
                <c:pt idx="1635">
                  <c:v>0.09</c:v>
                </c:pt>
                <c:pt idx="1636">
                  <c:v>0.09</c:v>
                </c:pt>
                <c:pt idx="1637">
                  <c:v>0.09</c:v>
                </c:pt>
                <c:pt idx="1638">
                  <c:v>0.09</c:v>
                </c:pt>
                <c:pt idx="1639">
                  <c:v>0.09</c:v>
                </c:pt>
                <c:pt idx="1640">
                  <c:v>0.09</c:v>
                </c:pt>
                <c:pt idx="1641">
                  <c:v>0.09</c:v>
                </c:pt>
                <c:pt idx="1642">
                  <c:v>0.09</c:v>
                </c:pt>
                <c:pt idx="1643">
                  <c:v>0.09</c:v>
                </c:pt>
                <c:pt idx="1644">
                  <c:v>0.09</c:v>
                </c:pt>
                <c:pt idx="1645">
                  <c:v>0.09</c:v>
                </c:pt>
                <c:pt idx="1646">
                  <c:v>0.09</c:v>
                </c:pt>
                <c:pt idx="1647">
                  <c:v>0.09</c:v>
                </c:pt>
                <c:pt idx="1648">
                  <c:v>0.09</c:v>
                </c:pt>
                <c:pt idx="1649">
                  <c:v>0.09</c:v>
                </c:pt>
                <c:pt idx="1650">
                  <c:v>0.09</c:v>
                </c:pt>
                <c:pt idx="1651">
                  <c:v>0.09</c:v>
                </c:pt>
                <c:pt idx="1652">
                  <c:v>0.09</c:v>
                </c:pt>
                <c:pt idx="1653">
                  <c:v>0.09</c:v>
                </c:pt>
                <c:pt idx="1654">
                  <c:v>0.09</c:v>
                </c:pt>
                <c:pt idx="1655">
                  <c:v>0.09</c:v>
                </c:pt>
                <c:pt idx="1656">
                  <c:v>0.09</c:v>
                </c:pt>
                <c:pt idx="1657">
                  <c:v>0.09</c:v>
                </c:pt>
                <c:pt idx="1658">
                  <c:v>0.09</c:v>
                </c:pt>
                <c:pt idx="1659">
                  <c:v>0.09</c:v>
                </c:pt>
                <c:pt idx="1660">
                  <c:v>0.09</c:v>
                </c:pt>
                <c:pt idx="1661">
                  <c:v>0.09</c:v>
                </c:pt>
                <c:pt idx="1662">
                  <c:v>0.09</c:v>
                </c:pt>
                <c:pt idx="1663">
                  <c:v>0.09</c:v>
                </c:pt>
                <c:pt idx="1664">
                  <c:v>0.09</c:v>
                </c:pt>
                <c:pt idx="1665">
                  <c:v>0.09</c:v>
                </c:pt>
                <c:pt idx="1666">
                  <c:v>0.09</c:v>
                </c:pt>
                <c:pt idx="1667">
                  <c:v>0.09</c:v>
                </c:pt>
                <c:pt idx="1668">
                  <c:v>0.09</c:v>
                </c:pt>
                <c:pt idx="1669">
                  <c:v>0.09</c:v>
                </c:pt>
                <c:pt idx="1670">
                  <c:v>0.09</c:v>
                </c:pt>
                <c:pt idx="1671">
                  <c:v>0.09</c:v>
                </c:pt>
                <c:pt idx="1672">
                  <c:v>0.09</c:v>
                </c:pt>
                <c:pt idx="1673">
                  <c:v>0.09</c:v>
                </c:pt>
                <c:pt idx="1674">
                  <c:v>0.09</c:v>
                </c:pt>
                <c:pt idx="1675">
                  <c:v>0.09</c:v>
                </c:pt>
                <c:pt idx="1676">
                  <c:v>0.09</c:v>
                </c:pt>
                <c:pt idx="1677">
                  <c:v>0.09</c:v>
                </c:pt>
                <c:pt idx="1678">
                  <c:v>0.09</c:v>
                </c:pt>
                <c:pt idx="1679">
                  <c:v>0.09</c:v>
                </c:pt>
                <c:pt idx="1680">
                  <c:v>0.09</c:v>
                </c:pt>
                <c:pt idx="1681">
                  <c:v>0.09</c:v>
                </c:pt>
                <c:pt idx="1682">
                  <c:v>0.09</c:v>
                </c:pt>
                <c:pt idx="1683">
                  <c:v>0.09</c:v>
                </c:pt>
                <c:pt idx="1684">
                  <c:v>0.09</c:v>
                </c:pt>
                <c:pt idx="1685">
                  <c:v>0.09</c:v>
                </c:pt>
                <c:pt idx="1686">
                  <c:v>0.09</c:v>
                </c:pt>
                <c:pt idx="1687">
                  <c:v>0.09</c:v>
                </c:pt>
                <c:pt idx="1688">
                  <c:v>0.09</c:v>
                </c:pt>
                <c:pt idx="1689">
                  <c:v>0.09</c:v>
                </c:pt>
                <c:pt idx="1690">
                  <c:v>0.09</c:v>
                </c:pt>
                <c:pt idx="1691">
                  <c:v>0.09</c:v>
                </c:pt>
                <c:pt idx="1692">
                  <c:v>0.09</c:v>
                </c:pt>
                <c:pt idx="1693">
                  <c:v>0.09</c:v>
                </c:pt>
                <c:pt idx="1694">
                  <c:v>0.09</c:v>
                </c:pt>
                <c:pt idx="1695">
                  <c:v>0.09</c:v>
                </c:pt>
                <c:pt idx="1696">
                  <c:v>0.09</c:v>
                </c:pt>
                <c:pt idx="1697">
                  <c:v>0.09</c:v>
                </c:pt>
                <c:pt idx="1698">
                  <c:v>0.09</c:v>
                </c:pt>
                <c:pt idx="1699">
                  <c:v>0.09</c:v>
                </c:pt>
                <c:pt idx="1700">
                  <c:v>0.09</c:v>
                </c:pt>
                <c:pt idx="1701">
                  <c:v>0.09</c:v>
                </c:pt>
                <c:pt idx="1702">
                  <c:v>0.09</c:v>
                </c:pt>
                <c:pt idx="1703">
                  <c:v>0.09</c:v>
                </c:pt>
                <c:pt idx="1704">
                  <c:v>0.09</c:v>
                </c:pt>
                <c:pt idx="1705">
                  <c:v>0.09</c:v>
                </c:pt>
                <c:pt idx="1706">
                  <c:v>0.09</c:v>
                </c:pt>
                <c:pt idx="1707">
                  <c:v>0.09</c:v>
                </c:pt>
                <c:pt idx="1708">
                  <c:v>0.09</c:v>
                </c:pt>
                <c:pt idx="1709">
                  <c:v>0.09</c:v>
                </c:pt>
                <c:pt idx="1710">
                  <c:v>0.09</c:v>
                </c:pt>
                <c:pt idx="1711">
                  <c:v>0.09</c:v>
                </c:pt>
                <c:pt idx="1712">
                  <c:v>0.09</c:v>
                </c:pt>
                <c:pt idx="1713">
                  <c:v>0.09</c:v>
                </c:pt>
                <c:pt idx="1714">
                  <c:v>0.09</c:v>
                </c:pt>
                <c:pt idx="1715">
                  <c:v>0.09</c:v>
                </c:pt>
                <c:pt idx="1716">
                  <c:v>0.09</c:v>
                </c:pt>
                <c:pt idx="1717">
                  <c:v>0.09</c:v>
                </c:pt>
                <c:pt idx="1718">
                  <c:v>0.09</c:v>
                </c:pt>
                <c:pt idx="1719">
                  <c:v>0.09</c:v>
                </c:pt>
                <c:pt idx="1720">
                  <c:v>0.09</c:v>
                </c:pt>
                <c:pt idx="1721">
                  <c:v>0.09</c:v>
                </c:pt>
                <c:pt idx="1722">
                  <c:v>0.09</c:v>
                </c:pt>
                <c:pt idx="1723">
                  <c:v>0.09</c:v>
                </c:pt>
                <c:pt idx="1724">
                  <c:v>0.09</c:v>
                </c:pt>
                <c:pt idx="1725">
                  <c:v>0.09</c:v>
                </c:pt>
                <c:pt idx="1726">
                  <c:v>0.09</c:v>
                </c:pt>
                <c:pt idx="1727">
                  <c:v>0.09</c:v>
                </c:pt>
                <c:pt idx="1728">
                  <c:v>0.09</c:v>
                </c:pt>
                <c:pt idx="1729">
                  <c:v>0.09</c:v>
                </c:pt>
                <c:pt idx="1730">
                  <c:v>0.09</c:v>
                </c:pt>
                <c:pt idx="1731">
                  <c:v>0.09</c:v>
                </c:pt>
                <c:pt idx="1732">
                  <c:v>0.09</c:v>
                </c:pt>
                <c:pt idx="1733">
                  <c:v>0.09</c:v>
                </c:pt>
                <c:pt idx="1734">
                  <c:v>0.09</c:v>
                </c:pt>
                <c:pt idx="1735">
                  <c:v>0.09</c:v>
                </c:pt>
                <c:pt idx="1736">
                  <c:v>0.09</c:v>
                </c:pt>
                <c:pt idx="1737">
                  <c:v>0.09</c:v>
                </c:pt>
                <c:pt idx="1738">
                  <c:v>0.09</c:v>
                </c:pt>
                <c:pt idx="1739">
                  <c:v>0.09</c:v>
                </c:pt>
                <c:pt idx="1740">
                  <c:v>0.09</c:v>
                </c:pt>
                <c:pt idx="1741">
                  <c:v>0.09</c:v>
                </c:pt>
                <c:pt idx="1742">
                  <c:v>0.09</c:v>
                </c:pt>
                <c:pt idx="1743">
                  <c:v>0.09</c:v>
                </c:pt>
                <c:pt idx="1744">
                  <c:v>0.09</c:v>
                </c:pt>
                <c:pt idx="1745">
                  <c:v>0.09</c:v>
                </c:pt>
                <c:pt idx="1746">
                  <c:v>0.09</c:v>
                </c:pt>
                <c:pt idx="1747">
                  <c:v>0.09</c:v>
                </c:pt>
                <c:pt idx="1748">
                  <c:v>0.09</c:v>
                </c:pt>
                <c:pt idx="1749">
                  <c:v>0.09</c:v>
                </c:pt>
                <c:pt idx="1750">
                  <c:v>0.09</c:v>
                </c:pt>
                <c:pt idx="1751">
                  <c:v>0.09</c:v>
                </c:pt>
                <c:pt idx="1752">
                  <c:v>0.09</c:v>
                </c:pt>
                <c:pt idx="1753">
                  <c:v>0.09</c:v>
                </c:pt>
                <c:pt idx="1754">
                  <c:v>0.09</c:v>
                </c:pt>
                <c:pt idx="1755">
                  <c:v>0.09</c:v>
                </c:pt>
                <c:pt idx="1756">
                  <c:v>0.09</c:v>
                </c:pt>
                <c:pt idx="1757">
                  <c:v>0.09</c:v>
                </c:pt>
                <c:pt idx="1758">
                  <c:v>0.09</c:v>
                </c:pt>
                <c:pt idx="1759">
                  <c:v>0.09</c:v>
                </c:pt>
                <c:pt idx="1760">
                  <c:v>0.09</c:v>
                </c:pt>
                <c:pt idx="1761">
                  <c:v>0.09</c:v>
                </c:pt>
                <c:pt idx="1762">
                  <c:v>0.09</c:v>
                </c:pt>
                <c:pt idx="1763">
                  <c:v>0.09</c:v>
                </c:pt>
                <c:pt idx="1764">
                  <c:v>0.09</c:v>
                </c:pt>
                <c:pt idx="1765">
                  <c:v>0.09</c:v>
                </c:pt>
                <c:pt idx="1766">
                  <c:v>0.09</c:v>
                </c:pt>
                <c:pt idx="1767">
                  <c:v>0.09</c:v>
                </c:pt>
                <c:pt idx="1768">
                  <c:v>0.09</c:v>
                </c:pt>
                <c:pt idx="1769">
                  <c:v>0.09</c:v>
                </c:pt>
                <c:pt idx="1770">
                  <c:v>0.09</c:v>
                </c:pt>
                <c:pt idx="1771">
                  <c:v>0.09</c:v>
                </c:pt>
                <c:pt idx="1772">
                  <c:v>0.09</c:v>
                </c:pt>
                <c:pt idx="1773">
                  <c:v>0.09</c:v>
                </c:pt>
                <c:pt idx="1774">
                  <c:v>0.09</c:v>
                </c:pt>
                <c:pt idx="1775">
                  <c:v>0.09</c:v>
                </c:pt>
                <c:pt idx="1776">
                  <c:v>0.09</c:v>
                </c:pt>
                <c:pt idx="1777">
                  <c:v>0.09</c:v>
                </c:pt>
                <c:pt idx="1778">
                  <c:v>0.09</c:v>
                </c:pt>
                <c:pt idx="1779">
                  <c:v>0.09</c:v>
                </c:pt>
                <c:pt idx="1780">
                  <c:v>0.09</c:v>
                </c:pt>
                <c:pt idx="1781">
                  <c:v>0.09</c:v>
                </c:pt>
                <c:pt idx="1782">
                  <c:v>0.09</c:v>
                </c:pt>
                <c:pt idx="1783">
                  <c:v>0.09</c:v>
                </c:pt>
                <c:pt idx="1784">
                  <c:v>0.09</c:v>
                </c:pt>
                <c:pt idx="1785">
                  <c:v>0.09</c:v>
                </c:pt>
                <c:pt idx="1786">
                  <c:v>0.09</c:v>
                </c:pt>
                <c:pt idx="1787">
                  <c:v>0.09</c:v>
                </c:pt>
                <c:pt idx="1788">
                  <c:v>0.09</c:v>
                </c:pt>
                <c:pt idx="1789">
                  <c:v>0.09</c:v>
                </c:pt>
                <c:pt idx="1790">
                  <c:v>0.09</c:v>
                </c:pt>
                <c:pt idx="1791">
                  <c:v>0.09</c:v>
                </c:pt>
                <c:pt idx="1792">
                  <c:v>0.09</c:v>
                </c:pt>
                <c:pt idx="1793">
                  <c:v>0.09</c:v>
                </c:pt>
                <c:pt idx="1794">
                  <c:v>0.09</c:v>
                </c:pt>
                <c:pt idx="1795">
                  <c:v>0.09</c:v>
                </c:pt>
                <c:pt idx="1796">
                  <c:v>0.09</c:v>
                </c:pt>
                <c:pt idx="1797">
                  <c:v>0.09</c:v>
                </c:pt>
                <c:pt idx="1798">
                  <c:v>0.09</c:v>
                </c:pt>
                <c:pt idx="1799">
                  <c:v>0.09</c:v>
                </c:pt>
                <c:pt idx="1800">
                  <c:v>0.09</c:v>
                </c:pt>
                <c:pt idx="1801">
                  <c:v>0.09</c:v>
                </c:pt>
                <c:pt idx="1802">
                  <c:v>0.09</c:v>
                </c:pt>
                <c:pt idx="1803">
                  <c:v>0.09</c:v>
                </c:pt>
                <c:pt idx="1804">
                  <c:v>0.09</c:v>
                </c:pt>
                <c:pt idx="1805">
                  <c:v>0.09</c:v>
                </c:pt>
                <c:pt idx="1806">
                  <c:v>0.09</c:v>
                </c:pt>
                <c:pt idx="1807">
                  <c:v>0.09</c:v>
                </c:pt>
                <c:pt idx="1808">
                  <c:v>0.09</c:v>
                </c:pt>
                <c:pt idx="1809">
                  <c:v>0.09</c:v>
                </c:pt>
                <c:pt idx="1810">
                  <c:v>0.09</c:v>
                </c:pt>
                <c:pt idx="1811">
                  <c:v>0.09</c:v>
                </c:pt>
                <c:pt idx="1812">
                  <c:v>0.09</c:v>
                </c:pt>
                <c:pt idx="1813">
                  <c:v>0.09</c:v>
                </c:pt>
                <c:pt idx="1814">
                  <c:v>0.09</c:v>
                </c:pt>
                <c:pt idx="1815">
                  <c:v>0.09</c:v>
                </c:pt>
                <c:pt idx="1816">
                  <c:v>0.09</c:v>
                </c:pt>
                <c:pt idx="1817">
                  <c:v>0.09</c:v>
                </c:pt>
                <c:pt idx="1818">
                  <c:v>0.09</c:v>
                </c:pt>
                <c:pt idx="1819">
                  <c:v>0.09</c:v>
                </c:pt>
                <c:pt idx="1820">
                  <c:v>0.09</c:v>
                </c:pt>
                <c:pt idx="1821">
                  <c:v>0.09</c:v>
                </c:pt>
                <c:pt idx="1822">
                  <c:v>0.09</c:v>
                </c:pt>
                <c:pt idx="1823">
                  <c:v>0.09</c:v>
                </c:pt>
                <c:pt idx="1824">
                  <c:v>0.09</c:v>
                </c:pt>
                <c:pt idx="1825">
                  <c:v>0.09</c:v>
                </c:pt>
                <c:pt idx="1826">
                  <c:v>0.09</c:v>
                </c:pt>
                <c:pt idx="1827">
                  <c:v>0.09</c:v>
                </c:pt>
                <c:pt idx="1828">
                  <c:v>0.09</c:v>
                </c:pt>
                <c:pt idx="1829">
                  <c:v>0.09</c:v>
                </c:pt>
                <c:pt idx="1830">
                  <c:v>0.09</c:v>
                </c:pt>
                <c:pt idx="1831">
                  <c:v>0.09</c:v>
                </c:pt>
                <c:pt idx="1832">
                  <c:v>0.09</c:v>
                </c:pt>
                <c:pt idx="1833">
                  <c:v>0.09</c:v>
                </c:pt>
                <c:pt idx="1834">
                  <c:v>0.1</c:v>
                </c:pt>
                <c:pt idx="1835">
                  <c:v>0.09</c:v>
                </c:pt>
                <c:pt idx="1836">
                  <c:v>0.09</c:v>
                </c:pt>
                <c:pt idx="1837">
                  <c:v>0.09</c:v>
                </c:pt>
                <c:pt idx="1838">
                  <c:v>0.09</c:v>
                </c:pt>
                <c:pt idx="1839">
                  <c:v>0.09</c:v>
                </c:pt>
                <c:pt idx="1840">
                  <c:v>0.09</c:v>
                </c:pt>
                <c:pt idx="1841">
                  <c:v>0.09</c:v>
                </c:pt>
                <c:pt idx="1842">
                  <c:v>0.09</c:v>
                </c:pt>
                <c:pt idx="1843">
                  <c:v>0.09</c:v>
                </c:pt>
                <c:pt idx="1844">
                  <c:v>0.09</c:v>
                </c:pt>
                <c:pt idx="1845">
                  <c:v>0.09</c:v>
                </c:pt>
                <c:pt idx="1846">
                  <c:v>0.09</c:v>
                </c:pt>
                <c:pt idx="1847">
                  <c:v>0.09</c:v>
                </c:pt>
                <c:pt idx="1848">
                  <c:v>0.09</c:v>
                </c:pt>
                <c:pt idx="1849">
                  <c:v>0.09</c:v>
                </c:pt>
                <c:pt idx="1850">
                  <c:v>0.09</c:v>
                </c:pt>
                <c:pt idx="1851">
                  <c:v>0.09</c:v>
                </c:pt>
                <c:pt idx="1852">
                  <c:v>0.09</c:v>
                </c:pt>
                <c:pt idx="1853">
                  <c:v>0.09</c:v>
                </c:pt>
                <c:pt idx="1854">
                  <c:v>0.09</c:v>
                </c:pt>
                <c:pt idx="1855">
                  <c:v>0.09</c:v>
                </c:pt>
                <c:pt idx="1856">
                  <c:v>0.09</c:v>
                </c:pt>
                <c:pt idx="1857">
                  <c:v>0.09</c:v>
                </c:pt>
                <c:pt idx="1858">
                  <c:v>0.09</c:v>
                </c:pt>
                <c:pt idx="1859">
                  <c:v>0.09</c:v>
                </c:pt>
                <c:pt idx="1860">
                  <c:v>0.09</c:v>
                </c:pt>
                <c:pt idx="1861">
                  <c:v>0.09</c:v>
                </c:pt>
                <c:pt idx="1862">
                  <c:v>0.09</c:v>
                </c:pt>
                <c:pt idx="1863">
                  <c:v>0.09</c:v>
                </c:pt>
                <c:pt idx="1864">
                  <c:v>0.09</c:v>
                </c:pt>
                <c:pt idx="1865">
                  <c:v>0.09</c:v>
                </c:pt>
                <c:pt idx="1866">
                  <c:v>0.09</c:v>
                </c:pt>
                <c:pt idx="1867">
                  <c:v>0.09</c:v>
                </c:pt>
                <c:pt idx="1868">
                  <c:v>0.09</c:v>
                </c:pt>
                <c:pt idx="1869">
                  <c:v>0.09</c:v>
                </c:pt>
                <c:pt idx="1870">
                  <c:v>0.09</c:v>
                </c:pt>
                <c:pt idx="1871">
                  <c:v>0.09</c:v>
                </c:pt>
                <c:pt idx="1872">
                  <c:v>0.09</c:v>
                </c:pt>
                <c:pt idx="1873">
                  <c:v>0.09</c:v>
                </c:pt>
                <c:pt idx="1874">
                  <c:v>0.09</c:v>
                </c:pt>
                <c:pt idx="1875">
                  <c:v>0.09</c:v>
                </c:pt>
                <c:pt idx="1876">
                  <c:v>0.09</c:v>
                </c:pt>
                <c:pt idx="1877">
                  <c:v>0.09</c:v>
                </c:pt>
                <c:pt idx="1878">
                  <c:v>0.09</c:v>
                </c:pt>
                <c:pt idx="1879">
                  <c:v>0.09</c:v>
                </c:pt>
                <c:pt idx="1880">
                  <c:v>0.09</c:v>
                </c:pt>
                <c:pt idx="1881">
                  <c:v>0.09</c:v>
                </c:pt>
                <c:pt idx="1882">
                  <c:v>0.09</c:v>
                </c:pt>
                <c:pt idx="1883">
                  <c:v>0.09</c:v>
                </c:pt>
                <c:pt idx="1884">
                  <c:v>0.09</c:v>
                </c:pt>
                <c:pt idx="1885">
                  <c:v>0.09</c:v>
                </c:pt>
                <c:pt idx="1886">
                  <c:v>0.09</c:v>
                </c:pt>
                <c:pt idx="1887">
                  <c:v>0.09</c:v>
                </c:pt>
                <c:pt idx="1888">
                  <c:v>0.09</c:v>
                </c:pt>
                <c:pt idx="1889">
                  <c:v>0.09</c:v>
                </c:pt>
                <c:pt idx="1890">
                  <c:v>0.09</c:v>
                </c:pt>
                <c:pt idx="1891">
                  <c:v>0.09</c:v>
                </c:pt>
                <c:pt idx="1892">
                  <c:v>0.09</c:v>
                </c:pt>
                <c:pt idx="1893">
                  <c:v>0.09</c:v>
                </c:pt>
                <c:pt idx="1894">
                  <c:v>0.09</c:v>
                </c:pt>
                <c:pt idx="1895">
                  <c:v>0.09</c:v>
                </c:pt>
                <c:pt idx="1896">
                  <c:v>0.09</c:v>
                </c:pt>
                <c:pt idx="1897">
                  <c:v>0.09</c:v>
                </c:pt>
                <c:pt idx="1898">
                  <c:v>0.09</c:v>
                </c:pt>
                <c:pt idx="1899">
                  <c:v>0.09</c:v>
                </c:pt>
                <c:pt idx="1900">
                  <c:v>0.09</c:v>
                </c:pt>
                <c:pt idx="1901">
                  <c:v>0.09</c:v>
                </c:pt>
                <c:pt idx="1902">
                  <c:v>0.09</c:v>
                </c:pt>
                <c:pt idx="1903">
                  <c:v>0.09</c:v>
                </c:pt>
                <c:pt idx="1904">
                  <c:v>0.09</c:v>
                </c:pt>
                <c:pt idx="1905">
                  <c:v>0.09</c:v>
                </c:pt>
                <c:pt idx="1906">
                  <c:v>0.09</c:v>
                </c:pt>
                <c:pt idx="1907">
                  <c:v>0.09</c:v>
                </c:pt>
                <c:pt idx="1908">
                  <c:v>0.09</c:v>
                </c:pt>
                <c:pt idx="1909">
                  <c:v>0.09</c:v>
                </c:pt>
                <c:pt idx="1910">
                  <c:v>0.09</c:v>
                </c:pt>
                <c:pt idx="1911">
                  <c:v>0.09</c:v>
                </c:pt>
                <c:pt idx="1912">
                  <c:v>0.09</c:v>
                </c:pt>
                <c:pt idx="1913">
                  <c:v>0.09</c:v>
                </c:pt>
                <c:pt idx="1914">
                  <c:v>0.09</c:v>
                </c:pt>
                <c:pt idx="1915">
                  <c:v>0.09</c:v>
                </c:pt>
                <c:pt idx="1916">
                  <c:v>0.09</c:v>
                </c:pt>
                <c:pt idx="1917">
                  <c:v>0.09</c:v>
                </c:pt>
                <c:pt idx="1918">
                  <c:v>0.09</c:v>
                </c:pt>
                <c:pt idx="1919">
                  <c:v>0.09</c:v>
                </c:pt>
                <c:pt idx="1920">
                  <c:v>0.09</c:v>
                </c:pt>
                <c:pt idx="1921">
                  <c:v>0.09</c:v>
                </c:pt>
                <c:pt idx="1922">
                  <c:v>0.09</c:v>
                </c:pt>
                <c:pt idx="1923">
                  <c:v>0.09</c:v>
                </c:pt>
                <c:pt idx="1924">
                  <c:v>0.09</c:v>
                </c:pt>
                <c:pt idx="1925">
                  <c:v>0.09</c:v>
                </c:pt>
                <c:pt idx="1926">
                  <c:v>0.09</c:v>
                </c:pt>
                <c:pt idx="1927">
                  <c:v>0.09</c:v>
                </c:pt>
                <c:pt idx="1928">
                  <c:v>0.09</c:v>
                </c:pt>
                <c:pt idx="1929">
                  <c:v>0.09</c:v>
                </c:pt>
                <c:pt idx="1930">
                  <c:v>0.09</c:v>
                </c:pt>
                <c:pt idx="1931">
                  <c:v>0.09</c:v>
                </c:pt>
                <c:pt idx="1932">
                  <c:v>0.09</c:v>
                </c:pt>
                <c:pt idx="1933">
                  <c:v>0.09</c:v>
                </c:pt>
                <c:pt idx="1934">
                  <c:v>0.09</c:v>
                </c:pt>
                <c:pt idx="1935">
                  <c:v>0.09</c:v>
                </c:pt>
                <c:pt idx="1936">
                  <c:v>0.09</c:v>
                </c:pt>
                <c:pt idx="1937">
                  <c:v>0.09</c:v>
                </c:pt>
                <c:pt idx="1938">
                  <c:v>0.09</c:v>
                </c:pt>
                <c:pt idx="1939">
                  <c:v>0.09</c:v>
                </c:pt>
                <c:pt idx="1940">
                  <c:v>0.09</c:v>
                </c:pt>
                <c:pt idx="1941">
                  <c:v>0.09</c:v>
                </c:pt>
                <c:pt idx="1942">
                  <c:v>0.09</c:v>
                </c:pt>
                <c:pt idx="1943">
                  <c:v>0.09</c:v>
                </c:pt>
                <c:pt idx="1944">
                  <c:v>0.09</c:v>
                </c:pt>
                <c:pt idx="1945">
                  <c:v>0.09</c:v>
                </c:pt>
                <c:pt idx="1946">
                  <c:v>0.09</c:v>
                </c:pt>
                <c:pt idx="1947">
                  <c:v>0.09</c:v>
                </c:pt>
                <c:pt idx="1948">
                  <c:v>0.09</c:v>
                </c:pt>
                <c:pt idx="1949">
                  <c:v>0.09</c:v>
                </c:pt>
                <c:pt idx="1950">
                  <c:v>0.09</c:v>
                </c:pt>
                <c:pt idx="1951">
                  <c:v>0.09</c:v>
                </c:pt>
                <c:pt idx="1952">
                  <c:v>0.09</c:v>
                </c:pt>
                <c:pt idx="1953">
                  <c:v>0.09</c:v>
                </c:pt>
                <c:pt idx="1954">
                  <c:v>0.09</c:v>
                </c:pt>
                <c:pt idx="1955">
                  <c:v>0.09</c:v>
                </c:pt>
                <c:pt idx="1956">
                  <c:v>0.09</c:v>
                </c:pt>
                <c:pt idx="1957">
                  <c:v>0.09</c:v>
                </c:pt>
                <c:pt idx="1958">
                  <c:v>0.09</c:v>
                </c:pt>
                <c:pt idx="1959">
                  <c:v>0.09</c:v>
                </c:pt>
                <c:pt idx="1960">
                  <c:v>0.09</c:v>
                </c:pt>
                <c:pt idx="1961">
                  <c:v>0.09</c:v>
                </c:pt>
                <c:pt idx="1962">
                  <c:v>0.09</c:v>
                </c:pt>
                <c:pt idx="1963">
                  <c:v>0.09</c:v>
                </c:pt>
                <c:pt idx="1964">
                  <c:v>0.09</c:v>
                </c:pt>
                <c:pt idx="1965">
                  <c:v>0.09</c:v>
                </c:pt>
                <c:pt idx="1966">
                  <c:v>0.09</c:v>
                </c:pt>
                <c:pt idx="1967">
                  <c:v>0.09</c:v>
                </c:pt>
                <c:pt idx="1968">
                  <c:v>0.09</c:v>
                </c:pt>
                <c:pt idx="1969">
                  <c:v>0.09</c:v>
                </c:pt>
                <c:pt idx="1970">
                  <c:v>0.09</c:v>
                </c:pt>
                <c:pt idx="1971">
                  <c:v>0.09</c:v>
                </c:pt>
                <c:pt idx="1972">
                  <c:v>0.09</c:v>
                </c:pt>
                <c:pt idx="1973">
                  <c:v>0.09</c:v>
                </c:pt>
                <c:pt idx="1974">
                  <c:v>0.09</c:v>
                </c:pt>
                <c:pt idx="1975">
                  <c:v>0.09</c:v>
                </c:pt>
                <c:pt idx="1976">
                  <c:v>0.09</c:v>
                </c:pt>
                <c:pt idx="1977">
                  <c:v>0.09</c:v>
                </c:pt>
                <c:pt idx="1978">
                  <c:v>0.09</c:v>
                </c:pt>
                <c:pt idx="1979">
                  <c:v>0.09</c:v>
                </c:pt>
                <c:pt idx="1980">
                  <c:v>0.09</c:v>
                </c:pt>
                <c:pt idx="1981">
                  <c:v>0.09</c:v>
                </c:pt>
                <c:pt idx="1982">
                  <c:v>0.09</c:v>
                </c:pt>
                <c:pt idx="1983">
                  <c:v>0.09</c:v>
                </c:pt>
                <c:pt idx="1984">
                  <c:v>0.09</c:v>
                </c:pt>
                <c:pt idx="1985">
                  <c:v>0.09</c:v>
                </c:pt>
                <c:pt idx="1986">
                  <c:v>0.09</c:v>
                </c:pt>
                <c:pt idx="1987">
                  <c:v>0.09</c:v>
                </c:pt>
                <c:pt idx="1988">
                  <c:v>0.09</c:v>
                </c:pt>
                <c:pt idx="1989">
                  <c:v>0.09</c:v>
                </c:pt>
                <c:pt idx="1990">
                  <c:v>0.09</c:v>
                </c:pt>
                <c:pt idx="1991">
                  <c:v>0.09</c:v>
                </c:pt>
                <c:pt idx="1992">
                  <c:v>0.09</c:v>
                </c:pt>
                <c:pt idx="1993">
                  <c:v>0.09</c:v>
                </c:pt>
                <c:pt idx="1994">
                  <c:v>0.09</c:v>
                </c:pt>
                <c:pt idx="1995">
                  <c:v>0.09</c:v>
                </c:pt>
                <c:pt idx="1996">
                  <c:v>0.09</c:v>
                </c:pt>
                <c:pt idx="1997">
                  <c:v>0.09</c:v>
                </c:pt>
                <c:pt idx="1998">
                  <c:v>0.09</c:v>
                </c:pt>
                <c:pt idx="1999">
                  <c:v>0.09</c:v>
                </c:pt>
                <c:pt idx="2000">
                  <c:v>0.09</c:v>
                </c:pt>
                <c:pt idx="2001">
                  <c:v>0.09</c:v>
                </c:pt>
                <c:pt idx="2002">
                  <c:v>0.09</c:v>
                </c:pt>
                <c:pt idx="2003">
                  <c:v>0.09</c:v>
                </c:pt>
                <c:pt idx="2004">
                  <c:v>0.09</c:v>
                </c:pt>
                <c:pt idx="2005">
                  <c:v>0.09</c:v>
                </c:pt>
                <c:pt idx="2006">
                  <c:v>0.09</c:v>
                </c:pt>
                <c:pt idx="2007">
                  <c:v>0.09</c:v>
                </c:pt>
                <c:pt idx="2008">
                  <c:v>0.09</c:v>
                </c:pt>
                <c:pt idx="2009">
                  <c:v>0.09</c:v>
                </c:pt>
                <c:pt idx="2010">
                  <c:v>0.09</c:v>
                </c:pt>
                <c:pt idx="2011">
                  <c:v>0.09</c:v>
                </c:pt>
                <c:pt idx="2012">
                  <c:v>0.09</c:v>
                </c:pt>
                <c:pt idx="2013">
                  <c:v>0.09</c:v>
                </c:pt>
                <c:pt idx="2014">
                  <c:v>0.09</c:v>
                </c:pt>
                <c:pt idx="2015">
                  <c:v>0.09</c:v>
                </c:pt>
                <c:pt idx="2016">
                  <c:v>0.09</c:v>
                </c:pt>
                <c:pt idx="2017">
                  <c:v>0.09</c:v>
                </c:pt>
                <c:pt idx="2018">
                  <c:v>0.09</c:v>
                </c:pt>
                <c:pt idx="2019">
                  <c:v>0.09</c:v>
                </c:pt>
                <c:pt idx="2020">
                  <c:v>0.09</c:v>
                </c:pt>
                <c:pt idx="2021">
                  <c:v>0.09</c:v>
                </c:pt>
                <c:pt idx="2022">
                  <c:v>0.09</c:v>
                </c:pt>
                <c:pt idx="2023">
                  <c:v>0.09</c:v>
                </c:pt>
                <c:pt idx="2024">
                  <c:v>0.09</c:v>
                </c:pt>
                <c:pt idx="2025">
                  <c:v>0.09</c:v>
                </c:pt>
                <c:pt idx="2026">
                  <c:v>0.09</c:v>
                </c:pt>
                <c:pt idx="2027">
                  <c:v>0.09</c:v>
                </c:pt>
                <c:pt idx="2028">
                  <c:v>0.09</c:v>
                </c:pt>
                <c:pt idx="2029">
                  <c:v>0.09</c:v>
                </c:pt>
                <c:pt idx="2030">
                  <c:v>0.09</c:v>
                </c:pt>
                <c:pt idx="2031">
                  <c:v>0.09</c:v>
                </c:pt>
                <c:pt idx="2032">
                  <c:v>0.09</c:v>
                </c:pt>
                <c:pt idx="2033">
                  <c:v>0.09</c:v>
                </c:pt>
                <c:pt idx="2034">
                  <c:v>0.09</c:v>
                </c:pt>
                <c:pt idx="2035">
                  <c:v>0.09</c:v>
                </c:pt>
                <c:pt idx="2036">
                  <c:v>0.09</c:v>
                </c:pt>
                <c:pt idx="2037">
                  <c:v>0.09</c:v>
                </c:pt>
                <c:pt idx="2038">
                  <c:v>0.09</c:v>
                </c:pt>
                <c:pt idx="2039">
                  <c:v>0.09</c:v>
                </c:pt>
                <c:pt idx="2040">
                  <c:v>0.09</c:v>
                </c:pt>
                <c:pt idx="2041">
                  <c:v>0.09</c:v>
                </c:pt>
                <c:pt idx="2042">
                  <c:v>0.09</c:v>
                </c:pt>
                <c:pt idx="2043">
                  <c:v>0.09</c:v>
                </c:pt>
                <c:pt idx="2044">
                  <c:v>0.09</c:v>
                </c:pt>
                <c:pt idx="2045">
                  <c:v>0.09</c:v>
                </c:pt>
                <c:pt idx="2046">
                  <c:v>0.09</c:v>
                </c:pt>
                <c:pt idx="2047">
                  <c:v>0.09</c:v>
                </c:pt>
                <c:pt idx="2048">
                  <c:v>0.09</c:v>
                </c:pt>
                <c:pt idx="2049">
                  <c:v>0.09</c:v>
                </c:pt>
                <c:pt idx="2050">
                  <c:v>0.09</c:v>
                </c:pt>
                <c:pt idx="2051">
                  <c:v>0.09</c:v>
                </c:pt>
                <c:pt idx="2052">
                  <c:v>0.09</c:v>
                </c:pt>
                <c:pt idx="2053">
                  <c:v>0.09</c:v>
                </c:pt>
                <c:pt idx="2054">
                  <c:v>0.09</c:v>
                </c:pt>
                <c:pt idx="2055">
                  <c:v>0.09</c:v>
                </c:pt>
                <c:pt idx="2056">
                  <c:v>0.09</c:v>
                </c:pt>
                <c:pt idx="2057">
                  <c:v>0.09</c:v>
                </c:pt>
                <c:pt idx="2058">
                  <c:v>0.09</c:v>
                </c:pt>
                <c:pt idx="2059">
                  <c:v>0.09</c:v>
                </c:pt>
                <c:pt idx="2060">
                  <c:v>0.09</c:v>
                </c:pt>
                <c:pt idx="2061">
                  <c:v>0.09</c:v>
                </c:pt>
                <c:pt idx="2062">
                  <c:v>0.09</c:v>
                </c:pt>
                <c:pt idx="2063">
                  <c:v>0.09</c:v>
                </c:pt>
                <c:pt idx="2064">
                  <c:v>0.09</c:v>
                </c:pt>
                <c:pt idx="2065">
                  <c:v>0.09</c:v>
                </c:pt>
                <c:pt idx="2066">
                  <c:v>0.09</c:v>
                </c:pt>
                <c:pt idx="2067">
                  <c:v>0.09</c:v>
                </c:pt>
                <c:pt idx="2068">
                  <c:v>0.09</c:v>
                </c:pt>
                <c:pt idx="2069">
                  <c:v>0.09</c:v>
                </c:pt>
                <c:pt idx="2070">
                  <c:v>0.09</c:v>
                </c:pt>
                <c:pt idx="2071">
                  <c:v>0.09</c:v>
                </c:pt>
                <c:pt idx="2072">
                  <c:v>0.09</c:v>
                </c:pt>
                <c:pt idx="2073">
                  <c:v>0.09</c:v>
                </c:pt>
                <c:pt idx="2074">
                  <c:v>0.09</c:v>
                </c:pt>
                <c:pt idx="2075">
                  <c:v>0.09</c:v>
                </c:pt>
                <c:pt idx="2076">
                  <c:v>0.09</c:v>
                </c:pt>
                <c:pt idx="2077">
                  <c:v>0.09</c:v>
                </c:pt>
                <c:pt idx="2078">
                  <c:v>0.09</c:v>
                </c:pt>
                <c:pt idx="2079">
                  <c:v>0.09</c:v>
                </c:pt>
                <c:pt idx="2080">
                  <c:v>0.09</c:v>
                </c:pt>
                <c:pt idx="2081">
                  <c:v>0.09</c:v>
                </c:pt>
                <c:pt idx="2082">
                  <c:v>0.09</c:v>
                </c:pt>
                <c:pt idx="2083">
                  <c:v>0.09</c:v>
                </c:pt>
                <c:pt idx="2084">
                  <c:v>0.09</c:v>
                </c:pt>
                <c:pt idx="2085">
                  <c:v>0.09</c:v>
                </c:pt>
                <c:pt idx="2086">
                  <c:v>0.09</c:v>
                </c:pt>
                <c:pt idx="2087">
                  <c:v>0.09</c:v>
                </c:pt>
                <c:pt idx="2088">
                  <c:v>0.09</c:v>
                </c:pt>
                <c:pt idx="2089">
                  <c:v>0.09</c:v>
                </c:pt>
                <c:pt idx="2090">
                  <c:v>0.09</c:v>
                </c:pt>
                <c:pt idx="2091">
                  <c:v>0.09</c:v>
                </c:pt>
                <c:pt idx="2092">
                  <c:v>0.09</c:v>
                </c:pt>
                <c:pt idx="2093">
                  <c:v>0.09</c:v>
                </c:pt>
                <c:pt idx="2094">
                  <c:v>0.09</c:v>
                </c:pt>
                <c:pt idx="2095">
                  <c:v>0.09</c:v>
                </c:pt>
                <c:pt idx="2096">
                  <c:v>0.09</c:v>
                </c:pt>
                <c:pt idx="2097">
                  <c:v>0.09</c:v>
                </c:pt>
                <c:pt idx="2098">
                  <c:v>0.09</c:v>
                </c:pt>
                <c:pt idx="2099">
                  <c:v>0.09</c:v>
                </c:pt>
                <c:pt idx="2100">
                  <c:v>0.09</c:v>
                </c:pt>
                <c:pt idx="2101">
                  <c:v>0.09</c:v>
                </c:pt>
                <c:pt idx="2102">
                  <c:v>0.09</c:v>
                </c:pt>
                <c:pt idx="2103">
                  <c:v>0.09</c:v>
                </c:pt>
                <c:pt idx="2104">
                  <c:v>0.09</c:v>
                </c:pt>
                <c:pt idx="2105">
                  <c:v>0.09</c:v>
                </c:pt>
                <c:pt idx="2106">
                  <c:v>0.09</c:v>
                </c:pt>
                <c:pt idx="2107">
                  <c:v>0.09</c:v>
                </c:pt>
                <c:pt idx="2108">
                  <c:v>0.09</c:v>
                </c:pt>
                <c:pt idx="2109">
                  <c:v>0.09</c:v>
                </c:pt>
                <c:pt idx="2110">
                  <c:v>0.09</c:v>
                </c:pt>
                <c:pt idx="2111">
                  <c:v>0.09</c:v>
                </c:pt>
                <c:pt idx="2112">
                  <c:v>0.09</c:v>
                </c:pt>
                <c:pt idx="2113">
                  <c:v>0.09</c:v>
                </c:pt>
                <c:pt idx="2114">
                  <c:v>0.09</c:v>
                </c:pt>
                <c:pt idx="2115">
                  <c:v>0.09</c:v>
                </c:pt>
                <c:pt idx="2116">
                  <c:v>0.09</c:v>
                </c:pt>
                <c:pt idx="2117">
                  <c:v>0.09</c:v>
                </c:pt>
                <c:pt idx="2118">
                  <c:v>0.09</c:v>
                </c:pt>
                <c:pt idx="2119">
                  <c:v>0.09</c:v>
                </c:pt>
                <c:pt idx="2120">
                  <c:v>0.09</c:v>
                </c:pt>
                <c:pt idx="2121">
                  <c:v>0.09</c:v>
                </c:pt>
                <c:pt idx="2122">
                  <c:v>0.09</c:v>
                </c:pt>
                <c:pt idx="2123">
                  <c:v>0.09</c:v>
                </c:pt>
                <c:pt idx="2124">
                  <c:v>0.09</c:v>
                </c:pt>
                <c:pt idx="2125">
                  <c:v>0.09</c:v>
                </c:pt>
                <c:pt idx="2126">
                  <c:v>0.09</c:v>
                </c:pt>
                <c:pt idx="2127">
                  <c:v>0.09</c:v>
                </c:pt>
                <c:pt idx="2128">
                  <c:v>0.09</c:v>
                </c:pt>
                <c:pt idx="2129">
                  <c:v>0.09</c:v>
                </c:pt>
                <c:pt idx="2130">
                  <c:v>0.09</c:v>
                </c:pt>
                <c:pt idx="2131">
                  <c:v>0.09</c:v>
                </c:pt>
                <c:pt idx="2132">
                  <c:v>0.09</c:v>
                </c:pt>
                <c:pt idx="2133">
                  <c:v>0.09</c:v>
                </c:pt>
                <c:pt idx="2134">
                  <c:v>0.09</c:v>
                </c:pt>
                <c:pt idx="2135">
                  <c:v>0.09</c:v>
                </c:pt>
                <c:pt idx="2136">
                  <c:v>0.09</c:v>
                </c:pt>
                <c:pt idx="2137">
                  <c:v>0.09</c:v>
                </c:pt>
                <c:pt idx="2138">
                  <c:v>0.09</c:v>
                </c:pt>
                <c:pt idx="2139">
                  <c:v>0.09</c:v>
                </c:pt>
                <c:pt idx="2140">
                  <c:v>0.09</c:v>
                </c:pt>
                <c:pt idx="2141">
                  <c:v>0.09</c:v>
                </c:pt>
                <c:pt idx="2142">
                  <c:v>0.09</c:v>
                </c:pt>
                <c:pt idx="2143">
                  <c:v>0.09</c:v>
                </c:pt>
                <c:pt idx="2144">
                  <c:v>0.09</c:v>
                </c:pt>
                <c:pt idx="2145">
                  <c:v>0.09</c:v>
                </c:pt>
                <c:pt idx="2146">
                  <c:v>0.09</c:v>
                </c:pt>
                <c:pt idx="2147">
                  <c:v>0.09</c:v>
                </c:pt>
                <c:pt idx="2148">
                  <c:v>0.09</c:v>
                </c:pt>
                <c:pt idx="2149">
                  <c:v>0.09</c:v>
                </c:pt>
                <c:pt idx="2150">
                  <c:v>0.09</c:v>
                </c:pt>
                <c:pt idx="2151">
                  <c:v>0.09</c:v>
                </c:pt>
                <c:pt idx="2152">
                  <c:v>0.09</c:v>
                </c:pt>
                <c:pt idx="2153">
                  <c:v>0.09</c:v>
                </c:pt>
                <c:pt idx="2154">
                  <c:v>0.09</c:v>
                </c:pt>
                <c:pt idx="2155">
                  <c:v>0.09</c:v>
                </c:pt>
                <c:pt idx="2156">
                  <c:v>0.09</c:v>
                </c:pt>
                <c:pt idx="2157">
                  <c:v>0.09</c:v>
                </c:pt>
                <c:pt idx="2158">
                  <c:v>0.09</c:v>
                </c:pt>
                <c:pt idx="2159">
                  <c:v>0.09</c:v>
                </c:pt>
                <c:pt idx="2160">
                  <c:v>0.09</c:v>
                </c:pt>
                <c:pt idx="2161">
                  <c:v>0.09</c:v>
                </c:pt>
                <c:pt idx="2162">
                  <c:v>0.09</c:v>
                </c:pt>
                <c:pt idx="2163">
                  <c:v>0.09</c:v>
                </c:pt>
                <c:pt idx="2164">
                  <c:v>0.09</c:v>
                </c:pt>
                <c:pt idx="2165">
                  <c:v>0.09</c:v>
                </c:pt>
                <c:pt idx="2166">
                  <c:v>0.09</c:v>
                </c:pt>
                <c:pt idx="2167">
                  <c:v>0.09</c:v>
                </c:pt>
                <c:pt idx="2168">
                  <c:v>0.09</c:v>
                </c:pt>
                <c:pt idx="2169">
                  <c:v>0.09</c:v>
                </c:pt>
                <c:pt idx="2170">
                  <c:v>0.09</c:v>
                </c:pt>
                <c:pt idx="2171">
                  <c:v>0.09</c:v>
                </c:pt>
                <c:pt idx="2172">
                  <c:v>0.09</c:v>
                </c:pt>
                <c:pt idx="2173">
                  <c:v>0.09</c:v>
                </c:pt>
                <c:pt idx="2174">
                  <c:v>0.09</c:v>
                </c:pt>
                <c:pt idx="2175">
                  <c:v>0.09</c:v>
                </c:pt>
                <c:pt idx="2176">
                  <c:v>0.09</c:v>
                </c:pt>
                <c:pt idx="2177">
                  <c:v>0.09</c:v>
                </c:pt>
                <c:pt idx="2178">
                  <c:v>0.09</c:v>
                </c:pt>
                <c:pt idx="2179">
                  <c:v>0.09</c:v>
                </c:pt>
                <c:pt idx="2180">
                  <c:v>0.09</c:v>
                </c:pt>
                <c:pt idx="2181">
                  <c:v>0.09</c:v>
                </c:pt>
                <c:pt idx="2182">
                  <c:v>0.09</c:v>
                </c:pt>
                <c:pt idx="2183">
                  <c:v>0.09</c:v>
                </c:pt>
                <c:pt idx="2184">
                  <c:v>0.09</c:v>
                </c:pt>
                <c:pt idx="2185">
                  <c:v>0.09</c:v>
                </c:pt>
                <c:pt idx="2186">
                  <c:v>0.09</c:v>
                </c:pt>
                <c:pt idx="2187">
                  <c:v>0.09</c:v>
                </c:pt>
                <c:pt idx="2188">
                  <c:v>0.09</c:v>
                </c:pt>
                <c:pt idx="2189">
                  <c:v>0.09</c:v>
                </c:pt>
                <c:pt idx="2190">
                  <c:v>0.09</c:v>
                </c:pt>
                <c:pt idx="2191">
                  <c:v>0.09</c:v>
                </c:pt>
                <c:pt idx="2192">
                  <c:v>0.09</c:v>
                </c:pt>
                <c:pt idx="2193">
                  <c:v>0.09</c:v>
                </c:pt>
                <c:pt idx="2194">
                  <c:v>0.09</c:v>
                </c:pt>
                <c:pt idx="2195">
                  <c:v>0.09</c:v>
                </c:pt>
                <c:pt idx="2196">
                  <c:v>0.09</c:v>
                </c:pt>
                <c:pt idx="2197">
                  <c:v>0.09</c:v>
                </c:pt>
                <c:pt idx="2198">
                  <c:v>0.09</c:v>
                </c:pt>
                <c:pt idx="2199">
                  <c:v>0.09</c:v>
                </c:pt>
                <c:pt idx="2200">
                  <c:v>0.09</c:v>
                </c:pt>
                <c:pt idx="2201">
                  <c:v>0.09</c:v>
                </c:pt>
                <c:pt idx="2202">
                  <c:v>0.09</c:v>
                </c:pt>
                <c:pt idx="2203">
                  <c:v>0.09</c:v>
                </c:pt>
                <c:pt idx="2204">
                  <c:v>0.09</c:v>
                </c:pt>
                <c:pt idx="2205">
                  <c:v>0.09</c:v>
                </c:pt>
                <c:pt idx="2206">
                  <c:v>0.09</c:v>
                </c:pt>
                <c:pt idx="2207">
                  <c:v>0.09</c:v>
                </c:pt>
                <c:pt idx="2208">
                  <c:v>0.09</c:v>
                </c:pt>
                <c:pt idx="2209">
                  <c:v>0.09</c:v>
                </c:pt>
                <c:pt idx="2210">
                  <c:v>0.09</c:v>
                </c:pt>
                <c:pt idx="2211">
                  <c:v>0.09</c:v>
                </c:pt>
                <c:pt idx="2212">
                  <c:v>0.09</c:v>
                </c:pt>
                <c:pt idx="2213">
                  <c:v>0.09</c:v>
                </c:pt>
                <c:pt idx="2214">
                  <c:v>0.09</c:v>
                </c:pt>
                <c:pt idx="2215">
                  <c:v>0.09</c:v>
                </c:pt>
                <c:pt idx="2216">
                  <c:v>0.09</c:v>
                </c:pt>
                <c:pt idx="2217">
                  <c:v>0.09</c:v>
                </c:pt>
                <c:pt idx="2218">
                  <c:v>0.09</c:v>
                </c:pt>
                <c:pt idx="2219">
                  <c:v>0.09</c:v>
                </c:pt>
                <c:pt idx="2220">
                  <c:v>0.09</c:v>
                </c:pt>
                <c:pt idx="2221">
                  <c:v>0.09</c:v>
                </c:pt>
                <c:pt idx="2222">
                  <c:v>0.09</c:v>
                </c:pt>
                <c:pt idx="2223">
                  <c:v>0.09</c:v>
                </c:pt>
                <c:pt idx="2224">
                  <c:v>0.09</c:v>
                </c:pt>
                <c:pt idx="2225">
                  <c:v>0.09</c:v>
                </c:pt>
                <c:pt idx="2226">
                  <c:v>0.09</c:v>
                </c:pt>
                <c:pt idx="2227">
                  <c:v>0.09</c:v>
                </c:pt>
                <c:pt idx="2228">
                  <c:v>0.09</c:v>
                </c:pt>
                <c:pt idx="2229">
                  <c:v>0.09</c:v>
                </c:pt>
                <c:pt idx="2230">
                  <c:v>0.09</c:v>
                </c:pt>
                <c:pt idx="2231">
                  <c:v>0.09</c:v>
                </c:pt>
                <c:pt idx="2232">
                  <c:v>0.09</c:v>
                </c:pt>
                <c:pt idx="2233">
                  <c:v>0.09</c:v>
                </c:pt>
                <c:pt idx="2234">
                  <c:v>0.09</c:v>
                </c:pt>
                <c:pt idx="2235">
                  <c:v>0.09</c:v>
                </c:pt>
                <c:pt idx="2236">
                  <c:v>0.09</c:v>
                </c:pt>
                <c:pt idx="2237">
                  <c:v>0.09</c:v>
                </c:pt>
                <c:pt idx="2238">
                  <c:v>0.09</c:v>
                </c:pt>
                <c:pt idx="2239">
                  <c:v>0.09</c:v>
                </c:pt>
                <c:pt idx="2240">
                  <c:v>0.09</c:v>
                </c:pt>
                <c:pt idx="2241">
                  <c:v>0.09</c:v>
                </c:pt>
                <c:pt idx="2242">
                  <c:v>0.09</c:v>
                </c:pt>
                <c:pt idx="2243">
                  <c:v>0.09</c:v>
                </c:pt>
                <c:pt idx="2244">
                  <c:v>0.09</c:v>
                </c:pt>
                <c:pt idx="2245">
                  <c:v>0.09</c:v>
                </c:pt>
                <c:pt idx="2246">
                  <c:v>0.09</c:v>
                </c:pt>
                <c:pt idx="2247">
                  <c:v>0.09</c:v>
                </c:pt>
                <c:pt idx="2248">
                  <c:v>0.09</c:v>
                </c:pt>
                <c:pt idx="2249">
                  <c:v>0.09</c:v>
                </c:pt>
                <c:pt idx="2250">
                  <c:v>0.09</c:v>
                </c:pt>
                <c:pt idx="2251">
                  <c:v>0.09</c:v>
                </c:pt>
                <c:pt idx="2252">
                  <c:v>0.09</c:v>
                </c:pt>
                <c:pt idx="2253">
                  <c:v>0.09</c:v>
                </c:pt>
                <c:pt idx="2254">
                  <c:v>0.09</c:v>
                </c:pt>
                <c:pt idx="2255">
                  <c:v>0.09</c:v>
                </c:pt>
                <c:pt idx="2256">
                  <c:v>0.09</c:v>
                </c:pt>
                <c:pt idx="2257">
                  <c:v>0.09</c:v>
                </c:pt>
                <c:pt idx="2258">
                  <c:v>0.09</c:v>
                </c:pt>
                <c:pt idx="2259">
                  <c:v>0.09</c:v>
                </c:pt>
                <c:pt idx="2260">
                  <c:v>0.09</c:v>
                </c:pt>
                <c:pt idx="2261">
                  <c:v>0.09</c:v>
                </c:pt>
                <c:pt idx="2262">
                  <c:v>0.09</c:v>
                </c:pt>
                <c:pt idx="2263">
                  <c:v>0.09</c:v>
                </c:pt>
                <c:pt idx="2264">
                  <c:v>0.09</c:v>
                </c:pt>
                <c:pt idx="2265">
                  <c:v>0.09</c:v>
                </c:pt>
                <c:pt idx="2266">
                  <c:v>0.09</c:v>
                </c:pt>
                <c:pt idx="2267">
                  <c:v>0.09</c:v>
                </c:pt>
                <c:pt idx="2268">
                  <c:v>0.09</c:v>
                </c:pt>
                <c:pt idx="2269">
                  <c:v>0.09</c:v>
                </c:pt>
                <c:pt idx="2270">
                  <c:v>0.09</c:v>
                </c:pt>
                <c:pt idx="2271">
                  <c:v>0.09</c:v>
                </c:pt>
                <c:pt idx="2272">
                  <c:v>0.09</c:v>
                </c:pt>
                <c:pt idx="2273">
                  <c:v>0.09</c:v>
                </c:pt>
                <c:pt idx="2274">
                  <c:v>0.09</c:v>
                </c:pt>
                <c:pt idx="2275">
                  <c:v>0.09</c:v>
                </c:pt>
                <c:pt idx="2276">
                  <c:v>0.09</c:v>
                </c:pt>
                <c:pt idx="2277">
                  <c:v>0.09</c:v>
                </c:pt>
                <c:pt idx="2278">
                  <c:v>0.09</c:v>
                </c:pt>
                <c:pt idx="2279">
                  <c:v>0.09</c:v>
                </c:pt>
                <c:pt idx="2280">
                  <c:v>0.09</c:v>
                </c:pt>
                <c:pt idx="2281">
                  <c:v>0.09</c:v>
                </c:pt>
                <c:pt idx="2282">
                  <c:v>0.09</c:v>
                </c:pt>
                <c:pt idx="2283">
                  <c:v>0.09</c:v>
                </c:pt>
                <c:pt idx="2284">
                  <c:v>0.09</c:v>
                </c:pt>
                <c:pt idx="2285">
                  <c:v>0.09</c:v>
                </c:pt>
                <c:pt idx="2286">
                  <c:v>0.09</c:v>
                </c:pt>
                <c:pt idx="2287">
                  <c:v>0.09</c:v>
                </c:pt>
                <c:pt idx="2288">
                  <c:v>0.09</c:v>
                </c:pt>
                <c:pt idx="2289">
                  <c:v>0.09</c:v>
                </c:pt>
                <c:pt idx="2290">
                  <c:v>0.09</c:v>
                </c:pt>
                <c:pt idx="2291">
                  <c:v>0.09</c:v>
                </c:pt>
                <c:pt idx="2292">
                  <c:v>0.09</c:v>
                </c:pt>
                <c:pt idx="2293">
                  <c:v>0.09</c:v>
                </c:pt>
                <c:pt idx="2294">
                  <c:v>0.09</c:v>
                </c:pt>
                <c:pt idx="2295">
                  <c:v>0.09</c:v>
                </c:pt>
                <c:pt idx="2296">
                  <c:v>0.09</c:v>
                </c:pt>
                <c:pt idx="2297">
                  <c:v>0.09</c:v>
                </c:pt>
                <c:pt idx="2298">
                  <c:v>0.09</c:v>
                </c:pt>
                <c:pt idx="2299">
                  <c:v>0.09</c:v>
                </c:pt>
                <c:pt idx="2300">
                  <c:v>0.09</c:v>
                </c:pt>
                <c:pt idx="2301">
                  <c:v>0.09</c:v>
                </c:pt>
                <c:pt idx="2302">
                  <c:v>0.09</c:v>
                </c:pt>
                <c:pt idx="2303">
                  <c:v>0.09</c:v>
                </c:pt>
                <c:pt idx="2304">
                  <c:v>0.09</c:v>
                </c:pt>
                <c:pt idx="2305">
                  <c:v>0.09</c:v>
                </c:pt>
                <c:pt idx="2306">
                  <c:v>0.09</c:v>
                </c:pt>
                <c:pt idx="2307">
                  <c:v>0.09</c:v>
                </c:pt>
                <c:pt idx="2308">
                  <c:v>0.09</c:v>
                </c:pt>
                <c:pt idx="2309">
                  <c:v>0.09</c:v>
                </c:pt>
                <c:pt idx="2310">
                  <c:v>0.09</c:v>
                </c:pt>
                <c:pt idx="2311">
                  <c:v>0.09</c:v>
                </c:pt>
                <c:pt idx="2312">
                  <c:v>0.09</c:v>
                </c:pt>
                <c:pt idx="2313">
                  <c:v>0.09</c:v>
                </c:pt>
                <c:pt idx="2314">
                  <c:v>0.09</c:v>
                </c:pt>
                <c:pt idx="2315">
                  <c:v>0.09</c:v>
                </c:pt>
                <c:pt idx="2316">
                  <c:v>0.09</c:v>
                </c:pt>
                <c:pt idx="2317">
                  <c:v>0.09</c:v>
                </c:pt>
                <c:pt idx="2318">
                  <c:v>0.09</c:v>
                </c:pt>
                <c:pt idx="2319">
                  <c:v>0.09</c:v>
                </c:pt>
                <c:pt idx="2320">
                  <c:v>0.09</c:v>
                </c:pt>
                <c:pt idx="2321">
                  <c:v>0.09</c:v>
                </c:pt>
                <c:pt idx="2322">
                  <c:v>0.09</c:v>
                </c:pt>
                <c:pt idx="2323">
                  <c:v>0.09</c:v>
                </c:pt>
                <c:pt idx="2324">
                  <c:v>0.09</c:v>
                </c:pt>
                <c:pt idx="2325">
                  <c:v>0.09</c:v>
                </c:pt>
                <c:pt idx="2326">
                  <c:v>0.09</c:v>
                </c:pt>
                <c:pt idx="2327">
                  <c:v>0.09</c:v>
                </c:pt>
                <c:pt idx="2328">
                  <c:v>0.09</c:v>
                </c:pt>
                <c:pt idx="2329">
                  <c:v>0.09</c:v>
                </c:pt>
                <c:pt idx="2330">
                  <c:v>0.09</c:v>
                </c:pt>
                <c:pt idx="2331">
                  <c:v>0.09</c:v>
                </c:pt>
                <c:pt idx="2332">
                  <c:v>0.09</c:v>
                </c:pt>
                <c:pt idx="2333">
                  <c:v>0.09</c:v>
                </c:pt>
                <c:pt idx="2334">
                  <c:v>0.09</c:v>
                </c:pt>
                <c:pt idx="2335">
                  <c:v>0.09</c:v>
                </c:pt>
                <c:pt idx="2336">
                  <c:v>0.09</c:v>
                </c:pt>
                <c:pt idx="2337">
                  <c:v>0.09</c:v>
                </c:pt>
                <c:pt idx="2338">
                  <c:v>0.09</c:v>
                </c:pt>
                <c:pt idx="2339">
                  <c:v>0.09</c:v>
                </c:pt>
                <c:pt idx="2340">
                  <c:v>0.09</c:v>
                </c:pt>
                <c:pt idx="2341">
                  <c:v>0.09</c:v>
                </c:pt>
                <c:pt idx="2342">
                  <c:v>0.09</c:v>
                </c:pt>
                <c:pt idx="2343">
                  <c:v>0.09</c:v>
                </c:pt>
                <c:pt idx="2344">
                  <c:v>0.09</c:v>
                </c:pt>
                <c:pt idx="2345">
                  <c:v>0.09</c:v>
                </c:pt>
                <c:pt idx="2346">
                  <c:v>0.09</c:v>
                </c:pt>
                <c:pt idx="2347">
                  <c:v>0.09</c:v>
                </c:pt>
                <c:pt idx="2348">
                  <c:v>0.09</c:v>
                </c:pt>
                <c:pt idx="2349">
                  <c:v>0.09</c:v>
                </c:pt>
                <c:pt idx="2350">
                  <c:v>0.09</c:v>
                </c:pt>
                <c:pt idx="2351">
                  <c:v>0.09</c:v>
                </c:pt>
                <c:pt idx="2352">
                  <c:v>0.09</c:v>
                </c:pt>
                <c:pt idx="2353">
                  <c:v>0.09</c:v>
                </c:pt>
                <c:pt idx="2354">
                  <c:v>0.09</c:v>
                </c:pt>
                <c:pt idx="2355">
                  <c:v>0.09</c:v>
                </c:pt>
                <c:pt idx="2356">
                  <c:v>0.09</c:v>
                </c:pt>
                <c:pt idx="2357">
                  <c:v>0.09</c:v>
                </c:pt>
                <c:pt idx="2358">
                  <c:v>0.09</c:v>
                </c:pt>
                <c:pt idx="2359">
                  <c:v>0.09</c:v>
                </c:pt>
                <c:pt idx="2360">
                  <c:v>0.09</c:v>
                </c:pt>
                <c:pt idx="2361">
                  <c:v>0.09</c:v>
                </c:pt>
                <c:pt idx="2362">
                  <c:v>0.09</c:v>
                </c:pt>
                <c:pt idx="2363">
                  <c:v>0.09</c:v>
                </c:pt>
                <c:pt idx="2364">
                  <c:v>0.09</c:v>
                </c:pt>
                <c:pt idx="2365">
                  <c:v>0.09</c:v>
                </c:pt>
                <c:pt idx="2366">
                  <c:v>0.09</c:v>
                </c:pt>
                <c:pt idx="2367">
                  <c:v>0.09</c:v>
                </c:pt>
                <c:pt idx="2368">
                  <c:v>0.09</c:v>
                </c:pt>
                <c:pt idx="2369">
                  <c:v>0.09</c:v>
                </c:pt>
                <c:pt idx="2370">
                  <c:v>0.09</c:v>
                </c:pt>
                <c:pt idx="2371">
                  <c:v>0.09</c:v>
                </c:pt>
                <c:pt idx="2372">
                  <c:v>0.09</c:v>
                </c:pt>
                <c:pt idx="2373">
                  <c:v>0.09</c:v>
                </c:pt>
                <c:pt idx="2374">
                  <c:v>0.09</c:v>
                </c:pt>
                <c:pt idx="2375">
                  <c:v>0.09</c:v>
                </c:pt>
                <c:pt idx="2376">
                  <c:v>0.09</c:v>
                </c:pt>
                <c:pt idx="2377">
                  <c:v>0.09</c:v>
                </c:pt>
                <c:pt idx="2378">
                  <c:v>0.09</c:v>
                </c:pt>
                <c:pt idx="2379">
                  <c:v>0.09</c:v>
                </c:pt>
                <c:pt idx="2380">
                  <c:v>0.09</c:v>
                </c:pt>
                <c:pt idx="2381">
                  <c:v>0.09</c:v>
                </c:pt>
                <c:pt idx="2382">
                  <c:v>0.09</c:v>
                </c:pt>
                <c:pt idx="2383">
                  <c:v>0.09</c:v>
                </c:pt>
                <c:pt idx="2384">
                  <c:v>0.09</c:v>
                </c:pt>
                <c:pt idx="2385">
                  <c:v>0.09</c:v>
                </c:pt>
                <c:pt idx="2386">
                  <c:v>0.09</c:v>
                </c:pt>
                <c:pt idx="2387">
                  <c:v>0.09</c:v>
                </c:pt>
                <c:pt idx="2388">
                  <c:v>0.09</c:v>
                </c:pt>
                <c:pt idx="2389">
                  <c:v>0.09</c:v>
                </c:pt>
                <c:pt idx="2390">
                  <c:v>0.09</c:v>
                </c:pt>
                <c:pt idx="2391">
                  <c:v>0.09</c:v>
                </c:pt>
                <c:pt idx="2392">
                  <c:v>0.09</c:v>
                </c:pt>
                <c:pt idx="2393">
                  <c:v>0.09</c:v>
                </c:pt>
                <c:pt idx="2394">
                  <c:v>0.09</c:v>
                </c:pt>
                <c:pt idx="2395">
                  <c:v>0.09</c:v>
                </c:pt>
                <c:pt idx="2396">
                  <c:v>0.09</c:v>
                </c:pt>
                <c:pt idx="2397">
                  <c:v>0.09</c:v>
                </c:pt>
                <c:pt idx="2398">
                  <c:v>0.09</c:v>
                </c:pt>
                <c:pt idx="2399">
                  <c:v>0.09</c:v>
                </c:pt>
                <c:pt idx="2400">
                  <c:v>0.09</c:v>
                </c:pt>
                <c:pt idx="2401">
                  <c:v>0.09</c:v>
                </c:pt>
                <c:pt idx="2402">
                  <c:v>0.09</c:v>
                </c:pt>
                <c:pt idx="2403">
                  <c:v>0.09</c:v>
                </c:pt>
                <c:pt idx="2404">
                  <c:v>0.09</c:v>
                </c:pt>
                <c:pt idx="2405">
                  <c:v>0.1</c:v>
                </c:pt>
                <c:pt idx="2406">
                  <c:v>0.11</c:v>
                </c:pt>
                <c:pt idx="2407">
                  <c:v>0.12</c:v>
                </c:pt>
                <c:pt idx="2408">
                  <c:v>0.12</c:v>
                </c:pt>
                <c:pt idx="2409">
                  <c:v>0.13</c:v>
                </c:pt>
                <c:pt idx="2410">
                  <c:v>0.13</c:v>
                </c:pt>
                <c:pt idx="2411">
                  <c:v>0.13</c:v>
                </c:pt>
                <c:pt idx="2412">
                  <c:v>0.13</c:v>
                </c:pt>
                <c:pt idx="2413">
                  <c:v>0.13</c:v>
                </c:pt>
                <c:pt idx="2414">
                  <c:v>0.13</c:v>
                </c:pt>
                <c:pt idx="2415">
                  <c:v>0.12</c:v>
                </c:pt>
                <c:pt idx="2416">
                  <c:v>0.12</c:v>
                </c:pt>
                <c:pt idx="2417">
                  <c:v>0.11</c:v>
                </c:pt>
                <c:pt idx="2418">
                  <c:v>0.11</c:v>
                </c:pt>
                <c:pt idx="2419">
                  <c:v>0.1</c:v>
                </c:pt>
                <c:pt idx="2420">
                  <c:v>0.1</c:v>
                </c:pt>
                <c:pt idx="2421">
                  <c:v>0.1</c:v>
                </c:pt>
                <c:pt idx="2422">
                  <c:v>0.1</c:v>
                </c:pt>
                <c:pt idx="2423">
                  <c:v>0.1</c:v>
                </c:pt>
                <c:pt idx="2424">
                  <c:v>0.09</c:v>
                </c:pt>
                <c:pt idx="2425">
                  <c:v>0.09</c:v>
                </c:pt>
                <c:pt idx="2426">
                  <c:v>0.09</c:v>
                </c:pt>
                <c:pt idx="2427">
                  <c:v>0.09</c:v>
                </c:pt>
                <c:pt idx="2428">
                  <c:v>0.09</c:v>
                </c:pt>
                <c:pt idx="2429">
                  <c:v>0.09</c:v>
                </c:pt>
                <c:pt idx="2430">
                  <c:v>0.09</c:v>
                </c:pt>
                <c:pt idx="2431">
                  <c:v>0.09</c:v>
                </c:pt>
                <c:pt idx="2432">
                  <c:v>0.09</c:v>
                </c:pt>
                <c:pt idx="2433">
                  <c:v>0.09</c:v>
                </c:pt>
                <c:pt idx="2434">
                  <c:v>0.09</c:v>
                </c:pt>
                <c:pt idx="2435">
                  <c:v>0.09</c:v>
                </c:pt>
                <c:pt idx="2436">
                  <c:v>0.09</c:v>
                </c:pt>
                <c:pt idx="2437">
                  <c:v>0.09</c:v>
                </c:pt>
                <c:pt idx="2438">
                  <c:v>0.09</c:v>
                </c:pt>
                <c:pt idx="2439">
                  <c:v>0.09</c:v>
                </c:pt>
                <c:pt idx="2440">
                  <c:v>0.09</c:v>
                </c:pt>
                <c:pt idx="2441">
                  <c:v>0.09</c:v>
                </c:pt>
                <c:pt idx="2442">
                  <c:v>0.09</c:v>
                </c:pt>
                <c:pt idx="2443">
                  <c:v>0.09</c:v>
                </c:pt>
                <c:pt idx="2444">
                  <c:v>0.09</c:v>
                </c:pt>
                <c:pt idx="2445">
                  <c:v>0.09</c:v>
                </c:pt>
                <c:pt idx="2446">
                  <c:v>0.09</c:v>
                </c:pt>
                <c:pt idx="2447">
                  <c:v>0.09</c:v>
                </c:pt>
                <c:pt idx="2448">
                  <c:v>0.09</c:v>
                </c:pt>
                <c:pt idx="2449">
                  <c:v>0.09</c:v>
                </c:pt>
                <c:pt idx="2450">
                  <c:v>0.09</c:v>
                </c:pt>
                <c:pt idx="2451">
                  <c:v>0.09</c:v>
                </c:pt>
                <c:pt idx="2452">
                  <c:v>0.09</c:v>
                </c:pt>
                <c:pt idx="2453">
                  <c:v>0.09</c:v>
                </c:pt>
                <c:pt idx="2454">
                  <c:v>0.09</c:v>
                </c:pt>
                <c:pt idx="2455">
                  <c:v>0.09</c:v>
                </c:pt>
                <c:pt idx="2456">
                  <c:v>0.09</c:v>
                </c:pt>
                <c:pt idx="2457">
                  <c:v>0.09</c:v>
                </c:pt>
                <c:pt idx="2458">
                  <c:v>0.09</c:v>
                </c:pt>
                <c:pt idx="2459">
                  <c:v>0.09</c:v>
                </c:pt>
                <c:pt idx="2460">
                  <c:v>0.09</c:v>
                </c:pt>
                <c:pt idx="2461">
                  <c:v>0.09</c:v>
                </c:pt>
                <c:pt idx="2462">
                  <c:v>0.09</c:v>
                </c:pt>
                <c:pt idx="2463">
                  <c:v>0.09</c:v>
                </c:pt>
                <c:pt idx="2464">
                  <c:v>0.09</c:v>
                </c:pt>
                <c:pt idx="2465">
                  <c:v>0.09</c:v>
                </c:pt>
                <c:pt idx="2466">
                  <c:v>0.09</c:v>
                </c:pt>
                <c:pt idx="2467">
                  <c:v>0.09</c:v>
                </c:pt>
                <c:pt idx="2468">
                  <c:v>0.09</c:v>
                </c:pt>
                <c:pt idx="2469">
                  <c:v>0.09</c:v>
                </c:pt>
                <c:pt idx="2470">
                  <c:v>0.09</c:v>
                </c:pt>
                <c:pt idx="2471">
                  <c:v>0.09</c:v>
                </c:pt>
                <c:pt idx="2472">
                  <c:v>0.09</c:v>
                </c:pt>
                <c:pt idx="2473">
                  <c:v>0.09</c:v>
                </c:pt>
                <c:pt idx="2474">
                  <c:v>0.09</c:v>
                </c:pt>
                <c:pt idx="2475">
                  <c:v>0.09</c:v>
                </c:pt>
                <c:pt idx="2476">
                  <c:v>0.09</c:v>
                </c:pt>
                <c:pt idx="2477">
                  <c:v>0.09</c:v>
                </c:pt>
                <c:pt idx="2478">
                  <c:v>0.09</c:v>
                </c:pt>
                <c:pt idx="2479">
                  <c:v>0.09</c:v>
                </c:pt>
                <c:pt idx="2480">
                  <c:v>0.09</c:v>
                </c:pt>
                <c:pt idx="2481">
                  <c:v>0.09</c:v>
                </c:pt>
                <c:pt idx="2482">
                  <c:v>0.09</c:v>
                </c:pt>
                <c:pt idx="2483">
                  <c:v>0.09</c:v>
                </c:pt>
                <c:pt idx="2484">
                  <c:v>0.09</c:v>
                </c:pt>
                <c:pt idx="2485">
                  <c:v>0.09</c:v>
                </c:pt>
                <c:pt idx="2486">
                  <c:v>0.09</c:v>
                </c:pt>
                <c:pt idx="2487">
                  <c:v>0.09</c:v>
                </c:pt>
                <c:pt idx="2488">
                  <c:v>0.09</c:v>
                </c:pt>
                <c:pt idx="2489">
                  <c:v>0.09</c:v>
                </c:pt>
                <c:pt idx="2490">
                  <c:v>0.09</c:v>
                </c:pt>
                <c:pt idx="2491">
                  <c:v>0.09</c:v>
                </c:pt>
                <c:pt idx="2492">
                  <c:v>0.09</c:v>
                </c:pt>
                <c:pt idx="2493">
                  <c:v>0.09</c:v>
                </c:pt>
                <c:pt idx="2494">
                  <c:v>0.09</c:v>
                </c:pt>
                <c:pt idx="2495">
                  <c:v>0.09</c:v>
                </c:pt>
                <c:pt idx="2496">
                  <c:v>0.09</c:v>
                </c:pt>
                <c:pt idx="2497">
                  <c:v>0.09</c:v>
                </c:pt>
                <c:pt idx="2498">
                  <c:v>0.09</c:v>
                </c:pt>
                <c:pt idx="2499">
                  <c:v>0.09</c:v>
                </c:pt>
                <c:pt idx="2500">
                  <c:v>0.09</c:v>
                </c:pt>
                <c:pt idx="2501">
                  <c:v>0.09</c:v>
                </c:pt>
                <c:pt idx="2502">
                  <c:v>0.09</c:v>
                </c:pt>
                <c:pt idx="2503">
                  <c:v>0.09</c:v>
                </c:pt>
                <c:pt idx="2504">
                  <c:v>0.09</c:v>
                </c:pt>
                <c:pt idx="2505">
                  <c:v>0.09</c:v>
                </c:pt>
                <c:pt idx="2506">
                  <c:v>0.09</c:v>
                </c:pt>
                <c:pt idx="2507">
                  <c:v>0.09</c:v>
                </c:pt>
                <c:pt idx="2508">
                  <c:v>0.09</c:v>
                </c:pt>
                <c:pt idx="2509">
                  <c:v>0.09</c:v>
                </c:pt>
                <c:pt idx="2510">
                  <c:v>0.09</c:v>
                </c:pt>
                <c:pt idx="2511">
                  <c:v>0.09</c:v>
                </c:pt>
                <c:pt idx="2512">
                  <c:v>0.09</c:v>
                </c:pt>
                <c:pt idx="2513">
                  <c:v>0.09</c:v>
                </c:pt>
                <c:pt idx="2514">
                  <c:v>0.09</c:v>
                </c:pt>
                <c:pt idx="2515">
                  <c:v>0.09</c:v>
                </c:pt>
                <c:pt idx="2516">
                  <c:v>0.09</c:v>
                </c:pt>
                <c:pt idx="2517">
                  <c:v>0.09</c:v>
                </c:pt>
                <c:pt idx="2518">
                  <c:v>0.09</c:v>
                </c:pt>
                <c:pt idx="2519">
                  <c:v>0.09</c:v>
                </c:pt>
                <c:pt idx="2520">
                  <c:v>0.09</c:v>
                </c:pt>
                <c:pt idx="2521">
                  <c:v>0.09</c:v>
                </c:pt>
                <c:pt idx="2522">
                  <c:v>0.09</c:v>
                </c:pt>
                <c:pt idx="2523">
                  <c:v>0.09</c:v>
                </c:pt>
                <c:pt idx="2524">
                  <c:v>0.09</c:v>
                </c:pt>
                <c:pt idx="2525">
                  <c:v>0.09</c:v>
                </c:pt>
                <c:pt idx="2526">
                  <c:v>0.09</c:v>
                </c:pt>
                <c:pt idx="2527">
                  <c:v>0.09</c:v>
                </c:pt>
                <c:pt idx="2528">
                  <c:v>0.09</c:v>
                </c:pt>
                <c:pt idx="2529">
                  <c:v>0.09</c:v>
                </c:pt>
                <c:pt idx="2530">
                  <c:v>0.09</c:v>
                </c:pt>
                <c:pt idx="2531">
                  <c:v>0.09</c:v>
                </c:pt>
                <c:pt idx="2532">
                  <c:v>0.09</c:v>
                </c:pt>
                <c:pt idx="2533">
                  <c:v>0.09</c:v>
                </c:pt>
                <c:pt idx="2534">
                  <c:v>0.09</c:v>
                </c:pt>
                <c:pt idx="2535">
                  <c:v>0.09</c:v>
                </c:pt>
                <c:pt idx="2536">
                  <c:v>0.09</c:v>
                </c:pt>
                <c:pt idx="2537">
                  <c:v>0.09</c:v>
                </c:pt>
                <c:pt idx="2538">
                  <c:v>0.09</c:v>
                </c:pt>
                <c:pt idx="2539">
                  <c:v>0.09</c:v>
                </c:pt>
                <c:pt idx="2540">
                  <c:v>0.09</c:v>
                </c:pt>
                <c:pt idx="2541">
                  <c:v>0.09</c:v>
                </c:pt>
                <c:pt idx="2542">
                  <c:v>0.09</c:v>
                </c:pt>
                <c:pt idx="2543">
                  <c:v>0.09</c:v>
                </c:pt>
                <c:pt idx="2544">
                  <c:v>0.09</c:v>
                </c:pt>
                <c:pt idx="2545">
                  <c:v>0.09</c:v>
                </c:pt>
                <c:pt idx="2546">
                  <c:v>0.09</c:v>
                </c:pt>
                <c:pt idx="2547">
                  <c:v>0.09</c:v>
                </c:pt>
                <c:pt idx="2548">
                  <c:v>0.09</c:v>
                </c:pt>
                <c:pt idx="2549">
                  <c:v>0.09</c:v>
                </c:pt>
                <c:pt idx="2550">
                  <c:v>0.09</c:v>
                </c:pt>
                <c:pt idx="2551">
                  <c:v>0.09</c:v>
                </c:pt>
                <c:pt idx="2552">
                  <c:v>0.09</c:v>
                </c:pt>
                <c:pt idx="2553">
                  <c:v>0.09</c:v>
                </c:pt>
                <c:pt idx="2554">
                  <c:v>0.09</c:v>
                </c:pt>
                <c:pt idx="2555">
                  <c:v>0.09</c:v>
                </c:pt>
                <c:pt idx="2556">
                  <c:v>0.09</c:v>
                </c:pt>
                <c:pt idx="2557">
                  <c:v>0.09</c:v>
                </c:pt>
                <c:pt idx="2558">
                  <c:v>0.09</c:v>
                </c:pt>
                <c:pt idx="2559">
                  <c:v>0.09</c:v>
                </c:pt>
                <c:pt idx="2560">
                  <c:v>0.09</c:v>
                </c:pt>
                <c:pt idx="2561">
                  <c:v>0.09</c:v>
                </c:pt>
                <c:pt idx="2562">
                  <c:v>0.09</c:v>
                </c:pt>
                <c:pt idx="2563">
                  <c:v>0.09</c:v>
                </c:pt>
                <c:pt idx="2564">
                  <c:v>0.09</c:v>
                </c:pt>
                <c:pt idx="2565">
                  <c:v>0.09</c:v>
                </c:pt>
                <c:pt idx="2566">
                  <c:v>0.09</c:v>
                </c:pt>
                <c:pt idx="2567">
                  <c:v>0.09</c:v>
                </c:pt>
                <c:pt idx="2568">
                  <c:v>0.09</c:v>
                </c:pt>
                <c:pt idx="2569">
                  <c:v>0.09</c:v>
                </c:pt>
                <c:pt idx="2570">
                  <c:v>0.09</c:v>
                </c:pt>
                <c:pt idx="2571">
                  <c:v>0.09</c:v>
                </c:pt>
                <c:pt idx="2572">
                  <c:v>0.09</c:v>
                </c:pt>
                <c:pt idx="2573">
                  <c:v>0.09</c:v>
                </c:pt>
                <c:pt idx="2574">
                  <c:v>0.09</c:v>
                </c:pt>
                <c:pt idx="2575">
                  <c:v>0.09</c:v>
                </c:pt>
                <c:pt idx="2576">
                  <c:v>0.09</c:v>
                </c:pt>
                <c:pt idx="2577">
                  <c:v>0.09</c:v>
                </c:pt>
                <c:pt idx="2578">
                  <c:v>0.09</c:v>
                </c:pt>
                <c:pt idx="2579">
                  <c:v>0.09</c:v>
                </c:pt>
                <c:pt idx="2580">
                  <c:v>0.09</c:v>
                </c:pt>
                <c:pt idx="2581">
                  <c:v>0.09</c:v>
                </c:pt>
                <c:pt idx="2582">
                  <c:v>0.09</c:v>
                </c:pt>
                <c:pt idx="2583">
                  <c:v>0.09</c:v>
                </c:pt>
                <c:pt idx="2584">
                  <c:v>0.09</c:v>
                </c:pt>
                <c:pt idx="2585">
                  <c:v>0.09</c:v>
                </c:pt>
                <c:pt idx="2586">
                  <c:v>0.09</c:v>
                </c:pt>
                <c:pt idx="2587">
                  <c:v>0.09</c:v>
                </c:pt>
                <c:pt idx="2588">
                  <c:v>0.09</c:v>
                </c:pt>
                <c:pt idx="2589">
                  <c:v>0.09</c:v>
                </c:pt>
                <c:pt idx="2590">
                  <c:v>0.09</c:v>
                </c:pt>
                <c:pt idx="2591">
                  <c:v>0.09</c:v>
                </c:pt>
                <c:pt idx="2592">
                  <c:v>0.09</c:v>
                </c:pt>
                <c:pt idx="2593">
                  <c:v>0.09</c:v>
                </c:pt>
                <c:pt idx="2594">
                  <c:v>0.09</c:v>
                </c:pt>
                <c:pt idx="2595">
                  <c:v>0.09</c:v>
                </c:pt>
                <c:pt idx="2596">
                  <c:v>0.09</c:v>
                </c:pt>
                <c:pt idx="2597">
                  <c:v>0.09</c:v>
                </c:pt>
                <c:pt idx="2598">
                  <c:v>0.09</c:v>
                </c:pt>
                <c:pt idx="2599">
                  <c:v>0.09</c:v>
                </c:pt>
                <c:pt idx="2600">
                  <c:v>0.09</c:v>
                </c:pt>
                <c:pt idx="2601">
                  <c:v>0.09</c:v>
                </c:pt>
                <c:pt idx="2602">
                  <c:v>0.09</c:v>
                </c:pt>
                <c:pt idx="2603">
                  <c:v>0.09</c:v>
                </c:pt>
                <c:pt idx="2604">
                  <c:v>0.09</c:v>
                </c:pt>
                <c:pt idx="2605">
                  <c:v>0.09</c:v>
                </c:pt>
                <c:pt idx="2606">
                  <c:v>0.09</c:v>
                </c:pt>
                <c:pt idx="2607">
                  <c:v>0.09</c:v>
                </c:pt>
                <c:pt idx="2608">
                  <c:v>0.09</c:v>
                </c:pt>
                <c:pt idx="2609">
                  <c:v>0.09</c:v>
                </c:pt>
                <c:pt idx="2610">
                  <c:v>0.09</c:v>
                </c:pt>
                <c:pt idx="2611">
                  <c:v>0.09</c:v>
                </c:pt>
                <c:pt idx="2612">
                  <c:v>0.09</c:v>
                </c:pt>
                <c:pt idx="2613">
                  <c:v>0.09</c:v>
                </c:pt>
                <c:pt idx="2614">
                  <c:v>0.09</c:v>
                </c:pt>
                <c:pt idx="2615">
                  <c:v>0.09</c:v>
                </c:pt>
                <c:pt idx="2616">
                  <c:v>0.09</c:v>
                </c:pt>
                <c:pt idx="2617">
                  <c:v>0.09</c:v>
                </c:pt>
                <c:pt idx="2618">
                  <c:v>0.09</c:v>
                </c:pt>
                <c:pt idx="2619">
                  <c:v>0.09</c:v>
                </c:pt>
                <c:pt idx="2620">
                  <c:v>0.09</c:v>
                </c:pt>
                <c:pt idx="2621">
                  <c:v>0.09</c:v>
                </c:pt>
                <c:pt idx="2622">
                  <c:v>0.09</c:v>
                </c:pt>
                <c:pt idx="2623">
                  <c:v>0.09</c:v>
                </c:pt>
                <c:pt idx="2624">
                  <c:v>0.09</c:v>
                </c:pt>
                <c:pt idx="2625">
                  <c:v>0.09</c:v>
                </c:pt>
                <c:pt idx="2626">
                  <c:v>0.09</c:v>
                </c:pt>
                <c:pt idx="2627">
                  <c:v>0.09</c:v>
                </c:pt>
                <c:pt idx="2628">
                  <c:v>0.09</c:v>
                </c:pt>
                <c:pt idx="2629">
                  <c:v>0.09</c:v>
                </c:pt>
                <c:pt idx="2630">
                  <c:v>0.09</c:v>
                </c:pt>
                <c:pt idx="2631">
                  <c:v>0.09</c:v>
                </c:pt>
                <c:pt idx="2632">
                  <c:v>0.09</c:v>
                </c:pt>
                <c:pt idx="2633">
                  <c:v>0.09</c:v>
                </c:pt>
                <c:pt idx="2634">
                  <c:v>0.09</c:v>
                </c:pt>
                <c:pt idx="2635">
                  <c:v>0.09</c:v>
                </c:pt>
                <c:pt idx="2636">
                  <c:v>0.09</c:v>
                </c:pt>
                <c:pt idx="2637">
                  <c:v>0.09</c:v>
                </c:pt>
                <c:pt idx="2638">
                  <c:v>0.09</c:v>
                </c:pt>
                <c:pt idx="2639">
                  <c:v>0.09</c:v>
                </c:pt>
                <c:pt idx="2640">
                  <c:v>0.09</c:v>
                </c:pt>
                <c:pt idx="2641">
                  <c:v>0.09</c:v>
                </c:pt>
                <c:pt idx="2642">
                  <c:v>0.09</c:v>
                </c:pt>
                <c:pt idx="2643">
                  <c:v>0.09</c:v>
                </c:pt>
                <c:pt idx="2644">
                  <c:v>0.09</c:v>
                </c:pt>
                <c:pt idx="2645">
                  <c:v>0.09</c:v>
                </c:pt>
                <c:pt idx="2646">
                  <c:v>0.09</c:v>
                </c:pt>
                <c:pt idx="2647">
                  <c:v>0.09</c:v>
                </c:pt>
                <c:pt idx="2648">
                  <c:v>0.09</c:v>
                </c:pt>
                <c:pt idx="2649">
                  <c:v>0.09</c:v>
                </c:pt>
                <c:pt idx="2650">
                  <c:v>0.09</c:v>
                </c:pt>
                <c:pt idx="2651">
                  <c:v>0.09</c:v>
                </c:pt>
                <c:pt idx="2652">
                  <c:v>0.09</c:v>
                </c:pt>
                <c:pt idx="2653">
                  <c:v>0.09</c:v>
                </c:pt>
                <c:pt idx="2654">
                  <c:v>0.09</c:v>
                </c:pt>
                <c:pt idx="2655">
                  <c:v>0.09</c:v>
                </c:pt>
                <c:pt idx="2656">
                  <c:v>0.09</c:v>
                </c:pt>
                <c:pt idx="2657">
                  <c:v>0.09</c:v>
                </c:pt>
                <c:pt idx="2658">
                  <c:v>0.09</c:v>
                </c:pt>
                <c:pt idx="2659">
                  <c:v>0.09</c:v>
                </c:pt>
                <c:pt idx="2660">
                  <c:v>0.09</c:v>
                </c:pt>
                <c:pt idx="2661">
                  <c:v>0.09</c:v>
                </c:pt>
                <c:pt idx="2662">
                  <c:v>0.09</c:v>
                </c:pt>
                <c:pt idx="2663">
                  <c:v>0.09</c:v>
                </c:pt>
                <c:pt idx="2664">
                  <c:v>0.09</c:v>
                </c:pt>
                <c:pt idx="2665">
                  <c:v>0.09</c:v>
                </c:pt>
                <c:pt idx="2666">
                  <c:v>0.09</c:v>
                </c:pt>
                <c:pt idx="2667">
                  <c:v>0.09</c:v>
                </c:pt>
                <c:pt idx="2668">
                  <c:v>0.09</c:v>
                </c:pt>
                <c:pt idx="2669">
                  <c:v>0.09</c:v>
                </c:pt>
                <c:pt idx="2670">
                  <c:v>0.09</c:v>
                </c:pt>
                <c:pt idx="2671">
                  <c:v>0.09</c:v>
                </c:pt>
                <c:pt idx="2672">
                  <c:v>0.09</c:v>
                </c:pt>
                <c:pt idx="2673">
                  <c:v>0.09</c:v>
                </c:pt>
                <c:pt idx="2674">
                  <c:v>0.09</c:v>
                </c:pt>
                <c:pt idx="2675">
                  <c:v>0.09</c:v>
                </c:pt>
                <c:pt idx="2676">
                  <c:v>0.09</c:v>
                </c:pt>
                <c:pt idx="2677">
                  <c:v>0.09</c:v>
                </c:pt>
                <c:pt idx="2678">
                  <c:v>0.09</c:v>
                </c:pt>
                <c:pt idx="2679">
                  <c:v>0.09</c:v>
                </c:pt>
                <c:pt idx="2680">
                  <c:v>0.09</c:v>
                </c:pt>
                <c:pt idx="2681">
                  <c:v>0.09</c:v>
                </c:pt>
                <c:pt idx="2682">
                  <c:v>0.09</c:v>
                </c:pt>
                <c:pt idx="2683">
                  <c:v>0.09</c:v>
                </c:pt>
                <c:pt idx="2684">
                  <c:v>0.09</c:v>
                </c:pt>
                <c:pt idx="2685">
                  <c:v>0.09</c:v>
                </c:pt>
                <c:pt idx="2686">
                  <c:v>0.09</c:v>
                </c:pt>
                <c:pt idx="2687">
                  <c:v>0.09</c:v>
                </c:pt>
                <c:pt idx="2688">
                  <c:v>0.08</c:v>
                </c:pt>
                <c:pt idx="2689">
                  <c:v>0.08</c:v>
                </c:pt>
                <c:pt idx="2690">
                  <c:v>0.09</c:v>
                </c:pt>
                <c:pt idx="2691">
                  <c:v>0.09</c:v>
                </c:pt>
                <c:pt idx="2692">
                  <c:v>0.09</c:v>
                </c:pt>
                <c:pt idx="2693">
                  <c:v>0.09</c:v>
                </c:pt>
                <c:pt idx="2694">
                  <c:v>0.09</c:v>
                </c:pt>
                <c:pt idx="2695">
                  <c:v>0.08</c:v>
                </c:pt>
                <c:pt idx="2696">
                  <c:v>0.08</c:v>
                </c:pt>
                <c:pt idx="2697">
                  <c:v>0.09</c:v>
                </c:pt>
                <c:pt idx="2698">
                  <c:v>0.09</c:v>
                </c:pt>
                <c:pt idx="2699">
                  <c:v>0.09</c:v>
                </c:pt>
                <c:pt idx="2700">
                  <c:v>0.09</c:v>
                </c:pt>
                <c:pt idx="2701">
                  <c:v>0.09</c:v>
                </c:pt>
                <c:pt idx="2702">
                  <c:v>0.09</c:v>
                </c:pt>
                <c:pt idx="2703">
                  <c:v>0.08</c:v>
                </c:pt>
                <c:pt idx="2704">
                  <c:v>0.08</c:v>
                </c:pt>
                <c:pt idx="2705">
                  <c:v>0.08</c:v>
                </c:pt>
                <c:pt idx="2706">
                  <c:v>0.08</c:v>
                </c:pt>
                <c:pt idx="2707">
                  <c:v>0.08</c:v>
                </c:pt>
                <c:pt idx="2708">
                  <c:v>0.08</c:v>
                </c:pt>
                <c:pt idx="2709">
                  <c:v>0.08</c:v>
                </c:pt>
                <c:pt idx="2710">
                  <c:v>0.08</c:v>
                </c:pt>
                <c:pt idx="2711">
                  <c:v>0.08</c:v>
                </c:pt>
                <c:pt idx="2712">
                  <c:v>0.08</c:v>
                </c:pt>
                <c:pt idx="2713">
                  <c:v>0.09</c:v>
                </c:pt>
                <c:pt idx="2714">
                  <c:v>0.09</c:v>
                </c:pt>
                <c:pt idx="2715">
                  <c:v>0.09</c:v>
                </c:pt>
                <c:pt idx="2716">
                  <c:v>0.09</c:v>
                </c:pt>
                <c:pt idx="2717">
                  <c:v>0.09</c:v>
                </c:pt>
                <c:pt idx="2718">
                  <c:v>0.09</c:v>
                </c:pt>
                <c:pt idx="2719">
                  <c:v>0.08</c:v>
                </c:pt>
                <c:pt idx="2720">
                  <c:v>0.08</c:v>
                </c:pt>
                <c:pt idx="2721">
                  <c:v>0.08</c:v>
                </c:pt>
                <c:pt idx="2722">
                  <c:v>0.09</c:v>
                </c:pt>
                <c:pt idx="2723">
                  <c:v>0.09</c:v>
                </c:pt>
                <c:pt idx="2724">
                  <c:v>0.09</c:v>
                </c:pt>
                <c:pt idx="2725">
                  <c:v>0.09</c:v>
                </c:pt>
                <c:pt idx="2726">
                  <c:v>0.09</c:v>
                </c:pt>
                <c:pt idx="2727">
                  <c:v>0.09</c:v>
                </c:pt>
                <c:pt idx="2728">
                  <c:v>0.09</c:v>
                </c:pt>
                <c:pt idx="2729">
                  <c:v>0.09</c:v>
                </c:pt>
                <c:pt idx="2730">
                  <c:v>0.09</c:v>
                </c:pt>
                <c:pt idx="2731">
                  <c:v>0.09</c:v>
                </c:pt>
                <c:pt idx="2732">
                  <c:v>0.09</c:v>
                </c:pt>
                <c:pt idx="2733">
                  <c:v>0.09</c:v>
                </c:pt>
                <c:pt idx="2734">
                  <c:v>0.09</c:v>
                </c:pt>
                <c:pt idx="2735">
                  <c:v>0.09</c:v>
                </c:pt>
                <c:pt idx="2736">
                  <c:v>0.09</c:v>
                </c:pt>
                <c:pt idx="2737">
                  <c:v>0.09</c:v>
                </c:pt>
                <c:pt idx="2738">
                  <c:v>0.09</c:v>
                </c:pt>
                <c:pt idx="2739">
                  <c:v>0.09</c:v>
                </c:pt>
                <c:pt idx="2740">
                  <c:v>0.09</c:v>
                </c:pt>
                <c:pt idx="2741">
                  <c:v>0.09</c:v>
                </c:pt>
                <c:pt idx="2742">
                  <c:v>0.09</c:v>
                </c:pt>
                <c:pt idx="2743">
                  <c:v>0.09</c:v>
                </c:pt>
                <c:pt idx="2744">
                  <c:v>0.09</c:v>
                </c:pt>
                <c:pt idx="2745">
                  <c:v>0.09</c:v>
                </c:pt>
                <c:pt idx="2746">
                  <c:v>0.09</c:v>
                </c:pt>
                <c:pt idx="2747">
                  <c:v>0.09</c:v>
                </c:pt>
                <c:pt idx="2748">
                  <c:v>0.09</c:v>
                </c:pt>
                <c:pt idx="2749">
                  <c:v>0.09</c:v>
                </c:pt>
                <c:pt idx="2750">
                  <c:v>0.09</c:v>
                </c:pt>
                <c:pt idx="2751">
                  <c:v>0.09</c:v>
                </c:pt>
                <c:pt idx="2752">
                  <c:v>0.09</c:v>
                </c:pt>
                <c:pt idx="2753">
                  <c:v>0.09</c:v>
                </c:pt>
                <c:pt idx="2754">
                  <c:v>0.09</c:v>
                </c:pt>
                <c:pt idx="2755">
                  <c:v>0.09</c:v>
                </c:pt>
                <c:pt idx="2756">
                  <c:v>0.09</c:v>
                </c:pt>
                <c:pt idx="2757">
                  <c:v>0.09</c:v>
                </c:pt>
                <c:pt idx="2758">
                  <c:v>0.09</c:v>
                </c:pt>
                <c:pt idx="2759">
                  <c:v>0.09</c:v>
                </c:pt>
                <c:pt idx="2760">
                  <c:v>0.09</c:v>
                </c:pt>
                <c:pt idx="2761">
                  <c:v>0.09</c:v>
                </c:pt>
                <c:pt idx="2762">
                  <c:v>0.09</c:v>
                </c:pt>
                <c:pt idx="2763">
                  <c:v>0.09</c:v>
                </c:pt>
                <c:pt idx="2764">
                  <c:v>0.09</c:v>
                </c:pt>
                <c:pt idx="2765">
                  <c:v>0.09</c:v>
                </c:pt>
                <c:pt idx="2766">
                  <c:v>0.09</c:v>
                </c:pt>
                <c:pt idx="2767">
                  <c:v>0.09</c:v>
                </c:pt>
                <c:pt idx="2768">
                  <c:v>0.09</c:v>
                </c:pt>
                <c:pt idx="2769">
                  <c:v>0.09</c:v>
                </c:pt>
                <c:pt idx="2770">
                  <c:v>0.09</c:v>
                </c:pt>
                <c:pt idx="2771">
                  <c:v>0.09</c:v>
                </c:pt>
                <c:pt idx="2772">
                  <c:v>0.09</c:v>
                </c:pt>
                <c:pt idx="2773">
                  <c:v>0.09</c:v>
                </c:pt>
                <c:pt idx="2774">
                  <c:v>0.09</c:v>
                </c:pt>
                <c:pt idx="2775">
                  <c:v>0.09</c:v>
                </c:pt>
                <c:pt idx="2776">
                  <c:v>0.09</c:v>
                </c:pt>
                <c:pt idx="2777">
                  <c:v>0.09</c:v>
                </c:pt>
                <c:pt idx="2778">
                  <c:v>0.09</c:v>
                </c:pt>
                <c:pt idx="2779">
                  <c:v>0.09</c:v>
                </c:pt>
                <c:pt idx="2780">
                  <c:v>0.09</c:v>
                </c:pt>
                <c:pt idx="2781">
                  <c:v>0.09</c:v>
                </c:pt>
                <c:pt idx="2782">
                  <c:v>0.09</c:v>
                </c:pt>
                <c:pt idx="2783">
                  <c:v>0.09</c:v>
                </c:pt>
                <c:pt idx="2784">
                  <c:v>0.09</c:v>
                </c:pt>
                <c:pt idx="2785">
                  <c:v>0.09</c:v>
                </c:pt>
                <c:pt idx="2786">
                  <c:v>0.09</c:v>
                </c:pt>
                <c:pt idx="2787">
                  <c:v>0.09</c:v>
                </c:pt>
                <c:pt idx="2788">
                  <c:v>0.09</c:v>
                </c:pt>
                <c:pt idx="2789">
                  <c:v>0.09</c:v>
                </c:pt>
                <c:pt idx="2790">
                  <c:v>0.09</c:v>
                </c:pt>
                <c:pt idx="2791">
                  <c:v>0.09</c:v>
                </c:pt>
                <c:pt idx="2792">
                  <c:v>0.09</c:v>
                </c:pt>
                <c:pt idx="2793">
                  <c:v>0.09</c:v>
                </c:pt>
                <c:pt idx="2794">
                  <c:v>0.09</c:v>
                </c:pt>
                <c:pt idx="2795">
                  <c:v>0.09</c:v>
                </c:pt>
                <c:pt idx="2796">
                  <c:v>0.09</c:v>
                </c:pt>
                <c:pt idx="2797">
                  <c:v>0.09</c:v>
                </c:pt>
                <c:pt idx="2798">
                  <c:v>0.09</c:v>
                </c:pt>
                <c:pt idx="2799">
                  <c:v>0.09</c:v>
                </c:pt>
                <c:pt idx="2800">
                  <c:v>0.09</c:v>
                </c:pt>
                <c:pt idx="2801">
                  <c:v>0.09</c:v>
                </c:pt>
                <c:pt idx="2802">
                  <c:v>0.09</c:v>
                </c:pt>
                <c:pt idx="2803">
                  <c:v>0.09</c:v>
                </c:pt>
                <c:pt idx="2804">
                  <c:v>0.09</c:v>
                </c:pt>
                <c:pt idx="2805">
                  <c:v>0.09</c:v>
                </c:pt>
                <c:pt idx="2806">
                  <c:v>0.09</c:v>
                </c:pt>
                <c:pt idx="2807">
                  <c:v>0.09</c:v>
                </c:pt>
                <c:pt idx="2808">
                  <c:v>0.09</c:v>
                </c:pt>
                <c:pt idx="2809">
                  <c:v>0.09</c:v>
                </c:pt>
                <c:pt idx="2810">
                  <c:v>0.09</c:v>
                </c:pt>
                <c:pt idx="2811">
                  <c:v>0.09</c:v>
                </c:pt>
                <c:pt idx="2812">
                  <c:v>0.09</c:v>
                </c:pt>
                <c:pt idx="2813">
                  <c:v>0.09</c:v>
                </c:pt>
                <c:pt idx="2814">
                  <c:v>0.09</c:v>
                </c:pt>
                <c:pt idx="2815">
                  <c:v>0.09</c:v>
                </c:pt>
                <c:pt idx="2816">
                  <c:v>0.09</c:v>
                </c:pt>
                <c:pt idx="2817">
                  <c:v>0.09</c:v>
                </c:pt>
                <c:pt idx="2818">
                  <c:v>0.09</c:v>
                </c:pt>
                <c:pt idx="2819">
                  <c:v>0.09</c:v>
                </c:pt>
                <c:pt idx="2820">
                  <c:v>0.09</c:v>
                </c:pt>
                <c:pt idx="2821">
                  <c:v>0.09</c:v>
                </c:pt>
                <c:pt idx="2822">
                  <c:v>0.09</c:v>
                </c:pt>
                <c:pt idx="2823">
                  <c:v>0.09</c:v>
                </c:pt>
                <c:pt idx="2824">
                  <c:v>0.09</c:v>
                </c:pt>
                <c:pt idx="2825">
                  <c:v>0.09</c:v>
                </c:pt>
                <c:pt idx="2826">
                  <c:v>0.09</c:v>
                </c:pt>
                <c:pt idx="2827">
                  <c:v>0.09</c:v>
                </c:pt>
                <c:pt idx="2828">
                  <c:v>0.09</c:v>
                </c:pt>
                <c:pt idx="2829">
                  <c:v>0.09</c:v>
                </c:pt>
                <c:pt idx="2830">
                  <c:v>0.09</c:v>
                </c:pt>
                <c:pt idx="2831">
                  <c:v>0.09</c:v>
                </c:pt>
                <c:pt idx="2832">
                  <c:v>0.09</c:v>
                </c:pt>
                <c:pt idx="2833">
                  <c:v>0.09</c:v>
                </c:pt>
                <c:pt idx="2834">
                  <c:v>0.09</c:v>
                </c:pt>
                <c:pt idx="2835">
                  <c:v>0.09</c:v>
                </c:pt>
                <c:pt idx="2836">
                  <c:v>0.09</c:v>
                </c:pt>
                <c:pt idx="2837">
                  <c:v>0.09</c:v>
                </c:pt>
                <c:pt idx="2838">
                  <c:v>0.09</c:v>
                </c:pt>
                <c:pt idx="2839">
                  <c:v>0.09</c:v>
                </c:pt>
                <c:pt idx="2840">
                  <c:v>0.09</c:v>
                </c:pt>
                <c:pt idx="2841">
                  <c:v>0.09</c:v>
                </c:pt>
                <c:pt idx="2842">
                  <c:v>0.09</c:v>
                </c:pt>
                <c:pt idx="2843">
                  <c:v>0.09</c:v>
                </c:pt>
                <c:pt idx="2844">
                  <c:v>0.09</c:v>
                </c:pt>
                <c:pt idx="2845">
                  <c:v>0.09</c:v>
                </c:pt>
                <c:pt idx="2846">
                  <c:v>0.09</c:v>
                </c:pt>
                <c:pt idx="2847">
                  <c:v>0.09</c:v>
                </c:pt>
                <c:pt idx="2848">
                  <c:v>0.09</c:v>
                </c:pt>
                <c:pt idx="2849">
                  <c:v>0.09</c:v>
                </c:pt>
                <c:pt idx="2850">
                  <c:v>0.09</c:v>
                </c:pt>
                <c:pt idx="2851">
                  <c:v>0.09</c:v>
                </c:pt>
                <c:pt idx="2852">
                  <c:v>0.09</c:v>
                </c:pt>
                <c:pt idx="2853">
                  <c:v>0.09</c:v>
                </c:pt>
                <c:pt idx="2854">
                  <c:v>0.09</c:v>
                </c:pt>
                <c:pt idx="2855">
                  <c:v>0.09</c:v>
                </c:pt>
                <c:pt idx="2856">
                  <c:v>0.09</c:v>
                </c:pt>
                <c:pt idx="2857">
                  <c:v>0.09</c:v>
                </c:pt>
                <c:pt idx="2858">
                  <c:v>0.09</c:v>
                </c:pt>
                <c:pt idx="2859">
                  <c:v>0.09</c:v>
                </c:pt>
                <c:pt idx="2860">
                  <c:v>0.09</c:v>
                </c:pt>
                <c:pt idx="2861">
                  <c:v>0.09</c:v>
                </c:pt>
                <c:pt idx="2862">
                  <c:v>0.09</c:v>
                </c:pt>
                <c:pt idx="2863">
                  <c:v>0.09</c:v>
                </c:pt>
                <c:pt idx="2864">
                  <c:v>0.09</c:v>
                </c:pt>
                <c:pt idx="2865">
                  <c:v>0.09</c:v>
                </c:pt>
                <c:pt idx="2866">
                  <c:v>0.09</c:v>
                </c:pt>
                <c:pt idx="2867">
                  <c:v>0.09</c:v>
                </c:pt>
                <c:pt idx="2868">
                  <c:v>0.09</c:v>
                </c:pt>
                <c:pt idx="2869">
                  <c:v>0.09</c:v>
                </c:pt>
                <c:pt idx="2870">
                  <c:v>0.09</c:v>
                </c:pt>
                <c:pt idx="2871">
                  <c:v>0.09</c:v>
                </c:pt>
                <c:pt idx="2872">
                  <c:v>0.09</c:v>
                </c:pt>
                <c:pt idx="2873">
                  <c:v>0.09</c:v>
                </c:pt>
                <c:pt idx="2874">
                  <c:v>0.09</c:v>
                </c:pt>
                <c:pt idx="2875">
                  <c:v>0.09</c:v>
                </c:pt>
                <c:pt idx="2876">
                  <c:v>0.09</c:v>
                </c:pt>
                <c:pt idx="2877">
                  <c:v>0.09</c:v>
                </c:pt>
                <c:pt idx="2878">
                  <c:v>0.09</c:v>
                </c:pt>
                <c:pt idx="2879">
                  <c:v>0.09</c:v>
                </c:pt>
                <c:pt idx="2880">
                  <c:v>0.09</c:v>
                </c:pt>
                <c:pt idx="2881">
                  <c:v>0.09</c:v>
                </c:pt>
                <c:pt idx="2882">
                  <c:v>0.09</c:v>
                </c:pt>
                <c:pt idx="2883">
                  <c:v>0.09</c:v>
                </c:pt>
                <c:pt idx="2884">
                  <c:v>0.09</c:v>
                </c:pt>
                <c:pt idx="2885">
                  <c:v>0.09</c:v>
                </c:pt>
                <c:pt idx="2886">
                  <c:v>0.09</c:v>
                </c:pt>
                <c:pt idx="2887">
                  <c:v>0.09</c:v>
                </c:pt>
                <c:pt idx="2888">
                  <c:v>0.09</c:v>
                </c:pt>
                <c:pt idx="2889">
                  <c:v>0.09</c:v>
                </c:pt>
                <c:pt idx="2890">
                  <c:v>0.09</c:v>
                </c:pt>
                <c:pt idx="2891">
                  <c:v>0.09</c:v>
                </c:pt>
                <c:pt idx="2892">
                  <c:v>0.09</c:v>
                </c:pt>
                <c:pt idx="2893">
                  <c:v>0.09</c:v>
                </c:pt>
                <c:pt idx="2894">
                  <c:v>0.09</c:v>
                </c:pt>
                <c:pt idx="2895">
                  <c:v>0.09</c:v>
                </c:pt>
                <c:pt idx="2896">
                  <c:v>0.09</c:v>
                </c:pt>
                <c:pt idx="2897">
                  <c:v>0.09</c:v>
                </c:pt>
                <c:pt idx="2898">
                  <c:v>0.09</c:v>
                </c:pt>
                <c:pt idx="2899">
                  <c:v>0.09</c:v>
                </c:pt>
                <c:pt idx="2900">
                  <c:v>0.09</c:v>
                </c:pt>
                <c:pt idx="2901">
                  <c:v>0.09</c:v>
                </c:pt>
                <c:pt idx="2902">
                  <c:v>0.09</c:v>
                </c:pt>
                <c:pt idx="2903">
                  <c:v>0.09</c:v>
                </c:pt>
                <c:pt idx="2904">
                  <c:v>0.09</c:v>
                </c:pt>
                <c:pt idx="2905">
                  <c:v>0.09</c:v>
                </c:pt>
                <c:pt idx="2906">
                  <c:v>0.09</c:v>
                </c:pt>
                <c:pt idx="2907">
                  <c:v>0.09</c:v>
                </c:pt>
                <c:pt idx="2908">
                  <c:v>0.09</c:v>
                </c:pt>
                <c:pt idx="2909">
                  <c:v>0.09</c:v>
                </c:pt>
                <c:pt idx="2910">
                  <c:v>0.09</c:v>
                </c:pt>
                <c:pt idx="2911">
                  <c:v>0.09</c:v>
                </c:pt>
                <c:pt idx="2912">
                  <c:v>0.09</c:v>
                </c:pt>
                <c:pt idx="2913">
                  <c:v>0.09</c:v>
                </c:pt>
                <c:pt idx="2914">
                  <c:v>0.09</c:v>
                </c:pt>
                <c:pt idx="2915">
                  <c:v>0.09</c:v>
                </c:pt>
                <c:pt idx="2916">
                  <c:v>0.09</c:v>
                </c:pt>
                <c:pt idx="2917">
                  <c:v>0.09</c:v>
                </c:pt>
                <c:pt idx="2918">
                  <c:v>0.09</c:v>
                </c:pt>
                <c:pt idx="2919">
                  <c:v>0.09</c:v>
                </c:pt>
                <c:pt idx="2920">
                  <c:v>0.09</c:v>
                </c:pt>
                <c:pt idx="2921">
                  <c:v>0.09</c:v>
                </c:pt>
                <c:pt idx="2922">
                  <c:v>0.09</c:v>
                </c:pt>
                <c:pt idx="2923">
                  <c:v>0.09</c:v>
                </c:pt>
                <c:pt idx="2924">
                  <c:v>0.09</c:v>
                </c:pt>
                <c:pt idx="2925">
                  <c:v>0.09</c:v>
                </c:pt>
                <c:pt idx="2926">
                  <c:v>0.09</c:v>
                </c:pt>
                <c:pt idx="2927">
                  <c:v>0.09</c:v>
                </c:pt>
                <c:pt idx="2928">
                  <c:v>0.09</c:v>
                </c:pt>
                <c:pt idx="2929">
                  <c:v>0.09</c:v>
                </c:pt>
                <c:pt idx="2930">
                  <c:v>0.09</c:v>
                </c:pt>
                <c:pt idx="2931">
                  <c:v>0.09</c:v>
                </c:pt>
                <c:pt idx="2932">
                  <c:v>0.09</c:v>
                </c:pt>
                <c:pt idx="2933">
                  <c:v>0.09</c:v>
                </c:pt>
                <c:pt idx="2934">
                  <c:v>0.09</c:v>
                </c:pt>
                <c:pt idx="2935">
                  <c:v>0.09</c:v>
                </c:pt>
                <c:pt idx="2936">
                  <c:v>0.09</c:v>
                </c:pt>
                <c:pt idx="2937">
                  <c:v>0.09</c:v>
                </c:pt>
                <c:pt idx="2938">
                  <c:v>0.09</c:v>
                </c:pt>
                <c:pt idx="2939">
                  <c:v>0.09</c:v>
                </c:pt>
                <c:pt idx="2940">
                  <c:v>0.09</c:v>
                </c:pt>
                <c:pt idx="2941">
                  <c:v>0.09</c:v>
                </c:pt>
                <c:pt idx="2942">
                  <c:v>0.09</c:v>
                </c:pt>
                <c:pt idx="2943">
                  <c:v>0.09</c:v>
                </c:pt>
                <c:pt idx="2944">
                  <c:v>0.09</c:v>
                </c:pt>
                <c:pt idx="2945">
                  <c:v>0.09</c:v>
                </c:pt>
                <c:pt idx="2946">
                  <c:v>0.09</c:v>
                </c:pt>
                <c:pt idx="2947">
                  <c:v>0.09</c:v>
                </c:pt>
                <c:pt idx="2948">
                  <c:v>0.09</c:v>
                </c:pt>
                <c:pt idx="2949">
                  <c:v>0.09</c:v>
                </c:pt>
                <c:pt idx="2950">
                  <c:v>0.09</c:v>
                </c:pt>
                <c:pt idx="2951">
                  <c:v>0.09</c:v>
                </c:pt>
                <c:pt idx="2952">
                  <c:v>0.09</c:v>
                </c:pt>
                <c:pt idx="2953">
                  <c:v>0.09</c:v>
                </c:pt>
                <c:pt idx="2954">
                  <c:v>0.09</c:v>
                </c:pt>
                <c:pt idx="2955">
                  <c:v>0.09</c:v>
                </c:pt>
                <c:pt idx="2956">
                  <c:v>0.09</c:v>
                </c:pt>
                <c:pt idx="2957">
                  <c:v>0.09</c:v>
                </c:pt>
                <c:pt idx="2958">
                  <c:v>0.09</c:v>
                </c:pt>
                <c:pt idx="2959">
                  <c:v>0.09</c:v>
                </c:pt>
                <c:pt idx="2960">
                  <c:v>0.09</c:v>
                </c:pt>
                <c:pt idx="2961">
                  <c:v>0.09</c:v>
                </c:pt>
                <c:pt idx="2962">
                  <c:v>0.09</c:v>
                </c:pt>
                <c:pt idx="2963">
                  <c:v>0.09</c:v>
                </c:pt>
                <c:pt idx="2964">
                  <c:v>0.09</c:v>
                </c:pt>
                <c:pt idx="2965">
                  <c:v>0.09</c:v>
                </c:pt>
                <c:pt idx="2966">
                  <c:v>0.09</c:v>
                </c:pt>
                <c:pt idx="2967">
                  <c:v>0.09</c:v>
                </c:pt>
                <c:pt idx="2968">
                  <c:v>0.09</c:v>
                </c:pt>
                <c:pt idx="2969">
                  <c:v>0.09</c:v>
                </c:pt>
                <c:pt idx="2970">
                  <c:v>0.09</c:v>
                </c:pt>
                <c:pt idx="2971">
                  <c:v>0.09</c:v>
                </c:pt>
                <c:pt idx="2972">
                  <c:v>0.09</c:v>
                </c:pt>
                <c:pt idx="2973">
                  <c:v>0.09</c:v>
                </c:pt>
                <c:pt idx="2974">
                  <c:v>0.09</c:v>
                </c:pt>
                <c:pt idx="2975">
                  <c:v>0.09</c:v>
                </c:pt>
                <c:pt idx="2976">
                  <c:v>0.09</c:v>
                </c:pt>
                <c:pt idx="2977">
                  <c:v>0.09</c:v>
                </c:pt>
                <c:pt idx="2978">
                  <c:v>0.09</c:v>
                </c:pt>
                <c:pt idx="2979">
                  <c:v>0.09</c:v>
                </c:pt>
                <c:pt idx="2980">
                  <c:v>0.09</c:v>
                </c:pt>
                <c:pt idx="2981">
                  <c:v>0.09</c:v>
                </c:pt>
                <c:pt idx="2982">
                  <c:v>0.09</c:v>
                </c:pt>
                <c:pt idx="2983">
                  <c:v>0.09</c:v>
                </c:pt>
                <c:pt idx="2984">
                  <c:v>0.09</c:v>
                </c:pt>
                <c:pt idx="2985">
                  <c:v>0.09</c:v>
                </c:pt>
                <c:pt idx="2986">
                  <c:v>0.09</c:v>
                </c:pt>
                <c:pt idx="2987">
                  <c:v>0.09</c:v>
                </c:pt>
                <c:pt idx="2988">
                  <c:v>0.09</c:v>
                </c:pt>
                <c:pt idx="2989">
                  <c:v>0.09</c:v>
                </c:pt>
                <c:pt idx="2990">
                  <c:v>0.09</c:v>
                </c:pt>
                <c:pt idx="2991">
                  <c:v>0.09</c:v>
                </c:pt>
                <c:pt idx="2992">
                  <c:v>0.09</c:v>
                </c:pt>
                <c:pt idx="2993">
                  <c:v>0.09</c:v>
                </c:pt>
                <c:pt idx="2994">
                  <c:v>0.09</c:v>
                </c:pt>
                <c:pt idx="2995">
                  <c:v>0.09</c:v>
                </c:pt>
                <c:pt idx="2996">
                  <c:v>0.09</c:v>
                </c:pt>
                <c:pt idx="2997">
                  <c:v>0.09</c:v>
                </c:pt>
                <c:pt idx="2998">
                  <c:v>0.09</c:v>
                </c:pt>
                <c:pt idx="2999">
                  <c:v>0.09</c:v>
                </c:pt>
                <c:pt idx="3000">
                  <c:v>0.09</c:v>
                </c:pt>
                <c:pt idx="3001">
                  <c:v>0.09</c:v>
                </c:pt>
                <c:pt idx="3002">
                  <c:v>0.09</c:v>
                </c:pt>
                <c:pt idx="3003">
                  <c:v>0.09</c:v>
                </c:pt>
                <c:pt idx="3004">
                  <c:v>0.09</c:v>
                </c:pt>
                <c:pt idx="3005">
                  <c:v>0.09</c:v>
                </c:pt>
                <c:pt idx="3006">
                  <c:v>0.09</c:v>
                </c:pt>
                <c:pt idx="3007">
                  <c:v>0.09</c:v>
                </c:pt>
                <c:pt idx="3008">
                  <c:v>0.09</c:v>
                </c:pt>
                <c:pt idx="3009">
                  <c:v>0.09</c:v>
                </c:pt>
                <c:pt idx="3010">
                  <c:v>0.09</c:v>
                </c:pt>
                <c:pt idx="3011">
                  <c:v>0.09</c:v>
                </c:pt>
                <c:pt idx="3012">
                  <c:v>0.09</c:v>
                </c:pt>
                <c:pt idx="3013">
                  <c:v>0.09</c:v>
                </c:pt>
                <c:pt idx="3014">
                  <c:v>0.09</c:v>
                </c:pt>
                <c:pt idx="3015">
                  <c:v>0.09</c:v>
                </c:pt>
                <c:pt idx="3016">
                  <c:v>0.09</c:v>
                </c:pt>
                <c:pt idx="3017">
                  <c:v>0.09</c:v>
                </c:pt>
                <c:pt idx="3018">
                  <c:v>0.09</c:v>
                </c:pt>
                <c:pt idx="3019">
                  <c:v>0.09</c:v>
                </c:pt>
                <c:pt idx="3020">
                  <c:v>0.09</c:v>
                </c:pt>
                <c:pt idx="3021">
                  <c:v>0.09</c:v>
                </c:pt>
                <c:pt idx="3022">
                  <c:v>0.09</c:v>
                </c:pt>
                <c:pt idx="3023">
                  <c:v>0.09</c:v>
                </c:pt>
                <c:pt idx="3024">
                  <c:v>0.09</c:v>
                </c:pt>
                <c:pt idx="3025">
                  <c:v>0.09</c:v>
                </c:pt>
                <c:pt idx="3026">
                  <c:v>0.09</c:v>
                </c:pt>
                <c:pt idx="3027">
                  <c:v>0.09</c:v>
                </c:pt>
                <c:pt idx="3028">
                  <c:v>0.09</c:v>
                </c:pt>
                <c:pt idx="3029">
                  <c:v>0.09</c:v>
                </c:pt>
                <c:pt idx="3030">
                  <c:v>0.09</c:v>
                </c:pt>
                <c:pt idx="3031">
                  <c:v>0.09</c:v>
                </c:pt>
                <c:pt idx="3032">
                  <c:v>0.09</c:v>
                </c:pt>
                <c:pt idx="3033">
                  <c:v>0.09</c:v>
                </c:pt>
                <c:pt idx="3034">
                  <c:v>0.09</c:v>
                </c:pt>
                <c:pt idx="3035">
                  <c:v>0.09</c:v>
                </c:pt>
                <c:pt idx="3036">
                  <c:v>0.09</c:v>
                </c:pt>
                <c:pt idx="3037">
                  <c:v>0.09</c:v>
                </c:pt>
                <c:pt idx="3038">
                  <c:v>0.09</c:v>
                </c:pt>
                <c:pt idx="3039">
                  <c:v>0.09</c:v>
                </c:pt>
                <c:pt idx="3040">
                  <c:v>0.09</c:v>
                </c:pt>
                <c:pt idx="3041">
                  <c:v>0.09</c:v>
                </c:pt>
                <c:pt idx="3042">
                  <c:v>0.09</c:v>
                </c:pt>
                <c:pt idx="3043">
                  <c:v>0.09</c:v>
                </c:pt>
                <c:pt idx="3044">
                  <c:v>0.09</c:v>
                </c:pt>
                <c:pt idx="3045">
                  <c:v>0.09</c:v>
                </c:pt>
                <c:pt idx="3046">
                  <c:v>0.09</c:v>
                </c:pt>
                <c:pt idx="3047">
                  <c:v>0.09</c:v>
                </c:pt>
                <c:pt idx="3048">
                  <c:v>0.09</c:v>
                </c:pt>
                <c:pt idx="3049">
                  <c:v>0.09</c:v>
                </c:pt>
                <c:pt idx="3050">
                  <c:v>0.09</c:v>
                </c:pt>
                <c:pt idx="3051">
                  <c:v>0.09</c:v>
                </c:pt>
                <c:pt idx="3052">
                  <c:v>0.09</c:v>
                </c:pt>
                <c:pt idx="3053">
                  <c:v>0.09</c:v>
                </c:pt>
                <c:pt idx="3054">
                  <c:v>0.09</c:v>
                </c:pt>
                <c:pt idx="3055">
                  <c:v>0.09</c:v>
                </c:pt>
                <c:pt idx="3056">
                  <c:v>0.09</c:v>
                </c:pt>
                <c:pt idx="3057">
                  <c:v>0.09</c:v>
                </c:pt>
                <c:pt idx="3058">
                  <c:v>0.09</c:v>
                </c:pt>
                <c:pt idx="3059">
                  <c:v>0.09</c:v>
                </c:pt>
                <c:pt idx="3060">
                  <c:v>0.09</c:v>
                </c:pt>
                <c:pt idx="3061">
                  <c:v>0.09</c:v>
                </c:pt>
                <c:pt idx="3062">
                  <c:v>0.09</c:v>
                </c:pt>
                <c:pt idx="3063">
                  <c:v>0.09</c:v>
                </c:pt>
                <c:pt idx="3064">
                  <c:v>0.09</c:v>
                </c:pt>
                <c:pt idx="3065">
                  <c:v>0.09</c:v>
                </c:pt>
                <c:pt idx="3066">
                  <c:v>0.09</c:v>
                </c:pt>
                <c:pt idx="3067">
                  <c:v>0.09</c:v>
                </c:pt>
                <c:pt idx="3068">
                  <c:v>0.09</c:v>
                </c:pt>
                <c:pt idx="3069">
                  <c:v>0.09</c:v>
                </c:pt>
                <c:pt idx="3070">
                  <c:v>0.09</c:v>
                </c:pt>
                <c:pt idx="3071">
                  <c:v>0.09</c:v>
                </c:pt>
                <c:pt idx="3072">
                  <c:v>0.09</c:v>
                </c:pt>
                <c:pt idx="3073">
                  <c:v>0.09</c:v>
                </c:pt>
                <c:pt idx="3074">
                  <c:v>0.09</c:v>
                </c:pt>
                <c:pt idx="3075">
                  <c:v>0.09</c:v>
                </c:pt>
                <c:pt idx="3076">
                  <c:v>0.09</c:v>
                </c:pt>
                <c:pt idx="3077">
                  <c:v>0.09</c:v>
                </c:pt>
                <c:pt idx="3078">
                  <c:v>0.09</c:v>
                </c:pt>
                <c:pt idx="3079">
                  <c:v>0.09</c:v>
                </c:pt>
                <c:pt idx="3080">
                  <c:v>0.09</c:v>
                </c:pt>
                <c:pt idx="3081">
                  <c:v>0.09</c:v>
                </c:pt>
                <c:pt idx="3082">
                  <c:v>0.09</c:v>
                </c:pt>
                <c:pt idx="3083">
                  <c:v>0.09</c:v>
                </c:pt>
                <c:pt idx="3084">
                  <c:v>0.09</c:v>
                </c:pt>
                <c:pt idx="3085">
                  <c:v>0.09</c:v>
                </c:pt>
                <c:pt idx="3086">
                  <c:v>0.09</c:v>
                </c:pt>
                <c:pt idx="3087">
                  <c:v>0.09</c:v>
                </c:pt>
                <c:pt idx="3088">
                  <c:v>0.09</c:v>
                </c:pt>
                <c:pt idx="3089">
                  <c:v>0.09</c:v>
                </c:pt>
                <c:pt idx="3090">
                  <c:v>0.09</c:v>
                </c:pt>
                <c:pt idx="3091">
                  <c:v>0.09</c:v>
                </c:pt>
                <c:pt idx="3092">
                  <c:v>0.09</c:v>
                </c:pt>
                <c:pt idx="3093">
                  <c:v>0.09</c:v>
                </c:pt>
                <c:pt idx="3094">
                  <c:v>0.09</c:v>
                </c:pt>
                <c:pt idx="3095">
                  <c:v>0.09</c:v>
                </c:pt>
                <c:pt idx="3096">
                  <c:v>0.09</c:v>
                </c:pt>
                <c:pt idx="3097">
                  <c:v>0.09</c:v>
                </c:pt>
                <c:pt idx="3098">
                  <c:v>0.09</c:v>
                </c:pt>
                <c:pt idx="3099">
                  <c:v>0.09</c:v>
                </c:pt>
                <c:pt idx="3100">
                  <c:v>0.09</c:v>
                </c:pt>
                <c:pt idx="3101">
                  <c:v>0.09</c:v>
                </c:pt>
                <c:pt idx="3102">
                  <c:v>0.09</c:v>
                </c:pt>
                <c:pt idx="3103">
                  <c:v>0.09</c:v>
                </c:pt>
                <c:pt idx="3104">
                  <c:v>0.09</c:v>
                </c:pt>
                <c:pt idx="3105">
                  <c:v>0.09</c:v>
                </c:pt>
                <c:pt idx="3106">
                  <c:v>0.09</c:v>
                </c:pt>
                <c:pt idx="3107">
                  <c:v>0.09</c:v>
                </c:pt>
                <c:pt idx="3108">
                  <c:v>0.09</c:v>
                </c:pt>
                <c:pt idx="3109">
                  <c:v>0.09</c:v>
                </c:pt>
                <c:pt idx="3110">
                  <c:v>0.09</c:v>
                </c:pt>
                <c:pt idx="3111">
                  <c:v>0.09</c:v>
                </c:pt>
                <c:pt idx="3112">
                  <c:v>0.09</c:v>
                </c:pt>
                <c:pt idx="3113">
                  <c:v>0.09</c:v>
                </c:pt>
                <c:pt idx="3114">
                  <c:v>0.09</c:v>
                </c:pt>
                <c:pt idx="3115">
                  <c:v>0.09</c:v>
                </c:pt>
                <c:pt idx="3116">
                  <c:v>0.09</c:v>
                </c:pt>
                <c:pt idx="3117">
                  <c:v>0.09</c:v>
                </c:pt>
                <c:pt idx="3118">
                  <c:v>0.09</c:v>
                </c:pt>
                <c:pt idx="3119">
                  <c:v>0.09</c:v>
                </c:pt>
                <c:pt idx="3120">
                  <c:v>0.09</c:v>
                </c:pt>
                <c:pt idx="3121">
                  <c:v>0.09</c:v>
                </c:pt>
                <c:pt idx="3122">
                  <c:v>0.09</c:v>
                </c:pt>
                <c:pt idx="3123">
                  <c:v>0.09</c:v>
                </c:pt>
                <c:pt idx="3124">
                  <c:v>0.09</c:v>
                </c:pt>
                <c:pt idx="3125">
                  <c:v>0.09</c:v>
                </c:pt>
                <c:pt idx="3126">
                  <c:v>0.09</c:v>
                </c:pt>
                <c:pt idx="3127">
                  <c:v>0.09</c:v>
                </c:pt>
                <c:pt idx="3128">
                  <c:v>0.09</c:v>
                </c:pt>
                <c:pt idx="3129">
                  <c:v>0.09</c:v>
                </c:pt>
                <c:pt idx="3130">
                  <c:v>0.09</c:v>
                </c:pt>
                <c:pt idx="3131">
                  <c:v>0.09</c:v>
                </c:pt>
                <c:pt idx="3132">
                  <c:v>0.09</c:v>
                </c:pt>
                <c:pt idx="3133">
                  <c:v>0.09</c:v>
                </c:pt>
                <c:pt idx="3134">
                  <c:v>0.09</c:v>
                </c:pt>
                <c:pt idx="3135">
                  <c:v>0.09</c:v>
                </c:pt>
                <c:pt idx="3136">
                  <c:v>0.08</c:v>
                </c:pt>
                <c:pt idx="3137">
                  <c:v>0.08</c:v>
                </c:pt>
                <c:pt idx="3138">
                  <c:v>0.08</c:v>
                </c:pt>
                <c:pt idx="3139">
                  <c:v>0.08</c:v>
                </c:pt>
                <c:pt idx="3140">
                  <c:v>0.08</c:v>
                </c:pt>
                <c:pt idx="3141">
                  <c:v>0.08</c:v>
                </c:pt>
                <c:pt idx="3142">
                  <c:v>0.08</c:v>
                </c:pt>
                <c:pt idx="3143">
                  <c:v>0.08</c:v>
                </c:pt>
                <c:pt idx="3144">
                  <c:v>0.08</c:v>
                </c:pt>
                <c:pt idx="3145">
                  <c:v>0.09</c:v>
                </c:pt>
                <c:pt idx="3146">
                  <c:v>0.09</c:v>
                </c:pt>
                <c:pt idx="3147">
                  <c:v>0.09</c:v>
                </c:pt>
                <c:pt idx="3148">
                  <c:v>0.09</c:v>
                </c:pt>
                <c:pt idx="3149">
                  <c:v>0.09</c:v>
                </c:pt>
                <c:pt idx="3150">
                  <c:v>0.08</c:v>
                </c:pt>
                <c:pt idx="3151">
                  <c:v>0.08</c:v>
                </c:pt>
                <c:pt idx="3152">
                  <c:v>0.08</c:v>
                </c:pt>
                <c:pt idx="3153">
                  <c:v>0.08</c:v>
                </c:pt>
                <c:pt idx="3154">
                  <c:v>0.08</c:v>
                </c:pt>
                <c:pt idx="3155">
                  <c:v>0.09</c:v>
                </c:pt>
                <c:pt idx="3156">
                  <c:v>0.09</c:v>
                </c:pt>
                <c:pt idx="3157">
                  <c:v>0.09</c:v>
                </c:pt>
                <c:pt idx="3158">
                  <c:v>0.09</c:v>
                </c:pt>
                <c:pt idx="3159">
                  <c:v>0.09</c:v>
                </c:pt>
                <c:pt idx="3160">
                  <c:v>0.09</c:v>
                </c:pt>
                <c:pt idx="3161">
                  <c:v>0.09</c:v>
                </c:pt>
                <c:pt idx="3162">
                  <c:v>0.09</c:v>
                </c:pt>
                <c:pt idx="3163">
                  <c:v>0.09</c:v>
                </c:pt>
                <c:pt idx="3164">
                  <c:v>0.09</c:v>
                </c:pt>
                <c:pt idx="3165">
                  <c:v>0.09</c:v>
                </c:pt>
                <c:pt idx="3166">
                  <c:v>0.09</c:v>
                </c:pt>
                <c:pt idx="3167">
                  <c:v>0.09</c:v>
                </c:pt>
                <c:pt idx="3168">
                  <c:v>0.09</c:v>
                </c:pt>
                <c:pt idx="3169">
                  <c:v>0.09</c:v>
                </c:pt>
                <c:pt idx="3170">
                  <c:v>0.09</c:v>
                </c:pt>
                <c:pt idx="3171">
                  <c:v>0.09</c:v>
                </c:pt>
                <c:pt idx="3172">
                  <c:v>0.09</c:v>
                </c:pt>
                <c:pt idx="3173">
                  <c:v>0.09</c:v>
                </c:pt>
                <c:pt idx="3174">
                  <c:v>0.09</c:v>
                </c:pt>
                <c:pt idx="3175">
                  <c:v>0.09</c:v>
                </c:pt>
                <c:pt idx="3176">
                  <c:v>0.09</c:v>
                </c:pt>
                <c:pt idx="3177">
                  <c:v>0.09</c:v>
                </c:pt>
                <c:pt idx="3178">
                  <c:v>0.09</c:v>
                </c:pt>
                <c:pt idx="3179">
                  <c:v>0.09</c:v>
                </c:pt>
                <c:pt idx="3180">
                  <c:v>0.09</c:v>
                </c:pt>
                <c:pt idx="3181">
                  <c:v>0.09</c:v>
                </c:pt>
                <c:pt idx="3182">
                  <c:v>0.09</c:v>
                </c:pt>
                <c:pt idx="3183">
                  <c:v>0.09</c:v>
                </c:pt>
                <c:pt idx="3184">
                  <c:v>0.09</c:v>
                </c:pt>
                <c:pt idx="3185">
                  <c:v>0.09</c:v>
                </c:pt>
                <c:pt idx="3186">
                  <c:v>0.09</c:v>
                </c:pt>
                <c:pt idx="3187">
                  <c:v>0.09</c:v>
                </c:pt>
                <c:pt idx="3188">
                  <c:v>0.09</c:v>
                </c:pt>
                <c:pt idx="3189">
                  <c:v>0.09</c:v>
                </c:pt>
                <c:pt idx="3190">
                  <c:v>0.09</c:v>
                </c:pt>
                <c:pt idx="3191">
                  <c:v>0.09</c:v>
                </c:pt>
                <c:pt idx="3192">
                  <c:v>0.09</c:v>
                </c:pt>
                <c:pt idx="3193">
                  <c:v>0.09</c:v>
                </c:pt>
                <c:pt idx="3194">
                  <c:v>0.09</c:v>
                </c:pt>
                <c:pt idx="3195">
                  <c:v>0.09</c:v>
                </c:pt>
                <c:pt idx="3196">
                  <c:v>0.09</c:v>
                </c:pt>
                <c:pt idx="3197">
                  <c:v>0.09</c:v>
                </c:pt>
                <c:pt idx="3198">
                  <c:v>0.09</c:v>
                </c:pt>
                <c:pt idx="3199">
                  <c:v>0.09</c:v>
                </c:pt>
                <c:pt idx="3200">
                  <c:v>0.09</c:v>
                </c:pt>
                <c:pt idx="3201">
                  <c:v>0.09</c:v>
                </c:pt>
                <c:pt idx="3202">
                  <c:v>0.09</c:v>
                </c:pt>
                <c:pt idx="3203">
                  <c:v>0.09</c:v>
                </c:pt>
                <c:pt idx="3204">
                  <c:v>0.09</c:v>
                </c:pt>
                <c:pt idx="3205">
                  <c:v>0.09</c:v>
                </c:pt>
                <c:pt idx="3206">
                  <c:v>0.09</c:v>
                </c:pt>
                <c:pt idx="3207">
                  <c:v>0.09</c:v>
                </c:pt>
                <c:pt idx="3208">
                  <c:v>0.09</c:v>
                </c:pt>
                <c:pt idx="3209">
                  <c:v>0.09</c:v>
                </c:pt>
                <c:pt idx="3210">
                  <c:v>0.09</c:v>
                </c:pt>
                <c:pt idx="3211">
                  <c:v>0.09</c:v>
                </c:pt>
                <c:pt idx="3212">
                  <c:v>0.09</c:v>
                </c:pt>
                <c:pt idx="3213">
                  <c:v>0.09</c:v>
                </c:pt>
                <c:pt idx="3214">
                  <c:v>0.09</c:v>
                </c:pt>
                <c:pt idx="3215">
                  <c:v>0.09</c:v>
                </c:pt>
                <c:pt idx="3216">
                  <c:v>0.09</c:v>
                </c:pt>
                <c:pt idx="3217">
                  <c:v>0.09</c:v>
                </c:pt>
                <c:pt idx="3218">
                  <c:v>0.09</c:v>
                </c:pt>
                <c:pt idx="3219">
                  <c:v>0.09</c:v>
                </c:pt>
                <c:pt idx="3220">
                  <c:v>0.09</c:v>
                </c:pt>
                <c:pt idx="3221">
                  <c:v>0.09</c:v>
                </c:pt>
                <c:pt idx="3222">
                  <c:v>0.09</c:v>
                </c:pt>
                <c:pt idx="3223">
                  <c:v>0.09</c:v>
                </c:pt>
                <c:pt idx="3224">
                  <c:v>0.09</c:v>
                </c:pt>
                <c:pt idx="3225">
                  <c:v>0.09</c:v>
                </c:pt>
                <c:pt idx="3226">
                  <c:v>0.09</c:v>
                </c:pt>
                <c:pt idx="3227">
                  <c:v>0.09</c:v>
                </c:pt>
                <c:pt idx="3228">
                  <c:v>0.09</c:v>
                </c:pt>
                <c:pt idx="3229">
                  <c:v>0.09</c:v>
                </c:pt>
                <c:pt idx="3230">
                  <c:v>0.09</c:v>
                </c:pt>
                <c:pt idx="3231">
                  <c:v>0.09</c:v>
                </c:pt>
                <c:pt idx="3232">
                  <c:v>0.09</c:v>
                </c:pt>
                <c:pt idx="3233">
                  <c:v>0.09</c:v>
                </c:pt>
                <c:pt idx="3234">
                  <c:v>0.09</c:v>
                </c:pt>
                <c:pt idx="3235">
                  <c:v>0.09</c:v>
                </c:pt>
                <c:pt idx="3236">
                  <c:v>0.09</c:v>
                </c:pt>
                <c:pt idx="3237">
                  <c:v>0.09</c:v>
                </c:pt>
                <c:pt idx="3238">
                  <c:v>0.09</c:v>
                </c:pt>
                <c:pt idx="3239">
                  <c:v>0.09</c:v>
                </c:pt>
                <c:pt idx="3240">
                  <c:v>0.09</c:v>
                </c:pt>
                <c:pt idx="3241">
                  <c:v>0.09</c:v>
                </c:pt>
                <c:pt idx="3242">
                  <c:v>0.09</c:v>
                </c:pt>
                <c:pt idx="3243">
                  <c:v>0.09</c:v>
                </c:pt>
                <c:pt idx="3244">
                  <c:v>0.09</c:v>
                </c:pt>
                <c:pt idx="3245">
                  <c:v>0.09</c:v>
                </c:pt>
                <c:pt idx="3246">
                  <c:v>0.09</c:v>
                </c:pt>
                <c:pt idx="3247">
                  <c:v>0.09</c:v>
                </c:pt>
                <c:pt idx="3248">
                  <c:v>0.09</c:v>
                </c:pt>
                <c:pt idx="3249">
                  <c:v>0.09</c:v>
                </c:pt>
                <c:pt idx="3250">
                  <c:v>0.09</c:v>
                </c:pt>
                <c:pt idx="3251">
                  <c:v>0.09</c:v>
                </c:pt>
                <c:pt idx="3252">
                  <c:v>0.09</c:v>
                </c:pt>
                <c:pt idx="3253">
                  <c:v>0.09</c:v>
                </c:pt>
                <c:pt idx="3254">
                  <c:v>0.09</c:v>
                </c:pt>
                <c:pt idx="3255">
                  <c:v>0.09</c:v>
                </c:pt>
                <c:pt idx="3256">
                  <c:v>0.09</c:v>
                </c:pt>
                <c:pt idx="3257">
                  <c:v>0.09</c:v>
                </c:pt>
                <c:pt idx="3258">
                  <c:v>0.09</c:v>
                </c:pt>
                <c:pt idx="3259">
                  <c:v>0.09</c:v>
                </c:pt>
                <c:pt idx="3260">
                  <c:v>0.09</c:v>
                </c:pt>
                <c:pt idx="3261">
                  <c:v>0.09</c:v>
                </c:pt>
                <c:pt idx="3262">
                  <c:v>0.09</c:v>
                </c:pt>
                <c:pt idx="3263">
                  <c:v>0.09</c:v>
                </c:pt>
                <c:pt idx="3264">
                  <c:v>0.09</c:v>
                </c:pt>
                <c:pt idx="3265">
                  <c:v>0.09</c:v>
                </c:pt>
                <c:pt idx="3266">
                  <c:v>0.09</c:v>
                </c:pt>
                <c:pt idx="3267">
                  <c:v>0.09</c:v>
                </c:pt>
                <c:pt idx="3268">
                  <c:v>0.09</c:v>
                </c:pt>
                <c:pt idx="3269">
                  <c:v>0.09</c:v>
                </c:pt>
                <c:pt idx="3270">
                  <c:v>0.09</c:v>
                </c:pt>
                <c:pt idx="3271">
                  <c:v>0.09</c:v>
                </c:pt>
                <c:pt idx="3272">
                  <c:v>0.09</c:v>
                </c:pt>
                <c:pt idx="3273">
                  <c:v>0.09</c:v>
                </c:pt>
                <c:pt idx="3274">
                  <c:v>0.09</c:v>
                </c:pt>
                <c:pt idx="3275">
                  <c:v>0.09</c:v>
                </c:pt>
                <c:pt idx="3276">
                  <c:v>0.09</c:v>
                </c:pt>
                <c:pt idx="3277">
                  <c:v>0.09</c:v>
                </c:pt>
                <c:pt idx="3278">
                  <c:v>0.09</c:v>
                </c:pt>
                <c:pt idx="3279">
                  <c:v>0.09</c:v>
                </c:pt>
                <c:pt idx="3280">
                  <c:v>0.09</c:v>
                </c:pt>
                <c:pt idx="3281">
                  <c:v>0.09</c:v>
                </c:pt>
                <c:pt idx="3282">
                  <c:v>0.09</c:v>
                </c:pt>
                <c:pt idx="3283">
                  <c:v>0.09</c:v>
                </c:pt>
                <c:pt idx="3284">
                  <c:v>0.09</c:v>
                </c:pt>
                <c:pt idx="3285">
                  <c:v>0.09</c:v>
                </c:pt>
                <c:pt idx="3286">
                  <c:v>0.09</c:v>
                </c:pt>
                <c:pt idx="3287">
                  <c:v>0.09</c:v>
                </c:pt>
                <c:pt idx="3288">
                  <c:v>0.09</c:v>
                </c:pt>
                <c:pt idx="3289">
                  <c:v>0.09</c:v>
                </c:pt>
                <c:pt idx="3290">
                  <c:v>0.09</c:v>
                </c:pt>
                <c:pt idx="3291">
                  <c:v>0.09</c:v>
                </c:pt>
                <c:pt idx="3292">
                  <c:v>0.09</c:v>
                </c:pt>
                <c:pt idx="3293">
                  <c:v>0.09</c:v>
                </c:pt>
                <c:pt idx="3294">
                  <c:v>0.09</c:v>
                </c:pt>
                <c:pt idx="3295">
                  <c:v>0.09</c:v>
                </c:pt>
                <c:pt idx="3296">
                  <c:v>0.09</c:v>
                </c:pt>
                <c:pt idx="3297">
                  <c:v>0.09</c:v>
                </c:pt>
                <c:pt idx="3298">
                  <c:v>0.09</c:v>
                </c:pt>
                <c:pt idx="3299">
                  <c:v>0.09</c:v>
                </c:pt>
                <c:pt idx="3300">
                  <c:v>0.09</c:v>
                </c:pt>
                <c:pt idx="3301">
                  <c:v>0.09</c:v>
                </c:pt>
                <c:pt idx="3302">
                  <c:v>0.09</c:v>
                </c:pt>
                <c:pt idx="3303">
                  <c:v>0.09</c:v>
                </c:pt>
                <c:pt idx="3304">
                  <c:v>0.09</c:v>
                </c:pt>
                <c:pt idx="3305">
                  <c:v>0.09</c:v>
                </c:pt>
                <c:pt idx="3306">
                  <c:v>0.09</c:v>
                </c:pt>
                <c:pt idx="3307">
                  <c:v>0.09</c:v>
                </c:pt>
                <c:pt idx="3308">
                  <c:v>0.09</c:v>
                </c:pt>
                <c:pt idx="3309">
                  <c:v>0.09</c:v>
                </c:pt>
                <c:pt idx="3310">
                  <c:v>0.09</c:v>
                </c:pt>
                <c:pt idx="3311">
                  <c:v>0.09</c:v>
                </c:pt>
                <c:pt idx="3312">
                  <c:v>0.09</c:v>
                </c:pt>
                <c:pt idx="3313">
                  <c:v>0.09</c:v>
                </c:pt>
                <c:pt idx="3314">
                  <c:v>0.09</c:v>
                </c:pt>
                <c:pt idx="3315">
                  <c:v>0.09</c:v>
                </c:pt>
                <c:pt idx="3316">
                  <c:v>0.09</c:v>
                </c:pt>
                <c:pt idx="3317">
                  <c:v>0.09</c:v>
                </c:pt>
                <c:pt idx="3318">
                  <c:v>0.09</c:v>
                </c:pt>
                <c:pt idx="3319">
                  <c:v>0.09</c:v>
                </c:pt>
                <c:pt idx="3320">
                  <c:v>0.09</c:v>
                </c:pt>
                <c:pt idx="3321">
                  <c:v>0.09</c:v>
                </c:pt>
                <c:pt idx="3322">
                  <c:v>0.09</c:v>
                </c:pt>
                <c:pt idx="3323">
                  <c:v>0.09</c:v>
                </c:pt>
                <c:pt idx="3324">
                  <c:v>0.09</c:v>
                </c:pt>
                <c:pt idx="3325">
                  <c:v>0.09</c:v>
                </c:pt>
                <c:pt idx="3326">
                  <c:v>0.09</c:v>
                </c:pt>
                <c:pt idx="3327">
                  <c:v>0.09</c:v>
                </c:pt>
                <c:pt idx="3328">
                  <c:v>0.09</c:v>
                </c:pt>
                <c:pt idx="3329">
                  <c:v>0.09</c:v>
                </c:pt>
                <c:pt idx="3330">
                  <c:v>0.09</c:v>
                </c:pt>
                <c:pt idx="3331">
                  <c:v>0.09</c:v>
                </c:pt>
                <c:pt idx="3332">
                  <c:v>0.09</c:v>
                </c:pt>
                <c:pt idx="3333">
                  <c:v>0.09</c:v>
                </c:pt>
                <c:pt idx="3334">
                  <c:v>0.09</c:v>
                </c:pt>
                <c:pt idx="3335">
                  <c:v>0.09</c:v>
                </c:pt>
                <c:pt idx="3336">
                  <c:v>0.09</c:v>
                </c:pt>
                <c:pt idx="3337">
                  <c:v>0.09</c:v>
                </c:pt>
                <c:pt idx="3338">
                  <c:v>0.09</c:v>
                </c:pt>
                <c:pt idx="3339">
                  <c:v>0.09</c:v>
                </c:pt>
                <c:pt idx="3340">
                  <c:v>0.09</c:v>
                </c:pt>
                <c:pt idx="3341">
                  <c:v>0.09</c:v>
                </c:pt>
                <c:pt idx="3342">
                  <c:v>0.09</c:v>
                </c:pt>
                <c:pt idx="3343">
                  <c:v>0.09</c:v>
                </c:pt>
                <c:pt idx="3344">
                  <c:v>0.09</c:v>
                </c:pt>
                <c:pt idx="3345">
                  <c:v>0.09</c:v>
                </c:pt>
                <c:pt idx="3346">
                  <c:v>0.09</c:v>
                </c:pt>
                <c:pt idx="3347">
                  <c:v>0.09</c:v>
                </c:pt>
                <c:pt idx="3348">
                  <c:v>0.09</c:v>
                </c:pt>
                <c:pt idx="3349">
                  <c:v>0.09</c:v>
                </c:pt>
                <c:pt idx="3350">
                  <c:v>0.09</c:v>
                </c:pt>
                <c:pt idx="3351">
                  <c:v>0.09</c:v>
                </c:pt>
                <c:pt idx="3352">
                  <c:v>0.09</c:v>
                </c:pt>
                <c:pt idx="3353">
                  <c:v>0.09</c:v>
                </c:pt>
                <c:pt idx="3354">
                  <c:v>0.09</c:v>
                </c:pt>
                <c:pt idx="3355">
                  <c:v>0.09</c:v>
                </c:pt>
                <c:pt idx="3356">
                  <c:v>0.09</c:v>
                </c:pt>
                <c:pt idx="3357">
                  <c:v>0.09</c:v>
                </c:pt>
                <c:pt idx="3358">
                  <c:v>0.09</c:v>
                </c:pt>
                <c:pt idx="3359">
                  <c:v>0.09</c:v>
                </c:pt>
                <c:pt idx="3360">
                  <c:v>0.09</c:v>
                </c:pt>
                <c:pt idx="3361">
                  <c:v>0.09</c:v>
                </c:pt>
                <c:pt idx="3362">
                  <c:v>0.09</c:v>
                </c:pt>
                <c:pt idx="3363">
                  <c:v>0.09</c:v>
                </c:pt>
                <c:pt idx="3364">
                  <c:v>0.09</c:v>
                </c:pt>
                <c:pt idx="3365">
                  <c:v>0.09</c:v>
                </c:pt>
                <c:pt idx="3366">
                  <c:v>0.09</c:v>
                </c:pt>
                <c:pt idx="3367">
                  <c:v>0.09</c:v>
                </c:pt>
                <c:pt idx="3368">
                  <c:v>0.09</c:v>
                </c:pt>
                <c:pt idx="3369">
                  <c:v>0.09</c:v>
                </c:pt>
                <c:pt idx="3370">
                  <c:v>0.09</c:v>
                </c:pt>
                <c:pt idx="3371">
                  <c:v>0.09</c:v>
                </c:pt>
                <c:pt idx="3372">
                  <c:v>0.09</c:v>
                </c:pt>
                <c:pt idx="3373">
                  <c:v>0.09</c:v>
                </c:pt>
                <c:pt idx="3374">
                  <c:v>0.09</c:v>
                </c:pt>
                <c:pt idx="3375">
                  <c:v>0.09</c:v>
                </c:pt>
                <c:pt idx="3376">
                  <c:v>0.09</c:v>
                </c:pt>
                <c:pt idx="3377">
                  <c:v>0.09</c:v>
                </c:pt>
                <c:pt idx="3378">
                  <c:v>0.09</c:v>
                </c:pt>
                <c:pt idx="3379">
                  <c:v>0.09</c:v>
                </c:pt>
                <c:pt idx="3380">
                  <c:v>0.09</c:v>
                </c:pt>
                <c:pt idx="3381">
                  <c:v>0.09</c:v>
                </c:pt>
                <c:pt idx="3382">
                  <c:v>0.09</c:v>
                </c:pt>
                <c:pt idx="3383">
                  <c:v>0.09</c:v>
                </c:pt>
                <c:pt idx="3384">
                  <c:v>0.09</c:v>
                </c:pt>
                <c:pt idx="3385">
                  <c:v>0.09</c:v>
                </c:pt>
                <c:pt idx="3386">
                  <c:v>0.09</c:v>
                </c:pt>
                <c:pt idx="3387">
                  <c:v>0.09</c:v>
                </c:pt>
                <c:pt idx="3388">
                  <c:v>0.09</c:v>
                </c:pt>
                <c:pt idx="3389">
                  <c:v>0.09</c:v>
                </c:pt>
                <c:pt idx="3390">
                  <c:v>0.09</c:v>
                </c:pt>
                <c:pt idx="3391">
                  <c:v>0.09</c:v>
                </c:pt>
                <c:pt idx="3392">
                  <c:v>0.09</c:v>
                </c:pt>
                <c:pt idx="3393">
                  <c:v>0.09</c:v>
                </c:pt>
                <c:pt idx="3394">
                  <c:v>0.09</c:v>
                </c:pt>
                <c:pt idx="3395">
                  <c:v>0.09</c:v>
                </c:pt>
                <c:pt idx="3396">
                  <c:v>0.09</c:v>
                </c:pt>
                <c:pt idx="3397">
                  <c:v>0.09</c:v>
                </c:pt>
                <c:pt idx="3398">
                  <c:v>0.09</c:v>
                </c:pt>
                <c:pt idx="3399">
                  <c:v>0.09</c:v>
                </c:pt>
                <c:pt idx="3400">
                  <c:v>0.09</c:v>
                </c:pt>
                <c:pt idx="3401">
                  <c:v>0.09</c:v>
                </c:pt>
                <c:pt idx="3402">
                  <c:v>0.09</c:v>
                </c:pt>
                <c:pt idx="3403">
                  <c:v>0.09</c:v>
                </c:pt>
                <c:pt idx="3404">
                  <c:v>0.09</c:v>
                </c:pt>
                <c:pt idx="3405">
                  <c:v>0.09</c:v>
                </c:pt>
                <c:pt idx="3406">
                  <c:v>0.09</c:v>
                </c:pt>
                <c:pt idx="3407">
                  <c:v>0.09</c:v>
                </c:pt>
                <c:pt idx="3408">
                  <c:v>0.09</c:v>
                </c:pt>
                <c:pt idx="3409">
                  <c:v>0.09</c:v>
                </c:pt>
                <c:pt idx="3410">
                  <c:v>0.09</c:v>
                </c:pt>
                <c:pt idx="3411">
                  <c:v>0.09</c:v>
                </c:pt>
                <c:pt idx="3412">
                  <c:v>0.09</c:v>
                </c:pt>
                <c:pt idx="3413">
                  <c:v>0.09</c:v>
                </c:pt>
                <c:pt idx="3414">
                  <c:v>0.09</c:v>
                </c:pt>
                <c:pt idx="3415">
                  <c:v>0.09</c:v>
                </c:pt>
                <c:pt idx="3416">
                  <c:v>0.09</c:v>
                </c:pt>
                <c:pt idx="3417">
                  <c:v>0.09</c:v>
                </c:pt>
                <c:pt idx="3418">
                  <c:v>0.09</c:v>
                </c:pt>
                <c:pt idx="3419">
                  <c:v>0.09</c:v>
                </c:pt>
                <c:pt idx="3420">
                  <c:v>0.09</c:v>
                </c:pt>
                <c:pt idx="3421">
                  <c:v>0.09</c:v>
                </c:pt>
                <c:pt idx="3422">
                  <c:v>0.09</c:v>
                </c:pt>
                <c:pt idx="3423">
                  <c:v>0.09</c:v>
                </c:pt>
                <c:pt idx="3424">
                  <c:v>0.09</c:v>
                </c:pt>
                <c:pt idx="3425">
                  <c:v>0.09</c:v>
                </c:pt>
                <c:pt idx="3426">
                  <c:v>0.09</c:v>
                </c:pt>
                <c:pt idx="3427">
                  <c:v>0.09</c:v>
                </c:pt>
                <c:pt idx="3428">
                  <c:v>0.09</c:v>
                </c:pt>
                <c:pt idx="3429">
                  <c:v>0.09</c:v>
                </c:pt>
                <c:pt idx="3430">
                  <c:v>0.09</c:v>
                </c:pt>
                <c:pt idx="3431">
                  <c:v>0.09</c:v>
                </c:pt>
                <c:pt idx="3432">
                  <c:v>0.09</c:v>
                </c:pt>
                <c:pt idx="3433">
                  <c:v>0.09</c:v>
                </c:pt>
                <c:pt idx="3434">
                  <c:v>0.09</c:v>
                </c:pt>
                <c:pt idx="3435">
                  <c:v>0.09</c:v>
                </c:pt>
                <c:pt idx="3436">
                  <c:v>0.09</c:v>
                </c:pt>
                <c:pt idx="3437">
                  <c:v>0.09</c:v>
                </c:pt>
                <c:pt idx="3438">
                  <c:v>0.09</c:v>
                </c:pt>
                <c:pt idx="3439">
                  <c:v>0.09</c:v>
                </c:pt>
                <c:pt idx="3440">
                  <c:v>0.09</c:v>
                </c:pt>
                <c:pt idx="3441">
                  <c:v>0.09</c:v>
                </c:pt>
                <c:pt idx="3442">
                  <c:v>0.09</c:v>
                </c:pt>
                <c:pt idx="3443">
                  <c:v>0.09</c:v>
                </c:pt>
                <c:pt idx="3444">
                  <c:v>0.09</c:v>
                </c:pt>
                <c:pt idx="3445">
                  <c:v>0.09</c:v>
                </c:pt>
                <c:pt idx="3446">
                  <c:v>0.09</c:v>
                </c:pt>
                <c:pt idx="3447">
                  <c:v>0.09</c:v>
                </c:pt>
                <c:pt idx="3448">
                  <c:v>0.09</c:v>
                </c:pt>
                <c:pt idx="3449">
                  <c:v>0.09</c:v>
                </c:pt>
                <c:pt idx="3450">
                  <c:v>0.09</c:v>
                </c:pt>
                <c:pt idx="3451">
                  <c:v>0.09</c:v>
                </c:pt>
                <c:pt idx="3452">
                  <c:v>0.09</c:v>
                </c:pt>
                <c:pt idx="3453">
                  <c:v>0.09</c:v>
                </c:pt>
                <c:pt idx="3454">
                  <c:v>0.09</c:v>
                </c:pt>
                <c:pt idx="3455">
                  <c:v>0.09</c:v>
                </c:pt>
                <c:pt idx="3456">
                  <c:v>0.09</c:v>
                </c:pt>
                <c:pt idx="3457">
                  <c:v>0.09</c:v>
                </c:pt>
                <c:pt idx="3458">
                  <c:v>0.09</c:v>
                </c:pt>
                <c:pt idx="3459">
                  <c:v>0.09</c:v>
                </c:pt>
                <c:pt idx="3460">
                  <c:v>0.09</c:v>
                </c:pt>
                <c:pt idx="3461">
                  <c:v>0.09</c:v>
                </c:pt>
                <c:pt idx="3462">
                  <c:v>0.09</c:v>
                </c:pt>
                <c:pt idx="3463">
                  <c:v>0.09</c:v>
                </c:pt>
                <c:pt idx="3464">
                  <c:v>0.09</c:v>
                </c:pt>
                <c:pt idx="3465">
                  <c:v>0.09</c:v>
                </c:pt>
                <c:pt idx="3466">
                  <c:v>0.09</c:v>
                </c:pt>
                <c:pt idx="3467">
                  <c:v>0.09</c:v>
                </c:pt>
                <c:pt idx="3468">
                  <c:v>0.09</c:v>
                </c:pt>
                <c:pt idx="3469">
                  <c:v>0.09</c:v>
                </c:pt>
                <c:pt idx="3470">
                  <c:v>0.09</c:v>
                </c:pt>
                <c:pt idx="3471">
                  <c:v>0.09</c:v>
                </c:pt>
                <c:pt idx="3472">
                  <c:v>0.09</c:v>
                </c:pt>
                <c:pt idx="3473">
                  <c:v>0.09</c:v>
                </c:pt>
                <c:pt idx="3474">
                  <c:v>0.09</c:v>
                </c:pt>
                <c:pt idx="3475">
                  <c:v>0.09</c:v>
                </c:pt>
                <c:pt idx="3476">
                  <c:v>0.09</c:v>
                </c:pt>
                <c:pt idx="3477">
                  <c:v>0.09</c:v>
                </c:pt>
                <c:pt idx="3478">
                  <c:v>0.09</c:v>
                </c:pt>
                <c:pt idx="3479">
                  <c:v>0.09</c:v>
                </c:pt>
                <c:pt idx="3480">
                  <c:v>0.09</c:v>
                </c:pt>
                <c:pt idx="3481">
                  <c:v>0.09</c:v>
                </c:pt>
                <c:pt idx="3482">
                  <c:v>0.09</c:v>
                </c:pt>
                <c:pt idx="3483">
                  <c:v>0.09</c:v>
                </c:pt>
                <c:pt idx="3484">
                  <c:v>0.09</c:v>
                </c:pt>
                <c:pt idx="3485">
                  <c:v>0.09</c:v>
                </c:pt>
                <c:pt idx="3486">
                  <c:v>0.09</c:v>
                </c:pt>
                <c:pt idx="3487">
                  <c:v>0.09</c:v>
                </c:pt>
                <c:pt idx="3488">
                  <c:v>0.09</c:v>
                </c:pt>
                <c:pt idx="3489">
                  <c:v>0.09</c:v>
                </c:pt>
                <c:pt idx="3490">
                  <c:v>0.09</c:v>
                </c:pt>
                <c:pt idx="3491">
                  <c:v>0.09</c:v>
                </c:pt>
                <c:pt idx="3492">
                  <c:v>0.09</c:v>
                </c:pt>
                <c:pt idx="3493">
                  <c:v>0.09</c:v>
                </c:pt>
                <c:pt idx="3494">
                  <c:v>0.09</c:v>
                </c:pt>
                <c:pt idx="3495">
                  <c:v>0.09</c:v>
                </c:pt>
                <c:pt idx="3496">
                  <c:v>0.09</c:v>
                </c:pt>
                <c:pt idx="3497">
                  <c:v>0.09</c:v>
                </c:pt>
                <c:pt idx="3498">
                  <c:v>0.09</c:v>
                </c:pt>
                <c:pt idx="3499">
                  <c:v>0.09</c:v>
                </c:pt>
                <c:pt idx="3500">
                  <c:v>0.09</c:v>
                </c:pt>
                <c:pt idx="3501">
                  <c:v>0.09</c:v>
                </c:pt>
                <c:pt idx="3502">
                  <c:v>0.09</c:v>
                </c:pt>
                <c:pt idx="3503">
                  <c:v>0.09</c:v>
                </c:pt>
                <c:pt idx="3504">
                  <c:v>0.09</c:v>
                </c:pt>
                <c:pt idx="3505">
                  <c:v>0.09</c:v>
                </c:pt>
                <c:pt idx="3506">
                  <c:v>0.09</c:v>
                </c:pt>
                <c:pt idx="3507">
                  <c:v>0.09</c:v>
                </c:pt>
                <c:pt idx="3508">
                  <c:v>0.09</c:v>
                </c:pt>
                <c:pt idx="3509">
                  <c:v>0.09</c:v>
                </c:pt>
                <c:pt idx="3510">
                  <c:v>0.09</c:v>
                </c:pt>
                <c:pt idx="3511">
                  <c:v>0.09</c:v>
                </c:pt>
                <c:pt idx="3512">
                  <c:v>0.09</c:v>
                </c:pt>
                <c:pt idx="3513">
                  <c:v>0.09</c:v>
                </c:pt>
                <c:pt idx="3514">
                  <c:v>0.09</c:v>
                </c:pt>
                <c:pt idx="3515">
                  <c:v>0.09</c:v>
                </c:pt>
                <c:pt idx="3516">
                  <c:v>0.09</c:v>
                </c:pt>
                <c:pt idx="3517">
                  <c:v>0.09</c:v>
                </c:pt>
                <c:pt idx="3518">
                  <c:v>0.09</c:v>
                </c:pt>
                <c:pt idx="3519">
                  <c:v>0.09</c:v>
                </c:pt>
                <c:pt idx="3520">
                  <c:v>0.09</c:v>
                </c:pt>
                <c:pt idx="3521">
                  <c:v>0.09</c:v>
                </c:pt>
                <c:pt idx="3522">
                  <c:v>0.09</c:v>
                </c:pt>
                <c:pt idx="3523">
                  <c:v>0.09</c:v>
                </c:pt>
                <c:pt idx="3524">
                  <c:v>0.09</c:v>
                </c:pt>
                <c:pt idx="3525">
                  <c:v>0.09</c:v>
                </c:pt>
                <c:pt idx="3526">
                  <c:v>0.09</c:v>
                </c:pt>
                <c:pt idx="3527">
                  <c:v>0.09</c:v>
                </c:pt>
                <c:pt idx="3528">
                  <c:v>0.09</c:v>
                </c:pt>
                <c:pt idx="3529">
                  <c:v>0.09</c:v>
                </c:pt>
                <c:pt idx="3530">
                  <c:v>0.09</c:v>
                </c:pt>
                <c:pt idx="3531">
                  <c:v>0.09</c:v>
                </c:pt>
                <c:pt idx="3532">
                  <c:v>0.09</c:v>
                </c:pt>
                <c:pt idx="3533">
                  <c:v>0.09</c:v>
                </c:pt>
                <c:pt idx="3534">
                  <c:v>0.09</c:v>
                </c:pt>
                <c:pt idx="3535">
                  <c:v>0.09</c:v>
                </c:pt>
                <c:pt idx="3536">
                  <c:v>0.09</c:v>
                </c:pt>
                <c:pt idx="3537">
                  <c:v>0.09</c:v>
                </c:pt>
                <c:pt idx="3538">
                  <c:v>0.09</c:v>
                </c:pt>
                <c:pt idx="3539">
                  <c:v>0.09</c:v>
                </c:pt>
                <c:pt idx="3540">
                  <c:v>0.09</c:v>
                </c:pt>
                <c:pt idx="3541">
                  <c:v>0.09</c:v>
                </c:pt>
                <c:pt idx="3542">
                  <c:v>0.09</c:v>
                </c:pt>
                <c:pt idx="3543">
                  <c:v>0.09</c:v>
                </c:pt>
                <c:pt idx="3544">
                  <c:v>0.09</c:v>
                </c:pt>
                <c:pt idx="3545">
                  <c:v>0.09</c:v>
                </c:pt>
                <c:pt idx="3546">
                  <c:v>0.09</c:v>
                </c:pt>
                <c:pt idx="3547">
                  <c:v>0.09</c:v>
                </c:pt>
                <c:pt idx="3548">
                  <c:v>0.09</c:v>
                </c:pt>
                <c:pt idx="3549">
                  <c:v>0.09</c:v>
                </c:pt>
                <c:pt idx="3550">
                  <c:v>0.09</c:v>
                </c:pt>
                <c:pt idx="3551">
                  <c:v>0.09</c:v>
                </c:pt>
                <c:pt idx="3552">
                  <c:v>0.09</c:v>
                </c:pt>
                <c:pt idx="3553">
                  <c:v>0.09</c:v>
                </c:pt>
                <c:pt idx="3554">
                  <c:v>0.09</c:v>
                </c:pt>
                <c:pt idx="3555">
                  <c:v>0.09</c:v>
                </c:pt>
                <c:pt idx="3556">
                  <c:v>0.09</c:v>
                </c:pt>
                <c:pt idx="3557">
                  <c:v>0.09</c:v>
                </c:pt>
                <c:pt idx="3558">
                  <c:v>0.09</c:v>
                </c:pt>
                <c:pt idx="3559">
                  <c:v>0.09</c:v>
                </c:pt>
                <c:pt idx="3560">
                  <c:v>0.09</c:v>
                </c:pt>
                <c:pt idx="3561">
                  <c:v>0.09</c:v>
                </c:pt>
                <c:pt idx="3562">
                  <c:v>0.09</c:v>
                </c:pt>
                <c:pt idx="3563">
                  <c:v>0.09</c:v>
                </c:pt>
                <c:pt idx="3564">
                  <c:v>0.09</c:v>
                </c:pt>
                <c:pt idx="3565">
                  <c:v>0.09</c:v>
                </c:pt>
                <c:pt idx="3566">
                  <c:v>0.09</c:v>
                </c:pt>
                <c:pt idx="3567">
                  <c:v>0.09</c:v>
                </c:pt>
                <c:pt idx="3568">
                  <c:v>0.09</c:v>
                </c:pt>
                <c:pt idx="3569">
                  <c:v>0.09</c:v>
                </c:pt>
                <c:pt idx="3570">
                  <c:v>0.09</c:v>
                </c:pt>
                <c:pt idx="3571">
                  <c:v>0.09</c:v>
                </c:pt>
                <c:pt idx="3572">
                  <c:v>0.09</c:v>
                </c:pt>
                <c:pt idx="3573">
                  <c:v>0.09</c:v>
                </c:pt>
                <c:pt idx="3574">
                  <c:v>0.09</c:v>
                </c:pt>
                <c:pt idx="3575">
                  <c:v>0.09</c:v>
                </c:pt>
                <c:pt idx="3576">
                  <c:v>0.09</c:v>
                </c:pt>
                <c:pt idx="3577">
                  <c:v>0.09</c:v>
                </c:pt>
                <c:pt idx="3578">
                  <c:v>0.09</c:v>
                </c:pt>
                <c:pt idx="3579">
                  <c:v>0.09</c:v>
                </c:pt>
                <c:pt idx="3580">
                  <c:v>0.09</c:v>
                </c:pt>
                <c:pt idx="3581">
                  <c:v>0.09</c:v>
                </c:pt>
                <c:pt idx="3582">
                  <c:v>0.09</c:v>
                </c:pt>
                <c:pt idx="3583">
                  <c:v>0.09</c:v>
                </c:pt>
                <c:pt idx="3584">
                  <c:v>0.09</c:v>
                </c:pt>
                <c:pt idx="3585">
                  <c:v>0.09</c:v>
                </c:pt>
                <c:pt idx="3586">
                  <c:v>0.09</c:v>
                </c:pt>
                <c:pt idx="3587">
                  <c:v>0.09</c:v>
                </c:pt>
                <c:pt idx="3588">
                  <c:v>0.09</c:v>
                </c:pt>
                <c:pt idx="3589">
                  <c:v>0.09</c:v>
                </c:pt>
                <c:pt idx="3590">
                  <c:v>0.09</c:v>
                </c:pt>
                <c:pt idx="3591">
                  <c:v>0.09</c:v>
                </c:pt>
                <c:pt idx="3592">
                  <c:v>0.09</c:v>
                </c:pt>
                <c:pt idx="3593">
                  <c:v>0.09</c:v>
                </c:pt>
                <c:pt idx="3594">
                  <c:v>0.09</c:v>
                </c:pt>
                <c:pt idx="3595">
                  <c:v>0.09</c:v>
                </c:pt>
                <c:pt idx="3596">
                  <c:v>0.09</c:v>
                </c:pt>
                <c:pt idx="3597">
                  <c:v>0.09</c:v>
                </c:pt>
                <c:pt idx="3598">
                  <c:v>0.09</c:v>
                </c:pt>
                <c:pt idx="3599">
                  <c:v>0.09</c:v>
                </c:pt>
                <c:pt idx="3600">
                  <c:v>0.09</c:v>
                </c:pt>
                <c:pt idx="3601">
                  <c:v>0.09</c:v>
                </c:pt>
                <c:pt idx="3602">
                  <c:v>0.09</c:v>
                </c:pt>
                <c:pt idx="3603">
                  <c:v>0.09</c:v>
                </c:pt>
                <c:pt idx="3604">
                  <c:v>0.09</c:v>
                </c:pt>
                <c:pt idx="3605">
                  <c:v>0.09</c:v>
                </c:pt>
                <c:pt idx="3606">
                  <c:v>0.09</c:v>
                </c:pt>
                <c:pt idx="3607">
                  <c:v>0.09</c:v>
                </c:pt>
                <c:pt idx="3608">
                  <c:v>0.09</c:v>
                </c:pt>
                <c:pt idx="3609">
                  <c:v>0.09</c:v>
                </c:pt>
                <c:pt idx="3610">
                  <c:v>0.09</c:v>
                </c:pt>
                <c:pt idx="3611">
                  <c:v>0.09</c:v>
                </c:pt>
                <c:pt idx="3612">
                  <c:v>0.09</c:v>
                </c:pt>
                <c:pt idx="3613">
                  <c:v>0.09</c:v>
                </c:pt>
                <c:pt idx="3614">
                  <c:v>0.09</c:v>
                </c:pt>
                <c:pt idx="3615">
                  <c:v>0.09</c:v>
                </c:pt>
                <c:pt idx="3616">
                  <c:v>0.09</c:v>
                </c:pt>
                <c:pt idx="3617">
                  <c:v>0.09</c:v>
                </c:pt>
                <c:pt idx="3618">
                  <c:v>0.09</c:v>
                </c:pt>
                <c:pt idx="3619">
                  <c:v>0.09</c:v>
                </c:pt>
                <c:pt idx="3620">
                  <c:v>0.09</c:v>
                </c:pt>
                <c:pt idx="3621">
                  <c:v>0.09</c:v>
                </c:pt>
                <c:pt idx="3622">
                  <c:v>0.09</c:v>
                </c:pt>
                <c:pt idx="3623">
                  <c:v>0.09</c:v>
                </c:pt>
                <c:pt idx="3624">
                  <c:v>0.09</c:v>
                </c:pt>
                <c:pt idx="3625">
                  <c:v>0.09</c:v>
                </c:pt>
                <c:pt idx="3626">
                  <c:v>0.09</c:v>
                </c:pt>
                <c:pt idx="3627">
                  <c:v>0.09</c:v>
                </c:pt>
                <c:pt idx="3628">
                  <c:v>0.09</c:v>
                </c:pt>
                <c:pt idx="3629">
                  <c:v>0.09</c:v>
                </c:pt>
                <c:pt idx="3630">
                  <c:v>0.09</c:v>
                </c:pt>
                <c:pt idx="3631">
                  <c:v>0.09</c:v>
                </c:pt>
                <c:pt idx="3632">
                  <c:v>0.09</c:v>
                </c:pt>
                <c:pt idx="3633">
                  <c:v>0.09</c:v>
                </c:pt>
                <c:pt idx="3634">
                  <c:v>0.09</c:v>
                </c:pt>
                <c:pt idx="3635">
                  <c:v>0.09</c:v>
                </c:pt>
                <c:pt idx="3636">
                  <c:v>0.09</c:v>
                </c:pt>
                <c:pt idx="3637">
                  <c:v>0.09</c:v>
                </c:pt>
                <c:pt idx="3638">
                  <c:v>0.09</c:v>
                </c:pt>
                <c:pt idx="3639">
                  <c:v>0.09</c:v>
                </c:pt>
                <c:pt idx="3640">
                  <c:v>0.09</c:v>
                </c:pt>
                <c:pt idx="3641">
                  <c:v>0.09</c:v>
                </c:pt>
                <c:pt idx="3642">
                  <c:v>0.09</c:v>
                </c:pt>
                <c:pt idx="3643">
                  <c:v>0.09</c:v>
                </c:pt>
                <c:pt idx="3644">
                  <c:v>0.09</c:v>
                </c:pt>
                <c:pt idx="3645">
                  <c:v>0.09</c:v>
                </c:pt>
                <c:pt idx="3646">
                  <c:v>0.09</c:v>
                </c:pt>
                <c:pt idx="3647">
                  <c:v>0.09</c:v>
                </c:pt>
                <c:pt idx="3648">
                  <c:v>0.09</c:v>
                </c:pt>
                <c:pt idx="3649">
                  <c:v>0.09</c:v>
                </c:pt>
                <c:pt idx="3650">
                  <c:v>0.09</c:v>
                </c:pt>
                <c:pt idx="3651">
                  <c:v>0.09</c:v>
                </c:pt>
                <c:pt idx="3652">
                  <c:v>0.09</c:v>
                </c:pt>
                <c:pt idx="3653">
                  <c:v>0.09</c:v>
                </c:pt>
                <c:pt idx="3654">
                  <c:v>0.09</c:v>
                </c:pt>
                <c:pt idx="3655">
                  <c:v>0.09</c:v>
                </c:pt>
                <c:pt idx="3656">
                  <c:v>0.09</c:v>
                </c:pt>
                <c:pt idx="3657">
                  <c:v>0.09</c:v>
                </c:pt>
                <c:pt idx="3658">
                  <c:v>0.09</c:v>
                </c:pt>
                <c:pt idx="3659">
                  <c:v>0.09</c:v>
                </c:pt>
                <c:pt idx="3660">
                  <c:v>0.09</c:v>
                </c:pt>
                <c:pt idx="3661">
                  <c:v>0.09</c:v>
                </c:pt>
                <c:pt idx="3662">
                  <c:v>0.09</c:v>
                </c:pt>
                <c:pt idx="3663">
                  <c:v>0.09</c:v>
                </c:pt>
                <c:pt idx="3664">
                  <c:v>0.09</c:v>
                </c:pt>
                <c:pt idx="3665">
                  <c:v>0.09</c:v>
                </c:pt>
                <c:pt idx="3666">
                  <c:v>0.09</c:v>
                </c:pt>
                <c:pt idx="3667">
                  <c:v>0.09</c:v>
                </c:pt>
                <c:pt idx="3668">
                  <c:v>0.09</c:v>
                </c:pt>
                <c:pt idx="3669">
                  <c:v>0.09</c:v>
                </c:pt>
                <c:pt idx="3670">
                  <c:v>0.09</c:v>
                </c:pt>
                <c:pt idx="3671">
                  <c:v>0.09</c:v>
                </c:pt>
                <c:pt idx="3672">
                  <c:v>0.09</c:v>
                </c:pt>
                <c:pt idx="3673">
                  <c:v>0.09</c:v>
                </c:pt>
                <c:pt idx="3674">
                  <c:v>0.09</c:v>
                </c:pt>
                <c:pt idx="3675">
                  <c:v>0.09</c:v>
                </c:pt>
                <c:pt idx="3676">
                  <c:v>0.09</c:v>
                </c:pt>
                <c:pt idx="3677">
                  <c:v>0.09</c:v>
                </c:pt>
                <c:pt idx="3678">
                  <c:v>0.09</c:v>
                </c:pt>
                <c:pt idx="3679">
                  <c:v>0.09</c:v>
                </c:pt>
                <c:pt idx="3680">
                  <c:v>0.09</c:v>
                </c:pt>
                <c:pt idx="3681">
                  <c:v>0.09</c:v>
                </c:pt>
                <c:pt idx="3682">
                  <c:v>0.09</c:v>
                </c:pt>
                <c:pt idx="3683">
                  <c:v>0.09</c:v>
                </c:pt>
                <c:pt idx="3684">
                  <c:v>0.09</c:v>
                </c:pt>
                <c:pt idx="3685">
                  <c:v>0.09</c:v>
                </c:pt>
                <c:pt idx="3686">
                  <c:v>0.09</c:v>
                </c:pt>
                <c:pt idx="3687">
                  <c:v>0.09</c:v>
                </c:pt>
                <c:pt idx="3688">
                  <c:v>0.09</c:v>
                </c:pt>
                <c:pt idx="3689">
                  <c:v>0.09</c:v>
                </c:pt>
                <c:pt idx="3690">
                  <c:v>0.09</c:v>
                </c:pt>
                <c:pt idx="3691">
                  <c:v>0.09</c:v>
                </c:pt>
                <c:pt idx="3692">
                  <c:v>0.09</c:v>
                </c:pt>
                <c:pt idx="3693">
                  <c:v>0.09</c:v>
                </c:pt>
                <c:pt idx="3694">
                  <c:v>0.09</c:v>
                </c:pt>
                <c:pt idx="3695">
                  <c:v>0.09</c:v>
                </c:pt>
                <c:pt idx="3696">
                  <c:v>0.09</c:v>
                </c:pt>
                <c:pt idx="3697">
                  <c:v>0.09</c:v>
                </c:pt>
                <c:pt idx="3698">
                  <c:v>0.09</c:v>
                </c:pt>
                <c:pt idx="3699">
                  <c:v>0.09</c:v>
                </c:pt>
                <c:pt idx="3700">
                  <c:v>0.09</c:v>
                </c:pt>
                <c:pt idx="3701">
                  <c:v>0.09</c:v>
                </c:pt>
                <c:pt idx="3702">
                  <c:v>0.09</c:v>
                </c:pt>
                <c:pt idx="3703">
                  <c:v>0.09</c:v>
                </c:pt>
                <c:pt idx="3704">
                  <c:v>0.09</c:v>
                </c:pt>
                <c:pt idx="3705">
                  <c:v>0.09</c:v>
                </c:pt>
                <c:pt idx="3706">
                  <c:v>0.09</c:v>
                </c:pt>
                <c:pt idx="3707">
                  <c:v>0.09</c:v>
                </c:pt>
                <c:pt idx="3708">
                  <c:v>0.09</c:v>
                </c:pt>
                <c:pt idx="3709">
                  <c:v>0.09</c:v>
                </c:pt>
                <c:pt idx="3710">
                  <c:v>0.09</c:v>
                </c:pt>
                <c:pt idx="3711">
                  <c:v>0.09</c:v>
                </c:pt>
                <c:pt idx="3712">
                  <c:v>0.09</c:v>
                </c:pt>
                <c:pt idx="3713">
                  <c:v>0.09</c:v>
                </c:pt>
                <c:pt idx="3714">
                  <c:v>0.09</c:v>
                </c:pt>
                <c:pt idx="3715">
                  <c:v>0.09</c:v>
                </c:pt>
                <c:pt idx="3716">
                  <c:v>0.09</c:v>
                </c:pt>
                <c:pt idx="3717">
                  <c:v>0.09</c:v>
                </c:pt>
                <c:pt idx="3718">
                  <c:v>0.09</c:v>
                </c:pt>
                <c:pt idx="3719">
                  <c:v>0.09</c:v>
                </c:pt>
                <c:pt idx="3720">
                  <c:v>0.09</c:v>
                </c:pt>
                <c:pt idx="3721">
                  <c:v>0.09</c:v>
                </c:pt>
                <c:pt idx="3722">
                  <c:v>0.09</c:v>
                </c:pt>
                <c:pt idx="3723">
                  <c:v>0.09</c:v>
                </c:pt>
                <c:pt idx="3724">
                  <c:v>0.09</c:v>
                </c:pt>
                <c:pt idx="3725">
                  <c:v>0.09</c:v>
                </c:pt>
                <c:pt idx="3726">
                  <c:v>0.09</c:v>
                </c:pt>
                <c:pt idx="3727">
                  <c:v>0.09</c:v>
                </c:pt>
                <c:pt idx="3728">
                  <c:v>0.09</c:v>
                </c:pt>
                <c:pt idx="3729">
                  <c:v>0.09</c:v>
                </c:pt>
                <c:pt idx="3730">
                  <c:v>0.09</c:v>
                </c:pt>
                <c:pt idx="3731">
                  <c:v>0.09</c:v>
                </c:pt>
                <c:pt idx="3732">
                  <c:v>0.09</c:v>
                </c:pt>
                <c:pt idx="3733">
                  <c:v>0.09</c:v>
                </c:pt>
                <c:pt idx="3734">
                  <c:v>0.09</c:v>
                </c:pt>
                <c:pt idx="3735">
                  <c:v>0.09</c:v>
                </c:pt>
                <c:pt idx="3736">
                  <c:v>0.09</c:v>
                </c:pt>
                <c:pt idx="3737">
                  <c:v>0.09</c:v>
                </c:pt>
                <c:pt idx="3738">
                  <c:v>0.09</c:v>
                </c:pt>
                <c:pt idx="3739">
                  <c:v>0.09</c:v>
                </c:pt>
                <c:pt idx="3740">
                  <c:v>0.09</c:v>
                </c:pt>
                <c:pt idx="3741">
                  <c:v>0.09</c:v>
                </c:pt>
                <c:pt idx="3742">
                  <c:v>0.09</c:v>
                </c:pt>
                <c:pt idx="3743">
                  <c:v>0.09</c:v>
                </c:pt>
                <c:pt idx="3744">
                  <c:v>0.09</c:v>
                </c:pt>
                <c:pt idx="3745">
                  <c:v>0.09</c:v>
                </c:pt>
                <c:pt idx="3746">
                  <c:v>0.09</c:v>
                </c:pt>
                <c:pt idx="3747">
                  <c:v>0.09</c:v>
                </c:pt>
                <c:pt idx="3748">
                  <c:v>0.09</c:v>
                </c:pt>
                <c:pt idx="3749">
                  <c:v>0.09</c:v>
                </c:pt>
                <c:pt idx="3750">
                  <c:v>0.09</c:v>
                </c:pt>
                <c:pt idx="3751">
                  <c:v>0.09</c:v>
                </c:pt>
                <c:pt idx="3752">
                  <c:v>0.09</c:v>
                </c:pt>
                <c:pt idx="3753">
                  <c:v>0.09</c:v>
                </c:pt>
                <c:pt idx="3754">
                  <c:v>0.09</c:v>
                </c:pt>
                <c:pt idx="3755">
                  <c:v>0.09</c:v>
                </c:pt>
                <c:pt idx="3756">
                  <c:v>0.09</c:v>
                </c:pt>
                <c:pt idx="3757">
                  <c:v>0.09</c:v>
                </c:pt>
                <c:pt idx="3758">
                  <c:v>0.09</c:v>
                </c:pt>
                <c:pt idx="3759">
                  <c:v>0.09</c:v>
                </c:pt>
                <c:pt idx="3760">
                  <c:v>0.09</c:v>
                </c:pt>
                <c:pt idx="3761">
                  <c:v>0.09</c:v>
                </c:pt>
                <c:pt idx="3762">
                  <c:v>0.09</c:v>
                </c:pt>
                <c:pt idx="3763">
                  <c:v>0.09</c:v>
                </c:pt>
                <c:pt idx="3764">
                  <c:v>0.09</c:v>
                </c:pt>
                <c:pt idx="3765">
                  <c:v>0.09</c:v>
                </c:pt>
                <c:pt idx="3766">
                  <c:v>0.09</c:v>
                </c:pt>
                <c:pt idx="3767">
                  <c:v>0.09</c:v>
                </c:pt>
                <c:pt idx="3768">
                  <c:v>0.09</c:v>
                </c:pt>
                <c:pt idx="3769">
                  <c:v>0.09</c:v>
                </c:pt>
                <c:pt idx="3770">
                  <c:v>0.09</c:v>
                </c:pt>
                <c:pt idx="3771">
                  <c:v>0.09</c:v>
                </c:pt>
                <c:pt idx="3772">
                  <c:v>0.09</c:v>
                </c:pt>
                <c:pt idx="3773">
                  <c:v>0.09</c:v>
                </c:pt>
                <c:pt idx="3774">
                  <c:v>0.09</c:v>
                </c:pt>
                <c:pt idx="3775">
                  <c:v>0.09</c:v>
                </c:pt>
                <c:pt idx="3776">
                  <c:v>0.09</c:v>
                </c:pt>
                <c:pt idx="3777">
                  <c:v>0.09</c:v>
                </c:pt>
                <c:pt idx="3778">
                  <c:v>0.09</c:v>
                </c:pt>
                <c:pt idx="3779">
                  <c:v>0.09</c:v>
                </c:pt>
                <c:pt idx="3780">
                  <c:v>0.08</c:v>
                </c:pt>
                <c:pt idx="3781">
                  <c:v>0.08</c:v>
                </c:pt>
                <c:pt idx="3782">
                  <c:v>0.08</c:v>
                </c:pt>
                <c:pt idx="3783">
                  <c:v>0.08</c:v>
                </c:pt>
                <c:pt idx="3784">
                  <c:v>0.08</c:v>
                </c:pt>
                <c:pt idx="3785">
                  <c:v>0.08</c:v>
                </c:pt>
                <c:pt idx="3786">
                  <c:v>0.08</c:v>
                </c:pt>
                <c:pt idx="3787">
                  <c:v>0.08</c:v>
                </c:pt>
                <c:pt idx="3788">
                  <c:v>0.08</c:v>
                </c:pt>
                <c:pt idx="3789">
                  <c:v>0.08</c:v>
                </c:pt>
                <c:pt idx="3790">
                  <c:v>0.09</c:v>
                </c:pt>
                <c:pt idx="3791">
                  <c:v>0.09</c:v>
                </c:pt>
                <c:pt idx="3792">
                  <c:v>0.09</c:v>
                </c:pt>
                <c:pt idx="3793">
                  <c:v>0.09</c:v>
                </c:pt>
                <c:pt idx="3794">
                  <c:v>0.09</c:v>
                </c:pt>
                <c:pt idx="3795">
                  <c:v>0.09</c:v>
                </c:pt>
                <c:pt idx="3796">
                  <c:v>0.09</c:v>
                </c:pt>
                <c:pt idx="3797">
                  <c:v>0.09</c:v>
                </c:pt>
                <c:pt idx="3798">
                  <c:v>0.09</c:v>
                </c:pt>
                <c:pt idx="3799">
                  <c:v>0.09</c:v>
                </c:pt>
                <c:pt idx="3800">
                  <c:v>0.09</c:v>
                </c:pt>
                <c:pt idx="3801">
                  <c:v>0.09</c:v>
                </c:pt>
                <c:pt idx="3802">
                  <c:v>0.09</c:v>
                </c:pt>
                <c:pt idx="3803">
                  <c:v>0.09</c:v>
                </c:pt>
                <c:pt idx="3804">
                  <c:v>0.09</c:v>
                </c:pt>
                <c:pt idx="3805">
                  <c:v>0.09</c:v>
                </c:pt>
                <c:pt idx="3806">
                  <c:v>0.09</c:v>
                </c:pt>
                <c:pt idx="3807">
                  <c:v>0.09</c:v>
                </c:pt>
                <c:pt idx="3808">
                  <c:v>0.09</c:v>
                </c:pt>
                <c:pt idx="3809">
                  <c:v>0.09</c:v>
                </c:pt>
                <c:pt idx="3810">
                  <c:v>0.09</c:v>
                </c:pt>
                <c:pt idx="3811">
                  <c:v>0.09</c:v>
                </c:pt>
                <c:pt idx="3812">
                  <c:v>0.09</c:v>
                </c:pt>
                <c:pt idx="3813">
                  <c:v>0.09</c:v>
                </c:pt>
                <c:pt idx="3814">
                  <c:v>0.09</c:v>
                </c:pt>
                <c:pt idx="3815">
                  <c:v>0.09</c:v>
                </c:pt>
                <c:pt idx="3816">
                  <c:v>0.09</c:v>
                </c:pt>
                <c:pt idx="3817">
                  <c:v>0.09</c:v>
                </c:pt>
                <c:pt idx="3818">
                  <c:v>0.09</c:v>
                </c:pt>
                <c:pt idx="3819">
                  <c:v>0.09</c:v>
                </c:pt>
                <c:pt idx="3820">
                  <c:v>0.09</c:v>
                </c:pt>
                <c:pt idx="3821">
                  <c:v>0.09</c:v>
                </c:pt>
                <c:pt idx="3822">
                  <c:v>0.09</c:v>
                </c:pt>
                <c:pt idx="3823">
                  <c:v>0.09</c:v>
                </c:pt>
                <c:pt idx="3824">
                  <c:v>0.09</c:v>
                </c:pt>
                <c:pt idx="3825">
                  <c:v>0.09</c:v>
                </c:pt>
                <c:pt idx="3826">
                  <c:v>0.09</c:v>
                </c:pt>
                <c:pt idx="3827">
                  <c:v>0.09</c:v>
                </c:pt>
                <c:pt idx="3828">
                  <c:v>0.09</c:v>
                </c:pt>
                <c:pt idx="3829">
                  <c:v>0.09</c:v>
                </c:pt>
                <c:pt idx="3830">
                  <c:v>0.09</c:v>
                </c:pt>
                <c:pt idx="3831">
                  <c:v>0.09</c:v>
                </c:pt>
                <c:pt idx="3832">
                  <c:v>0.09</c:v>
                </c:pt>
                <c:pt idx="3833">
                  <c:v>0.09</c:v>
                </c:pt>
                <c:pt idx="3834">
                  <c:v>0.09</c:v>
                </c:pt>
                <c:pt idx="3835">
                  <c:v>0.09</c:v>
                </c:pt>
                <c:pt idx="3836">
                  <c:v>0.09</c:v>
                </c:pt>
                <c:pt idx="3837">
                  <c:v>0.09</c:v>
                </c:pt>
                <c:pt idx="3838">
                  <c:v>0.09</c:v>
                </c:pt>
                <c:pt idx="3839">
                  <c:v>0.09</c:v>
                </c:pt>
                <c:pt idx="3840">
                  <c:v>0.09</c:v>
                </c:pt>
                <c:pt idx="3841">
                  <c:v>0.09</c:v>
                </c:pt>
                <c:pt idx="3842">
                  <c:v>0.09</c:v>
                </c:pt>
                <c:pt idx="3843">
                  <c:v>0.09</c:v>
                </c:pt>
                <c:pt idx="3844">
                  <c:v>0.09</c:v>
                </c:pt>
                <c:pt idx="3845">
                  <c:v>0.09</c:v>
                </c:pt>
                <c:pt idx="3846">
                  <c:v>0.09</c:v>
                </c:pt>
                <c:pt idx="3847">
                  <c:v>0.09</c:v>
                </c:pt>
                <c:pt idx="3848">
                  <c:v>0.09</c:v>
                </c:pt>
                <c:pt idx="3849">
                  <c:v>0.09</c:v>
                </c:pt>
                <c:pt idx="3850">
                  <c:v>0.09</c:v>
                </c:pt>
                <c:pt idx="3851">
                  <c:v>0.09</c:v>
                </c:pt>
                <c:pt idx="3852">
                  <c:v>0.09</c:v>
                </c:pt>
                <c:pt idx="3853">
                  <c:v>0.09</c:v>
                </c:pt>
                <c:pt idx="3854">
                  <c:v>0.09</c:v>
                </c:pt>
                <c:pt idx="3855">
                  <c:v>0.09</c:v>
                </c:pt>
                <c:pt idx="3856">
                  <c:v>0.09</c:v>
                </c:pt>
                <c:pt idx="3857">
                  <c:v>0.09</c:v>
                </c:pt>
                <c:pt idx="3858">
                  <c:v>0.09</c:v>
                </c:pt>
                <c:pt idx="3859">
                  <c:v>0.09</c:v>
                </c:pt>
                <c:pt idx="3860">
                  <c:v>0.09</c:v>
                </c:pt>
                <c:pt idx="3861">
                  <c:v>0.09</c:v>
                </c:pt>
                <c:pt idx="3862">
                  <c:v>0.09</c:v>
                </c:pt>
                <c:pt idx="3863">
                  <c:v>0.09</c:v>
                </c:pt>
                <c:pt idx="3864">
                  <c:v>0.09</c:v>
                </c:pt>
                <c:pt idx="3865">
                  <c:v>0.09</c:v>
                </c:pt>
                <c:pt idx="3866">
                  <c:v>0.09</c:v>
                </c:pt>
                <c:pt idx="3867">
                  <c:v>0.09</c:v>
                </c:pt>
                <c:pt idx="3868">
                  <c:v>0.09</c:v>
                </c:pt>
                <c:pt idx="3869">
                  <c:v>0.09</c:v>
                </c:pt>
                <c:pt idx="3870">
                  <c:v>0.09</c:v>
                </c:pt>
                <c:pt idx="3871">
                  <c:v>0.09</c:v>
                </c:pt>
                <c:pt idx="3872">
                  <c:v>0.09</c:v>
                </c:pt>
                <c:pt idx="3873">
                  <c:v>0.09</c:v>
                </c:pt>
                <c:pt idx="3874">
                  <c:v>0.09</c:v>
                </c:pt>
                <c:pt idx="3875">
                  <c:v>0.09</c:v>
                </c:pt>
                <c:pt idx="3876">
                  <c:v>0.09</c:v>
                </c:pt>
                <c:pt idx="3877">
                  <c:v>0.09</c:v>
                </c:pt>
                <c:pt idx="3878">
                  <c:v>0.09</c:v>
                </c:pt>
                <c:pt idx="3879">
                  <c:v>0.09</c:v>
                </c:pt>
                <c:pt idx="3880">
                  <c:v>0.09</c:v>
                </c:pt>
                <c:pt idx="3881">
                  <c:v>0.09</c:v>
                </c:pt>
                <c:pt idx="3882">
                  <c:v>0.09</c:v>
                </c:pt>
                <c:pt idx="3883">
                  <c:v>0.09</c:v>
                </c:pt>
                <c:pt idx="3884">
                  <c:v>0.09</c:v>
                </c:pt>
                <c:pt idx="3885">
                  <c:v>0.09</c:v>
                </c:pt>
                <c:pt idx="3886">
                  <c:v>0.09</c:v>
                </c:pt>
                <c:pt idx="3887">
                  <c:v>0.09</c:v>
                </c:pt>
                <c:pt idx="3888">
                  <c:v>0.09</c:v>
                </c:pt>
                <c:pt idx="3889">
                  <c:v>0.09</c:v>
                </c:pt>
                <c:pt idx="3890">
                  <c:v>0.09</c:v>
                </c:pt>
                <c:pt idx="3891">
                  <c:v>0.09</c:v>
                </c:pt>
                <c:pt idx="3892">
                  <c:v>0.09</c:v>
                </c:pt>
                <c:pt idx="3893">
                  <c:v>0.09</c:v>
                </c:pt>
                <c:pt idx="3894">
                  <c:v>0.09</c:v>
                </c:pt>
                <c:pt idx="3895">
                  <c:v>0.09</c:v>
                </c:pt>
                <c:pt idx="3896">
                  <c:v>0.09</c:v>
                </c:pt>
                <c:pt idx="3897">
                  <c:v>0.09</c:v>
                </c:pt>
                <c:pt idx="3898">
                  <c:v>0.09</c:v>
                </c:pt>
                <c:pt idx="3899">
                  <c:v>0.09</c:v>
                </c:pt>
                <c:pt idx="3900">
                  <c:v>0.09</c:v>
                </c:pt>
                <c:pt idx="3901">
                  <c:v>0.09</c:v>
                </c:pt>
                <c:pt idx="3902">
                  <c:v>0.09</c:v>
                </c:pt>
                <c:pt idx="3903">
                  <c:v>0.09</c:v>
                </c:pt>
                <c:pt idx="3904">
                  <c:v>0.09</c:v>
                </c:pt>
                <c:pt idx="3905">
                  <c:v>0.09</c:v>
                </c:pt>
                <c:pt idx="3906">
                  <c:v>0.09</c:v>
                </c:pt>
                <c:pt idx="3907">
                  <c:v>0.09</c:v>
                </c:pt>
                <c:pt idx="3908">
                  <c:v>0.09</c:v>
                </c:pt>
                <c:pt idx="3909">
                  <c:v>0.09</c:v>
                </c:pt>
                <c:pt idx="3910">
                  <c:v>0.09</c:v>
                </c:pt>
                <c:pt idx="3911">
                  <c:v>0.09</c:v>
                </c:pt>
                <c:pt idx="3912">
                  <c:v>0.09</c:v>
                </c:pt>
                <c:pt idx="3913">
                  <c:v>0.08</c:v>
                </c:pt>
                <c:pt idx="3914">
                  <c:v>0.08</c:v>
                </c:pt>
                <c:pt idx="3915">
                  <c:v>0.08</c:v>
                </c:pt>
                <c:pt idx="3916">
                  <c:v>0.08</c:v>
                </c:pt>
                <c:pt idx="3917">
                  <c:v>0.08</c:v>
                </c:pt>
                <c:pt idx="3918">
                  <c:v>0.08</c:v>
                </c:pt>
                <c:pt idx="3919">
                  <c:v>0.08</c:v>
                </c:pt>
                <c:pt idx="3920">
                  <c:v>0.08</c:v>
                </c:pt>
                <c:pt idx="3921">
                  <c:v>0.08</c:v>
                </c:pt>
                <c:pt idx="3922">
                  <c:v>0.08</c:v>
                </c:pt>
                <c:pt idx="3923">
                  <c:v>0.08</c:v>
                </c:pt>
                <c:pt idx="3924">
                  <c:v>0.08</c:v>
                </c:pt>
                <c:pt idx="3925">
                  <c:v>0.08</c:v>
                </c:pt>
                <c:pt idx="3926">
                  <c:v>0.08</c:v>
                </c:pt>
                <c:pt idx="3927">
                  <c:v>0.08</c:v>
                </c:pt>
                <c:pt idx="3928">
                  <c:v>0.08</c:v>
                </c:pt>
                <c:pt idx="3929">
                  <c:v>0.08</c:v>
                </c:pt>
                <c:pt idx="3930">
                  <c:v>0.08</c:v>
                </c:pt>
                <c:pt idx="3931">
                  <c:v>0.08</c:v>
                </c:pt>
                <c:pt idx="3932">
                  <c:v>0.08</c:v>
                </c:pt>
                <c:pt idx="3933">
                  <c:v>0.08</c:v>
                </c:pt>
                <c:pt idx="3934">
                  <c:v>0.08</c:v>
                </c:pt>
                <c:pt idx="3935">
                  <c:v>0.08</c:v>
                </c:pt>
                <c:pt idx="3936">
                  <c:v>0.08</c:v>
                </c:pt>
                <c:pt idx="3937">
                  <c:v>0.08</c:v>
                </c:pt>
                <c:pt idx="3938">
                  <c:v>0.08</c:v>
                </c:pt>
                <c:pt idx="3939">
                  <c:v>0.08</c:v>
                </c:pt>
                <c:pt idx="3940">
                  <c:v>0.08</c:v>
                </c:pt>
                <c:pt idx="3941">
                  <c:v>0.08</c:v>
                </c:pt>
                <c:pt idx="3942">
                  <c:v>0.08</c:v>
                </c:pt>
                <c:pt idx="3943">
                  <c:v>0.08</c:v>
                </c:pt>
                <c:pt idx="3944">
                  <c:v>0.08</c:v>
                </c:pt>
                <c:pt idx="3945">
                  <c:v>0.08</c:v>
                </c:pt>
                <c:pt idx="3946">
                  <c:v>0.08</c:v>
                </c:pt>
                <c:pt idx="3947">
                  <c:v>0.08</c:v>
                </c:pt>
                <c:pt idx="3948">
                  <c:v>0.08</c:v>
                </c:pt>
                <c:pt idx="3949">
                  <c:v>0.08</c:v>
                </c:pt>
                <c:pt idx="3950">
                  <c:v>0.08</c:v>
                </c:pt>
                <c:pt idx="3951">
                  <c:v>0.08</c:v>
                </c:pt>
                <c:pt idx="3952">
                  <c:v>0.08</c:v>
                </c:pt>
                <c:pt idx="3953">
                  <c:v>0.08</c:v>
                </c:pt>
                <c:pt idx="3954">
                  <c:v>0.08</c:v>
                </c:pt>
                <c:pt idx="3955">
                  <c:v>0.09</c:v>
                </c:pt>
                <c:pt idx="3956">
                  <c:v>0.09</c:v>
                </c:pt>
                <c:pt idx="3957">
                  <c:v>0.09</c:v>
                </c:pt>
                <c:pt idx="3958">
                  <c:v>0.09</c:v>
                </c:pt>
                <c:pt idx="3959">
                  <c:v>0.09</c:v>
                </c:pt>
                <c:pt idx="3960">
                  <c:v>0.09</c:v>
                </c:pt>
                <c:pt idx="3961">
                  <c:v>0.09</c:v>
                </c:pt>
                <c:pt idx="3962">
                  <c:v>0.09</c:v>
                </c:pt>
                <c:pt idx="3963">
                  <c:v>0.09</c:v>
                </c:pt>
                <c:pt idx="3964">
                  <c:v>0.09</c:v>
                </c:pt>
                <c:pt idx="3965">
                  <c:v>0.09</c:v>
                </c:pt>
                <c:pt idx="3966">
                  <c:v>0.09</c:v>
                </c:pt>
                <c:pt idx="3967">
                  <c:v>0.09</c:v>
                </c:pt>
                <c:pt idx="3968">
                  <c:v>0.09</c:v>
                </c:pt>
                <c:pt idx="3969">
                  <c:v>0.09</c:v>
                </c:pt>
                <c:pt idx="3970">
                  <c:v>0.09</c:v>
                </c:pt>
                <c:pt idx="3971">
                  <c:v>0.09</c:v>
                </c:pt>
                <c:pt idx="3972">
                  <c:v>0.09</c:v>
                </c:pt>
                <c:pt idx="3973">
                  <c:v>0.09</c:v>
                </c:pt>
                <c:pt idx="3974">
                  <c:v>0.09</c:v>
                </c:pt>
                <c:pt idx="3975">
                  <c:v>0.09</c:v>
                </c:pt>
                <c:pt idx="3976">
                  <c:v>0.09</c:v>
                </c:pt>
                <c:pt idx="3977">
                  <c:v>0.09</c:v>
                </c:pt>
                <c:pt idx="3978">
                  <c:v>0.09</c:v>
                </c:pt>
                <c:pt idx="3979">
                  <c:v>0.09</c:v>
                </c:pt>
                <c:pt idx="3980">
                  <c:v>0.09</c:v>
                </c:pt>
                <c:pt idx="3981">
                  <c:v>0.09</c:v>
                </c:pt>
                <c:pt idx="3982">
                  <c:v>0.09</c:v>
                </c:pt>
                <c:pt idx="3983">
                  <c:v>0.09</c:v>
                </c:pt>
                <c:pt idx="3984">
                  <c:v>0.09</c:v>
                </c:pt>
                <c:pt idx="3985">
                  <c:v>0.09</c:v>
                </c:pt>
                <c:pt idx="3986">
                  <c:v>0.09</c:v>
                </c:pt>
                <c:pt idx="3987">
                  <c:v>0.09</c:v>
                </c:pt>
                <c:pt idx="3988">
                  <c:v>0.09</c:v>
                </c:pt>
                <c:pt idx="3989">
                  <c:v>0.09</c:v>
                </c:pt>
                <c:pt idx="3990">
                  <c:v>0.08</c:v>
                </c:pt>
                <c:pt idx="3991">
                  <c:v>0.08</c:v>
                </c:pt>
                <c:pt idx="3992">
                  <c:v>0.08</c:v>
                </c:pt>
                <c:pt idx="3993">
                  <c:v>0.08</c:v>
                </c:pt>
                <c:pt idx="3994">
                  <c:v>0.08</c:v>
                </c:pt>
                <c:pt idx="3995">
                  <c:v>0.09</c:v>
                </c:pt>
                <c:pt idx="3996">
                  <c:v>0.09</c:v>
                </c:pt>
                <c:pt idx="3997">
                  <c:v>0.09</c:v>
                </c:pt>
                <c:pt idx="3998">
                  <c:v>0.09</c:v>
                </c:pt>
                <c:pt idx="3999">
                  <c:v>0.08</c:v>
                </c:pt>
                <c:pt idx="4000">
                  <c:v>0.09</c:v>
                </c:pt>
                <c:pt idx="4001">
                  <c:v>0.09</c:v>
                </c:pt>
                <c:pt idx="4002">
                  <c:v>0.09</c:v>
                </c:pt>
                <c:pt idx="4003">
                  <c:v>0.09</c:v>
                </c:pt>
                <c:pt idx="4004">
                  <c:v>0.09</c:v>
                </c:pt>
                <c:pt idx="4005">
                  <c:v>0.09</c:v>
                </c:pt>
                <c:pt idx="4006">
                  <c:v>0.09</c:v>
                </c:pt>
                <c:pt idx="4007">
                  <c:v>0.09</c:v>
                </c:pt>
                <c:pt idx="4008">
                  <c:v>0.09</c:v>
                </c:pt>
                <c:pt idx="4009">
                  <c:v>0.09</c:v>
                </c:pt>
                <c:pt idx="4010">
                  <c:v>0.09</c:v>
                </c:pt>
                <c:pt idx="4011">
                  <c:v>0.09</c:v>
                </c:pt>
                <c:pt idx="4012">
                  <c:v>0.09</c:v>
                </c:pt>
                <c:pt idx="4013">
                  <c:v>0.09</c:v>
                </c:pt>
                <c:pt idx="4014">
                  <c:v>0.09</c:v>
                </c:pt>
                <c:pt idx="4015">
                  <c:v>0.09</c:v>
                </c:pt>
                <c:pt idx="4016">
                  <c:v>0.09</c:v>
                </c:pt>
                <c:pt idx="4017">
                  <c:v>0.09</c:v>
                </c:pt>
                <c:pt idx="4018">
                  <c:v>0.09</c:v>
                </c:pt>
                <c:pt idx="4019">
                  <c:v>0.09</c:v>
                </c:pt>
                <c:pt idx="4020">
                  <c:v>0.09</c:v>
                </c:pt>
                <c:pt idx="4021">
                  <c:v>0.09</c:v>
                </c:pt>
                <c:pt idx="4022">
                  <c:v>0.09</c:v>
                </c:pt>
                <c:pt idx="4023">
                  <c:v>0.09</c:v>
                </c:pt>
                <c:pt idx="4024">
                  <c:v>0.09</c:v>
                </c:pt>
                <c:pt idx="4025">
                  <c:v>0.09</c:v>
                </c:pt>
                <c:pt idx="4026">
                  <c:v>0.09</c:v>
                </c:pt>
                <c:pt idx="4027">
                  <c:v>0.09</c:v>
                </c:pt>
                <c:pt idx="4028">
                  <c:v>0.09</c:v>
                </c:pt>
                <c:pt idx="4029">
                  <c:v>0.09</c:v>
                </c:pt>
                <c:pt idx="4030">
                  <c:v>0.09</c:v>
                </c:pt>
                <c:pt idx="4031">
                  <c:v>0.09</c:v>
                </c:pt>
                <c:pt idx="4032">
                  <c:v>0.09</c:v>
                </c:pt>
                <c:pt idx="4033">
                  <c:v>0.09</c:v>
                </c:pt>
                <c:pt idx="4034">
                  <c:v>0.09</c:v>
                </c:pt>
                <c:pt idx="4035">
                  <c:v>0.09</c:v>
                </c:pt>
                <c:pt idx="4036">
                  <c:v>0.09</c:v>
                </c:pt>
                <c:pt idx="4037">
                  <c:v>0.09</c:v>
                </c:pt>
                <c:pt idx="4038">
                  <c:v>0.09</c:v>
                </c:pt>
                <c:pt idx="4039">
                  <c:v>0.09</c:v>
                </c:pt>
                <c:pt idx="4040">
                  <c:v>0.09</c:v>
                </c:pt>
                <c:pt idx="4041">
                  <c:v>0.09</c:v>
                </c:pt>
                <c:pt idx="4042">
                  <c:v>0.09</c:v>
                </c:pt>
                <c:pt idx="4043">
                  <c:v>0.09</c:v>
                </c:pt>
                <c:pt idx="4044">
                  <c:v>0.09</c:v>
                </c:pt>
                <c:pt idx="4045">
                  <c:v>0.09</c:v>
                </c:pt>
                <c:pt idx="4046">
                  <c:v>0.09</c:v>
                </c:pt>
                <c:pt idx="4047">
                  <c:v>0.09</c:v>
                </c:pt>
                <c:pt idx="4048">
                  <c:v>0.09</c:v>
                </c:pt>
                <c:pt idx="4049">
                  <c:v>0.09</c:v>
                </c:pt>
                <c:pt idx="4050">
                  <c:v>0.09</c:v>
                </c:pt>
                <c:pt idx="4051">
                  <c:v>0.09</c:v>
                </c:pt>
                <c:pt idx="4052">
                  <c:v>0.09</c:v>
                </c:pt>
                <c:pt idx="4053">
                  <c:v>0.09</c:v>
                </c:pt>
                <c:pt idx="4054">
                  <c:v>0.09</c:v>
                </c:pt>
                <c:pt idx="4055">
                  <c:v>0.09</c:v>
                </c:pt>
                <c:pt idx="4056">
                  <c:v>0.09</c:v>
                </c:pt>
                <c:pt idx="4057">
                  <c:v>0.09</c:v>
                </c:pt>
                <c:pt idx="4058">
                  <c:v>0.09</c:v>
                </c:pt>
                <c:pt idx="4059">
                  <c:v>0.09</c:v>
                </c:pt>
                <c:pt idx="4060">
                  <c:v>0.09</c:v>
                </c:pt>
                <c:pt idx="4061">
                  <c:v>0.09</c:v>
                </c:pt>
                <c:pt idx="4062">
                  <c:v>0.09</c:v>
                </c:pt>
                <c:pt idx="4063">
                  <c:v>0.09</c:v>
                </c:pt>
                <c:pt idx="4064">
                  <c:v>0.09</c:v>
                </c:pt>
                <c:pt idx="4065">
                  <c:v>0.09</c:v>
                </c:pt>
                <c:pt idx="4066">
                  <c:v>0.09</c:v>
                </c:pt>
                <c:pt idx="4067">
                  <c:v>0.09</c:v>
                </c:pt>
                <c:pt idx="4068">
                  <c:v>0.09</c:v>
                </c:pt>
                <c:pt idx="4069">
                  <c:v>0.09</c:v>
                </c:pt>
                <c:pt idx="4070">
                  <c:v>0.09</c:v>
                </c:pt>
                <c:pt idx="4071">
                  <c:v>0.09</c:v>
                </c:pt>
                <c:pt idx="4072">
                  <c:v>0.09</c:v>
                </c:pt>
                <c:pt idx="4073">
                  <c:v>0.09</c:v>
                </c:pt>
                <c:pt idx="4074">
                  <c:v>0.09</c:v>
                </c:pt>
                <c:pt idx="4075">
                  <c:v>0.09</c:v>
                </c:pt>
                <c:pt idx="4076">
                  <c:v>0.09</c:v>
                </c:pt>
                <c:pt idx="4077">
                  <c:v>0.09</c:v>
                </c:pt>
                <c:pt idx="4078">
                  <c:v>0.09</c:v>
                </c:pt>
                <c:pt idx="4079">
                  <c:v>0.09</c:v>
                </c:pt>
                <c:pt idx="4080">
                  <c:v>0.09</c:v>
                </c:pt>
                <c:pt idx="4081">
                  <c:v>0.09</c:v>
                </c:pt>
                <c:pt idx="4082">
                  <c:v>0.09</c:v>
                </c:pt>
                <c:pt idx="4083">
                  <c:v>0.09</c:v>
                </c:pt>
                <c:pt idx="4084">
                  <c:v>0.09</c:v>
                </c:pt>
                <c:pt idx="4085">
                  <c:v>0.09</c:v>
                </c:pt>
                <c:pt idx="4086">
                  <c:v>0.09</c:v>
                </c:pt>
                <c:pt idx="4087">
                  <c:v>0.09</c:v>
                </c:pt>
                <c:pt idx="4088">
                  <c:v>0.09</c:v>
                </c:pt>
                <c:pt idx="4089">
                  <c:v>0.09</c:v>
                </c:pt>
                <c:pt idx="4090">
                  <c:v>0.09</c:v>
                </c:pt>
                <c:pt idx="4091">
                  <c:v>0.09</c:v>
                </c:pt>
                <c:pt idx="4092">
                  <c:v>0.09</c:v>
                </c:pt>
                <c:pt idx="4093">
                  <c:v>0.09</c:v>
                </c:pt>
                <c:pt idx="4094">
                  <c:v>0.09</c:v>
                </c:pt>
                <c:pt idx="4095">
                  <c:v>0.09</c:v>
                </c:pt>
                <c:pt idx="4096">
                  <c:v>0.09</c:v>
                </c:pt>
                <c:pt idx="4097">
                  <c:v>0.09</c:v>
                </c:pt>
                <c:pt idx="4098">
                  <c:v>0.09</c:v>
                </c:pt>
                <c:pt idx="4099">
                  <c:v>0.09</c:v>
                </c:pt>
                <c:pt idx="4100">
                  <c:v>0.09</c:v>
                </c:pt>
                <c:pt idx="4101">
                  <c:v>0.09</c:v>
                </c:pt>
                <c:pt idx="4102">
                  <c:v>0.09</c:v>
                </c:pt>
                <c:pt idx="4103">
                  <c:v>0.09</c:v>
                </c:pt>
                <c:pt idx="4104">
                  <c:v>0.09</c:v>
                </c:pt>
                <c:pt idx="4105">
                  <c:v>0.09</c:v>
                </c:pt>
                <c:pt idx="4106">
                  <c:v>0.09</c:v>
                </c:pt>
                <c:pt idx="4107">
                  <c:v>0.09</c:v>
                </c:pt>
                <c:pt idx="4108">
                  <c:v>0.09</c:v>
                </c:pt>
                <c:pt idx="4109">
                  <c:v>0.09</c:v>
                </c:pt>
                <c:pt idx="4110">
                  <c:v>0.09</c:v>
                </c:pt>
                <c:pt idx="4111">
                  <c:v>0.09</c:v>
                </c:pt>
                <c:pt idx="4112">
                  <c:v>0.09</c:v>
                </c:pt>
                <c:pt idx="4113">
                  <c:v>0.09</c:v>
                </c:pt>
                <c:pt idx="4114">
                  <c:v>0.09</c:v>
                </c:pt>
                <c:pt idx="4115">
                  <c:v>0.09</c:v>
                </c:pt>
                <c:pt idx="4116">
                  <c:v>0.09</c:v>
                </c:pt>
                <c:pt idx="4117">
                  <c:v>0.09</c:v>
                </c:pt>
                <c:pt idx="4118">
                  <c:v>0.09</c:v>
                </c:pt>
                <c:pt idx="4119">
                  <c:v>0.09</c:v>
                </c:pt>
                <c:pt idx="4120">
                  <c:v>0.09</c:v>
                </c:pt>
                <c:pt idx="4121">
                  <c:v>0.09</c:v>
                </c:pt>
                <c:pt idx="4122">
                  <c:v>0.09</c:v>
                </c:pt>
                <c:pt idx="4123">
                  <c:v>0.09</c:v>
                </c:pt>
                <c:pt idx="4124">
                  <c:v>0.09</c:v>
                </c:pt>
                <c:pt idx="4125">
                  <c:v>0.09</c:v>
                </c:pt>
                <c:pt idx="4126">
                  <c:v>0.09</c:v>
                </c:pt>
                <c:pt idx="4127">
                  <c:v>0.09</c:v>
                </c:pt>
                <c:pt idx="4128">
                  <c:v>0.09</c:v>
                </c:pt>
                <c:pt idx="4129">
                  <c:v>0.09</c:v>
                </c:pt>
                <c:pt idx="4130">
                  <c:v>0.09</c:v>
                </c:pt>
                <c:pt idx="4131">
                  <c:v>0.09</c:v>
                </c:pt>
                <c:pt idx="4132">
                  <c:v>0.09</c:v>
                </c:pt>
                <c:pt idx="4133">
                  <c:v>0.09</c:v>
                </c:pt>
                <c:pt idx="4134">
                  <c:v>0.09</c:v>
                </c:pt>
                <c:pt idx="4135">
                  <c:v>0.09</c:v>
                </c:pt>
                <c:pt idx="4136">
                  <c:v>0.09</c:v>
                </c:pt>
                <c:pt idx="4137">
                  <c:v>0.09</c:v>
                </c:pt>
                <c:pt idx="4138">
                  <c:v>0.09</c:v>
                </c:pt>
                <c:pt idx="4139">
                  <c:v>0.09</c:v>
                </c:pt>
                <c:pt idx="4140">
                  <c:v>0.09</c:v>
                </c:pt>
                <c:pt idx="4141">
                  <c:v>0.09</c:v>
                </c:pt>
                <c:pt idx="4142">
                  <c:v>0.09</c:v>
                </c:pt>
                <c:pt idx="4143">
                  <c:v>0.09</c:v>
                </c:pt>
                <c:pt idx="4144">
                  <c:v>0.09</c:v>
                </c:pt>
                <c:pt idx="4145">
                  <c:v>0.09</c:v>
                </c:pt>
                <c:pt idx="4146">
                  <c:v>0.09</c:v>
                </c:pt>
                <c:pt idx="4147">
                  <c:v>0.09</c:v>
                </c:pt>
                <c:pt idx="4148">
                  <c:v>0.09</c:v>
                </c:pt>
                <c:pt idx="4149">
                  <c:v>0.09</c:v>
                </c:pt>
                <c:pt idx="4150">
                  <c:v>0.09</c:v>
                </c:pt>
                <c:pt idx="4151">
                  <c:v>0.09</c:v>
                </c:pt>
                <c:pt idx="4152">
                  <c:v>0.09</c:v>
                </c:pt>
                <c:pt idx="4153">
                  <c:v>0.09</c:v>
                </c:pt>
                <c:pt idx="4154">
                  <c:v>0.09</c:v>
                </c:pt>
                <c:pt idx="4155">
                  <c:v>0.09</c:v>
                </c:pt>
                <c:pt idx="4156">
                  <c:v>0.09</c:v>
                </c:pt>
                <c:pt idx="4157">
                  <c:v>0.09</c:v>
                </c:pt>
                <c:pt idx="4158">
                  <c:v>0.09</c:v>
                </c:pt>
                <c:pt idx="4159">
                  <c:v>0.09</c:v>
                </c:pt>
                <c:pt idx="4160">
                  <c:v>0.09</c:v>
                </c:pt>
                <c:pt idx="4161">
                  <c:v>0.09</c:v>
                </c:pt>
                <c:pt idx="4162">
                  <c:v>0.09</c:v>
                </c:pt>
                <c:pt idx="4163">
                  <c:v>0.09</c:v>
                </c:pt>
                <c:pt idx="4164">
                  <c:v>0.09</c:v>
                </c:pt>
                <c:pt idx="4165">
                  <c:v>0.09</c:v>
                </c:pt>
                <c:pt idx="4166">
                  <c:v>0.09</c:v>
                </c:pt>
                <c:pt idx="4167">
                  <c:v>0.09</c:v>
                </c:pt>
                <c:pt idx="4168">
                  <c:v>0.09</c:v>
                </c:pt>
                <c:pt idx="4169">
                  <c:v>0.09</c:v>
                </c:pt>
                <c:pt idx="4170">
                  <c:v>0.09</c:v>
                </c:pt>
                <c:pt idx="4171">
                  <c:v>0.09</c:v>
                </c:pt>
                <c:pt idx="4172">
                  <c:v>0.09</c:v>
                </c:pt>
                <c:pt idx="4173">
                  <c:v>0.09</c:v>
                </c:pt>
                <c:pt idx="4174">
                  <c:v>0.09</c:v>
                </c:pt>
                <c:pt idx="4175">
                  <c:v>0.09</c:v>
                </c:pt>
                <c:pt idx="4176">
                  <c:v>0.09</c:v>
                </c:pt>
                <c:pt idx="4177">
                  <c:v>0.09</c:v>
                </c:pt>
                <c:pt idx="4178">
                  <c:v>0.09</c:v>
                </c:pt>
                <c:pt idx="4179">
                  <c:v>0.09</c:v>
                </c:pt>
                <c:pt idx="4180">
                  <c:v>0.09</c:v>
                </c:pt>
                <c:pt idx="4181">
                  <c:v>0.09</c:v>
                </c:pt>
                <c:pt idx="4182">
                  <c:v>0.08</c:v>
                </c:pt>
                <c:pt idx="4183">
                  <c:v>0.08</c:v>
                </c:pt>
                <c:pt idx="4184">
                  <c:v>0.09</c:v>
                </c:pt>
                <c:pt idx="4185">
                  <c:v>0.09</c:v>
                </c:pt>
                <c:pt idx="4186">
                  <c:v>0.09</c:v>
                </c:pt>
                <c:pt idx="4187">
                  <c:v>0.09</c:v>
                </c:pt>
                <c:pt idx="4188">
                  <c:v>0.09</c:v>
                </c:pt>
                <c:pt idx="4189">
                  <c:v>0.09</c:v>
                </c:pt>
                <c:pt idx="4190">
                  <c:v>0.09</c:v>
                </c:pt>
                <c:pt idx="4191">
                  <c:v>0.09</c:v>
                </c:pt>
                <c:pt idx="4192">
                  <c:v>0.09</c:v>
                </c:pt>
                <c:pt idx="4193">
                  <c:v>0.09</c:v>
                </c:pt>
                <c:pt idx="4194">
                  <c:v>0.09</c:v>
                </c:pt>
                <c:pt idx="4195">
                  <c:v>0.09</c:v>
                </c:pt>
                <c:pt idx="4196">
                  <c:v>0.09</c:v>
                </c:pt>
                <c:pt idx="4197">
                  <c:v>0.09</c:v>
                </c:pt>
                <c:pt idx="4198">
                  <c:v>0.09</c:v>
                </c:pt>
                <c:pt idx="4199">
                  <c:v>0.09</c:v>
                </c:pt>
                <c:pt idx="4200">
                  <c:v>0.09</c:v>
                </c:pt>
                <c:pt idx="4201">
                  <c:v>0.09</c:v>
                </c:pt>
                <c:pt idx="4202">
                  <c:v>0.09</c:v>
                </c:pt>
                <c:pt idx="4203">
                  <c:v>0.09</c:v>
                </c:pt>
                <c:pt idx="4204">
                  <c:v>0.09</c:v>
                </c:pt>
                <c:pt idx="4205">
                  <c:v>0.09</c:v>
                </c:pt>
                <c:pt idx="4206">
                  <c:v>0.09</c:v>
                </c:pt>
                <c:pt idx="4207">
                  <c:v>0.09</c:v>
                </c:pt>
                <c:pt idx="4208">
                  <c:v>0.09</c:v>
                </c:pt>
                <c:pt idx="4209">
                  <c:v>0.09</c:v>
                </c:pt>
                <c:pt idx="4210">
                  <c:v>0.09</c:v>
                </c:pt>
                <c:pt idx="4211">
                  <c:v>0.09</c:v>
                </c:pt>
                <c:pt idx="4212">
                  <c:v>0.09</c:v>
                </c:pt>
                <c:pt idx="4213">
                  <c:v>0.09</c:v>
                </c:pt>
                <c:pt idx="4214">
                  <c:v>0.09</c:v>
                </c:pt>
                <c:pt idx="4215">
                  <c:v>0.09</c:v>
                </c:pt>
                <c:pt idx="4216">
                  <c:v>0.09</c:v>
                </c:pt>
                <c:pt idx="4217">
                  <c:v>0.09</c:v>
                </c:pt>
                <c:pt idx="4218">
                  <c:v>0.09</c:v>
                </c:pt>
                <c:pt idx="4219">
                  <c:v>0.09</c:v>
                </c:pt>
                <c:pt idx="4220">
                  <c:v>0.09</c:v>
                </c:pt>
                <c:pt idx="4221">
                  <c:v>0.09</c:v>
                </c:pt>
                <c:pt idx="4222">
                  <c:v>0.09</c:v>
                </c:pt>
                <c:pt idx="4223">
                  <c:v>0.09</c:v>
                </c:pt>
                <c:pt idx="4224">
                  <c:v>0.09</c:v>
                </c:pt>
                <c:pt idx="4225">
                  <c:v>0.09</c:v>
                </c:pt>
                <c:pt idx="4226">
                  <c:v>0.09</c:v>
                </c:pt>
                <c:pt idx="4227">
                  <c:v>0.09</c:v>
                </c:pt>
                <c:pt idx="4228">
                  <c:v>0.09</c:v>
                </c:pt>
                <c:pt idx="4229">
                  <c:v>0.09</c:v>
                </c:pt>
                <c:pt idx="4230">
                  <c:v>0.09</c:v>
                </c:pt>
                <c:pt idx="4231">
                  <c:v>0.09</c:v>
                </c:pt>
                <c:pt idx="4232">
                  <c:v>0.09</c:v>
                </c:pt>
                <c:pt idx="4233">
                  <c:v>0.09</c:v>
                </c:pt>
                <c:pt idx="4234">
                  <c:v>0.09</c:v>
                </c:pt>
                <c:pt idx="4235">
                  <c:v>0.09</c:v>
                </c:pt>
                <c:pt idx="4236">
                  <c:v>0.09</c:v>
                </c:pt>
                <c:pt idx="4237">
                  <c:v>0.09</c:v>
                </c:pt>
                <c:pt idx="4238">
                  <c:v>0.09</c:v>
                </c:pt>
                <c:pt idx="4239">
                  <c:v>0.09</c:v>
                </c:pt>
                <c:pt idx="4240">
                  <c:v>0.09</c:v>
                </c:pt>
                <c:pt idx="4241">
                  <c:v>0.09</c:v>
                </c:pt>
                <c:pt idx="4242">
                  <c:v>0.09</c:v>
                </c:pt>
                <c:pt idx="4243">
                  <c:v>0.09</c:v>
                </c:pt>
                <c:pt idx="4244">
                  <c:v>0.09</c:v>
                </c:pt>
                <c:pt idx="4245">
                  <c:v>0.09</c:v>
                </c:pt>
                <c:pt idx="4246">
                  <c:v>0.09</c:v>
                </c:pt>
                <c:pt idx="4247">
                  <c:v>0.09</c:v>
                </c:pt>
                <c:pt idx="4248">
                  <c:v>0.09</c:v>
                </c:pt>
                <c:pt idx="4249">
                  <c:v>0.09</c:v>
                </c:pt>
                <c:pt idx="4250">
                  <c:v>0.09</c:v>
                </c:pt>
                <c:pt idx="4251">
                  <c:v>0.09</c:v>
                </c:pt>
                <c:pt idx="4252">
                  <c:v>0.09</c:v>
                </c:pt>
                <c:pt idx="4253">
                  <c:v>0.08</c:v>
                </c:pt>
                <c:pt idx="4254">
                  <c:v>0.08</c:v>
                </c:pt>
                <c:pt idx="4255">
                  <c:v>0.08</c:v>
                </c:pt>
                <c:pt idx="4256">
                  <c:v>0.08</c:v>
                </c:pt>
                <c:pt idx="4257">
                  <c:v>0.08</c:v>
                </c:pt>
                <c:pt idx="4258">
                  <c:v>0.08</c:v>
                </c:pt>
                <c:pt idx="4259">
                  <c:v>0.08</c:v>
                </c:pt>
                <c:pt idx="4260">
                  <c:v>0.08</c:v>
                </c:pt>
                <c:pt idx="4261">
                  <c:v>0.08</c:v>
                </c:pt>
                <c:pt idx="4262">
                  <c:v>0.08</c:v>
                </c:pt>
                <c:pt idx="4263">
                  <c:v>0.08</c:v>
                </c:pt>
                <c:pt idx="4264">
                  <c:v>0.08</c:v>
                </c:pt>
                <c:pt idx="4265">
                  <c:v>0.08</c:v>
                </c:pt>
                <c:pt idx="4266">
                  <c:v>0.08</c:v>
                </c:pt>
                <c:pt idx="4267">
                  <c:v>0.08</c:v>
                </c:pt>
                <c:pt idx="4268">
                  <c:v>0.08</c:v>
                </c:pt>
                <c:pt idx="4269">
                  <c:v>0.08</c:v>
                </c:pt>
                <c:pt idx="4270">
                  <c:v>0.08</c:v>
                </c:pt>
                <c:pt idx="4271">
                  <c:v>0.08</c:v>
                </c:pt>
                <c:pt idx="4272">
                  <c:v>0.08</c:v>
                </c:pt>
                <c:pt idx="4273">
                  <c:v>0.08</c:v>
                </c:pt>
                <c:pt idx="4274">
                  <c:v>0.08</c:v>
                </c:pt>
                <c:pt idx="4275">
                  <c:v>0.08</c:v>
                </c:pt>
                <c:pt idx="4276">
                  <c:v>0.08</c:v>
                </c:pt>
                <c:pt idx="4277">
                  <c:v>0.08</c:v>
                </c:pt>
                <c:pt idx="4278">
                  <c:v>0.08</c:v>
                </c:pt>
                <c:pt idx="4279">
                  <c:v>0.08</c:v>
                </c:pt>
                <c:pt idx="4280">
                  <c:v>0.08</c:v>
                </c:pt>
                <c:pt idx="4281">
                  <c:v>0.08</c:v>
                </c:pt>
                <c:pt idx="4282">
                  <c:v>0.08</c:v>
                </c:pt>
                <c:pt idx="4283">
                  <c:v>0.08</c:v>
                </c:pt>
                <c:pt idx="4284">
                  <c:v>0.08</c:v>
                </c:pt>
                <c:pt idx="4285">
                  <c:v>0.08</c:v>
                </c:pt>
                <c:pt idx="4286">
                  <c:v>0.08</c:v>
                </c:pt>
                <c:pt idx="4287">
                  <c:v>0.08</c:v>
                </c:pt>
                <c:pt idx="4288">
                  <c:v>0.08</c:v>
                </c:pt>
                <c:pt idx="4289">
                  <c:v>0.08</c:v>
                </c:pt>
                <c:pt idx="4290">
                  <c:v>0.08</c:v>
                </c:pt>
                <c:pt idx="4291">
                  <c:v>0.08</c:v>
                </c:pt>
                <c:pt idx="4292">
                  <c:v>0.08</c:v>
                </c:pt>
                <c:pt idx="4293">
                  <c:v>0.08</c:v>
                </c:pt>
                <c:pt idx="4294">
                  <c:v>0.08</c:v>
                </c:pt>
                <c:pt idx="4295">
                  <c:v>0.08</c:v>
                </c:pt>
                <c:pt idx="4296">
                  <c:v>0.09</c:v>
                </c:pt>
                <c:pt idx="4297">
                  <c:v>0.09</c:v>
                </c:pt>
                <c:pt idx="4298">
                  <c:v>0.09</c:v>
                </c:pt>
                <c:pt idx="4299">
                  <c:v>0.09</c:v>
                </c:pt>
                <c:pt idx="4300">
                  <c:v>0.09</c:v>
                </c:pt>
                <c:pt idx="4301">
                  <c:v>0.09</c:v>
                </c:pt>
                <c:pt idx="4302">
                  <c:v>0.09</c:v>
                </c:pt>
                <c:pt idx="4303">
                  <c:v>0.09</c:v>
                </c:pt>
                <c:pt idx="4304">
                  <c:v>0.09</c:v>
                </c:pt>
                <c:pt idx="4305">
                  <c:v>0.09</c:v>
                </c:pt>
                <c:pt idx="4306">
                  <c:v>0.09</c:v>
                </c:pt>
                <c:pt idx="4308">
                  <c:v>0.09</c:v>
                </c:pt>
                <c:pt idx="4309">
                  <c:v>0.09</c:v>
                </c:pt>
                <c:pt idx="4310">
                  <c:v>0.09</c:v>
                </c:pt>
                <c:pt idx="4311">
                  <c:v>0.09</c:v>
                </c:pt>
                <c:pt idx="4312">
                  <c:v>0.09</c:v>
                </c:pt>
                <c:pt idx="4313">
                  <c:v>0.09</c:v>
                </c:pt>
                <c:pt idx="4314">
                  <c:v>0.09</c:v>
                </c:pt>
                <c:pt idx="4315">
                  <c:v>0.09</c:v>
                </c:pt>
                <c:pt idx="4316">
                  <c:v>0.09</c:v>
                </c:pt>
                <c:pt idx="4317">
                  <c:v>0.09</c:v>
                </c:pt>
                <c:pt idx="4318">
                  <c:v>0.09</c:v>
                </c:pt>
                <c:pt idx="4319">
                  <c:v>0.09</c:v>
                </c:pt>
                <c:pt idx="4320">
                  <c:v>0.09</c:v>
                </c:pt>
                <c:pt idx="4321">
                  <c:v>0.09</c:v>
                </c:pt>
                <c:pt idx="4322">
                  <c:v>0.09</c:v>
                </c:pt>
                <c:pt idx="4323">
                  <c:v>0.09</c:v>
                </c:pt>
                <c:pt idx="4324">
                  <c:v>0.09</c:v>
                </c:pt>
                <c:pt idx="4325">
                  <c:v>0.09</c:v>
                </c:pt>
                <c:pt idx="4326">
                  <c:v>0.09</c:v>
                </c:pt>
                <c:pt idx="4327">
                  <c:v>0.09</c:v>
                </c:pt>
                <c:pt idx="4328">
                  <c:v>0.09</c:v>
                </c:pt>
                <c:pt idx="4329">
                  <c:v>0.09</c:v>
                </c:pt>
                <c:pt idx="4330">
                  <c:v>0.09</c:v>
                </c:pt>
                <c:pt idx="4331">
                  <c:v>0.09</c:v>
                </c:pt>
                <c:pt idx="4332">
                  <c:v>0.09</c:v>
                </c:pt>
                <c:pt idx="4333">
                  <c:v>0.09</c:v>
                </c:pt>
                <c:pt idx="4334">
                  <c:v>0.09</c:v>
                </c:pt>
                <c:pt idx="4335">
                  <c:v>0.09</c:v>
                </c:pt>
                <c:pt idx="4336">
                  <c:v>0.09</c:v>
                </c:pt>
                <c:pt idx="4337">
                  <c:v>0.09</c:v>
                </c:pt>
                <c:pt idx="4338">
                  <c:v>0.09</c:v>
                </c:pt>
                <c:pt idx="4339">
                  <c:v>0.09</c:v>
                </c:pt>
                <c:pt idx="4340">
                  <c:v>0.09</c:v>
                </c:pt>
                <c:pt idx="4341">
                  <c:v>0.09</c:v>
                </c:pt>
                <c:pt idx="4342">
                  <c:v>0.09</c:v>
                </c:pt>
                <c:pt idx="4343">
                  <c:v>0.09</c:v>
                </c:pt>
                <c:pt idx="4344">
                  <c:v>0.09</c:v>
                </c:pt>
                <c:pt idx="4345">
                  <c:v>0.09</c:v>
                </c:pt>
                <c:pt idx="4346">
                  <c:v>0.09</c:v>
                </c:pt>
                <c:pt idx="4347">
                  <c:v>0.09</c:v>
                </c:pt>
                <c:pt idx="4348">
                  <c:v>0.09</c:v>
                </c:pt>
                <c:pt idx="4349">
                  <c:v>0.09</c:v>
                </c:pt>
                <c:pt idx="4350">
                  <c:v>0.09</c:v>
                </c:pt>
                <c:pt idx="4351">
                  <c:v>0.09</c:v>
                </c:pt>
                <c:pt idx="4352">
                  <c:v>0.09</c:v>
                </c:pt>
                <c:pt idx="4353">
                  <c:v>0.09</c:v>
                </c:pt>
                <c:pt idx="4354">
                  <c:v>0.09</c:v>
                </c:pt>
                <c:pt idx="4355">
                  <c:v>0.09</c:v>
                </c:pt>
                <c:pt idx="4356">
                  <c:v>0.09</c:v>
                </c:pt>
                <c:pt idx="4357">
                  <c:v>0.09</c:v>
                </c:pt>
                <c:pt idx="4358">
                  <c:v>0.09</c:v>
                </c:pt>
                <c:pt idx="4359">
                  <c:v>0.09</c:v>
                </c:pt>
                <c:pt idx="4360">
                  <c:v>0.09</c:v>
                </c:pt>
                <c:pt idx="4361">
                  <c:v>0.09</c:v>
                </c:pt>
                <c:pt idx="4362">
                  <c:v>0.09</c:v>
                </c:pt>
                <c:pt idx="4363">
                  <c:v>0.09</c:v>
                </c:pt>
                <c:pt idx="4364">
                  <c:v>0.09</c:v>
                </c:pt>
                <c:pt idx="4365">
                  <c:v>0.09</c:v>
                </c:pt>
                <c:pt idx="4366">
                  <c:v>0.09</c:v>
                </c:pt>
                <c:pt idx="4367">
                  <c:v>0.09</c:v>
                </c:pt>
                <c:pt idx="4368">
                  <c:v>0.09</c:v>
                </c:pt>
                <c:pt idx="4369">
                  <c:v>0.09</c:v>
                </c:pt>
                <c:pt idx="4370">
                  <c:v>0.09</c:v>
                </c:pt>
                <c:pt idx="4371">
                  <c:v>0.09</c:v>
                </c:pt>
                <c:pt idx="4372">
                  <c:v>0.09</c:v>
                </c:pt>
                <c:pt idx="4373">
                  <c:v>0.09</c:v>
                </c:pt>
                <c:pt idx="4374">
                  <c:v>0.09</c:v>
                </c:pt>
                <c:pt idx="4375">
                  <c:v>0.09</c:v>
                </c:pt>
                <c:pt idx="4376">
                  <c:v>0.09</c:v>
                </c:pt>
                <c:pt idx="4377">
                  <c:v>0.09</c:v>
                </c:pt>
                <c:pt idx="4378">
                  <c:v>0.09</c:v>
                </c:pt>
                <c:pt idx="4379">
                  <c:v>0.09</c:v>
                </c:pt>
                <c:pt idx="4380">
                  <c:v>0.09</c:v>
                </c:pt>
                <c:pt idx="4381">
                  <c:v>0.09</c:v>
                </c:pt>
                <c:pt idx="4382">
                  <c:v>0.09</c:v>
                </c:pt>
                <c:pt idx="4383">
                  <c:v>0.09</c:v>
                </c:pt>
                <c:pt idx="4384">
                  <c:v>0.09</c:v>
                </c:pt>
                <c:pt idx="4385">
                  <c:v>0.09</c:v>
                </c:pt>
                <c:pt idx="4386">
                  <c:v>0.09</c:v>
                </c:pt>
                <c:pt idx="4387">
                  <c:v>0.09</c:v>
                </c:pt>
                <c:pt idx="4388">
                  <c:v>0.09</c:v>
                </c:pt>
                <c:pt idx="4389">
                  <c:v>0.09</c:v>
                </c:pt>
                <c:pt idx="4390">
                  <c:v>0.09</c:v>
                </c:pt>
                <c:pt idx="4391">
                  <c:v>0.09</c:v>
                </c:pt>
                <c:pt idx="4392">
                  <c:v>0.09</c:v>
                </c:pt>
                <c:pt idx="4393">
                  <c:v>0.09</c:v>
                </c:pt>
                <c:pt idx="4394">
                  <c:v>0.09</c:v>
                </c:pt>
                <c:pt idx="4395">
                  <c:v>0.09</c:v>
                </c:pt>
                <c:pt idx="4396">
                  <c:v>0.09</c:v>
                </c:pt>
                <c:pt idx="4397">
                  <c:v>0.09</c:v>
                </c:pt>
                <c:pt idx="4398">
                  <c:v>0.09</c:v>
                </c:pt>
                <c:pt idx="4399">
                  <c:v>0.09</c:v>
                </c:pt>
                <c:pt idx="4400">
                  <c:v>0.09</c:v>
                </c:pt>
                <c:pt idx="4401">
                  <c:v>0.09</c:v>
                </c:pt>
                <c:pt idx="4402">
                  <c:v>0.09</c:v>
                </c:pt>
                <c:pt idx="4403">
                  <c:v>0.09</c:v>
                </c:pt>
                <c:pt idx="4404">
                  <c:v>0.09</c:v>
                </c:pt>
                <c:pt idx="4405">
                  <c:v>0.09</c:v>
                </c:pt>
                <c:pt idx="4406">
                  <c:v>0.09</c:v>
                </c:pt>
                <c:pt idx="4407">
                  <c:v>0.09</c:v>
                </c:pt>
                <c:pt idx="4408">
                  <c:v>0.09</c:v>
                </c:pt>
                <c:pt idx="4409">
                  <c:v>0.09</c:v>
                </c:pt>
                <c:pt idx="4410">
                  <c:v>0.09</c:v>
                </c:pt>
                <c:pt idx="4411">
                  <c:v>0.09</c:v>
                </c:pt>
                <c:pt idx="4412">
                  <c:v>0.09</c:v>
                </c:pt>
                <c:pt idx="4413">
                  <c:v>0.09</c:v>
                </c:pt>
                <c:pt idx="4414">
                  <c:v>0.09</c:v>
                </c:pt>
                <c:pt idx="4415">
                  <c:v>0.09</c:v>
                </c:pt>
                <c:pt idx="4416">
                  <c:v>0.09</c:v>
                </c:pt>
                <c:pt idx="4417">
                  <c:v>0.09</c:v>
                </c:pt>
                <c:pt idx="4418">
                  <c:v>0.09</c:v>
                </c:pt>
                <c:pt idx="4419">
                  <c:v>0.09</c:v>
                </c:pt>
                <c:pt idx="4420">
                  <c:v>0.09</c:v>
                </c:pt>
                <c:pt idx="4421">
                  <c:v>0.09</c:v>
                </c:pt>
                <c:pt idx="4422">
                  <c:v>0.09</c:v>
                </c:pt>
                <c:pt idx="4423">
                  <c:v>0.09</c:v>
                </c:pt>
                <c:pt idx="4424">
                  <c:v>0.09</c:v>
                </c:pt>
                <c:pt idx="4425">
                  <c:v>0.09</c:v>
                </c:pt>
                <c:pt idx="4426">
                  <c:v>0.09</c:v>
                </c:pt>
                <c:pt idx="4427">
                  <c:v>0.09</c:v>
                </c:pt>
                <c:pt idx="4428">
                  <c:v>0.09</c:v>
                </c:pt>
                <c:pt idx="4429">
                  <c:v>0.09</c:v>
                </c:pt>
                <c:pt idx="4430">
                  <c:v>0.09</c:v>
                </c:pt>
                <c:pt idx="4431">
                  <c:v>0.09</c:v>
                </c:pt>
                <c:pt idx="4432">
                  <c:v>0.09</c:v>
                </c:pt>
                <c:pt idx="4433">
                  <c:v>0.09</c:v>
                </c:pt>
                <c:pt idx="4434">
                  <c:v>0.09</c:v>
                </c:pt>
                <c:pt idx="4435">
                  <c:v>0.09</c:v>
                </c:pt>
                <c:pt idx="4436">
                  <c:v>0.09</c:v>
                </c:pt>
                <c:pt idx="4437">
                  <c:v>0.09</c:v>
                </c:pt>
                <c:pt idx="4438">
                  <c:v>0.09</c:v>
                </c:pt>
                <c:pt idx="4439">
                  <c:v>0.09</c:v>
                </c:pt>
                <c:pt idx="4440">
                  <c:v>0.09</c:v>
                </c:pt>
                <c:pt idx="4441">
                  <c:v>0.09</c:v>
                </c:pt>
                <c:pt idx="4442">
                  <c:v>0.09</c:v>
                </c:pt>
                <c:pt idx="4443">
                  <c:v>0.09</c:v>
                </c:pt>
                <c:pt idx="4444">
                  <c:v>0.09</c:v>
                </c:pt>
                <c:pt idx="4445">
                  <c:v>0.09</c:v>
                </c:pt>
                <c:pt idx="4446">
                  <c:v>0.09</c:v>
                </c:pt>
                <c:pt idx="4447">
                  <c:v>0.09</c:v>
                </c:pt>
                <c:pt idx="4448">
                  <c:v>0.09</c:v>
                </c:pt>
                <c:pt idx="4449">
                  <c:v>0.09</c:v>
                </c:pt>
                <c:pt idx="4450">
                  <c:v>0.09</c:v>
                </c:pt>
                <c:pt idx="4451">
                  <c:v>0.09</c:v>
                </c:pt>
                <c:pt idx="4452">
                  <c:v>0.09</c:v>
                </c:pt>
                <c:pt idx="4453">
                  <c:v>0.09</c:v>
                </c:pt>
                <c:pt idx="4454">
                  <c:v>0.09</c:v>
                </c:pt>
                <c:pt idx="4455">
                  <c:v>0.09</c:v>
                </c:pt>
                <c:pt idx="4456">
                  <c:v>0.09</c:v>
                </c:pt>
                <c:pt idx="4457">
                  <c:v>0.09</c:v>
                </c:pt>
                <c:pt idx="4458">
                  <c:v>0.09</c:v>
                </c:pt>
                <c:pt idx="4459">
                  <c:v>0.09</c:v>
                </c:pt>
                <c:pt idx="4460">
                  <c:v>0.09</c:v>
                </c:pt>
                <c:pt idx="4461">
                  <c:v>0.09</c:v>
                </c:pt>
                <c:pt idx="4462">
                  <c:v>0.09</c:v>
                </c:pt>
                <c:pt idx="4463">
                  <c:v>0.09</c:v>
                </c:pt>
                <c:pt idx="4464">
                  <c:v>0.09</c:v>
                </c:pt>
                <c:pt idx="4465">
                  <c:v>0.09</c:v>
                </c:pt>
                <c:pt idx="4466">
                  <c:v>0.09</c:v>
                </c:pt>
                <c:pt idx="4467">
                  <c:v>0.09</c:v>
                </c:pt>
                <c:pt idx="4468">
                  <c:v>0.08</c:v>
                </c:pt>
                <c:pt idx="4469">
                  <c:v>0.08</c:v>
                </c:pt>
                <c:pt idx="4470">
                  <c:v>0.08</c:v>
                </c:pt>
                <c:pt idx="4471">
                  <c:v>0.08</c:v>
                </c:pt>
                <c:pt idx="4472">
                  <c:v>0.08</c:v>
                </c:pt>
                <c:pt idx="4473">
                  <c:v>0.09</c:v>
                </c:pt>
                <c:pt idx="4474">
                  <c:v>0.09</c:v>
                </c:pt>
                <c:pt idx="4475">
                  <c:v>0.09</c:v>
                </c:pt>
                <c:pt idx="4476">
                  <c:v>0.09</c:v>
                </c:pt>
                <c:pt idx="4477">
                  <c:v>0.09</c:v>
                </c:pt>
                <c:pt idx="4478">
                  <c:v>0.09</c:v>
                </c:pt>
                <c:pt idx="4479">
                  <c:v>0.09</c:v>
                </c:pt>
                <c:pt idx="4480">
                  <c:v>0.09</c:v>
                </c:pt>
                <c:pt idx="4481">
                  <c:v>0.09</c:v>
                </c:pt>
                <c:pt idx="4482">
                  <c:v>0.09</c:v>
                </c:pt>
                <c:pt idx="4483">
                  <c:v>0.09</c:v>
                </c:pt>
                <c:pt idx="4484">
                  <c:v>0.09</c:v>
                </c:pt>
                <c:pt idx="4485">
                  <c:v>0.09</c:v>
                </c:pt>
                <c:pt idx="4486">
                  <c:v>0.09</c:v>
                </c:pt>
                <c:pt idx="4487">
                  <c:v>0.09</c:v>
                </c:pt>
                <c:pt idx="4488">
                  <c:v>0.09</c:v>
                </c:pt>
                <c:pt idx="4489">
                  <c:v>0.09</c:v>
                </c:pt>
                <c:pt idx="4490">
                  <c:v>0.09</c:v>
                </c:pt>
                <c:pt idx="4491">
                  <c:v>0.09</c:v>
                </c:pt>
                <c:pt idx="4492">
                  <c:v>0.09</c:v>
                </c:pt>
                <c:pt idx="4493">
                  <c:v>0.09</c:v>
                </c:pt>
                <c:pt idx="4494">
                  <c:v>0.09</c:v>
                </c:pt>
                <c:pt idx="4495">
                  <c:v>0.09</c:v>
                </c:pt>
                <c:pt idx="4496">
                  <c:v>0.09</c:v>
                </c:pt>
                <c:pt idx="4497">
                  <c:v>0.09</c:v>
                </c:pt>
                <c:pt idx="4498">
                  <c:v>0.09</c:v>
                </c:pt>
                <c:pt idx="4499">
                  <c:v>0.09</c:v>
                </c:pt>
                <c:pt idx="4500">
                  <c:v>0.09</c:v>
                </c:pt>
                <c:pt idx="4501">
                  <c:v>0.09</c:v>
                </c:pt>
                <c:pt idx="4502">
                  <c:v>0.09</c:v>
                </c:pt>
                <c:pt idx="4503">
                  <c:v>0.09</c:v>
                </c:pt>
                <c:pt idx="4505">
                  <c:v>0.09</c:v>
                </c:pt>
                <c:pt idx="4506">
                  <c:v>0.09</c:v>
                </c:pt>
                <c:pt idx="4507">
                  <c:v>0.09</c:v>
                </c:pt>
                <c:pt idx="4508">
                  <c:v>0.09</c:v>
                </c:pt>
                <c:pt idx="4509">
                  <c:v>0.09</c:v>
                </c:pt>
                <c:pt idx="4510">
                  <c:v>0.09</c:v>
                </c:pt>
                <c:pt idx="4511">
                  <c:v>0.09</c:v>
                </c:pt>
                <c:pt idx="4512">
                  <c:v>0.09</c:v>
                </c:pt>
                <c:pt idx="4513">
                  <c:v>0.09</c:v>
                </c:pt>
                <c:pt idx="4514">
                  <c:v>0.09</c:v>
                </c:pt>
                <c:pt idx="4515">
                  <c:v>0.09</c:v>
                </c:pt>
                <c:pt idx="4516">
                  <c:v>0.09</c:v>
                </c:pt>
                <c:pt idx="4517">
                  <c:v>0.09</c:v>
                </c:pt>
                <c:pt idx="4518">
                  <c:v>0.09</c:v>
                </c:pt>
                <c:pt idx="4519">
                  <c:v>0.09</c:v>
                </c:pt>
                <c:pt idx="4520">
                  <c:v>0.09</c:v>
                </c:pt>
                <c:pt idx="4521">
                  <c:v>0.09</c:v>
                </c:pt>
                <c:pt idx="4522">
                  <c:v>0.09</c:v>
                </c:pt>
                <c:pt idx="4523">
                  <c:v>0.09</c:v>
                </c:pt>
                <c:pt idx="4524">
                  <c:v>0.09</c:v>
                </c:pt>
                <c:pt idx="4525">
                  <c:v>0.09</c:v>
                </c:pt>
                <c:pt idx="4526">
                  <c:v>0.09</c:v>
                </c:pt>
                <c:pt idx="4527">
                  <c:v>0.09</c:v>
                </c:pt>
                <c:pt idx="4528">
                  <c:v>0.09</c:v>
                </c:pt>
                <c:pt idx="4529">
                  <c:v>0.09</c:v>
                </c:pt>
                <c:pt idx="4530">
                  <c:v>0.09</c:v>
                </c:pt>
                <c:pt idx="4531">
                  <c:v>0.09</c:v>
                </c:pt>
                <c:pt idx="4532">
                  <c:v>0.09</c:v>
                </c:pt>
                <c:pt idx="4533">
                  <c:v>0.09</c:v>
                </c:pt>
                <c:pt idx="4534">
                  <c:v>0.09</c:v>
                </c:pt>
                <c:pt idx="4535">
                  <c:v>0.09</c:v>
                </c:pt>
                <c:pt idx="4536">
                  <c:v>0.09</c:v>
                </c:pt>
                <c:pt idx="4537">
                  <c:v>0.09</c:v>
                </c:pt>
                <c:pt idx="4538">
                  <c:v>0.09</c:v>
                </c:pt>
                <c:pt idx="4539">
                  <c:v>0.09</c:v>
                </c:pt>
                <c:pt idx="4540">
                  <c:v>0.09</c:v>
                </c:pt>
                <c:pt idx="4541">
                  <c:v>0.09</c:v>
                </c:pt>
                <c:pt idx="4542">
                  <c:v>0.09</c:v>
                </c:pt>
                <c:pt idx="4543">
                  <c:v>0.09</c:v>
                </c:pt>
                <c:pt idx="4544">
                  <c:v>0.09</c:v>
                </c:pt>
                <c:pt idx="4545">
                  <c:v>0.09</c:v>
                </c:pt>
                <c:pt idx="4546">
                  <c:v>0.09</c:v>
                </c:pt>
                <c:pt idx="4547">
                  <c:v>0.09</c:v>
                </c:pt>
                <c:pt idx="4548">
                  <c:v>0.09</c:v>
                </c:pt>
                <c:pt idx="4549">
                  <c:v>0.09</c:v>
                </c:pt>
                <c:pt idx="4550">
                  <c:v>0.09</c:v>
                </c:pt>
                <c:pt idx="4551">
                  <c:v>0.09</c:v>
                </c:pt>
                <c:pt idx="4552">
                  <c:v>0.09</c:v>
                </c:pt>
                <c:pt idx="4553">
                  <c:v>0.09</c:v>
                </c:pt>
                <c:pt idx="4554">
                  <c:v>0.09</c:v>
                </c:pt>
                <c:pt idx="4555">
                  <c:v>0.09</c:v>
                </c:pt>
                <c:pt idx="4556">
                  <c:v>0.09</c:v>
                </c:pt>
                <c:pt idx="4557">
                  <c:v>0.09</c:v>
                </c:pt>
                <c:pt idx="4558">
                  <c:v>0.09</c:v>
                </c:pt>
                <c:pt idx="4559">
                  <c:v>0.09</c:v>
                </c:pt>
                <c:pt idx="4560">
                  <c:v>0.09</c:v>
                </c:pt>
                <c:pt idx="4561">
                  <c:v>0.09</c:v>
                </c:pt>
                <c:pt idx="4562">
                  <c:v>0.09</c:v>
                </c:pt>
                <c:pt idx="4563">
                  <c:v>0.09</c:v>
                </c:pt>
                <c:pt idx="4564">
                  <c:v>0.09</c:v>
                </c:pt>
                <c:pt idx="4565">
                  <c:v>0.09</c:v>
                </c:pt>
                <c:pt idx="4566">
                  <c:v>0.09</c:v>
                </c:pt>
                <c:pt idx="4567">
                  <c:v>0.09</c:v>
                </c:pt>
                <c:pt idx="4568">
                  <c:v>0.09</c:v>
                </c:pt>
                <c:pt idx="4569">
                  <c:v>0.09</c:v>
                </c:pt>
                <c:pt idx="4570">
                  <c:v>0.09</c:v>
                </c:pt>
                <c:pt idx="4571">
                  <c:v>0.09</c:v>
                </c:pt>
                <c:pt idx="4572">
                  <c:v>0.09</c:v>
                </c:pt>
                <c:pt idx="4573">
                  <c:v>0.09</c:v>
                </c:pt>
                <c:pt idx="4574">
                  <c:v>0.09</c:v>
                </c:pt>
                <c:pt idx="4575">
                  <c:v>0.09</c:v>
                </c:pt>
                <c:pt idx="4576">
                  <c:v>0.09</c:v>
                </c:pt>
                <c:pt idx="4577">
                  <c:v>0.09</c:v>
                </c:pt>
                <c:pt idx="4578">
                  <c:v>0.09</c:v>
                </c:pt>
                <c:pt idx="4579">
                  <c:v>0.09</c:v>
                </c:pt>
                <c:pt idx="4580">
                  <c:v>0.09</c:v>
                </c:pt>
                <c:pt idx="4581">
                  <c:v>0.09</c:v>
                </c:pt>
                <c:pt idx="4582">
                  <c:v>0.09</c:v>
                </c:pt>
                <c:pt idx="4583">
                  <c:v>0.09</c:v>
                </c:pt>
                <c:pt idx="4584">
                  <c:v>0.09</c:v>
                </c:pt>
                <c:pt idx="4585">
                  <c:v>0.09</c:v>
                </c:pt>
                <c:pt idx="4586">
                  <c:v>0.09</c:v>
                </c:pt>
                <c:pt idx="4587">
                  <c:v>0.09</c:v>
                </c:pt>
                <c:pt idx="4588">
                  <c:v>0.09</c:v>
                </c:pt>
                <c:pt idx="4589">
                  <c:v>0.09</c:v>
                </c:pt>
                <c:pt idx="4590">
                  <c:v>0.09</c:v>
                </c:pt>
                <c:pt idx="4591">
                  <c:v>0.09</c:v>
                </c:pt>
                <c:pt idx="4592">
                  <c:v>0.09</c:v>
                </c:pt>
                <c:pt idx="4593">
                  <c:v>0.09</c:v>
                </c:pt>
                <c:pt idx="4594">
                  <c:v>0.09</c:v>
                </c:pt>
                <c:pt idx="4595">
                  <c:v>0.09</c:v>
                </c:pt>
                <c:pt idx="4596">
                  <c:v>0.09</c:v>
                </c:pt>
                <c:pt idx="4597">
                  <c:v>0.09</c:v>
                </c:pt>
                <c:pt idx="4598">
                  <c:v>0.09</c:v>
                </c:pt>
                <c:pt idx="4599">
                  <c:v>0.09</c:v>
                </c:pt>
                <c:pt idx="4600">
                  <c:v>0.09</c:v>
                </c:pt>
                <c:pt idx="4601">
                  <c:v>0.09</c:v>
                </c:pt>
                <c:pt idx="4602">
                  <c:v>0.09</c:v>
                </c:pt>
                <c:pt idx="4603">
                  <c:v>0.09</c:v>
                </c:pt>
                <c:pt idx="4604">
                  <c:v>0.09</c:v>
                </c:pt>
                <c:pt idx="4605">
                  <c:v>0.09</c:v>
                </c:pt>
                <c:pt idx="4606">
                  <c:v>0.09</c:v>
                </c:pt>
                <c:pt idx="4607">
                  <c:v>0.09</c:v>
                </c:pt>
                <c:pt idx="4608">
                  <c:v>0.09</c:v>
                </c:pt>
                <c:pt idx="4609">
                  <c:v>0.09</c:v>
                </c:pt>
                <c:pt idx="4610">
                  <c:v>0.09</c:v>
                </c:pt>
                <c:pt idx="4611">
                  <c:v>0.09</c:v>
                </c:pt>
                <c:pt idx="4612">
                  <c:v>0.09</c:v>
                </c:pt>
                <c:pt idx="4613">
                  <c:v>0.09</c:v>
                </c:pt>
                <c:pt idx="4614">
                  <c:v>0.09</c:v>
                </c:pt>
                <c:pt idx="4615">
                  <c:v>0.09</c:v>
                </c:pt>
                <c:pt idx="4616">
                  <c:v>0.09</c:v>
                </c:pt>
                <c:pt idx="4617">
                  <c:v>0.09</c:v>
                </c:pt>
                <c:pt idx="4618">
                  <c:v>0.09</c:v>
                </c:pt>
                <c:pt idx="4619">
                  <c:v>0.09</c:v>
                </c:pt>
                <c:pt idx="4620">
                  <c:v>0.09</c:v>
                </c:pt>
                <c:pt idx="4621">
                  <c:v>0.09</c:v>
                </c:pt>
                <c:pt idx="4622">
                  <c:v>0.09</c:v>
                </c:pt>
                <c:pt idx="4623">
                  <c:v>0.09</c:v>
                </c:pt>
                <c:pt idx="4624">
                  <c:v>0.09</c:v>
                </c:pt>
                <c:pt idx="4625">
                  <c:v>0.09</c:v>
                </c:pt>
                <c:pt idx="4626">
                  <c:v>0.09</c:v>
                </c:pt>
                <c:pt idx="4627">
                  <c:v>0.09</c:v>
                </c:pt>
                <c:pt idx="4628">
                  <c:v>0.09</c:v>
                </c:pt>
                <c:pt idx="4629">
                  <c:v>0.09</c:v>
                </c:pt>
                <c:pt idx="4630">
                  <c:v>0.09</c:v>
                </c:pt>
                <c:pt idx="4632">
                  <c:v>0.09</c:v>
                </c:pt>
                <c:pt idx="4633">
                  <c:v>0.09</c:v>
                </c:pt>
                <c:pt idx="4634">
                  <c:v>0.09</c:v>
                </c:pt>
                <c:pt idx="4635">
                  <c:v>0.09</c:v>
                </c:pt>
                <c:pt idx="4636">
                  <c:v>0.09</c:v>
                </c:pt>
                <c:pt idx="4637">
                  <c:v>0.09</c:v>
                </c:pt>
                <c:pt idx="4638">
                  <c:v>0.09</c:v>
                </c:pt>
                <c:pt idx="4639">
                  <c:v>0.09</c:v>
                </c:pt>
                <c:pt idx="4640">
                  <c:v>0.09</c:v>
                </c:pt>
                <c:pt idx="4641">
                  <c:v>0.09</c:v>
                </c:pt>
                <c:pt idx="4642">
                  <c:v>0.09</c:v>
                </c:pt>
                <c:pt idx="4643">
                  <c:v>0.09</c:v>
                </c:pt>
                <c:pt idx="4644">
                  <c:v>0.09</c:v>
                </c:pt>
                <c:pt idx="4645">
                  <c:v>0.09</c:v>
                </c:pt>
                <c:pt idx="4646">
                  <c:v>0.09</c:v>
                </c:pt>
                <c:pt idx="4647">
                  <c:v>0.09</c:v>
                </c:pt>
                <c:pt idx="4648">
                  <c:v>0.09</c:v>
                </c:pt>
                <c:pt idx="4649">
                  <c:v>0.09</c:v>
                </c:pt>
                <c:pt idx="4650">
                  <c:v>0.09</c:v>
                </c:pt>
                <c:pt idx="4651">
                  <c:v>0.09</c:v>
                </c:pt>
                <c:pt idx="4652">
                  <c:v>0.09</c:v>
                </c:pt>
                <c:pt idx="4653">
                  <c:v>0.09</c:v>
                </c:pt>
                <c:pt idx="4654">
                  <c:v>0.09</c:v>
                </c:pt>
                <c:pt idx="4655">
                  <c:v>0.09</c:v>
                </c:pt>
                <c:pt idx="4656">
                  <c:v>0.09</c:v>
                </c:pt>
                <c:pt idx="4657">
                  <c:v>0.09</c:v>
                </c:pt>
                <c:pt idx="4658">
                  <c:v>0.09</c:v>
                </c:pt>
                <c:pt idx="4659">
                  <c:v>0.09</c:v>
                </c:pt>
                <c:pt idx="4660">
                  <c:v>0.09</c:v>
                </c:pt>
                <c:pt idx="4661">
                  <c:v>0.09</c:v>
                </c:pt>
                <c:pt idx="4662">
                  <c:v>0.09</c:v>
                </c:pt>
                <c:pt idx="4663">
                  <c:v>0.09</c:v>
                </c:pt>
                <c:pt idx="4664">
                  <c:v>0.09</c:v>
                </c:pt>
                <c:pt idx="4665">
                  <c:v>0.09</c:v>
                </c:pt>
                <c:pt idx="4666">
                  <c:v>0.09</c:v>
                </c:pt>
                <c:pt idx="4667">
                  <c:v>0.09</c:v>
                </c:pt>
                <c:pt idx="4668">
                  <c:v>0.09</c:v>
                </c:pt>
                <c:pt idx="4669">
                  <c:v>0.09</c:v>
                </c:pt>
                <c:pt idx="4670">
                  <c:v>0.09</c:v>
                </c:pt>
                <c:pt idx="4671">
                  <c:v>0.09</c:v>
                </c:pt>
                <c:pt idx="4672">
                  <c:v>0.09</c:v>
                </c:pt>
                <c:pt idx="4673">
                  <c:v>0.09</c:v>
                </c:pt>
                <c:pt idx="4674">
                  <c:v>0.09</c:v>
                </c:pt>
                <c:pt idx="4675">
                  <c:v>0.09</c:v>
                </c:pt>
                <c:pt idx="4676">
                  <c:v>0.09</c:v>
                </c:pt>
                <c:pt idx="4677">
                  <c:v>0.09</c:v>
                </c:pt>
                <c:pt idx="4678">
                  <c:v>0.09</c:v>
                </c:pt>
                <c:pt idx="4679">
                  <c:v>0.09</c:v>
                </c:pt>
                <c:pt idx="4680">
                  <c:v>0.09</c:v>
                </c:pt>
                <c:pt idx="4681">
                  <c:v>0.09</c:v>
                </c:pt>
                <c:pt idx="4682">
                  <c:v>0.09</c:v>
                </c:pt>
                <c:pt idx="4683">
                  <c:v>0.09</c:v>
                </c:pt>
                <c:pt idx="4684">
                  <c:v>0.09</c:v>
                </c:pt>
                <c:pt idx="4685">
                  <c:v>0.09</c:v>
                </c:pt>
                <c:pt idx="4686">
                  <c:v>0.09</c:v>
                </c:pt>
                <c:pt idx="4687">
                  <c:v>0.09</c:v>
                </c:pt>
                <c:pt idx="4688">
                  <c:v>0.09</c:v>
                </c:pt>
                <c:pt idx="4689">
                  <c:v>0.09</c:v>
                </c:pt>
                <c:pt idx="4690">
                  <c:v>0.09</c:v>
                </c:pt>
                <c:pt idx="4691">
                  <c:v>0.09</c:v>
                </c:pt>
                <c:pt idx="4692">
                  <c:v>0.09</c:v>
                </c:pt>
                <c:pt idx="4693">
                  <c:v>0.09</c:v>
                </c:pt>
                <c:pt idx="4694">
                  <c:v>0.09</c:v>
                </c:pt>
                <c:pt idx="4695">
                  <c:v>0.09</c:v>
                </c:pt>
                <c:pt idx="4696">
                  <c:v>0.09</c:v>
                </c:pt>
                <c:pt idx="4697">
                  <c:v>0.09</c:v>
                </c:pt>
                <c:pt idx="4698">
                  <c:v>0.09</c:v>
                </c:pt>
                <c:pt idx="4699">
                  <c:v>0.09</c:v>
                </c:pt>
                <c:pt idx="4700">
                  <c:v>0.09</c:v>
                </c:pt>
                <c:pt idx="4701">
                  <c:v>0.09</c:v>
                </c:pt>
                <c:pt idx="4702">
                  <c:v>0.09</c:v>
                </c:pt>
                <c:pt idx="4703">
                  <c:v>0.09</c:v>
                </c:pt>
                <c:pt idx="4704">
                  <c:v>0.09</c:v>
                </c:pt>
                <c:pt idx="4705">
                  <c:v>0.09</c:v>
                </c:pt>
                <c:pt idx="4706">
                  <c:v>0.09</c:v>
                </c:pt>
                <c:pt idx="4707">
                  <c:v>0.09</c:v>
                </c:pt>
                <c:pt idx="4708">
                  <c:v>0.09</c:v>
                </c:pt>
                <c:pt idx="4709">
                  <c:v>0.09</c:v>
                </c:pt>
                <c:pt idx="4710">
                  <c:v>0.09</c:v>
                </c:pt>
                <c:pt idx="4711">
                  <c:v>0.09</c:v>
                </c:pt>
                <c:pt idx="4712">
                  <c:v>0.09</c:v>
                </c:pt>
                <c:pt idx="4713">
                  <c:v>0.09</c:v>
                </c:pt>
                <c:pt idx="4714">
                  <c:v>0.09</c:v>
                </c:pt>
                <c:pt idx="4715">
                  <c:v>0.09</c:v>
                </c:pt>
                <c:pt idx="4716">
                  <c:v>0.09</c:v>
                </c:pt>
                <c:pt idx="4717">
                  <c:v>0.09</c:v>
                </c:pt>
                <c:pt idx="4718">
                  <c:v>0.09</c:v>
                </c:pt>
                <c:pt idx="4719">
                  <c:v>0.09</c:v>
                </c:pt>
                <c:pt idx="4720">
                  <c:v>0.09</c:v>
                </c:pt>
                <c:pt idx="4721">
                  <c:v>0.09</c:v>
                </c:pt>
                <c:pt idx="4722">
                  <c:v>0.09</c:v>
                </c:pt>
                <c:pt idx="4723">
                  <c:v>0.09</c:v>
                </c:pt>
                <c:pt idx="4724">
                  <c:v>0.09</c:v>
                </c:pt>
                <c:pt idx="4725">
                  <c:v>0.09</c:v>
                </c:pt>
                <c:pt idx="4726">
                  <c:v>0.09</c:v>
                </c:pt>
                <c:pt idx="4727">
                  <c:v>0.09</c:v>
                </c:pt>
                <c:pt idx="4728">
                  <c:v>0.09</c:v>
                </c:pt>
                <c:pt idx="4729">
                  <c:v>0.09</c:v>
                </c:pt>
                <c:pt idx="4730">
                  <c:v>0.09</c:v>
                </c:pt>
                <c:pt idx="4731">
                  <c:v>0.09</c:v>
                </c:pt>
                <c:pt idx="4732">
                  <c:v>0.09</c:v>
                </c:pt>
                <c:pt idx="4733">
                  <c:v>0.09</c:v>
                </c:pt>
                <c:pt idx="4734">
                  <c:v>0.09</c:v>
                </c:pt>
                <c:pt idx="4735">
                  <c:v>0.09</c:v>
                </c:pt>
                <c:pt idx="4736">
                  <c:v>0.09</c:v>
                </c:pt>
                <c:pt idx="4737">
                  <c:v>0.09</c:v>
                </c:pt>
                <c:pt idx="4738">
                  <c:v>0.09</c:v>
                </c:pt>
                <c:pt idx="4739">
                  <c:v>0.09</c:v>
                </c:pt>
                <c:pt idx="4740">
                  <c:v>0.09</c:v>
                </c:pt>
                <c:pt idx="4741">
                  <c:v>0.09</c:v>
                </c:pt>
                <c:pt idx="4742">
                  <c:v>0.09</c:v>
                </c:pt>
                <c:pt idx="4743">
                  <c:v>0.09</c:v>
                </c:pt>
                <c:pt idx="4744">
                  <c:v>0.09</c:v>
                </c:pt>
                <c:pt idx="4745">
                  <c:v>0.09</c:v>
                </c:pt>
                <c:pt idx="4746">
                  <c:v>0.09</c:v>
                </c:pt>
                <c:pt idx="4747">
                  <c:v>0.09</c:v>
                </c:pt>
                <c:pt idx="4748">
                  <c:v>0.09</c:v>
                </c:pt>
                <c:pt idx="4749">
                  <c:v>0.09</c:v>
                </c:pt>
                <c:pt idx="4750">
                  <c:v>0.09</c:v>
                </c:pt>
                <c:pt idx="4751">
                  <c:v>0.09</c:v>
                </c:pt>
                <c:pt idx="4752">
                  <c:v>0.09</c:v>
                </c:pt>
                <c:pt idx="4753">
                  <c:v>0.09</c:v>
                </c:pt>
                <c:pt idx="4754">
                  <c:v>0.09</c:v>
                </c:pt>
                <c:pt idx="4755">
                  <c:v>0.09</c:v>
                </c:pt>
                <c:pt idx="4756">
                  <c:v>0.09</c:v>
                </c:pt>
                <c:pt idx="4757">
                  <c:v>0.09</c:v>
                </c:pt>
                <c:pt idx="4758">
                  <c:v>0.09</c:v>
                </c:pt>
                <c:pt idx="4759">
                  <c:v>0.09</c:v>
                </c:pt>
                <c:pt idx="4760">
                  <c:v>0.09</c:v>
                </c:pt>
                <c:pt idx="4761">
                  <c:v>0.09</c:v>
                </c:pt>
                <c:pt idx="4762">
                  <c:v>0.09</c:v>
                </c:pt>
                <c:pt idx="4763">
                  <c:v>0.09</c:v>
                </c:pt>
                <c:pt idx="4764">
                  <c:v>0.09</c:v>
                </c:pt>
                <c:pt idx="4765">
                  <c:v>0.09</c:v>
                </c:pt>
                <c:pt idx="4766">
                  <c:v>0.09</c:v>
                </c:pt>
                <c:pt idx="4767">
                  <c:v>0.09</c:v>
                </c:pt>
                <c:pt idx="4768">
                  <c:v>0.09</c:v>
                </c:pt>
                <c:pt idx="4769">
                  <c:v>0.09</c:v>
                </c:pt>
                <c:pt idx="4770">
                  <c:v>0.09</c:v>
                </c:pt>
                <c:pt idx="4771">
                  <c:v>0.09</c:v>
                </c:pt>
                <c:pt idx="4772">
                  <c:v>0.09</c:v>
                </c:pt>
                <c:pt idx="4773">
                  <c:v>0.09</c:v>
                </c:pt>
                <c:pt idx="4774">
                  <c:v>0.09</c:v>
                </c:pt>
                <c:pt idx="4775">
                  <c:v>0.09</c:v>
                </c:pt>
                <c:pt idx="4776">
                  <c:v>0.09</c:v>
                </c:pt>
                <c:pt idx="4777">
                  <c:v>0.09</c:v>
                </c:pt>
                <c:pt idx="4778">
                  <c:v>0.09</c:v>
                </c:pt>
                <c:pt idx="4779">
                  <c:v>0.09</c:v>
                </c:pt>
                <c:pt idx="4780">
                  <c:v>0.09</c:v>
                </c:pt>
                <c:pt idx="4781">
                  <c:v>0.09</c:v>
                </c:pt>
                <c:pt idx="4782">
                  <c:v>0.09</c:v>
                </c:pt>
                <c:pt idx="4783">
                  <c:v>0.09</c:v>
                </c:pt>
                <c:pt idx="4784">
                  <c:v>0.09</c:v>
                </c:pt>
                <c:pt idx="4785">
                  <c:v>0.09</c:v>
                </c:pt>
                <c:pt idx="4786">
                  <c:v>0.09</c:v>
                </c:pt>
                <c:pt idx="4787">
                  <c:v>0.09</c:v>
                </c:pt>
                <c:pt idx="4788">
                  <c:v>0.09</c:v>
                </c:pt>
                <c:pt idx="4789">
                  <c:v>0.09</c:v>
                </c:pt>
                <c:pt idx="4790">
                  <c:v>0.09</c:v>
                </c:pt>
                <c:pt idx="4791">
                  <c:v>0.09</c:v>
                </c:pt>
                <c:pt idx="4792">
                  <c:v>0.09</c:v>
                </c:pt>
                <c:pt idx="4793">
                  <c:v>0.09</c:v>
                </c:pt>
                <c:pt idx="4794">
                  <c:v>0.09</c:v>
                </c:pt>
                <c:pt idx="4795">
                  <c:v>0.09</c:v>
                </c:pt>
                <c:pt idx="4796">
                  <c:v>0.09</c:v>
                </c:pt>
                <c:pt idx="4797">
                  <c:v>0.09</c:v>
                </c:pt>
                <c:pt idx="4798">
                  <c:v>0.09</c:v>
                </c:pt>
                <c:pt idx="4799">
                  <c:v>0.09</c:v>
                </c:pt>
                <c:pt idx="4800">
                  <c:v>0.09</c:v>
                </c:pt>
                <c:pt idx="4801">
                  <c:v>0.09</c:v>
                </c:pt>
                <c:pt idx="4802">
                  <c:v>0.09</c:v>
                </c:pt>
                <c:pt idx="4803">
                  <c:v>0.09</c:v>
                </c:pt>
                <c:pt idx="4804">
                  <c:v>0.09</c:v>
                </c:pt>
                <c:pt idx="4805">
                  <c:v>0.09</c:v>
                </c:pt>
                <c:pt idx="4806">
                  <c:v>0.09</c:v>
                </c:pt>
                <c:pt idx="4807">
                  <c:v>0.09</c:v>
                </c:pt>
                <c:pt idx="4808">
                  <c:v>0.09</c:v>
                </c:pt>
                <c:pt idx="4809">
                  <c:v>0.09</c:v>
                </c:pt>
                <c:pt idx="4810">
                  <c:v>0.09</c:v>
                </c:pt>
                <c:pt idx="4811">
                  <c:v>0.09</c:v>
                </c:pt>
                <c:pt idx="4812">
                  <c:v>0.09</c:v>
                </c:pt>
                <c:pt idx="4813">
                  <c:v>0.09</c:v>
                </c:pt>
                <c:pt idx="4814">
                  <c:v>0.09</c:v>
                </c:pt>
                <c:pt idx="4815">
                  <c:v>0.09</c:v>
                </c:pt>
                <c:pt idx="4816">
                  <c:v>0.09</c:v>
                </c:pt>
                <c:pt idx="4817">
                  <c:v>0.09</c:v>
                </c:pt>
                <c:pt idx="4818">
                  <c:v>0.09</c:v>
                </c:pt>
                <c:pt idx="4819">
                  <c:v>0.09</c:v>
                </c:pt>
                <c:pt idx="4820">
                  <c:v>0.09</c:v>
                </c:pt>
                <c:pt idx="4821">
                  <c:v>0.09</c:v>
                </c:pt>
                <c:pt idx="4822">
                  <c:v>0.09</c:v>
                </c:pt>
                <c:pt idx="4823">
                  <c:v>0.09</c:v>
                </c:pt>
                <c:pt idx="4824">
                  <c:v>0.09</c:v>
                </c:pt>
                <c:pt idx="4825">
                  <c:v>0.09</c:v>
                </c:pt>
                <c:pt idx="4826">
                  <c:v>0.09</c:v>
                </c:pt>
                <c:pt idx="4827">
                  <c:v>0.09</c:v>
                </c:pt>
                <c:pt idx="4828">
                  <c:v>0.08</c:v>
                </c:pt>
                <c:pt idx="4829">
                  <c:v>0.08</c:v>
                </c:pt>
                <c:pt idx="4830">
                  <c:v>0.08</c:v>
                </c:pt>
                <c:pt idx="4831">
                  <c:v>0.08</c:v>
                </c:pt>
                <c:pt idx="4832">
                  <c:v>0.08</c:v>
                </c:pt>
                <c:pt idx="4833">
                  <c:v>0.08</c:v>
                </c:pt>
                <c:pt idx="4834">
                  <c:v>0.08</c:v>
                </c:pt>
                <c:pt idx="4835">
                  <c:v>0.08</c:v>
                </c:pt>
                <c:pt idx="4836">
                  <c:v>0.08</c:v>
                </c:pt>
                <c:pt idx="4837">
                  <c:v>0.08</c:v>
                </c:pt>
                <c:pt idx="4838">
                  <c:v>0.09</c:v>
                </c:pt>
                <c:pt idx="4839">
                  <c:v>0.09</c:v>
                </c:pt>
                <c:pt idx="4840">
                  <c:v>0.09</c:v>
                </c:pt>
                <c:pt idx="4841">
                  <c:v>0.09</c:v>
                </c:pt>
                <c:pt idx="4842">
                  <c:v>0.09</c:v>
                </c:pt>
                <c:pt idx="4843">
                  <c:v>0.09</c:v>
                </c:pt>
                <c:pt idx="4844">
                  <c:v>0.09</c:v>
                </c:pt>
                <c:pt idx="4845">
                  <c:v>0.09</c:v>
                </c:pt>
                <c:pt idx="4846">
                  <c:v>0.09</c:v>
                </c:pt>
                <c:pt idx="4847">
                  <c:v>0.09</c:v>
                </c:pt>
                <c:pt idx="4848">
                  <c:v>0.09</c:v>
                </c:pt>
                <c:pt idx="4849">
                  <c:v>0.09</c:v>
                </c:pt>
                <c:pt idx="4850">
                  <c:v>0.09</c:v>
                </c:pt>
                <c:pt idx="4851">
                  <c:v>0.09</c:v>
                </c:pt>
                <c:pt idx="4852">
                  <c:v>0.09</c:v>
                </c:pt>
                <c:pt idx="4853">
                  <c:v>0.09</c:v>
                </c:pt>
                <c:pt idx="4854">
                  <c:v>0.09</c:v>
                </c:pt>
                <c:pt idx="4855">
                  <c:v>0.09</c:v>
                </c:pt>
                <c:pt idx="4856">
                  <c:v>0.09</c:v>
                </c:pt>
                <c:pt idx="4857">
                  <c:v>0.08</c:v>
                </c:pt>
                <c:pt idx="4858">
                  <c:v>0.08</c:v>
                </c:pt>
                <c:pt idx="4859">
                  <c:v>0.08</c:v>
                </c:pt>
                <c:pt idx="4860">
                  <c:v>0.08</c:v>
                </c:pt>
                <c:pt idx="4861">
                  <c:v>0.09</c:v>
                </c:pt>
                <c:pt idx="4862">
                  <c:v>0.09</c:v>
                </c:pt>
                <c:pt idx="4863">
                  <c:v>0.09</c:v>
                </c:pt>
                <c:pt idx="4864">
                  <c:v>0.09</c:v>
                </c:pt>
                <c:pt idx="4865">
                  <c:v>0.09</c:v>
                </c:pt>
                <c:pt idx="4866">
                  <c:v>0.09</c:v>
                </c:pt>
                <c:pt idx="4867">
                  <c:v>0.09</c:v>
                </c:pt>
                <c:pt idx="4868">
                  <c:v>0.09</c:v>
                </c:pt>
                <c:pt idx="4869">
                  <c:v>0.09</c:v>
                </c:pt>
                <c:pt idx="4870">
                  <c:v>0.09</c:v>
                </c:pt>
                <c:pt idx="4871">
                  <c:v>0.09</c:v>
                </c:pt>
                <c:pt idx="4872">
                  <c:v>0.09</c:v>
                </c:pt>
                <c:pt idx="4873">
                  <c:v>0.09</c:v>
                </c:pt>
                <c:pt idx="4874">
                  <c:v>0.09</c:v>
                </c:pt>
                <c:pt idx="4875">
                  <c:v>0.09</c:v>
                </c:pt>
                <c:pt idx="4876">
                  <c:v>0.08</c:v>
                </c:pt>
                <c:pt idx="4877">
                  <c:v>0.08</c:v>
                </c:pt>
                <c:pt idx="4878">
                  <c:v>0.08</c:v>
                </c:pt>
                <c:pt idx="4879">
                  <c:v>0.08</c:v>
                </c:pt>
                <c:pt idx="4880">
                  <c:v>0.08</c:v>
                </c:pt>
                <c:pt idx="4881">
                  <c:v>0.08</c:v>
                </c:pt>
                <c:pt idx="4882">
                  <c:v>0.08</c:v>
                </c:pt>
                <c:pt idx="4883">
                  <c:v>0.09</c:v>
                </c:pt>
                <c:pt idx="4884">
                  <c:v>0.09</c:v>
                </c:pt>
                <c:pt idx="4885">
                  <c:v>0.09</c:v>
                </c:pt>
                <c:pt idx="4886">
                  <c:v>0.09</c:v>
                </c:pt>
                <c:pt idx="4887">
                  <c:v>0.09</c:v>
                </c:pt>
                <c:pt idx="4888">
                  <c:v>0.09</c:v>
                </c:pt>
                <c:pt idx="4889">
                  <c:v>0.09</c:v>
                </c:pt>
                <c:pt idx="4890">
                  <c:v>0.09</c:v>
                </c:pt>
                <c:pt idx="4891">
                  <c:v>0.09</c:v>
                </c:pt>
                <c:pt idx="4892">
                  <c:v>0.09</c:v>
                </c:pt>
                <c:pt idx="4893">
                  <c:v>0.09</c:v>
                </c:pt>
                <c:pt idx="4894">
                  <c:v>0.09</c:v>
                </c:pt>
                <c:pt idx="4895">
                  <c:v>0.09</c:v>
                </c:pt>
                <c:pt idx="4896">
                  <c:v>0.09</c:v>
                </c:pt>
                <c:pt idx="4897">
                  <c:v>0.09</c:v>
                </c:pt>
                <c:pt idx="4898">
                  <c:v>0.09</c:v>
                </c:pt>
                <c:pt idx="4899">
                  <c:v>0.09</c:v>
                </c:pt>
                <c:pt idx="4900">
                  <c:v>0.09</c:v>
                </c:pt>
                <c:pt idx="4901">
                  <c:v>0.09</c:v>
                </c:pt>
                <c:pt idx="4902">
                  <c:v>0.09</c:v>
                </c:pt>
                <c:pt idx="4903">
                  <c:v>0.09</c:v>
                </c:pt>
                <c:pt idx="4904">
                  <c:v>0.09</c:v>
                </c:pt>
                <c:pt idx="4905">
                  <c:v>0.09</c:v>
                </c:pt>
                <c:pt idx="4906">
                  <c:v>0.09</c:v>
                </c:pt>
                <c:pt idx="4907">
                  <c:v>0.09</c:v>
                </c:pt>
                <c:pt idx="4908">
                  <c:v>0.09</c:v>
                </c:pt>
                <c:pt idx="4909">
                  <c:v>0.09</c:v>
                </c:pt>
                <c:pt idx="4910">
                  <c:v>0.09</c:v>
                </c:pt>
                <c:pt idx="4911">
                  <c:v>0.09</c:v>
                </c:pt>
                <c:pt idx="4912">
                  <c:v>0.09</c:v>
                </c:pt>
                <c:pt idx="4913">
                  <c:v>0.09</c:v>
                </c:pt>
                <c:pt idx="4914">
                  <c:v>0.09</c:v>
                </c:pt>
                <c:pt idx="4915">
                  <c:v>0.09</c:v>
                </c:pt>
                <c:pt idx="4916">
                  <c:v>0.09</c:v>
                </c:pt>
                <c:pt idx="4917">
                  <c:v>0.09</c:v>
                </c:pt>
                <c:pt idx="4918">
                  <c:v>0.09</c:v>
                </c:pt>
                <c:pt idx="4919">
                  <c:v>0.09</c:v>
                </c:pt>
                <c:pt idx="4920">
                  <c:v>0.09</c:v>
                </c:pt>
                <c:pt idx="4921">
                  <c:v>0.09</c:v>
                </c:pt>
                <c:pt idx="4922">
                  <c:v>0.09</c:v>
                </c:pt>
                <c:pt idx="4923">
                  <c:v>0.09</c:v>
                </c:pt>
                <c:pt idx="4924">
                  <c:v>0.09</c:v>
                </c:pt>
                <c:pt idx="4925">
                  <c:v>0.09</c:v>
                </c:pt>
                <c:pt idx="4926">
                  <c:v>0.09</c:v>
                </c:pt>
                <c:pt idx="4927">
                  <c:v>0.09</c:v>
                </c:pt>
                <c:pt idx="4928">
                  <c:v>0.09</c:v>
                </c:pt>
                <c:pt idx="4929">
                  <c:v>0.09</c:v>
                </c:pt>
                <c:pt idx="4930">
                  <c:v>0.09</c:v>
                </c:pt>
                <c:pt idx="4931">
                  <c:v>0.09</c:v>
                </c:pt>
                <c:pt idx="4932">
                  <c:v>0.09</c:v>
                </c:pt>
                <c:pt idx="4933">
                  <c:v>0.09</c:v>
                </c:pt>
                <c:pt idx="4934">
                  <c:v>0.09</c:v>
                </c:pt>
                <c:pt idx="4935">
                  <c:v>0.09</c:v>
                </c:pt>
                <c:pt idx="4936">
                  <c:v>0.09</c:v>
                </c:pt>
                <c:pt idx="4937">
                  <c:v>0.09</c:v>
                </c:pt>
                <c:pt idx="4938">
                  <c:v>0.09</c:v>
                </c:pt>
                <c:pt idx="4939">
                  <c:v>0.09</c:v>
                </c:pt>
                <c:pt idx="4940">
                  <c:v>0.09</c:v>
                </c:pt>
                <c:pt idx="4941">
                  <c:v>0.09</c:v>
                </c:pt>
                <c:pt idx="4942">
                  <c:v>0.09</c:v>
                </c:pt>
                <c:pt idx="4943">
                  <c:v>0.09</c:v>
                </c:pt>
                <c:pt idx="4944">
                  <c:v>0.09</c:v>
                </c:pt>
                <c:pt idx="4945">
                  <c:v>0.09</c:v>
                </c:pt>
                <c:pt idx="4946">
                  <c:v>0.09</c:v>
                </c:pt>
                <c:pt idx="4947">
                  <c:v>0.09</c:v>
                </c:pt>
                <c:pt idx="4948">
                  <c:v>0.09</c:v>
                </c:pt>
                <c:pt idx="4949">
                  <c:v>0.09</c:v>
                </c:pt>
                <c:pt idx="4950">
                  <c:v>0.09</c:v>
                </c:pt>
                <c:pt idx="4951">
                  <c:v>0.09</c:v>
                </c:pt>
                <c:pt idx="4952">
                  <c:v>0.09</c:v>
                </c:pt>
                <c:pt idx="4953">
                  <c:v>0.09</c:v>
                </c:pt>
                <c:pt idx="4954">
                  <c:v>0.09</c:v>
                </c:pt>
                <c:pt idx="4955">
                  <c:v>0.09</c:v>
                </c:pt>
                <c:pt idx="4956">
                  <c:v>0.09</c:v>
                </c:pt>
                <c:pt idx="4957">
                  <c:v>0.09</c:v>
                </c:pt>
                <c:pt idx="4958">
                  <c:v>0.09</c:v>
                </c:pt>
                <c:pt idx="4959">
                  <c:v>0.09</c:v>
                </c:pt>
                <c:pt idx="4960">
                  <c:v>0.09</c:v>
                </c:pt>
                <c:pt idx="4961">
                  <c:v>0.09</c:v>
                </c:pt>
                <c:pt idx="4962">
                  <c:v>0.09</c:v>
                </c:pt>
                <c:pt idx="4963">
                  <c:v>0.09</c:v>
                </c:pt>
                <c:pt idx="4964">
                  <c:v>0.09</c:v>
                </c:pt>
                <c:pt idx="4965">
                  <c:v>0.09</c:v>
                </c:pt>
                <c:pt idx="4966">
                  <c:v>0.09</c:v>
                </c:pt>
                <c:pt idx="4967">
                  <c:v>0.09</c:v>
                </c:pt>
                <c:pt idx="4968">
                  <c:v>0.09</c:v>
                </c:pt>
                <c:pt idx="4969">
                  <c:v>0.09</c:v>
                </c:pt>
                <c:pt idx="4970">
                  <c:v>0.09</c:v>
                </c:pt>
                <c:pt idx="4971">
                  <c:v>0.09</c:v>
                </c:pt>
                <c:pt idx="4972">
                  <c:v>0.09</c:v>
                </c:pt>
                <c:pt idx="4973">
                  <c:v>0.09</c:v>
                </c:pt>
                <c:pt idx="4974">
                  <c:v>0.09</c:v>
                </c:pt>
                <c:pt idx="4975">
                  <c:v>0.09</c:v>
                </c:pt>
                <c:pt idx="4976">
                  <c:v>0.09</c:v>
                </c:pt>
                <c:pt idx="4977">
                  <c:v>0.09</c:v>
                </c:pt>
                <c:pt idx="4978">
                  <c:v>0.09</c:v>
                </c:pt>
                <c:pt idx="4979">
                  <c:v>0.09</c:v>
                </c:pt>
                <c:pt idx="4980">
                  <c:v>0.09</c:v>
                </c:pt>
                <c:pt idx="4981">
                  <c:v>0.09</c:v>
                </c:pt>
                <c:pt idx="4982">
                  <c:v>0.09</c:v>
                </c:pt>
                <c:pt idx="4983">
                  <c:v>0.09</c:v>
                </c:pt>
                <c:pt idx="4984">
                  <c:v>0.09</c:v>
                </c:pt>
                <c:pt idx="4985">
                  <c:v>0.09</c:v>
                </c:pt>
                <c:pt idx="4986">
                  <c:v>0.09</c:v>
                </c:pt>
                <c:pt idx="4987">
                  <c:v>0.09</c:v>
                </c:pt>
                <c:pt idx="4988">
                  <c:v>0.09</c:v>
                </c:pt>
                <c:pt idx="4989">
                  <c:v>0.09</c:v>
                </c:pt>
                <c:pt idx="4990">
                  <c:v>0.09</c:v>
                </c:pt>
                <c:pt idx="4991">
                  <c:v>0.09</c:v>
                </c:pt>
                <c:pt idx="4992">
                  <c:v>0.09</c:v>
                </c:pt>
                <c:pt idx="4993">
                  <c:v>0.09</c:v>
                </c:pt>
                <c:pt idx="4994">
                  <c:v>0.09</c:v>
                </c:pt>
                <c:pt idx="4995">
                  <c:v>0.09</c:v>
                </c:pt>
                <c:pt idx="4996">
                  <c:v>0.09</c:v>
                </c:pt>
                <c:pt idx="4997">
                  <c:v>0.09</c:v>
                </c:pt>
                <c:pt idx="4998">
                  <c:v>0.09</c:v>
                </c:pt>
                <c:pt idx="4999">
                  <c:v>0.09</c:v>
                </c:pt>
                <c:pt idx="5000">
                  <c:v>0.09</c:v>
                </c:pt>
                <c:pt idx="5001">
                  <c:v>0.09</c:v>
                </c:pt>
                <c:pt idx="5002">
                  <c:v>0.09</c:v>
                </c:pt>
                <c:pt idx="5003">
                  <c:v>0.09</c:v>
                </c:pt>
                <c:pt idx="5004">
                  <c:v>0.09</c:v>
                </c:pt>
                <c:pt idx="5005">
                  <c:v>0.09</c:v>
                </c:pt>
                <c:pt idx="5006">
                  <c:v>0.09</c:v>
                </c:pt>
                <c:pt idx="5007">
                  <c:v>0.09</c:v>
                </c:pt>
                <c:pt idx="5008">
                  <c:v>0.09</c:v>
                </c:pt>
                <c:pt idx="5009">
                  <c:v>0.09</c:v>
                </c:pt>
                <c:pt idx="5010">
                  <c:v>0.09</c:v>
                </c:pt>
                <c:pt idx="5011">
                  <c:v>0.09</c:v>
                </c:pt>
                <c:pt idx="5012">
                  <c:v>0.09</c:v>
                </c:pt>
                <c:pt idx="5013">
                  <c:v>0.09</c:v>
                </c:pt>
                <c:pt idx="5014">
                  <c:v>0.09</c:v>
                </c:pt>
                <c:pt idx="5015">
                  <c:v>0.09</c:v>
                </c:pt>
                <c:pt idx="5016">
                  <c:v>0.09</c:v>
                </c:pt>
                <c:pt idx="5017">
                  <c:v>0.09</c:v>
                </c:pt>
                <c:pt idx="5018">
                  <c:v>0.09</c:v>
                </c:pt>
                <c:pt idx="5019">
                  <c:v>0.09</c:v>
                </c:pt>
                <c:pt idx="5020">
                  <c:v>0.09</c:v>
                </c:pt>
                <c:pt idx="5021">
                  <c:v>0.09</c:v>
                </c:pt>
                <c:pt idx="5022">
                  <c:v>0.09</c:v>
                </c:pt>
                <c:pt idx="5023">
                  <c:v>0.09</c:v>
                </c:pt>
                <c:pt idx="5024">
                  <c:v>0.09</c:v>
                </c:pt>
                <c:pt idx="5025">
                  <c:v>0.09</c:v>
                </c:pt>
                <c:pt idx="5026">
                  <c:v>0.09</c:v>
                </c:pt>
                <c:pt idx="5027">
                  <c:v>0.09</c:v>
                </c:pt>
                <c:pt idx="5028">
                  <c:v>0.09</c:v>
                </c:pt>
                <c:pt idx="5029">
                  <c:v>0.09</c:v>
                </c:pt>
                <c:pt idx="5030">
                  <c:v>0.09</c:v>
                </c:pt>
                <c:pt idx="5031">
                  <c:v>0.09</c:v>
                </c:pt>
                <c:pt idx="5032">
                  <c:v>0.09</c:v>
                </c:pt>
                <c:pt idx="5033">
                  <c:v>0.09</c:v>
                </c:pt>
                <c:pt idx="5034">
                  <c:v>0.09</c:v>
                </c:pt>
                <c:pt idx="5035">
                  <c:v>0.09</c:v>
                </c:pt>
                <c:pt idx="5036">
                  <c:v>0.09</c:v>
                </c:pt>
                <c:pt idx="5037">
                  <c:v>0.09</c:v>
                </c:pt>
                <c:pt idx="5038">
                  <c:v>0.09</c:v>
                </c:pt>
                <c:pt idx="5039">
                  <c:v>0.09</c:v>
                </c:pt>
                <c:pt idx="5040">
                  <c:v>0.09</c:v>
                </c:pt>
                <c:pt idx="5041">
                  <c:v>0.09</c:v>
                </c:pt>
                <c:pt idx="5042">
                  <c:v>0.09</c:v>
                </c:pt>
                <c:pt idx="5043">
                  <c:v>0.09</c:v>
                </c:pt>
                <c:pt idx="5044">
                  <c:v>0.09</c:v>
                </c:pt>
                <c:pt idx="5045">
                  <c:v>0.09</c:v>
                </c:pt>
                <c:pt idx="5046">
                  <c:v>0.09</c:v>
                </c:pt>
                <c:pt idx="5047">
                  <c:v>0.09</c:v>
                </c:pt>
                <c:pt idx="5048">
                  <c:v>0.09</c:v>
                </c:pt>
                <c:pt idx="5049">
                  <c:v>0.09</c:v>
                </c:pt>
                <c:pt idx="5050">
                  <c:v>0.09</c:v>
                </c:pt>
                <c:pt idx="5051">
                  <c:v>0.09</c:v>
                </c:pt>
                <c:pt idx="5052">
                  <c:v>0.09</c:v>
                </c:pt>
                <c:pt idx="5053">
                  <c:v>0.09</c:v>
                </c:pt>
                <c:pt idx="5054">
                  <c:v>0.09</c:v>
                </c:pt>
                <c:pt idx="5055">
                  <c:v>0.09</c:v>
                </c:pt>
                <c:pt idx="5056">
                  <c:v>0.09</c:v>
                </c:pt>
                <c:pt idx="5057">
                  <c:v>0.09</c:v>
                </c:pt>
                <c:pt idx="5058">
                  <c:v>0.09</c:v>
                </c:pt>
                <c:pt idx="5059">
                  <c:v>0.09</c:v>
                </c:pt>
                <c:pt idx="5060">
                  <c:v>0.09</c:v>
                </c:pt>
                <c:pt idx="5061">
                  <c:v>0.09</c:v>
                </c:pt>
                <c:pt idx="5062">
                  <c:v>0.09</c:v>
                </c:pt>
                <c:pt idx="5063">
                  <c:v>0.09</c:v>
                </c:pt>
                <c:pt idx="5064">
                  <c:v>0.09</c:v>
                </c:pt>
                <c:pt idx="5065">
                  <c:v>0.09</c:v>
                </c:pt>
                <c:pt idx="5066">
                  <c:v>0.09</c:v>
                </c:pt>
                <c:pt idx="5067">
                  <c:v>0.09</c:v>
                </c:pt>
                <c:pt idx="5068">
                  <c:v>0.09</c:v>
                </c:pt>
                <c:pt idx="5069">
                  <c:v>0.09</c:v>
                </c:pt>
                <c:pt idx="5070">
                  <c:v>0.09</c:v>
                </c:pt>
                <c:pt idx="5071">
                  <c:v>0.09</c:v>
                </c:pt>
                <c:pt idx="5072">
                  <c:v>0.09</c:v>
                </c:pt>
                <c:pt idx="5073">
                  <c:v>0.09</c:v>
                </c:pt>
                <c:pt idx="5074">
                  <c:v>0.09</c:v>
                </c:pt>
                <c:pt idx="5075">
                  <c:v>0.09</c:v>
                </c:pt>
                <c:pt idx="5076">
                  <c:v>0.09</c:v>
                </c:pt>
                <c:pt idx="5077">
                  <c:v>0.09</c:v>
                </c:pt>
                <c:pt idx="5078">
                  <c:v>0.09</c:v>
                </c:pt>
                <c:pt idx="5079">
                  <c:v>0.09</c:v>
                </c:pt>
                <c:pt idx="5080">
                  <c:v>0.09</c:v>
                </c:pt>
                <c:pt idx="5081">
                  <c:v>0.09</c:v>
                </c:pt>
                <c:pt idx="5082">
                  <c:v>0.09</c:v>
                </c:pt>
                <c:pt idx="5083">
                  <c:v>0.09</c:v>
                </c:pt>
                <c:pt idx="5084">
                  <c:v>0.09</c:v>
                </c:pt>
                <c:pt idx="5085">
                  <c:v>0.09</c:v>
                </c:pt>
                <c:pt idx="5086">
                  <c:v>0.09</c:v>
                </c:pt>
                <c:pt idx="5087">
                  <c:v>0.09</c:v>
                </c:pt>
                <c:pt idx="5088">
                  <c:v>0.09</c:v>
                </c:pt>
                <c:pt idx="5089">
                  <c:v>0.09</c:v>
                </c:pt>
                <c:pt idx="5090">
                  <c:v>0.09</c:v>
                </c:pt>
                <c:pt idx="5091">
                  <c:v>0.09</c:v>
                </c:pt>
                <c:pt idx="5092">
                  <c:v>0.09</c:v>
                </c:pt>
                <c:pt idx="5093">
                  <c:v>0.09</c:v>
                </c:pt>
                <c:pt idx="5094">
                  <c:v>0.09</c:v>
                </c:pt>
                <c:pt idx="5095">
                  <c:v>0.09</c:v>
                </c:pt>
                <c:pt idx="5096">
                  <c:v>0.09</c:v>
                </c:pt>
                <c:pt idx="5097">
                  <c:v>0.09</c:v>
                </c:pt>
                <c:pt idx="5098">
                  <c:v>0.09</c:v>
                </c:pt>
                <c:pt idx="5099">
                  <c:v>0.09</c:v>
                </c:pt>
                <c:pt idx="5100">
                  <c:v>0.09</c:v>
                </c:pt>
                <c:pt idx="5101">
                  <c:v>0.09</c:v>
                </c:pt>
                <c:pt idx="5102">
                  <c:v>0.09</c:v>
                </c:pt>
                <c:pt idx="5103">
                  <c:v>0.09</c:v>
                </c:pt>
                <c:pt idx="5104">
                  <c:v>0.09</c:v>
                </c:pt>
                <c:pt idx="5105">
                  <c:v>0.09</c:v>
                </c:pt>
                <c:pt idx="5106">
                  <c:v>0.09</c:v>
                </c:pt>
                <c:pt idx="5107">
                  <c:v>0.09</c:v>
                </c:pt>
                <c:pt idx="5108">
                  <c:v>0.09</c:v>
                </c:pt>
                <c:pt idx="5109">
                  <c:v>0.09</c:v>
                </c:pt>
                <c:pt idx="5110">
                  <c:v>0.09</c:v>
                </c:pt>
                <c:pt idx="5111">
                  <c:v>0.09</c:v>
                </c:pt>
                <c:pt idx="5112">
                  <c:v>0.09</c:v>
                </c:pt>
                <c:pt idx="5113">
                  <c:v>0.09</c:v>
                </c:pt>
                <c:pt idx="5114">
                  <c:v>0.09</c:v>
                </c:pt>
                <c:pt idx="5115">
                  <c:v>0.09</c:v>
                </c:pt>
                <c:pt idx="5116">
                  <c:v>0.09</c:v>
                </c:pt>
                <c:pt idx="5117">
                  <c:v>0.09</c:v>
                </c:pt>
                <c:pt idx="5118">
                  <c:v>0.09</c:v>
                </c:pt>
                <c:pt idx="5119">
                  <c:v>0.09</c:v>
                </c:pt>
                <c:pt idx="5120">
                  <c:v>0.09</c:v>
                </c:pt>
                <c:pt idx="5121">
                  <c:v>0.09</c:v>
                </c:pt>
                <c:pt idx="5122">
                  <c:v>0.09</c:v>
                </c:pt>
                <c:pt idx="5123">
                  <c:v>0.09</c:v>
                </c:pt>
                <c:pt idx="5124">
                  <c:v>0.09</c:v>
                </c:pt>
                <c:pt idx="5125">
                  <c:v>0.09</c:v>
                </c:pt>
                <c:pt idx="5126">
                  <c:v>0.09</c:v>
                </c:pt>
                <c:pt idx="5127">
                  <c:v>0.09</c:v>
                </c:pt>
                <c:pt idx="5128">
                  <c:v>0.09</c:v>
                </c:pt>
                <c:pt idx="5129">
                  <c:v>0.09</c:v>
                </c:pt>
                <c:pt idx="5130">
                  <c:v>0.09</c:v>
                </c:pt>
                <c:pt idx="5131">
                  <c:v>0.09</c:v>
                </c:pt>
                <c:pt idx="5132">
                  <c:v>0.09</c:v>
                </c:pt>
                <c:pt idx="5133">
                  <c:v>0.09</c:v>
                </c:pt>
                <c:pt idx="5134">
                  <c:v>0.09</c:v>
                </c:pt>
                <c:pt idx="5135">
                  <c:v>0.09</c:v>
                </c:pt>
                <c:pt idx="5136">
                  <c:v>0.09</c:v>
                </c:pt>
                <c:pt idx="5137">
                  <c:v>0.09</c:v>
                </c:pt>
                <c:pt idx="5138">
                  <c:v>0.09</c:v>
                </c:pt>
                <c:pt idx="5139">
                  <c:v>0.09</c:v>
                </c:pt>
                <c:pt idx="5140">
                  <c:v>0.09</c:v>
                </c:pt>
                <c:pt idx="5141">
                  <c:v>0.09</c:v>
                </c:pt>
                <c:pt idx="5142">
                  <c:v>0.09</c:v>
                </c:pt>
                <c:pt idx="5143">
                  <c:v>0.09</c:v>
                </c:pt>
                <c:pt idx="5144">
                  <c:v>0.09</c:v>
                </c:pt>
                <c:pt idx="5145">
                  <c:v>0.09</c:v>
                </c:pt>
                <c:pt idx="5146">
                  <c:v>0.09</c:v>
                </c:pt>
                <c:pt idx="5147">
                  <c:v>0.09</c:v>
                </c:pt>
                <c:pt idx="5148">
                  <c:v>0.09</c:v>
                </c:pt>
                <c:pt idx="5149">
                  <c:v>0.09</c:v>
                </c:pt>
                <c:pt idx="5150">
                  <c:v>0.09</c:v>
                </c:pt>
                <c:pt idx="5151">
                  <c:v>0.09</c:v>
                </c:pt>
                <c:pt idx="5152">
                  <c:v>0.09</c:v>
                </c:pt>
                <c:pt idx="5153">
                  <c:v>0.09</c:v>
                </c:pt>
                <c:pt idx="5154">
                  <c:v>0.09</c:v>
                </c:pt>
                <c:pt idx="5155">
                  <c:v>0.09</c:v>
                </c:pt>
                <c:pt idx="5156">
                  <c:v>0.09</c:v>
                </c:pt>
                <c:pt idx="5157">
                  <c:v>0.09</c:v>
                </c:pt>
                <c:pt idx="5158">
                  <c:v>0.09</c:v>
                </c:pt>
                <c:pt idx="5159">
                  <c:v>0.09</c:v>
                </c:pt>
                <c:pt idx="5160">
                  <c:v>0.09</c:v>
                </c:pt>
                <c:pt idx="5161">
                  <c:v>0.09</c:v>
                </c:pt>
                <c:pt idx="5162">
                  <c:v>0.09</c:v>
                </c:pt>
                <c:pt idx="5163">
                  <c:v>0.09</c:v>
                </c:pt>
                <c:pt idx="5164">
                  <c:v>0.09</c:v>
                </c:pt>
                <c:pt idx="5165">
                  <c:v>0.09</c:v>
                </c:pt>
                <c:pt idx="5166">
                  <c:v>0.09</c:v>
                </c:pt>
                <c:pt idx="5167">
                  <c:v>0.09</c:v>
                </c:pt>
                <c:pt idx="5168">
                  <c:v>0.09</c:v>
                </c:pt>
                <c:pt idx="5169">
                  <c:v>0.09</c:v>
                </c:pt>
                <c:pt idx="5170">
                  <c:v>0.08</c:v>
                </c:pt>
                <c:pt idx="5171">
                  <c:v>0.08</c:v>
                </c:pt>
                <c:pt idx="5172">
                  <c:v>0.08</c:v>
                </c:pt>
                <c:pt idx="5173">
                  <c:v>0.08</c:v>
                </c:pt>
                <c:pt idx="5174">
                  <c:v>0.08</c:v>
                </c:pt>
                <c:pt idx="5175">
                  <c:v>0.08</c:v>
                </c:pt>
                <c:pt idx="5176">
                  <c:v>0.08</c:v>
                </c:pt>
                <c:pt idx="5177">
                  <c:v>0.09</c:v>
                </c:pt>
                <c:pt idx="5178">
                  <c:v>0.09</c:v>
                </c:pt>
                <c:pt idx="5179">
                  <c:v>0.09</c:v>
                </c:pt>
                <c:pt idx="5180">
                  <c:v>0.09</c:v>
                </c:pt>
                <c:pt idx="5181">
                  <c:v>0.09</c:v>
                </c:pt>
                <c:pt idx="5182">
                  <c:v>0.09</c:v>
                </c:pt>
                <c:pt idx="5183">
                  <c:v>0.09</c:v>
                </c:pt>
                <c:pt idx="5184">
                  <c:v>0.09</c:v>
                </c:pt>
                <c:pt idx="5185">
                  <c:v>0.09</c:v>
                </c:pt>
                <c:pt idx="5186">
                  <c:v>0.09</c:v>
                </c:pt>
                <c:pt idx="5187">
                  <c:v>0.09</c:v>
                </c:pt>
                <c:pt idx="5188">
                  <c:v>0.09</c:v>
                </c:pt>
                <c:pt idx="5189">
                  <c:v>0.09</c:v>
                </c:pt>
                <c:pt idx="5190">
                  <c:v>0.09</c:v>
                </c:pt>
                <c:pt idx="5191">
                  <c:v>0.09</c:v>
                </c:pt>
                <c:pt idx="5192">
                  <c:v>0.09</c:v>
                </c:pt>
                <c:pt idx="5193">
                  <c:v>0.09</c:v>
                </c:pt>
                <c:pt idx="5194">
                  <c:v>0.09</c:v>
                </c:pt>
                <c:pt idx="5195">
                  <c:v>0.09</c:v>
                </c:pt>
                <c:pt idx="5196">
                  <c:v>0.09</c:v>
                </c:pt>
                <c:pt idx="5197">
                  <c:v>0.09</c:v>
                </c:pt>
                <c:pt idx="5198">
                  <c:v>0.09</c:v>
                </c:pt>
                <c:pt idx="5199">
                  <c:v>0.09</c:v>
                </c:pt>
                <c:pt idx="5200">
                  <c:v>0.09</c:v>
                </c:pt>
                <c:pt idx="5201">
                  <c:v>0.09</c:v>
                </c:pt>
                <c:pt idx="5202">
                  <c:v>0.09</c:v>
                </c:pt>
                <c:pt idx="5203">
                  <c:v>0.09</c:v>
                </c:pt>
                <c:pt idx="5204">
                  <c:v>0.09</c:v>
                </c:pt>
                <c:pt idx="5205">
                  <c:v>0.09</c:v>
                </c:pt>
                <c:pt idx="5206">
                  <c:v>0.09</c:v>
                </c:pt>
                <c:pt idx="5207">
                  <c:v>0.09</c:v>
                </c:pt>
                <c:pt idx="5208">
                  <c:v>0.09</c:v>
                </c:pt>
                <c:pt idx="5209">
                  <c:v>0.09</c:v>
                </c:pt>
                <c:pt idx="5210">
                  <c:v>0.09</c:v>
                </c:pt>
                <c:pt idx="5211">
                  <c:v>0.09</c:v>
                </c:pt>
                <c:pt idx="5212">
                  <c:v>0.09</c:v>
                </c:pt>
                <c:pt idx="5213">
                  <c:v>0.09</c:v>
                </c:pt>
                <c:pt idx="5214">
                  <c:v>0.09</c:v>
                </c:pt>
                <c:pt idx="5215">
                  <c:v>0.09</c:v>
                </c:pt>
                <c:pt idx="5216">
                  <c:v>0.09</c:v>
                </c:pt>
                <c:pt idx="5217">
                  <c:v>0.09</c:v>
                </c:pt>
                <c:pt idx="5218">
                  <c:v>0.09</c:v>
                </c:pt>
                <c:pt idx="5219">
                  <c:v>0.09</c:v>
                </c:pt>
                <c:pt idx="5220">
                  <c:v>0.09</c:v>
                </c:pt>
                <c:pt idx="5221">
                  <c:v>0.09</c:v>
                </c:pt>
                <c:pt idx="5222">
                  <c:v>0.09</c:v>
                </c:pt>
                <c:pt idx="5223">
                  <c:v>0.09</c:v>
                </c:pt>
                <c:pt idx="5224">
                  <c:v>0.09</c:v>
                </c:pt>
                <c:pt idx="5225">
                  <c:v>0.09</c:v>
                </c:pt>
                <c:pt idx="5226">
                  <c:v>0.09</c:v>
                </c:pt>
                <c:pt idx="5227">
                  <c:v>0.09</c:v>
                </c:pt>
                <c:pt idx="5228">
                  <c:v>0.09</c:v>
                </c:pt>
                <c:pt idx="5229">
                  <c:v>0.09</c:v>
                </c:pt>
                <c:pt idx="5230">
                  <c:v>0.09</c:v>
                </c:pt>
                <c:pt idx="5231">
                  <c:v>0.09</c:v>
                </c:pt>
                <c:pt idx="5232">
                  <c:v>0.09</c:v>
                </c:pt>
                <c:pt idx="5233">
                  <c:v>0.09</c:v>
                </c:pt>
                <c:pt idx="5234">
                  <c:v>0.09</c:v>
                </c:pt>
                <c:pt idx="5235">
                  <c:v>0.09</c:v>
                </c:pt>
                <c:pt idx="5236">
                  <c:v>0.09</c:v>
                </c:pt>
                <c:pt idx="5237">
                  <c:v>0.09</c:v>
                </c:pt>
                <c:pt idx="5238">
                  <c:v>0.09</c:v>
                </c:pt>
                <c:pt idx="5239">
                  <c:v>0.09</c:v>
                </c:pt>
                <c:pt idx="5240">
                  <c:v>0.09</c:v>
                </c:pt>
                <c:pt idx="5241">
                  <c:v>0.09</c:v>
                </c:pt>
                <c:pt idx="5242">
                  <c:v>0.09</c:v>
                </c:pt>
                <c:pt idx="5243">
                  <c:v>0.09</c:v>
                </c:pt>
                <c:pt idx="5244">
                  <c:v>0.09</c:v>
                </c:pt>
                <c:pt idx="5245">
                  <c:v>0.09</c:v>
                </c:pt>
                <c:pt idx="5246">
                  <c:v>0.09</c:v>
                </c:pt>
                <c:pt idx="5247">
                  <c:v>0.09</c:v>
                </c:pt>
                <c:pt idx="5248">
                  <c:v>0.09</c:v>
                </c:pt>
                <c:pt idx="5249">
                  <c:v>0.09</c:v>
                </c:pt>
                <c:pt idx="5250">
                  <c:v>0.09</c:v>
                </c:pt>
                <c:pt idx="5251">
                  <c:v>0.09</c:v>
                </c:pt>
                <c:pt idx="5252">
                  <c:v>0.09</c:v>
                </c:pt>
                <c:pt idx="5253">
                  <c:v>0.09</c:v>
                </c:pt>
                <c:pt idx="5254">
                  <c:v>0.09</c:v>
                </c:pt>
                <c:pt idx="5255">
                  <c:v>0.09</c:v>
                </c:pt>
                <c:pt idx="5256">
                  <c:v>0.09</c:v>
                </c:pt>
                <c:pt idx="5257">
                  <c:v>0.09</c:v>
                </c:pt>
                <c:pt idx="5258">
                  <c:v>0.09</c:v>
                </c:pt>
                <c:pt idx="5259">
                  <c:v>0.09</c:v>
                </c:pt>
                <c:pt idx="5260">
                  <c:v>0.09</c:v>
                </c:pt>
                <c:pt idx="5261">
                  <c:v>0.09</c:v>
                </c:pt>
                <c:pt idx="5262">
                  <c:v>0.09</c:v>
                </c:pt>
                <c:pt idx="5263">
                  <c:v>0.09</c:v>
                </c:pt>
                <c:pt idx="5264">
                  <c:v>0.09</c:v>
                </c:pt>
                <c:pt idx="5265">
                  <c:v>0.09</c:v>
                </c:pt>
                <c:pt idx="5266">
                  <c:v>0.09</c:v>
                </c:pt>
                <c:pt idx="5267">
                  <c:v>0.09</c:v>
                </c:pt>
                <c:pt idx="5268">
                  <c:v>0.09</c:v>
                </c:pt>
                <c:pt idx="5269">
                  <c:v>0.09</c:v>
                </c:pt>
                <c:pt idx="5270">
                  <c:v>0.09</c:v>
                </c:pt>
                <c:pt idx="5271">
                  <c:v>0.09</c:v>
                </c:pt>
                <c:pt idx="5272">
                  <c:v>0.09</c:v>
                </c:pt>
                <c:pt idx="5273">
                  <c:v>0.09</c:v>
                </c:pt>
                <c:pt idx="5274">
                  <c:v>0.09</c:v>
                </c:pt>
                <c:pt idx="5275">
                  <c:v>0.09</c:v>
                </c:pt>
                <c:pt idx="5276">
                  <c:v>0.09</c:v>
                </c:pt>
                <c:pt idx="5277">
                  <c:v>0.09</c:v>
                </c:pt>
                <c:pt idx="5278">
                  <c:v>0.09</c:v>
                </c:pt>
                <c:pt idx="5279">
                  <c:v>0.09</c:v>
                </c:pt>
                <c:pt idx="5280">
                  <c:v>0.09</c:v>
                </c:pt>
                <c:pt idx="5281">
                  <c:v>0.09</c:v>
                </c:pt>
                <c:pt idx="5282">
                  <c:v>0.09</c:v>
                </c:pt>
                <c:pt idx="5283">
                  <c:v>0.09</c:v>
                </c:pt>
                <c:pt idx="5284">
                  <c:v>0.09</c:v>
                </c:pt>
                <c:pt idx="5285">
                  <c:v>0.09</c:v>
                </c:pt>
                <c:pt idx="5286">
                  <c:v>0.09</c:v>
                </c:pt>
                <c:pt idx="5287">
                  <c:v>0.09</c:v>
                </c:pt>
                <c:pt idx="5288">
                  <c:v>0.09</c:v>
                </c:pt>
                <c:pt idx="5289">
                  <c:v>0.09</c:v>
                </c:pt>
                <c:pt idx="5290">
                  <c:v>0.09</c:v>
                </c:pt>
                <c:pt idx="5291">
                  <c:v>0.09</c:v>
                </c:pt>
                <c:pt idx="5292">
                  <c:v>0.09</c:v>
                </c:pt>
                <c:pt idx="5293">
                  <c:v>0.09</c:v>
                </c:pt>
                <c:pt idx="5294">
                  <c:v>0.09</c:v>
                </c:pt>
                <c:pt idx="5295">
                  <c:v>0.09</c:v>
                </c:pt>
                <c:pt idx="5296">
                  <c:v>0.09</c:v>
                </c:pt>
                <c:pt idx="5297">
                  <c:v>0.09</c:v>
                </c:pt>
                <c:pt idx="5298">
                  <c:v>0.09</c:v>
                </c:pt>
                <c:pt idx="5299">
                  <c:v>0.09</c:v>
                </c:pt>
                <c:pt idx="5300">
                  <c:v>0.09</c:v>
                </c:pt>
                <c:pt idx="5301">
                  <c:v>0.09</c:v>
                </c:pt>
                <c:pt idx="5302">
                  <c:v>0.09</c:v>
                </c:pt>
                <c:pt idx="5303">
                  <c:v>0.09</c:v>
                </c:pt>
                <c:pt idx="5304">
                  <c:v>0.09</c:v>
                </c:pt>
                <c:pt idx="5305">
                  <c:v>0.09</c:v>
                </c:pt>
                <c:pt idx="5306">
                  <c:v>0.09</c:v>
                </c:pt>
                <c:pt idx="5307">
                  <c:v>0.09</c:v>
                </c:pt>
                <c:pt idx="5308">
                  <c:v>0.09</c:v>
                </c:pt>
                <c:pt idx="5309">
                  <c:v>0.09</c:v>
                </c:pt>
                <c:pt idx="5310">
                  <c:v>0.09</c:v>
                </c:pt>
                <c:pt idx="5311">
                  <c:v>0.09</c:v>
                </c:pt>
                <c:pt idx="5312">
                  <c:v>0.09</c:v>
                </c:pt>
                <c:pt idx="5313">
                  <c:v>0.09</c:v>
                </c:pt>
                <c:pt idx="5314">
                  <c:v>0.09</c:v>
                </c:pt>
                <c:pt idx="5315">
                  <c:v>0.09</c:v>
                </c:pt>
                <c:pt idx="5316">
                  <c:v>0.09</c:v>
                </c:pt>
                <c:pt idx="5317">
                  <c:v>0.09</c:v>
                </c:pt>
                <c:pt idx="5318">
                  <c:v>0.09</c:v>
                </c:pt>
                <c:pt idx="5319">
                  <c:v>0.09</c:v>
                </c:pt>
                <c:pt idx="5320">
                  <c:v>0.09</c:v>
                </c:pt>
                <c:pt idx="5321">
                  <c:v>0.09</c:v>
                </c:pt>
                <c:pt idx="5322">
                  <c:v>0.09</c:v>
                </c:pt>
                <c:pt idx="5323">
                  <c:v>0.09</c:v>
                </c:pt>
                <c:pt idx="5324">
                  <c:v>0.09</c:v>
                </c:pt>
                <c:pt idx="5325">
                  <c:v>0.09</c:v>
                </c:pt>
                <c:pt idx="5326">
                  <c:v>0.09</c:v>
                </c:pt>
                <c:pt idx="5327">
                  <c:v>0.09</c:v>
                </c:pt>
                <c:pt idx="5328">
                  <c:v>0.09</c:v>
                </c:pt>
                <c:pt idx="5329">
                  <c:v>0.09</c:v>
                </c:pt>
                <c:pt idx="5330">
                  <c:v>0.09</c:v>
                </c:pt>
                <c:pt idx="5331">
                  <c:v>0.09</c:v>
                </c:pt>
                <c:pt idx="5332">
                  <c:v>0.09</c:v>
                </c:pt>
                <c:pt idx="5333">
                  <c:v>0.09</c:v>
                </c:pt>
                <c:pt idx="5334">
                  <c:v>0.09</c:v>
                </c:pt>
                <c:pt idx="5335">
                  <c:v>0.09</c:v>
                </c:pt>
                <c:pt idx="5336">
                  <c:v>0.09</c:v>
                </c:pt>
                <c:pt idx="5337">
                  <c:v>0.09</c:v>
                </c:pt>
                <c:pt idx="5338">
                  <c:v>0.09</c:v>
                </c:pt>
                <c:pt idx="5339">
                  <c:v>0.09</c:v>
                </c:pt>
                <c:pt idx="5340">
                  <c:v>0.09</c:v>
                </c:pt>
                <c:pt idx="5341">
                  <c:v>0.09</c:v>
                </c:pt>
                <c:pt idx="5342">
                  <c:v>0.09</c:v>
                </c:pt>
                <c:pt idx="5343">
                  <c:v>0.09</c:v>
                </c:pt>
                <c:pt idx="5344">
                  <c:v>0.09</c:v>
                </c:pt>
                <c:pt idx="5345">
                  <c:v>0.09</c:v>
                </c:pt>
                <c:pt idx="5346">
                  <c:v>0.09</c:v>
                </c:pt>
                <c:pt idx="5347">
                  <c:v>0.09</c:v>
                </c:pt>
                <c:pt idx="5348">
                  <c:v>0.09</c:v>
                </c:pt>
                <c:pt idx="5349">
                  <c:v>0.09</c:v>
                </c:pt>
                <c:pt idx="5350">
                  <c:v>0.09</c:v>
                </c:pt>
                <c:pt idx="5351">
                  <c:v>0.09</c:v>
                </c:pt>
                <c:pt idx="5352">
                  <c:v>0.09</c:v>
                </c:pt>
                <c:pt idx="5353">
                  <c:v>0.09</c:v>
                </c:pt>
                <c:pt idx="5354">
                  <c:v>0.09</c:v>
                </c:pt>
                <c:pt idx="5355">
                  <c:v>0.09</c:v>
                </c:pt>
                <c:pt idx="5356">
                  <c:v>0.09</c:v>
                </c:pt>
                <c:pt idx="5357">
                  <c:v>0.09</c:v>
                </c:pt>
                <c:pt idx="5358">
                  <c:v>0.09</c:v>
                </c:pt>
                <c:pt idx="5359">
                  <c:v>0.09</c:v>
                </c:pt>
                <c:pt idx="5360">
                  <c:v>0.08</c:v>
                </c:pt>
                <c:pt idx="5361">
                  <c:v>0.08</c:v>
                </c:pt>
                <c:pt idx="5362">
                  <c:v>0.08</c:v>
                </c:pt>
                <c:pt idx="5364">
                  <c:v>0.08</c:v>
                </c:pt>
                <c:pt idx="5365">
                  <c:v>0.08</c:v>
                </c:pt>
                <c:pt idx="5366">
                  <c:v>0.08</c:v>
                </c:pt>
                <c:pt idx="5367">
                  <c:v>0.08</c:v>
                </c:pt>
                <c:pt idx="5368">
                  <c:v>0.08</c:v>
                </c:pt>
                <c:pt idx="5369">
                  <c:v>0.08</c:v>
                </c:pt>
                <c:pt idx="5370">
                  <c:v>0.08</c:v>
                </c:pt>
                <c:pt idx="5371">
                  <c:v>0.08</c:v>
                </c:pt>
                <c:pt idx="5372">
                  <c:v>0.08</c:v>
                </c:pt>
                <c:pt idx="5373">
                  <c:v>0.08</c:v>
                </c:pt>
                <c:pt idx="5374">
                  <c:v>0.08</c:v>
                </c:pt>
                <c:pt idx="5375">
                  <c:v>0.08</c:v>
                </c:pt>
                <c:pt idx="5376">
                  <c:v>0.08</c:v>
                </c:pt>
                <c:pt idx="5377">
                  <c:v>0.08</c:v>
                </c:pt>
                <c:pt idx="5378">
                  <c:v>0.08</c:v>
                </c:pt>
                <c:pt idx="5379">
                  <c:v>0.08</c:v>
                </c:pt>
                <c:pt idx="5380">
                  <c:v>0.08</c:v>
                </c:pt>
                <c:pt idx="5381">
                  <c:v>0.08</c:v>
                </c:pt>
                <c:pt idx="5382">
                  <c:v>0.08</c:v>
                </c:pt>
                <c:pt idx="5383">
                  <c:v>0.08</c:v>
                </c:pt>
                <c:pt idx="5384">
                  <c:v>0.08</c:v>
                </c:pt>
                <c:pt idx="5385">
                  <c:v>0.08</c:v>
                </c:pt>
                <c:pt idx="5386">
                  <c:v>0.08</c:v>
                </c:pt>
                <c:pt idx="5387">
                  <c:v>0.08</c:v>
                </c:pt>
                <c:pt idx="5388">
                  <c:v>0.09</c:v>
                </c:pt>
                <c:pt idx="5389">
                  <c:v>0.09</c:v>
                </c:pt>
                <c:pt idx="5390">
                  <c:v>0.09</c:v>
                </c:pt>
                <c:pt idx="5391">
                  <c:v>0.09</c:v>
                </c:pt>
                <c:pt idx="5392">
                  <c:v>0.09</c:v>
                </c:pt>
                <c:pt idx="5393">
                  <c:v>0.09</c:v>
                </c:pt>
                <c:pt idx="5394">
                  <c:v>0.09</c:v>
                </c:pt>
                <c:pt idx="5395">
                  <c:v>0.09</c:v>
                </c:pt>
                <c:pt idx="5396">
                  <c:v>0.09</c:v>
                </c:pt>
                <c:pt idx="5397">
                  <c:v>0.09</c:v>
                </c:pt>
                <c:pt idx="5398">
                  <c:v>0.09</c:v>
                </c:pt>
                <c:pt idx="5399">
                  <c:v>0.09</c:v>
                </c:pt>
                <c:pt idx="5400">
                  <c:v>0.09</c:v>
                </c:pt>
                <c:pt idx="5401">
                  <c:v>0.09</c:v>
                </c:pt>
                <c:pt idx="5402">
                  <c:v>0.09</c:v>
                </c:pt>
                <c:pt idx="5403">
                  <c:v>0.09</c:v>
                </c:pt>
                <c:pt idx="5404">
                  <c:v>0.09</c:v>
                </c:pt>
                <c:pt idx="5405">
                  <c:v>0.09</c:v>
                </c:pt>
                <c:pt idx="5406">
                  <c:v>0.08</c:v>
                </c:pt>
                <c:pt idx="5407">
                  <c:v>0.08</c:v>
                </c:pt>
                <c:pt idx="5408">
                  <c:v>0.08</c:v>
                </c:pt>
                <c:pt idx="5409">
                  <c:v>0.08</c:v>
                </c:pt>
                <c:pt idx="5410">
                  <c:v>0.08</c:v>
                </c:pt>
                <c:pt idx="5411">
                  <c:v>0.08</c:v>
                </c:pt>
                <c:pt idx="5412">
                  <c:v>0.08</c:v>
                </c:pt>
                <c:pt idx="5413">
                  <c:v>0.08</c:v>
                </c:pt>
                <c:pt idx="5414">
                  <c:v>0.09</c:v>
                </c:pt>
                <c:pt idx="5415">
                  <c:v>0.09</c:v>
                </c:pt>
                <c:pt idx="5416">
                  <c:v>0.09</c:v>
                </c:pt>
                <c:pt idx="5417">
                  <c:v>0.09</c:v>
                </c:pt>
                <c:pt idx="5418">
                  <c:v>0.09</c:v>
                </c:pt>
                <c:pt idx="5419">
                  <c:v>0.09</c:v>
                </c:pt>
                <c:pt idx="5420">
                  <c:v>0.09</c:v>
                </c:pt>
                <c:pt idx="5421">
                  <c:v>0.09</c:v>
                </c:pt>
                <c:pt idx="5422">
                  <c:v>0.09</c:v>
                </c:pt>
                <c:pt idx="5423">
                  <c:v>0.09</c:v>
                </c:pt>
                <c:pt idx="5424">
                  <c:v>0.09</c:v>
                </c:pt>
                <c:pt idx="5425">
                  <c:v>0.09</c:v>
                </c:pt>
                <c:pt idx="5426">
                  <c:v>0.09</c:v>
                </c:pt>
                <c:pt idx="5427">
                  <c:v>0.09</c:v>
                </c:pt>
                <c:pt idx="5428">
                  <c:v>0.09</c:v>
                </c:pt>
                <c:pt idx="5429">
                  <c:v>0.09</c:v>
                </c:pt>
                <c:pt idx="5430">
                  <c:v>0.09</c:v>
                </c:pt>
                <c:pt idx="5431">
                  <c:v>0.09</c:v>
                </c:pt>
                <c:pt idx="5432">
                  <c:v>0.09</c:v>
                </c:pt>
                <c:pt idx="5433">
                  <c:v>0.09</c:v>
                </c:pt>
                <c:pt idx="5434">
                  <c:v>0.09</c:v>
                </c:pt>
                <c:pt idx="5435">
                  <c:v>0.09</c:v>
                </c:pt>
                <c:pt idx="5436">
                  <c:v>0.09</c:v>
                </c:pt>
                <c:pt idx="5437">
                  <c:v>0.09</c:v>
                </c:pt>
                <c:pt idx="5438">
                  <c:v>0.09</c:v>
                </c:pt>
                <c:pt idx="5439">
                  <c:v>0.09</c:v>
                </c:pt>
                <c:pt idx="5440">
                  <c:v>0.09</c:v>
                </c:pt>
                <c:pt idx="5441">
                  <c:v>0.09</c:v>
                </c:pt>
                <c:pt idx="5442">
                  <c:v>0.09</c:v>
                </c:pt>
                <c:pt idx="5443">
                  <c:v>0.09</c:v>
                </c:pt>
                <c:pt idx="5444">
                  <c:v>0.09</c:v>
                </c:pt>
                <c:pt idx="5445">
                  <c:v>0.09</c:v>
                </c:pt>
                <c:pt idx="5446">
                  <c:v>0.09</c:v>
                </c:pt>
                <c:pt idx="5447">
                  <c:v>0.09</c:v>
                </c:pt>
                <c:pt idx="5448">
                  <c:v>0.09</c:v>
                </c:pt>
                <c:pt idx="5449">
                  <c:v>0.09</c:v>
                </c:pt>
                <c:pt idx="5450">
                  <c:v>0.09</c:v>
                </c:pt>
                <c:pt idx="5451">
                  <c:v>0.09</c:v>
                </c:pt>
                <c:pt idx="5452">
                  <c:v>0.09</c:v>
                </c:pt>
                <c:pt idx="5453">
                  <c:v>0.09</c:v>
                </c:pt>
                <c:pt idx="5454">
                  <c:v>0.09</c:v>
                </c:pt>
                <c:pt idx="5455">
                  <c:v>0.09</c:v>
                </c:pt>
                <c:pt idx="5456">
                  <c:v>0.09</c:v>
                </c:pt>
                <c:pt idx="5457">
                  <c:v>0.09</c:v>
                </c:pt>
                <c:pt idx="5458">
                  <c:v>0.09</c:v>
                </c:pt>
                <c:pt idx="5459">
                  <c:v>0.09</c:v>
                </c:pt>
                <c:pt idx="5460">
                  <c:v>0.09</c:v>
                </c:pt>
                <c:pt idx="5461">
                  <c:v>0.09</c:v>
                </c:pt>
                <c:pt idx="5462">
                  <c:v>0.09</c:v>
                </c:pt>
                <c:pt idx="5463">
                  <c:v>0.09</c:v>
                </c:pt>
                <c:pt idx="5464">
                  <c:v>0.09</c:v>
                </c:pt>
                <c:pt idx="5465">
                  <c:v>0.09</c:v>
                </c:pt>
                <c:pt idx="5466">
                  <c:v>0.09</c:v>
                </c:pt>
                <c:pt idx="5467">
                  <c:v>0.09</c:v>
                </c:pt>
                <c:pt idx="5468">
                  <c:v>0.09</c:v>
                </c:pt>
                <c:pt idx="5469">
                  <c:v>0.09</c:v>
                </c:pt>
                <c:pt idx="5470">
                  <c:v>0.09</c:v>
                </c:pt>
                <c:pt idx="5471">
                  <c:v>0.09</c:v>
                </c:pt>
                <c:pt idx="5472">
                  <c:v>0.09</c:v>
                </c:pt>
                <c:pt idx="5473">
                  <c:v>0.09</c:v>
                </c:pt>
                <c:pt idx="5474">
                  <c:v>0.09</c:v>
                </c:pt>
                <c:pt idx="5475">
                  <c:v>0.09</c:v>
                </c:pt>
                <c:pt idx="5476">
                  <c:v>0.09</c:v>
                </c:pt>
                <c:pt idx="5477">
                  <c:v>0.09</c:v>
                </c:pt>
                <c:pt idx="5478">
                  <c:v>0.09</c:v>
                </c:pt>
                <c:pt idx="5479">
                  <c:v>0.09</c:v>
                </c:pt>
                <c:pt idx="5480">
                  <c:v>0.09</c:v>
                </c:pt>
                <c:pt idx="5481">
                  <c:v>0.09</c:v>
                </c:pt>
                <c:pt idx="5482">
                  <c:v>0.09</c:v>
                </c:pt>
                <c:pt idx="5483">
                  <c:v>0.09</c:v>
                </c:pt>
                <c:pt idx="5484">
                  <c:v>0.09</c:v>
                </c:pt>
                <c:pt idx="5485">
                  <c:v>0.09</c:v>
                </c:pt>
                <c:pt idx="5486">
                  <c:v>0.09</c:v>
                </c:pt>
                <c:pt idx="5487">
                  <c:v>0.09</c:v>
                </c:pt>
                <c:pt idx="5488">
                  <c:v>0.09</c:v>
                </c:pt>
                <c:pt idx="5489">
                  <c:v>0.09</c:v>
                </c:pt>
                <c:pt idx="5490">
                  <c:v>0.09</c:v>
                </c:pt>
                <c:pt idx="5491">
                  <c:v>0.09</c:v>
                </c:pt>
                <c:pt idx="5492">
                  <c:v>0.09</c:v>
                </c:pt>
                <c:pt idx="5493">
                  <c:v>0.09</c:v>
                </c:pt>
                <c:pt idx="5494">
                  <c:v>0.09</c:v>
                </c:pt>
                <c:pt idx="5495">
                  <c:v>0.09</c:v>
                </c:pt>
                <c:pt idx="5496">
                  <c:v>0.09</c:v>
                </c:pt>
                <c:pt idx="5497">
                  <c:v>0.09</c:v>
                </c:pt>
                <c:pt idx="5498">
                  <c:v>0.09</c:v>
                </c:pt>
                <c:pt idx="5499">
                  <c:v>0.09</c:v>
                </c:pt>
                <c:pt idx="5500">
                  <c:v>0.09</c:v>
                </c:pt>
                <c:pt idx="5501">
                  <c:v>0.09</c:v>
                </c:pt>
                <c:pt idx="5502">
                  <c:v>0.09</c:v>
                </c:pt>
                <c:pt idx="5503">
                  <c:v>0.09</c:v>
                </c:pt>
                <c:pt idx="5504">
                  <c:v>0.09</c:v>
                </c:pt>
                <c:pt idx="5505">
                  <c:v>0.09</c:v>
                </c:pt>
                <c:pt idx="5506">
                  <c:v>0.09</c:v>
                </c:pt>
                <c:pt idx="5507">
                  <c:v>0.09</c:v>
                </c:pt>
                <c:pt idx="5508">
                  <c:v>0.09</c:v>
                </c:pt>
                <c:pt idx="5509">
                  <c:v>0.09</c:v>
                </c:pt>
                <c:pt idx="5510">
                  <c:v>0.09</c:v>
                </c:pt>
                <c:pt idx="5511">
                  <c:v>0.09</c:v>
                </c:pt>
                <c:pt idx="5512">
                  <c:v>0.09</c:v>
                </c:pt>
                <c:pt idx="5513">
                  <c:v>0.09</c:v>
                </c:pt>
                <c:pt idx="5514">
                  <c:v>0.09</c:v>
                </c:pt>
                <c:pt idx="5515">
                  <c:v>0.09</c:v>
                </c:pt>
                <c:pt idx="5516">
                  <c:v>0.09</c:v>
                </c:pt>
                <c:pt idx="5517">
                  <c:v>0.09</c:v>
                </c:pt>
                <c:pt idx="5518">
                  <c:v>0.09</c:v>
                </c:pt>
                <c:pt idx="5519">
                  <c:v>0.09</c:v>
                </c:pt>
                <c:pt idx="5520">
                  <c:v>0.09</c:v>
                </c:pt>
                <c:pt idx="5521">
                  <c:v>0.09</c:v>
                </c:pt>
                <c:pt idx="5522">
                  <c:v>0.09</c:v>
                </c:pt>
                <c:pt idx="5523">
                  <c:v>0.09</c:v>
                </c:pt>
                <c:pt idx="5524">
                  <c:v>0.09</c:v>
                </c:pt>
                <c:pt idx="5525">
                  <c:v>0.09</c:v>
                </c:pt>
                <c:pt idx="5526">
                  <c:v>0.09</c:v>
                </c:pt>
                <c:pt idx="5527">
                  <c:v>0.09</c:v>
                </c:pt>
                <c:pt idx="5528">
                  <c:v>0.09</c:v>
                </c:pt>
                <c:pt idx="5529">
                  <c:v>0.09</c:v>
                </c:pt>
                <c:pt idx="5530">
                  <c:v>0.09</c:v>
                </c:pt>
                <c:pt idx="5531">
                  <c:v>0.09</c:v>
                </c:pt>
                <c:pt idx="5532">
                  <c:v>0.09</c:v>
                </c:pt>
                <c:pt idx="5533">
                  <c:v>0.09</c:v>
                </c:pt>
                <c:pt idx="5534">
                  <c:v>0.09</c:v>
                </c:pt>
                <c:pt idx="5535">
                  <c:v>0.09</c:v>
                </c:pt>
                <c:pt idx="5536">
                  <c:v>0.09</c:v>
                </c:pt>
                <c:pt idx="5537">
                  <c:v>0.09</c:v>
                </c:pt>
                <c:pt idx="5538">
                  <c:v>0.09</c:v>
                </c:pt>
                <c:pt idx="5539">
                  <c:v>0.09</c:v>
                </c:pt>
                <c:pt idx="5540">
                  <c:v>0.09</c:v>
                </c:pt>
                <c:pt idx="5541">
                  <c:v>0.09</c:v>
                </c:pt>
                <c:pt idx="5542">
                  <c:v>0.08</c:v>
                </c:pt>
                <c:pt idx="5543">
                  <c:v>0.08</c:v>
                </c:pt>
                <c:pt idx="5544">
                  <c:v>0.08</c:v>
                </c:pt>
                <c:pt idx="5545">
                  <c:v>0.08</c:v>
                </c:pt>
                <c:pt idx="5546">
                  <c:v>0.08</c:v>
                </c:pt>
                <c:pt idx="5547">
                  <c:v>0.08</c:v>
                </c:pt>
                <c:pt idx="5548">
                  <c:v>0.08</c:v>
                </c:pt>
                <c:pt idx="5549">
                  <c:v>0.08</c:v>
                </c:pt>
                <c:pt idx="5550">
                  <c:v>0.08</c:v>
                </c:pt>
                <c:pt idx="5551">
                  <c:v>0.08</c:v>
                </c:pt>
                <c:pt idx="5552">
                  <c:v>0.08</c:v>
                </c:pt>
                <c:pt idx="5553">
                  <c:v>0.09</c:v>
                </c:pt>
                <c:pt idx="5554">
                  <c:v>0.09</c:v>
                </c:pt>
                <c:pt idx="5555">
                  <c:v>0.09</c:v>
                </c:pt>
                <c:pt idx="5556">
                  <c:v>0.09</c:v>
                </c:pt>
                <c:pt idx="5557">
                  <c:v>0.09</c:v>
                </c:pt>
                <c:pt idx="5558">
                  <c:v>0.09</c:v>
                </c:pt>
                <c:pt idx="5559">
                  <c:v>0.09</c:v>
                </c:pt>
                <c:pt idx="5560">
                  <c:v>0.09</c:v>
                </c:pt>
                <c:pt idx="5561">
                  <c:v>0.09</c:v>
                </c:pt>
                <c:pt idx="5562">
                  <c:v>0.09</c:v>
                </c:pt>
                <c:pt idx="5563">
                  <c:v>0.09</c:v>
                </c:pt>
                <c:pt idx="5564">
                  <c:v>0.09</c:v>
                </c:pt>
                <c:pt idx="5565">
                  <c:v>0.08</c:v>
                </c:pt>
                <c:pt idx="5566">
                  <c:v>0.08</c:v>
                </c:pt>
                <c:pt idx="5567">
                  <c:v>0.08</c:v>
                </c:pt>
                <c:pt idx="5568">
                  <c:v>0.08</c:v>
                </c:pt>
                <c:pt idx="5569">
                  <c:v>0.08</c:v>
                </c:pt>
                <c:pt idx="5571">
                  <c:v>0.09</c:v>
                </c:pt>
                <c:pt idx="5572">
                  <c:v>0.09</c:v>
                </c:pt>
                <c:pt idx="5573">
                  <c:v>0.09</c:v>
                </c:pt>
                <c:pt idx="5574">
                  <c:v>0.08</c:v>
                </c:pt>
                <c:pt idx="5575">
                  <c:v>0.08</c:v>
                </c:pt>
                <c:pt idx="5576">
                  <c:v>0.08</c:v>
                </c:pt>
                <c:pt idx="5577">
                  <c:v>0.08</c:v>
                </c:pt>
                <c:pt idx="5578">
                  <c:v>0.08</c:v>
                </c:pt>
                <c:pt idx="5579">
                  <c:v>0.08</c:v>
                </c:pt>
                <c:pt idx="5580">
                  <c:v>0.08</c:v>
                </c:pt>
                <c:pt idx="5581">
                  <c:v>0.08</c:v>
                </c:pt>
                <c:pt idx="5582">
                  <c:v>0.08</c:v>
                </c:pt>
                <c:pt idx="5583">
                  <c:v>0.09</c:v>
                </c:pt>
                <c:pt idx="5584">
                  <c:v>0.09</c:v>
                </c:pt>
                <c:pt idx="5585">
                  <c:v>0.09</c:v>
                </c:pt>
                <c:pt idx="5586">
                  <c:v>0.09</c:v>
                </c:pt>
                <c:pt idx="5587">
                  <c:v>0.09</c:v>
                </c:pt>
                <c:pt idx="5588">
                  <c:v>0.09</c:v>
                </c:pt>
                <c:pt idx="5589">
                  <c:v>0.09</c:v>
                </c:pt>
                <c:pt idx="5590">
                  <c:v>0.09</c:v>
                </c:pt>
                <c:pt idx="5591">
                  <c:v>0.09</c:v>
                </c:pt>
                <c:pt idx="5592">
                  <c:v>0.09</c:v>
                </c:pt>
                <c:pt idx="5593">
                  <c:v>0.09</c:v>
                </c:pt>
                <c:pt idx="5594">
                  <c:v>0.09</c:v>
                </c:pt>
                <c:pt idx="5595">
                  <c:v>0.09</c:v>
                </c:pt>
                <c:pt idx="5596">
                  <c:v>0.09</c:v>
                </c:pt>
                <c:pt idx="5597">
                  <c:v>0.09</c:v>
                </c:pt>
                <c:pt idx="5598">
                  <c:v>0.09</c:v>
                </c:pt>
                <c:pt idx="5599">
                  <c:v>0.09</c:v>
                </c:pt>
                <c:pt idx="5600">
                  <c:v>0.09</c:v>
                </c:pt>
                <c:pt idx="5601">
                  <c:v>0.09</c:v>
                </c:pt>
                <c:pt idx="5602">
                  <c:v>0.09</c:v>
                </c:pt>
                <c:pt idx="5603">
                  <c:v>0.09</c:v>
                </c:pt>
                <c:pt idx="5604">
                  <c:v>0.09</c:v>
                </c:pt>
                <c:pt idx="5605">
                  <c:v>0.09</c:v>
                </c:pt>
                <c:pt idx="5606">
                  <c:v>0.09</c:v>
                </c:pt>
                <c:pt idx="5607">
                  <c:v>0.09</c:v>
                </c:pt>
                <c:pt idx="5608">
                  <c:v>0.09</c:v>
                </c:pt>
                <c:pt idx="5609">
                  <c:v>0.09</c:v>
                </c:pt>
                <c:pt idx="5610">
                  <c:v>0.09</c:v>
                </c:pt>
                <c:pt idx="5611">
                  <c:v>0.09</c:v>
                </c:pt>
                <c:pt idx="5612">
                  <c:v>0.09</c:v>
                </c:pt>
                <c:pt idx="5613">
                  <c:v>0.09</c:v>
                </c:pt>
                <c:pt idx="5614">
                  <c:v>0.09</c:v>
                </c:pt>
                <c:pt idx="5615">
                  <c:v>0.09</c:v>
                </c:pt>
                <c:pt idx="5616">
                  <c:v>0.09</c:v>
                </c:pt>
                <c:pt idx="5617">
                  <c:v>0.09</c:v>
                </c:pt>
                <c:pt idx="5618">
                  <c:v>0.09</c:v>
                </c:pt>
                <c:pt idx="5619">
                  <c:v>0.09</c:v>
                </c:pt>
                <c:pt idx="5620">
                  <c:v>0.09</c:v>
                </c:pt>
                <c:pt idx="5621">
                  <c:v>0.09</c:v>
                </c:pt>
                <c:pt idx="5622">
                  <c:v>0.09</c:v>
                </c:pt>
                <c:pt idx="5623">
                  <c:v>0.09</c:v>
                </c:pt>
                <c:pt idx="5624">
                  <c:v>0.09</c:v>
                </c:pt>
                <c:pt idx="5625">
                  <c:v>0.09</c:v>
                </c:pt>
                <c:pt idx="5626">
                  <c:v>0.09</c:v>
                </c:pt>
                <c:pt idx="5627">
                  <c:v>0.09</c:v>
                </c:pt>
                <c:pt idx="5628">
                  <c:v>0.09</c:v>
                </c:pt>
                <c:pt idx="5629">
                  <c:v>0.09</c:v>
                </c:pt>
                <c:pt idx="5630">
                  <c:v>0.09</c:v>
                </c:pt>
                <c:pt idx="5631">
                  <c:v>0.09</c:v>
                </c:pt>
                <c:pt idx="5632">
                  <c:v>0.09</c:v>
                </c:pt>
                <c:pt idx="5633">
                  <c:v>0.09</c:v>
                </c:pt>
                <c:pt idx="5634">
                  <c:v>0.09</c:v>
                </c:pt>
                <c:pt idx="5635">
                  <c:v>0.09</c:v>
                </c:pt>
                <c:pt idx="5636">
                  <c:v>0.09</c:v>
                </c:pt>
                <c:pt idx="5637">
                  <c:v>0.09</c:v>
                </c:pt>
                <c:pt idx="5638">
                  <c:v>0.09</c:v>
                </c:pt>
                <c:pt idx="5639">
                  <c:v>0.09</c:v>
                </c:pt>
                <c:pt idx="5640">
                  <c:v>0.09</c:v>
                </c:pt>
                <c:pt idx="5641">
                  <c:v>0.09</c:v>
                </c:pt>
                <c:pt idx="5642">
                  <c:v>0.09</c:v>
                </c:pt>
                <c:pt idx="5643">
                  <c:v>0.09</c:v>
                </c:pt>
                <c:pt idx="5644">
                  <c:v>0.09</c:v>
                </c:pt>
                <c:pt idx="5645">
                  <c:v>0.09</c:v>
                </c:pt>
                <c:pt idx="5646">
                  <c:v>0.09</c:v>
                </c:pt>
                <c:pt idx="5647">
                  <c:v>0.09</c:v>
                </c:pt>
                <c:pt idx="5648">
                  <c:v>0.09</c:v>
                </c:pt>
                <c:pt idx="5649">
                  <c:v>0.09</c:v>
                </c:pt>
                <c:pt idx="5650">
                  <c:v>0.09</c:v>
                </c:pt>
                <c:pt idx="5651">
                  <c:v>0.09</c:v>
                </c:pt>
                <c:pt idx="5652">
                  <c:v>0.09</c:v>
                </c:pt>
                <c:pt idx="5653">
                  <c:v>0.09</c:v>
                </c:pt>
                <c:pt idx="5654">
                  <c:v>0.09</c:v>
                </c:pt>
                <c:pt idx="5655">
                  <c:v>0.09</c:v>
                </c:pt>
                <c:pt idx="5656">
                  <c:v>0.09</c:v>
                </c:pt>
                <c:pt idx="5657">
                  <c:v>0.09</c:v>
                </c:pt>
                <c:pt idx="5658">
                  <c:v>0.09</c:v>
                </c:pt>
                <c:pt idx="5659">
                  <c:v>0.09</c:v>
                </c:pt>
                <c:pt idx="5660">
                  <c:v>0.09</c:v>
                </c:pt>
                <c:pt idx="5661">
                  <c:v>0.09</c:v>
                </c:pt>
                <c:pt idx="5662">
                  <c:v>0.09</c:v>
                </c:pt>
                <c:pt idx="5663">
                  <c:v>0.09</c:v>
                </c:pt>
                <c:pt idx="5664">
                  <c:v>0.09</c:v>
                </c:pt>
                <c:pt idx="5665">
                  <c:v>0.09</c:v>
                </c:pt>
                <c:pt idx="5666">
                  <c:v>0.09</c:v>
                </c:pt>
                <c:pt idx="5667">
                  <c:v>0.09</c:v>
                </c:pt>
                <c:pt idx="5668">
                  <c:v>0.09</c:v>
                </c:pt>
                <c:pt idx="5669">
                  <c:v>0.09</c:v>
                </c:pt>
                <c:pt idx="5670">
                  <c:v>0.09</c:v>
                </c:pt>
                <c:pt idx="5671">
                  <c:v>0.09</c:v>
                </c:pt>
                <c:pt idx="5672">
                  <c:v>0.09</c:v>
                </c:pt>
                <c:pt idx="5673">
                  <c:v>0.09</c:v>
                </c:pt>
                <c:pt idx="5674">
                  <c:v>0.09</c:v>
                </c:pt>
                <c:pt idx="5675">
                  <c:v>0.09</c:v>
                </c:pt>
                <c:pt idx="5676">
                  <c:v>0.09</c:v>
                </c:pt>
                <c:pt idx="5677">
                  <c:v>0.09</c:v>
                </c:pt>
                <c:pt idx="5678">
                  <c:v>0.09</c:v>
                </c:pt>
                <c:pt idx="5679">
                  <c:v>0.09</c:v>
                </c:pt>
                <c:pt idx="5680">
                  <c:v>0.09</c:v>
                </c:pt>
                <c:pt idx="5681">
                  <c:v>0.09</c:v>
                </c:pt>
                <c:pt idx="5682">
                  <c:v>0.09</c:v>
                </c:pt>
                <c:pt idx="5683">
                  <c:v>0.09</c:v>
                </c:pt>
                <c:pt idx="5684">
                  <c:v>0.09</c:v>
                </c:pt>
                <c:pt idx="5685">
                  <c:v>0.09</c:v>
                </c:pt>
                <c:pt idx="5686">
                  <c:v>0.09</c:v>
                </c:pt>
                <c:pt idx="5687">
                  <c:v>0.09</c:v>
                </c:pt>
                <c:pt idx="5688">
                  <c:v>0.09</c:v>
                </c:pt>
                <c:pt idx="5689">
                  <c:v>0.09</c:v>
                </c:pt>
                <c:pt idx="5690">
                  <c:v>0.09</c:v>
                </c:pt>
                <c:pt idx="5691">
                  <c:v>0.09</c:v>
                </c:pt>
                <c:pt idx="5692">
                  <c:v>0.09</c:v>
                </c:pt>
                <c:pt idx="5693">
                  <c:v>0.09</c:v>
                </c:pt>
                <c:pt idx="5694">
                  <c:v>0.09</c:v>
                </c:pt>
                <c:pt idx="5695">
                  <c:v>0.09</c:v>
                </c:pt>
                <c:pt idx="5696">
                  <c:v>0.09</c:v>
                </c:pt>
                <c:pt idx="5697">
                  <c:v>0.09</c:v>
                </c:pt>
                <c:pt idx="5698">
                  <c:v>0.09</c:v>
                </c:pt>
                <c:pt idx="5699">
                  <c:v>0.08</c:v>
                </c:pt>
                <c:pt idx="5700">
                  <c:v>0.08</c:v>
                </c:pt>
                <c:pt idx="5701">
                  <c:v>0.08</c:v>
                </c:pt>
                <c:pt idx="5702">
                  <c:v>0.08</c:v>
                </c:pt>
                <c:pt idx="5703">
                  <c:v>0.08</c:v>
                </c:pt>
                <c:pt idx="5704">
                  <c:v>0.08</c:v>
                </c:pt>
                <c:pt idx="5705">
                  <c:v>0.08</c:v>
                </c:pt>
                <c:pt idx="5706">
                  <c:v>0.08</c:v>
                </c:pt>
                <c:pt idx="5707">
                  <c:v>0.09</c:v>
                </c:pt>
                <c:pt idx="5708">
                  <c:v>0.09</c:v>
                </c:pt>
                <c:pt idx="5709">
                  <c:v>0.09</c:v>
                </c:pt>
                <c:pt idx="5710">
                  <c:v>0.09</c:v>
                </c:pt>
                <c:pt idx="5711">
                  <c:v>0.09</c:v>
                </c:pt>
                <c:pt idx="5712">
                  <c:v>0.09</c:v>
                </c:pt>
                <c:pt idx="5713">
                  <c:v>0.09</c:v>
                </c:pt>
                <c:pt idx="5714">
                  <c:v>0.09</c:v>
                </c:pt>
                <c:pt idx="5715">
                  <c:v>0.09</c:v>
                </c:pt>
                <c:pt idx="5716">
                  <c:v>0.09</c:v>
                </c:pt>
                <c:pt idx="5717">
                  <c:v>0.09</c:v>
                </c:pt>
                <c:pt idx="5718">
                  <c:v>0.09</c:v>
                </c:pt>
                <c:pt idx="5719">
                  <c:v>0.09</c:v>
                </c:pt>
                <c:pt idx="5720">
                  <c:v>0.09</c:v>
                </c:pt>
                <c:pt idx="5721">
                  <c:v>0.09</c:v>
                </c:pt>
                <c:pt idx="5722">
                  <c:v>0.09</c:v>
                </c:pt>
                <c:pt idx="5723">
                  <c:v>0.09</c:v>
                </c:pt>
                <c:pt idx="5724">
                  <c:v>0.09</c:v>
                </c:pt>
                <c:pt idx="5725">
                  <c:v>0.09</c:v>
                </c:pt>
                <c:pt idx="5726">
                  <c:v>0.09</c:v>
                </c:pt>
                <c:pt idx="5727">
                  <c:v>0.09</c:v>
                </c:pt>
                <c:pt idx="5728">
                  <c:v>0.09</c:v>
                </c:pt>
                <c:pt idx="5729">
                  <c:v>0.09</c:v>
                </c:pt>
                <c:pt idx="5730">
                  <c:v>0.09</c:v>
                </c:pt>
                <c:pt idx="5731">
                  <c:v>0.08</c:v>
                </c:pt>
                <c:pt idx="5732">
                  <c:v>0.09</c:v>
                </c:pt>
                <c:pt idx="5733">
                  <c:v>0.09</c:v>
                </c:pt>
                <c:pt idx="5734">
                  <c:v>0.09</c:v>
                </c:pt>
                <c:pt idx="5735">
                  <c:v>0.09</c:v>
                </c:pt>
                <c:pt idx="5736">
                  <c:v>0.09</c:v>
                </c:pt>
                <c:pt idx="5737">
                  <c:v>0.09</c:v>
                </c:pt>
                <c:pt idx="5738">
                  <c:v>0.09</c:v>
                </c:pt>
                <c:pt idx="5739">
                  <c:v>0.09</c:v>
                </c:pt>
                <c:pt idx="5740">
                  <c:v>0.09</c:v>
                </c:pt>
                <c:pt idx="5741">
                  <c:v>0.09</c:v>
                </c:pt>
                <c:pt idx="5742">
                  <c:v>0.09</c:v>
                </c:pt>
                <c:pt idx="5743">
                  <c:v>0.09</c:v>
                </c:pt>
                <c:pt idx="5744">
                  <c:v>0.09</c:v>
                </c:pt>
                <c:pt idx="5745">
                  <c:v>0.09</c:v>
                </c:pt>
                <c:pt idx="5746">
                  <c:v>0.09</c:v>
                </c:pt>
                <c:pt idx="5747">
                  <c:v>0.09</c:v>
                </c:pt>
                <c:pt idx="5748">
                  <c:v>0.09</c:v>
                </c:pt>
                <c:pt idx="5749">
                  <c:v>0.09</c:v>
                </c:pt>
                <c:pt idx="5750">
                  <c:v>0.09</c:v>
                </c:pt>
                <c:pt idx="5751">
                  <c:v>0.09</c:v>
                </c:pt>
                <c:pt idx="5752">
                  <c:v>0.09</c:v>
                </c:pt>
                <c:pt idx="5753">
                  <c:v>0.09</c:v>
                </c:pt>
                <c:pt idx="5754">
                  <c:v>0.09</c:v>
                </c:pt>
                <c:pt idx="5755">
                  <c:v>0.08</c:v>
                </c:pt>
                <c:pt idx="5756">
                  <c:v>0.08</c:v>
                </c:pt>
                <c:pt idx="5757">
                  <c:v>0.08</c:v>
                </c:pt>
                <c:pt idx="5758">
                  <c:v>0.08</c:v>
                </c:pt>
                <c:pt idx="5759">
                  <c:v>0.09</c:v>
                </c:pt>
                <c:pt idx="5760">
                  <c:v>0.09</c:v>
                </c:pt>
                <c:pt idx="5761">
                  <c:v>0.09</c:v>
                </c:pt>
                <c:pt idx="5762">
                  <c:v>0.08</c:v>
                </c:pt>
                <c:pt idx="5763">
                  <c:v>0.08</c:v>
                </c:pt>
                <c:pt idx="5764">
                  <c:v>0.08</c:v>
                </c:pt>
                <c:pt idx="5765">
                  <c:v>0.08</c:v>
                </c:pt>
                <c:pt idx="5766">
                  <c:v>0.08</c:v>
                </c:pt>
                <c:pt idx="5767">
                  <c:v>0.09</c:v>
                </c:pt>
                <c:pt idx="5768">
                  <c:v>0.09</c:v>
                </c:pt>
                <c:pt idx="5769">
                  <c:v>0.09</c:v>
                </c:pt>
                <c:pt idx="5770">
                  <c:v>0.09</c:v>
                </c:pt>
                <c:pt idx="5771">
                  <c:v>0.09</c:v>
                </c:pt>
                <c:pt idx="5772">
                  <c:v>0.09</c:v>
                </c:pt>
                <c:pt idx="5773">
                  <c:v>0.09</c:v>
                </c:pt>
                <c:pt idx="5774">
                  <c:v>0.09</c:v>
                </c:pt>
                <c:pt idx="5775">
                  <c:v>0.09</c:v>
                </c:pt>
                <c:pt idx="5776">
                  <c:v>0.09</c:v>
                </c:pt>
                <c:pt idx="5777">
                  <c:v>0.09</c:v>
                </c:pt>
                <c:pt idx="5778">
                  <c:v>0.09</c:v>
                </c:pt>
                <c:pt idx="5779">
                  <c:v>0.09</c:v>
                </c:pt>
                <c:pt idx="5780">
                  <c:v>0.09</c:v>
                </c:pt>
                <c:pt idx="5781">
                  <c:v>0.09</c:v>
                </c:pt>
                <c:pt idx="5782">
                  <c:v>0.09</c:v>
                </c:pt>
                <c:pt idx="5783">
                  <c:v>0.09</c:v>
                </c:pt>
                <c:pt idx="5784">
                  <c:v>0.09</c:v>
                </c:pt>
                <c:pt idx="5785">
                  <c:v>0.09</c:v>
                </c:pt>
                <c:pt idx="5786">
                  <c:v>0.09</c:v>
                </c:pt>
                <c:pt idx="5787">
                  <c:v>0.09</c:v>
                </c:pt>
                <c:pt idx="5788">
                  <c:v>0.09</c:v>
                </c:pt>
                <c:pt idx="5789">
                  <c:v>0.09</c:v>
                </c:pt>
                <c:pt idx="5790">
                  <c:v>0.09</c:v>
                </c:pt>
                <c:pt idx="5791">
                  <c:v>0.09</c:v>
                </c:pt>
                <c:pt idx="5792">
                  <c:v>0.09</c:v>
                </c:pt>
                <c:pt idx="5793">
                  <c:v>0.09</c:v>
                </c:pt>
                <c:pt idx="5794">
                  <c:v>0.09</c:v>
                </c:pt>
                <c:pt idx="5795">
                  <c:v>0.09</c:v>
                </c:pt>
                <c:pt idx="5796">
                  <c:v>0.09</c:v>
                </c:pt>
                <c:pt idx="5797">
                  <c:v>0.09</c:v>
                </c:pt>
                <c:pt idx="5798">
                  <c:v>0.09</c:v>
                </c:pt>
                <c:pt idx="5799">
                  <c:v>0.09</c:v>
                </c:pt>
                <c:pt idx="5800">
                  <c:v>0.09</c:v>
                </c:pt>
                <c:pt idx="5801">
                  <c:v>0.09</c:v>
                </c:pt>
                <c:pt idx="5802">
                  <c:v>0.09</c:v>
                </c:pt>
                <c:pt idx="5803">
                  <c:v>0.09</c:v>
                </c:pt>
                <c:pt idx="5804">
                  <c:v>0.09</c:v>
                </c:pt>
                <c:pt idx="5805">
                  <c:v>0.09</c:v>
                </c:pt>
                <c:pt idx="5806">
                  <c:v>0.09</c:v>
                </c:pt>
                <c:pt idx="5807">
                  <c:v>0.09</c:v>
                </c:pt>
                <c:pt idx="5808">
                  <c:v>0.09</c:v>
                </c:pt>
                <c:pt idx="5809">
                  <c:v>0.09</c:v>
                </c:pt>
                <c:pt idx="5810">
                  <c:v>0.09</c:v>
                </c:pt>
                <c:pt idx="5811">
                  <c:v>0.09</c:v>
                </c:pt>
                <c:pt idx="5812">
                  <c:v>0.09</c:v>
                </c:pt>
                <c:pt idx="5813">
                  <c:v>0.09</c:v>
                </c:pt>
                <c:pt idx="5814">
                  <c:v>0.09</c:v>
                </c:pt>
                <c:pt idx="5815">
                  <c:v>0.09</c:v>
                </c:pt>
                <c:pt idx="5816">
                  <c:v>0.09</c:v>
                </c:pt>
                <c:pt idx="5817">
                  <c:v>0.09</c:v>
                </c:pt>
                <c:pt idx="5818">
                  <c:v>0.09</c:v>
                </c:pt>
                <c:pt idx="5819">
                  <c:v>0.09</c:v>
                </c:pt>
                <c:pt idx="5820">
                  <c:v>0.09</c:v>
                </c:pt>
                <c:pt idx="5821">
                  <c:v>0.08</c:v>
                </c:pt>
                <c:pt idx="5822">
                  <c:v>0.08</c:v>
                </c:pt>
                <c:pt idx="5823">
                  <c:v>0.08</c:v>
                </c:pt>
                <c:pt idx="5824">
                  <c:v>0.09</c:v>
                </c:pt>
                <c:pt idx="5825">
                  <c:v>0.09</c:v>
                </c:pt>
                <c:pt idx="5826">
                  <c:v>0.08</c:v>
                </c:pt>
                <c:pt idx="5827">
                  <c:v>0.08</c:v>
                </c:pt>
                <c:pt idx="5828">
                  <c:v>0.08</c:v>
                </c:pt>
                <c:pt idx="5829">
                  <c:v>0.08</c:v>
                </c:pt>
                <c:pt idx="5830">
                  <c:v>0.08</c:v>
                </c:pt>
                <c:pt idx="5831">
                  <c:v>0.08</c:v>
                </c:pt>
                <c:pt idx="5832">
                  <c:v>0.08</c:v>
                </c:pt>
                <c:pt idx="5833">
                  <c:v>0.08</c:v>
                </c:pt>
                <c:pt idx="5834">
                  <c:v>0.08</c:v>
                </c:pt>
                <c:pt idx="5835">
                  <c:v>0.08</c:v>
                </c:pt>
                <c:pt idx="5836">
                  <c:v>0.08</c:v>
                </c:pt>
                <c:pt idx="5837">
                  <c:v>0.08</c:v>
                </c:pt>
                <c:pt idx="5838">
                  <c:v>0.09</c:v>
                </c:pt>
                <c:pt idx="5839">
                  <c:v>0.09</c:v>
                </c:pt>
                <c:pt idx="5840">
                  <c:v>0.09</c:v>
                </c:pt>
                <c:pt idx="5841">
                  <c:v>0.09</c:v>
                </c:pt>
                <c:pt idx="5842">
                  <c:v>0.09</c:v>
                </c:pt>
                <c:pt idx="5843">
                  <c:v>0.09</c:v>
                </c:pt>
                <c:pt idx="5844">
                  <c:v>0.09</c:v>
                </c:pt>
                <c:pt idx="5845">
                  <c:v>0.09</c:v>
                </c:pt>
                <c:pt idx="5846">
                  <c:v>0.09</c:v>
                </c:pt>
                <c:pt idx="5847">
                  <c:v>0.09</c:v>
                </c:pt>
                <c:pt idx="5848">
                  <c:v>0.09</c:v>
                </c:pt>
                <c:pt idx="5849">
                  <c:v>0.09</c:v>
                </c:pt>
                <c:pt idx="5850">
                  <c:v>0.09</c:v>
                </c:pt>
                <c:pt idx="5851">
                  <c:v>0.09</c:v>
                </c:pt>
                <c:pt idx="5852">
                  <c:v>0.08</c:v>
                </c:pt>
                <c:pt idx="5853">
                  <c:v>0.08</c:v>
                </c:pt>
                <c:pt idx="5854">
                  <c:v>0.09</c:v>
                </c:pt>
                <c:pt idx="5855">
                  <c:v>0.09</c:v>
                </c:pt>
                <c:pt idx="5856">
                  <c:v>0.09</c:v>
                </c:pt>
                <c:pt idx="5857">
                  <c:v>0.09</c:v>
                </c:pt>
                <c:pt idx="5858">
                  <c:v>0.09</c:v>
                </c:pt>
                <c:pt idx="5859">
                  <c:v>0.09</c:v>
                </c:pt>
                <c:pt idx="5860">
                  <c:v>0.09</c:v>
                </c:pt>
                <c:pt idx="5861">
                  <c:v>0.09</c:v>
                </c:pt>
                <c:pt idx="5862">
                  <c:v>0.09</c:v>
                </c:pt>
                <c:pt idx="5863">
                  <c:v>0.09</c:v>
                </c:pt>
                <c:pt idx="5864">
                  <c:v>0.09</c:v>
                </c:pt>
                <c:pt idx="5865">
                  <c:v>0.09</c:v>
                </c:pt>
                <c:pt idx="5866">
                  <c:v>0.09</c:v>
                </c:pt>
                <c:pt idx="5867">
                  <c:v>0.09</c:v>
                </c:pt>
                <c:pt idx="5868">
                  <c:v>0.09</c:v>
                </c:pt>
                <c:pt idx="5869">
                  <c:v>0.09</c:v>
                </c:pt>
                <c:pt idx="5870">
                  <c:v>0.09</c:v>
                </c:pt>
                <c:pt idx="5871">
                  <c:v>0.09</c:v>
                </c:pt>
                <c:pt idx="5872">
                  <c:v>0.09</c:v>
                </c:pt>
                <c:pt idx="5873">
                  <c:v>0.09</c:v>
                </c:pt>
                <c:pt idx="5874">
                  <c:v>0.09</c:v>
                </c:pt>
                <c:pt idx="5875">
                  <c:v>0.09</c:v>
                </c:pt>
                <c:pt idx="5876">
                  <c:v>0.09</c:v>
                </c:pt>
                <c:pt idx="5877">
                  <c:v>0.09</c:v>
                </c:pt>
                <c:pt idx="5878">
                  <c:v>0.09</c:v>
                </c:pt>
                <c:pt idx="5879">
                  <c:v>0.09</c:v>
                </c:pt>
                <c:pt idx="5880">
                  <c:v>0.09</c:v>
                </c:pt>
                <c:pt idx="5881">
                  <c:v>0.09</c:v>
                </c:pt>
                <c:pt idx="5882">
                  <c:v>0.09</c:v>
                </c:pt>
                <c:pt idx="5883">
                  <c:v>0.09</c:v>
                </c:pt>
                <c:pt idx="5884">
                  <c:v>0.09</c:v>
                </c:pt>
                <c:pt idx="5885">
                  <c:v>0.09</c:v>
                </c:pt>
                <c:pt idx="5886">
                  <c:v>0.09</c:v>
                </c:pt>
                <c:pt idx="5887">
                  <c:v>0.09</c:v>
                </c:pt>
                <c:pt idx="5888">
                  <c:v>0.08</c:v>
                </c:pt>
                <c:pt idx="5889">
                  <c:v>0.08</c:v>
                </c:pt>
                <c:pt idx="5890">
                  <c:v>0.08</c:v>
                </c:pt>
                <c:pt idx="5891">
                  <c:v>0.08</c:v>
                </c:pt>
                <c:pt idx="5892">
                  <c:v>0.09</c:v>
                </c:pt>
                <c:pt idx="5893">
                  <c:v>0.09</c:v>
                </c:pt>
                <c:pt idx="5894">
                  <c:v>0.09</c:v>
                </c:pt>
                <c:pt idx="5895">
                  <c:v>0.09</c:v>
                </c:pt>
                <c:pt idx="5896">
                  <c:v>0.09</c:v>
                </c:pt>
                <c:pt idx="5897">
                  <c:v>0.09</c:v>
                </c:pt>
                <c:pt idx="5898">
                  <c:v>0.09</c:v>
                </c:pt>
                <c:pt idx="5899">
                  <c:v>0.09</c:v>
                </c:pt>
                <c:pt idx="5900">
                  <c:v>0.09</c:v>
                </c:pt>
                <c:pt idx="5901">
                  <c:v>0.09</c:v>
                </c:pt>
                <c:pt idx="5902">
                  <c:v>0.09</c:v>
                </c:pt>
                <c:pt idx="5903">
                  <c:v>0.09</c:v>
                </c:pt>
                <c:pt idx="5904">
                  <c:v>0.09</c:v>
                </c:pt>
                <c:pt idx="5905">
                  <c:v>0.09</c:v>
                </c:pt>
                <c:pt idx="5906">
                  <c:v>0.09</c:v>
                </c:pt>
                <c:pt idx="5907">
                  <c:v>0.09</c:v>
                </c:pt>
                <c:pt idx="5908">
                  <c:v>0.09</c:v>
                </c:pt>
                <c:pt idx="5909">
                  <c:v>0.09</c:v>
                </c:pt>
                <c:pt idx="5910">
                  <c:v>0.09</c:v>
                </c:pt>
                <c:pt idx="5911">
                  <c:v>0.09</c:v>
                </c:pt>
                <c:pt idx="5912">
                  <c:v>0.09</c:v>
                </c:pt>
                <c:pt idx="5913">
                  <c:v>0.09</c:v>
                </c:pt>
                <c:pt idx="5914">
                  <c:v>0.09</c:v>
                </c:pt>
                <c:pt idx="5915">
                  <c:v>0.09</c:v>
                </c:pt>
                <c:pt idx="5916">
                  <c:v>0.09</c:v>
                </c:pt>
                <c:pt idx="5917">
                  <c:v>0.08</c:v>
                </c:pt>
                <c:pt idx="5918">
                  <c:v>0.08</c:v>
                </c:pt>
                <c:pt idx="5919">
                  <c:v>0.08</c:v>
                </c:pt>
                <c:pt idx="5920">
                  <c:v>0.08</c:v>
                </c:pt>
                <c:pt idx="5921">
                  <c:v>0.09</c:v>
                </c:pt>
                <c:pt idx="5922">
                  <c:v>0.09</c:v>
                </c:pt>
                <c:pt idx="5923">
                  <c:v>0.09</c:v>
                </c:pt>
                <c:pt idx="5924">
                  <c:v>0.09</c:v>
                </c:pt>
                <c:pt idx="5925">
                  <c:v>0.09</c:v>
                </c:pt>
                <c:pt idx="5926">
                  <c:v>0.09</c:v>
                </c:pt>
                <c:pt idx="5927">
                  <c:v>0.09</c:v>
                </c:pt>
                <c:pt idx="5928">
                  <c:v>0.09</c:v>
                </c:pt>
                <c:pt idx="5929">
                  <c:v>0.09</c:v>
                </c:pt>
                <c:pt idx="5930">
                  <c:v>0.09</c:v>
                </c:pt>
                <c:pt idx="5931">
                  <c:v>0.09</c:v>
                </c:pt>
                <c:pt idx="5932">
                  <c:v>0.09</c:v>
                </c:pt>
                <c:pt idx="5933">
                  <c:v>0.09</c:v>
                </c:pt>
                <c:pt idx="5934">
                  <c:v>0.09</c:v>
                </c:pt>
                <c:pt idx="5935">
                  <c:v>0.09</c:v>
                </c:pt>
                <c:pt idx="5936">
                  <c:v>0.09</c:v>
                </c:pt>
                <c:pt idx="5937">
                  <c:v>0.09</c:v>
                </c:pt>
                <c:pt idx="5938">
                  <c:v>0.09</c:v>
                </c:pt>
                <c:pt idx="5939">
                  <c:v>0.09</c:v>
                </c:pt>
                <c:pt idx="5940">
                  <c:v>0.08</c:v>
                </c:pt>
                <c:pt idx="5941">
                  <c:v>0.08</c:v>
                </c:pt>
                <c:pt idx="5942">
                  <c:v>0.08</c:v>
                </c:pt>
                <c:pt idx="5943">
                  <c:v>0.08</c:v>
                </c:pt>
                <c:pt idx="5944">
                  <c:v>0.08</c:v>
                </c:pt>
                <c:pt idx="5945">
                  <c:v>0.08</c:v>
                </c:pt>
                <c:pt idx="5946">
                  <c:v>0.08</c:v>
                </c:pt>
                <c:pt idx="5947">
                  <c:v>0.08</c:v>
                </c:pt>
                <c:pt idx="5948">
                  <c:v>0.08</c:v>
                </c:pt>
                <c:pt idx="5949">
                  <c:v>0.08</c:v>
                </c:pt>
                <c:pt idx="5950">
                  <c:v>0.08</c:v>
                </c:pt>
                <c:pt idx="5951">
                  <c:v>0.08</c:v>
                </c:pt>
                <c:pt idx="5952">
                  <c:v>0.08</c:v>
                </c:pt>
                <c:pt idx="5953">
                  <c:v>0.08</c:v>
                </c:pt>
                <c:pt idx="5954">
                  <c:v>0.08</c:v>
                </c:pt>
                <c:pt idx="5955">
                  <c:v>0.08</c:v>
                </c:pt>
                <c:pt idx="5956">
                  <c:v>0.08</c:v>
                </c:pt>
                <c:pt idx="5957">
                  <c:v>0.08</c:v>
                </c:pt>
                <c:pt idx="5958">
                  <c:v>0.08</c:v>
                </c:pt>
                <c:pt idx="5959">
                  <c:v>0.08</c:v>
                </c:pt>
                <c:pt idx="5960">
                  <c:v>0.08</c:v>
                </c:pt>
                <c:pt idx="5961">
                  <c:v>0.08</c:v>
                </c:pt>
                <c:pt idx="5962">
                  <c:v>0.09</c:v>
                </c:pt>
                <c:pt idx="5963">
                  <c:v>0.09</c:v>
                </c:pt>
                <c:pt idx="5964">
                  <c:v>0.09</c:v>
                </c:pt>
                <c:pt idx="5965">
                  <c:v>0.09</c:v>
                </c:pt>
                <c:pt idx="5966">
                  <c:v>0.09</c:v>
                </c:pt>
                <c:pt idx="5967">
                  <c:v>0.09</c:v>
                </c:pt>
                <c:pt idx="5968">
                  <c:v>0.09</c:v>
                </c:pt>
                <c:pt idx="5969">
                  <c:v>0.09</c:v>
                </c:pt>
                <c:pt idx="5970">
                  <c:v>0.09</c:v>
                </c:pt>
                <c:pt idx="5971">
                  <c:v>0.09</c:v>
                </c:pt>
                <c:pt idx="5972">
                  <c:v>0.09</c:v>
                </c:pt>
                <c:pt idx="5973">
                  <c:v>0.09</c:v>
                </c:pt>
                <c:pt idx="5974">
                  <c:v>0.09</c:v>
                </c:pt>
                <c:pt idx="5975">
                  <c:v>0.09</c:v>
                </c:pt>
                <c:pt idx="5976">
                  <c:v>0.09</c:v>
                </c:pt>
                <c:pt idx="5977">
                  <c:v>0.09</c:v>
                </c:pt>
                <c:pt idx="5978">
                  <c:v>0.09</c:v>
                </c:pt>
                <c:pt idx="5979">
                  <c:v>0.08</c:v>
                </c:pt>
                <c:pt idx="5980">
                  <c:v>0.08</c:v>
                </c:pt>
                <c:pt idx="5981">
                  <c:v>0.08</c:v>
                </c:pt>
                <c:pt idx="5982">
                  <c:v>0.08</c:v>
                </c:pt>
                <c:pt idx="5983">
                  <c:v>0.08</c:v>
                </c:pt>
                <c:pt idx="5984">
                  <c:v>0.08</c:v>
                </c:pt>
                <c:pt idx="5985">
                  <c:v>0.08</c:v>
                </c:pt>
                <c:pt idx="5986">
                  <c:v>0.08</c:v>
                </c:pt>
                <c:pt idx="5987">
                  <c:v>0.08</c:v>
                </c:pt>
                <c:pt idx="5988">
                  <c:v>0.08</c:v>
                </c:pt>
                <c:pt idx="5989">
                  <c:v>0.08</c:v>
                </c:pt>
                <c:pt idx="5990">
                  <c:v>0.08</c:v>
                </c:pt>
                <c:pt idx="5991">
                  <c:v>0.08</c:v>
                </c:pt>
                <c:pt idx="5992">
                  <c:v>0.08</c:v>
                </c:pt>
                <c:pt idx="5993">
                  <c:v>0.08</c:v>
                </c:pt>
                <c:pt idx="5994">
                  <c:v>0.08</c:v>
                </c:pt>
                <c:pt idx="5995">
                  <c:v>0.08</c:v>
                </c:pt>
                <c:pt idx="5996">
                  <c:v>0.08</c:v>
                </c:pt>
                <c:pt idx="5997">
                  <c:v>0.08</c:v>
                </c:pt>
                <c:pt idx="5998">
                  <c:v>0.08</c:v>
                </c:pt>
                <c:pt idx="5999">
                  <c:v>0.08</c:v>
                </c:pt>
                <c:pt idx="6000">
                  <c:v>0.08</c:v>
                </c:pt>
                <c:pt idx="6001">
                  <c:v>0.08</c:v>
                </c:pt>
                <c:pt idx="6002">
                  <c:v>0.08</c:v>
                </c:pt>
                <c:pt idx="6003">
                  <c:v>0.08</c:v>
                </c:pt>
                <c:pt idx="6004">
                  <c:v>0.08</c:v>
                </c:pt>
                <c:pt idx="6005">
                  <c:v>0.08</c:v>
                </c:pt>
                <c:pt idx="6006">
                  <c:v>0.08</c:v>
                </c:pt>
                <c:pt idx="6007">
                  <c:v>0.08</c:v>
                </c:pt>
                <c:pt idx="6008">
                  <c:v>0.08</c:v>
                </c:pt>
                <c:pt idx="6009">
                  <c:v>0.08</c:v>
                </c:pt>
                <c:pt idx="6010">
                  <c:v>0.08</c:v>
                </c:pt>
                <c:pt idx="6011">
                  <c:v>0.08</c:v>
                </c:pt>
                <c:pt idx="6012">
                  <c:v>0.08</c:v>
                </c:pt>
                <c:pt idx="6013">
                  <c:v>0.08</c:v>
                </c:pt>
                <c:pt idx="6014">
                  <c:v>0.09</c:v>
                </c:pt>
                <c:pt idx="6015">
                  <c:v>0.09</c:v>
                </c:pt>
                <c:pt idx="6016">
                  <c:v>0.09</c:v>
                </c:pt>
                <c:pt idx="6017">
                  <c:v>0.09</c:v>
                </c:pt>
                <c:pt idx="6018">
                  <c:v>0.09</c:v>
                </c:pt>
                <c:pt idx="6019">
                  <c:v>0.09</c:v>
                </c:pt>
                <c:pt idx="6020">
                  <c:v>0.09</c:v>
                </c:pt>
                <c:pt idx="6021">
                  <c:v>0.09</c:v>
                </c:pt>
                <c:pt idx="6022">
                  <c:v>0.09</c:v>
                </c:pt>
                <c:pt idx="6023">
                  <c:v>0.09</c:v>
                </c:pt>
                <c:pt idx="6024">
                  <c:v>0.09</c:v>
                </c:pt>
                <c:pt idx="6025">
                  <c:v>0.09</c:v>
                </c:pt>
                <c:pt idx="6026">
                  <c:v>0.09</c:v>
                </c:pt>
                <c:pt idx="6027">
                  <c:v>0.09</c:v>
                </c:pt>
                <c:pt idx="6028">
                  <c:v>0.09</c:v>
                </c:pt>
                <c:pt idx="6029">
                  <c:v>0.09</c:v>
                </c:pt>
                <c:pt idx="6030">
                  <c:v>0.09</c:v>
                </c:pt>
                <c:pt idx="6031">
                  <c:v>0.09</c:v>
                </c:pt>
                <c:pt idx="6032">
                  <c:v>0.09</c:v>
                </c:pt>
                <c:pt idx="6033">
                  <c:v>0.09</c:v>
                </c:pt>
                <c:pt idx="6034">
                  <c:v>0.09</c:v>
                </c:pt>
                <c:pt idx="6035">
                  <c:v>0.09</c:v>
                </c:pt>
                <c:pt idx="6036">
                  <c:v>0.09</c:v>
                </c:pt>
                <c:pt idx="6037">
                  <c:v>0.09</c:v>
                </c:pt>
                <c:pt idx="6038">
                  <c:v>0.09</c:v>
                </c:pt>
                <c:pt idx="6039">
                  <c:v>0.09</c:v>
                </c:pt>
                <c:pt idx="6040">
                  <c:v>0.09</c:v>
                </c:pt>
                <c:pt idx="6041">
                  <c:v>0.09</c:v>
                </c:pt>
                <c:pt idx="6042">
                  <c:v>0.09</c:v>
                </c:pt>
                <c:pt idx="6043">
                  <c:v>0.09</c:v>
                </c:pt>
                <c:pt idx="6044">
                  <c:v>0.09</c:v>
                </c:pt>
                <c:pt idx="6045">
                  <c:v>0.09</c:v>
                </c:pt>
                <c:pt idx="6046">
                  <c:v>0.09</c:v>
                </c:pt>
                <c:pt idx="6047">
                  <c:v>0.09</c:v>
                </c:pt>
                <c:pt idx="6048">
                  <c:v>0.09</c:v>
                </c:pt>
                <c:pt idx="6049">
                  <c:v>0.09</c:v>
                </c:pt>
                <c:pt idx="6050">
                  <c:v>0.09</c:v>
                </c:pt>
                <c:pt idx="6051">
                  <c:v>0.09</c:v>
                </c:pt>
                <c:pt idx="6052">
                  <c:v>0.08</c:v>
                </c:pt>
                <c:pt idx="6053">
                  <c:v>0.08</c:v>
                </c:pt>
                <c:pt idx="6054">
                  <c:v>0.08</c:v>
                </c:pt>
                <c:pt idx="6055">
                  <c:v>0.09</c:v>
                </c:pt>
                <c:pt idx="6056">
                  <c:v>0.08</c:v>
                </c:pt>
                <c:pt idx="6057">
                  <c:v>0.08</c:v>
                </c:pt>
                <c:pt idx="6058">
                  <c:v>0.08</c:v>
                </c:pt>
                <c:pt idx="6059">
                  <c:v>0.08</c:v>
                </c:pt>
                <c:pt idx="6060">
                  <c:v>0.08</c:v>
                </c:pt>
                <c:pt idx="6061">
                  <c:v>0.08</c:v>
                </c:pt>
                <c:pt idx="6062">
                  <c:v>0.08</c:v>
                </c:pt>
                <c:pt idx="6063">
                  <c:v>0.08</c:v>
                </c:pt>
                <c:pt idx="6064">
                  <c:v>0.08</c:v>
                </c:pt>
                <c:pt idx="6065">
                  <c:v>0.08</c:v>
                </c:pt>
                <c:pt idx="6066">
                  <c:v>0.08</c:v>
                </c:pt>
                <c:pt idx="6067">
                  <c:v>0.08</c:v>
                </c:pt>
                <c:pt idx="6068">
                  <c:v>0.08</c:v>
                </c:pt>
                <c:pt idx="6069">
                  <c:v>0.08</c:v>
                </c:pt>
                <c:pt idx="6070">
                  <c:v>0.08</c:v>
                </c:pt>
                <c:pt idx="6071">
                  <c:v>0.08</c:v>
                </c:pt>
                <c:pt idx="6072">
                  <c:v>0.08</c:v>
                </c:pt>
                <c:pt idx="6073">
                  <c:v>0.08</c:v>
                </c:pt>
                <c:pt idx="6074">
                  <c:v>0.08</c:v>
                </c:pt>
                <c:pt idx="6075">
                  <c:v>0.08</c:v>
                </c:pt>
                <c:pt idx="6076">
                  <c:v>0.08</c:v>
                </c:pt>
                <c:pt idx="6077">
                  <c:v>0.08</c:v>
                </c:pt>
                <c:pt idx="6078">
                  <c:v>0.08</c:v>
                </c:pt>
                <c:pt idx="6079">
                  <c:v>0.08</c:v>
                </c:pt>
                <c:pt idx="6080">
                  <c:v>0.08</c:v>
                </c:pt>
                <c:pt idx="6081">
                  <c:v>0.08</c:v>
                </c:pt>
                <c:pt idx="6082">
                  <c:v>0.08</c:v>
                </c:pt>
                <c:pt idx="6083">
                  <c:v>0.08</c:v>
                </c:pt>
                <c:pt idx="6084">
                  <c:v>0.08</c:v>
                </c:pt>
                <c:pt idx="6085">
                  <c:v>0.08</c:v>
                </c:pt>
                <c:pt idx="6086">
                  <c:v>0.08</c:v>
                </c:pt>
                <c:pt idx="6087">
                  <c:v>0.08</c:v>
                </c:pt>
                <c:pt idx="6088">
                  <c:v>0.08</c:v>
                </c:pt>
                <c:pt idx="6089">
                  <c:v>0.08</c:v>
                </c:pt>
                <c:pt idx="6090">
                  <c:v>0.08</c:v>
                </c:pt>
                <c:pt idx="6091">
                  <c:v>0.08</c:v>
                </c:pt>
                <c:pt idx="6092">
                  <c:v>0.08</c:v>
                </c:pt>
                <c:pt idx="6093">
                  <c:v>0.08</c:v>
                </c:pt>
                <c:pt idx="6094">
                  <c:v>0.08</c:v>
                </c:pt>
                <c:pt idx="6095">
                  <c:v>0.08</c:v>
                </c:pt>
                <c:pt idx="6096">
                  <c:v>0.08</c:v>
                </c:pt>
                <c:pt idx="6097">
                  <c:v>0.08</c:v>
                </c:pt>
                <c:pt idx="6098">
                  <c:v>0.08</c:v>
                </c:pt>
                <c:pt idx="6099">
                  <c:v>0.08</c:v>
                </c:pt>
                <c:pt idx="6100">
                  <c:v>0.09</c:v>
                </c:pt>
                <c:pt idx="6101">
                  <c:v>0.08</c:v>
                </c:pt>
                <c:pt idx="6102">
                  <c:v>0.08</c:v>
                </c:pt>
                <c:pt idx="6103">
                  <c:v>0.08</c:v>
                </c:pt>
                <c:pt idx="6104">
                  <c:v>0.09</c:v>
                </c:pt>
                <c:pt idx="6105">
                  <c:v>0.09</c:v>
                </c:pt>
                <c:pt idx="6106">
                  <c:v>0.09</c:v>
                </c:pt>
                <c:pt idx="6107">
                  <c:v>0.09</c:v>
                </c:pt>
                <c:pt idx="6108">
                  <c:v>0.09</c:v>
                </c:pt>
                <c:pt idx="6109">
                  <c:v>0.09</c:v>
                </c:pt>
                <c:pt idx="6110">
                  <c:v>0.09</c:v>
                </c:pt>
                <c:pt idx="6111">
                  <c:v>0.09</c:v>
                </c:pt>
                <c:pt idx="6112">
                  <c:v>0.09</c:v>
                </c:pt>
                <c:pt idx="6113">
                  <c:v>0.09</c:v>
                </c:pt>
                <c:pt idx="6114">
                  <c:v>0.09</c:v>
                </c:pt>
                <c:pt idx="6115">
                  <c:v>0.09</c:v>
                </c:pt>
                <c:pt idx="6116">
                  <c:v>0.09</c:v>
                </c:pt>
                <c:pt idx="6117">
                  <c:v>0.09</c:v>
                </c:pt>
                <c:pt idx="6118">
                  <c:v>0.09</c:v>
                </c:pt>
                <c:pt idx="6119">
                  <c:v>0.08</c:v>
                </c:pt>
                <c:pt idx="6120">
                  <c:v>0.08</c:v>
                </c:pt>
                <c:pt idx="6121">
                  <c:v>0.08</c:v>
                </c:pt>
                <c:pt idx="6122">
                  <c:v>0.08</c:v>
                </c:pt>
                <c:pt idx="6123">
                  <c:v>0.08</c:v>
                </c:pt>
                <c:pt idx="6124">
                  <c:v>0.08</c:v>
                </c:pt>
                <c:pt idx="6125">
                  <c:v>0.08</c:v>
                </c:pt>
                <c:pt idx="6126">
                  <c:v>0.08</c:v>
                </c:pt>
                <c:pt idx="6127">
                  <c:v>0.08</c:v>
                </c:pt>
                <c:pt idx="6128">
                  <c:v>0.08</c:v>
                </c:pt>
                <c:pt idx="6129">
                  <c:v>0.08</c:v>
                </c:pt>
                <c:pt idx="6130">
                  <c:v>0.08</c:v>
                </c:pt>
                <c:pt idx="6131">
                  <c:v>0.09</c:v>
                </c:pt>
                <c:pt idx="6132">
                  <c:v>0.09</c:v>
                </c:pt>
                <c:pt idx="6133">
                  <c:v>0.09</c:v>
                </c:pt>
                <c:pt idx="6134">
                  <c:v>0.08</c:v>
                </c:pt>
                <c:pt idx="6135">
                  <c:v>0.08</c:v>
                </c:pt>
                <c:pt idx="6136">
                  <c:v>0.08</c:v>
                </c:pt>
                <c:pt idx="6137">
                  <c:v>0.08</c:v>
                </c:pt>
                <c:pt idx="6138">
                  <c:v>0.08</c:v>
                </c:pt>
                <c:pt idx="6139">
                  <c:v>0.09</c:v>
                </c:pt>
                <c:pt idx="6140">
                  <c:v>0.09</c:v>
                </c:pt>
                <c:pt idx="6141">
                  <c:v>0.09</c:v>
                </c:pt>
                <c:pt idx="6142">
                  <c:v>0.09</c:v>
                </c:pt>
                <c:pt idx="6143">
                  <c:v>0.09</c:v>
                </c:pt>
                <c:pt idx="6144">
                  <c:v>0.09</c:v>
                </c:pt>
                <c:pt idx="6145">
                  <c:v>0.09</c:v>
                </c:pt>
                <c:pt idx="6146">
                  <c:v>0.09</c:v>
                </c:pt>
                <c:pt idx="6147">
                  <c:v>0.09</c:v>
                </c:pt>
                <c:pt idx="6148">
                  <c:v>0.09</c:v>
                </c:pt>
                <c:pt idx="6149">
                  <c:v>0.09</c:v>
                </c:pt>
                <c:pt idx="6150">
                  <c:v>0.09</c:v>
                </c:pt>
                <c:pt idx="6151">
                  <c:v>0.09</c:v>
                </c:pt>
                <c:pt idx="6152">
                  <c:v>0.09</c:v>
                </c:pt>
                <c:pt idx="6153">
                  <c:v>0.09</c:v>
                </c:pt>
                <c:pt idx="6154">
                  <c:v>0.09</c:v>
                </c:pt>
                <c:pt idx="6155">
                  <c:v>0.09</c:v>
                </c:pt>
                <c:pt idx="6156">
                  <c:v>0.09</c:v>
                </c:pt>
                <c:pt idx="6157">
                  <c:v>0.09</c:v>
                </c:pt>
                <c:pt idx="6158">
                  <c:v>0.09</c:v>
                </c:pt>
                <c:pt idx="6159">
                  <c:v>0.09</c:v>
                </c:pt>
                <c:pt idx="6160">
                  <c:v>0.09</c:v>
                </c:pt>
                <c:pt idx="6161">
                  <c:v>0.09</c:v>
                </c:pt>
                <c:pt idx="6162">
                  <c:v>0.09</c:v>
                </c:pt>
                <c:pt idx="6163">
                  <c:v>0.09</c:v>
                </c:pt>
                <c:pt idx="6164">
                  <c:v>0.09</c:v>
                </c:pt>
                <c:pt idx="6165">
                  <c:v>0.09</c:v>
                </c:pt>
                <c:pt idx="6166">
                  <c:v>0.09</c:v>
                </c:pt>
                <c:pt idx="6167">
                  <c:v>0.09</c:v>
                </c:pt>
                <c:pt idx="6168">
                  <c:v>0.09</c:v>
                </c:pt>
                <c:pt idx="6169">
                  <c:v>0.09</c:v>
                </c:pt>
                <c:pt idx="6170">
                  <c:v>0.09</c:v>
                </c:pt>
                <c:pt idx="6171">
                  <c:v>0.09</c:v>
                </c:pt>
                <c:pt idx="6172">
                  <c:v>0.09</c:v>
                </c:pt>
                <c:pt idx="6173">
                  <c:v>0.09</c:v>
                </c:pt>
                <c:pt idx="6174">
                  <c:v>0.09</c:v>
                </c:pt>
                <c:pt idx="6175">
                  <c:v>0.09</c:v>
                </c:pt>
                <c:pt idx="6176">
                  <c:v>0.09</c:v>
                </c:pt>
                <c:pt idx="6177">
                  <c:v>0.09</c:v>
                </c:pt>
                <c:pt idx="6178">
                  <c:v>0.09</c:v>
                </c:pt>
                <c:pt idx="6179">
                  <c:v>0.09</c:v>
                </c:pt>
                <c:pt idx="6180">
                  <c:v>0.09</c:v>
                </c:pt>
                <c:pt idx="6181">
                  <c:v>0.09</c:v>
                </c:pt>
                <c:pt idx="6182">
                  <c:v>0.09</c:v>
                </c:pt>
                <c:pt idx="6183">
                  <c:v>0.09</c:v>
                </c:pt>
                <c:pt idx="6184">
                  <c:v>0.09</c:v>
                </c:pt>
                <c:pt idx="6185">
                  <c:v>0.09</c:v>
                </c:pt>
                <c:pt idx="6186">
                  <c:v>0.09</c:v>
                </c:pt>
                <c:pt idx="6187">
                  <c:v>0.09</c:v>
                </c:pt>
                <c:pt idx="6188">
                  <c:v>0.09</c:v>
                </c:pt>
                <c:pt idx="6189">
                  <c:v>0.09</c:v>
                </c:pt>
                <c:pt idx="6190">
                  <c:v>0.09</c:v>
                </c:pt>
                <c:pt idx="6191">
                  <c:v>0.09</c:v>
                </c:pt>
                <c:pt idx="6192">
                  <c:v>0.09</c:v>
                </c:pt>
                <c:pt idx="6193">
                  <c:v>0.09</c:v>
                </c:pt>
                <c:pt idx="6194">
                  <c:v>0.09</c:v>
                </c:pt>
                <c:pt idx="6195">
                  <c:v>0.09</c:v>
                </c:pt>
                <c:pt idx="6196">
                  <c:v>0.09</c:v>
                </c:pt>
                <c:pt idx="6197">
                  <c:v>0.09</c:v>
                </c:pt>
                <c:pt idx="6198">
                  <c:v>0.09</c:v>
                </c:pt>
                <c:pt idx="6199">
                  <c:v>0.09</c:v>
                </c:pt>
                <c:pt idx="6200">
                  <c:v>0.09</c:v>
                </c:pt>
                <c:pt idx="6201">
                  <c:v>0.09</c:v>
                </c:pt>
                <c:pt idx="6202">
                  <c:v>0.09</c:v>
                </c:pt>
                <c:pt idx="6203">
                  <c:v>0.09</c:v>
                </c:pt>
                <c:pt idx="6204">
                  <c:v>0.09</c:v>
                </c:pt>
                <c:pt idx="6205">
                  <c:v>0.09</c:v>
                </c:pt>
                <c:pt idx="6206">
                  <c:v>0.09</c:v>
                </c:pt>
                <c:pt idx="6207">
                  <c:v>0.09</c:v>
                </c:pt>
                <c:pt idx="6208">
                  <c:v>0.09</c:v>
                </c:pt>
                <c:pt idx="6209">
                  <c:v>0.09</c:v>
                </c:pt>
                <c:pt idx="6210">
                  <c:v>0.09</c:v>
                </c:pt>
                <c:pt idx="6211">
                  <c:v>0.09</c:v>
                </c:pt>
                <c:pt idx="6212">
                  <c:v>0.09</c:v>
                </c:pt>
                <c:pt idx="6213">
                  <c:v>0.09</c:v>
                </c:pt>
                <c:pt idx="6214">
                  <c:v>0.09</c:v>
                </c:pt>
                <c:pt idx="6215">
                  <c:v>0.09</c:v>
                </c:pt>
                <c:pt idx="6216">
                  <c:v>0.09</c:v>
                </c:pt>
                <c:pt idx="6217">
                  <c:v>0.09</c:v>
                </c:pt>
                <c:pt idx="6218">
                  <c:v>0.09</c:v>
                </c:pt>
                <c:pt idx="6219">
                  <c:v>0.09</c:v>
                </c:pt>
                <c:pt idx="6220">
                  <c:v>0.09</c:v>
                </c:pt>
                <c:pt idx="6221">
                  <c:v>0.09</c:v>
                </c:pt>
                <c:pt idx="6222">
                  <c:v>0.09</c:v>
                </c:pt>
                <c:pt idx="6223">
                  <c:v>0.09</c:v>
                </c:pt>
                <c:pt idx="6224">
                  <c:v>0.09</c:v>
                </c:pt>
                <c:pt idx="6225">
                  <c:v>0.09</c:v>
                </c:pt>
                <c:pt idx="6226">
                  <c:v>0.09</c:v>
                </c:pt>
                <c:pt idx="6227">
                  <c:v>0.09</c:v>
                </c:pt>
                <c:pt idx="6228">
                  <c:v>0.09</c:v>
                </c:pt>
                <c:pt idx="6229">
                  <c:v>0.09</c:v>
                </c:pt>
                <c:pt idx="6230">
                  <c:v>0.09</c:v>
                </c:pt>
                <c:pt idx="6231">
                  <c:v>0.09</c:v>
                </c:pt>
                <c:pt idx="6232">
                  <c:v>0.09</c:v>
                </c:pt>
                <c:pt idx="6233">
                  <c:v>0.09</c:v>
                </c:pt>
                <c:pt idx="6234">
                  <c:v>0.09</c:v>
                </c:pt>
                <c:pt idx="6235">
                  <c:v>0.09</c:v>
                </c:pt>
                <c:pt idx="6236">
                  <c:v>0.09</c:v>
                </c:pt>
                <c:pt idx="6237">
                  <c:v>0.09</c:v>
                </c:pt>
                <c:pt idx="6238">
                  <c:v>0.09</c:v>
                </c:pt>
                <c:pt idx="6239">
                  <c:v>0.09</c:v>
                </c:pt>
                <c:pt idx="6240">
                  <c:v>0.09</c:v>
                </c:pt>
                <c:pt idx="6241">
                  <c:v>0.09</c:v>
                </c:pt>
                <c:pt idx="6242">
                  <c:v>0.09</c:v>
                </c:pt>
                <c:pt idx="6243">
                  <c:v>0.09</c:v>
                </c:pt>
                <c:pt idx="6244">
                  <c:v>0.09</c:v>
                </c:pt>
                <c:pt idx="6245">
                  <c:v>0.09</c:v>
                </c:pt>
                <c:pt idx="6246">
                  <c:v>0.09</c:v>
                </c:pt>
                <c:pt idx="6247">
                  <c:v>0.09</c:v>
                </c:pt>
                <c:pt idx="6248">
                  <c:v>0.09</c:v>
                </c:pt>
                <c:pt idx="6249">
                  <c:v>0.09</c:v>
                </c:pt>
                <c:pt idx="6250">
                  <c:v>0.09</c:v>
                </c:pt>
                <c:pt idx="6251">
                  <c:v>0.09</c:v>
                </c:pt>
                <c:pt idx="6252">
                  <c:v>0.09</c:v>
                </c:pt>
                <c:pt idx="6253">
                  <c:v>0.09</c:v>
                </c:pt>
                <c:pt idx="6254">
                  <c:v>0.09</c:v>
                </c:pt>
                <c:pt idx="6255">
                  <c:v>0.09</c:v>
                </c:pt>
                <c:pt idx="6256">
                  <c:v>0.09</c:v>
                </c:pt>
                <c:pt idx="6257">
                  <c:v>0.08</c:v>
                </c:pt>
                <c:pt idx="6258">
                  <c:v>0.08</c:v>
                </c:pt>
                <c:pt idx="6259">
                  <c:v>0.08</c:v>
                </c:pt>
                <c:pt idx="6260">
                  <c:v>0.08</c:v>
                </c:pt>
                <c:pt idx="6261">
                  <c:v>0.08</c:v>
                </c:pt>
                <c:pt idx="6262">
                  <c:v>0.08</c:v>
                </c:pt>
                <c:pt idx="6263">
                  <c:v>0.08</c:v>
                </c:pt>
                <c:pt idx="6264">
                  <c:v>0.08</c:v>
                </c:pt>
                <c:pt idx="6265">
                  <c:v>0.08</c:v>
                </c:pt>
                <c:pt idx="6266">
                  <c:v>0.08</c:v>
                </c:pt>
                <c:pt idx="6267">
                  <c:v>0.09</c:v>
                </c:pt>
                <c:pt idx="6268">
                  <c:v>0.09</c:v>
                </c:pt>
                <c:pt idx="6269">
                  <c:v>0.09</c:v>
                </c:pt>
                <c:pt idx="6270">
                  <c:v>0.09</c:v>
                </c:pt>
                <c:pt idx="6271">
                  <c:v>0.09</c:v>
                </c:pt>
                <c:pt idx="6272">
                  <c:v>0.09</c:v>
                </c:pt>
                <c:pt idx="6273">
                  <c:v>0.09</c:v>
                </c:pt>
                <c:pt idx="6274">
                  <c:v>0.09</c:v>
                </c:pt>
                <c:pt idx="6275">
                  <c:v>0.08</c:v>
                </c:pt>
                <c:pt idx="6276">
                  <c:v>0.08</c:v>
                </c:pt>
                <c:pt idx="6277">
                  <c:v>0.08</c:v>
                </c:pt>
                <c:pt idx="6278">
                  <c:v>0.08</c:v>
                </c:pt>
                <c:pt idx="6279">
                  <c:v>0.08</c:v>
                </c:pt>
                <c:pt idx="6280">
                  <c:v>0.08</c:v>
                </c:pt>
                <c:pt idx="6281">
                  <c:v>0.08</c:v>
                </c:pt>
                <c:pt idx="6282">
                  <c:v>0.08</c:v>
                </c:pt>
                <c:pt idx="6283">
                  <c:v>0.08</c:v>
                </c:pt>
                <c:pt idx="6284">
                  <c:v>0.08</c:v>
                </c:pt>
                <c:pt idx="6285">
                  <c:v>0.08</c:v>
                </c:pt>
                <c:pt idx="6286">
                  <c:v>0.08</c:v>
                </c:pt>
                <c:pt idx="6287">
                  <c:v>0.09</c:v>
                </c:pt>
                <c:pt idx="6288">
                  <c:v>0.09</c:v>
                </c:pt>
                <c:pt idx="6289">
                  <c:v>0.09</c:v>
                </c:pt>
                <c:pt idx="6290">
                  <c:v>0.08</c:v>
                </c:pt>
                <c:pt idx="6291">
                  <c:v>0.09</c:v>
                </c:pt>
                <c:pt idx="6292">
                  <c:v>0.09</c:v>
                </c:pt>
                <c:pt idx="6293">
                  <c:v>0.09</c:v>
                </c:pt>
                <c:pt idx="6294">
                  <c:v>0.09</c:v>
                </c:pt>
                <c:pt idx="6295">
                  <c:v>0.09</c:v>
                </c:pt>
                <c:pt idx="6296">
                  <c:v>0.09</c:v>
                </c:pt>
                <c:pt idx="6297">
                  <c:v>0.09</c:v>
                </c:pt>
                <c:pt idx="6298">
                  <c:v>0.09</c:v>
                </c:pt>
                <c:pt idx="6299">
                  <c:v>0.09</c:v>
                </c:pt>
                <c:pt idx="6300">
                  <c:v>0.09</c:v>
                </c:pt>
                <c:pt idx="6301">
                  <c:v>0.09</c:v>
                </c:pt>
                <c:pt idx="6302">
                  <c:v>0.09</c:v>
                </c:pt>
                <c:pt idx="6303">
                  <c:v>0.09</c:v>
                </c:pt>
                <c:pt idx="6304">
                  <c:v>0.09</c:v>
                </c:pt>
                <c:pt idx="6305">
                  <c:v>0.09</c:v>
                </c:pt>
                <c:pt idx="6306">
                  <c:v>0.09</c:v>
                </c:pt>
                <c:pt idx="6307">
                  <c:v>0.09</c:v>
                </c:pt>
                <c:pt idx="6308">
                  <c:v>0.09</c:v>
                </c:pt>
                <c:pt idx="6309">
                  <c:v>0.09</c:v>
                </c:pt>
                <c:pt idx="6310">
                  <c:v>0.09</c:v>
                </c:pt>
                <c:pt idx="6311">
                  <c:v>0.09</c:v>
                </c:pt>
                <c:pt idx="6312">
                  <c:v>0.09</c:v>
                </c:pt>
                <c:pt idx="6313">
                  <c:v>0.09</c:v>
                </c:pt>
                <c:pt idx="6314">
                  <c:v>0.09</c:v>
                </c:pt>
                <c:pt idx="6315">
                  <c:v>0.09</c:v>
                </c:pt>
                <c:pt idx="6316">
                  <c:v>0.09</c:v>
                </c:pt>
                <c:pt idx="6317">
                  <c:v>0.09</c:v>
                </c:pt>
                <c:pt idx="6318">
                  <c:v>0.09</c:v>
                </c:pt>
                <c:pt idx="6319">
                  <c:v>0.09</c:v>
                </c:pt>
                <c:pt idx="6320">
                  <c:v>0.09</c:v>
                </c:pt>
                <c:pt idx="6321">
                  <c:v>0.09</c:v>
                </c:pt>
                <c:pt idx="6322">
                  <c:v>0.09</c:v>
                </c:pt>
                <c:pt idx="6323">
                  <c:v>0.09</c:v>
                </c:pt>
                <c:pt idx="6324">
                  <c:v>0.09</c:v>
                </c:pt>
                <c:pt idx="6325">
                  <c:v>0.09</c:v>
                </c:pt>
                <c:pt idx="6326">
                  <c:v>0.09</c:v>
                </c:pt>
                <c:pt idx="6327">
                  <c:v>0.09</c:v>
                </c:pt>
                <c:pt idx="6328">
                  <c:v>0.09</c:v>
                </c:pt>
                <c:pt idx="6329">
                  <c:v>0.09</c:v>
                </c:pt>
                <c:pt idx="6330">
                  <c:v>0.09</c:v>
                </c:pt>
                <c:pt idx="6331">
                  <c:v>0.09</c:v>
                </c:pt>
                <c:pt idx="6332">
                  <c:v>0.09</c:v>
                </c:pt>
                <c:pt idx="6333">
                  <c:v>0.09</c:v>
                </c:pt>
                <c:pt idx="6334">
                  <c:v>0.09</c:v>
                </c:pt>
                <c:pt idx="6335">
                  <c:v>0.09</c:v>
                </c:pt>
                <c:pt idx="6336">
                  <c:v>0.09</c:v>
                </c:pt>
                <c:pt idx="6337">
                  <c:v>0.09</c:v>
                </c:pt>
                <c:pt idx="6338">
                  <c:v>0.09</c:v>
                </c:pt>
                <c:pt idx="6339">
                  <c:v>0.09</c:v>
                </c:pt>
                <c:pt idx="6340">
                  <c:v>0.09</c:v>
                </c:pt>
                <c:pt idx="6341">
                  <c:v>0.09</c:v>
                </c:pt>
                <c:pt idx="6342">
                  <c:v>0.09</c:v>
                </c:pt>
                <c:pt idx="6343">
                  <c:v>0.09</c:v>
                </c:pt>
                <c:pt idx="6344">
                  <c:v>0.09</c:v>
                </c:pt>
                <c:pt idx="6345">
                  <c:v>0.09</c:v>
                </c:pt>
                <c:pt idx="6346">
                  <c:v>0.09</c:v>
                </c:pt>
                <c:pt idx="6347">
                  <c:v>0.09</c:v>
                </c:pt>
                <c:pt idx="6348">
                  <c:v>0.09</c:v>
                </c:pt>
                <c:pt idx="6349">
                  <c:v>0.09</c:v>
                </c:pt>
                <c:pt idx="6350">
                  <c:v>0.09</c:v>
                </c:pt>
                <c:pt idx="6351">
                  <c:v>0.09</c:v>
                </c:pt>
                <c:pt idx="6352">
                  <c:v>0.09</c:v>
                </c:pt>
                <c:pt idx="6353">
                  <c:v>0.09</c:v>
                </c:pt>
                <c:pt idx="6354">
                  <c:v>0.09</c:v>
                </c:pt>
                <c:pt idx="6355">
                  <c:v>0.09</c:v>
                </c:pt>
                <c:pt idx="6356">
                  <c:v>0.09</c:v>
                </c:pt>
                <c:pt idx="6357">
                  <c:v>0.09</c:v>
                </c:pt>
                <c:pt idx="6358">
                  <c:v>0.09</c:v>
                </c:pt>
                <c:pt idx="6359">
                  <c:v>0.09</c:v>
                </c:pt>
                <c:pt idx="6360">
                  <c:v>0.09</c:v>
                </c:pt>
                <c:pt idx="6361">
                  <c:v>0.09</c:v>
                </c:pt>
                <c:pt idx="6362">
                  <c:v>0.09</c:v>
                </c:pt>
                <c:pt idx="6363">
                  <c:v>0.09</c:v>
                </c:pt>
                <c:pt idx="6364">
                  <c:v>0.09</c:v>
                </c:pt>
                <c:pt idx="6365">
                  <c:v>0.09</c:v>
                </c:pt>
                <c:pt idx="6366">
                  <c:v>0.09</c:v>
                </c:pt>
                <c:pt idx="6367">
                  <c:v>0.09</c:v>
                </c:pt>
                <c:pt idx="6368">
                  <c:v>0.09</c:v>
                </c:pt>
                <c:pt idx="6369">
                  <c:v>0.09</c:v>
                </c:pt>
                <c:pt idx="6370">
                  <c:v>0.09</c:v>
                </c:pt>
                <c:pt idx="6371">
                  <c:v>0.09</c:v>
                </c:pt>
                <c:pt idx="6372">
                  <c:v>0.09</c:v>
                </c:pt>
                <c:pt idx="6373">
                  <c:v>0.09</c:v>
                </c:pt>
                <c:pt idx="6374">
                  <c:v>0.09</c:v>
                </c:pt>
                <c:pt idx="6375">
                  <c:v>0.09</c:v>
                </c:pt>
                <c:pt idx="6376">
                  <c:v>0.09</c:v>
                </c:pt>
                <c:pt idx="6377">
                  <c:v>0.09</c:v>
                </c:pt>
                <c:pt idx="6378">
                  <c:v>0.09</c:v>
                </c:pt>
                <c:pt idx="6379">
                  <c:v>0.08</c:v>
                </c:pt>
                <c:pt idx="6380">
                  <c:v>0.08</c:v>
                </c:pt>
                <c:pt idx="6381">
                  <c:v>0.08</c:v>
                </c:pt>
                <c:pt idx="6382">
                  <c:v>0.08</c:v>
                </c:pt>
                <c:pt idx="6383">
                  <c:v>0.08</c:v>
                </c:pt>
                <c:pt idx="6384">
                  <c:v>0.08</c:v>
                </c:pt>
                <c:pt idx="6385">
                  <c:v>0.08</c:v>
                </c:pt>
                <c:pt idx="6386">
                  <c:v>0.08</c:v>
                </c:pt>
                <c:pt idx="6387">
                  <c:v>0.08</c:v>
                </c:pt>
                <c:pt idx="6388">
                  <c:v>0.08</c:v>
                </c:pt>
                <c:pt idx="6389">
                  <c:v>0.08</c:v>
                </c:pt>
                <c:pt idx="6390">
                  <c:v>0.08</c:v>
                </c:pt>
                <c:pt idx="6391">
                  <c:v>0.08</c:v>
                </c:pt>
                <c:pt idx="6392">
                  <c:v>0.08</c:v>
                </c:pt>
                <c:pt idx="6393">
                  <c:v>0.08</c:v>
                </c:pt>
                <c:pt idx="6394">
                  <c:v>0.08</c:v>
                </c:pt>
                <c:pt idx="6395">
                  <c:v>0.08</c:v>
                </c:pt>
                <c:pt idx="6396">
                  <c:v>0.08</c:v>
                </c:pt>
                <c:pt idx="6397">
                  <c:v>0.08</c:v>
                </c:pt>
                <c:pt idx="6398">
                  <c:v>0.08</c:v>
                </c:pt>
                <c:pt idx="6399">
                  <c:v>0.08</c:v>
                </c:pt>
                <c:pt idx="6400">
                  <c:v>0.08</c:v>
                </c:pt>
                <c:pt idx="6401">
                  <c:v>0.08</c:v>
                </c:pt>
                <c:pt idx="6402">
                  <c:v>0.08</c:v>
                </c:pt>
                <c:pt idx="6403">
                  <c:v>0.08</c:v>
                </c:pt>
                <c:pt idx="6404">
                  <c:v>0.08</c:v>
                </c:pt>
                <c:pt idx="6405">
                  <c:v>0.08</c:v>
                </c:pt>
                <c:pt idx="6406">
                  <c:v>0.08</c:v>
                </c:pt>
                <c:pt idx="6407">
                  <c:v>0.08</c:v>
                </c:pt>
                <c:pt idx="6408">
                  <c:v>0.08</c:v>
                </c:pt>
                <c:pt idx="6409">
                  <c:v>0.08</c:v>
                </c:pt>
                <c:pt idx="6410">
                  <c:v>0.08</c:v>
                </c:pt>
                <c:pt idx="6411">
                  <c:v>0.08</c:v>
                </c:pt>
                <c:pt idx="6412">
                  <c:v>0.08</c:v>
                </c:pt>
                <c:pt idx="6413">
                  <c:v>0.08</c:v>
                </c:pt>
                <c:pt idx="6414">
                  <c:v>0.08</c:v>
                </c:pt>
                <c:pt idx="6415">
                  <c:v>0.08</c:v>
                </c:pt>
                <c:pt idx="6416">
                  <c:v>0.09</c:v>
                </c:pt>
                <c:pt idx="6417">
                  <c:v>0.09</c:v>
                </c:pt>
                <c:pt idx="6418">
                  <c:v>0.09</c:v>
                </c:pt>
                <c:pt idx="6419">
                  <c:v>0.09</c:v>
                </c:pt>
                <c:pt idx="6420">
                  <c:v>0.09</c:v>
                </c:pt>
                <c:pt idx="6421">
                  <c:v>0.09</c:v>
                </c:pt>
                <c:pt idx="6422">
                  <c:v>0.09</c:v>
                </c:pt>
                <c:pt idx="6423">
                  <c:v>0.09</c:v>
                </c:pt>
                <c:pt idx="6424">
                  <c:v>0.09</c:v>
                </c:pt>
                <c:pt idx="6425">
                  <c:v>0.09</c:v>
                </c:pt>
                <c:pt idx="6426">
                  <c:v>0.09</c:v>
                </c:pt>
                <c:pt idx="6427">
                  <c:v>0.09</c:v>
                </c:pt>
                <c:pt idx="6428">
                  <c:v>0.09</c:v>
                </c:pt>
                <c:pt idx="6429">
                  <c:v>0.09</c:v>
                </c:pt>
                <c:pt idx="6430">
                  <c:v>0.09</c:v>
                </c:pt>
                <c:pt idx="6431">
                  <c:v>0.09</c:v>
                </c:pt>
                <c:pt idx="6432">
                  <c:v>0.09</c:v>
                </c:pt>
                <c:pt idx="6433">
                  <c:v>0.09</c:v>
                </c:pt>
                <c:pt idx="6434">
                  <c:v>0.08</c:v>
                </c:pt>
                <c:pt idx="6435">
                  <c:v>0.08</c:v>
                </c:pt>
                <c:pt idx="6436">
                  <c:v>0.08</c:v>
                </c:pt>
                <c:pt idx="6437">
                  <c:v>0.08</c:v>
                </c:pt>
                <c:pt idx="6438">
                  <c:v>0.08</c:v>
                </c:pt>
                <c:pt idx="6439">
                  <c:v>0.08</c:v>
                </c:pt>
                <c:pt idx="6440">
                  <c:v>0.09</c:v>
                </c:pt>
                <c:pt idx="6441">
                  <c:v>0.09</c:v>
                </c:pt>
                <c:pt idx="6442">
                  <c:v>0.09</c:v>
                </c:pt>
                <c:pt idx="6443">
                  <c:v>0.09</c:v>
                </c:pt>
                <c:pt idx="6444">
                  <c:v>0.09</c:v>
                </c:pt>
                <c:pt idx="6445">
                  <c:v>0.09</c:v>
                </c:pt>
                <c:pt idx="6446">
                  <c:v>0.09</c:v>
                </c:pt>
                <c:pt idx="6447">
                  <c:v>0.09</c:v>
                </c:pt>
                <c:pt idx="6448">
                  <c:v>0.09</c:v>
                </c:pt>
                <c:pt idx="6449">
                  <c:v>0.09</c:v>
                </c:pt>
                <c:pt idx="6450">
                  <c:v>0.09</c:v>
                </c:pt>
                <c:pt idx="6451">
                  <c:v>0.09</c:v>
                </c:pt>
                <c:pt idx="6452">
                  <c:v>0.09</c:v>
                </c:pt>
                <c:pt idx="6453">
                  <c:v>0.09</c:v>
                </c:pt>
                <c:pt idx="6454">
                  <c:v>0.09</c:v>
                </c:pt>
                <c:pt idx="6455">
                  <c:v>0.09</c:v>
                </c:pt>
                <c:pt idx="6456">
                  <c:v>0.09</c:v>
                </c:pt>
                <c:pt idx="6457">
                  <c:v>0.09</c:v>
                </c:pt>
                <c:pt idx="6458">
                  <c:v>0.09</c:v>
                </c:pt>
                <c:pt idx="6459">
                  <c:v>0.09</c:v>
                </c:pt>
                <c:pt idx="6460">
                  <c:v>0.09</c:v>
                </c:pt>
                <c:pt idx="6461">
                  <c:v>0.09</c:v>
                </c:pt>
                <c:pt idx="6462">
                  <c:v>0.09</c:v>
                </c:pt>
                <c:pt idx="6463">
                  <c:v>0.09</c:v>
                </c:pt>
                <c:pt idx="6464">
                  <c:v>0.09</c:v>
                </c:pt>
                <c:pt idx="6465">
                  <c:v>0.09</c:v>
                </c:pt>
                <c:pt idx="6466">
                  <c:v>0.09</c:v>
                </c:pt>
                <c:pt idx="6467">
                  <c:v>0.09</c:v>
                </c:pt>
                <c:pt idx="6468">
                  <c:v>0.09</c:v>
                </c:pt>
                <c:pt idx="6469">
                  <c:v>0.09</c:v>
                </c:pt>
                <c:pt idx="6470">
                  <c:v>0.09</c:v>
                </c:pt>
                <c:pt idx="6471">
                  <c:v>0.09</c:v>
                </c:pt>
                <c:pt idx="6472">
                  <c:v>0.09</c:v>
                </c:pt>
                <c:pt idx="6473">
                  <c:v>0.09</c:v>
                </c:pt>
                <c:pt idx="6474">
                  <c:v>0.09</c:v>
                </c:pt>
                <c:pt idx="6475">
                  <c:v>0.09</c:v>
                </c:pt>
                <c:pt idx="6476">
                  <c:v>0.09</c:v>
                </c:pt>
                <c:pt idx="6477">
                  <c:v>0.09</c:v>
                </c:pt>
                <c:pt idx="6478">
                  <c:v>0.1</c:v>
                </c:pt>
                <c:pt idx="6479">
                  <c:v>0.1</c:v>
                </c:pt>
                <c:pt idx="6480">
                  <c:v>0.11</c:v>
                </c:pt>
                <c:pt idx="6481">
                  <c:v>0.11</c:v>
                </c:pt>
                <c:pt idx="6482">
                  <c:v>0.12</c:v>
                </c:pt>
                <c:pt idx="6483">
                  <c:v>0.13</c:v>
                </c:pt>
                <c:pt idx="6484">
                  <c:v>0.13</c:v>
                </c:pt>
                <c:pt idx="6485">
                  <c:v>0.14000000000000001</c:v>
                </c:pt>
                <c:pt idx="6486">
                  <c:v>0.14000000000000001</c:v>
                </c:pt>
                <c:pt idx="6487">
                  <c:v>0.13</c:v>
                </c:pt>
                <c:pt idx="6488">
                  <c:v>0.13</c:v>
                </c:pt>
                <c:pt idx="6489">
                  <c:v>0.13</c:v>
                </c:pt>
                <c:pt idx="6490">
                  <c:v>0.12</c:v>
                </c:pt>
                <c:pt idx="6491">
                  <c:v>0.12</c:v>
                </c:pt>
                <c:pt idx="6492">
                  <c:v>0.12</c:v>
                </c:pt>
                <c:pt idx="6493">
                  <c:v>0.12</c:v>
                </c:pt>
                <c:pt idx="6494">
                  <c:v>0.11</c:v>
                </c:pt>
                <c:pt idx="6495">
                  <c:v>0.11</c:v>
                </c:pt>
                <c:pt idx="6496">
                  <c:v>0.11</c:v>
                </c:pt>
                <c:pt idx="6497">
                  <c:v>0.1</c:v>
                </c:pt>
                <c:pt idx="6498">
                  <c:v>0.1</c:v>
                </c:pt>
                <c:pt idx="6499">
                  <c:v>0.1</c:v>
                </c:pt>
                <c:pt idx="6500">
                  <c:v>0.1</c:v>
                </c:pt>
                <c:pt idx="6501">
                  <c:v>0.1</c:v>
                </c:pt>
                <c:pt idx="6502">
                  <c:v>0.09</c:v>
                </c:pt>
                <c:pt idx="6503">
                  <c:v>0.09</c:v>
                </c:pt>
                <c:pt idx="6504">
                  <c:v>0.09</c:v>
                </c:pt>
                <c:pt idx="6505">
                  <c:v>0.09</c:v>
                </c:pt>
                <c:pt idx="6506">
                  <c:v>0.09</c:v>
                </c:pt>
                <c:pt idx="6507">
                  <c:v>0.09</c:v>
                </c:pt>
                <c:pt idx="6508">
                  <c:v>0.09</c:v>
                </c:pt>
                <c:pt idx="6509">
                  <c:v>0.09</c:v>
                </c:pt>
                <c:pt idx="6510">
                  <c:v>0.09</c:v>
                </c:pt>
                <c:pt idx="6511">
                  <c:v>0.09</c:v>
                </c:pt>
                <c:pt idx="6512">
                  <c:v>0.09</c:v>
                </c:pt>
                <c:pt idx="6513">
                  <c:v>0.09</c:v>
                </c:pt>
                <c:pt idx="6514">
                  <c:v>0.09</c:v>
                </c:pt>
                <c:pt idx="6515">
                  <c:v>0.09</c:v>
                </c:pt>
                <c:pt idx="6516">
                  <c:v>0.09</c:v>
                </c:pt>
                <c:pt idx="6517">
                  <c:v>0.09</c:v>
                </c:pt>
                <c:pt idx="6518">
                  <c:v>0.09</c:v>
                </c:pt>
                <c:pt idx="6519">
                  <c:v>0.09</c:v>
                </c:pt>
                <c:pt idx="6520">
                  <c:v>0.09</c:v>
                </c:pt>
                <c:pt idx="6521">
                  <c:v>0.09</c:v>
                </c:pt>
                <c:pt idx="6522">
                  <c:v>0.09</c:v>
                </c:pt>
                <c:pt idx="6523">
                  <c:v>0.09</c:v>
                </c:pt>
                <c:pt idx="6524">
                  <c:v>0.09</c:v>
                </c:pt>
                <c:pt idx="6525">
                  <c:v>0.09</c:v>
                </c:pt>
                <c:pt idx="6526">
                  <c:v>0.09</c:v>
                </c:pt>
                <c:pt idx="6527">
                  <c:v>0.09</c:v>
                </c:pt>
                <c:pt idx="6528">
                  <c:v>0.09</c:v>
                </c:pt>
                <c:pt idx="6529">
                  <c:v>0.09</c:v>
                </c:pt>
                <c:pt idx="6530">
                  <c:v>0.09</c:v>
                </c:pt>
                <c:pt idx="6531">
                  <c:v>0.09</c:v>
                </c:pt>
                <c:pt idx="6532">
                  <c:v>0.09</c:v>
                </c:pt>
                <c:pt idx="6533">
                  <c:v>0.09</c:v>
                </c:pt>
                <c:pt idx="6534">
                  <c:v>0.09</c:v>
                </c:pt>
                <c:pt idx="6535">
                  <c:v>0.09</c:v>
                </c:pt>
                <c:pt idx="6536">
                  <c:v>0.09</c:v>
                </c:pt>
                <c:pt idx="6537">
                  <c:v>0.09</c:v>
                </c:pt>
                <c:pt idx="6538">
                  <c:v>0.09</c:v>
                </c:pt>
                <c:pt idx="6539">
                  <c:v>0.09</c:v>
                </c:pt>
                <c:pt idx="6540">
                  <c:v>0.09</c:v>
                </c:pt>
                <c:pt idx="6541">
                  <c:v>0.09</c:v>
                </c:pt>
                <c:pt idx="6542">
                  <c:v>0.09</c:v>
                </c:pt>
                <c:pt idx="6543">
                  <c:v>0.09</c:v>
                </c:pt>
                <c:pt idx="6544">
                  <c:v>0.09</c:v>
                </c:pt>
                <c:pt idx="6545">
                  <c:v>0.09</c:v>
                </c:pt>
                <c:pt idx="6546">
                  <c:v>0.09</c:v>
                </c:pt>
                <c:pt idx="6547">
                  <c:v>0.09</c:v>
                </c:pt>
                <c:pt idx="6548">
                  <c:v>0.09</c:v>
                </c:pt>
                <c:pt idx="6549">
                  <c:v>0.09</c:v>
                </c:pt>
                <c:pt idx="6550">
                  <c:v>0.09</c:v>
                </c:pt>
                <c:pt idx="6551">
                  <c:v>0.09</c:v>
                </c:pt>
                <c:pt idx="6552">
                  <c:v>0.09</c:v>
                </c:pt>
                <c:pt idx="6553">
                  <c:v>0.09</c:v>
                </c:pt>
                <c:pt idx="6554">
                  <c:v>0.09</c:v>
                </c:pt>
                <c:pt idx="6555">
                  <c:v>0.09</c:v>
                </c:pt>
                <c:pt idx="6556">
                  <c:v>0.09</c:v>
                </c:pt>
                <c:pt idx="6557">
                  <c:v>0.09</c:v>
                </c:pt>
                <c:pt idx="6558">
                  <c:v>0.09</c:v>
                </c:pt>
                <c:pt idx="6559">
                  <c:v>0.09</c:v>
                </c:pt>
                <c:pt idx="6560">
                  <c:v>0.09</c:v>
                </c:pt>
                <c:pt idx="6561">
                  <c:v>0.09</c:v>
                </c:pt>
                <c:pt idx="6562">
                  <c:v>0.09</c:v>
                </c:pt>
                <c:pt idx="6563">
                  <c:v>0.09</c:v>
                </c:pt>
                <c:pt idx="6564">
                  <c:v>0.09</c:v>
                </c:pt>
                <c:pt idx="6565">
                  <c:v>0.09</c:v>
                </c:pt>
                <c:pt idx="6566">
                  <c:v>0.09</c:v>
                </c:pt>
                <c:pt idx="6567">
                  <c:v>0.09</c:v>
                </c:pt>
                <c:pt idx="6568">
                  <c:v>0.09</c:v>
                </c:pt>
                <c:pt idx="6569">
                  <c:v>0.09</c:v>
                </c:pt>
                <c:pt idx="6570">
                  <c:v>0.09</c:v>
                </c:pt>
                <c:pt idx="6571">
                  <c:v>0.09</c:v>
                </c:pt>
                <c:pt idx="6572">
                  <c:v>0.09</c:v>
                </c:pt>
                <c:pt idx="6573">
                  <c:v>0.09</c:v>
                </c:pt>
                <c:pt idx="6574">
                  <c:v>0.09</c:v>
                </c:pt>
                <c:pt idx="6575">
                  <c:v>0.09</c:v>
                </c:pt>
                <c:pt idx="6576">
                  <c:v>0.09</c:v>
                </c:pt>
                <c:pt idx="6577">
                  <c:v>0.09</c:v>
                </c:pt>
                <c:pt idx="6578">
                  <c:v>0.09</c:v>
                </c:pt>
                <c:pt idx="6579">
                  <c:v>0.09</c:v>
                </c:pt>
                <c:pt idx="6580">
                  <c:v>0.09</c:v>
                </c:pt>
                <c:pt idx="6581">
                  <c:v>0.09</c:v>
                </c:pt>
                <c:pt idx="6582">
                  <c:v>0.09</c:v>
                </c:pt>
                <c:pt idx="6583">
                  <c:v>0.09</c:v>
                </c:pt>
                <c:pt idx="6584">
                  <c:v>0.09</c:v>
                </c:pt>
                <c:pt idx="6585">
                  <c:v>0.09</c:v>
                </c:pt>
                <c:pt idx="6586">
                  <c:v>0.09</c:v>
                </c:pt>
                <c:pt idx="6587">
                  <c:v>0.09</c:v>
                </c:pt>
                <c:pt idx="6588">
                  <c:v>0.09</c:v>
                </c:pt>
                <c:pt idx="6589">
                  <c:v>0.09</c:v>
                </c:pt>
                <c:pt idx="6590">
                  <c:v>0.09</c:v>
                </c:pt>
                <c:pt idx="6591">
                  <c:v>0.09</c:v>
                </c:pt>
                <c:pt idx="6592">
                  <c:v>0.09</c:v>
                </c:pt>
                <c:pt idx="6593">
                  <c:v>0.09</c:v>
                </c:pt>
                <c:pt idx="6594">
                  <c:v>0.09</c:v>
                </c:pt>
                <c:pt idx="6595">
                  <c:v>0.09</c:v>
                </c:pt>
                <c:pt idx="6596">
                  <c:v>0.09</c:v>
                </c:pt>
                <c:pt idx="6597">
                  <c:v>0.09</c:v>
                </c:pt>
                <c:pt idx="6598">
                  <c:v>0.09</c:v>
                </c:pt>
                <c:pt idx="6599">
                  <c:v>0.09</c:v>
                </c:pt>
                <c:pt idx="6600">
                  <c:v>0.09</c:v>
                </c:pt>
                <c:pt idx="6601">
                  <c:v>0.09</c:v>
                </c:pt>
                <c:pt idx="6602">
                  <c:v>0.09</c:v>
                </c:pt>
                <c:pt idx="6603">
                  <c:v>0.09</c:v>
                </c:pt>
                <c:pt idx="6604">
                  <c:v>0.09</c:v>
                </c:pt>
                <c:pt idx="6605">
                  <c:v>0.09</c:v>
                </c:pt>
                <c:pt idx="6606">
                  <c:v>0.09</c:v>
                </c:pt>
                <c:pt idx="6607">
                  <c:v>0.09</c:v>
                </c:pt>
                <c:pt idx="6608">
                  <c:v>0.09</c:v>
                </c:pt>
                <c:pt idx="6609">
                  <c:v>0.09</c:v>
                </c:pt>
                <c:pt idx="6610">
                  <c:v>0.09</c:v>
                </c:pt>
                <c:pt idx="6611">
                  <c:v>0.09</c:v>
                </c:pt>
                <c:pt idx="6612">
                  <c:v>0.09</c:v>
                </c:pt>
                <c:pt idx="6613">
                  <c:v>0.09</c:v>
                </c:pt>
                <c:pt idx="6614">
                  <c:v>0.09</c:v>
                </c:pt>
                <c:pt idx="6615">
                  <c:v>0.09</c:v>
                </c:pt>
                <c:pt idx="6616">
                  <c:v>0.09</c:v>
                </c:pt>
                <c:pt idx="6617">
                  <c:v>0.09</c:v>
                </c:pt>
                <c:pt idx="6618">
                  <c:v>0.09</c:v>
                </c:pt>
                <c:pt idx="6619">
                  <c:v>0.09</c:v>
                </c:pt>
                <c:pt idx="6620">
                  <c:v>0.09</c:v>
                </c:pt>
                <c:pt idx="6621">
                  <c:v>0.09</c:v>
                </c:pt>
                <c:pt idx="6622">
                  <c:v>0.09</c:v>
                </c:pt>
                <c:pt idx="6623">
                  <c:v>0.09</c:v>
                </c:pt>
                <c:pt idx="6624">
                  <c:v>0.09</c:v>
                </c:pt>
                <c:pt idx="6625">
                  <c:v>0.09</c:v>
                </c:pt>
                <c:pt idx="6626">
                  <c:v>0.09</c:v>
                </c:pt>
                <c:pt idx="6627">
                  <c:v>0.09</c:v>
                </c:pt>
                <c:pt idx="6628">
                  <c:v>0.09</c:v>
                </c:pt>
                <c:pt idx="6629">
                  <c:v>0.09</c:v>
                </c:pt>
                <c:pt idx="6630">
                  <c:v>0.09</c:v>
                </c:pt>
                <c:pt idx="6631">
                  <c:v>0.09</c:v>
                </c:pt>
                <c:pt idx="6632">
                  <c:v>0.09</c:v>
                </c:pt>
                <c:pt idx="6633">
                  <c:v>0.09</c:v>
                </c:pt>
                <c:pt idx="6634">
                  <c:v>0.09</c:v>
                </c:pt>
                <c:pt idx="6635">
                  <c:v>0.09</c:v>
                </c:pt>
                <c:pt idx="6636">
                  <c:v>0.09</c:v>
                </c:pt>
                <c:pt idx="6637">
                  <c:v>0.09</c:v>
                </c:pt>
                <c:pt idx="6638">
                  <c:v>0.09</c:v>
                </c:pt>
                <c:pt idx="6639">
                  <c:v>0.09</c:v>
                </c:pt>
                <c:pt idx="6640">
                  <c:v>0.09</c:v>
                </c:pt>
                <c:pt idx="6641">
                  <c:v>0.09</c:v>
                </c:pt>
                <c:pt idx="6642">
                  <c:v>0.09</c:v>
                </c:pt>
                <c:pt idx="6643">
                  <c:v>0.09</c:v>
                </c:pt>
                <c:pt idx="6644">
                  <c:v>0.09</c:v>
                </c:pt>
                <c:pt idx="6645">
                  <c:v>0.09</c:v>
                </c:pt>
                <c:pt idx="6646">
                  <c:v>0.09</c:v>
                </c:pt>
                <c:pt idx="6647">
                  <c:v>0.09</c:v>
                </c:pt>
                <c:pt idx="6648">
                  <c:v>0.09</c:v>
                </c:pt>
                <c:pt idx="6649">
                  <c:v>0.09</c:v>
                </c:pt>
                <c:pt idx="6650">
                  <c:v>0.09</c:v>
                </c:pt>
                <c:pt idx="6651">
                  <c:v>0.09</c:v>
                </c:pt>
                <c:pt idx="6652">
                  <c:v>0.09</c:v>
                </c:pt>
                <c:pt idx="6653">
                  <c:v>0.09</c:v>
                </c:pt>
                <c:pt idx="6654">
                  <c:v>0.09</c:v>
                </c:pt>
                <c:pt idx="6655">
                  <c:v>0.09</c:v>
                </c:pt>
                <c:pt idx="6656">
                  <c:v>0.09</c:v>
                </c:pt>
                <c:pt idx="6657">
                  <c:v>0.09</c:v>
                </c:pt>
                <c:pt idx="6658">
                  <c:v>0.09</c:v>
                </c:pt>
                <c:pt idx="6659">
                  <c:v>0.09</c:v>
                </c:pt>
                <c:pt idx="6660">
                  <c:v>0.09</c:v>
                </c:pt>
                <c:pt idx="6661">
                  <c:v>0.09</c:v>
                </c:pt>
                <c:pt idx="6662">
                  <c:v>0.09</c:v>
                </c:pt>
                <c:pt idx="6663">
                  <c:v>0.09</c:v>
                </c:pt>
                <c:pt idx="6664">
                  <c:v>0.09</c:v>
                </c:pt>
                <c:pt idx="6665">
                  <c:v>0.09</c:v>
                </c:pt>
                <c:pt idx="6666">
                  <c:v>0.09</c:v>
                </c:pt>
                <c:pt idx="6667">
                  <c:v>0.09</c:v>
                </c:pt>
                <c:pt idx="6668">
                  <c:v>0.09</c:v>
                </c:pt>
                <c:pt idx="6669">
                  <c:v>0.09</c:v>
                </c:pt>
                <c:pt idx="6670">
                  <c:v>0.09</c:v>
                </c:pt>
                <c:pt idx="6671">
                  <c:v>0.09</c:v>
                </c:pt>
                <c:pt idx="6672">
                  <c:v>0.09</c:v>
                </c:pt>
                <c:pt idx="6673">
                  <c:v>0.09</c:v>
                </c:pt>
                <c:pt idx="6674">
                  <c:v>0.09</c:v>
                </c:pt>
                <c:pt idx="6675">
                  <c:v>0.09</c:v>
                </c:pt>
                <c:pt idx="6676">
                  <c:v>0.09</c:v>
                </c:pt>
                <c:pt idx="6677">
                  <c:v>0.09</c:v>
                </c:pt>
                <c:pt idx="6678">
                  <c:v>0.09</c:v>
                </c:pt>
                <c:pt idx="6679">
                  <c:v>0.09</c:v>
                </c:pt>
                <c:pt idx="6680">
                  <c:v>0.09</c:v>
                </c:pt>
                <c:pt idx="6681">
                  <c:v>0.09</c:v>
                </c:pt>
                <c:pt idx="6682">
                  <c:v>0.09</c:v>
                </c:pt>
                <c:pt idx="6683">
                  <c:v>0.09</c:v>
                </c:pt>
                <c:pt idx="6684">
                  <c:v>0.09</c:v>
                </c:pt>
                <c:pt idx="6685">
                  <c:v>0.09</c:v>
                </c:pt>
                <c:pt idx="6686">
                  <c:v>0.09</c:v>
                </c:pt>
                <c:pt idx="6687">
                  <c:v>0.09</c:v>
                </c:pt>
                <c:pt idx="6688">
                  <c:v>0.09</c:v>
                </c:pt>
                <c:pt idx="6689">
                  <c:v>0.09</c:v>
                </c:pt>
                <c:pt idx="6690">
                  <c:v>0.09</c:v>
                </c:pt>
                <c:pt idx="6691">
                  <c:v>0.09</c:v>
                </c:pt>
                <c:pt idx="6692">
                  <c:v>0.09</c:v>
                </c:pt>
                <c:pt idx="6693">
                  <c:v>0.09</c:v>
                </c:pt>
                <c:pt idx="6694">
                  <c:v>0.09</c:v>
                </c:pt>
                <c:pt idx="6695">
                  <c:v>0.09</c:v>
                </c:pt>
                <c:pt idx="6696">
                  <c:v>0.09</c:v>
                </c:pt>
                <c:pt idx="6697">
                  <c:v>0.09</c:v>
                </c:pt>
                <c:pt idx="6698">
                  <c:v>0.09</c:v>
                </c:pt>
                <c:pt idx="6699">
                  <c:v>0.09</c:v>
                </c:pt>
                <c:pt idx="6700">
                  <c:v>0.09</c:v>
                </c:pt>
                <c:pt idx="6701">
                  <c:v>0.09</c:v>
                </c:pt>
                <c:pt idx="6702">
                  <c:v>0.09</c:v>
                </c:pt>
                <c:pt idx="6703">
                  <c:v>0.09</c:v>
                </c:pt>
                <c:pt idx="6704">
                  <c:v>0.09</c:v>
                </c:pt>
                <c:pt idx="6705">
                  <c:v>0.09</c:v>
                </c:pt>
                <c:pt idx="6706">
                  <c:v>0.09</c:v>
                </c:pt>
                <c:pt idx="6707">
                  <c:v>0.09</c:v>
                </c:pt>
                <c:pt idx="6708">
                  <c:v>0.09</c:v>
                </c:pt>
                <c:pt idx="6709">
                  <c:v>0.09</c:v>
                </c:pt>
                <c:pt idx="6710">
                  <c:v>0.09</c:v>
                </c:pt>
                <c:pt idx="6711">
                  <c:v>0.09</c:v>
                </c:pt>
                <c:pt idx="6712">
                  <c:v>0.09</c:v>
                </c:pt>
                <c:pt idx="6713">
                  <c:v>0.09</c:v>
                </c:pt>
                <c:pt idx="6714">
                  <c:v>0.09</c:v>
                </c:pt>
                <c:pt idx="6715">
                  <c:v>0.09</c:v>
                </c:pt>
                <c:pt idx="6716">
                  <c:v>0.09</c:v>
                </c:pt>
                <c:pt idx="6717">
                  <c:v>0.09</c:v>
                </c:pt>
                <c:pt idx="6718">
                  <c:v>0.09</c:v>
                </c:pt>
                <c:pt idx="6719">
                  <c:v>0.09</c:v>
                </c:pt>
                <c:pt idx="6720">
                  <c:v>0.09</c:v>
                </c:pt>
                <c:pt idx="6721">
                  <c:v>0.09</c:v>
                </c:pt>
                <c:pt idx="6722">
                  <c:v>0.09</c:v>
                </c:pt>
                <c:pt idx="6723">
                  <c:v>0.09</c:v>
                </c:pt>
                <c:pt idx="6724">
                  <c:v>0.09</c:v>
                </c:pt>
                <c:pt idx="6725">
                  <c:v>0.09</c:v>
                </c:pt>
                <c:pt idx="6726">
                  <c:v>0.09</c:v>
                </c:pt>
                <c:pt idx="6727">
                  <c:v>0.09</c:v>
                </c:pt>
                <c:pt idx="6728">
                  <c:v>0.09</c:v>
                </c:pt>
                <c:pt idx="6729">
                  <c:v>0.09</c:v>
                </c:pt>
                <c:pt idx="6730">
                  <c:v>0.09</c:v>
                </c:pt>
                <c:pt idx="6731">
                  <c:v>0.09</c:v>
                </c:pt>
                <c:pt idx="6732">
                  <c:v>0.09</c:v>
                </c:pt>
                <c:pt idx="6733">
                  <c:v>0.09</c:v>
                </c:pt>
                <c:pt idx="6734">
                  <c:v>0.09</c:v>
                </c:pt>
                <c:pt idx="6735">
                  <c:v>0.09</c:v>
                </c:pt>
                <c:pt idx="6736">
                  <c:v>0.09</c:v>
                </c:pt>
                <c:pt idx="6737">
                  <c:v>0.09</c:v>
                </c:pt>
                <c:pt idx="6738">
                  <c:v>0.09</c:v>
                </c:pt>
                <c:pt idx="6739">
                  <c:v>0.09</c:v>
                </c:pt>
                <c:pt idx="6740">
                  <c:v>0.09</c:v>
                </c:pt>
                <c:pt idx="6741">
                  <c:v>0.09</c:v>
                </c:pt>
                <c:pt idx="6742">
                  <c:v>0.09</c:v>
                </c:pt>
                <c:pt idx="6743">
                  <c:v>0.09</c:v>
                </c:pt>
                <c:pt idx="6744">
                  <c:v>0.09</c:v>
                </c:pt>
                <c:pt idx="6745">
                  <c:v>0.09</c:v>
                </c:pt>
                <c:pt idx="6746">
                  <c:v>0.09</c:v>
                </c:pt>
                <c:pt idx="6747">
                  <c:v>0.09</c:v>
                </c:pt>
                <c:pt idx="6748">
                  <c:v>0.09</c:v>
                </c:pt>
                <c:pt idx="6749">
                  <c:v>0.09</c:v>
                </c:pt>
                <c:pt idx="6750">
                  <c:v>0.08</c:v>
                </c:pt>
                <c:pt idx="6751">
                  <c:v>0.08</c:v>
                </c:pt>
                <c:pt idx="6752">
                  <c:v>0.08</c:v>
                </c:pt>
                <c:pt idx="6753">
                  <c:v>0.08</c:v>
                </c:pt>
                <c:pt idx="6754">
                  <c:v>0.08</c:v>
                </c:pt>
                <c:pt idx="6755">
                  <c:v>0.08</c:v>
                </c:pt>
                <c:pt idx="6756">
                  <c:v>0.08</c:v>
                </c:pt>
                <c:pt idx="6757">
                  <c:v>0.08</c:v>
                </c:pt>
                <c:pt idx="6758">
                  <c:v>0.08</c:v>
                </c:pt>
                <c:pt idx="6759">
                  <c:v>0.08</c:v>
                </c:pt>
                <c:pt idx="6760">
                  <c:v>0.08</c:v>
                </c:pt>
                <c:pt idx="6761">
                  <c:v>0.08</c:v>
                </c:pt>
                <c:pt idx="6762">
                  <c:v>0.08</c:v>
                </c:pt>
                <c:pt idx="6763">
                  <c:v>0.08</c:v>
                </c:pt>
                <c:pt idx="6764">
                  <c:v>0.08</c:v>
                </c:pt>
                <c:pt idx="6765">
                  <c:v>0.08</c:v>
                </c:pt>
                <c:pt idx="6766">
                  <c:v>0.08</c:v>
                </c:pt>
                <c:pt idx="6767">
                  <c:v>0.08</c:v>
                </c:pt>
                <c:pt idx="6768">
                  <c:v>0.08</c:v>
                </c:pt>
                <c:pt idx="6769">
                  <c:v>0.08</c:v>
                </c:pt>
                <c:pt idx="6770">
                  <c:v>0.08</c:v>
                </c:pt>
                <c:pt idx="6771">
                  <c:v>0.08</c:v>
                </c:pt>
                <c:pt idx="6772">
                  <c:v>0.08</c:v>
                </c:pt>
                <c:pt idx="6773">
                  <c:v>0.08</c:v>
                </c:pt>
                <c:pt idx="6774">
                  <c:v>0.08</c:v>
                </c:pt>
                <c:pt idx="6775">
                  <c:v>0.09</c:v>
                </c:pt>
                <c:pt idx="6776">
                  <c:v>0.09</c:v>
                </c:pt>
                <c:pt idx="6777">
                  <c:v>0.09</c:v>
                </c:pt>
                <c:pt idx="6778">
                  <c:v>0.09</c:v>
                </c:pt>
                <c:pt idx="6779">
                  <c:v>0.09</c:v>
                </c:pt>
                <c:pt idx="6780">
                  <c:v>0.09</c:v>
                </c:pt>
                <c:pt idx="6781">
                  <c:v>0.09</c:v>
                </c:pt>
                <c:pt idx="6782">
                  <c:v>0.09</c:v>
                </c:pt>
                <c:pt idx="6783">
                  <c:v>0.08</c:v>
                </c:pt>
                <c:pt idx="6784">
                  <c:v>0.08</c:v>
                </c:pt>
                <c:pt idx="6785">
                  <c:v>0.08</c:v>
                </c:pt>
                <c:pt idx="6786">
                  <c:v>0.08</c:v>
                </c:pt>
                <c:pt idx="6787">
                  <c:v>0.08</c:v>
                </c:pt>
                <c:pt idx="6788">
                  <c:v>0.08</c:v>
                </c:pt>
                <c:pt idx="6789">
                  <c:v>0.08</c:v>
                </c:pt>
                <c:pt idx="6790">
                  <c:v>0.08</c:v>
                </c:pt>
                <c:pt idx="6791">
                  <c:v>0.08</c:v>
                </c:pt>
                <c:pt idx="6792">
                  <c:v>0.09</c:v>
                </c:pt>
                <c:pt idx="6793">
                  <c:v>0.09</c:v>
                </c:pt>
                <c:pt idx="6794">
                  <c:v>0.09</c:v>
                </c:pt>
                <c:pt idx="6795">
                  <c:v>0.09</c:v>
                </c:pt>
                <c:pt idx="6796">
                  <c:v>0.09</c:v>
                </c:pt>
                <c:pt idx="6797">
                  <c:v>0.09</c:v>
                </c:pt>
                <c:pt idx="6798">
                  <c:v>0.09</c:v>
                </c:pt>
                <c:pt idx="6799">
                  <c:v>0.09</c:v>
                </c:pt>
                <c:pt idx="6800">
                  <c:v>0.09</c:v>
                </c:pt>
                <c:pt idx="6801">
                  <c:v>0.09</c:v>
                </c:pt>
                <c:pt idx="6802">
                  <c:v>0.09</c:v>
                </c:pt>
                <c:pt idx="6803">
                  <c:v>0.09</c:v>
                </c:pt>
                <c:pt idx="6804">
                  <c:v>0.09</c:v>
                </c:pt>
                <c:pt idx="6805">
                  <c:v>0.09</c:v>
                </c:pt>
                <c:pt idx="6806">
                  <c:v>0.09</c:v>
                </c:pt>
                <c:pt idx="6807">
                  <c:v>0.09</c:v>
                </c:pt>
                <c:pt idx="6808">
                  <c:v>0.09</c:v>
                </c:pt>
                <c:pt idx="6809">
                  <c:v>0.09</c:v>
                </c:pt>
                <c:pt idx="6810">
                  <c:v>0.09</c:v>
                </c:pt>
                <c:pt idx="6811">
                  <c:v>0.09</c:v>
                </c:pt>
                <c:pt idx="6812">
                  <c:v>0.09</c:v>
                </c:pt>
                <c:pt idx="6813">
                  <c:v>0.09</c:v>
                </c:pt>
                <c:pt idx="6814">
                  <c:v>0.09</c:v>
                </c:pt>
                <c:pt idx="6815">
                  <c:v>0.09</c:v>
                </c:pt>
                <c:pt idx="6816">
                  <c:v>0.09</c:v>
                </c:pt>
                <c:pt idx="6817">
                  <c:v>0.09</c:v>
                </c:pt>
                <c:pt idx="6818">
                  <c:v>0.09</c:v>
                </c:pt>
                <c:pt idx="6819">
                  <c:v>0.09</c:v>
                </c:pt>
                <c:pt idx="6820">
                  <c:v>0.09</c:v>
                </c:pt>
                <c:pt idx="6821">
                  <c:v>0.09</c:v>
                </c:pt>
                <c:pt idx="6822">
                  <c:v>0.09</c:v>
                </c:pt>
                <c:pt idx="6823">
                  <c:v>0.09</c:v>
                </c:pt>
                <c:pt idx="6824">
                  <c:v>0.09</c:v>
                </c:pt>
                <c:pt idx="6825">
                  <c:v>0.09</c:v>
                </c:pt>
                <c:pt idx="6826">
                  <c:v>0.09</c:v>
                </c:pt>
                <c:pt idx="6827">
                  <c:v>0.09</c:v>
                </c:pt>
                <c:pt idx="6828">
                  <c:v>0.09</c:v>
                </c:pt>
                <c:pt idx="6829">
                  <c:v>0.09</c:v>
                </c:pt>
                <c:pt idx="6830">
                  <c:v>0.09</c:v>
                </c:pt>
                <c:pt idx="6831">
                  <c:v>0.09</c:v>
                </c:pt>
                <c:pt idx="6832">
                  <c:v>0.09</c:v>
                </c:pt>
                <c:pt idx="6833">
                  <c:v>0.09</c:v>
                </c:pt>
                <c:pt idx="6834">
                  <c:v>0.09</c:v>
                </c:pt>
                <c:pt idx="6835">
                  <c:v>0.09</c:v>
                </c:pt>
                <c:pt idx="6836">
                  <c:v>0.09</c:v>
                </c:pt>
                <c:pt idx="6837">
                  <c:v>0.09</c:v>
                </c:pt>
                <c:pt idx="6838">
                  <c:v>0.09</c:v>
                </c:pt>
                <c:pt idx="6839">
                  <c:v>0.09</c:v>
                </c:pt>
                <c:pt idx="6840">
                  <c:v>0.09</c:v>
                </c:pt>
                <c:pt idx="6841">
                  <c:v>0.09</c:v>
                </c:pt>
                <c:pt idx="6842">
                  <c:v>0.09</c:v>
                </c:pt>
                <c:pt idx="6843">
                  <c:v>0.09</c:v>
                </c:pt>
                <c:pt idx="6844">
                  <c:v>0.09</c:v>
                </c:pt>
                <c:pt idx="6845">
                  <c:v>0.09</c:v>
                </c:pt>
                <c:pt idx="6846">
                  <c:v>0.09</c:v>
                </c:pt>
                <c:pt idx="6847">
                  <c:v>0.09</c:v>
                </c:pt>
                <c:pt idx="6848">
                  <c:v>0.09</c:v>
                </c:pt>
                <c:pt idx="6849">
                  <c:v>0.09</c:v>
                </c:pt>
                <c:pt idx="6850">
                  <c:v>0.09</c:v>
                </c:pt>
                <c:pt idx="6851">
                  <c:v>0.09</c:v>
                </c:pt>
                <c:pt idx="6852">
                  <c:v>0.09</c:v>
                </c:pt>
                <c:pt idx="6853">
                  <c:v>0.09</c:v>
                </c:pt>
                <c:pt idx="6854">
                  <c:v>0.09</c:v>
                </c:pt>
                <c:pt idx="6855">
                  <c:v>0.09</c:v>
                </c:pt>
                <c:pt idx="6856">
                  <c:v>0.09</c:v>
                </c:pt>
                <c:pt idx="6857">
                  <c:v>0.09</c:v>
                </c:pt>
                <c:pt idx="6858">
                  <c:v>0.09</c:v>
                </c:pt>
                <c:pt idx="6859">
                  <c:v>0.09</c:v>
                </c:pt>
                <c:pt idx="6860">
                  <c:v>0.09</c:v>
                </c:pt>
                <c:pt idx="6861">
                  <c:v>0.09</c:v>
                </c:pt>
                <c:pt idx="6862">
                  <c:v>0.09</c:v>
                </c:pt>
                <c:pt idx="6863">
                  <c:v>0.09</c:v>
                </c:pt>
                <c:pt idx="6864">
                  <c:v>0.09</c:v>
                </c:pt>
                <c:pt idx="6865">
                  <c:v>0.09</c:v>
                </c:pt>
                <c:pt idx="6866">
                  <c:v>0.09</c:v>
                </c:pt>
                <c:pt idx="6867">
                  <c:v>0.09</c:v>
                </c:pt>
                <c:pt idx="6868">
                  <c:v>0.09</c:v>
                </c:pt>
                <c:pt idx="6869">
                  <c:v>0.09</c:v>
                </c:pt>
                <c:pt idx="6870">
                  <c:v>0.09</c:v>
                </c:pt>
                <c:pt idx="6871">
                  <c:v>0.09</c:v>
                </c:pt>
                <c:pt idx="6872">
                  <c:v>0.09</c:v>
                </c:pt>
                <c:pt idx="6873">
                  <c:v>0.09</c:v>
                </c:pt>
                <c:pt idx="6874">
                  <c:v>0.09</c:v>
                </c:pt>
                <c:pt idx="6875">
                  <c:v>0.09</c:v>
                </c:pt>
                <c:pt idx="6876">
                  <c:v>0.09</c:v>
                </c:pt>
                <c:pt idx="6877">
                  <c:v>0.09</c:v>
                </c:pt>
                <c:pt idx="6878">
                  <c:v>0.09</c:v>
                </c:pt>
                <c:pt idx="6879">
                  <c:v>0.09</c:v>
                </c:pt>
                <c:pt idx="6880">
                  <c:v>0.09</c:v>
                </c:pt>
                <c:pt idx="6881">
                  <c:v>0.09</c:v>
                </c:pt>
                <c:pt idx="6882">
                  <c:v>0.09</c:v>
                </c:pt>
                <c:pt idx="6883">
                  <c:v>0.09</c:v>
                </c:pt>
                <c:pt idx="6884">
                  <c:v>0.09</c:v>
                </c:pt>
                <c:pt idx="6885">
                  <c:v>0.09</c:v>
                </c:pt>
                <c:pt idx="6886">
                  <c:v>0.09</c:v>
                </c:pt>
                <c:pt idx="6887">
                  <c:v>0.09</c:v>
                </c:pt>
                <c:pt idx="6888">
                  <c:v>0.09</c:v>
                </c:pt>
                <c:pt idx="6889">
                  <c:v>0.09</c:v>
                </c:pt>
                <c:pt idx="6890">
                  <c:v>0.09</c:v>
                </c:pt>
                <c:pt idx="6891">
                  <c:v>0.09</c:v>
                </c:pt>
                <c:pt idx="6892">
                  <c:v>0.09</c:v>
                </c:pt>
                <c:pt idx="6893">
                  <c:v>0.09</c:v>
                </c:pt>
                <c:pt idx="6894">
                  <c:v>0.09</c:v>
                </c:pt>
                <c:pt idx="6895">
                  <c:v>0.09</c:v>
                </c:pt>
                <c:pt idx="6896">
                  <c:v>0.09</c:v>
                </c:pt>
                <c:pt idx="6897">
                  <c:v>0.09</c:v>
                </c:pt>
                <c:pt idx="6898">
                  <c:v>0.09</c:v>
                </c:pt>
                <c:pt idx="6899">
                  <c:v>0.09</c:v>
                </c:pt>
                <c:pt idx="6900">
                  <c:v>0.09</c:v>
                </c:pt>
                <c:pt idx="6901">
                  <c:v>0.09</c:v>
                </c:pt>
                <c:pt idx="6902">
                  <c:v>0.09</c:v>
                </c:pt>
                <c:pt idx="6903">
                  <c:v>0.09</c:v>
                </c:pt>
                <c:pt idx="6904">
                  <c:v>0.09</c:v>
                </c:pt>
                <c:pt idx="6905">
                  <c:v>0.09</c:v>
                </c:pt>
                <c:pt idx="6906">
                  <c:v>0.09</c:v>
                </c:pt>
                <c:pt idx="6907">
                  <c:v>0.09</c:v>
                </c:pt>
                <c:pt idx="6908">
                  <c:v>0.09</c:v>
                </c:pt>
                <c:pt idx="6909">
                  <c:v>0.09</c:v>
                </c:pt>
                <c:pt idx="6910">
                  <c:v>0.09</c:v>
                </c:pt>
                <c:pt idx="6911">
                  <c:v>0.09</c:v>
                </c:pt>
                <c:pt idx="6912">
                  <c:v>0.09</c:v>
                </c:pt>
                <c:pt idx="6913">
                  <c:v>0.09</c:v>
                </c:pt>
                <c:pt idx="6914">
                  <c:v>0.09</c:v>
                </c:pt>
                <c:pt idx="6915">
                  <c:v>0.09</c:v>
                </c:pt>
                <c:pt idx="6916">
                  <c:v>0.09</c:v>
                </c:pt>
                <c:pt idx="6917">
                  <c:v>0.09</c:v>
                </c:pt>
                <c:pt idx="6918">
                  <c:v>0.09</c:v>
                </c:pt>
                <c:pt idx="6919">
                  <c:v>0.09</c:v>
                </c:pt>
                <c:pt idx="6920">
                  <c:v>0.09</c:v>
                </c:pt>
                <c:pt idx="6921">
                  <c:v>0.09</c:v>
                </c:pt>
                <c:pt idx="6922">
                  <c:v>0.09</c:v>
                </c:pt>
                <c:pt idx="6923">
                  <c:v>0.09</c:v>
                </c:pt>
                <c:pt idx="6924">
                  <c:v>0.09</c:v>
                </c:pt>
                <c:pt idx="6925">
                  <c:v>0.09</c:v>
                </c:pt>
                <c:pt idx="6926">
                  <c:v>0.09</c:v>
                </c:pt>
                <c:pt idx="6927">
                  <c:v>0.09</c:v>
                </c:pt>
                <c:pt idx="6928">
                  <c:v>0.09</c:v>
                </c:pt>
                <c:pt idx="6929">
                  <c:v>0.09</c:v>
                </c:pt>
                <c:pt idx="6930">
                  <c:v>0.09</c:v>
                </c:pt>
                <c:pt idx="6931">
                  <c:v>0.09</c:v>
                </c:pt>
                <c:pt idx="6932">
                  <c:v>0.09</c:v>
                </c:pt>
                <c:pt idx="6933">
                  <c:v>0.09</c:v>
                </c:pt>
                <c:pt idx="6934">
                  <c:v>0.09</c:v>
                </c:pt>
                <c:pt idx="6935">
                  <c:v>0.09</c:v>
                </c:pt>
                <c:pt idx="6936">
                  <c:v>0.09</c:v>
                </c:pt>
                <c:pt idx="6937">
                  <c:v>0.09</c:v>
                </c:pt>
                <c:pt idx="6938">
                  <c:v>0.09</c:v>
                </c:pt>
                <c:pt idx="6939">
                  <c:v>0.09</c:v>
                </c:pt>
                <c:pt idx="6940">
                  <c:v>0.09</c:v>
                </c:pt>
                <c:pt idx="6941">
                  <c:v>0.09</c:v>
                </c:pt>
                <c:pt idx="6942">
                  <c:v>0.09</c:v>
                </c:pt>
                <c:pt idx="6943">
                  <c:v>0.09</c:v>
                </c:pt>
                <c:pt idx="6944">
                  <c:v>0.09</c:v>
                </c:pt>
                <c:pt idx="6945">
                  <c:v>0.09</c:v>
                </c:pt>
                <c:pt idx="6946">
                  <c:v>0.09</c:v>
                </c:pt>
                <c:pt idx="6947">
                  <c:v>0.09</c:v>
                </c:pt>
                <c:pt idx="6948">
                  <c:v>0.09</c:v>
                </c:pt>
                <c:pt idx="6949">
                  <c:v>0.09</c:v>
                </c:pt>
                <c:pt idx="6950">
                  <c:v>0.09</c:v>
                </c:pt>
                <c:pt idx="6951">
                  <c:v>0.09</c:v>
                </c:pt>
                <c:pt idx="6952">
                  <c:v>0.09</c:v>
                </c:pt>
                <c:pt idx="6953">
                  <c:v>0.09</c:v>
                </c:pt>
                <c:pt idx="6954">
                  <c:v>0.09</c:v>
                </c:pt>
                <c:pt idx="6955">
                  <c:v>0.09</c:v>
                </c:pt>
                <c:pt idx="6956">
                  <c:v>0.09</c:v>
                </c:pt>
                <c:pt idx="6957">
                  <c:v>0.09</c:v>
                </c:pt>
                <c:pt idx="6958">
                  <c:v>0.09</c:v>
                </c:pt>
                <c:pt idx="6959">
                  <c:v>0.09</c:v>
                </c:pt>
                <c:pt idx="6960">
                  <c:v>0.09</c:v>
                </c:pt>
                <c:pt idx="6961">
                  <c:v>0.09</c:v>
                </c:pt>
                <c:pt idx="6962">
                  <c:v>0.09</c:v>
                </c:pt>
                <c:pt idx="6963">
                  <c:v>0.09</c:v>
                </c:pt>
                <c:pt idx="6964">
                  <c:v>0.09</c:v>
                </c:pt>
                <c:pt idx="6965">
                  <c:v>0.09</c:v>
                </c:pt>
                <c:pt idx="6966">
                  <c:v>0.09</c:v>
                </c:pt>
                <c:pt idx="6967">
                  <c:v>0.09</c:v>
                </c:pt>
                <c:pt idx="6968">
                  <c:v>0.09</c:v>
                </c:pt>
                <c:pt idx="6969">
                  <c:v>0.09</c:v>
                </c:pt>
                <c:pt idx="6970">
                  <c:v>0.09</c:v>
                </c:pt>
                <c:pt idx="6971">
                  <c:v>0.09</c:v>
                </c:pt>
                <c:pt idx="6972">
                  <c:v>0.09</c:v>
                </c:pt>
                <c:pt idx="6973">
                  <c:v>0.09</c:v>
                </c:pt>
                <c:pt idx="6974">
                  <c:v>0.09</c:v>
                </c:pt>
                <c:pt idx="6975">
                  <c:v>0.09</c:v>
                </c:pt>
                <c:pt idx="6976">
                  <c:v>0.09</c:v>
                </c:pt>
                <c:pt idx="6977">
                  <c:v>0.09</c:v>
                </c:pt>
                <c:pt idx="6978">
                  <c:v>0.09</c:v>
                </c:pt>
                <c:pt idx="6979">
                  <c:v>0.09</c:v>
                </c:pt>
                <c:pt idx="6980">
                  <c:v>0.09</c:v>
                </c:pt>
                <c:pt idx="6981">
                  <c:v>0.09</c:v>
                </c:pt>
                <c:pt idx="6982">
                  <c:v>0.09</c:v>
                </c:pt>
                <c:pt idx="6983">
                  <c:v>0.09</c:v>
                </c:pt>
                <c:pt idx="6984">
                  <c:v>0.09</c:v>
                </c:pt>
                <c:pt idx="6985">
                  <c:v>0.09</c:v>
                </c:pt>
                <c:pt idx="6986">
                  <c:v>0.09</c:v>
                </c:pt>
                <c:pt idx="6987">
                  <c:v>0.09</c:v>
                </c:pt>
                <c:pt idx="6988">
                  <c:v>0.09</c:v>
                </c:pt>
                <c:pt idx="6989">
                  <c:v>0.09</c:v>
                </c:pt>
                <c:pt idx="6990">
                  <c:v>0.09</c:v>
                </c:pt>
                <c:pt idx="6991">
                  <c:v>0.09</c:v>
                </c:pt>
                <c:pt idx="6992">
                  <c:v>0.09</c:v>
                </c:pt>
                <c:pt idx="6993">
                  <c:v>0.09</c:v>
                </c:pt>
                <c:pt idx="6994">
                  <c:v>0.09</c:v>
                </c:pt>
                <c:pt idx="6995">
                  <c:v>0.09</c:v>
                </c:pt>
                <c:pt idx="6996">
                  <c:v>0.09</c:v>
                </c:pt>
                <c:pt idx="6997">
                  <c:v>0.09</c:v>
                </c:pt>
                <c:pt idx="6998">
                  <c:v>0.09</c:v>
                </c:pt>
                <c:pt idx="6999">
                  <c:v>0.09</c:v>
                </c:pt>
                <c:pt idx="7000">
                  <c:v>0.09</c:v>
                </c:pt>
                <c:pt idx="7001">
                  <c:v>0.09</c:v>
                </c:pt>
                <c:pt idx="7002">
                  <c:v>0.09</c:v>
                </c:pt>
                <c:pt idx="7003">
                  <c:v>0.09</c:v>
                </c:pt>
                <c:pt idx="7004">
                  <c:v>0.09</c:v>
                </c:pt>
                <c:pt idx="7005">
                  <c:v>0.09</c:v>
                </c:pt>
                <c:pt idx="7006">
                  <c:v>0.09</c:v>
                </c:pt>
                <c:pt idx="7007">
                  <c:v>0.09</c:v>
                </c:pt>
                <c:pt idx="7008">
                  <c:v>0.09</c:v>
                </c:pt>
                <c:pt idx="7009">
                  <c:v>0.09</c:v>
                </c:pt>
                <c:pt idx="7010">
                  <c:v>0.09</c:v>
                </c:pt>
                <c:pt idx="7011">
                  <c:v>0.09</c:v>
                </c:pt>
                <c:pt idx="7012">
                  <c:v>0.09</c:v>
                </c:pt>
                <c:pt idx="7013">
                  <c:v>0.09</c:v>
                </c:pt>
                <c:pt idx="7014">
                  <c:v>0.09</c:v>
                </c:pt>
                <c:pt idx="7015">
                  <c:v>0.09</c:v>
                </c:pt>
                <c:pt idx="7016">
                  <c:v>0.09</c:v>
                </c:pt>
                <c:pt idx="7017">
                  <c:v>0.09</c:v>
                </c:pt>
                <c:pt idx="7018">
                  <c:v>0.09</c:v>
                </c:pt>
                <c:pt idx="7019">
                  <c:v>0.09</c:v>
                </c:pt>
                <c:pt idx="7020">
                  <c:v>0.09</c:v>
                </c:pt>
                <c:pt idx="7021">
                  <c:v>0.09</c:v>
                </c:pt>
                <c:pt idx="7022">
                  <c:v>0.09</c:v>
                </c:pt>
                <c:pt idx="7023">
                  <c:v>0.09</c:v>
                </c:pt>
                <c:pt idx="7024">
                  <c:v>0.09</c:v>
                </c:pt>
                <c:pt idx="7025">
                  <c:v>0.09</c:v>
                </c:pt>
                <c:pt idx="7026">
                  <c:v>0.09</c:v>
                </c:pt>
                <c:pt idx="7027">
                  <c:v>0.09</c:v>
                </c:pt>
                <c:pt idx="7028">
                  <c:v>0.09</c:v>
                </c:pt>
                <c:pt idx="7029">
                  <c:v>0.09</c:v>
                </c:pt>
                <c:pt idx="7030">
                  <c:v>0.09</c:v>
                </c:pt>
                <c:pt idx="7031">
                  <c:v>0.09</c:v>
                </c:pt>
                <c:pt idx="7032">
                  <c:v>0.09</c:v>
                </c:pt>
                <c:pt idx="7033">
                  <c:v>0.09</c:v>
                </c:pt>
                <c:pt idx="7034">
                  <c:v>0.09</c:v>
                </c:pt>
                <c:pt idx="7035">
                  <c:v>0.09</c:v>
                </c:pt>
                <c:pt idx="7036">
                  <c:v>0.09</c:v>
                </c:pt>
                <c:pt idx="7037">
                  <c:v>0.09</c:v>
                </c:pt>
                <c:pt idx="7038">
                  <c:v>0.09</c:v>
                </c:pt>
                <c:pt idx="7039">
                  <c:v>0.09</c:v>
                </c:pt>
                <c:pt idx="7040">
                  <c:v>0.09</c:v>
                </c:pt>
                <c:pt idx="7041">
                  <c:v>0.09</c:v>
                </c:pt>
                <c:pt idx="7042">
                  <c:v>0.09</c:v>
                </c:pt>
                <c:pt idx="7043">
                  <c:v>0.09</c:v>
                </c:pt>
                <c:pt idx="7044">
                  <c:v>0.09</c:v>
                </c:pt>
                <c:pt idx="7045">
                  <c:v>0.09</c:v>
                </c:pt>
                <c:pt idx="7046">
                  <c:v>0.09</c:v>
                </c:pt>
                <c:pt idx="7047">
                  <c:v>0.09</c:v>
                </c:pt>
                <c:pt idx="7048">
                  <c:v>0.09</c:v>
                </c:pt>
                <c:pt idx="7049">
                  <c:v>0.09</c:v>
                </c:pt>
                <c:pt idx="7050">
                  <c:v>0.09</c:v>
                </c:pt>
                <c:pt idx="7051">
                  <c:v>0.09</c:v>
                </c:pt>
                <c:pt idx="7052">
                  <c:v>0.09</c:v>
                </c:pt>
                <c:pt idx="7053">
                  <c:v>0.09</c:v>
                </c:pt>
                <c:pt idx="7054">
                  <c:v>0.09</c:v>
                </c:pt>
                <c:pt idx="7055">
                  <c:v>0.09</c:v>
                </c:pt>
                <c:pt idx="7056">
                  <c:v>0.09</c:v>
                </c:pt>
                <c:pt idx="7057">
                  <c:v>0.09</c:v>
                </c:pt>
                <c:pt idx="7058">
                  <c:v>0.09</c:v>
                </c:pt>
                <c:pt idx="7059">
                  <c:v>0.09</c:v>
                </c:pt>
                <c:pt idx="7060">
                  <c:v>0.09</c:v>
                </c:pt>
                <c:pt idx="7061">
                  <c:v>0.09</c:v>
                </c:pt>
                <c:pt idx="7062">
                  <c:v>0.09</c:v>
                </c:pt>
                <c:pt idx="7063">
                  <c:v>0.09</c:v>
                </c:pt>
                <c:pt idx="7064">
                  <c:v>0.09</c:v>
                </c:pt>
                <c:pt idx="7065">
                  <c:v>0.09</c:v>
                </c:pt>
                <c:pt idx="7066">
                  <c:v>0.09</c:v>
                </c:pt>
                <c:pt idx="7067">
                  <c:v>0.09</c:v>
                </c:pt>
                <c:pt idx="7068">
                  <c:v>0.09</c:v>
                </c:pt>
                <c:pt idx="7069">
                  <c:v>0.09</c:v>
                </c:pt>
                <c:pt idx="7070">
                  <c:v>0.09</c:v>
                </c:pt>
                <c:pt idx="7071">
                  <c:v>0.09</c:v>
                </c:pt>
                <c:pt idx="7072">
                  <c:v>0.09</c:v>
                </c:pt>
                <c:pt idx="7073">
                  <c:v>0.09</c:v>
                </c:pt>
                <c:pt idx="7074">
                  <c:v>0.09</c:v>
                </c:pt>
                <c:pt idx="7075">
                  <c:v>0.09</c:v>
                </c:pt>
                <c:pt idx="7076">
                  <c:v>0.09</c:v>
                </c:pt>
                <c:pt idx="7077">
                  <c:v>0.09</c:v>
                </c:pt>
                <c:pt idx="7078">
                  <c:v>0.09</c:v>
                </c:pt>
                <c:pt idx="7079">
                  <c:v>0.09</c:v>
                </c:pt>
                <c:pt idx="7080">
                  <c:v>0.09</c:v>
                </c:pt>
                <c:pt idx="7081">
                  <c:v>0.09</c:v>
                </c:pt>
                <c:pt idx="7082">
                  <c:v>0.09</c:v>
                </c:pt>
                <c:pt idx="7083">
                  <c:v>0.09</c:v>
                </c:pt>
                <c:pt idx="7084">
                  <c:v>0.09</c:v>
                </c:pt>
                <c:pt idx="7085">
                  <c:v>0.09</c:v>
                </c:pt>
                <c:pt idx="7086">
                  <c:v>0.09</c:v>
                </c:pt>
                <c:pt idx="7087">
                  <c:v>0.09</c:v>
                </c:pt>
                <c:pt idx="7088">
                  <c:v>0.09</c:v>
                </c:pt>
                <c:pt idx="7089">
                  <c:v>0.09</c:v>
                </c:pt>
                <c:pt idx="7090">
                  <c:v>0.09</c:v>
                </c:pt>
                <c:pt idx="7091">
                  <c:v>0.09</c:v>
                </c:pt>
                <c:pt idx="7092">
                  <c:v>0.09</c:v>
                </c:pt>
                <c:pt idx="7093">
                  <c:v>0.09</c:v>
                </c:pt>
                <c:pt idx="7094">
                  <c:v>0.09</c:v>
                </c:pt>
                <c:pt idx="7095">
                  <c:v>0.09</c:v>
                </c:pt>
                <c:pt idx="7096">
                  <c:v>0.09</c:v>
                </c:pt>
                <c:pt idx="7097">
                  <c:v>0.09</c:v>
                </c:pt>
                <c:pt idx="7098">
                  <c:v>0.09</c:v>
                </c:pt>
                <c:pt idx="7099">
                  <c:v>0.09</c:v>
                </c:pt>
                <c:pt idx="7100">
                  <c:v>0.09</c:v>
                </c:pt>
                <c:pt idx="7101">
                  <c:v>0.09</c:v>
                </c:pt>
                <c:pt idx="7102">
                  <c:v>0.09</c:v>
                </c:pt>
                <c:pt idx="7103">
                  <c:v>0.09</c:v>
                </c:pt>
                <c:pt idx="7104">
                  <c:v>0.09</c:v>
                </c:pt>
                <c:pt idx="7105">
                  <c:v>0.09</c:v>
                </c:pt>
                <c:pt idx="7106">
                  <c:v>0.09</c:v>
                </c:pt>
                <c:pt idx="7107">
                  <c:v>0.09</c:v>
                </c:pt>
                <c:pt idx="7108">
                  <c:v>0.09</c:v>
                </c:pt>
                <c:pt idx="7109">
                  <c:v>0.09</c:v>
                </c:pt>
                <c:pt idx="7110">
                  <c:v>0.09</c:v>
                </c:pt>
                <c:pt idx="7111">
                  <c:v>0.09</c:v>
                </c:pt>
                <c:pt idx="7112">
                  <c:v>0.08</c:v>
                </c:pt>
                <c:pt idx="7113">
                  <c:v>0.08</c:v>
                </c:pt>
                <c:pt idx="7114">
                  <c:v>0.08</c:v>
                </c:pt>
                <c:pt idx="7115">
                  <c:v>0.09</c:v>
                </c:pt>
                <c:pt idx="7116">
                  <c:v>0.09</c:v>
                </c:pt>
                <c:pt idx="7117">
                  <c:v>0.09</c:v>
                </c:pt>
                <c:pt idx="7118">
                  <c:v>0.09</c:v>
                </c:pt>
                <c:pt idx="7119">
                  <c:v>0.09</c:v>
                </c:pt>
                <c:pt idx="7120">
                  <c:v>0.09</c:v>
                </c:pt>
                <c:pt idx="7121">
                  <c:v>0.09</c:v>
                </c:pt>
                <c:pt idx="7122">
                  <c:v>0.09</c:v>
                </c:pt>
                <c:pt idx="7123">
                  <c:v>0.09</c:v>
                </c:pt>
                <c:pt idx="7124">
                  <c:v>0.09</c:v>
                </c:pt>
                <c:pt idx="7125">
                  <c:v>0.09</c:v>
                </c:pt>
                <c:pt idx="7126">
                  <c:v>0.09</c:v>
                </c:pt>
                <c:pt idx="7127">
                  <c:v>0.09</c:v>
                </c:pt>
                <c:pt idx="7128">
                  <c:v>0.09</c:v>
                </c:pt>
                <c:pt idx="7129">
                  <c:v>0.09</c:v>
                </c:pt>
                <c:pt idx="7130">
                  <c:v>0.09</c:v>
                </c:pt>
                <c:pt idx="7131">
                  <c:v>0.09</c:v>
                </c:pt>
                <c:pt idx="7132">
                  <c:v>0.09</c:v>
                </c:pt>
                <c:pt idx="7133">
                  <c:v>0.09</c:v>
                </c:pt>
                <c:pt idx="7134">
                  <c:v>0.09</c:v>
                </c:pt>
                <c:pt idx="7135">
                  <c:v>0.09</c:v>
                </c:pt>
                <c:pt idx="7136">
                  <c:v>0.09</c:v>
                </c:pt>
                <c:pt idx="7137">
                  <c:v>0.09</c:v>
                </c:pt>
                <c:pt idx="7138">
                  <c:v>0.09</c:v>
                </c:pt>
                <c:pt idx="7139">
                  <c:v>0.09</c:v>
                </c:pt>
                <c:pt idx="7140">
                  <c:v>0.09</c:v>
                </c:pt>
                <c:pt idx="7141">
                  <c:v>0.09</c:v>
                </c:pt>
                <c:pt idx="7142">
                  <c:v>0.08</c:v>
                </c:pt>
                <c:pt idx="7143">
                  <c:v>0.08</c:v>
                </c:pt>
                <c:pt idx="7144">
                  <c:v>0.08</c:v>
                </c:pt>
                <c:pt idx="7145">
                  <c:v>0.08</c:v>
                </c:pt>
                <c:pt idx="7146">
                  <c:v>0.08</c:v>
                </c:pt>
                <c:pt idx="7147">
                  <c:v>0.08</c:v>
                </c:pt>
                <c:pt idx="7148">
                  <c:v>0.08</c:v>
                </c:pt>
                <c:pt idx="7149">
                  <c:v>0.09</c:v>
                </c:pt>
                <c:pt idx="7150">
                  <c:v>0.09</c:v>
                </c:pt>
                <c:pt idx="7151">
                  <c:v>0.09</c:v>
                </c:pt>
                <c:pt idx="7152">
                  <c:v>0.09</c:v>
                </c:pt>
                <c:pt idx="7153">
                  <c:v>0.09</c:v>
                </c:pt>
                <c:pt idx="7154">
                  <c:v>0.09</c:v>
                </c:pt>
                <c:pt idx="7155">
                  <c:v>0.09</c:v>
                </c:pt>
                <c:pt idx="7156">
                  <c:v>0.09</c:v>
                </c:pt>
                <c:pt idx="7157">
                  <c:v>0.09</c:v>
                </c:pt>
                <c:pt idx="7158">
                  <c:v>0.09</c:v>
                </c:pt>
                <c:pt idx="7159">
                  <c:v>0.09</c:v>
                </c:pt>
                <c:pt idx="7160">
                  <c:v>0.09</c:v>
                </c:pt>
                <c:pt idx="7161">
                  <c:v>0.09</c:v>
                </c:pt>
                <c:pt idx="7162">
                  <c:v>0.09</c:v>
                </c:pt>
                <c:pt idx="7163">
                  <c:v>0.09</c:v>
                </c:pt>
                <c:pt idx="7164">
                  <c:v>0.09</c:v>
                </c:pt>
                <c:pt idx="7165">
                  <c:v>0.09</c:v>
                </c:pt>
                <c:pt idx="7166">
                  <c:v>0.09</c:v>
                </c:pt>
                <c:pt idx="7167">
                  <c:v>0.09</c:v>
                </c:pt>
                <c:pt idx="7168">
                  <c:v>0.09</c:v>
                </c:pt>
                <c:pt idx="7169">
                  <c:v>0.09</c:v>
                </c:pt>
                <c:pt idx="7170">
                  <c:v>0.09</c:v>
                </c:pt>
                <c:pt idx="7171">
                  <c:v>0.09</c:v>
                </c:pt>
                <c:pt idx="7172">
                  <c:v>0.09</c:v>
                </c:pt>
                <c:pt idx="7173">
                  <c:v>0.09</c:v>
                </c:pt>
                <c:pt idx="7174">
                  <c:v>0.09</c:v>
                </c:pt>
                <c:pt idx="7175">
                  <c:v>0.09</c:v>
                </c:pt>
                <c:pt idx="7176">
                  <c:v>0.09</c:v>
                </c:pt>
                <c:pt idx="7177">
                  <c:v>0.09</c:v>
                </c:pt>
                <c:pt idx="7178">
                  <c:v>0.09</c:v>
                </c:pt>
                <c:pt idx="7179">
                  <c:v>0.09</c:v>
                </c:pt>
                <c:pt idx="7180">
                  <c:v>0.09</c:v>
                </c:pt>
                <c:pt idx="7181">
                  <c:v>0.09</c:v>
                </c:pt>
                <c:pt idx="7182">
                  <c:v>0.09</c:v>
                </c:pt>
                <c:pt idx="7183">
                  <c:v>0.09</c:v>
                </c:pt>
                <c:pt idx="7184">
                  <c:v>0.09</c:v>
                </c:pt>
                <c:pt idx="7185">
                  <c:v>0.09</c:v>
                </c:pt>
                <c:pt idx="7186">
                  <c:v>0.09</c:v>
                </c:pt>
                <c:pt idx="7187">
                  <c:v>0.09</c:v>
                </c:pt>
                <c:pt idx="7188">
                  <c:v>0.09</c:v>
                </c:pt>
                <c:pt idx="7189">
                  <c:v>0.09</c:v>
                </c:pt>
                <c:pt idx="7190">
                  <c:v>0.09</c:v>
                </c:pt>
                <c:pt idx="7191">
                  <c:v>0.09</c:v>
                </c:pt>
                <c:pt idx="7192">
                  <c:v>0.09</c:v>
                </c:pt>
                <c:pt idx="7193">
                  <c:v>0.09</c:v>
                </c:pt>
                <c:pt idx="7194">
                  <c:v>0.09</c:v>
                </c:pt>
                <c:pt idx="7195">
                  <c:v>0.09</c:v>
                </c:pt>
                <c:pt idx="7196">
                  <c:v>0.09</c:v>
                </c:pt>
                <c:pt idx="7197">
                  <c:v>0.09</c:v>
                </c:pt>
                <c:pt idx="7198">
                  <c:v>0.09</c:v>
                </c:pt>
                <c:pt idx="7199">
                  <c:v>0.09</c:v>
                </c:pt>
                <c:pt idx="7200">
                  <c:v>0.09</c:v>
                </c:pt>
                <c:pt idx="7201">
                  <c:v>0.09</c:v>
                </c:pt>
                <c:pt idx="7202">
                  <c:v>0.09</c:v>
                </c:pt>
                <c:pt idx="7203">
                  <c:v>0.09</c:v>
                </c:pt>
                <c:pt idx="7204">
                  <c:v>0.09</c:v>
                </c:pt>
                <c:pt idx="7205">
                  <c:v>0.09</c:v>
                </c:pt>
                <c:pt idx="7206">
                  <c:v>0.09</c:v>
                </c:pt>
                <c:pt idx="7207">
                  <c:v>0.09</c:v>
                </c:pt>
                <c:pt idx="7208">
                  <c:v>0.09</c:v>
                </c:pt>
                <c:pt idx="7209">
                  <c:v>0.09</c:v>
                </c:pt>
                <c:pt idx="7210">
                  <c:v>0.09</c:v>
                </c:pt>
                <c:pt idx="7211">
                  <c:v>0.09</c:v>
                </c:pt>
                <c:pt idx="7212">
                  <c:v>0.09</c:v>
                </c:pt>
                <c:pt idx="7213">
                  <c:v>0.09</c:v>
                </c:pt>
                <c:pt idx="7214">
                  <c:v>0.09</c:v>
                </c:pt>
                <c:pt idx="7215">
                  <c:v>0.09</c:v>
                </c:pt>
                <c:pt idx="7216">
                  <c:v>0.09</c:v>
                </c:pt>
                <c:pt idx="7217">
                  <c:v>0.09</c:v>
                </c:pt>
                <c:pt idx="7218">
                  <c:v>0.09</c:v>
                </c:pt>
                <c:pt idx="7219">
                  <c:v>0.09</c:v>
                </c:pt>
                <c:pt idx="7220">
                  <c:v>0.09</c:v>
                </c:pt>
                <c:pt idx="7221">
                  <c:v>0.09</c:v>
                </c:pt>
                <c:pt idx="7222">
                  <c:v>0.09</c:v>
                </c:pt>
                <c:pt idx="7223">
                  <c:v>0.09</c:v>
                </c:pt>
                <c:pt idx="7224">
                  <c:v>0.09</c:v>
                </c:pt>
                <c:pt idx="7225">
                  <c:v>0.09</c:v>
                </c:pt>
                <c:pt idx="7226">
                  <c:v>0.09</c:v>
                </c:pt>
                <c:pt idx="7227">
                  <c:v>0.09</c:v>
                </c:pt>
                <c:pt idx="7228">
                  <c:v>0.09</c:v>
                </c:pt>
                <c:pt idx="7229">
                  <c:v>0.09</c:v>
                </c:pt>
                <c:pt idx="7230">
                  <c:v>0.09</c:v>
                </c:pt>
                <c:pt idx="7231">
                  <c:v>0.09</c:v>
                </c:pt>
                <c:pt idx="7232">
                  <c:v>0.09</c:v>
                </c:pt>
                <c:pt idx="7233">
                  <c:v>0.09</c:v>
                </c:pt>
                <c:pt idx="7234">
                  <c:v>0.09</c:v>
                </c:pt>
                <c:pt idx="7235">
                  <c:v>0.09</c:v>
                </c:pt>
                <c:pt idx="7236">
                  <c:v>0.09</c:v>
                </c:pt>
                <c:pt idx="7237">
                  <c:v>0.09</c:v>
                </c:pt>
                <c:pt idx="7238">
                  <c:v>0.09</c:v>
                </c:pt>
                <c:pt idx="7239">
                  <c:v>0.09</c:v>
                </c:pt>
                <c:pt idx="7240">
                  <c:v>0.09</c:v>
                </c:pt>
                <c:pt idx="7241">
                  <c:v>0.09</c:v>
                </c:pt>
                <c:pt idx="7242">
                  <c:v>0.09</c:v>
                </c:pt>
                <c:pt idx="7243">
                  <c:v>0.09</c:v>
                </c:pt>
                <c:pt idx="7244">
                  <c:v>0.09</c:v>
                </c:pt>
                <c:pt idx="7245">
                  <c:v>0.09</c:v>
                </c:pt>
                <c:pt idx="7246">
                  <c:v>0.09</c:v>
                </c:pt>
                <c:pt idx="7247">
                  <c:v>0.09</c:v>
                </c:pt>
                <c:pt idx="7248">
                  <c:v>0.09</c:v>
                </c:pt>
                <c:pt idx="7249">
                  <c:v>0.09</c:v>
                </c:pt>
                <c:pt idx="7250">
                  <c:v>0.09</c:v>
                </c:pt>
                <c:pt idx="7251">
                  <c:v>0.09</c:v>
                </c:pt>
                <c:pt idx="7252">
                  <c:v>0.09</c:v>
                </c:pt>
                <c:pt idx="7253">
                  <c:v>0.09</c:v>
                </c:pt>
                <c:pt idx="7254">
                  <c:v>0.09</c:v>
                </c:pt>
                <c:pt idx="7255">
                  <c:v>0.09</c:v>
                </c:pt>
                <c:pt idx="7256">
                  <c:v>0.09</c:v>
                </c:pt>
                <c:pt idx="7257">
                  <c:v>0.09</c:v>
                </c:pt>
                <c:pt idx="7258">
                  <c:v>0.09</c:v>
                </c:pt>
                <c:pt idx="7259">
                  <c:v>0.09</c:v>
                </c:pt>
                <c:pt idx="7260">
                  <c:v>0.09</c:v>
                </c:pt>
                <c:pt idx="7261">
                  <c:v>0.09</c:v>
                </c:pt>
                <c:pt idx="7262">
                  <c:v>0.09</c:v>
                </c:pt>
                <c:pt idx="7263">
                  <c:v>0.09</c:v>
                </c:pt>
                <c:pt idx="7264">
                  <c:v>0.09</c:v>
                </c:pt>
                <c:pt idx="7265">
                  <c:v>0.09</c:v>
                </c:pt>
                <c:pt idx="7266">
                  <c:v>0.09</c:v>
                </c:pt>
                <c:pt idx="7267">
                  <c:v>0.09</c:v>
                </c:pt>
                <c:pt idx="7268">
                  <c:v>0.09</c:v>
                </c:pt>
                <c:pt idx="7269">
                  <c:v>0.09</c:v>
                </c:pt>
                <c:pt idx="7270">
                  <c:v>0.09</c:v>
                </c:pt>
                <c:pt idx="7271">
                  <c:v>0.09</c:v>
                </c:pt>
                <c:pt idx="7272">
                  <c:v>0.09</c:v>
                </c:pt>
                <c:pt idx="7273">
                  <c:v>0.09</c:v>
                </c:pt>
                <c:pt idx="7274">
                  <c:v>0.09</c:v>
                </c:pt>
                <c:pt idx="7275">
                  <c:v>0.09</c:v>
                </c:pt>
                <c:pt idx="7276">
                  <c:v>0.09</c:v>
                </c:pt>
                <c:pt idx="7277">
                  <c:v>0.09</c:v>
                </c:pt>
                <c:pt idx="7278">
                  <c:v>0.09</c:v>
                </c:pt>
                <c:pt idx="7279">
                  <c:v>0.09</c:v>
                </c:pt>
                <c:pt idx="7280">
                  <c:v>0.09</c:v>
                </c:pt>
                <c:pt idx="7281">
                  <c:v>0.09</c:v>
                </c:pt>
                <c:pt idx="7282">
                  <c:v>0.09</c:v>
                </c:pt>
                <c:pt idx="7283">
                  <c:v>0.09</c:v>
                </c:pt>
                <c:pt idx="7284">
                  <c:v>0.09</c:v>
                </c:pt>
                <c:pt idx="7285">
                  <c:v>0.09</c:v>
                </c:pt>
                <c:pt idx="7286">
                  <c:v>0.09</c:v>
                </c:pt>
                <c:pt idx="7287">
                  <c:v>0.09</c:v>
                </c:pt>
                <c:pt idx="7288">
                  <c:v>0.09</c:v>
                </c:pt>
                <c:pt idx="7289">
                  <c:v>0.09</c:v>
                </c:pt>
                <c:pt idx="7290">
                  <c:v>0.09</c:v>
                </c:pt>
                <c:pt idx="7291">
                  <c:v>0.09</c:v>
                </c:pt>
                <c:pt idx="7292">
                  <c:v>0.08</c:v>
                </c:pt>
                <c:pt idx="7293">
                  <c:v>0.08</c:v>
                </c:pt>
                <c:pt idx="7294">
                  <c:v>0.08</c:v>
                </c:pt>
                <c:pt idx="7295">
                  <c:v>0.09</c:v>
                </c:pt>
                <c:pt idx="7296">
                  <c:v>0.09</c:v>
                </c:pt>
                <c:pt idx="7297">
                  <c:v>0.09</c:v>
                </c:pt>
                <c:pt idx="7298">
                  <c:v>0.09</c:v>
                </c:pt>
                <c:pt idx="7299">
                  <c:v>0.09</c:v>
                </c:pt>
                <c:pt idx="7300">
                  <c:v>0.09</c:v>
                </c:pt>
                <c:pt idx="7301">
                  <c:v>0.09</c:v>
                </c:pt>
                <c:pt idx="7302">
                  <c:v>0.09</c:v>
                </c:pt>
                <c:pt idx="7303">
                  <c:v>0.09</c:v>
                </c:pt>
                <c:pt idx="7304">
                  <c:v>0.09</c:v>
                </c:pt>
                <c:pt idx="7305">
                  <c:v>0.09</c:v>
                </c:pt>
                <c:pt idx="7306">
                  <c:v>0.09</c:v>
                </c:pt>
                <c:pt idx="7307">
                  <c:v>0.09</c:v>
                </c:pt>
                <c:pt idx="7308">
                  <c:v>0.09</c:v>
                </c:pt>
                <c:pt idx="7309">
                  <c:v>0.09</c:v>
                </c:pt>
                <c:pt idx="7310">
                  <c:v>0.09</c:v>
                </c:pt>
                <c:pt idx="7311">
                  <c:v>0.09</c:v>
                </c:pt>
                <c:pt idx="7312">
                  <c:v>0.09</c:v>
                </c:pt>
                <c:pt idx="7313">
                  <c:v>0.09</c:v>
                </c:pt>
                <c:pt idx="7314">
                  <c:v>0.09</c:v>
                </c:pt>
                <c:pt idx="7315">
                  <c:v>0.09</c:v>
                </c:pt>
                <c:pt idx="7316">
                  <c:v>0.09</c:v>
                </c:pt>
                <c:pt idx="7317">
                  <c:v>0.09</c:v>
                </c:pt>
                <c:pt idx="7318">
                  <c:v>0.09</c:v>
                </c:pt>
                <c:pt idx="7319">
                  <c:v>0.09</c:v>
                </c:pt>
                <c:pt idx="7320">
                  <c:v>0.09</c:v>
                </c:pt>
                <c:pt idx="7321">
                  <c:v>0.09</c:v>
                </c:pt>
                <c:pt idx="7322">
                  <c:v>0.09</c:v>
                </c:pt>
                <c:pt idx="7323">
                  <c:v>0.09</c:v>
                </c:pt>
                <c:pt idx="7324">
                  <c:v>0.09</c:v>
                </c:pt>
                <c:pt idx="7325">
                  <c:v>0.09</c:v>
                </c:pt>
                <c:pt idx="7326">
                  <c:v>0.09</c:v>
                </c:pt>
                <c:pt idx="7327">
                  <c:v>0.09</c:v>
                </c:pt>
                <c:pt idx="7328">
                  <c:v>0.09</c:v>
                </c:pt>
                <c:pt idx="7329">
                  <c:v>0.09</c:v>
                </c:pt>
                <c:pt idx="7330">
                  <c:v>0.09</c:v>
                </c:pt>
                <c:pt idx="7331">
                  <c:v>0.09</c:v>
                </c:pt>
                <c:pt idx="7332">
                  <c:v>0.09</c:v>
                </c:pt>
                <c:pt idx="7333">
                  <c:v>0.09</c:v>
                </c:pt>
                <c:pt idx="7334">
                  <c:v>0.09</c:v>
                </c:pt>
                <c:pt idx="7335">
                  <c:v>0.09</c:v>
                </c:pt>
                <c:pt idx="7336">
                  <c:v>0.09</c:v>
                </c:pt>
                <c:pt idx="7337">
                  <c:v>0.09</c:v>
                </c:pt>
                <c:pt idx="7338">
                  <c:v>0.09</c:v>
                </c:pt>
                <c:pt idx="7339">
                  <c:v>0.09</c:v>
                </c:pt>
                <c:pt idx="7340">
                  <c:v>0.09</c:v>
                </c:pt>
                <c:pt idx="7341">
                  <c:v>0.09</c:v>
                </c:pt>
                <c:pt idx="7342">
                  <c:v>0.09</c:v>
                </c:pt>
                <c:pt idx="7343">
                  <c:v>0.09</c:v>
                </c:pt>
                <c:pt idx="7344">
                  <c:v>0.09</c:v>
                </c:pt>
                <c:pt idx="7345">
                  <c:v>0.09</c:v>
                </c:pt>
                <c:pt idx="7346">
                  <c:v>0.09</c:v>
                </c:pt>
                <c:pt idx="7347">
                  <c:v>0.09</c:v>
                </c:pt>
                <c:pt idx="7348">
                  <c:v>0.09</c:v>
                </c:pt>
                <c:pt idx="7349">
                  <c:v>0.09</c:v>
                </c:pt>
                <c:pt idx="7350">
                  <c:v>0.09</c:v>
                </c:pt>
                <c:pt idx="7351">
                  <c:v>0.09</c:v>
                </c:pt>
                <c:pt idx="7352">
                  <c:v>0.09</c:v>
                </c:pt>
                <c:pt idx="7353">
                  <c:v>0.09</c:v>
                </c:pt>
                <c:pt idx="7354">
                  <c:v>0.09</c:v>
                </c:pt>
                <c:pt idx="7355">
                  <c:v>0.09</c:v>
                </c:pt>
                <c:pt idx="7356">
                  <c:v>0.09</c:v>
                </c:pt>
                <c:pt idx="7357">
                  <c:v>0.09</c:v>
                </c:pt>
                <c:pt idx="7358">
                  <c:v>0.09</c:v>
                </c:pt>
                <c:pt idx="7359">
                  <c:v>0.09</c:v>
                </c:pt>
                <c:pt idx="7360">
                  <c:v>0.09</c:v>
                </c:pt>
                <c:pt idx="7361">
                  <c:v>0.09</c:v>
                </c:pt>
                <c:pt idx="7362">
                  <c:v>0.09</c:v>
                </c:pt>
                <c:pt idx="7363">
                  <c:v>0.09</c:v>
                </c:pt>
                <c:pt idx="7364">
                  <c:v>0.09</c:v>
                </c:pt>
                <c:pt idx="7365">
                  <c:v>0.09</c:v>
                </c:pt>
                <c:pt idx="7366">
                  <c:v>0.09</c:v>
                </c:pt>
                <c:pt idx="7367">
                  <c:v>0.09</c:v>
                </c:pt>
                <c:pt idx="7368">
                  <c:v>0.09</c:v>
                </c:pt>
                <c:pt idx="7369">
                  <c:v>0.09</c:v>
                </c:pt>
                <c:pt idx="7370">
                  <c:v>0.09</c:v>
                </c:pt>
                <c:pt idx="7371">
                  <c:v>0.09</c:v>
                </c:pt>
                <c:pt idx="7372">
                  <c:v>0.09</c:v>
                </c:pt>
                <c:pt idx="7373">
                  <c:v>0.09</c:v>
                </c:pt>
                <c:pt idx="7374">
                  <c:v>0.09</c:v>
                </c:pt>
                <c:pt idx="7375">
                  <c:v>0.09</c:v>
                </c:pt>
                <c:pt idx="7376">
                  <c:v>0.09</c:v>
                </c:pt>
                <c:pt idx="7377">
                  <c:v>0.09</c:v>
                </c:pt>
                <c:pt idx="7378">
                  <c:v>0.09</c:v>
                </c:pt>
                <c:pt idx="7379">
                  <c:v>0.09</c:v>
                </c:pt>
                <c:pt idx="7380">
                  <c:v>0.09</c:v>
                </c:pt>
                <c:pt idx="7381">
                  <c:v>0.09</c:v>
                </c:pt>
                <c:pt idx="7382">
                  <c:v>0.09</c:v>
                </c:pt>
                <c:pt idx="7383">
                  <c:v>0.09</c:v>
                </c:pt>
                <c:pt idx="7384">
                  <c:v>0.09</c:v>
                </c:pt>
                <c:pt idx="7385">
                  <c:v>0.09</c:v>
                </c:pt>
                <c:pt idx="7386">
                  <c:v>0.09</c:v>
                </c:pt>
                <c:pt idx="7387">
                  <c:v>0.09</c:v>
                </c:pt>
                <c:pt idx="7388">
                  <c:v>0.09</c:v>
                </c:pt>
                <c:pt idx="7389">
                  <c:v>0.09</c:v>
                </c:pt>
                <c:pt idx="7390">
                  <c:v>0.09</c:v>
                </c:pt>
                <c:pt idx="7391">
                  <c:v>0.09</c:v>
                </c:pt>
                <c:pt idx="7392">
                  <c:v>0.09</c:v>
                </c:pt>
                <c:pt idx="7393">
                  <c:v>0.09</c:v>
                </c:pt>
                <c:pt idx="7394">
                  <c:v>0.09</c:v>
                </c:pt>
                <c:pt idx="7395">
                  <c:v>0.09</c:v>
                </c:pt>
                <c:pt idx="7396">
                  <c:v>0.09</c:v>
                </c:pt>
                <c:pt idx="7397">
                  <c:v>0.09</c:v>
                </c:pt>
                <c:pt idx="7398">
                  <c:v>0.09</c:v>
                </c:pt>
                <c:pt idx="7399">
                  <c:v>0.09</c:v>
                </c:pt>
                <c:pt idx="7400">
                  <c:v>0.09</c:v>
                </c:pt>
                <c:pt idx="7401">
                  <c:v>0.09</c:v>
                </c:pt>
                <c:pt idx="7402">
                  <c:v>0.09</c:v>
                </c:pt>
                <c:pt idx="7403">
                  <c:v>0.09</c:v>
                </c:pt>
                <c:pt idx="7404">
                  <c:v>0.09</c:v>
                </c:pt>
                <c:pt idx="7405">
                  <c:v>0.09</c:v>
                </c:pt>
                <c:pt idx="7406">
                  <c:v>0.09</c:v>
                </c:pt>
                <c:pt idx="7407">
                  <c:v>0.09</c:v>
                </c:pt>
                <c:pt idx="7408">
                  <c:v>0.09</c:v>
                </c:pt>
                <c:pt idx="7409">
                  <c:v>0.09</c:v>
                </c:pt>
                <c:pt idx="7410">
                  <c:v>0.09</c:v>
                </c:pt>
                <c:pt idx="7411">
                  <c:v>0.09</c:v>
                </c:pt>
                <c:pt idx="7412">
                  <c:v>0.09</c:v>
                </c:pt>
                <c:pt idx="7413">
                  <c:v>0.09</c:v>
                </c:pt>
                <c:pt idx="7414">
                  <c:v>0.09</c:v>
                </c:pt>
                <c:pt idx="7415">
                  <c:v>0.09</c:v>
                </c:pt>
                <c:pt idx="7416">
                  <c:v>0.09</c:v>
                </c:pt>
                <c:pt idx="7417">
                  <c:v>0.09</c:v>
                </c:pt>
                <c:pt idx="7418">
                  <c:v>0.09</c:v>
                </c:pt>
                <c:pt idx="7419">
                  <c:v>0.09</c:v>
                </c:pt>
                <c:pt idx="7420">
                  <c:v>0.09</c:v>
                </c:pt>
                <c:pt idx="7421">
                  <c:v>0.09</c:v>
                </c:pt>
                <c:pt idx="7422">
                  <c:v>0.09</c:v>
                </c:pt>
                <c:pt idx="7423">
                  <c:v>0.09</c:v>
                </c:pt>
                <c:pt idx="7424">
                  <c:v>0.09</c:v>
                </c:pt>
                <c:pt idx="7425">
                  <c:v>0.09</c:v>
                </c:pt>
                <c:pt idx="7426">
                  <c:v>0.09</c:v>
                </c:pt>
                <c:pt idx="7427">
                  <c:v>0.09</c:v>
                </c:pt>
                <c:pt idx="7428">
                  <c:v>0.09</c:v>
                </c:pt>
                <c:pt idx="7429">
                  <c:v>0.09</c:v>
                </c:pt>
                <c:pt idx="7430">
                  <c:v>0.09</c:v>
                </c:pt>
                <c:pt idx="7431">
                  <c:v>0.09</c:v>
                </c:pt>
                <c:pt idx="7432">
                  <c:v>0.09</c:v>
                </c:pt>
                <c:pt idx="7433">
                  <c:v>0.09</c:v>
                </c:pt>
                <c:pt idx="7434">
                  <c:v>0.09</c:v>
                </c:pt>
                <c:pt idx="7435">
                  <c:v>0.09</c:v>
                </c:pt>
                <c:pt idx="7436">
                  <c:v>0.09</c:v>
                </c:pt>
                <c:pt idx="7437">
                  <c:v>0.09</c:v>
                </c:pt>
                <c:pt idx="7438">
                  <c:v>0.09</c:v>
                </c:pt>
                <c:pt idx="7439">
                  <c:v>0.09</c:v>
                </c:pt>
                <c:pt idx="7440">
                  <c:v>0.09</c:v>
                </c:pt>
                <c:pt idx="7441">
                  <c:v>0.09</c:v>
                </c:pt>
                <c:pt idx="7442">
                  <c:v>0.09</c:v>
                </c:pt>
                <c:pt idx="7443">
                  <c:v>0.09</c:v>
                </c:pt>
                <c:pt idx="7444">
                  <c:v>0.09</c:v>
                </c:pt>
                <c:pt idx="7445">
                  <c:v>0.09</c:v>
                </c:pt>
                <c:pt idx="7446">
                  <c:v>0.09</c:v>
                </c:pt>
                <c:pt idx="7447">
                  <c:v>0.09</c:v>
                </c:pt>
                <c:pt idx="7448">
                  <c:v>0.09</c:v>
                </c:pt>
                <c:pt idx="7449">
                  <c:v>0.09</c:v>
                </c:pt>
                <c:pt idx="7450">
                  <c:v>0.09</c:v>
                </c:pt>
                <c:pt idx="7451">
                  <c:v>0.09</c:v>
                </c:pt>
                <c:pt idx="7452">
                  <c:v>0.09</c:v>
                </c:pt>
                <c:pt idx="7453">
                  <c:v>0.09</c:v>
                </c:pt>
                <c:pt idx="7454">
                  <c:v>0.09</c:v>
                </c:pt>
                <c:pt idx="7455">
                  <c:v>0.09</c:v>
                </c:pt>
                <c:pt idx="7456">
                  <c:v>0.09</c:v>
                </c:pt>
                <c:pt idx="7457">
                  <c:v>0.09</c:v>
                </c:pt>
                <c:pt idx="7458">
                  <c:v>0.09</c:v>
                </c:pt>
                <c:pt idx="7459">
                  <c:v>0.09</c:v>
                </c:pt>
                <c:pt idx="7460">
                  <c:v>0.09</c:v>
                </c:pt>
                <c:pt idx="7461">
                  <c:v>0.09</c:v>
                </c:pt>
                <c:pt idx="7462">
                  <c:v>0.09</c:v>
                </c:pt>
                <c:pt idx="7463">
                  <c:v>0.09</c:v>
                </c:pt>
                <c:pt idx="7464">
                  <c:v>0.09</c:v>
                </c:pt>
                <c:pt idx="7465">
                  <c:v>0.09</c:v>
                </c:pt>
                <c:pt idx="7466">
                  <c:v>0.09</c:v>
                </c:pt>
                <c:pt idx="7467">
                  <c:v>0.09</c:v>
                </c:pt>
                <c:pt idx="7468">
                  <c:v>0.09</c:v>
                </c:pt>
                <c:pt idx="7469">
                  <c:v>0.09</c:v>
                </c:pt>
                <c:pt idx="7470">
                  <c:v>0.09</c:v>
                </c:pt>
                <c:pt idx="7471">
                  <c:v>0.09</c:v>
                </c:pt>
                <c:pt idx="7472">
                  <c:v>0.09</c:v>
                </c:pt>
                <c:pt idx="7473">
                  <c:v>0.09</c:v>
                </c:pt>
                <c:pt idx="7474">
                  <c:v>0.09</c:v>
                </c:pt>
                <c:pt idx="7475">
                  <c:v>0.09</c:v>
                </c:pt>
                <c:pt idx="7476">
                  <c:v>0.09</c:v>
                </c:pt>
                <c:pt idx="7477">
                  <c:v>0.09</c:v>
                </c:pt>
                <c:pt idx="7478">
                  <c:v>0.09</c:v>
                </c:pt>
                <c:pt idx="7479">
                  <c:v>0.09</c:v>
                </c:pt>
                <c:pt idx="7480">
                  <c:v>0.09</c:v>
                </c:pt>
                <c:pt idx="7481">
                  <c:v>0.09</c:v>
                </c:pt>
                <c:pt idx="7482">
                  <c:v>0.09</c:v>
                </c:pt>
                <c:pt idx="7483">
                  <c:v>0.09</c:v>
                </c:pt>
                <c:pt idx="7484">
                  <c:v>0.09</c:v>
                </c:pt>
                <c:pt idx="7485">
                  <c:v>0.09</c:v>
                </c:pt>
                <c:pt idx="7486">
                  <c:v>0.09</c:v>
                </c:pt>
                <c:pt idx="7487">
                  <c:v>0.09</c:v>
                </c:pt>
                <c:pt idx="7488">
                  <c:v>0.09</c:v>
                </c:pt>
                <c:pt idx="7489">
                  <c:v>0.09</c:v>
                </c:pt>
                <c:pt idx="7490">
                  <c:v>0.09</c:v>
                </c:pt>
                <c:pt idx="7491">
                  <c:v>0.09</c:v>
                </c:pt>
                <c:pt idx="7492">
                  <c:v>0.09</c:v>
                </c:pt>
                <c:pt idx="7493">
                  <c:v>0.09</c:v>
                </c:pt>
                <c:pt idx="7494">
                  <c:v>0.09</c:v>
                </c:pt>
                <c:pt idx="7495">
                  <c:v>0.09</c:v>
                </c:pt>
                <c:pt idx="7496">
                  <c:v>0.09</c:v>
                </c:pt>
                <c:pt idx="7497">
                  <c:v>0.09</c:v>
                </c:pt>
                <c:pt idx="7498">
                  <c:v>0.09</c:v>
                </c:pt>
                <c:pt idx="7499">
                  <c:v>0.09</c:v>
                </c:pt>
                <c:pt idx="7500">
                  <c:v>0.09</c:v>
                </c:pt>
                <c:pt idx="7501">
                  <c:v>0.09</c:v>
                </c:pt>
                <c:pt idx="7502">
                  <c:v>0.09</c:v>
                </c:pt>
                <c:pt idx="7503">
                  <c:v>0.09</c:v>
                </c:pt>
                <c:pt idx="7504">
                  <c:v>0.09</c:v>
                </c:pt>
                <c:pt idx="7505">
                  <c:v>0.09</c:v>
                </c:pt>
                <c:pt idx="7506">
                  <c:v>0.09</c:v>
                </c:pt>
                <c:pt idx="7507">
                  <c:v>0.09</c:v>
                </c:pt>
                <c:pt idx="7508">
                  <c:v>0.09</c:v>
                </c:pt>
                <c:pt idx="7509">
                  <c:v>0.09</c:v>
                </c:pt>
                <c:pt idx="7510">
                  <c:v>0.09</c:v>
                </c:pt>
                <c:pt idx="7511">
                  <c:v>0.09</c:v>
                </c:pt>
                <c:pt idx="7512">
                  <c:v>0.09</c:v>
                </c:pt>
                <c:pt idx="7513">
                  <c:v>0.09</c:v>
                </c:pt>
                <c:pt idx="7514">
                  <c:v>0.09</c:v>
                </c:pt>
                <c:pt idx="7515">
                  <c:v>0.09</c:v>
                </c:pt>
                <c:pt idx="7516">
                  <c:v>0.09</c:v>
                </c:pt>
                <c:pt idx="7517">
                  <c:v>0.09</c:v>
                </c:pt>
                <c:pt idx="7518">
                  <c:v>0.09</c:v>
                </c:pt>
                <c:pt idx="7519">
                  <c:v>0.09</c:v>
                </c:pt>
                <c:pt idx="7520">
                  <c:v>0.09</c:v>
                </c:pt>
                <c:pt idx="7521">
                  <c:v>0.09</c:v>
                </c:pt>
                <c:pt idx="7522">
                  <c:v>0.09</c:v>
                </c:pt>
                <c:pt idx="7523">
                  <c:v>0.09</c:v>
                </c:pt>
                <c:pt idx="7524">
                  <c:v>0.09</c:v>
                </c:pt>
                <c:pt idx="7525">
                  <c:v>0.09</c:v>
                </c:pt>
                <c:pt idx="7526">
                  <c:v>0.09</c:v>
                </c:pt>
                <c:pt idx="7527">
                  <c:v>0.09</c:v>
                </c:pt>
                <c:pt idx="7528">
                  <c:v>0.09</c:v>
                </c:pt>
                <c:pt idx="7529">
                  <c:v>0.09</c:v>
                </c:pt>
                <c:pt idx="7530">
                  <c:v>0.09</c:v>
                </c:pt>
                <c:pt idx="7531">
                  <c:v>0.09</c:v>
                </c:pt>
                <c:pt idx="7532">
                  <c:v>0.09</c:v>
                </c:pt>
                <c:pt idx="7533">
                  <c:v>0.09</c:v>
                </c:pt>
                <c:pt idx="7534">
                  <c:v>0.09</c:v>
                </c:pt>
                <c:pt idx="7535">
                  <c:v>0.09</c:v>
                </c:pt>
                <c:pt idx="7536">
                  <c:v>0.09</c:v>
                </c:pt>
                <c:pt idx="7537">
                  <c:v>0.09</c:v>
                </c:pt>
                <c:pt idx="7538">
                  <c:v>0.09</c:v>
                </c:pt>
                <c:pt idx="7539">
                  <c:v>0.09</c:v>
                </c:pt>
                <c:pt idx="7540">
                  <c:v>0.09</c:v>
                </c:pt>
                <c:pt idx="7541">
                  <c:v>0.09</c:v>
                </c:pt>
                <c:pt idx="7542">
                  <c:v>0.09</c:v>
                </c:pt>
                <c:pt idx="7543">
                  <c:v>0.09</c:v>
                </c:pt>
                <c:pt idx="7544">
                  <c:v>0.09</c:v>
                </c:pt>
                <c:pt idx="7545">
                  <c:v>0.09</c:v>
                </c:pt>
                <c:pt idx="7546">
                  <c:v>0.09</c:v>
                </c:pt>
                <c:pt idx="7547">
                  <c:v>0.09</c:v>
                </c:pt>
                <c:pt idx="7548">
                  <c:v>0.09</c:v>
                </c:pt>
                <c:pt idx="7549">
                  <c:v>0.09</c:v>
                </c:pt>
                <c:pt idx="7550">
                  <c:v>0.09</c:v>
                </c:pt>
                <c:pt idx="7551">
                  <c:v>0.09</c:v>
                </c:pt>
                <c:pt idx="7552">
                  <c:v>0.09</c:v>
                </c:pt>
                <c:pt idx="7553">
                  <c:v>0.09</c:v>
                </c:pt>
                <c:pt idx="7554">
                  <c:v>0.09</c:v>
                </c:pt>
                <c:pt idx="7555">
                  <c:v>0.09</c:v>
                </c:pt>
                <c:pt idx="7556">
                  <c:v>0.09</c:v>
                </c:pt>
                <c:pt idx="7557">
                  <c:v>0.09</c:v>
                </c:pt>
                <c:pt idx="7558">
                  <c:v>0.09</c:v>
                </c:pt>
                <c:pt idx="7559">
                  <c:v>0.09</c:v>
                </c:pt>
                <c:pt idx="7560">
                  <c:v>0.09</c:v>
                </c:pt>
                <c:pt idx="7561">
                  <c:v>0.09</c:v>
                </c:pt>
                <c:pt idx="7562">
                  <c:v>0.09</c:v>
                </c:pt>
                <c:pt idx="7563">
                  <c:v>0.09</c:v>
                </c:pt>
                <c:pt idx="7564">
                  <c:v>0.09</c:v>
                </c:pt>
                <c:pt idx="7565">
                  <c:v>0.09</c:v>
                </c:pt>
                <c:pt idx="7566">
                  <c:v>0.09</c:v>
                </c:pt>
                <c:pt idx="7567">
                  <c:v>0.09</c:v>
                </c:pt>
                <c:pt idx="7568">
                  <c:v>0.09</c:v>
                </c:pt>
                <c:pt idx="7569">
                  <c:v>0.09</c:v>
                </c:pt>
                <c:pt idx="7570">
                  <c:v>0.09</c:v>
                </c:pt>
                <c:pt idx="7571">
                  <c:v>0.09</c:v>
                </c:pt>
                <c:pt idx="7572">
                  <c:v>0.09</c:v>
                </c:pt>
                <c:pt idx="7573">
                  <c:v>0.09</c:v>
                </c:pt>
                <c:pt idx="7574">
                  <c:v>0.09</c:v>
                </c:pt>
                <c:pt idx="7575">
                  <c:v>0.09</c:v>
                </c:pt>
                <c:pt idx="7576">
                  <c:v>0.09</c:v>
                </c:pt>
                <c:pt idx="7577">
                  <c:v>0.09</c:v>
                </c:pt>
                <c:pt idx="7578">
                  <c:v>0.09</c:v>
                </c:pt>
                <c:pt idx="7579">
                  <c:v>0.09</c:v>
                </c:pt>
                <c:pt idx="7580">
                  <c:v>0.09</c:v>
                </c:pt>
                <c:pt idx="7581">
                  <c:v>0.09</c:v>
                </c:pt>
                <c:pt idx="7582">
                  <c:v>0.09</c:v>
                </c:pt>
                <c:pt idx="7583">
                  <c:v>0.09</c:v>
                </c:pt>
                <c:pt idx="7584">
                  <c:v>0.09</c:v>
                </c:pt>
                <c:pt idx="7585">
                  <c:v>0.09</c:v>
                </c:pt>
                <c:pt idx="7586">
                  <c:v>0.09</c:v>
                </c:pt>
                <c:pt idx="7587">
                  <c:v>0.09</c:v>
                </c:pt>
                <c:pt idx="7588">
                  <c:v>0.09</c:v>
                </c:pt>
                <c:pt idx="7589">
                  <c:v>0.09</c:v>
                </c:pt>
                <c:pt idx="7590">
                  <c:v>0.09</c:v>
                </c:pt>
                <c:pt idx="7591">
                  <c:v>0.09</c:v>
                </c:pt>
                <c:pt idx="7592">
                  <c:v>0.09</c:v>
                </c:pt>
                <c:pt idx="7593">
                  <c:v>0.09</c:v>
                </c:pt>
                <c:pt idx="7594">
                  <c:v>0.09</c:v>
                </c:pt>
                <c:pt idx="7595">
                  <c:v>0.09</c:v>
                </c:pt>
                <c:pt idx="7596">
                  <c:v>0.09</c:v>
                </c:pt>
                <c:pt idx="7597">
                  <c:v>0.09</c:v>
                </c:pt>
                <c:pt idx="7598">
                  <c:v>0.09</c:v>
                </c:pt>
                <c:pt idx="7599">
                  <c:v>0.09</c:v>
                </c:pt>
                <c:pt idx="7600">
                  <c:v>0.09</c:v>
                </c:pt>
                <c:pt idx="7601">
                  <c:v>0.09</c:v>
                </c:pt>
                <c:pt idx="7602">
                  <c:v>0.09</c:v>
                </c:pt>
                <c:pt idx="7603">
                  <c:v>0.09</c:v>
                </c:pt>
                <c:pt idx="7604">
                  <c:v>0.09</c:v>
                </c:pt>
                <c:pt idx="7605">
                  <c:v>0.09</c:v>
                </c:pt>
                <c:pt idx="7606">
                  <c:v>0.09</c:v>
                </c:pt>
                <c:pt idx="7607">
                  <c:v>0.09</c:v>
                </c:pt>
                <c:pt idx="7608">
                  <c:v>0.09</c:v>
                </c:pt>
                <c:pt idx="7609">
                  <c:v>0.09</c:v>
                </c:pt>
                <c:pt idx="7610">
                  <c:v>0.09</c:v>
                </c:pt>
                <c:pt idx="7611">
                  <c:v>0.09</c:v>
                </c:pt>
                <c:pt idx="7612">
                  <c:v>0.09</c:v>
                </c:pt>
                <c:pt idx="7613">
                  <c:v>0.09</c:v>
                </c:pt>
                <c:pt idx="7614">
                  <c:v>0.09</c:v>
                </c:pt>
                <c:pt idx="7615">
                  <c:v>0.09</c:v>
                </c:pt>
                <c:pt idx="7616">
                  <c:v>0.09</c:v>
                </c:pt>
                <c:pt idx="7617">
                  <c:v>0.09</c:v>
                </c:pt>
                <c:pt idx="7618">
                  <c:v>0.09</c:v>
                </c:pt>
                <c:pt idx="7619">
                  <c:v>0.09</c:v>
                </c:pt>
                <c:pt idx="7620">
                  <c:v>0.09</c:v>
                </c:pt>
                <c:pt idx="7621">
                  <c:v>0.09</c:v>
                </c:pt>
                <c:pt idx="7622">
                  <c:v>0.09</c:v>
                </c:pt>
                <c:pt idx="7623">
                  <c:v>0.09</c:v>
                </c:pt>
                <c:pt idx="7624">
                  <c:v>0.09</c:v>
                </c:pt>
                <c:pt idx="7625">
                  <c:v>0.09</c:v>
                </c:pt>
                <c:pt idx="7626">
                  <c:v>0.09</c:v>
                </c:pt>
                <c:pt idx="7627">
                  <c:v>0.09</c:v>
                </c:pt>
                <c:pt idx="7628">
                  <c:v>0.09</c:v>
                </c:pt>
                <c:pt idx="7629">
                  <c:v>0.09</c:v>
                </c:pt>
                <c:pt idx="7630">
                  <c:v>0.09</c:v>
                </c:pt>
                <c:pt idx="7631">
                  <c:v>0.09</c:v>
                </c:pt>
                <c:pt idx="7632">
                  <c:v>0.09</c:v>
                </c:pt>
                <c:pt idx="7633">
                  <c:v>0.09</c:v>
                </c:pt>
                <c:pt idx="7634">
                  <c:v>0.09</c:v>
                </c:pt>
                <c:pt idx="7635">
                  <c:v>0.09</c:v>
                </c:pt>
                <c:pt idx="7636">
                  <c:v>0.09</c:v>
                </c:pt>
                <c:pt idx="7637">
                  <c:v>0.09</c:v>
                </c:pt>
                <c:pt idx="7638">
                  <c:v>0.09</c:v>
                </c:pt>
                <c:pt idx="7639">
                  <c:v>0.09</c:v>
                </c:pt>
                <c:pt idx="7640">
                  <c:v>0.09</c:v>
                </c:pt>
                <c:pt idx="7641">
                  <c:v>0.09</c:v>
                </c:pt>
                <c:pt idx="7642">
                  <c:v>0.09</c:v>
                </c:pt>
                <c:pt idx="7643">
                  <c:v>0.09</c:v>
                </c:pt>
                <c:pt idx="7644">
                  <c:v>0.09</c:v>
                </c:pt>
                <c:pt idx="7645">
                  <c:v>0.09</c:v>
                </c:pt>
                <c:pt idx="7646">
                  <c:v>0.09</c:v>
                </c:pt>
                <c:pt idx="7647">
                  <c:v>0.09</c:v>
                </c:pt>
                <c:pt idx="7648">
                  <c:v>0.09</c:v>
                </c:pt>
                <c:pt idx="7649">
                  <c:v>0.09</c:v>
                </c:pt>
                <c:pt idx="7650">
                  <c:v>0.09</c:v>
                </c:pt>
                <c:pt idx="7651">
                  <c:v>0.09</c:v>
                </c:pt>
                <c:pt idx="7652">
                  <c:v>0.09</c:v>
                </c:pt>
                <c:pt idx="7654">
                  <c:v>0.09</c:v>
                </c:pt>
                <c:pt idx="7655">
                  <c:v>0.09</c:v>
                </c:pt>
                <c:pt idx="7656">
                  <c:v>0.09</c:v>
                </c:pt>
                <c:pt idx="7657">
                  <c:v>0.09</c:v>
                </c:pt>
                <c:pt idx="7658">
                  <c:v>0.09</c:v>
                </c:pt>
                <c:pt idx="7659">
                  <c:v>0.09</c:v>
                </c:pt>
                <c:pt idx="7660">
                  <c:v>0.09</c:v>
                </c:pt>
                <c:pt idx="7661">
                  <c:v>0.09</c:v>
                </c:pt>
                <c:pt idx="7662">
                  <c:v>0.09</c:v>
                </c:pt>
                <c:pt idx="7663">
                  <c:v>0.09</c:v>
                </c:pt>
                <c:pt idx="7664">
                  <c:v>0.09</c:v>
                </c:pt>
                <c:pt idx="7665">
                  <c:v>0.09</c:v>
                </c:pt>
                <c:pt idx="7666">
                  <c:v>0.09</c:v>
                </c:pt>
                <c:pt idx="7667">
                  <c:v>0.09</c:v>
                </c:pt>
                <c:pt idx="7668">
                  <c:v>0.09</c:v>
                </c:pt>
                <c:pt idx="7669">
                  <c:v>0.09</c:v>
                </c:pt>
                <c:pt idx="7670">
                  <c:v>0.09</c:v>
                </c:pt>
                <c:pt idx="7671">
                  <c:v>0.09</c:v>
                </c:pt>
                <c:pt idx="7672">
                  <c:v>0.09</c:v>
                </c:pt>
                <c:pt idx="7673">
                  <c:v>0.09</c:v>
                </c:pt>
                <c:pt idx="7674">
                  <c:v>0.09</c:v>
                </c:pt>
                <c:pt idx="7675">
                  <c:v>0.09</c:v>
                </c:pt>
                <c:pt idx="7676">
                  <c:v>0.09</c:v>
                </c:pt>
                <c:pt idx="7677">
                  <c:v>0.09</c:v>
                </c:pt>
                <c:pt idx="7678">
                  <c:v>0.09</c:v>
                </c:pt>
                <c:pt idx="7679">
                  <c:v>0.09</c:v>
                </c:pt>
                <c:pt idx="7680">
                  <c:v>0.09</c:v>
                </c:pt>
                <c:pt idx="7681">
                  <c:v>0.09</c:v>
                </c:pt>
                <c:pt idx="7682">
                  <c:v>0.09</c:v>
                </c:pt>
                <c:pt idx="7683">
                  <c:v>0.09</c:v>
                </c:pt>
                <c:pt idx="7684">
                  <c:v>0.09</c:v>
                </c:pt>
                <c:pt idx="7685">
                  <c:v>0.09</c:v>
                </c:pt>
                <c:pt idx="7686">
                  <c:v>0.09</c:v>
                </c:pt>
                <c:pt idx="7687">
                  <c:v>0.09</c:v>
                </c:pt>
                <c:pt idx="7688">
                  <c:v>0.09</c:v>
                </c:pt>
                <c:pt idx="7689">
                  <c:v>0.09</c:v>
                </c:pt>
                <c:pt idx="7690">
                  <c:v>0.09</c:v>
                </c:pt>
                <c:pt idx="7691">
                  <c:v>0.09</c:v>
                </c:pt>
                <c:pt idx="7692">
                  <c:v>0.09</c:v>
                </c:pt>
                <c:pt idx="7693">
                  <c:v>0.09</c:v>
                </c:pt>
                <c:pt idx="7694">
                  <c:v>0.09</c:v>
                </c:pt>
                <c:pt idx="7695">
                  <c:v>0.09</c:v>
                </c:pt>
                <c:pt idx="7696">
                  <c:v>0.09</c:v>
                </c:pt>
                <c:pt idx="7697">
                  <c:v>0.09</c:v>
                </c:pt>
                <c:pt idx="7698">
                  <c:v>0.09</c:v>
                </c:pt>
                <c:pt idx="7699">
                  <c:v>0.09</c:v>
                </c:pt>
                <c:pt idx="7700">
                  <c:v>0.09</c:v>
                </c:pt>
                <c:pt idx="7701">
                  <c:v>0.09</c:v>
                </c:pt>
                <c:pt idx="7702">
                  <c:v>0.09</c:v>
                </c:pt>
                <c:pt idx="7703">
                  <c:v>0.09</c:v>
                </c:pt>
                <c:pt idx="7704">
                  <c:v>0.09</c:v>
                </c:pt>
                <c:pt idx="7705">
                  <c:v>0.09</c:v>
                </c:pt>
                <c:pt idx="7706">
                  <c:v>0.09</c:v>
                </c:pt>
                <c:pt idx="7707">
                  <c:v>0.09</c:v>
                </c:pt>
                <c:pt idx="7708">
                  <c:v>0.09</c:v>
                </c:pt>
                <c:pt idx="7709">
                  <c:v>0.09</c:v>
                </c:pt>
                <c:pt idx="7710">
                  <c:v>0.09</c:v>
                </c:pt>
                <c:pt idx="7711">
                  <c:v>0.09</c:v>
                </c:pt>
                <c:pt idx="7712">
                  <c:v>0.09</c:v>
                </c:pt>
                <c:pt idx="7713">
                  <c:v>0.09</c:v>
                </c:pt>
                <c:pt idx="7714">
                  <c:v>0.09</c:v>
                </c:pt>
                <c:pt idx="7715">
                  <c:v>0.09</c:v>
                </c:pt>
                <c:pt idx="7716">
                  <c:v>0.09</c:v>
                </c:pt>
                <c:pt idx="7717">
                  <c:v>0.09</c:v>
                </c:pt>
                <c:pt idx="7718">
                  <c:v>0.09</c:v>
                </c:pt>
                <c:pt idx="7719">
                  <c:v>0.09</c:v>
                </c:pt>
                <c:pt idx="7720">
                  <c:v>0.09</c:v>
                </c:pt>
                <c:pt idx="7721">
                  <c:v>0.09</c:v>
                </c:pt>
                <c:pt idx="7722">
                  <c:v>0.09</c:v>
                </c:pt>
                <c:pt idx="7723">
                  <c:v>0.09</c:v>
                </c:pt>
                <c:pt idx="7724">
                  <c:v>0.09</c:v>
                </c:pt>
                <c:pt idx="7725">
                  <c:v>0.09</c:v>
                </c:pt>
                <c:pt idx="7726">
                  <c:v>0.09</c:v>
                </c:pt>
                <c:pt idx="7727">
                  <c:v>0.09</c:v>
                </c:pt>
                <c:pt idx="7728">
                  <c:v>0.09</c:v>
                </c:pt>
                <c:pt idx="7729">
                  <c:v>0.09</c:v>
                </c:pt>
                <c:pt idx="7730">
                  <c:v>0.09</c:v>
                </c:pt>
                <c:pt idx="7731">
                  <c:v>0.09</c:v>
                </c:pt>
                <c:pt idx="7732">
                  <c:v>0.09</c:v>
                </c:pt>
                <c:pt idx="7733">
                  <c:v>0.09</c:v>
                </c:pt>
                <c:pt idx="7734">
                  <c:v>0.09</c:v>
                </c:pt>
                <c:pt idx="7735">
                  <c:v>0.09</c:v>
                </c:pt>
                <c:pt idx="7736">
                  <c:v>0.09</c:v>
                </c:pt>
                <c:pt idx="7737">
                  <c:v>0.09</c:v>
                </c:pt>
                <c:pt idx="7738">
                  <c:v>0.09</c:v>
                </c:pt>
                <c:pt idx="7739">
                  <c:v>0.09</c:v>
                </c:pt>
                <c:pt idx="7740">
                  <c:v>0.09</c:v>
                </c:pt>
                <c:pt idx="7741">
                  <c:v>0.09</c:v>
                </c:pt>
                <c:pt idx="7742">
                  <c:v>0.09</c:v>
                </c:pt>
                <c:pt idx="7743">
                  <c:v>0.09</c:v>
                </c:pt>
                <c:pt idx="7744">
                  <c:v>0.09</c:v>
                </c:pt>
                <c:pt idx="7745">
                  <c:v>0.09</c:v>
                </c:pt>
                <c:pt idx="7746">
                  <c:v>0.09</c:v>
                </c:pt>
                <c:pt idx="7747">
                  <c:v>0.09</c:v>
                </c:pt>
                <c:pt idx="7748">
                  <c:v>0.09</c:v>
                </c:pt>
                <c:pt idx="7749">
                  <c:v>0.09</c:v>
                </c:pt>
                <c:pt idx="7750">
                  <c:v>0.09</c:v>
                </c:pt>
                <c:pt idx="7751">
                  <c:v>0.09</c:v>
                </c:pt>
                <c:pt idx="7752">
                  <c:v>0.09</c:v>
                </c:pt>
                <c:pt idx="7753">
                  <c:v>0.09</c:v>
                </c:pt>
                <c:pt idx="7754">
                  <c:v>0.09</c:v>
                </c:pt>
                <c:pt idx="7755">
                  <c:v>0.09</c:v>
                </c:pt>
                <c:pt idx="7756">
                  <c:v>0.09</c:v>
                </c:pt>
                <c:pt idx="7757">
                  <c:v>0.09</c:v>
                </c:pt>
                <c:pt idx="7758">
                  <c:v>0.09</c:v>
                </c:pt>
                <c:pt idx="7759">
                  <c:v>0.09</c:v>
                </c:pt>
                <c:pt idx="7760">
                  <c:v>0.09</c:v>
                </c:pt>
                <c:pt idx="7761">
                  <c:v>0.09</c:v>
                </c:pt>
                <c:pt idx="7762">
                  <c:v>0.09</c:v>
                </c:pt>
                <c:pt idx="7763">
                  <c:v>0.09</c:v>
                </c:pt>
                <c:pt idx="7764">
                  <c:v>0.09</c:v>
                </c:pt>
                <c:pt idx="7765">
                  <c:v>0.09</c:v>
                </c:pt>
                <c:pt idx="7766">
                  <c:v>0.09</c:v>
                </c:pt>
                <c:pt idx="7767">
                  <c:v>0.09</c:v>
                </c:pt>
                <c:pt idx="7768">
                  <c:v>0.09</c:v>
                </c:pt>
                <c:pt idx="7769">
                  <c:v>0.09</c:v>
                </c:pt>
                <c:pt idx="7770">
                  <c:v>0.09</c:v>
                </c:pt>
                <c:pt idx="7771">
                  <c:v>0.09</c:v>
                </c:pt>
                <c:pt idx="7772">
                  <c:v>0.09</c:v>
                </c:pt>
                <c:pt idx="7773">
                  <c:v>0.09</c:v>
                </c:pt>
                <c:pt idx="7774">
                  <c:v>0.09</c:v>
                </c:pt>
                <c:pt idx="7775">
                  <c:v>0.09</c:v>
                </c:pt>
                <c:pt idx="7776">
                  <c:v>0.09</c:v>
                </c:pt>
                <c:pt idx="7777">
                  <c:v>0.09</c:v>
                </c:pt>
                <c:pt idx="7778">
                  <c:v>0.09</c:v>
                </c:pt>
                <c:pt idx="7779">
                  <c:v>0.09</c:v>
                </c:pt>
                <c:pt idx="7780">
                  <c:v>0.09</c:v>
                </c:pt>
                <c:pt idx="7781">
                  <c:v>0.09</c:v>
                </c:pt>
                <c:pt idx="7782">
                  <c:v>0.09</c:v>
                </c:pt>
                <c:pt idx="7783">
                  <c:v>0.09</c:v>
                </c:pt>
                <c:pt idx="7784">
                  <c:v>0.09</c:v>
                </c:pt>
                <c:pt idx="7785">
                  <c:v>0.09</c:v>
                </c:pt>
                <c:pt idx="7786">
                  <c:v>0.09</c:v>
                </c:pt>
                <c:pt idx="7787">
                  <c:v>0.09</c:v>
                </c:pt>
                <c:pt idx="7788">
                  <c:v>0.09</c:v>
                </c:pt>
                <c:pt idx="7789">
                  <c:v>0.09</c:v>
                </c:pt>
                <c:pt idx="7790">
                  <c:v>0.09</c:v>
                </c:pt>
                <c:pt idx="7791">
                  <c:v>0.09</c:v>
                </c:pt>
                <c:pt idx="7792">
                  <c:v>0.09</c:v>
                </c:pt>
                <c:pt idx="7793">
                  <c:v>0.09</c:v>
                </c:pt>
                <c:pt idx="7794">
                  <c:v>0.09</c:v>
                </c:pt>
                <c:pt idx="7795">
                  <c:v>0.09</c:v>
                </c:pt>
                <c:pt idx="7796">
                  <c:v>0.09</c:v>
                </c:pt>
                <c:pt idx="7797">
                  <c:v>0.09</c:v>
                </c:pt>
                <c:pt idx="7798">
                  <c:v>0.09</c:v>
                </c:pt>
                <c:pt idx="7799">
                  <c:v>0.09</c:v>
                </c:pt>
                <c:pt idx="7800">
                  <c:v>0.09</c:v>
                </c:pt>
                <c:pt idx="7801">
                  <c:v>0.09</c:v>
                </c:pt>
                <c:pt idx="7802">
                  <c:v>0.09</c:v>
                </c:pt>
                <c:pt idx="7803">
                  <c:v>0.09</c:v>
                </c:pt>
                <c:pt idx="7804">
                  <c:v>0.09</c:v>
                </c:pt>
                <c:pt idx="7805">
                  <c:v>0.09</c:v>
                </c:pt>
                <c:pt idx="7806">
                  <c:v>0.09</c:v>
                </c:pt>
                <c:pt idx="7807">
                  <c:v>0.09</c:v>
                </c:pt>
                <c:pt idx="7808">
                  <c:v>0.09</c:v>
                </c:pt>
                <c:pt idx="7809">
                  <c:v>0.09</c:v>
                </c:pt>
                <c:pt idx="7810">
                  <c:v>0.09</c:v>
                </c:pt>
                <c:pt idx="7811">
                  <c:v>0.09</c:v>
                </c:pt>
                <c:pt idx="7812">
                  <c:v>0.09</c:v>
                </c:pt>
                <c:pt idx="7813">
                  <c:v>0.09</c:v>
                </c:pt>
                <c:pt idx="7814">
                  <c:v>0.09</c:v>
                </c:pt>
                <c:pt idx="7815">
                  <c:v>0.09</c:v>
                </c:pt>
                <c:pt idx="7816">
                  <c:v>0.08</c:v>
                </c:pt>
                <c:pt idx="7817">
                  <c:v>0.08</c:v>
                </c:pt>
                <c:pt idx="7818">
                  <c:v>0.09</c:v>
                </c:pt>
                <c:pt idx="7819">
                  <c:v>0.09</c:v>
                </c:pt>
                <c:pt idx="7820">
                  <c:v>0.09</c:v>
                </c:pt>
                <c:pt idx="7821">
                  <c:v>0.09</c:v>
                </c:pt>
                <c:pt idx="7822">
                  <c:v>0.09</c:v>
                </c:pt>
                <c:pt idx="7823">
                  <c:v>0.09</c:v>
                </c:pt>
                <c:pt idx="7824">
                  <c:v>0.09</c:v>
                </c:pt>
                <c:pt idx="7825">
                  <c:v>0.09</c:v>
                </c:pt>
                <c:pt idx="7826">
                  <c:v>0.09</c:v>
                </c:pt>
                <c:pt idx="7827">
                  <c:v>0.09</c:v>
                </c:pt>
                <c:pt idx="7828">
                  <c:v>0.09</c:v>
                </c:pt>
                <c:pt idx="7829">
                  <c:v>0.09</c:v>
                </c:pt>
                <c:pt idx="7830">
                  <c:v>0.09</c:v>
                </c:pt>
                <c:pt idx="7831">
                  <c:v>0.09</c:v>
                </c:pt>
                <c:pt idx="7832">
                  <c:v>0.09</c:v>
                </c:pt>
                <c:pt idx="7833">
                  <c:v>0.09</c:v>
                </c:pt>
                <c:pt idx="7834">
                  <c:v>0.09</c:v>
                </c:pt>
                <c:pt idx="7835">
                  <c:v>0.09</c:v>
                </c:pt>
                <c:pt idx="7836">
                  <c:v>0.09</c:v>
                </c:pt>
                <c:pt idx="7837">
                  <c:v>0.09</c:v>
                </c:pt>
                <c:pt idx="7838">
                  <c:v>0.09</c:v>
                </c:pt>
                <c:pt idx="7839">
                  <c:v>0.09</c:v>
                </c:pt>
                <c:pt idx="7840">
                  <c:v>0.09</c:v>
                </c:pt>
                <c:pt idx="7841">
                  <c:v>0.09</c:v>
                </c:pt>
                <c:pt idx="7842">
                  <c:v>0.09</c:v>
                </c:pt>
                <c:pt idx="7843">
                  <c:v>0.09</c:v>
                </c:pt>
                <c:pt idx="7844">
                  <c:v>0.09</c:v>
                </c:pt>
                <c:pt idx="7845">
                  <c:v>0.09</c:v>
                </c:pt>
                <c:pt idx="7846">
                  <c:v>0.09</c:v>
                </c:pt>
                <c:pt idx="7847">
                  <c:v>0.09</c:v>
                </c:pt>
                <c:pt idx="7848">
                  <c:v>0.09</c:v>
                </c:pt>
                <c:pt idx="7849">
                  <c:v>0.09</c:v>
                </c:pt>
                <c:pt idx="7850">
                  <c:v>0.09</c:v>
                </c:pt>
                <c:pt idx="7851">
                  <c:v>0.09</c:v>
                </c:pt>
                <c:pt idx="7852">
                  <c:v>0.09</c:v>
                </c:pt>
                <c:pt idx="7853">
                  <c:v>0.09</c:v>
                </c:pt>
                <c:pt idx="7854">
                  <c:v>0.09</c:v>
                </c:pt>
                <c:pt idx="7855">
                  <c:v>0.09</c:v>
                </c:pt>
                <c:pt idx="7856">
                  <c:v>0.09</c:v>
                </c:pt>
                <c:pt idx="7857">
                  <c:v>0.09</c:v>
                </c:pt>
                <c:pt idx="7858">
                  <c:v>0.09</c:v>
                </c:pt>
                <c:pt idx="7859">
                  <c:v>0.09</c:v>
                </c:pt>
                <c:pt idx="7860">
                  <c:v>0.09</c:v>
                </c:pt>
                <c:pt idx="7861">
                  <c:v>0.09</c:v>
                </c:pt>
                <c:pt idx="7862">
                  <c:v>0.09</c:v>
                </c:pt>
                <c:pt idx="7863">
                  <c:v>0.09</c:v>
                </c:pt>
                <c:pt idx="7864">
                  <c:v>0.09</c:v>
                </c:pt>
                <c:pt idx="7865">
                  <c:v>0.09</c:v>
                </c:pt>
                <c:pt idx="7866">
                  <c:v>0.09</c:v>
                </c:pt>
                <c:pt idx="7867">
                  <c:v>0.09</c:v>
                </c:pt>
                <c:pt idx="7868">
                  <c:v>0.09</c:v>
                </c:pt>
                <c:pt idx="7869">
                  <c:v>0.09</c:v>
                </c:pt>
                <c:pt idx="7870">
                  <c:v>0.09</c:v>
                </c:pt>
                <c:pt idx="7871">
                  <c:v>0.09</c:v>
                </c:pt>
                <c:pt idx="7872">
                  <c:v>0.09</c:v>
                </c:pt>
                <c:pt idx="7873">
                  <c:v>0.09</c:v>
                </c:pt>
                <c:pt idx="7874">
                  <c:v>0.09</c:v>
                </c:pt>
                <c:pt idx="7875">
                  <c:v>0.09</c:v>
                </c:pt>
                <c:pt idx="7876">
                  <c:v>0.09</c:v>
                </c:pt>
                <c:pt idx="7877">
                  <c:v>0.09</c:v>
                </c:pt>
                <c:pt idx="7878">
                  <c:v>0.09</c:v>
                </c:pt>
                <c:pt idx="7879">
                  <c:v>0.09</c:v>
                </c:pt>
                <c:pt idx="7880">
                  <c:v>0.08</c:v>
                </c:pt>
                <c:pt idx="7881">
                  <c:v>0.08</c:v>
                </c:pt>
                <c:pt idx="7882">
                  <c:v>0.08</c:v>
                </c:pt>
                <c:pt idx="7883">
                  <c:v>0.09</c:v>
                </c:pt>
                <c:pt idx="7884">
                  <c:v>0.09</c:v>
                </c:pt>
                <c:pt idx="7885">
                  <c:v>0.09</c:v>
                </c:pt>
                <c:pt idx="7886">
                  <c:v>0.09</c:v>
                </c:pt>
                <c:pt idx="7887">
                  <c:v>0.09</c:v>
                </c:pt>
                <c:pt idx="7888">
                  <c:v>0.09</c:v>
                </c:pt>
                <c:pt idx="7889">
                  <c:v>0.09</c:v>
                </c:pt>
                <c:pt idx="7890">
                  <c:v>0.09</c:v>
                </c:pt>
                <c:pt idx="7891">
                  <c:v>0.09</c:v>
                </c:pt>
                <c:pt idx="7892">
                  <c:v>0.09</c:v>
                </c:pt>
                <c:pt idx="7893">
                  <c:v>0.09</c:v>
                </c:pt>
                <c:pt idx="7894">
                  <c:v>0.09</c:v>
                </c:pt>
                <c:pt idx="7895">
                  <c:v>0.09</c:v>
                </c:pt>
                <c:pt idx="7896">
                  <c:v>0.09</c:v>
                </c:pt>
                <c:pt idx="7897">
                  <c:v>0.09</c:v>
                </c:pt>
                <c:pt idx="7898">
                  <c:v>0.09</c:v>
                </c:pt>
                <c:pt idx="7899">
                  <c:v>0.09</c:v>
                </c:pt>
                <c:pt idx="7900">
                  <c:v>0.09</c:v>
                </c:pt>
                <c:pt idx="7901">
                  <c:v>0.09</c:v>
                </c:pt>
                <c:pt idx="7902">
                  <c:v>0.09</c:v>
                </c:pt>
                <c:pt idx="7903">
                  <c:v>0.09</c:v>
                </c:pt>
                <c:pt idx="7904">
                  <c:v>0.09</c:v>
                </c:pt>
                <c:pt idx="7905">
                  <c:v>0.09</c:v>
                </c:pt>
                <c:pt idx="7906">
                  <c:v>0.09</c:v>
                </c:pt>
                <c:pt idx="7907">
                  <c:v>0.09</c:v>
                </c:pt>
                <c:pt idx="7908">
                  <c:v>0.09</c:v>
                </c:pt>
                <c:pt idx="7909">
                  <c:v>0.09</c:v>
                </c:pt>
                <c:pt idx="7910">
                  <c:v>0.09</c:v>
                </c:pt>
                <c:pt idx="7911">
                  <c:v>0.09</c:v>
                </c:pt>
                <c:pt idx="7912">
                  <c:v>0.09</c:v>
                </c:pt>
                <c:pt idx="7913">
                  <c:v>0.09</c:v>
                </c:pt>
                <c:pt idx="7914">
                  <c:v>0.09</c:v>
                </c:pt>
                <c:pt idx="7915">
                  <c:v>0.09</c:v>
                </c:pt>
                <c:pt idx="7916">
                  <c:v>0.09</c:v>
                </c:pt>
                <c:pt idx="7917">
                  <c:v>0.09</c:v>
                </c:pt>
                <c:pt idx="7918">
                  <c:v>0.09</c:v>
                </c:pt>
                <c:pt idx="7919">
                  <c:v>0.09</c:v>
                </c:pt>
                <c:pt idx="7920">
                  <c:v>0.09</c:v>
                </c:pt>
                <c:pt idx="7921">
                  <c:v>0.09</c:v>
                </c:pt>
                <c:pt idx="7922">
                  <c:v>0.09</c:v>
                </c:pt>
                <c:pt idx="7923">
                  <c:v>0.09</c:v>
                </c:pt>
                <c:pt idx="7924">
                  <c:v>0.09</c:v>
                </c:pt>
                <c:pt idx="7925">
                  <c:v>0.09</c:v>
                </c:pt>
                <c:pt idx="7926">
                  <c:v>0.09</c:v>
                </c:pt>
                <c:pt idx="7927">
                  <c:v>0.09</c:v>
                </c:pt>
                <c:pt idx="7928">
                  <c:v>0.09</c:v>
                </c:pt>
                <c:pt idx="7929">
                  <c:v>0.09</c:v>
                </c:pt>
                <c:pt idx="7930">
                  <c:v>0.09</c:v>
                </c:pt>
                <c:pt idx="7931">
                  <c:v>0.09</c:v>
                </c:pt>
                <c:pt idx="7932">
                  <c:v>0.09</c:v>
                </c:pt>
                <c:pt idx="7933">
                  <c:v>0.09</c:v>
                </c:pt>
                <c:pt idx="7934">
                  <c:v>0.09</c:v>
                </c:pt>
                <c:pt idx="7935">
                  <c:v>0.09</c:v>
                </c:pt>
                <c:pt idx="7936">
                  <c:v>0.09</c:v>
                </c:pt>
                <c:pt idx="7937">
                  <c:v>0.09</c:v>
                </c:pt>
                <c:pt idx="7938">
                  <c:v>0.09</c:v>
                </c:pt>
                <c:pt idx="7939">
                  <c:v>0.09</c:v>
                </c:pt>
                <c:pt idx="7940">
                  <c:v>0.09</c:v>
                </c:pt>
                <c:pt idx="7941">
                  <c:v>0.09</c:v>
                </c:pt>
                <c:pt idx="7942">
                  <c:v>0.09</c:v>
                </c:pt>
                <c:pt idx="7943">
                  <c:v>0.09</c:v>
                </c:pt>
                <c:pt idx="7944">
                  <c:v>0.09</c:v>
                </c:pt>
                <c:pt idx="7945">
                  <c:v>0.09</c:v>
                </c:pt>
                <c:pt idx="7946">
                  <c:v>0.09</c:v>
                </c:pt>
                <c:pt idx="7947">
                  <c:v>0.09</c:v>
                </c:pt>
                <c:pt idx="7948">
                  <c:v>0.09</c:v>
                </c:pt>
                <c:pt idx="7949">
                  <c:v>0.09</c:v>
                </c:pt>
                <c:pt idx="7950">
                  <c:v>0.09</c:v>
                </c:pt>
                <c:pt idx="7951">
                  <c:v>0.09</c:v>
                </c:pt>
                <c:pt idx="7952">
                  <c:v>0.09</c:v>
                </c:pt>
                <c:pt idx="7953">
                  <c:v>0.09</c:v>
                </c:pt>
                <c:pt idx="7954">
                  <c:v>0.09</c:v>
                </c:pt>
                <c:pt idx="7955">
                  <c:v>0.09</c:v>
                </c:pt>
                <c:pt idx="7956">
                  <c:v>0.09</c:v>
                </c:pt>
                <c:pt idx="7957">
                  <c:v>0.09</c:v>
                </c:pt>
                <c:pt idx="7958">
                  <c:v>0.09</c:v>
                </c:pt>
                <c:pt idx="7959">
                  <c:v>0.09</c:v>
                </c:pt>
                <c:pt idx="7960">
                  <c:v>0.09</c:v>
                </c:pt>
                <c:pt idx="7961">
                  <c:v>0.09</c:v>
                </c:pt>
                <c:pt idx="7962">
                  <c:v>0.09</c:v>
                </c:pt>
                <c:pt idx="7963">
                  <c:v>0.09</c:v>
                </c:pt>
                <c:pt idx="7964">
                  <c:v>0.09</c:v>
                </c:pt>
                <c:pt idx="7965">
                  <c:v>0.09</c:v>
                </c:pt>
                <c:pt idx="7966">
                  <c:v>0.09</c:v>
                </c:pt>
                <c:pt idx="7967">
                  <c:v>0.09</c:v>
                </c:pt>
                <c:pt idx="7968">
                  <c:v>0.09</c:v>
                </c:pt>
                <c:pt idx="7969">
                  <c:v>0.09</c:v>
                </c:pt>
                <c:pt idx="7970">
                  <c:v>0.09</c:v>
                </c:pt>
                <c:pt idx="7971">
                  <c:v>0.09</c:v>
                </c:pt>
                <c:pt idx="7972">
                  <c:v>0.09</c:v>
                </c:pt>
                <c:pt idx="7973">
                  <c:v>0.09</c:v>
                </c:pt>
                <c:pt idx="7974">
                  <c:v>0.09</c:v>
                </c:pt>
                <c:pt idx="7975">
                  <c:v>0.09</c:v>
                </c:pt>
                <c:pt idx="7976">
                  <c:v>0.09</c:v>
                </c:pt>
                <c:pt idx="7977">
                  <c:v>0.09</c:v>
                </c:pt>
                <c:pt idx="7978">
                  <c:v>0.09</c:v>
                </c:pt>
                <c:pt idx="7979">
                  <c:v>0.09</c:v>
                </c:pt>
                <c:pt idx="7980">
                  <c:v>0.09</c:v>
                </c:pt>
                <c:pt idx="7981">
                  <c:v>0.09</c:v>
                </c:pt>
                <c:pt idx="7982">
                  <c:v>0.09</c:v>
                </c:pt>
                <c:pt idx="7983">
                  <c:v>0.09</c:v>
                </c:pt>
                <c:pt idx="7984">
                  <c:v>0.09</c:v>
                </c:pt>
                <c:pt idx="7985">
                  <c:v>0.09</c:v>
                </c:pt>
                <c:pt idx="7986">
                  <c:v>0.09</c:v>
                </c:pt>
                <c:pt idx="7987">
                  <c:v>0.09</c:v>
                </c:pt>
                <c:pt idx="7988">
                  <c:v>0.09</c:v>
                </c:pt>
                <c:pt idx="7989">
                  <c:v>0.09</c:v>
                </c:pt>
                <c:pt idx="7990">
                  <c:v>0.09</c:v>
                </c:pt>
                <c:pt idx="7991">
                  <c:v>0.09</c:v>
                </c:pt>
                <c:pt idx="7992">
                  <c:v>0.09</c:v>
                </c:pt>
                <c:pt idx="7993">
                  <c:v>0.09</c:v>
                </c:pt>
                <c:pt idx="7994">
                  <c:v>0.09</c:v>
                </c:pt>
                <c:pt idx="7995">
                  <c:v>0.09</c:v>
                </c:pt>
                <c:pt idx="7996">
                  <c:v>0.09</c:v>
                </c:pt>
                <c:pt idx="7997">
                  <c:v>0.09</c:v>
                </c:pt>
                <c:pt idx="7998">
                  <c:v>0.09</c:v>
                </c:pt>
                <c:pt idx="7999">
                  <c:v>0.09</c:v>
                </c:pt>
                <c:pt idx="8000">
                  <c:v>0.09</c:v>
                </c:pt>
                <c:pt idx="8001">
                  <c:v>0.09</c:v>
                </c:pt>
                <c:pt idx="8002">
                  <c:v>0.09</c:v>
                </c:pt>
                <c:pt idx="8003">
                  <c:v>0.09</c:v>
                </c:pt>
                <c:pt idx="8004">
                  <c:v>0.09</c:v>
                </c:pt>
                <c:pt idx="8005">
                  <c:v>0.09</c:v>
                </c:pt>
                <c:pt idx="8006">
                  <c:v>0.09</c:v>
                </c:pt>
                <c:pt idx="8007">
                  <c:v>0.09</c:v>
                </c:pt>
                <c:pt idx="8008">
                  <c:v>0.09</c:v>
                </c:pt>
                <c:pt idx="8009">
                  <c:v>0.09</c:v>
                </c:pt>
                <c:pt idx="8010">
                  <c:v>0.09</c:v>
                </c:pt>
                <c:pt idx="8011">
                  <c:v>0.09</c:v>
                </c:pt>
                <c:pt idx="8012">
                  <c:v>0.09</c:v>
                </c:pt>
                <c:pt idx="8013">
                  <c:v>0.09</c:v>
                </c:pt>
                <c:pt idx="8014">
                  <c:v>0.09</c:v>
                </c:pt>
                <c:pt idx="8015">
                  <c:v>0.09</c:v>
                </c:pt>
                <c:pt idx="8016">
                  <c:v>0.09</c:v>
                </c:pt>
                <c:pt idx="8017">
                  <c:v>0.09</c:v>
                </c:pt>
                <c:pt idx="8018">
                  <c:v>0.09</c:v>
                </c:pt>
                <c:pt idx="8019">
                  <c:v>0.09</c:v>
                </c:pt>
                <c:pt idx="8020">
                  <c:v>0.09</c:v>
                </c:pt>
                <c:pt idx="8021">
                  <c:v>0.09</c:v>
                </c:pt>
                <c:pt idx="8022">
                  <c:v>0.09</c:v>
                </c:pt>
                <c:pt idx="8023">
                  <c:v>0.09</c:v>
                </c:pt>
                <c:pt idx="8024">
                  <c:v>0.09</c:v>
                </c:pt>
                <c:pt idx="8025">
                  <c:v>0.09</c:v>
                </c:pt>
                <c:pt idx="8026">
                  <c:v>0.09</c:v>
                </c:pt>
                <c:pt idx="8027">
                  <c:v>0.09</c:v>
                </c:pt>
                <c:pt idx="8028">
                  <c:v>0.09</c:v>
                </c:pt>
                <c:pt idx="8029">
                  <c:v>0.09</c:v>
                </c:pt>
                <c:pt idx="8030">
                  <c:v>0.09</c:v>
                </c:pt>
                <c:pt idx="8031">
                  <c:v>0.09</c:v>
                </c:pt>
                <c:pt idx="8032">
                  <c:v>0.09</c:v>
                </c:pt>
                <c:pt idx="8033">
                  <c:v>0.09</c:v>
                </c:pt>
                <c:pt idx="8034">
                  <c:v>0.09</c:v>
                </c:pt>
                <c:pt idx="8035">
                  <c:v>0.09</c:v>
                </c:pt>
                <c:pt idx="8036">
                  <c:v>0.09</c:v>
                </c:pt>
                <c:pt idx="8037">
                  <c:v>0.09</c:v>
                </c:pt>
                <c:pt idx="8038">
                  <c:v>0.09</c:v>
                </c:pt>
                <c:pt idx="8039">
                  <c:v>0.09</c:v>
                </c:pt>
                <c:pt idx="8040">
                  <c:v>0.09</c:v>
                </c:pt>
                <c:pt idx="8041">
                  <c:v>0.09</c:v>
                </c:pt>
                <c:pt idx="8042">
                  <c:v>0.09</c:v>
                </c:pt>
                <c:pt idx="8043">
                  <c:v>0.09</c:v>
                </c:pt>
                <c:pt idx="8044">
                  <c:v>0.09</c:v>
                </c:pt>
                <c:pt idx="8045">
                  <c:v>0.09</c:v>
                </c:pt>
                <c:pt idx="8046">
                  <c:v>0.09</c:v>
                </c:pt>
                <c:pt idx="8047">
                  <c:v>0.09</c:v>
                </c:pt>
                <c:pt idx="8048">
                  <c:v>0.09</c:v>
                </c:pt>
                <c:pt idx="8049">
                  <c:v>0.09</c:v>
                </c:pt>
                <c:pt idx="8050">
                  <c:v>0.09</c:v>
                </c:pt>
                <c:pt idx="8051">
                  <c:v>0.09</c:v>
                </c:pt>
                <c:pt idx="8052">
                  <c:v>0.09</c:v>
                </c:pt>
                <c:pt idx="8053">
                  <c:v>0.09</c:v>
                </c:pt>
                <c:pt idx="8054">
                  <c:v>0.09</c:v>
                </c:pt>
                <c:pt idx="8055">
                  <c:v>0.09</c:v>
                </c:pt>
                <c:pt idx="8056">
                  <c:v>0.09</c:v>
                </c:pt>
                <c:pt idx="8057">
                  <c:v>0.09</c:v>
                </c:pt>
                <c:pt idx="8058">
                  <c:v>0.09</c:v>
                </c:pt>
                <c:pt idx="8059">
                  <c:v>0.09</c:v>
                </c:pt>
                <c:pt idx="8060">
                  <c:v>0.09</c:v>
                </c:pt>
                <c:pt idx="8061">
                  <c:v>0.09</c:v>
                </c:pt>
                <c:pt idx="8062">
                  <c:v>0.09</c:v>
                </c:pt>
                <c:pt idx="8063">
                  <c:v>0.09</c:v>
                </c:pt>
                <c:pt idx="8064">
                  <c:v>0.09</c:v>
                </c:pt>
                <c:pt idx="8065">
                  <c:v>0.09</c:v>
                </c:pt>
                <c:pt idx="8066">
                  <c:v>0.09</c:v>
                </c:pt>
                <c:pt idx="8067">
                  <c:v>0.09</c:v>
                </c:pt>
                <c:pt idx="8068">
                  <c:v>0.09</c:v>
                </c:pt>
                <c:pt idx="8069">
                  <c:v>0.09</c:v>
                </c:pt>
                <c:pt idx="8070">
                  <c:v>0.09</c:v>
                </c:pt>
                <c:pt idx="8071">
                  <c:v>0.09</c:v>
                </c:pt>
                <c:pt idx="8072">
                  <c:v>0.09</c:v>
                </c:pt>
                <c:pt idx="8073">
                  <c:v>0.09</c:v>
                </c:pt>
                <c:pt idx="8074">
                  <c:v>0.09</c:v>
                </c:pt>
                <c:pt idx="8075">
                  <c:v>0.09</c:v>
                </c:pt>
                <c:pt idx="8076">
                  <c:v>0.09</c:v>
                </c:pt>
                <c:pt idx="8077">
                  <c:v>0.09</c:v>
                </c:pt>
                <c:pt idx="8078">
                  <c:v>0.09</c:v>
                </c:pt>
                <c:pt idx="8079">
                  <c:v>0.09</c:v>
                </c:pt>
                <c:pt idx="8080">
                  <c:v>0.09</c:v>
                </c:pt>
                <c:pt idx="8081">
                  <c:v>0.08</c:v>
                </c:pt>
                <c:pt idx="8082">
                  <c:v>0.08</c:v>
                </c:pt>
                <c:pt idx="8083">
                  <c:v>0.08</c:v>
                </c:pt>
                <c:pt idx="8084">
                  <c:v>0.08</c:v>
                </c:pt>
                <c:pt idx="8085">
                  <c:v>0.08</c:v>
                </c:pt>
                <c:pt idx="8086">
                  <c:v>0.08</c:v>
                </c:pt>
                <c:pt idx="8087">
                  <c:v>0.08</c:v>
                </c:pt>
                <c:pt idx="8088">
                  <c:v>0.08</c:v>
                </c:pt>
                <c:pt idx="8089">
                  <c:v>0.09</c:v>
                </c:pt>
                <c:pt idx="8090">
                  <c:v>0.09</c:v>
                </c:pt>
                <c:pt idx="8091">
                  <c:v>0.09</c:v>
                </c:pt>
                <c:pt idx="8092">
                  <c:v>0.09</c:v>
                </c:pt>
                <c:pt idx="8093">
                  <c:v>0.09</c:v>
                </c:pt>
                <c:pt idx="8094">
                  <c:v>0.09</c:v>
                </c:pt>
                <c:pt idx="8095">
                  <c:v>0.09</c:v>
                </c:pt>
                <c:pt idx="8096">
                  <c:v>0.09</c:v>
                </c:pt>
                <c:pt idx="8097">
                  <c:v>0.09</c:v>
                </c:pt>
                <c:pt idx="8098">
                  <c:v>0.09</c:v>
                </c:pt>
                <c:pt idx="8099">
                  <c:v>0.09</c:v>
                </c:pt>
                <c:pt idx="8100">
                  <c:v>0.09</c:v>
                </c:pt>
                <c:pt idx="8101">
                  <c:v>0.09</c:v>
                </c:pt>
                <c:pt idx="8102">
                  <c:v>0.09</c:v>
                </c:pt>
                <c:pt idx="8103">
                  <c:v>0.09</c:v>
                </c:pt>
                <c:pt idx="8104">
                  <c:v>0.09</c:v>
                </c:pt>
                <c:pt idx="8105">
                  <c:v>0.09</c:v>
                </c:pt>
                <c:pt idx="8106">
                  <c:v>0.09</c:v>
                </c:pt>
                <c:pt idx="8107">
                  <c:v>0.09</c:v>
                </c:pt>
                <c:pt idx="8108">
                  <c:v>0.09</c:v>
                </c:pt>
                <c:pt idx="8109">
                  <c:v>0.09</c:v>
                </c:pt>
                <c:pt idx="8110">
                  <c:v>0.09</c:v>
                </c:pt>
                <c:pt idx="8111">
                  <c:v>0.09</c:v>
                </c:pt>
                <c:pt idx="8112">
                  <c:v>0.09</c:v>
                </c:pt>
                <c:pt idx="8113">
                  <c:v>0.09</c:v>
                </c:pt>
                <c:pt idx="8114">
                  <c:v>0.09</c:v>
                </c:pt>
                <c:pt idx="8115">
                  <c:v>0.09</c:v>
                </c:pt>
                <c:pt idx="8116">
                  <c:v>0.09</c:v>
                </c:pt>
                <c:pt idx="8117">
                  <c:v>0.09</c:v>
                </c:pt>
                <c:pt idx="8118">
                  <c:v>0.09</c:v>
                </c:pt>
                <c:pt idx="8119">
                  <c:v>0.09</c:v>
                </c:pt>
                <c:pt idx="8120">
                  <c:v>0.09</c:v>
                </c:pt>
                <c:pt idx="8121">
                  <c:v>0.09</c:v>
                </c:pt>
                <c:pt idx="8122">
                  <c:v>0.09</c:v>
                </c:pt>
                <c:pt idx="8123">
                  <c:v>0.09</c:v>
                </c:pt>
                <c:pt idx="8124">
                  <c:v>0.09</c:v>
                </c:pt>
                <c:pt idx="8125">
                  <c:v>0.09</c:v>
                </c:pt>
                <c:pt idx="8126">
                  <c:v>0.09</c:v>
                </c:pt>
                <c:pt idx="8127">
                  <c:v>0.09</c:v>
                </c:pt>
                <c:pt idx="8128">
                  <c:v>0.09</c:v>
                </c:pt>
                <c:pt idx="8129">
                  <c:v>0.09</c:v>
                </c:pt>
                <c:pt idx="8130">
                  <c:v>0.09</c:v>
                </c:pt>
                <c:pt idx="8131">
                  <c:v>0.09</c:v>
                </c:pt>
                <c:pt idx="8132">
                  <c:v>0.09</c:v>
                </c:pt>
                <c:pt idx="8133">
                  <c:v>0.09</c:v>
                </c:pt>
                <c:pt idx="8134">
                  <c:v>0.09</c:v>
                </c:pt>
                <c:pt idx="8135">
                  <c:v>0.09</c:v>
                </c:pt>
                <c:pt idx="8136">
                  <c:v>0.09</c:v>
                </c:pt>
                <c:pt idx="8137">
                  <c:v>0.09</c:v>
                </c:pt>
                <c:pt idx="8138">
                  <c:v>0.09</c:v>
                </c:pt>
                <c:pt idx="8139">
                  <c:v>0.09</c:v>
                </c:pt>
                <c:pt idx="8140">
                  <c:v>0.09</c:v>
                </c:pt>
                <c:pt idx="8141">
                  <c:v>0.09</c:v>
                </c:pt>
                <c:pt idx="8142">
                  <c:v>0.09</c:v>
                </c:pt>
                <c:pt idx="8143">
                  <c:v>0.09</c:v>
                </c:pt>
                <c:pt idx="8144">
                  <c:v>0.09</c:v>
                </c:pt>
                <c:pt idx="8145">
                  <c:v>0.09</c:v>
                </c:pt>
                <c:pt idx="8146">
                  <c:v>0.09</c:v>
                </c:pt>
                <c:pt idx="8147">
                  <c:v>0.09</c:v>
                </c:pt>
                <c:pt idx="8148">
                  <c:v>0.09</c:v>
                </c:pt>
                <c:pt idx="8149">
                  <c:v>0.09</c:v>
                </c:pt>
                <c:pt idx="8150">
                  <c:v>0.09</c:v>
                </c:pt>
                <c:pt idx="8151">
                  <c:v>0.09</c:v>
                </c:pt>
                <c:pt idx="8152">
                  <c:v>0.09</c:v>
                </c:pt>
                <c:pt idx="8153">
                  <c:v>0.09</c:v>
                </c:pt>
                <c:pt idx="8154">
                  <c:v>0.09</c:v>
                </c:pt>
                <c:pt idx="8155">
                  <c:v>0.09</c:v>
                </c:pt>
                <c:pt idx="8156">
                  <c:v>0.09</c:v>
                </c:pt>
                <c:pt idx="8157">
                  <c:v>0.09</c:v>
                </c:pt>
                <c:pt idx="8158">
                  <c:v>0.09</c:v>
                </c:pt>
                <c:pt idx="8159">
                  <c:v>0.09</c:v>
                </c:pt>
                <c:pt idx="8160">
                  <c:v>0.09</c:v>
                </c:pt>
                <c:pt idx="8161">
                  <c:v>0.09</c:v>
                </c:pt>
                <c:pt idx="8162">
                  <c:v>0.09</c:v>
                </c:pt>
                <c:pt idx="8163">
                  <c:v>0.09</c:v>
                </c:pt>
                <c:pt idx="8164">
                  <c:v>0.09</c:v>
                </c:pt>
                <c:pt idx="8165">
                  <c:v>0.09</c:v>
                </c:pt>
                <c:pt idx="8166">
                  <c:v>0.09</c:v>
                </c:pt>
                <c:pt idx="8167">
                  <c:v>0.09</c:v>
                </c:pt>
                <c:pt idx="8168">
                  <c:v>0.09</c:v>
                </c:pt>
                <c:pt idx="8169">
                  <c:v>0.09</c:v>
                </c:pt>
                <c:pt idx="8170">
                  <c:v>0.09</c:v>
                </c:pt>
                <c:pt idx="8171">
                  <c:v>0.09</c:v>
                </c:pt>
                <c:pt idx="8172">
                  <c:v>0.09</c:v>
                </c:pt>
                <c:pt idx="8173">
                  <c:v>0.09</c:v>
                </c:pt>
                <c:pt idx="8174">
                  <c:v>0.09</c:v>
                </c:pt>
                <c:pt idx="8175">
                  <c:v>0.09</c:v>
                </c:pt>
                <c:pt idx="8176">
                  <c:v>0.09</c:v>
                </c:pt>
                <c:pt idx="8177">
                  <c:v>0.09</c:v>
                </c:pt>
                <c:pt idx="8178">
                  <c:v>0.09</c:v>
                </c:pt>
                <c:pt idx="8179">
                  <c:v>0.09</c:v>
                </c:pt>
                <c:pt idx="8180">
                  <c:v>0.09</c:v>
                </c:pt>
                <c:pt idx="8181">
                  <c:v>0.09</c:v>
                </c:pt>
                <c:pt idx="8182">
                  <c:v>0.09</c:v>
                </c:pt>
                <c:pt idx="8183">
                  <c:v>0.09</c:v>
                </c:pt>
                <c:pt idx="8184">
                  <c:v>0.09</c:v>
                </c:pt>
                <c:pt idx="8185">
                  <c:v>0.09</c:v>
                </c:pt>
                <c:pt idx="8186">
                  <c:v>0.09</c:v>
                </c:pt>
                <c:pt idx="8187">
                  <c:v>0.09</c:v>
                </c:pt>
                <c:pt idx="8188">
                  <c:v>0.09</c:v>
                </c:pt>
                <c:pt idx="8189">
                  <c:v>0.09</c:v>
                </c:pt>
                <c:pt idx="8190">
                  <c:v>0.09</c:v>
                </c:pt>
                <c:pt idx="8191">
                  <c:v>0.09</c:v>
                </c:pt>
                <c:pt idx="8192">
                  <c:v>0.09</c:v>
                </c:pt>
                <c:pt idx="8193">
                  <c:v>0.09</c:v>
                </c:pt>
                <c:pt idx="8194">
                  <c:v>0.09</c:v>
                </c:pt>
                <c:pt idx="8195">
                  <c:v>0.09</c:v>
                </c:pt>
                <c:pt idx="8196">
                  <c:v>0.09</c:v>
                </c:pt>
                <c:pt idx="8197">
                  <c:v>0.09</c:v>
                </c:pt>
                <c:pt idx="8198">
                  <c:v>0.09</c:v>
                </c:pt>
                <c:pt idx="8199">
                  <c:v>0.09</c:v>
                </c:pt>
                <c:pt idx="8200">
                  <c:v>0.09</c:v>
                </c:pt>
                <c:pt idx="8201">
                  <c:v>0.09</c:v>
                </c:pt>
                <c:pt idx="8202">
                  <c:v>0.09</c:v>
                </c:pt>
                <c:pt idx="8203">
                  <c:v>0.09</c:v>
                </c:pt>
                <c:pt idx="8204">
                  <c:v>0.09</c:v>
                </c:pt>
                <c:pt idx="8205">
                  <c:v>0.08</c:v>
                </c:pt>
                <c:pt idx="8206">
                  <c:v>0.08</c:v>
                </c:pt>
                <c:pt idx="8207">
                  <c:v>0.08</c:v>
                </c:pt>
                <c:pt idx="8208">
                  <c:v>0.08</c:v>
                </c:pt>
                <c:pt idx="8209">
                  <c:v>0.08</c:v>
                </c:pt>
                <c:pt idx="8210">
                  <c:v>0.08</c:v>
                </c:pt>
                <c:pt idx="8211">
                  <c:v>0.08</c:v>
                </c:pt>
                <c:pt idx="8212">
                  <c:v>0.08</c:v>
                </c:pt>
                <c:pt idx="8213">
                  <c:v>0.08</c:v>
                </c:pt>
                <c:pt idx="8214">
                  <c:v>0.08</c:v>
                </c:pt>
                <c:pt idx="8215">
                  <c:v>0.08</c:v>
                </c:pt>
                <c:pt idx="8216">
                  <c:v>0.08</c:v>
                </c:pt>
                <c:pt idx="8217">
                  <c:v>0.08</c:v>
                </c:pt>
                <c:pt idx="8218">
                  <c:v>0.08</c:v>
                </c:pt>
                <c:pt idx="8219">
                  <c:v>0.08</c:v>
                </c:pt>
                <c:pt idx="8220">
                  <c:v>0.08</c:v>
                </c:pt>
                <c:pt idx="8221">
                  <c:v>0.08</c:v>
                </c:pt>
                <c:pt idx="8222">
                  <c:v>0.08</c:v>
                </c:pt>
                <c:pt idx="8223">
                  <c:v>0.08</c:v>
                </c:pt>
                <c:pt idx="8224">
                  <c:v>0.08</c:v>
                </c:pt>
                <c:pt idx="8225">
                  <c:v>0.08</c:v>
                </c:pt>
                <c:pt idx="8226">
                  <c:v>0.08</c:v>
                </c:pt>
                <c:pt idx="8227">
                  <c:v>0.08</c:v>
                </c:pt>
                <c:pt idx="8228">
                  <c:v>0.08</c:v>
                </c:pt>
                <c:pt idx="8229">
                  <c:v>0.08</c:v>
                </c:pt>
                <c:pt idx="8230">
                  <c:v>0.08</c:v>
                </c:pt>
                <c:pt idx="8231">
                  <c:v>0.08</c:v>
                </c:pt>
                <c:pt idx="8232">
                  <c:v>0.08</c:v>
                </c:pt>
                <c:pt idx="8233">
                  <c:v>0.08</c:v>
                </c:pt>
                <c:pt idx="8234">
                  <c:v>0.08</c:v>
                </c:pt>
                <c:pt idx="8235">
                  <c:v>0.08</c:v>
                </c:pt>
                <c:pt idx="8236">
                  <c:v>0.08</c:v>
                </c:pt>
                <c:pt idx="8237">
                  <c:v>0.08</c:v>
                </c:pt>
                <c:pt idx="8238">
                  <c:v>0.08</c:v>
                </c:pt>
                <c:pt idx="8239">
                  <c:v>0.08</c:v>
                </c:pt>
                <c:pt idx="8240">
                  <c:v>0.09</c:v>
                </c:pt>
                <c:pt idx="8241">
                  <c:v>0.09</c:v>
                </c:pt>
                <c:pt idx="8242">
                  <c:v>0.09</c:v>
                </c:pt>
                <c:pt idx="8243">
                  <c:v>0.09</c:v>
                </c:pt>
                <c:pt idx="8244">
                  <c:v>0.09</c:v>
                </c:pt>
                <c:pt idx="8245">
                  <c:v>0.08</c:v>
                </c:pt>
                <c:pt idx="8246">
                  <c:v>0.08</c:v>
                </c:pt>
                <c:pt idx="8247">
                  <c:v>0.08</c:v>
                </c:pt>
                <c:pt idx="8248">
                  <c:v>0.09</c:v>
                </c:pt>
                <c:pt idx="8249">
                  <c:v>0.09</c:v>
                </c:pt>
                <c:pt idx="8250">
                  <c:v>0.09</c:v>
                </c:pt>
                <c:pt idx="8251">
                  <c:v>0.09</c:v>
                </c:pt>
                <c:pt idx="8252">
                  <c:v>0.09</c:v>
                </c:pt>
                <c:pt idx="8253">
                  <c:v>0.09</c:v>
                </c:pt>
                <c:pt idx="8254">
                  <c:v>0.09</c:v>
                </c:pt>
                <c:pt idx="8255">
                  <c:v>0.09</c:v>
                </c:pt>
                <c:pt idx="8256">
                  <c:v>0.09</c:v>
                </c:pt>
                <c:pt idx="8257">
                  <c:v>0.09</c:v>
                </c:pt>
                <c:pt idx="8258">
                  <c:v>0.09</c:v>
                </c:pt>
                <c:pt idx="8259">
                  <c:v>0.09</c:v>
                </c:pt>
                <c:pt idx="8260">
                  <c:v>0.09</c:v>
                </c:pt>
                <c:pt idx="8261">
                  <c:v>0.09</c:v>
                </c:pt>
                <c:pt idx="8262">
                  <c:v>0.09</c:v>
                </c:pt>
                <c:pt idx="8263">
                  <c:v>0.09</c:v>
                </c:pt>
                <c:pt idx="8264">
                  <c:v>0.09</c:v>
                </c:pt>
                <c:pt idx="8265">
                  <c:v>0.09</c:v>
                </c:pt>
                <c:pt idx="8266">
                  <c:v>0.09</c:v>
                </c:pt>
                <c:pt idx="8267">
                  <c:v>0.09</c:v>
                </c:pt>
                <c:pt idx="8268">
                  <c:v>0.09</c:v>
                </c:pt>
                <c:pt idx="8270">
                  <c:v>0.09</c:v>
                </c:pt>
                <c:pt idx="8271">
                  <c:v>0.09</c:v>
                </c:pt>
                <c:pt idx="8272">
                  <c:v>0.09</c:v>
                </c:pt>
                <c:pt idx="8273">
                  <c:v>0.09</c:v>
                </c:pt>
                <c:pt idx="8274">
                  <c:v>0.09</c:v>
                </c:pt>
                <c:pt idx="8275">
                  <c:v>0.09</c:v>
                </c:pt>
                <c:pt idx="8276">
                  <c:v>0.09</c:v>
                </c:pt>
                <c:pt idx="8277">
                  <c:v>0.09</c:v>
                </c:pt>
                <c:pt idx="8278">
                  <c:v>0.09</c:v>
                </c:pt>
                <c:pt idx="8279">
                  <c:v>0.09</c:v>
                </c:pt>
                <c:pt idx="8280">
                  <c:v>0.09</c:v>
                </c:pt>
                <c:pt idx="8281">
                  <c:v>0.09</c:v>
                </c:pt>
                <c:pt idx="8282">
                  <c:v>0.09</c:v>
                </c:pt>
                <c:pt idx="8283">
                  <c:v>0.09</c:v>
                </c:pt>
                <c:pt idx="8284">
                  <c:v>0.09</c:v>
                </c:pt>
                <c:pt idx="8285">
                  <c:v>0.09</c:v>
                </c:pt>
                <c:pt idx="8286">
                  <c:v>0.09</c:v>
                </c:pt>
                <c:pt idx="8287">
                  <c:v>0.09</c:v>
                </c:pt>
                <c:pt idx="8288">
                  <c:v>0.09</c:v>
                </c:pt>
                <c:pt idx="8289">
                  <c:v>0.09</c:v>
                </c:pt>
                <c:pt idx="8290">
                  <c:v>0.09</c:v>
                </c:pt>
                <c:pt idx="8291">
                  <c:v>0.09</c:v>
                </c:pt>
                <c:pt idx="8292">
                  <c:v>0.09</c:v>
                </c:pt>
                <c:pt idx="8293">
                  <c:v>0.09</c:v>
                </c:pt>
                <c:pt idx="8294">
                  <c:v>0.09</c:v>
                </c:pt>
                <c:pt idx="8295">
                  <c:v>0.09</c:v>
                </c:pt>
                <c:pt idx="8296">
                  <c:v>0.09</c:v>
                </c:pt>
                <c:pt idx="8297">
                  <c:v>0.09</c:v>
                </c:pt>
                <c:pt idx="8298">
                  <c:v>0.09</c:v>
                </c:pt>
                <c:pt idx="8299">
                  <c:v>0.09</c:v>
                </c:pt>
                <c:pt idx="8300">
                  <c:v>0.09</c:v>
                </c:pt>
                <c:pt idx="8301">
                  <c:v>0.09</c:v>
                </c:pt>
                <c:pt idx="8302">
                  <c:v>0.09</c:v>
                </c:pt>
                <c:pt idx="8303">
                  <c:v>0.09</c:v>
                </c:pt>
                <c:pt idx="8304">
                  <c:v>0.09</c:v>
                </c:pt>
                <c:pt idx="8305">
                  <c:v>0.09</c:v>
                </c:pt>
                <c:pt idx="8306">
                  <c:v>0.09</c:v>
                </c:pt>
                <c:pt idx="8307">
                  <c:v>0.09</c:v>
                </c:pt>
                <c:pt idx="8308">
                  <c:v>0.09</c:v>
                </c:pt>
                <c:pt idx="8309">
                  <c:v>0.09</c:v>
                </c:pt>
                <c:pt idx="8310">
                  <c:v>0.09</c:v>
                </c:pt>
                <c:pt idx="8311">
                  <c:v>0.09</c:v>
                </c:pt>
                <c:pt idx="8312">
                  <c:v>0.09</c:v>
                </c:pt>
                <c:pt idx="8313">
                  <c:v>0.09</c:v>
                </c:pt>
                <c:pt idx="8314">
                  <c:v>0.09</c:v>
                </c:pt>
                <c:pt idx="8315">
                  <c:v>0.09</c:v>
                </c:pt>
                <c:pt idx="8316">
                  <c:v>0.09</c:v>
                </c:pt>
                <c:pt idx="8317">
                  <c:v>0.09</c:v>
                </c:pt>
                <c:pt idx="8318">
                  <c:v>0.09</c:v>
                </c:pt>
                <c:pt idx="8319">
                  <c:v>0.09</c:v>
                </c:pt>
                <c:pt idx="8320">
                  <c:v>0.09</c:v>
                </c:pt>
                <c:pt idx="8321">
                  <c:v>0.09</c:v>
                </c:pt>
                <c:pt idx="8322">
                  <c:v>0.09</c:v>
                </c:pt>
                <c:pt idx="8323">
                  <c:v>0.09</c:v>
                </c:pt>
                <c:pt idx="8324">
                  <c:v>0.09</c:v>
                </c:pt>
                <c:pt idx="8325">
                  <c:v>0.09</c:v>
                </c:pt>
                <c:pt idx="8326">
                  <c:v>0.09</c:v>
                </c:pt>
                <c:pt idx="8327">
                  <c:v>0.09</c:v>
                </c:pt>
                <c:pt idx="8328">
                  <c:v>0.09</c:v>
                </c:pt>
                <c:pt idx="8329">
                  <c:v>0.09</c:v>
                </c:pt>
                <c:pt idx="8330">
                  <c:v>0.09</c:v>
                </c:pt>
                <c:pt idx="8331">
                  <c:v>0.09</c:v>
                </c:pt>
                <c:pt idx="8332">
                  <c:v>0.09</c:v>
                </c:pt>
                <c:pt idx="8333">
                  <c:v>0.09</c:v>
                </c:pt>
                <c:pt idx="8334">
                  <c:v>0.09</c:v>
                </c:pt>
                <c:pt idx="8335">
                  <c:v>0.09</c:v>
                </c:pt>
                <c:pt idx="8336">
                  <c:v>0.09</c:v>
                </c:pt>
                <c:pt idx="8337">
                  <c:v>0.09</c:v>
                </c:pt>
                <c:pt idx="8338">
                  <c:v>0.09</c:v>
                </c:pt>
                <c:pt idx="8339">
                  <c:v>0.09</c:v>
                </c:pt>
                <c:pt idx="8340">
                  <c:v>0.09</c:v>
                </c:pt>
                <c:pt idx="8341">
                  <c:v>0.09</c:v>
                </c:pt>
                <c:pt idx="8342">
                  <c:v>0.09</c:v>
                </c:pt>
                <c:pt idx="8343">
                  <c:v>0.09</c:v>
                </c:pt>
                <c:pt idx="8344">
                  <c:v>0.09</c:v>
                </c:pt>
                <c:pt idx="8345">
                  <c:v>0.09</c:v>
                </c:pt>
                <c:pt idx="8346">
                  <c:v>0.09</c:v>
                </c:pt>
                <c:pt idx="8347">
                  <c:v>0.09</c:v>
                </c:pt>
                <c:pt idx="8348">
                  <c:v>0.09</c:v>
                </c:pt>
                <c:pt idx="8349">
                  <c:v>0.09</c:v>
                </c:pt>
                <c:pt idx="8350">
                  <c:v>0.09</c:v>
                </c:pt>
                <c:pt idx="8351">
                  <c:v>0.09</c:v>
                </c:pt>
                <c:pt idx="8352">
                  <c:v>0.09</c:v>
                </c:pt>
                <c:pt idx="8353">
                  <c:v>0.09</c:v>
                </c:pt>
                <c:pt idx="8354">
                  <c:v>0.09</c:v>
                </c:pt>
                <c:pt idx="8355">
                  <c:v>0.09</c:v>
                </c:pt>
                <c:pt idx="8356">
                  <c:v>0.09</c:v>
                </c:pt>
                <c:pt idx="8357">
                  <c:v>0.09</c:v>
                </c:pt>
                <c:pt idx="8358">
                  <c:v>0.09</c:v>
                </c:pt>
                <c:pt idx="8359">
                  <c:v>0.09</c:v>
                </c:pt>
                <c:pt idx="8360">
                  <c:v>0.09</c:v>
                </c:pt>
                <c:pt idx="8361">
                  <c:v>0.09</c:v>
                </c:pt>
                <c:pt idx="8362">
                  <c:v>0.09</c:v>
                </c:pt>
                <c:pt idx="8363">
                  <c:v>0.09</c:v>
                </c:pt>
                <c:pt idx="8364">
                  <c:v>0.09</c:v>
                </c:pt>
                <c:pt idx="8365">
                  <c:v>0.09</c:v>
                </c:pt>
                <c:pt idx="8366">
                  <c:v>0.09</c:v>
                </c:pt>
                <c:pt idx="8367">
                  <c:v>0.09</c:v>
                </c:pt>
                <c:pt idx="8368">
                  <c:v>0.09</c:v>
                </c:pt>
                <c:pt idx="8369">
                  <c:v>0.09</c:v>
                </c:pt>
                <c:pt idx="8370">
                  <c:v>0.09</c:v>
                </c:pt>
                <c:pt idx="8371">
                  <c:v>0.09</c:v>
                </c:pt>
                <c:pt idx="8372">
                  <c:v>0.09</c:v>
                </c:pt>
                <c:pt idx="8373">
                  <c:v>0.09</c:v>
                </c:pt>
                <c:pt idx="8374">
                  <c:v>0.09</c:v>
                </c:pt>
                <c:pt idx="8375">
                  <c:v>0.09</c:v>
                </c:pt>
                <c:pt idx="8376">
                  <c:v>0.09</c:v>
                </c:pt>
                <c:pt idx="8377">
                  <c:v>0.09</c:v>
                </c:pt>
                <c:pt idx="8378">
                  <c:v>0.09</c:v>
                </c:pt>
                <c:pt idx="8379">
                  <c:v>0.09</c:v>
                </c:pt>
                <c:pt idx="8380">
                  <c:v>0.09</c:v>
                </c:pt>
                <c:pt idx="8381">
                  <c:v>0.09</c:v>
                </c:pt>
                <c:pt idx="8382">
                  <c:v>0.09</c:v>
                </c:pt>
                <c:pt idx="8383">
                  <c:v>0.09</c:v>
                </c:pt>
                <c:pt idx="8384">
                  <c:v>0.09</c:v>
                </c:pt>
                <c:pt idx="8385">
                  <c:v>0.09</c:v>
                </c:pt>
                <c:pt idx="8386">
                  <c:v>0.09</c:v>
                </c:pt>
                <c:pt idx="8387">
                  <c:v>0.09</c:v>
                </c:pt>
                <c:pt idx="8388">
                  <c:v>0.09</c:v>
                </c:pt>
                <c:pt idx="8389">
                  <c:v>0.09</c:v>
                </c:pt>
                <c:pt idx="8390">
                  <c:v>0.09</c:v>
                </c:pt>
                <c:pt idx="8391">
                  <c:v>0.09</c:v>
                </c:pt>
                <c:pt idx="8392">
                  <c:v>0.09</c:v>
                </c:pt>
                <c:pt idx="8393">
                  <c:v>0.09</c:v>
                </c:pt>
                <c:pt idx="8394">
                  <c:v>0.09</c:v>
                </c:pt>
                <c:pt idx="8395">
                  <c:v>0.09</c:v>
                </c:pt>
                <c:pt idx="8396">
                  <c:v>0.09</c:v>
                </c:pt>
                <c:pt idx="8397">
                  <c:v>0.09</c:v>
                </c:pt>
                <c:pt idx="8398">
                  <c:v>0.09</c:v>
                </c:pt>
                <c:pt idx="8399">
                  <c:v>0.09</c:v>
                </c:pt>
                <c:pt idx="8400">
                  <c:v>0.09</c:v>
                </c:pt>
                <c:pt idx="8401">
                  <c:v>0.09</c:v>
                </c:pt>
                <c:pt idx="8402">
                  <c:v>0.09</c:v>
                </c:pt>
                <c:pt idx="8403">
                  <c:v>0.09</c:v>
                </c:pt>
                <c:pt idx="8404">
                  <c:v>0.09</c:v>
                </c:pt>
                <c:pt idx="8405">
                  <c:v>0.09</c:v>
                </c:pt>
                <c:pt idx="8406">
                  <c:v>0.09</c:v>
                </c:pt>
                <c:pt idx="8407">
                  <c:v>0.09</c:v>
                </c:pt>
                <c:pt idx="8408">
                  <c:v>0.09</c:v>
                </c:pt>
                <c:pt idx="8409">
                  <c:v>0.09</c:v>
                </c:pt>
                <c:pt idx="8410">
                  <c:v>0.09</c:v>
                </c:pt>
                <c:pt idx="8411">
                  <c:v>0.09</c:v>
                </c:pt>
                <c:pt idx="8412">
                  <c:v>0.09</c:v>
                </c:pt>
                <c:pt idx="8413">
                  <c:v>0.09</c:v>
                </c:pt>
                <c:pt idx="8414">
                  <c:v>0.09</c:v>
                </c:pt>
                <c:pt idx="8415">
                  <c:v>0.09</c:v>
                </c:pt>
                <c:pt idx="8416">
                  <c:v>0.09</c:v>
                </c:pt>
                <c:pt idx="8417">
                  <c:v>0.09</c:v>
                </c:pt>
                <c:pt idx="8418">
                  <c:v>0.09</c:v>
                </c:pt>
                <c:pt idx="8419">
                  <c:v>0.09</c:v>
                </c:pt>
                <c:pt idx="8420">
                  <c:v>0.09</c:v>
                </c:pt>
                <c:pt idx="8421">
                  <c:v>0.09</c:v>
                </c:pt>
                <c:pt idx="8422">
                  <c:v>0.09</c:v>
                </c:pt>
                <c:pt idx="8423">
                  <c:v>0.09</c:v>
                </c:pt>
                <c:pt idx="8424">
                  <c:v>0.09</c:v>
                </c:pt>
                <c:pt idx="8425">
                  <c:v>0.09</c:v>
                </c:pt>
                <c:pt idx="8426">
                  <c:v>0.09</c:v>
                </c:pt>
                <c:pt idx="8427">
                  <c:v>0.09</c:v>
                </c:pt>
                <c:pt idx="8428">
                  <c:v>0.09</c:v>
                </c:pt>
                <c:pt idx="8429">
                  <c:v>0.09</c:v>
                </c:pt>
                <c:pt idx="8430">
                  <c:v>0.09</c:v>
                </c:pt>
                <c:pt idx="8431">
                  <c:v>0.09</c:v>
                </c:pt>
                <c:pt idx="8432">
                  <c:v>0.09</c:v>
                </c:pt>
                <c:pt idx="8433">
                  <c:v>0.09</c:v>
                </c:pt>
                <c:pt idx="8434">
                  <c:v>0.09</c:v>
                </c:pt>
                <c:pt idx="8435">
                  <c:v>0.09</c:v>
                </c:pt>
                <c:pt idx="8436">
                  <c:v>0.09</c:v>
                </c:pt>
                <c:pt idx="8437">
                  <c:v>0.09</c:v>
                </c:pt>
                <c:pt idx="8438">
                  <c:v>0.09</c:v>
                </c:pt>
                <c:pt idx="8439">
                  <c:v>0.09</c:v>
                </c:pt>
                <c:pt idx="8440">
                  <c:v>0.09</c:v>
                </c:pt>
                <c:pt idx="8441">
                  <c:v>0.09</c:v>
                </c:pt>
                <c:pt idx="8442">
                  <c:v>0.09</c:v>
                </c:pt>
                <c:pt idx="8443">
                  <c:v>0.09</c:v>
                </c:pt>
                <c:pt idx="8444">
                  <c:v>0.09</c:v>
                </c:pt>
                <c:pt idx="8445">
                  <c:v>0.09</c:v>
                </c:pt>
                <c:pt idx="8446">
                  <c:v>0.09</c:v>
                </c:pt>
                <c:pt idx="8447">
                  <c:v>0.09</c:v>
                </c:pt>
                <c:pt idx="8448">
                  <c:v>0.09</c:v>
                </c:pt>
                <c:pt idx="8449">
                  <c:v>0.09</c:v>
                </c:pt>
                <c:pt idx="8450">
                  <c:v>0.09</c:v>
                </c:pt>
                <c:pt idx="8451">
                  <c:v>0.09</c:v>
                </c:pt>
                <c:pt idx="8452">
                  <c:v>0.09</c:v>
                </c:pt>
                <c:pt idx="8453">
                  <c:v>0.09</c:v>
                </c:pt>
                <c:pt idx="8454">
                  <c:v>0.09</c:v>
                </c:pt>
                <c:pt idx="8455">
                  <c:v>0.09</c:v>
                </c:pt>
                <c:pt idx="8456">
                  <c:v>0.09</c:v>
                </c:pt>
                <c:pt idx="8457">
                  <c:v>0.09</c:v>
                </c:pt>
                <c:pt idx="8458">
                  <c:v>0.09</c:v>
                </c:pt>
                <c:pt idx="8459">
                  <c:v>0.09</c:v>
                </c:pt>
                <c:pt idx="8460">
                  <c:v>0.09</c:v>
                </c:pt>
                <c:pt idx="8461">
                  <c:v>0.09</c:v>
                </c:pt>
                <c:pt idx="8462">
                  <c:v>0.09</c:v>
                </c:pt>
                <c:pt idx="8463">
                  <c:v>0.09</c:v>
                </c:pt>
                <c:pt idx="8464">
                  <c:v>0.09</c:v>
                </c:pt>
                <c:pt idx="8465">
                  <c:v>0.09</c:v>
                </c:pt>
                <c:pt idx="8466">
                  <c:v>0.09</c:v>
                </c:pt>
                <c:pt idx="8467">
                  <c:v>0.09</c:v>
                </c:pt>
                <c:pt idx="8468">
                  <c:v>0.09</c:v>
                </c:pt>
                <c:pt idx="8469">
                  <c:v>0.09</c:v>
                </c:pt>
                <c:pt idx="8470">
                  <c:v>0.09</c:v>
                </c:pt>
                <c:pt idx="8471">
                  <c:v>0.09</c:v>
                </c:pt>
                <c:pt idx="8472">
                  <c:v>0.09</c:v>
                </c:pt>
                <c:pt idx="8473">
                  <c:v>0.09</c:v>
                </c:pt>
                <c:pt idx="8474">
                  <c:v>0.09</c:v>
                </c:pt>
                <c:pt idx="8475">
                  <c:v>0.09</c:v>
                </c:pt>
                <c:pt idx="8476">
                  <c:v>0.09</c:v>
                </c:pt>
                <c:pt idx="8477">
                  <c:v>0.09</c:v>
                </c:pt>
                <c:pt idx="8478">
                  <c:v>0.09</c:v>
                </c:pt>
                <c:pt idx="8479">
                  <c:v>0.09</c:v>
                </c:pt>
                <c:pt idx="8480">
                  <c:v>0.09</c:v>
                </c:pt>
                <c:pt idx="8481">
                  <c:v>0.09</c:v>
                </c:pt>
                <c:pt idx="8482">
                  <c:v>0.09</c:v>
                </c:pt>
                <c:pt idx="8483">
                  <c:v>0.09</c:v>
                </c:pt>
                <c:pt idx="8484">
                  <c:v>0.09</c:v>
                </c:pt>
                <c:pt idx="8485">
                  <c:v>0.09</c:v>
                </c:pt>
                <c:pt idx="8486">
                  <c:v>0.09</c:v>
                </c:pt>
                <c:pt idx="8487">
                  <c:v>0.09</c:v>
                </c:pt>
                <c:pt idx="8488">
                  <c:v>0.09</c:v>
                </c:pt>
                <c:pt idx="8489">
                  <c:v>0.09</c:v>
                </c:pt>
                <c:pt idx="8490">
                  <c:v>0.09</c:v>
                </c:pt>
                <c:pt idx="8491">
                  <c:v>0.09</c:v>
                </c:pt>
                <c:pt idx="8492">
                  <c:v>0.09</c:v>
                </c:pt>
                <c:pt idx="8493">
                  <c:v>0.09</c:v>
                </c:pt>
                <c:pt idx="8494">
                  <c:v>0.09</c:v>
                </c:pt>
                <c:pt idx="8495">
                  <c:v>0.09</c:v>
                </c:pt>
                <c:pt idx="8496">
                  <c:v>0.09</c:v>
                </c:pt>
                <c:pt idx="8497">
                  <c:v>0.09</c:v>
                </c:pt>
                <c:pt idx="8498">
                  <c:v>0.09</c:v>
                </c:pt>
                <c:pt idx="8499">
                  <c:v>0.09</c:v>
                </c:pt>
                <c:pt idx="8500">
                  <c:v>0.09</c:v>
                </c:pt>
                <c:pt idx="8501">
                  <c:v>0.09</c:v>
                </c:pt>
                <c:pt idx="8502">
                  <c:v>0.09</c:v>
                </c:pt>
                <c:pt idx="8503">
                  <c:v>0.09</c:v>
                </c:pt>
                <c:pt idx="8504">
                  <c:v>0.09</c:v>
                </c:pt>
                <c:pt idx="8505">
                  <c:v>0.09</c:v>
                </c:pt>
                <c:pt idx="8506">
                  <c:v>0.09</c:v>
                </c:pt>
                <c:pt idx="8507">
                  <c:v>0.09</c:v>
                </c:pt>
                <c:pt idx="8508">
                  <c:v>0.09</c:v>
                </c:pt>
                <c:pt idx="8509">
                  <c:v>0.09</c:v>
                </c:pt>
                <c:pt idx="8510">
                  <c:v>0.09</c:v>
                </c:pt>
                <c:pt idx="8511">
                  <c:v>0.09</c:v>
                </c:pt>
                <c:pt idx="8512">
                  <c:v>0.09</c:v>
                </c:pt>
                <c:pt idx="8513">
                  <c:v>0.09</c:v>
                </c:pt>
                <c:pt idx="8514">
                  <c:v>0.09</c:v>
                </c:pt>
                <c:pt idx="8515">
                  <c:v>0.09</c:v>
                </c:pt>
                <c:pt idx="8516">
                  <c:v>0.09</c:v>
                </c:pt>
                <c:pt idx="8517">
                  <c:v>0.09</c:v>
                </c:pt>
                <c:pt idx="8518">
                  <c:v>0.09</c:v>
                </c:pt>
                <c:pt idx="8519">
                  <c:v>0.09</c:v>
                </c:pt>
                <c:pt idx="8520">
                  <c:v>0.09</c:v>
                </c:pt>
                <c:pt idx="8521">
                  <c:v>0.09</c:v>
                </c:pt>
                <c:pt idx="8522">
                  <c:v>0.09</c:v>
                </c:pt>
                <c:pt idx="8523">
                  <c:v>0.09</c:v>
                </c:pt>
                <c:pt idx="8524">
                  <c:v>0.09</c:v>
                </c:pt>
                <c:pt idx="8525">
                  <c:v>0.09</c:v>
                </c:pt>
                <c:pt idx="8526">
                  <c:v>0.09</c:v>
                </c:pt>
                <c:pt idx="8527">
                  <c:v>0.09</c:v>
                </c:pt>
                <c:pt idx="8528">
                  <c:v>0.09</c:v>
                </c:pt>
                <c:pt idx="8529">
                  <c:v>0.09</c:v>
                </c:pt>
                <c:pt idx="8530">
                  <c:v>0.09</c:v>
                </c:pt>
                <c:pt idx="8531">
                  <c:v>0.09</c:v>
                </c:pt>
                <c:pt idx="8532">
                  <c:v>0.09</c:v>
                </c:pt>
                <c:pt idx="8533">
                  <c:v>0.09</c:v>
                </c:pt>
                <c:pt idx="8534">
                  <c:v>0.09</c:v>
                </c:pt>
                <c:pt idx="8535">
                  <c:v>0.09</c:v>
                </c:pt>
                <c:pt idx="8536">
                  <c:v>0.09</c:v>
                </c:pt>
                <c:pt idx="8537">
                  <c:v>0.09</c:v>
                </c:pt>
                <c:pt idx="8538">
                  <c:v>0.09</c:v>
                </c:pt>
                <c:pt idx="8539">
                  <c:v>0.09</c:v>
                </c:pt>
                <c:pt idx="8540">
                  <c:v>0.09</c:v>
                </c:pt>
                <c:pt idx="8541">
                  <c:v>0.09</c:v>
                </c:pt>
                <c:pt idx="8542">
                  <c:v>0.09</c:v>
                </c:pt>
                <c:pt idx="8543">
                  <c:v>0.09</c:v>
                </c:pt>
                <c:pt idx="8544">
                  <c:v>0.09</c:v>
                </c:pt>
                <c:pt idx="8545">
                  <c:v>0.09</c:v>
                </c:pt>
                <c:pt idx="8546">
                  <c:v>0.09</c:v>
                </c:pt>
                <c:pt idx="8547">
                  <c:v>0.09</c:v>
                </c:pt>
                <c:pt idx="8548">
                  <c:v>0.09</c:v>
                </c:pt>
                <c:pt idx="8549">
                  <c:v>0.09</c:v>
                </c:pt>
                <c:pt idx="8550">
                  <c:v>0.09</c:v>
                </c:pt>
                <c:pt idx="8551">
                  <c:v>0.09</c:v>
                </c:pt>
                <c:pt idx="8552">
                  <c:v>0.09</c:v>
                </c:pt>
                <c:pt idx="8553">
                  <c:v>0.09</c:v>
                </c:pt>
                <c:pt idx="8554">
                  <c:v>0.09</c:v>
                </c:pt>
                <c:pt idx="8555">
                  <c:v>0.09</c:v>
                </c:pt>
                <c:pt idx="8556">
                  <c:v>0.09</c:v>
                </c:pt>
                <c:pt idx="8557">
                  <c:v>0.09</c:v>
                </c:pt>
                <c:pt idx="8558">
                  <c:v>0.09</c:v>
                </c:pt>
                <c:pt idx="8559">
                  <c:v>0.09</c:v>
                </c:pt>
                <c:pt idx="8560">
                  <c:v>0.09</c:v>
                </c:pt>
                <c:pt idx="8561">
                  <c:v>0.09</c:v>
                </c:pt>
                <c:pt idx="8562">
                  <c:v>0.09</c:v>
                </c:pt>
                <c:pt idx="8563">
                  <c:v>0.09</c:v>
                </c:pt>
                <c:pt idx="8564">
                  <c:v>0.09</c:v>
                </c:pt>
                <c:pt idx="8565">
                  <c:v>0.09</c:v>
                </c:pt>
                <c:pt idx="8566">
                  <c:v>0.09</c:v>
                </c:pt>
                <c:pt idx="8567">
                  <c:v>0.09</c:v>
                </c:pt>
                <c:pt idx="8568">
                  <c:v>0.09</c:v>
                </c:pt>
                <c:pt idx="8569">
                  <c:v>0.09</c:v>
                </c:pt>
                <c:pt idx="8570">
                  <c:v>0.09</c:v>
                </c:pt>
                <c:pt idx="8571">
                  <c:v>0.09</c:v>
                </c:pt>
                <c:pt idx="8572">
                  <c:v>0.09</c:v>
                </c:pt>
                <c:pt idx="8573">
                  <c:v>0.09</c:v>
                </c:pt>
                <c:pt idx="8574">
                  <c:v>0.09</c:v>
                </c:pt>
                <c:pt idx="8575">
                  <c:v>0.09</c:v>
                </c:pt>
                <c:pt idx="8576">
                  <c:v>0.09</c:v>
                </c:pt>
                <c:pt idx="8577">
                  <c:v>0.09</c:v>
                </c:pt>
                <c:pt idx="8578">
                  <c:v>0.09</c:v>
                </c:pt>
                <c:pt idx="8579">
                  <c:v>0.09</c:v>
                </c:pt>
                <c:pt idx="8580">
                  <c:v>0.09</c:v>
                </c:pt>
                <c:pt idx="8581">
                  <c:v>0.09</c:v>
                </c:pt>
                <c:pt idx="8582">
                  <c:v>0.09</c:v>
                </c:pt>
                <c:pt idx="8583">
                  <c:v>0.09</c:v>
                </c:pt>
                <c:pt idx="8584">
                  <c:v>0.09</c:v>
                </c:pt>
                <c:pt idx="8585">
                  <c:v>0.09</c:v>
                </c:pt>
                <c:pt idx="8586">
                  <c:v>0.09</c:v>
                </c:pt>
                <c:pt idx="8587">
                  <c:v>0.09</c:v>
                </c:pt>
                <c:pt idx="8588">
                  <c:v>0.09</c:v>
                </c:pt>
                <c:pt idx="8589">
                  <c:v>0.09</c:v>
                </c:pt>
                <c:pt idx="8590">
                  <c:v>0.09</c:v>
                </c:pt>
                <c:pt idx="8591">
                  <c:v>0.09</c:v>
                </c:pt>
                <c:pt idx="8592">
                  <c:v>0.09</c:v>
                </c:pt>
                <c:pt idx="8593">
                  <c:v>0.09</c:v>
                </c:pt>
                <c:pt idx="8594">
                  <c:v>0.09</c:v>
                </c:pt>
                <c:pt idx="8595">
                  <c:v>0.09</c:v>
                </c:pt>
                <c:pt idx="8596">
                  <c:v>0.09</c:v>
                </c:pt>
                <c:pt idx="8597">
                  <c:v>0.09</c:v>
                </c:pt>
                <c:pt idx="8598">
                  <c:v>0.09</c:v>
                </c:pt>
                <c:pt idx="8599">
                  <c:v>0.08</c:v>
                </c:pt>
                <c:pt idx="8600">
                  <c:v>0.08</c:v>
                </c:pt>
                <c:pt idx="8601">
                  <c:v>0.08</c:v>
                </c:pt>
                <c:pt idx="8602">
                  <c:v>0.09</c:v>
                </c:pt>
                <c:pt idx="8603">
                  <c:v>0.09</c:v>
                </c:pt>
                <c:pt idx="8604">
                  <c:v>0.09</c:v>
                </c:pt>
                <c:pt idx="8605">
                  <c:v>0.09</c:v>
                </c:pt>
                <c:pt idx="8606">
                  <c:v>0.09</c:v>
                </c:pt>
                <c:pt idx="8607">
                  <c:v>0.09</c:v>
                </c:pt>
                <c:pt idx="8608">
                  <c:v>0.09</c:v>
                </c:pt>
                <c:pt idx="8609">
                  <c:v>0.09</c:v>
                </c:pt>
                <c:pt idx="8610">
                  <c:v>0.09</c:v>
                </c:pt>
                <c:pt idx="8611">
                  <c:v>0.09</c:v>
                </c:pt>
                <c:pt idx="8612">
                  <c:v>0.09</c:v>
                </c:pt>
                <c:pt idx="8613">
                  <c:v>0.09</c:v>
                </c:pt>
                <c:pt idx="8614">
                  <c:v>0.09</c:v>
                </c:pt>
                <c:pt idx="8615">
                  <c:v>0.09</c:v>
                </c:pt>
                <c:pt idx="8616">
                  <c:v>0.09</c:v>
                </c:pt>
                <c:pt idx="8617">
                  <c:v>0.09</c:v>
                </c:pt>
                <c:pt idx="8618">
                  <c:v>0.09</c:v>
                </c:pt>
                <c:pt idx="8619">
                  <c:v>0.09</c:v>
                </c:pt>
                <c:pt idx="8620">
                  <c:v>0.09</c:v>
                </c:pt>
                <c:pt idx="8621">
                  <c:v>0.09</c:v>
                </c:pt>
                <c:pt idx="8622">
                  <c:v>0.09</c:v>
                </c:pt>
                <c:pt idx="8623">
                  <c:v>0.09</c:v>
                </c:pt>
                <c:pt idx="8624">
                  <c:v>0.09</c:v>
                </c:pt>
                <c:pt idx="8625">
                  <c:v>0.09</c:v>
                </c:pt>
                <c:pt idx="8626">
                  <c:v>0.09</c:v>
                </c:pt>
                <c:pt idx="8627">
                  <c:v>0.09</c:v>
                </c:pt>
                <c:pt idx="8628">
                  <c:v>0.09</c:v>
                </c:pt>
                <c:pt idx="8629">
                  <c:v>0.09</c:v>
                </c:pt>
                <c:pt idx="8630">
                  <c:v>0.09</c:v>
                </c:pt>
                <c:pt idx="8631">
                  <c:v>0.09</c:v>
                </c:pt>
                <c:pt idx="8632">
                  <c:v>0.09</c:v>
                </c:pt>
                <c:pt idx="8633">
                  <c:v>0.09</c:v>
                </c:pt>
                <c:pt idx="8634">
                  <c:v>0.09</c:v>
                </c:pt>
                <c:pt idx="8635">
                  <c:v>0.09</c:v>
                </c:pt>
                <c:pt idx="8636">
                  <c:v>0.09</c:v>
                </c:pt>
                <c:pt idx="8637">
                  <c:v>0.09</c:v>
                </c:pt>
                <c:pt idx="8638">
                  <c:v>0.09</c:v>
                </c:pt>
                <c:pt idx="8639">
                  <c:v>0.09</c:v>
                </c:pt>
                <c:pt idx="8640">
                  <c:v>0.09</c:v>
                </c:pt>
                <c:pt idx="8641">
                  <c:v>0.09</c:v>
                </c:pt>
                <c:pt idx="8642">
                  <c:v>0.09</c:v>
                </c:pt>
                <c:pt idx="8643">
                  <c:v>0.09</c:v>
                </c:pt>
                <c:pt idx="8644">
                  <c:v>0.09</c:v>
                </c:pt>
                <c:pt idx="8645">
                  <c:v>0.09</c:v>
                </c:pt>
                <c:pt idx="8646">
                  <c:v>0.09</c:v>
                </c:pt>
                <c:pt idx="8647">
                  <c:v>0.09</c:v>
                </c:pt>
                <c:pt idx="8648">
                  <c:v>0.09</c:v>
                </c:pt>
                <c:pt idx="8649">
                  <c:v>0.09</c:v>
                </c:pt>
                <c:pt idx="8650">
                  <c:v>0.09</c:v>
                </c:pt>
                <c:pt idx="8651">
                  <c:v>0.09</c:v>
                </c:pt>
                <c:pt idx="8652">
                  <c:v>0.09</c:v>
                </c:pt>
                <c:pt idx="8653">
                  <c:v>0.09</c:v>
                </c:pt>
                <c:pt idx="8654">
                  <c:v>0.09</c:v>
                </c:pt>
                <c:pt idx="8655">
                  <c:v>0.09</c:v>
                </c:pt>
                <c:pt idx="8656">
                  <c:v>0.09</c:v>
                </c:pt>
                <c:pt idx="8657">
                  <c:v>0.09</c:v>
                </c:pt>
                <c:pt idx="8658">
                  <c:v>0.09</c:v>
                </c:pt>
                <c:pt idx="8659">
                  <c:v>0.09</c:v>
                </c:pt>
                <c:pt idx="8660">
                  <c:v>0.09</c:v>
                </c:pt>
                <c:pt idx="8661">
                  <c:v>0.09</c:v>
                </c:pt>
                <c:pt idx="8662">
                  <c:v>0.09</c:v>
                </c:pt>
                <c:pt idx="8663">
                  <c:v>0.09</c:v>
                </c:pt>
                <c:pt idx="8664">
                  <c:v>0.09</c:v>
                </c:pt>
                <c:pt idx="8665">
                  <c:v>0.09</c:v>
                </c:pt>
                <c:pt idx="8666">
                  <c:v>0.09</c:v>
                </c:pt>
                <c:pt idx="8667">
                  <c:v>0.09</c:v>
                </c:pt>
                <c:pt idx="8668">
                  <c:v>0.09</c:v>
                </c:pt>
                <c:pt idx="8669">
                  <c:v>0.09</c:v>
                </c:pt>
                <c:pt idx="8670">
                  <c:v>0.09</c:v>
                </c:pt>
                <c:pt idx="8671">
                  <c:v>0.09</c:v>
                </c:pt>
                <c:pt idx="8672">
                  <c:v>0.09</c:v>
                </c:pt>
                <c:pt idx="8673">
                  <c:v>0.09</c:v>
                </c:pt>
                <c:pt idx="8674">
                  <c:v>0.09</c:v>
                </c:pt>
                <c:pt idx="8675">
                  <c:v>0.09</c:v>
                </c:pt>
                <c:pt idx="8676">
                  <c:v>0.09</c:v>
                </c:pt>
                <c:pt idx="8677">
                  <c:v>0.09</c:v>
                </c:pt>
                <c:pt idx="8678">
                  <c:v>0.09</c:v>
                </c:pt>
                <c:pt idx="8679">
                  <c:v>0.09</c:v>
                </c:pt>
                <c:pt idx="8680">
                  <c:v>0.09</c:v>
                </c:pt>
                <c:pt idx="8681">
                  <c:v>0.09</c:v>
                </c:pt>
                <c:pt idx="8682">
                  <c:v>0.09</c:v>
                </c:pt>
                <c:pt idx="8683">
                  <c:v>0.09</c:v>
                </c:pt>
                <c:pt idx="8684">
                  <c:v>0.09</c:v>
                </c:pt>
                <c:pt idx="8685">
                  <c:v>0.09</c:v>
                </c:pt>
                <c:pt idx="8686">
                  <c:v>0.09</c:v>
                </c:pt>
                <c:pt idx="8687">
                  <c:v>0.09</c:v>
                </c:pt>
                <c:pt idx="8688">
                  <c:v>0.09</c:v>
                </c:pt>
                <c:pt idx="8689">
                  <c:v>0.09</c:v>
                </c:pt>
                <c:pt idx="8690">
                  <c:v>0.09</c:v>
                </c:pt>
                <c:pt idx="8691">
                  <c:v>0.09</c:v>
                </c:pt>
                <c:pt idx="8692">
                  <c:v>0.09</c:v>
                </c:pt>
                <c:pt idx="8693">
                  <c:v>0.09</c:v>
                </c:pt>
                <c:pt idx="8694">
                  <c:v>0.09</c:v>
                </c:pt>
                <c:pt idx="8695">
                  <c:v>0.09</c:v>
                </c:pt>
                <c:pt idx="8696">
                  <c:v>0.09</c:v>
                </c:pt>
                <c:pt idx="8697">
                  <c:v>0.09</c:v>
                </c:pt>
                <c:pt idx="8698">
                  <c:v>0.09</c:v>
                </c:pt>
                <c:pt idx="8699">
                  <c:v>0.09</c:v>
                </c:pt>
                <c:pt idx="8700">
                  <c:v>0.09</c:v>
                </c:pt>
                <c:pt idx="8701">
                  <c:v>0.09</c:v>
                </c:pt>
                <c:pt idx="8702">
                  <c:v>0.09</c:v>
                </c:pt>
                <c:pt idx="8703">
                  <c:v>0.09</c:v>
                </c:pt>
                <c:pt idx="8704">
                  <c:v>0.09</c:v>
                </c:pt>
                <c:pt idx="8705">
                  <c:v>0.09</c:v>
                </c:pt>
                <c:pt idx="8706">
                  <c:v>0.09</c:v>
                </c:pt>
                <c:pt idx="8707">
                  <c:v>0.09</c:v>
                </c:pt>
                <c:pt idx="8708">
                  <c:v>0.09</c:v>
                </c:pt>
                <c:pt idx="8709">
                  <c:v>0.09</c:v>
                </c:pt>
                <c:pt idx="8710">
                  <c:v>0.09</c:v>
                </c:pt>
                <c:pt idx="8711">
                  <c:v>0.09</c:v>
                </c:pt>
                <c:pt idx="8712">
                  <c:v>0.09</c:v>
                </c:pt>
                <c:pt idx="8713">
                  <c:v>0.09</c:v>
                </c:pt>
                <c:pt idx="8714">
                  <c:v>0.09</c:v>
                </c:pt>
                <c:pt idx="8715">
                  <c:v>0.09</c:v>
                </c:pt>
                <c:pt idx="8716">
                  <c:v>0.09</c:v>
                </c:pt>
                <c:pt idx="8717">
                  <c:v>0.09</c:v>
                </c:pt>
                <c:pt idx="8718">
                  <c:v>0.09</c:v>
                </c:pt>
                <c:pt idx="8719">
                  <c:v>0.09</c:v>
                </c:pt>
                <c:pt idx="8720">
                  <c:v>0.09</c:v>
                </c:pt>
                <c:pt idx="8721">
                  <c:v>0.09</c:v>
                </c:pt>
                <c:pt idx="8722">
                  <c:v>0.09</c:v>
                </c:pt>
                <c:pt idx="8723">
                  <c:v>0.09</c:v>
                </c:pt>
                <c:pt idx="8724">
                  <c:v>0.09</c:v>
                </c:pt>
                <c:pt idx="8725">
                  <c:v>0.09</c:v>
                </c:pt>
                <c:pt idx="8726">
                  <c:v>0.09</c:v>
                </c:pt>
                <c:pt idx="8727">
                  <c:v>0.09</c:v>
                </c:pt>
                <c:pt idx="8728">
                  <c:v>0.09</c:v>
                </c:pt>
                <c:pt idx="8729">
                  <c:v>0.09</c:v>
                </c:pt>
                <c:pt idx="8730">
                  <c:v>0.09</c:v>
                </c:pt>
                <c:pt idx="8731">
                  <c:v>0.09</c:v>
                </c:pt>
                <c:pt idx="8732">
                  <c:v>0.09</c:v>
                </c:pt>
                <c:pt idx="8733">
                  <c:v>0.09</c:v>
                </c:pt>
                <c:pt idx="8734">
                  <c:v>0.09</c:v>
                </c:pt>
                <c:pt idx="8735">
                  <c:v>0.09</c:v>
                </c:pt>
                <c:pt idx="8736">
                  <c:v>0.09</c:v>
                </c:pt>
                <c:pt idx="8737">
                  <c:v>0.09</c:v>
                </c:pt>
                <c:pt idx="8738">
                  <c:v>0.09</c:v>
                </c:pt>
                <c:pt idx="8739">
                  <c:v>0.09</c:v>
                </c:pt>
                <c:pt idx="8740">
                  <c:v>0.09</c:v>
                </c:pt>
                <c:pt idx="8741">
                  <c:v>0.09</c:v>
                </c:pt>
                <c:pt idx="8742">
                  <c:v>0.09</c:v>
                </c:pt>
                <c:pt idx="8743">
                  <c:v>0.09</c:v>
                </c:pt>
                <c:pt idx="8744">
                  <c:v>0.09</c:v>
                </c:pt>
                <c:pt idx="8745">
                  <c:v>0.09</c:v>
                </c:pt>
                <c:pt idx="8746">
                  <c:v>0.09</c:v>
                </c:pt>
                <c:pt idx="8747">
                  <c:v>0.09</c:v>
                </c:pt>
                <c:pt idx="8748">
                  <c:v>0.09</c:v>
                </c:pt>
                <c:pt idx="8749">
                  <c:v>0.09</c:v>
                </c:pt>
                <c:pt idx="8750">
                  <c:v>0.09</c:v>
                </c:pt>
                <c:pt idx="8751">
                  <c:v>0.09</c:v>
                </c:pt>
                <c:pt idx="8752">
                  <c:v>0.09</c:v>
                </c:pt>
                <c:pt idx="8753">
                  <c:v>0.09</c:v>
                </c:pt>
                <c:pt idx="8754">
                  <c:v>0.09</c:v>
                </c:pt>
                <c:pt idx="8755">
                  <c:v>0.09</c:v>
                </c:pt>
                <c:pt idx="8756">
                  <c:v>0.09</c:v>
                </c:pt>
                <c:pt idx="8757">
                  <c:v>0.09</c:v>
                </c:pt>
                <c:pt idx="8758">
                  <c:v>0.09</c:v>
                </c:pt>
                <c:pt idx="8759">
                  <c:v>0.09</c:v>
                </c:pt>
                <c:pt idx="8760">
                  <c:v>0.09</c:v>
                </c:pt>
                <c:pt idx="8761">
                  <c:v>0.09</c:v>
                </c:pt>
                <c:pt idx="8762">
                  <c:v>0.09</c:v>
                </c:pt>
                <c:pt idx="8763">
                  <c:v>0.09</c:v>
                </c:pt>
                <c:pt idx="8764">
                  <c:v>0.09</c:v>
                </c:pt>
                <c:pt idx="8765">
                  <c:v>0.09</c:v>
                </c:pt>
                <c:pt idx="8766">
                  <c:v>0.09</c:v>
                </c:pt>
                <c:pt idx="8767">
                  <c:v>0.09</c:v>
                </c:pt>
                <c:pt idx="8768">
                  <c:v>0.09</c:v>
                </c:pt>
                <c:pt idx="8769">
                  <c:v>0.09</c:v>
                </c:pt>
                <c:pt idx="8770">
                  <c:v>0.09</c:v>
                </c:pt>
                <c:pt idx="8771">
                  <c:v>0.09</c:v>
                </c:pt>
                <c:pt idx="8772">
                  <c:v>0.09</c:v>
                </c:pt>
                <c:pt idx="8773">
                  <c:v>0.09</c:v>
                </c:pt>
                <c:pt idx="8774">
                  <c:v>0.09</c:v>
                </c:pt>
                <c:pt idx="8775">
                  <c:v>0.09</c:v>
                </c:pt>
                <c:pt idx="8776">
                  <c:v>0.09</c:v>
                </c:pt>
                <c:pt idx="8777">
                  <c:v>0.09</c:v>
                </c:pt>
                <c:pt idx="8778">
                  <c:v>0.09</c:v>
                </c:pt>
                <c:pt idx="8779">
                  <c:v>0.09</c:v>
                </c:pt>
                <c:pt idx="8780">
                  <c:v>0.09</c:v>
                </c:pt>
                <c:pt idx="8781">
                  <c:v>0.09</c:v>
                </c:pt>
                <c:pt idx="8782">
                  <c:v>0.09</c:v>
                </c:pt>
                <c:pt idx="8783">
                  <c:v>0.09</c:v>
                </c:pt>
                <c:pt idx="8784">
                  <c:v>0.09</c:v>
                </c:pt>
                <c:pt idx="8785">
                  <c:v>0.09</c:v>
                </c:pt>
                <c:pt idx="8786">
                  <c:v>0.09</c:v>
                </c:pt>
                <c:pt idx="8787">
                  <c:v>0.09</c:v>
                </c:pt>
                <c:pt idx="8788">
                  <c:v>0.09</c:v>
                </c:pt>
                <c:pt idx="8789">
                  <c:v>0.09</c:v>
                </c:pt>
                <c:pt idx="8790">
                  <c:v>0.09</c:v>
                </c:pt>
                <c:pt idx="8791">
                  <c:v>0.09</c:v>
                </c:pt>
                <c:pt idx="8792">
                  <c:v>0.09</c:v>
                </c:pt>
                <c:pt idx="8793">
                  <c:v>0.09</c:v>
                </c:pt>
                <c:pt idx="8794">
                  <c:v>0.09</c:v>
                </c:pt>
                <c:pt idx="8795">
                  <c:v>0.09</c:v>
                </c:pt>
                <c:pt idx="8796">
                  <c:v>0.09</c:v>
                </c:pt>
                <c:pt idx="8797">
                  <c:v>0.09</c:v>
                </c:pt>
                <c:pt idx="8798">
                  <c:v>0.09</c:v>
                </c:pt>
                <c:pt idx="8799">
                  <c:v>0.09</c:v>
                </c:pt>
                <c:pt idx="8800">
                  <c:v>0.09</c:v>
                </c:pt>
                <c:pt idx="8801">
                  <c:v>0.09</c:v>
                </c:pt>
                <c:pt idx="8802">
                  <c:v>0.09</c:v>
                </c:pt>
                <c:pt idx="8803">
                  <c:v>0.09</c:v>
                </c:pt>
                <c:pt idx="8804">
                  <c:v>0.09</c:v>
                </c:pt>
                <c:pt idx="8805">
                  <c:v>0.09</c:v>
                </c:pt>
                <c:pt idx="8806">
                  <c:v>0.09</c:v>
                </c:pt>
                <c:pt idx="8807">
                  <c:v>0.09</c:v>
                </c:pt>
                <c:pt idx="8808">
                  <c:v>0.09</c:v>
                </c:pt>
                <c:pt idx="8809">
                  <c:v>0.09</c:v>
                </c:pt>
                <c:pt idx="8810">
                  <c:v>0.09</c:v>
                </c:pt>
                <c:pt idx="8811">
                  <c:v>0.09</c:v>
                </c:pt>
                <c:pt idx="8812">
                  <c:v>0.09</c:v>
                </c:pt>
                <c:pt idx="8813">
                  <c:v>0.09</c:v>
                </c:pt>
                <c:pt idx="8814">
                  <c:v>0.09</c:v>
                </c:pt>
                <c:pt idx="8815">
                  <c:v>0.09</c:v>
                </c:pt>
                <c:pt idx="8816">
                  <c:v>0.09</c:v>
                </c:pt>
                <c:pt idx="8817">
                  <c:v>0.09</c:v>
                </c:pt>
                <c:pt idx="8818">
                  <c:v>0.09</c:v>
                </c:pt>
                <c:pt idx="8819">
                  <c:v>0.09</c:v>
                </c:pt>
                <c:pt idx="8820">
                  <c:v>0.09</c:v>
                </c:pt>
                <c:pt idx="8821">
                  <c:v>0.09</c:v>
                </c:pt>
                <c:pt idx="8822">
                  <c:v>0.09</c:v>
                </c:pt>
                <c:pt idx="8823">
                  <c:v>0.09</c:v>
                </c:pt>
                <c:pt idx="8824">
                  <c:v>0.09</c:v>
                </c:pt>
                <c:pt idx="8825">
                  <c:v>0.09</c:v>
                </c:pt>
                <c:pt idx="8826">
                  <c:v>0.09</c:v>
                </c:pt>
                <c:pt idx="8827">
                  <c:v>0.09</c:v>
                </c:pt>
                <c:pt idx="8828">
                  <c:v>0.09</c:v>
                </c:pt>
                <c:pt idx="8829">
                  <c:v>0.09</c:v>
                </c:pt>
                <c:pt idx="8830">
                  <c:v>0.09</c:v>
                </c:pt>
                <c:pt idx="8831">
                  <c:v>0.09</c:v>
                </c:pt>
                <c:pt idx="8832">
                  <c:v>0.09</c:v>
                </c:pt>
                <c:pt idx="8833">
                  <c:v>0.09</c:v>
                </c:pt>
                <c:pt idx="8834">
                  <c:v>0.09</c:v>
                </c:pt>
                <c:pt idx="8835">
                  <c:v>0.09</c:v>
                </c:pt>
                <c:pt idx="8836">
                  <c:v>0.09</c:v>
                </c:pt>
                <c:pt idx="8837">
                  <c:v>0.09</c:v>
                </c:pt>
                <c:pt idx="8838">
                  <c:v>0.09</c:v>
                </c:pt>
                <c:pt idx="8839">
                  <c:v>0.09</c:v>
                </c:pt>
                <c:pt idx="8840">
                  <c:v>0.09</c:v>
                </c:pt>
                <c:pt idx="8841">
                  <c:v>0.09</c:v>
                </c:pt>
                <c:pt idx="8842">
                  <c:v>0.09</c:v>
                </c:pt>
                <c:pt idx="8843">
                  <c:v>0.09</c:v>
                </c:pt>
                <c:pt idx="8844">
                  <c:v>0.09</c:v>
                </c:pt>
                <c:pt idx="8845">
                  <c:v>0.09</c:v>
                </c:pt>
                <c:pt idx="8846">
                  <c:v>0.09</c:v>
                </c:pt>
                <c:pt idx="8847">
                  <c:v>0.09</c:v>
                </c:pt>
                <c:pt idx="8848">
                  <c:v>0.09</c:v>
                </c:pt>
                <c:pt idx="8849">
                  <c:v>0.09</c:v>
                </c:pt>
                <c:pt idx="8850">
                  <c:v>0.09</c:v>
                </c:pt>
                <c:pt idx="8851">
                  <c:v>0.09</c:v>
                </c:pt>
                <c:pt idx="8852">
                  <c:v>0.09</c:v>
                </c:pt>
                <c:pt idx="8853">
                  <c:v>0.09</c:v>
                </c:pt>
                <c:pt idx="8854">
                  <c:v>0.09</c:v>
                </c:pt>
                <c:pt idx="8855">
                  <c:v>0.09</c:v>
                </c:pt>
                <c:pt idx="8856">
                  <c:v>0.09</c:v>
                </c:pt>
                <c:pt idx="8857">
                  <c:v>0.09</c:v>
                </c:pt>
                <c:pt idx="8858">
                  <c:v>0.09</c:v>
                </c:pt>
                <c:pt idx="8859">
                  <c:v>0.09</c:v>
                </c:pt>
                <c:pt idx="8860">
                  <c:v>0.09</c:v>
                </c:pt>
                <c:pt idx="8861">
                  <c:v>0.09</c:v>
                </c:pt>
                <c:pt idx="8862">
                  <c:v>0.09</c:v>
                </c:pt>
                <c:pt idx="8863">
                  <c:v>0.09</c:v>
                </c:pt>
                <c:pt idx="8864">
                  <c:v>0.09</c:v>
                </c:pt>
                <c:pt idx="8865">
                  <c:v>0.09</c:v>
                </c:pt>
                <c:pt idx="8866">
                  <c:v>0.09</c:v>
                </c:pt>
                <c:pt idx="8867">
                  <c:v>0.09</c:v>
                </c:pt>
                <c:pt idx="8868">
                  <c:v>0.09</c:v>
                </c:pt>
                <c:pt idx="8869">
                  <c:v>0.09</c:v>
                </c:pt>
                <c:pt idx="8870">
                  <c:v>0.09</c:v>
                </c:pt>
                <c:pt idx="8871">
                  <c:v>0.09</c:v>
                </c:pt>
                <c:pt idx="8872">
                  <c:v>0.09</c:v>
                </c:pt>
                <c:pt idx="8873">
                  <c:v>0.09</c:v>
                </c:pt>
                <c:pt idx="8874">
                  <c:v>0.09</c:v>
                </c:pt>
                <c:pt idx="8875">
                  <c:v>0.09</c:v>
                </c:pt>
                <c:pt idx="8876">
                  <c:v>0.09</c:v>
                </c:pt>
                <c:pt idx="8877">
                  <c:v>0.09</c:v>
                </c:pt>
                <c:pt idx="8878">
                  <c:v>0.09</c:v>
                </c:pt>
                <c:pt idx="8879">
                  <c:v>0.09</c:v>
                </c:pt>
                <c:pt idx="8880">
                  <c:v>0.09</c:v>
                </c:pt>
                <c:pt idx="8881">
                  <c:v>0.09</c:v>
                </c:pt>
                <c:pt idx="8882">
                  <c:v>0.09</c:v>
                </c:pt>
                <c:pt idx="8883">
                  <c:v>0.09</c:v>
                </c:pt>
                <c:pt idx="8884">
                  <c:v>0.09</c:v>
                </c:pt>
                <c:pt idx="8885">
                  <c:v>0.09</c:v>
                </c:pt>
                <c:pt idx="8886">
                  <c:v>0.09</c:v>
                </c:pt>
                <c:pt idx="8887">
                  <c:v>0.09</c:v>
                </c:pt>
                <c:pt idx="8888">
                  <c:v>0.09</c:v>
                </c:pt>
                <c:pt idx="8889">
                  <c:v>0.09</c:v>
                </c:pt>
                <c:pt idx="8890">
                  <c:v>0.09</c:v>
                </c:pt>
                <c:pt idx="8891">
                  <c:v>0.09</c:v>
                </c:pt>
                <c:pt idx="8892">
                  <c:v>0.09</c:v>
                </c:pt>
                <c:pt idx="8893">
                  <c:v>0.09</c:v>
                </c:pt>
                <c:pt idx="8894">
                  <c:v>0.09</c:v>
                </c:pt>
                <c:pt idx="8895">
                  <c:v>0.09</c:v>
                </c:pt>
                <c:pt idx="8896">
                  <c:v>0.09</c:v>
                </c:pt>
                <c:pt idx="8897">
                  <c:v>0.09</c:v>
                </c:pt>
                <c:pt idx="8898">
                  <c:v>0.09</c:v>
                </c:pt>
                <c:pt idx="8899">
                  <c:v>0.09</c:v>
                </c:pt>
                <c:pt idx="8900">
                  <c:v>0.09</c:v>
                </c:pt>
                <c:pt idx="8901">
                  <c:v>0.09</c:v>
                </c:pt>
                <c:pt idx="8902">
                  <c:v>0.09</c:v>
                </c:pt>
                <c:pt idx="8903">
                  <c:v>0.09</c:v>
                </c:pt>
                <c:pt idx="8904">
                  <c:v>0.09</c:v>
                </c:pt>
                <c:pt idx="8905">
                  <c:v>0.09</c:v>
                </c:pt>
                <c:pt idx="8906">
                  <c:v>0.09</c:v>
                </c:pt>
                <c:pt idx="8907">
                  <c:v>0.09</c:v>
                </c:pt>
                <c:pt idx="8908">
                  <c:v>0.09</c:v>
                </c:pt>
                <c:pt idx="8909">
                  <c:v>0.09</c:v>
                </c:pt>
                <c:pt idx="8910">
                  <c:v>0.09</c:v>
                </c:pt>
                <c:pt idx="8911">
                  <c:v>0.09</c:v>
                </c:pt>
                <c:pt idx="8912">
                  <c:v>0.09</c:v>
                </c:pt>
                <c:pt idx="8913">
                  <c:v>0.09</c:v>
                </c:pt>
                <c:pt idx="8914">
                  <c:v>0.09</c:v>
                </c:pt>
                <c:pt idx="8915">
                  <c:v>0.09</c:v>
                </c:pt>
                <c:pt idx="8916">
                  <c:v>0.09</c:v>
                </c:pt>
                <c:pt idx="8917">
                  <c:v>0.09</c:v>
                </c:pt>
                <c:pt idx="8918">
                  <c:v>0.09</c:v>
                </c:pt>
                <c:pt idx="8919">
                  <c:v>0.09</c:v>
                </c:pt>
                <c:pt idx="8920">
                  <c:v>0.09</c:v>
                </c:pt>
                <c:pt idx="8921">
                  <c:v>0.09</c:v>
                </c:pt>
                <c:pt idx="8922">
                  <c:v>0.09</c:v>
                </c:pt>
                <c:pt idx="8923">
                  <c:v>0.09</c:v>
                </c:pt>
                <c:pt idx="8924">
                  <c:v>0.09</c:v>
                </c:pt>
                <c:pt idx="8925">
                  <c:v>0.09</c:v>
                </c:pt>
                <c:pt idx="8926">
                  <c:v>0.09</c:v>
                </c:pt>
                <c:pt idx="8927">
                  <c:v>0.09</c:v>
                </c:pt>
                <c:pt idx="8928">
                  <c:v>0.09</c:v>
                </c:pt>
                <c:pt idx="8929">
                  <c:v>0.09</c:v>
                </c:pt>
                <c:pt idx="8930">
                  <c:v>0.09</c:v>
                </c:pt>
                <c:pt idx="8931">
                  <c:v>0.09</c:v>
                </c:pt>
                <c:pt idx="8932">
                  <c:v>0.09</c:v>
                </c:pt>
                <c:pt idx="8933">
                  <c:v>0.09</c:v>
                </c:pt>
                <c:pt idx="8934">
                  <c:v>0.09</c:v>
                </c:pt>
                <c:pt idx="8935">
                  <c:v>0.09</c:v>
                </c:pt>
                <c:pt idx="8936">
                  <c:v>0.09</c:v>
                </c:pt>
                <c:pt idx="8937">
                  <c:v>0.09</c:v>
                </c:pt>
                <c:pt idx="8938">
                  <c:v>0.09</c:v>
                </c:pt>
                <c:pt idx="8939">
                  <c:v>0.1</c:v>
                </c:pt>
                <c:pt idx="8940">
                  <c:v>0.1</c:v>
                </c:pt>
                <c:pt idx="8941">
                  <c:v>0.1</c:v>
                </c:pt>
                <c:pt idx="8942">
                  <c:v>0.1</c:v>
                </c:pt>
                <c:pt idx="8943">
                  <c:v>0.1</c:v>
                </c:pt>
                <c:pt idx="8944">
                  <c:v>0.09</c:v>
                </c:pt>
                <c:pt idx="8945">
                  <c:v>0.09</c:v>
                </c:pt>
                <c:pt idx="8946">
                  <c:v>0.09</c:v>
                </c:pt>
                <c:pt idx="8947">
                  <c:v>0.09</c:v>
                </c:pt>
                <c:pt idx="8948">
                  <c:v>0.09</c:v>
                </c:pt>
                <c:pt idx="8949">
                  <c:v>0.09</c:v>
                </c:pt>
                <c:pt idx="8950">
                  <c:v>0.09</c:v>
                </c:pt>
                <c:pt idx="8951">
                  <c:v>0.09</c:v>
                </c:pt>
                <c:pt idx="8952">
                  <c:v>0.09</c:v>
                </c:pt>
                <c:pt idx="8953">
                  <c:v>0.09</c:v>
                </c:pt>
                <c:pt idx="8954">
                  <c:v>0.09</c:v>
                </c:pt>
                <c:pt idx="8955">
                  <c:v>0.09</c:v>
                </c:pt>
                <c:pt idx="8956">
                  <c:v>0.09</c:v>
                </c:pt>
                <c:pt idx="8957">
                  <c:v>0.09</c:v>
                </c:pt>
                <c:pt idx="8958">
                  <c:v>0.09</c:v>
                </c:pt>
                <c:pt idx="8959">
                  <c:v>0.09</c:v>
                </c:pt>
                <c:pt idx="8960">
                  <c:v>0.09</c:v>
                </c:pt>
                <c:pt idx="8961">
                  <c:v>0.09</c:v>
                </c:pt>
                <c:pt idx="8962">
                  <c:v>0.09</c:v>
                </c:pt>
                <c:pt idx="8963">
                  <c:v>0.09</c:v>
                </c:pt>
                <c:pt idx="8964">
                  <c:v>0.09</c:v>
                </c:pt>
                <c:pt idx="8965">
                  <c:v>0.09</c:v>
                </c:pt>
                <c:pt idx="8966">
                  <c:v>0.09</c:v>
                </c:pt>
                <c:pt idx="8967">
                  <c:v>0.09</c:v>
                </c:pt>
                <c:pt idx="8968">
                  <c:v>0.09</c:v>
                </c:pt>
                <c:pt idx="8969">
                  <c:v>0.09</c:v>
                </c:pt>
                <c:pt idx="8970">
                  <c:v>0.09</c:v>
                </c:pt>
                <c:pt idx="8971">
                  <c:v>0.09</c:v>
                </c:pt>
                <c:pt idx="8972">
                  <c:v>0.09</c:v>
                </c:pt>
                <c:pt idx="8973">
                  <c:v>0.09</c:v>
                </c:pt>
                <c:pt idx="8974">
                  <c:v>0.09</c:v>
                </c:pt>
                <c:pt idx="8975">
                  <c:v>0.09</c:v>
                </c:pt>
                <c:pt idx="8976">
                  <c:v>0.09</c:v>
                </c:pt>
                <c:pt idx="8977">
                  <c:v>0.09</c:v>
                </c:pt>
                <c:pt idx="8978">
                  <c:v>0.09</c:v>
                </c:pt>
                <c:pt idx="8979">
                  <c:v>0.09</c:v>
                </c:pt>
                <c:pt idx="8980">
                  <c:v>0.09</c:v>
                </c:pt>
                <c:pt idx="8981">
                  <c:v>0.09</c:v>
                </c:pt>
                <c:pt idx="8982">
                  <c:v>0.09</c:v>
                </c:pt>
                <c:pt idx="8983">
                  <c:v>0.09</c:v>
                </c:pt>
                <c:pt idx="8984">
                  <c:v>0.09</c:v>
                </c:pt>
                <c:pt idx="8985">
                  <c:v>0.09</c:v>
                </c:pt>
                <c:pt idx="8986">
                  <c:v>0.09</c:v>
                </c:pt>
                <c:pt idx="8987">
                  <c:v>0.09</c:v>
                </c:pt>
                <c:pt idx="8988">
                  <c:v>0.09</c:v>
                </c:pt>
                <c:pt idx="8989">
                  <c:v>0.09</c:v>
                </c:pt>
                <c:pt idx="8990">
                  <c:v>0.09</c:v>
                </c:pt>
                <c:pt idx="8991">
                  <c:v>0.09</c:v>
                </c:pt>
                <c:pt idx="8992">
                  <c:v>0.09</c:v>
                </c:pt>
                <c:pt idx="8993">
                  <c:v>0.09</c:v>
                </c:pt>
                <c:pt idx="8994">
                  <c:v>0.09</c:v>
                </c:pt>
                <c:pt idx="8995">
                  <c:v>0.09</c:v>
                </c:pt>
                <c:pt idx="8996">
                  <c:v>0.09</c:v>
                </c:pt>
                <c:pt idx="8997">
                  <c:v>0.09</c:v>
                </c:pt>
                <c:pt idx="8998">
                  <c:v>0.09</c:v>
                </c:pt>
                <c:pt idx="8999">
                  <c:v>0.09</c:v>
                </c:pt>
                <c:pt idx="9000">
                  <c:v>0.09</c:v>
                </c:pt>
                <c:pt idx="9001">
                  <c:v>0.09</c:v>
                </c:pt>
                <c:pt idx="9002">
                  <c:v>0.09</c:v>
                </c:pt>
                <c:pt idx="9003">
                  <c:v>0.09</c:v>
                </c:pt>
                <c:pt idx="9004">
                  <c:v>0.09</c:v>
                </c:pt>
                <c:pt idx="9005">
                  <c:v>0.09</c:v>
                </c:pt>
                <c:pt idx="9006">
                  <c:v>0.09</c:v>
                </c:pt>
                <c:pt idx="9007">
                  <c:v>0.09</c:v>
                </c:pt>
                <c:pt idx="9008">
                  <c:v>0.09</c:v>
                </c:pt>
                <c:pt idx="9009">
                  <c:v>0.09</c:v>
                </c:pt>
                <c:pt idx="9010">
                  <c:v>0.09</c:v>
                </c:pt>
                <c:pt idx="9011">
                  <c:v>0.09</c:v>
                </c:pt>
                <c:pt idx="9012">
                  <c:v>0.09</c:v>
                </c:pt>
                <c:pt idx="9013">
                  <c:v>0.09</c:v>
                </c:pt>
                <c:pt idx="9014">
                  <c:v>0.09</c:v>
                </c:pt>
                <c:pt idx="9015">
                  <c:v>0.09</c:v>
                </c:pt>
                <c:pt idx="9016">
                  <c:v>0.09</c:v>
                </c:pt>
                <c:pt idx="9017">
                  <c:v>0.09</c:v>
                </c:pt>
                <c:pt idx="9018">
                  <c:v>0.09</c:v>
                </c:pt>
                <c:pt idx="9019">
                  <c:v>0.09</c:v>
                </c:pt>
                <c:pt idx="9020">
                  <c:v>0.09</c:v>
                </c:pt>
                <c:pt idx="9021">
                  <c:v>0.09</c:v>
                </c:pt>
                <c:pt idx="9022">
                  <c:v>0.09</c:v>
                </c:pt>
                <c:pt idx="9023">
                  <c:v>0.09</c:v>
                </c:pt>
                <c:pt idx="9024">
                  <c:v>0.09</c:v>
                </c:pt>
                <c:pt idx="9025">
                  <c:v>0.09</c:v>
                </c:pt>
                <c:pt idx="9026">
                  <c:v>0.09</c:v>
                </c:pt>
                <c:pt idx="9027">
                  <c:v>0.09</c:v>
                </c:pt>
                <c:pt idx="9028">
                  <c:v>0.09</c:v>
                </c:pt>
                <c:pt idx="9029">
                  <c:v>0.09</c:v>
                </c:pt>
                <c:pt idx="9030">
                  <c:v>0.09</c:v>
                </c:pt>
                <c:pt idx="9031">
                  <c:v>0.09</c:v>
                </c:pt>
                <c:pt idx="9032">
                  <c:v>0.09</c:v>
                </c:pt>
                <c:pt idx="9033">
                  <c:v>0.09</c:v>
                </c:pt>
                <c:pt idx="9034">
                  <c:v>0.09</c:v>
                </c:pt>
                <c:pt idx="9035">
                  <c:v>0.09</c:v>
                </c:pt>
                <c:pt idx="9036">
                  <c:v>0.09</c:v>
                </c:pt>
                <c:pt idx="9037">
                  <c:v>0.09</c:v>
                </c:pt>
                <c:pt idx="9038">
                  <c:v>0.09</c:v>
                </c:pt>
                <c:pt idx="9039">
                  <c:v>0.09</c:v>
                </c:pt>
                <c:pt idx="9040">
                  <c:v>0.09</c:v>
                </c:pt>
                <c:pt idx="9041">
                  <c:v>0.09</c:v>
                </c:pt>
                <c:pt idx="9042">
                  <c:v>0.09</c:v>
                </c:pt>
                <c:pt idx="9043">
                  <c:v>0.09</c:v>
                </c:pt>
                <c:pt idx="9044">
                  <c:v>0.09</c:v>
                </c:pt>
                <c:pt idx="9045">
                  <c:v>0.09</c:v>
                </c:pt>
                <c:pt idx="9046">
                  <c:v>0.09</c:v>
                </c:pt>
                <c:pt idx="9047">
                  <c:v>0.09</c:v>
                </c:pt>
                <c:pt idx="9048">
                  <c:v>0.09</c:v>
                </c:pt>
                <c:pt idx="9049">
                  <c:v>0.09</c:v>
                </c:pt>
                <c:pt idx="9050">
                  <c:v>0.09</c:v>
                </c:pt>
                <c:pt idx="9051">
                  <c:v>0.09</c:v>
                </c:pt>
                <c:pt idx="9052">
                  <c:v>0.09</c:v>
                </c:pt>
                <c:pt idx="9053">
                  <c:v>0.09</c:v>
                </c:pt>
                <c:pt idx="9054">
                  <c:v>0.09</c:v>
                </c:pt>
                <c:pt idx="9055">
                  <c:v>0.09</c:v>
                </c:pt>
                <c:pt idx="9056">
                  <c:v>0.09</c:v>
                </c:pt>
                <c:pt idx="9057">
                  <c:v>0.09</c:v>
                </c:pt>
                <c:pt idx="9058">
                  <c:v>0.09</c:v>
                </c:pt>
                <c:pt idx="9059">
                  <c:v>0.09</c:v>
                </c:pt>
                <c:pt idx="9060">
                  <c:v>0.09</c:v>
                </c:pt>
                <c:pt idx="9061">
                  <c:v>0.09</c:v>
                </c:pt>
                <c:pt idx="9062">
                  <c:v>0.09</c:v>
                </c:pt>
                <c:pt idx="9063">
                  <c:v>0.09</c:v>
                </c:pt>
                <c:pt idx="9064">
                  <c:v>0.09</c:v>
                </c:pt>
                <c:pt idx="9065">
                  <c:v>0.09</c:v>
                </c:pt>
                <c:pt idx="9066">
                  <c:v>0.09</c:v>
                </c:pt>
                <c:pt idx="9067">
                  <c:v>0.09</c:v>
                </c:pt>
                <c:pt idx="9068">
                  <c:v>0.09</c:v>
                </c:pt>
                <c:pt idx="9069">
                  <c:v>0.09</c:v>
                </c:pt>
                <c:pt idx="9070">
                  <c:v>0.09</c:v>
                </c:pt>
                <c:pt idx="9071">
                  <c:v>0.09</c:v>
                </c:pt>
                <c:pt idx="9073">
                  <c:v>0.09</c:v>
                </c:pt>
                <c:pt idx="9074">
                  <c:v>0.09</c:v>
                </c:pt>
                <c:pt idx="9075">
                  <c:v>0.09</c:v>
                </c:pt>
                <c:pt idx="9076">
                  <c:v>0.09</c:v>
                </c:pt>
                <c:pt idx="9077">
                  <c:v>0.09</c:v>
                </c:pt>
                <c:pt idx="9078">
                  <c:v>0.09</c:v>
                </c:pt>
                <c:pt idx="9079">
                  <c:v>0.09</c:v>
                </c:pt>
                <c:pt idx="9080">
                  <c:v>0.09</c:v>
                </c:pt>
                <c:pt idx="9081">
                  <c:v>0.09</c:v>
                </c:pt>
                <c:pt idx="9082">
                  <c:v>0.09</c:v>
                </c:pt>
                <c:pt idx="9083">
                  <c:v>0.09</c:v>
                </c:pt>
                <c:pt idx="9084">
                  <c:v>0.09</c:v>
                </c:pt>
                <c:pt idx="9085">
                  <c:v>0.09</c:v>
                </c:pt>
                <c:pt idx="9086">
                  <c:v>0.09</c:v>
                </c:pt>
                <c:pt idx="9087">
                  <c:v>0.09</c:v>
                </c:pt>
                <c:pt idx="9088">
                  <c:v>0.09</c:v>
                </c:pt>
                <c:pt idx="9089">
                  <c:v>0.09</c:v>
                </c:pt>
                <c:pt idx="9090">
                  <c:v>0.09</c:v>
                </c:pt>
                <c:pt idx="9091">
                  <c:v>0.09</c:v>
                </c:pt>
                <c:pt idx="9092">
                  <c:v>0.09</c:v>
                </c:pt>
                <c:pt idx="9093">
                  <c:v>0.09</c:v>
                </c:pt>
                <c:pt idx="9094">
                  <c:v>0.09</c:v>
                </c:pt>
                <c:pt idx="9095">
                  <c:v>0.09</c:v>
                </c:pt>
                <c:pt idx="9096">
                  <c:v>0.09</c:v>
                </c:pt>
                <c:pt idx="9097">
                  <c:v>0.09</c:v>
                </c:pt>
                <c:pt idx="9098">
                  <c:v>0.09</c:v>
                </c:pt>
                <c:pt idx="9099">
                  <c:v>0.09</c:v>
                </c:pt>
                <c:pt idx="9100">
                  <c:v>0.09</c:v>
                </c:pt>
                <c:pt idx="9101">
                  <c:v>0.09</c:v>
                </c:pt>
                <c:pt idx="9102">
                  <c:v>0.09</c:v>
                </c:pt>
                <c:pt idx="9103">
                  <c:v>0.09</c:v>
                </c:pt>
                <c:pt idx="9104">
                  <c:v>0.09</c:v>
                </c:pt>
                <c:pt idx="9105">
                  <c:v>0.09</c:v>
                </c:pt>
                <c:pt idx="9106">
                  <c:v>0.09</c:v>
                </c:pt>
                <c:pt idx="9107">
                  <c:v>0.09</c:v>
                </c:pt>
                <c:pt idx="9108">
                  <c:v>0.09</c:v>
                </c:pt>
                <c:pt idx="9109">
                  <c:v>0.09</c:v>
                </c:pt>
                <c:pt idx="9110">
                  <c:v>0.09</c:v>
                </c:pt>
                <c:pt idx="9111">
                  <c:v>0.09</c:v>
                </c:pt>
                <c:pt idx="9112">
                  <c:v>0.09</c:v>
                </c:pt>
                <c:pt idx="9113">
                  <c:v>0.09</c:v>
                </c:pt>
                <c:pt idx="9114">
                  <c:v>0.09</c:v>
                </c:pt>
                <c:pt idx="9115">
                  <c:v>0.09</c:v>
                </c:pt>
                <c:pt idx="9116">
                  <c:v>0.09</c:v>
                </c:pt>
                <c:pt idx="9117">
                  <c:v>0.09</c:v>
                </c:pt>
                <c:pt idx="9118">
                  <c:v>0.09</c:v>
                </c:pt>
                <c:pt idx="9119">
                  <c:v>0.09</c:v>
                </c:pt>
                <c:pt idx="9120">
                  <c:v>0.09</c:v>
                </c:pt>
                <c:pt idx="9121">
                  <c:v>0.09</c:v>
                </c:pt>
                <c:pt idx="9122">
                  <c:v>0.09</c:v>
                </c:pt>
                <c:pt idx="9123">
                  <c:v>0.09</c:v>
                </c:pt>
                <c:pt idx="9124">
                  <c:v>0.09</c:v>
                </c:pt>
                <c:pt idx="9125">
                  <c:v>0.09</c:v>
                </c:pt>
                <c:pt idx="9126">
                  <c:v>0.09</c:v>
                </c:pt>
                <c:pt idx="9127">
                  <c:v>0.09</c:v>
                </c:pt>
                <c:pt idx="9128">
                  <c:v>0.09</c:v>
                </c:pt>
                <c:pt idx="9129">
                  <c:v>0.09</c:v>
                </c:pt>
                <c:pt idx="9130">
                  <c:v>0.09</c:v>
                </c:pt>
                <c:pt idx="9131">
                  <c:v>0.09</c:v>
                </c:pt>
                <c:pt idx="9132">
                  <c:v>0.09</c:v>
                </c:pt>
                <c:pt idx="9133">
                  <c:v>0.09</c:v>
                </c:pt>
                <c:pt idx="9134">
                  <c:v>0.09</c:v>
                </c:pt>
                <c:pt idx="9135">
                  <c:v>0.09</c:v>
                </c:pt>
                <c:pt idx="9136">
                  <c:v>0.09</c:v>
                </c:pt>
                <c:pt idx="9137">
                  <c:v>0.09</c:v>
                </c:pt>
                <c:pt idx="9138">
                  <c:v>0.09</c:v>
                </c:pt>
                <c:pt idx="9139">
                  <c:v>0.09</c:v>
                </c:pt>
                <c:pt idx="9140">
                  <c:v>0.08</c:v>
                </c:pt>
                <c:pt idx="9141">
                  <c:v>0.09</c:v>
                </c:pt>
                <c:pt idx="9142">
                  <c:v>0.08</c:v>
                </c:pt>
                <c:pt idx="9143">
                  <c:v>0.08</c:v>
                </c:pt>
                <c:pt idx="9144">
                  <c:v>0.08</c:v>
                </c:pt>
                <c:pt idx="9145">
                  <c:v>0.08</c:v>
                </c:pt>
                <c:pt idx="9146">
                  <c:v>0.08</c:v>
                </c:pt>
                <c:pt idx="9147">
                  <c:v>0.08</c:v>
                </c:pt>
                <c:pt idx="9148">
                  <c:v>0.08</c:v>
                </c:pt>
                <c:pt idx="9149">
                  <c:v>0.08</c:v>
                </c:pt>
                <c:pt idx="9150">
                  <c:v>0.09</c:v>
                </c:pt>
                <c:pt idx="9151">
                  <c:v>0.09</c:v>
                </c:pt>
                <c:pt idx="9152">
                  <c:v>0.09</c:v>
                </c:pt>
                <c:pt idx="9153">
                  <c:v>0.09</c:v>
                </c:pt>
                <c:pt idx="9154">
                  <c:v>0.09</c:v>
                </c:pt>
                <c:pt idx="9155">
                  <c:v>0.09</c:v>
                </c:pt>
                <c:pt idx="9156">
                  <c:v>0.09</c:v>
                </c:pt>
                <c:pt idx="9157">
                  <c:v>0.09</c:v>
                </c:pt>
                <c:pt idx="9158">
                  <c:v>0.09</c:v>
                </c:pt>
                <c:pt idx="9159">
                  <c:v>0.09</c:v>
                </c:pt>
                <c:pt idx="9160">
                  <c:v>0.09</c:v>
                </c:pt>
                <c:pt idx="9161">
                  <c:v>0.09</c:v>
                </c:pt>
                <c:pt idx="9162">
                  <c:v>0.09</c:v>
                </c:pt>
                <c:pt idx="9163">
                  <c:v>0.09</c:v>
                </c:pt>
                <c:pt idx="9164">
                  <c:v>0.09</c:v>
                </c:pt>
                <c:pt idx="9165">
                  <c:v>0.09</c:v>
                </c:pt>
                <c:pt idx="9166">
                  <c:v>0.09</c:v>
                </c:pt>
                <c:pt idx="9167">
                  <c:v>0.09</c:v>
                </c:pt>
                <c:pt idx="9168">
                  <c:v>0.09</c:v>
                </c:pt>
                <c:pt idx="9169">
                  <c:v>0.09</c:v>
                </c:pt>
                <c:pt idx="9170">
                  <c:v>0.09</c:v>
                </c:pt>
                <c:pt idx="9171">
                  <c:v>0.09</c:v>
                </c:pt>
                <c:pt idx="9172">
                  <c:v>0.09</c:v>
                </c:pt>
                <c:pt idx="9173">
                  <c:v>0.09</c:v>
                </c:pt>
                <c:pt idx="9174">
                  <c:v>0.09</c:v>
                </c:pt>
                <c:pt idx="9175">
                  <c:v>0.09</c:v>
                </c:pt>
                <c:pt idx="9176">
                  <c:v>0.09</c:v>
                </c:pt>
                <c:pt idx="9177">
                  <c:v>0.09</c:v>
                </c:pt>
                <c:pt idx="9178">
                  <c:v>0.09</c:v>
                </c:pt>
                <c:pt idx="9179">
                  <c:v>0.09</c:v>
                </c:pt>
                <c:pt idx="9180">
                  <c:v>0.09</c:v>
                </c:pt>
                <c:pt idx="9181">
                  <c:v>0.09</c:v>
                </c:pt>
                <c:pt idx="9182">
                  <c:v>0.09</c:v>
                </c:pt>
                <c:pt idx="9183">
                  <c:v>0.09</c:v>
                </c:pt>
                <c:pt idx="9184">
                  <c:v>0.09</c:v>
                </c:pt>
                <c:pt idx="9185">
                  <c:v>0.09</c:v>
                </c:pt>
                <c:pt idx="9186">
                  <c:v>0.09</c:v>
                </c:pt>
                <c:pt idx="9187">
                  <c:v>0.09</c:v>
                </c:pt>
                <c:pt idx="9188">
                  <c:v>0.09</c:v>
                </c:pt>
                <c:pt idx="9189">
                  <c:v>0.09</c:v>
                </c:pt>
                <c:pt idx="9190">
                  <c:v>0.09</c:v>
                </c:pt>
                <c:pt idx="9191">
                  <c:v>0.09</c:v>
                </c:pt>
                <c:pt idx="9192">
                  <c:v>0.09</c:v>
                </c:pt>
                <c:pt idx="9193">
                  <c:v>0.09</c:v>
                </c:pt>
                <c:pt idx="9194">
                  <c:v>0.09</c:v>
                </c:pt>
                <c:pt idx="9195">
                  <c:v>0.09</c:v>
                </c:pt>
                <c:pt idx="9196">
                  <c:v>0.09</c:v>
                </c:pt>
                <c:pt idx="9197">
                  <c:v>0.09</c:v>
                </c:pt>
                <c:pt idx="9198">
                  <c:v>0.09</c:v>
                </c:pt>
                <c:pt idx="9199">
                  <c:v>0.09</c:v>
                </c:pt>
                <c:pt idx="9200">
                  <c:v>0.09</c:v>
                </c:pt>
                <c:pt idx="9201">
                  <c:v>0.09</c:v>
                </c:pt>
                <c:pt idx="9202">
                  <c:v>0.09</c:v>
                </c:pt>
                <c:pt idx="9203">
                  <c:v>0.09</c:v>
                </c:pt>
                <c:pt idx="9204">
                  <c:v>0.09</c:v>
                </c:pt>
                <c:pt idx="9205">
                  <c:v>0.09</c:v>
                </c:pt>
                <c:pt idx="9206">
                  <c:v>0.09</c:v>
                </c:pt>
                <c:pt idx="9207">
                  <c:v>0.09</c:v>
                </c:pt>
                <c:pt idx="9208">
                  <c:v>0.09</c:v>
                </c:pt>
                <c:pt idx="9209">
                  <c:v>0.09</c:v>
                </c:pt>
                <c:pt idx="9210">
                  <c:v>0.09</c:v>
                </c:pt>
                <c:pt idx="9211">
                  <c:v>0.09</c:v>
                </c:pt>
                <c:pt idx="9212">
                  <c:v>0.09</c:v>
                </c:pt>
                <c:pt idx="9213">
                  <c:v>0.09</c:v>
                </c:pt>
                <c:pt idx="9214">
                  <c:v>0.09</c:v>
                </c:pt>
                <c:pt idx="9215">
                  <c:v>0.09</c:v>
                </c:pt>
                <c:pt idx="9216">
                  <c:v>0.09</c:v>
                </c:pt>
                <c:pt idx="9217">
                  <c:v>0.09</c:v>
                </c:pt>
                <c:pt idx="9218">
                  <c:v>0.09</c:v>
                </c:pt>
                <c:pt idx="9219">
                  <c:v>0.09</c:v>
                </c:pt>
                <c:pt idx="9220">
                  <c:v>0.09</c:v>
                </c:pt>
                <c:pt idx="9221">
                  <c:v>0.09</c:v>
                </c:pt>
                <c:pt idx="9222">
                  <c:v>0.09</c:v>
                </c:pt>
                <c:pt idx="9223">
                  <c:v>0.09</c:v>
                </c:pt>
                <c:pt idx="9224">
                  <c:v>0.09</c:v>
                </c:pt>
                <c:pt idx="9225">
                  <c:v>0.09</c:v>
                </c:pt>
                <c:pt idx="9226">
                  <c:v>0.09</c:v>
                </c:pt>
                <c:pt idx="9227">
                  <c:v>0.09</c:v>
                </c:pt>
                <c:pt idx="9228">
                  <c:v>0.09</c:v>
                </c:pt>
                <c:pt idx="9229">
                  <c:v>0.09</c:v>
                </c:pt>
                <c:pt idx="9230">
                  <c:v>0.09</c:v>
                </c:pt>
                <c:pt idx="9231">
                  <c:v>0.09</c:v>
                </c:pt>
                <c:pt idx="9232">
                  <c:v>0.09</c:v>
                </c:pt>
                <c:pt idx="9233">
                  <c:v>0.09</c:v>
                </c:pt>
                <c:pt idx="9234">
                  <c:v>0.09</c:v>
                </c:pt>
                <c:pt idx="9235">
                  <c:v>0.09</c:v>
                </c:pt>
                <c:pt idx="9236">
                  <c:v>0.09</c:v>
                </c:pt>
                <c:pt idx="9237">
                  <c:v>0.09</c:v>
                </c:pt>
                <c:pt idx="9238">
                  <c:v>0.09</c:v>
                </c:pt>
                <c:pt idx="9239">
                  <c:v>0.09</c:v>
                </c:pt>
                <c:pt idx="9240">
                  <c:v>0.09</c:v>
                </c:pt>
                <c:pt idx="9241">
                  <c:v>0.09</c:v>
                </c:pt>
                <c:pt idx="9242">
                  <c:v>0.09</c:v>
                </c:pt>
                <c:pt idx="9243">
                  <c:v>0.09</c:v>
                </c:pt>
                <c:pt idx="9244">
                  <c:v>0.09</c:v>
                </c:pt>
                <c:pt idx="9245">
                  <c:v>0.09</c:v>
                </c:pt>
                <c:pt idx="9246">
                  <c:v>0.09</c:v>
                </c:pt>
                <c:pt idx="9247">
                  <c:v>0.09</c:v>
                </c:pt>
                <c:pt idx="9248">
                  <c:v>0.09</c:v>
                </c:pt>
                <c:pt idx="9249">
                  <c:v>0.09</c:v>
                </c:pt>
                <c:pt idx="9250">
                  <c:v>0.09</c:v>
                </c:pt>
                <c:pt idx="9251">
                  <c:v>0.09</c:v>
                </c:pt>
                <c:pt idx="9252">
                  <c:v>0.09</c:v>
                </c:pt>
                <c:pt idx="9253">
                  <c:v>0.09</c:v>
                </c:pt>
                <c:pt idx="9254">
                  <c:v>0.09</c:v>
                </c:pt>
                <c:pt idx="9255">
                  <c:v>0.09</c:v>
                </c:pt>
                <c:pt idx="9256">
                  <c:v>0.09</c:v>
                </c:pt>
                <c:pt idx="9257">
                  <c:v>0.09</c:v>
                </c:pt>
                <c:pt idx="9258">
                  <c:v>0.09</c:v>
                </c:pt>
                <c:pt idx="9259">
                  <c:v>0.09</c:v>
                </c:pt>
                <c:pt idx="9260">
                  <c:v>0.09</c:v>
                </c:pt>
                <c:pt idx="9261">
                  <c:v>0.09</c:v>
                </c:pt>
                <c:pt idx="9262">
                  <c:v>0.09</c:v>
                </c:pt>
                <c:pt idx="9263">
                  <c:v>0.09</c:v>
                </c:pt>
                <c:pt idx="9264">
                  <c:v>0.09</c:v>
                </c:pt>
                <c:pt idx="9265">
                  <c:v>0.09</c:v>
                </c:pt>
                <c:pt idx="9266">
                  <c:v>0.09</c:v>
                </c:pt>
                <c:pt idx="9267">
                  <c:v>0.09</c:v>
                </c:pt>
                <c:pt idx="9268">
                  <c:v>0.09</c:v>
                </c:pt>
                <c:pt idx="9269">
                  <c:v>0.09</c:v>
                </c:pt>
                <c:pt idx="9270">
                  <c:v>0.09</c:v>
                </c:pt>
                <c:pt idx="9271">
                  <c:v>0.09</c:v>
                </c:pt>
                <c:pt idx="9272">
                  <c:v>0.09</c:v>
                </c:pt>
                <c:pt idx="9273">
                  <c:v>0.09</c:v>
                </c:pt>
                <c:pt idx="9274">
                  <c:v>0.09</c:v>
                </c:pt>
                <c:pt idx="9275">
                  <c:v>0.09</c:v>
                </c:pt>
                <c:pt idx="9276">
                  <c:v>0.09</c:v>
                </c:pt>
                <c:pt idx="9277">
                  <c:v>0.09</c:v>
                </c:pt>
                <c:pt idx="9278">
                  <c:v>0.09</c:v>
                </c:pt>
                <c:pt idx="9279">
                  <c:v>0.09</c:v>
                </c:pt>
                <c:pt idx="9280">
                  <c:v>0.09</c:v>
                </c:pt>
                <c:pt idx="9281">
                  <c:v>0.09</c:v>
                </c:pt>
                <c:pt idx="9282">
                  <c:v>0.09</c:v>
                </c:pt>
                <c:pt idx="9283">
                  <c:v>0.09</c:v>
                </c:pt>
                <c:pt idx="9284">
                  <c:v>0.09</c:v>
                </c:pt>
                <c:pt idx="9285">
                  <c:v>0.09</c:v>
                </c:pt>
                <c:pt idx="9286">
                  <c:v>0.09</c:v>
                </c:pt>
                <c:pt idx="9287">
                  <c:v>0.09</c:v>
                </c:pt>
                <c:pt idx="9288">
                  <c:v>0.09</c:v>
                </c:pt>
                <c:pt idx="9289">
                  <c:v>0.09</c:v>
                </c:pt>
                <c:pt idx="9290">
                  <c:v>0.09</c:v>
                </c:pt>
                <c:pt idx="9291">
                  <c:v>0.09</c:v>
                </c:pt>
                <c:pt idx="9292">
                  <c:v>0.09</c:v>
                </c:pt>
                <c:pt idx="9293">
                  <c:v>0.09</c:v>
                </c:pt>
                <c:pt idx="9294">
                  <c:v>0.09</c:v>
                </c:pt>
                <c:pt idx="9295">
                  <c:v>0.09</c:v>
                </c:pt>
                <c:pt idx="9296">
                  <c:v>0.09</c:v>
                </c:pt>
                <c:pt idx="9297">
                  <c:v>0.09</c:v>
                </c:pt>
                <c:pt idx="9298">
                  <c:v>0.09</c:v>
                </c:pt>
                <c:pt idx="9299">
                  <c:v>0.09</c:v>
                </c:pt>
                <c:pt idx="9300">
                  <c:v>0.09</c:v>
                </c:pt>
                <c:pt idx="9301">
                  <c:v>0.09</c:v>
                </c:pt>
                <c:pt idx="9302">
                  <c:v>0.09</c:v>
                </c:pt>
                <c:pt idx="9303">
                  <c:v>0.09</c:v>
                </c:pt>
                <c:pt idx="9304">
                  <c:v>0.09</c:v>
                </c:pt>
                <c:pt idx="9305">
                  <c:v>0.09</c:v>
                </c:pt>
                <c:pt idx="9306">
                  <c:v>0.09</c:v>
                </c:pt>
                <c:pt idx="9307">
                  <c:v>0.09</c:v>
                </c:pt>
                <c:pt idx="9308">
                  <c:v>0.09</c:v>
                </c:pt>
                <c:pt idx="9309">
                  <c:v>0.09</c:v>
                </c:pt>
                <c:pt idx="9310">
                  <c:v>0.09</c:v>
                </c:pt>
                <c:pt idx="9311">
                  <c:v>0.09</c:v>
                </c:pt>
                <c:pt idx="9312">
                  <c:v>0.09</c:v>
                </c:pt>
                <c:pt idx="9313">
                  <c:v>0.09</c:v>
                </c:pt>
                <c:pt idx="9314">
                  <c:v>0.09</c:v>
                </c:pt>
                <c:pt idx="9315">
                  <c:v>0.09</c:v>
                </c:pt>
                <c:pt idx="9316">
                  <c:v>0.09</c:v>
                </c:pt>
                <c:pt idx="9317">
                  <c:v>0.09</c:v>
                </c:pt>
                <c:pt idx="9318">
                  <c:v>0.09</c:v>
                </c:pt>
                <c:pt idx="9319">
                  <c:v>0.09</c:v>
                </c:pt>
                <c:pt idx="9320">
                  <c:v>0.09</c:v>
                </c:pt>
                <c:pt idx="9321">
                  <c:v>0.09</c:v>
                </c:pt>
                <c:pt idx="9322">
                  <c:v>0.09</c:v>
                </c:pt>
                <c:pt idx="9323">
                  <c:v>0.09</c:v>
                </c:pt>
                <c:pt idx="9324">
                  <c:v>0.09</c:v>
                </c:pt>
                <c:pt idx="9325">
                  <c:v>0.09</c:v>
                </c:pt>
                <c:pt idx="9326">
                  <c:v>0.09</c:v>
                </c:pt>
                <c:pt idx="9327">
                  <c:v>0.09</c:v>
                </c:pt>
                <c:pt idx="9328">
                  <c:v>0.09</c:v>
                </c:pt>
                <c:pt idx="9329">
                  <c:v>0.09</c:v>
                </c:pt>
                <c:pt idx="9330">
                  <c:v>0.09</c:v>
                </c:pt>
                <c:pt idx="9331">
                  <c:v>0.09</c:v>
                </c:pt>
                <c:pt idx="9332">
                  <c:v>0.09</c:v>
                </c:pt>
                <c:pt idx="9333">
                  <c:v>0.09</c:v>
                </c:pt>
                <c:pt idx="9334">
                  <c:v>0.09</c:v>
                </c:pt>
                <c:pt idx="9335">
                  <c:v>0.09</c:v>
                </c:pt>
                <c:pt idx="9336">
                  <c:v>0.09</c:v>
                </c:pt>
                <c:pt idx="9337">
                  <c:v>0.09</c:v>
                </c:pt>
                <c:pt idx="9338">
                  <c:v>0.09</c:v>
                </c:pt>
                <c:pt idx="9339">
                  <c:v>0.09</c:v>
                </c:pt>
                <c:pt idx="9340">
                  <c:v>0.09</c:v>
                </c:pt>
                <c:pt idx="9341">
                  <c:v>0.09</c:v>
                </c:pt>
                <c:pt idx="9342">
                  <c:v>0.09</c:v>
                </c:pt>
                <c:pt idx="9343">
                  <c:v>0.09</c:v>
                </c:pt>
                <c:pt idx="9344">
                  <c:v>0.09</c:v>
                </c:pt>
                <c:pt idx="9345">
                  <c:v>0.09</c:v>
                </c:pt>
                <c:pt idx="9346">
                  <c:v>0.09</c:v>
                </c:pt>
                <c:pt idx="9347">
                  <c:v>0.09</c:v>
                </c:pt>
                <c:pt idx="9348">
                  <c:v>0.09</c:v>
                </c:pt>
                <c:pt idx="9349">
                  <c:v>0.09</c:v>
                </c:pt>
                <c:pt idx="9350">
                  <c:v>0.09</c:v>
                </c:pt>
                <c:pt idx="9351">
                  <c:v>0.09</c:v>
                </c:pt>
                <c:pt idx="9352">
                  <c:v>0.09</c:v>
                </c:pt>
                <c:pt idx="9353">
                  <c:v>0.09</c:v>
                </c:pt>
                <c:pt idx="9354">
                  <c:v>0.09</c:v>
                </c:pt>
                <c:pt idx="9355">
                  <c:v>0.09</c:v>
                </c:pt>
                <c:pt idx="9356">
                  <c:v>0.09</c:v>
                </c:pt>
                <c:pt idx="9357">
                  <c:v>0.09</c:v>
                </c:pt>
                <c:pt idx="9358">
                  <c:v>0.09</c:v>
                </c:pt>
                <c:pt idx="9359">
                  <c:v>0.09</c:v>
                </c:pt>
                <c:pt idx="9360">
                  <c:v>0.09</c:v>
                </c:pt>
                <c:pt idx="9361">
                  <c:v>0.09</c:v>
                </c:pt>
                <c:pt idx="9362">
                  <c:v>0.09</c:v>
                </c:pt>
                <c:pt idx="9363">
                  <c:v>0.09</c:v>
                </c:pt>
                <c:pt idx="9364">
                  <c:v>0.09</c:v>
                </c:pt>
                <c:pt idx="9365">
                  <c:v>0.09</c:v>
                </c:pt>
                <c:pt idx="9366">
                  <c:v>0.09</c:v>
                </c:pt>
                <c:pt idx="9367">
                  <c:v>0.09</c:v>
                </c:pt>
                <c:pt idx="9368">
                  <c:v>0.09</c:v>
                </c:pt>
                <c:pt idx="9369">
                  <c:v>0.09</c:v>
                </c:pt>
                <c:pt idx="9370">
                  <c:v>0.09</c:v>
                </c:pt>
                <c:pt idx="9371">
                  <c:v>0.09</c:v>
                </c:pt>
                <c:pt idx="9372">
                  <c:v>0.09</c:v>
                </c:pt>
                <c:pt idx="9373">
                  <c:v>0.09</c:v>
                </c:pt>
                <c:pt idx="9374">
                  <c:v>0.09</c:v>
                </c:pt>
                <c:pt idx="9375">
                  <c:v>0.09</c:v>
                </c:pt>
                <c:pt idx="9376">
                  <c:v>0.09</c:v>
                </c:pt>
                <c:pt idx="9377">
                  <c:v>0.09</c:v>
                </c:pt>
                <c:pt idx="9378">
                  <c:v>0.09</c:v>
                </c:pt>
                <c:pt idx="9379">
                  <c:v>0.09</c:v>
                </c:pt>
                <c:pt idx="9380">
                  <c:v>0.09</c:v>
                </c:pt>
                <c:pt idx="9381">
                  <c:v>0.09</c:v>
                </c:pt>
                <c:pt idx="9382">
                  <c:v>0.09</c:v>
                </c:pt>
                <c:pt idx="9383">
                  <c:v>0.09</c:v>
                </c:pt>
                <c:pt idx="9384">
                  <c:v>0.09</c:v>
                </c:pt>
                <c:pt idx="9385">
                  <c:v>0.09</c:v>
                </c:pt>
                <c:pt idx="9386">
                  <c:v>0.09</c:v>
                </c:pt>
                <c:pt idx="9387">
                  <c:v>0.09</c:v>
                </c:pt>
                <c:pt idx="9388">
                  <c:v>0.09</c:v>
                </c:pt>
                <c:pt idx="9389">
                  <c:v>0.09</c:v>
                </c:pt>
                <c:pt idx="9390">
                  <c:v>0.09</c:v>
                </c:pt>
                <c:pt idx="9391">
                  <c:v>0.09</c:v>
                </c:pt>
                <c:pt idx="9392">
                  <c:v>0.09</c:v>
                </c:pt>
                <c:pt idx="9393">
                  <c:v>0.09</c:v>
                </c:pt>
                <c:pt idx="9394">
                  <c:v>0.09</c:v>
                </c:pt>
                <c:pt idx="9395">
                  <c:v>0.09</c:v>
                </c:pt>
                <c:pt idx="9396">
                  <c:v>0.09</c:v>
                </c:pt>
                <c:pt idx="9397">
                  <c:v>0.09</c:v>
                </c:pt>
                <c:pt idx="9398">
                  <c:v>0.09</c:v>
                </c:pt>
                <c:pt idx="9399">
                  <c:v>0.09</c:v>
                </c:pt>
                <c:pt idx="9400">
                  <c:v>0.09</c:v>
                </c:pt>
                <c:pt idx="9401">
                  <c:v>0.09</c:v>
                </c:pt>
                <c:pt idx="9402">
                  <c:v>0.09</c:v>
                </c:pt>
                <c:pt idx="9403">
                  <c:v>0.09</c:v>
                </c:pt>
                <c:pt idx="9404">
                  <c:v>0.09</c:v>
                </c:pt>
                <c:pt idx="9405">
                  <c:v>0.09</c:v>
                </c:pt>
                <c:pt idx="9406">
                  <c:v>0.09</c:v>
                </c:pt>
                <c:pt idx="9407">
                  <c:v>0.09</c:v>
                </c:pt>
                <c:pt idx="9408">
                  <c:v>0.09</c:v>
                </c:pt>
                <c:pt idx="9409">
                  <c:v>0.09</c:v>
                </c:pt>
                <c:pt idx="9410">
                  <c:v>0.09</c:v>
                </c:pt>
                <c:pt idx="9411">
                  <c:v>0.09</c:v>
                </c:pt>
                <c:pt idx="9412">
                  <c:v>0.09</c:v>
                </c:pt>
                <c:pt idx="9413">
                  <c:v>0.09</c:v>
                </c:pt>
                <c:pt idx="9414">
                  <c:v>0.09</c:v>
                </c:pt>
                <c:pt idx="9415">
                  <c:v>0.09</c:v>
                </c:pt>
                <c:pt idx="9416">
                  <c:v>0.09</c:v>
                </c:pt>
                <c:pt idx="9417">
                  <c:v>0.09</c:v>
                </c:pt>
                <c:pt idx="9418">
                  <c:v>0.09</c:v>
                </c:pt>
                <c:pt idx="9419">
                  <c:v>0.09</c:v>
                </c:pt>
                <c:pt idx="9420">
                  <c:v>0.09</c:v>
                </c:pt>
                <c:pt idx="9421">
                  <c:v>0.09</c:v>
                </c:pt>
                <c:pt idx="9422">
                  <c:v>0.09</c:v>
                </c:pt>
                <c:pt idx="9423">
                  <c:v>0.09</c:v>
                </c:pt>
                <c:pt idx="9424">
                  <c:v>0.09</c:v>
                </c:pt>
                <c:pt idx="9425">
                  <c:v>0.09</c:v>
                </c:pt>
                <c:pt idx="9426">
                  <c:v>0.09</c:v>
                </c:pt>
                <c:pt idx="9427">
                  <c:v>0.09</c:v>
                </c:pt>
                <c:pt idx="9428">
                  <c:v>0.09</c:v>
                </c:pt>
                <c:pt idx="9429">
                  <c:v>0.09</c:v>
                </c:pt>
                <c:pt idx="9430">
                  <c:v>0.09</c:v>
                </c:pt>
                <c:pt idx="9431">
                  <c:v>0.09</c:v>
                </c:pt>
                <c:pt idx="9432">
                  <c:v>0.09</c:v>
                </c:pt>
                <c:pt idx="9433">
                  <c:v>0.09</c:v>
                </c:pt>
                <c:pt idx="9434">
                  <c:v>0.09</c:v>
                </c:pt>
                <c:pt idx="9435">
                  <c:v>0.09</c:v>
                </c:pt>
                <c:pt idx="9436">
                  <c:v>0.09</c:v>
                </c:pt>
                <c:pt idx="9437">
                  <c:v>0.09</c:v>
                </c:pt>
                <c:pt idx="9438">
                  <c:v>0.09</c:v>
                </c:pt>
                <c:pt idx="9439">
                  <c:v>0.09</c:v>
                </c:pt>
                <c:pt idx="9440">
                  <c:v>0.09</c:v>
                </c:pt>
                <c:pt idx="9441">
                  <c:v>0.09</c:v>
                </c:pt>
                <c:pt idx="9442">
                  <c:v>0.09</c:v>
                </c:pt>
                <c:pt idx="9443">
                  <c:v>0.09</c:v>
                </c:pt>
                <c:pt idx="9444">
                  <c:v>0.09</c:v>
                </c:pt>
                <c:pt idx="9445">
                  <c:v>0.09</c:v>
                </c:pt>
                <c:pt idx="9446">
                  <c:v>0.09</c:v>
                </c:pt>
                <c:pt idx="9447">
                  <c:v>0.09</c:v>
                </c:pt>
                <c:pt idx="9448">
                  <c:v>0.09</c:v>
                </c:pt>
                <c:pt idx="9449">
                  <c:v>0.09</c:v>
                </c:pt>
                <c:pt idx="9450">
                  <c:v>0.09</c:v>
                </c:pt>
                <c:pt idx="9451">
                  <c:v>0.09</c:v>
                </c:pt>
                <c:pt idx="9452">
                  <c:v>0.09</c:v>
                </c:pt>
                <c:pt idx="9453">
                  <c:v>0.09</c:v>
                </c:pt>
                <c:pt idx="9454">
                  <c:v>0.09</c:v>
                </c:pt>
                <c:pt idx="9455">
                  <c:v>0.09</c:v>
                </c:pt>
                <c:pt idx="9456">
                  <c:v>0.09</c:v>
                </c:pt>
                <c:pt idx="9457">
                  <c:v>0.09</c:v>
                </c:pt>
                <c:pt idx="9458">
                  <c:v>0.09</c:v>
                </c:pt>
                <c:pt idx="9459">
                  <c:v>0.09</c:v>
                </c:pt>
                <c:pt idx="9460">
                  <c:v>0.09</c:v>
                </c:pt>
                <c:pt idx="9461">
                  <c:v>0.09</c:v>
                </c:pt>
                <c:pt idx="9462">
                  <c:v>0.09</c:v>
                </c:pt>
                <c:pt idx="9463">
                  <c:v>0.09</c:v>
                </c:pt>
                <c:pt idx="9464">
                  <c:v>0.09</c:v>
                </c:pt>
                <c:pt idx="9465">
                  <c:v>0.09</c:v>
                </c:pt>
                <c:pt idx="9466">
                  <c:v>0.09</c:v>
                </c:pt>
                <c:pt idx="9467">
                  <c:v>0.09</c:v>
                </c:pt>
                <c:pt idx="9468">
                  <c:v>0.09</c:v>
                </c:pt>
                <c:pt idx="9469">
                  <c:v>0.09</c:v>
                </c:pt>
                <c:pt idx="9470">
                  <c:v>0.09</c:v>
                </c:pt>
                <c:pt idx="9471">
                  <c:v>0.09</c:v>
                </c:pt>
                <c:pt idx="9472">
                  <c:v>0.09</c:v>
                </c:pt>
                <c:pt idx="9473">
                  <c:v>0.09</c:v>
                </c:pt>
                <c:pt idx="9474">
                  <c:v>0.09</c:v>
                </c:pt>
                <c:pt idx="9475">
                  <c:v>0.09</c:v>
                </c:pt>
                <c:pt idx="9476">
                  <c:v>0.09</c:v>
                </c:pt>
                <c:pt idx="9477">
                  <c:v>0.08</c:v>
                </c:pt>
                <c:pt idx="9478">
                  <c:v>0.09</c:v>
                </c:pt>
                <c:pt idx="9479">
                  <c:v>0.09</c:v>
                </c:pt>
                <c:pt idx="9480">
                  <c:v>0.09</c:v>
                </c:pt>
                <c:pt idx="9481">
                  <c:v>0.09</c:v>
                </c:pt>
                <c:pt idx="9482">
                  <c:v>0.09</c:v>
                </c:pt>
                <c:pt idx="9483">
                  <c:v>0.09</c:v>
                </c:pt>
                <c:pt idx="9484">
                  <c:v>0.09</c:v>
                </c:pt>
                <c:pt idx="9485">
                  <c:v>0.09</c:v>
                </c:pt>
                <c:pt idx="9486">
                  <c:v>0.09</c:v>
                </c:pt>
                <c:pt idx="9487">
                  <c:v>0.09</c:v>
                </c:pt>
                <c:pt idx="9488">
                  <c:v>0.09</c:v>
                </c:pt>
                <c:pt idx="9489">
                  <c:v>0.09</c:v>
                </c:pt>
                <c:pt idx="9490">
                  <c:v>0.09</c:v>
                </c:pt>
                <c:pt idx="9491">
                  <c:v>0.09</c:v>
                </c:pt>
                <c:pt idx="9492">
                  <c:v>0.09</c:v>
                </c:pt>
                <c:pt idx="9493">
                  <c:v>0.09</c:v>
                </c:pt>
                <c:pt idx="9494">
                  <c:v>0.09</c:v>
                </c:pt>
                <c:pt idx="9495">
                  <c:v>0.09</c:v>
                </c:pt>
                <c:pt idx="9496">
                  <c:v>0.09</c:v>
                </c:pt>
                <c:pt idx="9497">
                  <c:v>0.09</c:v>
                </c:pt>
                <c:pt idx="9498">
                  <c:v>0.09</c:v>
                </c:pt>
                <c:pt idx="9499">
                  <c:v>0.09</c:v>
                </c:pt>
                <c:pt idx="9500">
                  <c:v>0.09</c:v>
                </c:pt>
                <c:pt idx="9501">
                  <c:v>0.09</c:v>
                </c:pt>
                <c:pt idx="9502">
                  <c:v>0.09</c:v>
                </c:pt>
                <c:pt idx="9503">
                  <c:v>0.09</c:v>
                </c:pt>
                <c:pt idx="9504">
                  <c:v>0.09</c:v>
                </c:pt>
                <c:pt idx="9505">
                  <c:v>0.09</c:v>
                </c:pt>
                <c:pt idx="9506">
                  <c:v>0.09</c:v>
                </c:pt>
                <c:pt idx="9507">
                  <c:v>0.09</c:v>
                </c:pt>
                <c:pt idx="9508">
                  <c:v>0.09</c:v>
                </c:pt>
                <c:pt idx="9509">
                  <c:v>0.09</c:v>
                </c:pt>
                <c:pt idx="9510">
                  <c:v>0.09</c:v>
                </c:pt>
                <c:pt idx="9511">
                  <c:v>0.09</c:v>
                </c:pt>
                <c:pt idx="9512">
                  <c:v>0.09</c:v>
                </c:pt>
                <c:pt idx="9513">
                  <c:v>0.09</c:v>
                </c:pt>
                <c:pt idx="9514">
                  <c:v>0.09</c:v>
                </c:pt>
                <c:pt idx="9515">
                  <c:v>0.09</c:v>
                </c:pt>
                <c:pt idx="9516">
                  <c:v>0.09</c:v>
                </c:pt>
                <c:pt idx="9517">
                  <c:v>0.09</c:v>
                </c:pt>
                <c:pt idx="9518">
                  <c:v>0.09</c:v>
                </c:pt>
                <c:pt idx="9519">
                  <c:v>0.09</c:v>
                </c:pt>
                <c:pt idx="9520">
                  <c:v>0.09</c:v>
                </c:pt>
                <c:pt idx="9521">
                  <c:v>0.09</c:v>
                </c:pt>
                <c:pt idx="9522">
                  <c:v>0.09</c:v>
                </c:pt>
                <c:pt idx="9523">
                  <c:v>0.09</c:v>
                </c:pt>
                <c:pt idx="9524">
                  <c:v>0.09</c:v>
                </c:pt>
                <c:pt idx="9525">
                  <c:v>0.09</c:v>
                </c:pt>
                <c:pt idx="9526">
                  <c:v>0.09</c:v>
                </c:pt>
                <c:pt idx="9527">
                  <c:v>0.09</c:v>
                </c:pt>
                <c:pt idx="9528">
                  <c:v>0.09</c:v>
                </c:pt>
                <c:pt idx="9529">
                  <c:v>0.09</c:v>
                </c:pt>
                <c:pt idx="9530">
                  <c:v>0.09</c:v>
                </c:pt>
                <c:pt idx="9531">
                  <c:v>0.09</c:v>
                </c:pt>
                <c:pt idx="9532">
                  <c:v>0.09</c:v>
                </c:pt>
                <c:pt idx="9533">
                  <c:v>0.09</c:v>
                </c:pt>
                <c:pt idx="9534">
                  <c:v>0.09</c:v>
                </c:pt>
                <c:pt idx="9535">
                  <c:v>0.09</c:v>
                </c:pt>
                <c:pt idx="9536">
                  <c:v>0.09</c:v>
                </c:pt>
                <c:pt idx="9537">
                  <c:v>0.09</c:v>
                </c:pt>
                <c:pt idx="9538">
                  <c:v>0.09</c:v>
                </c:pt>
                <c:pt idx="9539">
                  <c:v>0.09</c:v>
                </c:pt>
                <c:pt idx="9540">
                  <c:v>0.09</c:v>
                </c:pt>
                <c:pt idx="9541">
                  <c:v>0.09</c:v>
                </c:pt>
                <c:pt idx="9542">
                  <c:v>0.09</c:v>
                </c:pt>
                <c:pt idx="9543">
                  <c:v>0.09</c:v>
                </c:pt>
                <c:pt idx="9544">
                  <c:v>0.09</c:v>
                </c:pt>
                <c:pt idx="9545">
                  <c:v>0.09</c:v>
                </c:pt>
                <c:pt idx="9546">
                  <c:v>0.09</c:v>
                </c:pt>
                <c:pt idx="9547">
                  <c:v>0.09</c:v>
                </c:pt>
                <c:pt idx="9548">
                  <c:v>0.09</c:v>
                </c:pt>
                <c:pt idx="9549">
                  <c:v>0.09</c:v>
                </c:pt>
                <c:pt idx="9550">
                  <c:v>0.09</c:v>
                </c:pt>
                <c:pt idx="9551">
                  <c:v>0.09</c:v>
                </c:pt>
                <c:pt idx="9552">
                  <c:v>0.09</c:v>
                </c:pt>
                <c:pt idx="9553">
                  <c:v>0.09</c:v>
                </c:pt>
                <c:pt idx="9554">
                  <c:v>0.09</c:v>
                </c:pt>
                <c:pt idx="9555">
                  <c:v>0.09</c:v>
                </c:pt>
                <c:pt idx="9556">
                  <c:v>0.09</c:v>
                </c:pt>
                <c:pt idx="9557">
                  <c:v>0.09</c:v>
                </c:pt>
                <c:pt idx="9558">
                  <c:v>0.09</c:v>
                </c:pt>
                <c:pt idx="9559">
                  <c:v>0.09</c:v>
                </c:pt>
                <c:pt idx="9560">
                  <c:v>0.09</c:v>
                </c:pt>
                <c:pt idx="9561">
                  <c:v>0.09</c:v>
                </c:pt>
                <c:pt idx="9562">
                  <c:v>0.09</c:v>
                </c:pt>
                <c:pt idx="9563">
                  <c:v>0.09</c:v>
                </c:pt>
                <c:pt idx="9564">
                  <c:v>0.09</c:v>
                </c:pt>
                <c:pt idx="9565">
                  <c:v>0.09</c:v>
                </c:pt>
                <c:pt idx="9566">
                  <c:v>0.09</c:v>
                </c:pt>
                <c:pt idx="9567">
                  <c:v>0.09</c:v>
                </c:pt>
                <c:pt idx="9568">
                  <c:v>0.09</c:v>
                </c:pt>
                <c:pt idx="9569">
                  <c:v>0.09</c:v>
                </c:pt>
                <c:pt idx="9570">
                  <c:v>0.09</c:v>
                </c:pt>
                <c:pt idx="9571">
                  <c:v>0.09</c:v>
                </c:pt>
                <c:pt idx="9572">
                  <c:v>0.09</c:v>
                </c:pt>
                <c:pt idx="9573">
                  <c:v>0.09</c:v>
                </c:pt>
                <c:pt idx="9574">
                  <c:v>0.1</c:v>
                </c:pt>
                <c:pt idx="9575">
                  <c:v>0.09</c:v>
                </c:pt>
                <c:pt idx="9576">
                  <c:v>0.09</c:v>
                </c:pt>
                <c:pt idx="9577">
                  <c:v>0.09</c:v>
                </c:pt>
                <c:pt idx="9578">
                  <c:v>0.1</c:v>
                </c:pt>
                <c:pt idx="9579">
                  <c:v>0.1</c:v>
                </c:pt>
                <c:pt idx="9580">
                  <c:v>0.1</c:v>
                </c:pt>
                <c:pt idx="9581">
                  <c:v>0.1</c:v>
                </c:pt>
                <c:pt idx="9582">
                  <c:v>0.09</c:v>
                </c:pt>
                <c:pt idx="9583">
                  <c:v>0.09</c:v>
                </c:pt>
                <c:pt idx="9584">
                  <c:v>0.09</c:v>
                </c:pt>
                <c:pt idx="9585">
                  <c:v>0.09</c:v>
                </c:pt>
                <c:pt idx="9586">
                  <c:v>0.09</c:v>
                </c:pt>
                <c:pt idx="9587">
                  <c:v>0.09</c:v>
                </c:pt>
                <c:pt idx="9588">
                  <c:v>0.09</c:v>
                </c:pt>
                <c:pt idx="9589">
                  <c:v>0.09</c:v>
                </c:pt>
                <c:pt idx="9590">
                  <c:v>0.09</c:v>
                </c:pt>
                <c:pt idx="9591">
                  <c:v>0.09</c:v>
                </c:pt>
                <c:pt idx="9592">
                  <c:v>0.09</c:v>
                </c:pt>
                <c:pt idx="9593">
                  <c:v>0.09</c:v>
                </c:pt>
                <c:pt idx="9594">
                  <c:v>0.09</c:v>
                </c:pt>
                <c:pt idx="9595">
                  <c:v>0.09</c:v>
                </c:pt>
                <c:pt idx="9596">
                  <c:v>0.09</c:v>
                </c:pt>
                <c:pt idx="9597">
                  <c:v>0.09</c:v>
                </c:pt>
                <c:pt idx="9598">
                  <c:v>0.09</c:v>
                </c:pt>
                <c:pt idx="9599">
                  <c:v>0.09</c:v>
                </c:pt>
                <c:pt idx="9600">
                  <c:v>0.09</c:v>
                </c:pt>
                <c:pt idx="9601">
                  <c:v>0.09</c:v>
                </c:pt>
                <c:pt idx="9602">
                  <c:v>0.09</c:v>
                </c:pt>
                <c:pt idx="9603">
                  <c:v>0.09</c:v>
                </c:pt>
                <c:pt idx="9604">
                  <c:v>0.09</c:v>
                </c:pt>
                <c:pt idx="9605">
                  <c:v>0.09</c:v>
                </c:pt>
                <c:pt idx="9606">
                  <c:v>0.09</c:v>
                </c:pt>
                <c:pt idx="9607">
                  <c:v>0.1</c:v>
                </c:pt>
                <c:pt idx="9608">
                  <c:v>0.09</c:v>
                </c:pt>
                <c:pt idx="9609">
                  <c:v>0.09</c:v>
                </c:pt>
                <c:pt idx="9610">
                  <c:v>0.09</c:v>
                </c:pt>
                <c:pt idx="9611">
                  <c:v>0.09</c:v>
                </c:pt>
                <c:pt idx="9612">
                  <c:v>0.09</c:v>
                </c:pt>
                <c:pt idx="9613">
                  <c:v>0.09</c:v>
                </c:pt>
                <c:pt idx="9614">
                  <c:v>0.09</c:v>
                </c:pt>
                <c:pt idx="9615">
                  <c:v>0.09</c:v>
                </c:pt>
                <c:pt idx="9616">
                  <c:v>0.09</c:v>
                </c:pt>
                <c:pt idx="9617">
                  <c:v>0.09</c:v>
                </c:pt>
                <c:pt idx="9618">
                  <c:v>0.09</c:v>
                </c:pt>
                <c:pt idx="9619">
                  <c:v>0.09</c:v>
                </c:pt>
                <c:pt idx="9620">
                  <c:v>0.09</c:v>
                </c:pt>
                <c:pt idx="9621">
                  <c:v>0.09</c:v>
                </c:pt>
                <c:pt idx="9622">
                  <c:v>0.09</c:v>
                </c:pt>
                <c:pt idx="9623">
                  <c:v>0.09</c:v>
                </c:pt>
                <c:pt idx="9624">
                  <c:v>0.09</c:v>
                </c:pt>
                <c:pt idx="9625">
                  <c:v>0.09</c:v>
                </c:pt>
                <c:pt idx="9626">
                  <c:v>0.09</c:v>
                </c:pt>
                <c:pt idx="9627">
                  <c:v>0.09</c:v>
                </c:pt>
                <c:pt idx="9628">
                  <c:v>0.09</c:v>
                </c:pt>
                <c:pt idx="9629">
                  <c:v>0.09</c:v>
                </c:pt>
                <c:pt idx="9630">
                  <c:v>0.09</c:v>
                </c:pt>
                <c:pt idx="9631">
                  <c:v>0.09</c:v>
                </c:pt>
                <c:pt idx="9632">
                  <c:v>0.09</c:v>
                </c:pt>
                <c:pt idx="9633">
                  <c:v>0.1</c:v>
                </c:pt>
                <c:pt idx="9634">
                  <c:v>0.09</c:v>
                </c:pt>
                <c:pt idx="9635">
                  <c:v>0.1</c:v>
                </c:pt>
                <c:pt idx="9636">
                  <c:v>0.09</c:v>
                </c:pt>
                <c:pt idx="9637">
                  <c:v>0.09</c:v>
                </c:pt>
                <c:pt idx="9638">
                  <c:v>0.09</c:v>
                </c:pt>
                <c:pt idx="9639">
                  <c:v>0.09</c:v>
                </c:pt>
                <c:pt idx="9640">
                  <c:v>0.09</c:v>
                </c:pt>
                <c:pt idx="9641">
                  <c:v>0.09</c:v>
                </c:pt>
                <c:pt idx="9642">
                  <c:v>0.09</c:v>
                </c:pt>
                <c:pt idx="9643">
                  <c:v>0.09</c:v>
                </c:pt>
                <c:pt idx="9644">
                  <c:v>0.09</c:v>
                </c:pt>
                <c:pt idx="9645">
                  <c:v>0.09</c:v>
                </c:pt>
                <c:pt idx="9646">
                  <c:v>0.09</c:v>
                </c:pt>
                <c:pt idx="9647">
                  <c:v>0.09</c:v>
                </c:pt>
                <c:pt idx="9648">
                  <c:v>0.09</c:v>
                </c:pt>
                <c:pt idx="9649">
                  <c:v>0.09</c:v>
                </c:pt>
                <c:pt idx="9650">
                  <c:v>0.09</c:v>
                </c:pt>
                <c:pt idx="9651">
                  <c:v>0.09</c:v>
                </c:pt>
                <c:pt idx="9652">
                  <c:v>0.09</c:v>
                </c:pt>
                <c:pt idx="9653">
                  <c:v>0.09</c:v>
                </c:pt>
                <c:pt idx="9654">
                  <c:v>0.09</c:v>
                </c:pt>
                <c:pt idx="9655">
                  <c:v>0.09</c:v>
                </c:pt>
                <c:pt idx="9656">
                  <c:v>0.09</c:v>
                </c:pt>
                <c:pt idx="9657">
                  <c:v>0.09</c:v>
                </c:pt>
                <c:pt idx="9658">
                  <c:v>0.09</c:v>
                </c:pt>
                <c:pt idx="9659">
                  <c:v>0.09</c:v>
                </c:pt>
                <c:pt idx="9660">
                  <c:v>0.09</c:v>
                </c:pt>
                <c:pt idx="9661">
                  <c:v>0.09</c:v>
                </c:pt>
                <c:pt idx="9662">
                  <c:v>0.09</c:v>
                </c:pt>
                <c:pt idx="9663">
                  <c:v>0.09</c:v>
                </c:pt>
                <c:pt idx="9664">
                  <c:v>0.09</c:v>
                </c:pt>
                <c:pt idx="9665">
                  <c:v>0.09</c:v>
                </c:pt>
                <c:pt idx="9666">
                  <c:v>0.09</c:v>
                </c:pt>
                <c:pt idx="9667">
                  <c:v>0.09</c:v>
                </c:pt>
                <c:pt idx="9668">
                  <c:v>0.09</c:v>
                </c:pt>
                <c:pt idx="9669">
                  <c:v>0.09</c:v>
                </c:pt>
                <c:pt idx="9670">
                  <c:v>0.09</c:v>
                </c:pt>
                <c:pt idx="9671">
                  <c:v>0.09</c:v>
                </c:pt>
                <c:pt idx="9672">
                  <c:v>0.09</c:v>
                </c:pt>
                <c:pt idx="9673">
                  <c:v>0.09</c:v>
                </c:pt>
                <c:pt idx="9674">
                  <c:v>0.09</c:v>
                </c:pt>
                <c:pt idx="9675">
                  <c:v>0.09</c:v>
                </c:pt>
                <c:pt idx="9676">
                  <c:v>0.09</c:v>
                </c:pt>
                <c:pt idx="9677">
                  <c:v>0.09</c:v>
                </c:pt>
                <c:pt idx="9678">
                  <c:v>0.09</c:v>
                </c:pt>
                <c:pt idx="9679">
                  <c:v>0.09</c:v>
                </c:pt>
                <c:pt idx="9680">
                  <c:v>0.09</c:v>
                </c:pt>
                <c:pt idx="9681">
                  <c:v>0.09</c:v>
                </c:pt>
                <c:pt idx="9682">
                  <c:v>0.09</c:v>
                </c:pt>
                <c:pt idx="9683">
                  <c:v>0.09</c:v>
                </c:pt>
                <c:pt idx="9684">
                  <c:v>0.09</c:v>
                </c:pt>
                <c:pt idx="9685">
                  <c:v>0.09</c:v>
                </c:pt>
                <c:pt idx="9686">
                  <c:v>0.09</c:v>
                </c:pt>
                <c:pt idx="9687">
                  <c:v>0.09</c:v>
                </c:pt>
                <c:pt idx="9688">
                  <c:v>0.09</c:v>
                </c:pt>
                <c:pt idx="9689">
                  <c:v>0.09</c:v>
                </c:pt>
                <c:pt idx="9690">
                  <c:v>0.09</c:v>
                </c:pt>
                <c:pt idx="9691">
                  <c:v>0.09</c:v>
                </c:pt>
                <c:pt idx="9692">
                  <c:v>0.1</c:v>
                </c:pt>
                <c:pt idx="9693">
                  <c:v>0.09</c:v>
                </c:pt>
                <c:pt idx="9694">
                  <c:v>0.09</c:v>
                </c:pt>
                <c:pt idx="9695">
                  <c:v>0.09</c:v>
                </c:pt>
                <c:pt idx="9696">
                  <c:v>0.1</c:v>
                </c:pt>
                <c:pt idx="9697">
                  <c:v>0.1</c:v>
                </c:pt>
                <c:pt idx="9698">
                  <c:v>0.1</c:v>
                </c:pt>
                <c:pt idx="9699">
                  <c:v>0.1</c:v>
                </c:pt>
                <c:pt idx="9700">
                  <c:v>0.1</c:v>
                </c:pt>
                <c:pt idx="9701">
                  <c:v>0.1</c:v>
                </c:pt>
                <c:pt idx="9702">
                  <c:v>0.1</c:v>
                </c:pt>
                <c:pt idx="9703">
                  <c:v>0.09</c:v>
                </c:pt>
                <c:pt idx="9704">
                  <c:v>0.09</c:v>
                </c:pt>
                <c:pt idx="9705">
                  <c:v>0.09</c:v>
                </c:pt>
                <c:pt idx="9706">
                  <c:v>0.09</c:v>
                </c:pt>
                <c:pt idx="9707">
                  <c:v>0.09</c:v>
                </c:pt>
                <c:pt idx="9708">
                  <c:v>0.09</c:v>
                </c:pt>
                <c:pt idx="9709">
                  <c:v>0.1</c:v>
                </c:pt>
                <c:pt idx="9710">
                  <c:v>0.1</c:v>
                </c:pt>
                <c:pt idx="9711">
                  <c:v>0.1</c:v>
                </c:pt>
                <c:pt idx="9712">
                  <c:v>0.09</c:v>
                </c:pt>
                <c:pt idx="9713">
                  <c:v>0.09</c:v>
                </c:pt>
                <c:pt idx="9714">
                  <c:v>0.09</c:v>
                </c:pt>
                <c:pt idx="9715">
                  <c:v>0.09</c:v>
                </c:pt>
                <c:pt idx="9716">
                  <c:v>0.09</c:v>
                </c:pt>
                <c:pt idx="9717">
                  <c:v>0.1</c:v>
                </c:pt>
                <c:pt idx="9718">
                  <c:v>0.1</c:v>
                </c:pt>
                <c:pt idx="9719">
                  <c:v>0.1</c:v>
                </c:pt>
                <c:pt idx="9720">
                  <c:v>0.1</c:v>
                </c:pt>
                <c:pt idx="9721">
                  <c:v>0.1</c:v>
                </c:pt>
                <c:pt idx="9722">
                  <c:v>0.1</c:v>
                </c:pt>
                <c:pt idx="9723">
                  <c:v>0.09</c:v>
                </c:pt>
                <c:pt idx="9724">
                  <c:v>0.1</c:v>
                </c:pt>
                <c:pt idx="9725">
                  <c:v>0.1</c:v>
                </c:pt>
                <c:pt idx="9726">
                  <c:v>0.1</c:v>
                </c:pt>
                <c:pt idx="9727">
                  <c:v>0.09</c:v>
                </c:pt>
                <c:pt idx="9728">
                  <c:v>0.1</c:v>
                </c:pt>
                <c:pt idx="9729">
                  <c:v>0.1</c:v>
                </c:pt>
                <c:pt idx="9730">
                  <c:v>0.1</c:v>
                </c:pt>
                <c:pt idx="9731">
                  <c:v>0.1</c:v>
                </c:pt>
                <c:pt idx="9732">
                  <c:v>0.1</c:v>
                </c:pt>
                <c:pt idx="9733">
                  <c:v>0.1</c:v>
                </c:pt>
                <c:pt idx="9734">
                  <c:v>0.1</c:v>
                </c:pt>
                <c:pt idx="9735">
                  <c:v>0.1</c:v>
                </c:pt>
                <c:pt idx="9736">
                  <c:v>0.1</c:v>
                </c:pt>
                <c:pt idx="9737">
                  <c:v>0.1</c:v>
                </c:pt>
                <c:pt idx="9738">
                  <c:v>0.1</c:v>
                </c:pt>
                <c:pt idx="9739">
                  <c:v>0.1</c:v>
                </c:pt>
                <c:pt idx="9740">
                  <c:v>0.1</c:v>
                </c:pt>
                <c:pt idx="9741">
                  <c:v>0.1</c:v>
                </c:pt>
                <c:pt idx="9742">
                  <c:v>0.1</c:v>
                </c:pt>
                <c:pt idx="9743">
                  <c:v>0.1</c:v>
                </c:pt>
                <c:pt idx="9744">
                  <c:v>0.09</c:v>
                </c:pt>
                <c:pt idx="9745">
                  <c:v>0.09</c:v>
                </c:pt>
                <c:pt idx="9746">
                  <c:v>0.09</c:v>
                </c:pt>
                <c:pt idx="9747">
                  <c:v>0.1</c:v>
                </c:pt>
                <c:pt idx="9748">
                  <c:v>0.09</c:v>
                </c:pt>
                <c:pt idx="9749">
                  <c:v>0.09</c:v>
                </c:pt>
                <c:pt idx="9750">
                  <c:v>0.09</c:v>
                </c:pt>
                <c:pt idx="9751">
                  <c:v>0.09</c:v>
                </c:pt>
                <c:pt idx="9752">
                  <c:v>0.09</c:v>
                </c:pt>
                <c:pt idx="9753">
                  <c:v>0.09</c:v>
                </c:pt>
                <c:pt idx="9754">
                  <c:v>0.09</c:v>
                </c:pt>
                <c:pt idx="9755">
                  <c:v>0.09</c:v>
                </c:pt>
                <c:pt idx="9756">
                  <c:v>0.09</c:v>
                </c:pt>
                <c:pt idx="9757">
                  <c:v>0.1</c:v>
                </c:pt>
                <c:pt idx="9758">
                  <c:v>0.09</c:v>
                </c:pt>
                <c:pt idx="9759">
                  <c:v>0.1</c:v>
                </c:pt>
                <c:pt idx="9760">
                  <c:v>0.1</c:v>
                </c:pt>
                <c:pt idx="9761">
                  <c:v>0.09</c:v>
                </c:pt>
                <c:pt idx="9762">
                  <c:v>0.09</c:v>
                </c:pt>
                <c:pt idx="9763">
                  <c:v>0.1</c:v>
                </c:pt>
                <c:pt idx="9764">
                  <c:v>0.1</c:v>
                </c:pt>
                <c:pt idx="9765">
                  <c:v>0.1</c:v>
                </c:pt>
                <c:pt idx="9766">
                  <c:v>0.1</c:v>
                </c:pt>
                <c:pt idx="9767">
                  <c:v>0.09</c:v>
                </c:pt>
                <c:pt idx="9768">
                  <c:v>0.1</c:v>
                </c:pt>
                <c:pt idx="9769">
                  <c:v>0.1</c:v>
                </c:pt>
                <c:pt idx="9770">
                  <c:v>0.09</c:v>
                </c:pt>
                <c:pt idx="9771">
                  <c:v>0.09</c:v>
                </c:pt>
                <c:pt idx="9772">
                  <c:v>0.09</c:v>
                </c:pt>
                <c:pt idx="9773">
                  <c:v>0.09</c:v>
                </c:pt>
                <c:pt idx="9774">
                  <c:v>0.09</c:v>
                </c:pt>
                <c:pt idx="9775">
                  <c:v>0.09</c:v>
                </c:pt>
                <c:pt idx="9776">
                  <c:v>0.09</c:v>
                </c:pt>
                <c:pt idx="9777">
                  <c:v>0.09</c:v>
                </c:pt>
                <c:pt idx="9778">
                  <c:v>0.09</c:v>
                </c:pt>
                <c:pt idx="9779">
                  <c:v>0.09</c:v>
                </c:pt>
                <c:pt idx="9780">
                  <c:v>0.09</c:v>
                </c:pt>
                <c:pt idx="9781">
                  <c:v>0.09</c:v>
                </c:pt>
                <c:pt idx="9782">
                  <c:v>0.09</c:v>
                </c:pt>
                <c:pt idx="9783">
                  <c:v>0.1</c:v>
                </c:pt>
                <c:pt idx="9784">
                  <c:v>0.09</c:v>
                </c:pt>
                <c:pt idx="9785">
                  <c:v>0.09</c:v>
                </c:pt>
                <c:pt idx="9786">
                  <c:v>0.09</c:v>
                </c:pt>
                <c:pt idx="9787">
                  <c:v>0.09</c:v>
                </c:pt>
                <c:pt idx="9788">
                  <c:v>0.09</c:v>
                </c:pt>
                <c:pt idx="9789">
                  <c:v>0.09</c:v>
                </c:pt>
                <c:pt idx="9790">
                  <c:v>0.09</c:v>
                </c:pt>
                <c:pt idx="9791">
                  <c:v>0.09</c:v>
                </c:pt>
                <c:pt idx="9792">
                  <c:v>0.09</c:v>
                </c:pt>
                <c:pt idx="9793">
                  <c:v>0.09</c:v>
                </c:pt>
                <c:pt idx="9794">
                  <c:v>0.09</c:v>
                </c:pt>
                <c:pt idx="9795">
                  <c:v>0.09</c:v>
                </c:pt>
                <c:pt idx="9796">
                  <c:v>0.09</c:v>
                </c:pt>
                <c:pt idx="9797">
                  <c:v>0.09</c:v>
                </c:pt>
                <c:pt idx="9798">
                  <c:v>0.09</c:v>
                </c:pt>
                <c:pt idx="9799">
                  <c:v>0.09</c:v>
                </c:pt>
                <c:pt idx="9800">
                  <c:v>0.09</c:v>
                </c:pt>
                <c:pt idx="9801">
                  <c:v>0.09</c:v>
                </c:pt>
                <c:pt idx="9802">
                  <c:v>0.09</c:v>
                </c:pt>
                <c:pt idx="9803">
                  <c:v>0.09</c:v>
                </c:pt>
                <c:pt idx="9804">
                  <c:v>0.09</c:v>
                </c:pt>
                <c:pt idx="9805">
                  <c:v>0.09</c:v>
                </c:pt>
                <c:pt idx="9806">
                  <c:v>0.09</c:v>
                </c:pt>
                <c:pt idx="9807">
                  <c:v>0.09</c:v>
                </c:pt>
                <c:pt idx="9808">
                  <c:v>0.09</c:v>
                </c:pt>
                <c:pt idx="9809">
                  <c:v>0.09</c:v>
                </c:pt>
                <c:pt idx="9810">
                  <c:v>0.09</c:v>
                </c:pt>
                <c:pt idx="9811">
                  <c:v>0.09</c:v>
                </c:pt>
                <c:pt idx="9812">
                  <c:v>0.09</c:v>
                </c:pt>
                <c:pt idx="9813">
                  <c:v>0.09</c:v>
                </c:pt>
                <c:pt idx="9814">
                  <c:v>0.09</c:v>
                </c:pt>
                <c:pt idx="9815">
                  <c:v>0.09</c:v>
                </c:pt>
                <c:pt idx="9816">
                  <c:v>0.09</c:v>
                </c:pt>
                <c:pt idx="9817">
                  <c:v>0.09</c:v>
                </c:pt>
                <c:pt idx="9818">
                  <c:v>0.09</c:v>
                </c:pt>
                <c:pt idx="9819">
                  <c:v>0.09</c:v>
                </c:pt>
                <c:pt idx="9820">
                  <c:v>0.09</c:v>
                </c:pt>
                <c:pt idx="9821">
                  <c:v>0.09</c:v>
                </c:pt>
                <c:pt idx="9822">
                  <c:v>0.09</c:v>
                </c:pt>
                <c:pt idx="9823">
                  <c:v>0.09</c:v>
                </c:pt>
                <c:pt idx="9824">
                  <c:v>0.09</c:v>
                </c:pt>
                <c:pt idx="9825">
                  <c:v>0.09</c:v>
                </c:pt>
                <c:pt idx="9826">
                  <c:v>0.09</c:v>
                </c:pt>
                <c:pt idx="9827">
                  <c:v>0.09</c:v>
                </c:pt>
                <c:pt idx="9828">
                  <c:v>0.09</c:v>
                </c:pt>
                <c:pt idx="9829">
                  <c:v>0.09</c:v>
                </c:pt>
                <c:pt idx="9830">
                  <c:v>0.09</c:v>
                </c:pt>
                <c:pt idx="9831">
                  <c:v>0.09</c:v>
                </c:pt>
                <c:pt idx="9832">
                  <c:v>0.09</c:v>
                </c:pt>
                <c:pt idx="9833">
                  <c:v>0.09</c:v>
                </c:pt>
                <c:pt idx="9834">
                  <c:v>0.09</c:v>
                </c:pt>
                <c:pt idx="9835">
                  <c:v>0.09</c:v>
                </c:pt>
                <c:pt idx="9836">
                  <c:v>0.09</c:v>
                </c:pt>
                <c:pt idx="9837">
                  <c:v>0.09</c:v>
                </c:pt>
                <c:pt idx="9838">
                  <c:v>0.09</c:v>
                </c:pt>
                <c:pt idx="9839">
                  <c:v>0.09</c:v>
                </c:pt>
                <c:pt idx="9840">
                  <c:v>0.09</c:v>
                </c:pt>
                <c:pt idx="9841">
                  <c:v>0.09</c:v>
                </c:pt>
                <c:pt idx="9842">
                  <c:v>0.09</c:v>
                </c:pt>
                <c:pt idx="9843">
                  <c:v>0.09</c:v>
                </c:pt>
                <c:pt idx="9844">
                  <c:v>0.09</c:v>
                </c:pt>
                <c:pt idx="9845">
                  <c:v>0.09</c:v>
                </c:pt>
                <c:pt idx="9846">
                  <c:v>0.09</c:v>
                </c:pt>
                <c:pt idx="9847">
                  <c:v>0.09</c:v>
                </c:pt>
                <c:pt idx="9848">
                  <c:v>0.09</c:v>
                </c:pt>
                <c:pt idx="9849">
                  <c:v>0.09</c:v>
                </c:pt>
                <c:pt idx="9850">
                  <c:v>0.09</c:v>
                </c:pt>
                <c:pt idx="9851">
                  <c:v>0.09</c:v>
                </c:pt>
                <c:pt idx="9852">
                  <c:v>0.09</c:v>
                </c:pt>
                <c:pt idx="9853">
                  <c:v>0.09</c:v>
                </c:pt>
                <c:pt idx="9854">
                  <c:v>0.09</c:v>
                </c:pt>
                <c:pt idx="9855">
                  <c:v>0.09</c:v>
                </c:pt>
                <c:pt idx="9856">
                  <c:v>0.09</c:v>
                </c:pt>
                <c:pt idx="9857">
                  <c:v>0.09</c:v>
                </c:pt>
                <c:pt idx="9858">
                  <c:v>0.09</c:v>
                </c:pt>
                <c:pt idx="9859">
                  <c:v>0.09</c:v>
                </c:pt>
                <c:pt idx="9860">
                  <c:v>0.09</c:v>
                </c:pt>
                <c:pt idx="9861">
                  <c:v>0.09</c:v>
                </c:pt>
                <c:pt idx="9862">
                  <c:v>0.09</c:v>
                </c:pt>
                <c:pt idx="9863">
                  <c:v>0.09</c:v>
                </c:pt>
                <c:pt idx="9864">
                  <c:v>0.09</c:v>
                </c:pt>
                <c:pt idx="9865">
                  <c:v>0.09</c:v>
                </c:pt>
                <c:pt idx="9866">
                  <c:v>0.09</c:v>
                </c:pt>
                <c:pt idx="9867">
                  <c:v>0.09</c:v>
                </c:pt>
                <c:pt idx="9868">
                  <c:v>0.09</c:v>
                </c:pt>
                <c:pt idx="9869">
                  <c:v>0.09</c:v>
                </c:pt>
                <c:pt idx="9870">
                  <c:v>0.09</c:v>
                </c:pt>
                <c:pt idx="9871">
                  <c:v>0.09</c:v>
                </c:pt>
                <c:pt idx="9872">
                  <c:v>0.09</c:v>
                </c:pt>
                <c:pt idx="9873">
                  <c:v>0.09</c:v>
                </c:pt>
                <c:pt idx="9874">
                  <c:v>0.09</c:v>
                </c:pt>
                <c:pt idx="9875">
                  <c:v>0.09</c:v>
                </c:pt>
                <c:pt idx="9876">
                  <c:v>0.09</c:v>
                </c:pt>
                <c:pt idx="9877">
                  <c:v>0.09</c:v>
                </c:pt>
                <c:pt idx="9878">
                  <c:v>0.09</c:v>
                </c:pt>
                <c:pt idx="9879">
                  <c:v>0.09</c:v>
                </c:pt>
                <c:pt idx="9880">
                  <c:v>0.09</c:v>
                </c:pt>
                <c:pt idx="9881">
                  <c:v>0.09</c:v>
                </c:pt>
                <c:pt idx="9882">
                  <c:v>0.09</c:v>
                </c:pt>
                <c:pt idx="9883">
                  <c:v>0.09</c:v>
                </c:pt>
                <c:pt idx="9884">
                  <c:v>0.09</c:v>
                </c:pt>
                <c:pt idx="9885">
                  <c:v>0.1</c:v>
                </c:pt>
                <c:pt idx="9886">
                  <c:v>0.09</c:v>
                </c:pt>
                <c:pt idx="9887">
                  <c:v>0.09</c:v>
                </c:pt>
                <c:pt idx="9888">
                  <c:v>0.09</c:v>
                </c:pt>
                <c:pt idx="9889">
                  <c:v>0.09</c:v>
                </c:pt>
                <c:pt idx="9890">
                  <c:v>0.09</c:v>
                </c:pt>
                <c:pt idx="9891">
                  <c:v>0.09</c:v>
                </c:pt>
                <c:pt idx="9892">
                  <c:v>0.09</c:v>
                </c:pt>
                <c:pt idx="9893">
                  <c:v>0.09</c:v>
                </c:pt>
                <c:pt idx="9894">
                  <c:v>0.09</c:v>
                </c:pt>
                <c:pt idx="9895">
                  <c:v>0.09</c:v>
                </c:pt>
                <c:pt idx="9896">
                  <c:v>0.09</c:v>
                </c:pt>
                <c:pt idx="9897">
                  <c:v>0.09</c:v>
                </c:pt>
                <c:pt idx="9898">
                  <c:v>0.09</c:v>
                </c:pt>
                <c:pt idx="9899">
                  <c:v>0.09</c:v>
                </c:pt>
                <c:pt idx="9900">
                  <c:v>0.09</c:v>
                </c:pt>
                <c:pt idx="9901">
                  <c:v>0.09</c:v>
                </c:pt>
                <c:pt idx="9902">
                  <c:v>0.09</c:v>
                </c:pt>
                <c:pt idx="9903">
                  <c:v>0.09</c:v>
                </c:pt>
                <c:pt idx="9904">
                  <c:v>0.09</c:v>
                </c:pt>
                <c:pt idx="9905">
                  <c:v>0.09</c:v>
                </c:pt>
                <c:pt idx="9906">
                  <c:v>0.09</c:v>
                </c:pt>
                <c:pt idx="9907">
                  <c:v>0.09</c:v>
                </c:pt>
                <c:pt idx="9908">
                  <c:v>0.09</c:v>
                </c:pt>
                <c:pt idx="9909">
                  <c:v>0.09</c:v>
                </c:pt>
                <c:pt idx="9910">
                  <c:v>0.09</c:v>
                </c:pt>
                <c:pt idx="9911">
                  <c:v>0.09</c:v>
                </c:pt>
                <c:pt idx="9912">
                  <c:v>0.09</c:v>
                </c:pt>
                <c:pt idx="9913">
                  <c:v>0.09</c:v>
                </c:pt>
                <c:pt idx="9914">
                  <c:v>0.09</c:v>
                </c:pt>
                <c:pt idx="9915">
                  <c:v>0.09</c:v>
                </c:pt>
                <c:pt idx="9916">
                  <c:v>0.08</c:v>
                </c:pt>
                <c:pt idx="9917">
                  <c:v>0.08</c:v>
                </c:pt>
                <c:pt idx="9918">
                  <c:v>0.08</c:v>
                </c:pt>
                <c:pt idx="9919">
                  <c:v>0.08</c:v>
                </c:pt>
                <c:pt idx="9920">
                  <c:v>0.08</c:v>
                </c:pt>
                <c:pt idx="9921">
                  <c:v>0.09</c:v>
                </c:pt>
                <c:pt idx="9922">
                  <c:v>0.09</c:v>
                </c:pt>
                <c:pt idx="9923">
                  <c:v>0.09</c:v>
                </c:pt>
                <c:pt idx="9924">
                  <c:v>0.09</c:v>
                </c:pt>
                <c:pt idx="9925">
                  <c:v>0.09</c:v>
                </c:pt>
                <c:pt idx="9926">
                  <c:v>0.09</c:v>
                </c:pt>
                <c:pt idx="9927">
                  <c:v>0.09</c:v>
                </c:pt>
                <c:pt idx="9928">
                  <c:v>0.09</c:v>
                </c:pt>
                <c:pt idx="9929">
                  <c:v>0.09</c:v>
                </c:pt>
                <c:pt idx="9930">
                  <c:v>0.09</c:v>
                </c:pt>
                <c:pt idx="9931">
                  <c:v>0.09</c:v>
                </c:pt>
                <c:pt idx="9932">
                  <c:v>0.09</c:v>
                </c:pt>
                <c:pt idx="9933">
                  <c:v>0.09</c:v>
                </c:pt>
                <c:pt idx="9934">
                  <c:v>0.09</c:v>
                </c:pt>
                <c:pt idx="9935">
                  <c:v>0.09</c:v>
                </c:pt>
                <c:pt idx="9936">
                  <c:v>0.09</c:v>
                </c:pt>
                <c:pt idx="9937">
                  <c:v>0.09</c:v>
                </c:pt>
                <c:pt idx="9938">
                  <c:v>0.09</c:v>
                </c:pt>
                <c:pt idx="9939">
                  <c:v>0.09</c:v>
                </c:pt>
                <c:pt idx="9940">
                  <c:v>0.09</c:v>
                </c:pt>
                <c:pt idx="9941">
                  <c:v>0.09</c:v>
                </c:pt>
                <c:pt idx="9942">
                  <c:v>0.08</c:v>
                </c:pt>
                <c:pt idx="9943">
                  <c:v>0.09</c:v>
                </c:pt>
                <c:pt idx="9944">
                  <c:v>0.09</c:v>
                </c:pt>
                <c:pt idx="9945">
                  <c:v>0.09</c:v>
                </c:pt>
                <c:pt idx="9946">
                  <c:v>0.09</c:v>
                </c:pt>
                <c:pt idx="9947">
                  <c:v>0.09</c:v>
                </c:pt>
                <c:pt idx="9948">
                  <c:v>0.09</c:v>
                </c:pt>
                <c:pt idx="9949">
                  <c:v>0.09</c:v>
                </c:pt>
                <c:pt idx="9950">
                  <c:v>0.09</c:v>
                </c:pt>
                <c:pt idx="9951">
                  <c:v>0.09</c:v>
                </c:pt>
                <c:pt idx="9952">
                  <c:v>0.09</c:v>
                </c:pt>
                <c:pt idx="9953">
                  <c:v>0.09</c:v>
                </c:pt>
                <c:pt idx="9954">
                  <c:v>0.09</c:v>
                </c:pt>
                <c:pt idx="9955">
                  <c:v>0.09</c:v>
                </c:pt>
                <c:pt idx="9956">
                  <c:v>0.09</c:v>
                </c:pt>
                <c:pt idx="9957">
                  <c:v>0.09</c:v>
                </c:pt>
                <c:pt idx="9958">
                  <c:v>0.09</c:v>
                </c:pt>
                <c:pt idx="9959">
                  <c:v>0.1</c:v>
                </c:pt>
                <c:pt idx="9960">
                  <c:v>0.09</c:v>
                </c:pt>
                <c:pt idx="9961">
                  <c:v>0.09</c:v>
                </c:pt>
                <c:pt idx="9962">
                  <c:v>0.09</c:v>
                </c:pt>
                <c:pt idx="9963">
                  <c:v>0.09</c:v>
                </c:pt>
                <c:pt idx="9964">
                  <c:v>0.09</c:v>
                </c:pt>
                <c:pt idx="9965">
                  <c:v>0.09</c:v>
                </c:pt>
                <c:pt idx="9966">
                  <c:v>0.09</c:v>
                </c:pt>
                <c:pt idx="9967">
                  <c:v>0.09</c:v>
                </c:pt>
                <c:pt idx="9968">
                  <c:v>0.09</c:v>
                </c:pt>
                <c:pt idx="9969">
                  <c:v>0.09</c:v>
                </c:pt>
                <c:pt idx="9970">
                  <c:v>0.09</c:v>
                </c:pt>
                <c:pt idx="9971">
                  <c:v>0.09</c:v>
                </c:pt>
                <c:pt idx="9972">
                  <c:v>0.1</c:v>
                </c:pt>
                <c:pt idx="9973">
                  <c:v>0.1</c:v>
                </c:pt>
                <c:pt idx="9974">
                  <c:v>0.09</c:v>
                </c:pt>
                <c:pt idx="9975">
                  <c:v>0.1</c:v>
                </c:pt>
                <c:pt idx="9976">
                  <c:v>0.09</c:v>
                </c:pt>
                <c:pt idx="9977">
                  <c:v>0.1</c:v>
                </c:pt>
                <c:pt idx="9978">
                  <c:v>0.09</c:v>
                </c:pt>
                <c:pt idx="9979">
                  <c:v>0.09</c:v>
                </c:pt>
                <c:pt idx="9980">
                  <c:v>0.09</c:v>
                </c:pt>
                <c:pt idx="9981">
                  <c:v>0.09</c:v>
                </c:pt>
                <c:pt idx="9982">
                  <c:v>0.09</c:v>
                </c:pt>
                <c:pt idx="9983">
                  <c:v>0.09</c:v>
                </c:pt>
                <c:pt idx="9984">
                  <c:v>0.1</c:v>
                </c:pt>
                <c:pt idx="9985">
                  <c:v>0.1</c:v>
                </c:pt>
                <c:pt idx="9986">
                  <c:v>0.1</c:v>
                </c:pt>
                <c:pt idx="9987">
                  <c:v>0.1</c:v>
                </c:pt>
                <c:pt idx="9988">
                  <c:v>0.1</c:v>
                </c:pt>
                <c:pt idx="9989">
                  <c:v>0.1</c:v>
                </c:pt>
                <c:pt idx="9990">
                  <c:v>0.1</c:v>
                </c:pt>
                <c:pt idx="9991">
                  <c:v>0.09</c:v>
                </c:pt>
                <c:pt idx="9992">
                  <c:v>0.09</c:v>
                </c:pt>
                <c:pt idx="9993">
                  <c:v>0.09</c:v>
                </c:pt>
                <c:pt idx="9994">
                  <c:v>0.09</c:v>
                </c:pt>
                <c:pt idx="9995">
                  <c:v>0.09</c:v>
                </c:pt>
                <c:pt idx="9996">
                  <c:v>0.09</c:v>
                </c:pt>
                <c:pt idx="9997">
                  <c:v>0.09</c:v>
                </c:pt>
                <c:pt idx="9998">
                  <c:v>0.09</c:v>
                </c:pt>
                <c:pt idx="9999">
                  <c:v>0.09</c:v>
                </c:pt>
                <c:pt idx="10000">
                  <c:v>0.09</c:v>
                </c:pt>
                <c:pt idx="10001">
                  <c:v>0.09</c:v>
                </c:pt>
                <c:pt idx="10002">
                  <c:v>0.1</c:v>
                </c:pt>
                <c:pt idx="10003">
                  <c:v>0.1</c:v>
                </c:pt>
                <c:pt idx="10004">
                  <c:v>0.1</c:v>
                </c:pt>
                <c:pt idx="10005">
                  <c:v>0.1</c:v>
                </c:pt>
                <c:pt idx="10006">
                  <c:v>0.09</c:v>
                </c:pt>
                <c:pt idx="10007">
                  <c:v>0.1</c:v>
                </c:pt>
                <c:pt idx="10008">
                  <c:v>0.09</c:v>
                </c:pt>
                <c:pt idx="10009">
                  <c:v>0.09</c:v>
                </c:pt>
                <c:pt idx="10010">
                  <c:v>0.09</c:v>
                </c:pt>
                <c:pt idx="10011">
                  <c:v>0.09</c:v>
                </c:pt>
                <c:pt idx="10012">
                  <c:v>0.09</c:v>
                </c:pt>
                <c:pt idx="10013">
                  <c:v>0.09</c:v>
                </c:pt>
                <c:pt idx="10014">
                  <c:v>0.09</c:v>
                </c:pt>
                <c:pt idx="10015">
                  <c:v>0.09</c:v>
                </c:pt>
                <c:pt idx="10016">
                  <c:v>0.09</c:v>
                </c:pt>
                <c:pt idx="10017">
                  <c:v>0.09</c:v>
                </c:pt>
                <c:pt idx="10018">
                  <c:v>0.09</c:v>
                </c:pt>
                <c:pt idx="10019">
                  <c:v>0.09</c:v>
                </c:pt>
                <c:pt idx="10020">
                  <c:v>0.09</c:v>
                </c:pt>
                <c:pt idx="10021">
                  <c:v>0.09</c:v>
                </c:pt>
                <c:pt idx="10022">
                  <c:v>0.09</c:v>
                </c:pt>
                <c:pt idx="10023">
                  <c:v>0.09</c:v>
                </c:pt>
                <c:pt idx="10024">
                  <c:v>0.09</c:v>
                </c:pt>
                <c:pt idx="10025">
                  <c:v>0.09</c:v>
                </c:pt>
                <c:pt idx="10026">
                  <c:v>0.09</c:v>
                </c:pt>
                <c:pt idx="10027">
                  <c:v>0.1</c:v>
                </c:pt>
                <c:pt idx="10028">
                  <c:v>0.1</c:v>
                </c:pt>
                <c:pt idx="10029">
                  <c:v>0.1</c:v>
                </c:pt>
                <c:pt idx="10030">
                  <c:v>0.1</c:v>
                </c:pt>
                <c:pt idx="10031">
                  <c:v>0.09</c:v>
                </c:pt>
                <c:pt idx="10032">
                  <c:v>0.09</c:v>
                </c:pt>
                <c:pt idx="10033">
                  <c:v>0.09</c:v>
                </c:pt>
                <c:pt idx="10034">
                  <c:v>0.09</c:v>
                </c:pt>
                <c:pt idx="10035">
                  <c:v>0.09</c:v>
                </c:pt>
                <c:pt idx="10036">
                  <c:v>0.09</c:v>
                </c:pt>
                <c:pt idx="10037">
                  <c:v>0.09</c:v>
                </c:pt>
                <c:pt idx="10038">
                  <c:v>0.09</c:v>
                </c:pt>
                <c:pt idx="10039">
                  <c:v>0.09</c:v>
                </c:pt>
                <c:pt idx="10040">
                  <c:v>0.09</c:v>
                </c:pt>
                <c:pt idx="10041">
                  <c:v>0.09</c:v>
                </c:pt>
                <c:pt idx="10042">
                  <c:v>0.09</c:v>
                </c:pt>
                <c:pt idx="10043">
                  <c:v>0.09</c:v>
                </c:pt>
                <c:pt idx="10044">
                  <c:v>0.09</c:v>
                </c:pt>
                <c:pt idx="10045">
                  <c:v>0.09</c:v>
                </c:pt>
                <c:pt idx="10046">
                  <c:v>0.09</c:v>
                </c:pt>
                <c:pt idx="10047">
                  <c:v>0.09</c:v>
                </c:pt>
                <c:pt idx="10048">
                  <c:v>0.09</c:v>
                </c:pt>
                <c:pt idx="10049">
                  <c:v>0.09</c:v>
                </c:pt>
                <c:pt idx="10050">
                  <c:v>0.09</c:v>
                </c:pt>
                <c:pt idx="10051">
                  <c:v>0.09</c:v>
                </c:pt>
                <c:pt idx="10052">
                  <c:v>0.09</c:v>
                </c:pt>
                <c:pt idx="10053">
                  <c:v>0.09</c:v>
                </c:pt>
                <c:pt idx="10054">
                  <c:v>0.09</c:v>
                </c:pt>
                <c:pt idx="10055">
                  <c:v>0.09</c:v>
                </c:pt>
                <c:pt idx="10056">
                  <c:v>0.09</c:v>
                </c:pt>
                <c:pt idx="10057">
                  <c:v>0.09</c:v>
                </c:pt>
                <c:pt idx="10058">
                  <c:v>0.09</c:v>
                </c:pt>
                <c:pt idx="10059">
                  <c:v>0.09</c:v>
                </c:pt>
                <c:pt idx="10060">
                  <c:v>0.09</c:v>
                </c:pt>
                <c:pt idx="10061">
                  <c:v>0.09</c:v>
                </c:pt>
                <c:pt idx="10062">
                  <c:v>0.09</c:v>
                </c:pt>
                <c:pt idx="10063">
                  <c:v>0.09</c:v>
                </c:pt>
                <c:pt idx="10064">
                  <c:v>0.09</c:v>
                </c:pt>
                <c:pt idx="10065">
                  <c:v>0.09</c:v>
                </c:pt>
                <c:pt idx="10066">
                  <c:v>0.09</c:v>
                </c:pt>
                <c:pt idx="10067">
                  <c:v>0.09</c:v>
                </c:pt>
                <c:pt idx="10068">
                  <c:v>0.09</c:v>
                </c:pt>
                <c:pt idx="10069">
                  <c:v>0.09</c:v>
                </c:pt>
                <c:pt idx="10070">
                  <c:v>0.09</c:v>
                </c:pt>
                <c:pt idx="10071">
                  <c:v>0.09</c:v>
                </c:pt>
                <c:pt idx="10072">
                  <c:v>0.09</c:v>
                </c:pt>
                <c:pt idx="10073">
                  <c:v>0.09</c:v>
                </c:pt>
                <c:pt idx="10074">
                  <c:v>0.09</c:v>
                </c:pt>
                <c:pt idx="10075">
                  <c:v>0.09</c:v>
                </c:pt>
                <c:pt idx="10076">
                  <c:v>0.09</c:v>
                </c:pt>
                <c:pt idx="10077">
                  <c:v>0.09</c:v>
                </c:pt>
                <c:pt idx="10078">
                  <c:v>0.09</c:v>
                </c:pt>
                <c:pt idx="10079">
                  <c:v>0.09</c:v>
                </c:pt>
                <c:pt idx="10080">
                  <c:v>0.09</c:v>
                </c:pt>
                <c:pt idx="10082">
                  <c:v>0.09</c:v>
                </c:pt>
                <c:pt idx="10083">
                  <c:v>0.09</c:v>
                </c:pt>
                <c:pt idx="10084">
                  <c:v>0.09</c:v>
                </c:pt>
                <c:pt idx="10085">
                  <c:v>0.09</c:v>
                </c:pt>
                <c:pt idx="10086">
                  <c:v>0.09</c:v>
                </c:pt>
                <c:pt idx="10087">
                  <c:v>0.09</c:v>
                </c:pt>
                <c:pt idx="10088">
                  <c:v>0.09</c:v>
                </c:pt>
                <c:pt idx="10089">
                  <c:v>0.09</c:v>
                </c:pt>
                <c:pt idx="10090">
                  <c:v>0.09</c:v>
                </c:pt>
                <c:pt idx="10091">
                  <c:v>0.09</c:v>
                </c:pt>
                <c:pt idx="10092">
                  <c:v>0.09</c:v>
                </c:pt>
                <c:pt idx="10093">
                  <c:v>0.1</c:v>
                </c:pt>
                <c:pt idx="10094">
                  <c:v>0.1</c:v>
                </c:pt>
                <c:pt idx="10095">
                  <c:v>0.1</c:v>
                </c:pt>
                <c:pt idx="10096">
                  <c:v>0.09</c:v>
                </c:pt>
                <c:pt idx="10097">
                  <c:v>0.09</c:v>
                </c:pt>
                <c:pt idx="10098">
                  <c:v>0.09</c:v>
                </c:pt>
                <c:pt idx="10099">
                  <c:v>0.09</c:v>
                </c:pt>
                <c:pt idx="10100">
                  <c:v>0.1</c:v>
                </c:pt>
                <c:pt idx="10101">
                  <c:v>0.1</c:v>
                </c:pt>
                <c:pt idx="10102">
                  <c:v>0.1</c:v>
                </c:pt>
                <c:pt idx="10103">
                  <c:v>0.09</c:v>
                </c:pt>
                <c:pt idx="10104">
                  <c:v>0.09</c:v>
                </c:pt>
                <c:pt idx="10105">
                  <c:v>0.09</c:v>
                </c:pt>
                <c:pt idx="10106">
                  <c:v>0.09</c:v>
                </c:pt>
                <c:pt idx="10107">
                  <c:v>0.09</c:v>
                </c:pt>
                <c:pt idx="10108">
                  <c:v>0.09</c:v>
                </c:pt>
                <c:pt idx="10109">
                  <c:v>0.09</c:v>
                </c:pt>
                <c:pt idx="10110">
                  <c:v>0.09</c:v>
                </c:pt>
                <c:pt idx="10111">
                  <c:v>0.09</c:v>
                </c:pt>
                <c:pt idx="10112">
                  <c:v>0.09</c:v>
                </c:pt>
                <c:pt idx="10113">
                  <c:v>0.09</c:v>
                </c:pt>
                <c:pt idx="10114">
                  <c:v>0.09</c:v>
                </c:pt>
                <c:pt idx="10115">
                  <c:v>0.09</c:v>
                </c:pt>
                <c:pt idx="10116">
                  <c:v>0.09</c:v>
                </c:pt>
                <c:pt idx="10117">
                  <c:v>0.09</c:v>
                </c:pt>
                <c:pt idx="10118">
                  <c:v>0.09</c:v>
                </c:pt>
                <c:pt idx="10119">
                  <c:v>0.09</c:v>
                </c:pt>
                <c:pt idx="10120">
                  <c:v>0.09</c:v>
                </c:pt>
                <c:pt idx="10121">
                  <c:v>0.09</c:v>
                </c:pt>
                <c:pt idx="10122">
                  <c:v>0.09</c:v>
                </c:pt>
                <c:pt idx="10123">
                  <c:v>0.09</c:v>
                </c:pt>
                <c:pt idx="10124">
                  <c:v>0.09</c:v>
                </c:pt>
                <c:pt idx="10125">
                  <c:v>0.09</c:v>
                </c:pt>
                <c:pt idx="10126">
                  <c:v>0.09</c:v>
                </c:pt>
                <c:pt idx="10127">
                  <c:v>0.09</c:v>
                </c:pt>
                <c:pt idx="10128">
                  <c:v>0.09</c:v>
                </c:pt>
                <c:pt idx="10129">
                  <c:v>0.1</c:v>
                </c:pt>
                <c:pt idx="10130">
                  <c:v>0.1</c:v>
                </c:pt>
                <c:pt idx="10131">
                  <c:v>0.1</c:v>
                </c:pt>
                <c:pt idx="10132">
                  <c:v>0.1</c:v>
                </c:pt>
                <c:pt idx="10133">
                  <c:v>0.1</c:v>
                </c:pt>
                <c:pt idx="10134">
                  <c:v>0.1</c:v>
                </c:pt>
                <c:pt idx="10135">
                  <c:v>0.1</c:v>
                </c:pt>
                <c:pt idx="10136">
                  <c:v>0.1</c:v>
                </c:pt>
                <c:pt idx="10137">
                  <c:v>0.1</c:v>
                </c:pt>
                <c:pt idx="10138">
                  <c:v>0.1</c:v>
                </c:pt>
                <c:pt idx="10139">
                  <c:v>0.1</c:v>
                </c:pt>
                <c:pt idx="10140">
                  <c:v>0.1</c:v>
                </c:pt>
                <c:pt idx="10141">
                  <c:v>0.1</c:v>
                </c:pt>
                <c:pt idx="10142">
                  <c:v>0.1</c:v>
                </c:pt>
                <c:pt idx="10143">
                  <c:v>0.1</c:v>
                </c:pt>
                <c:pt idx="10144">
                  <c:v>0.1</c:v>
                </c:pt>
                <c:pt idx="10145">
                  <c:v>0.1</c:v>
                </c:pt>
                <c:pt idx="10146">
                  <c:v>0.1</c:v>
                </c:pt>
                <c:pt idx="10147">
                  <c:v>0.1</c:v>
                </c:pt>
                <c:pt idx="10148">
                  <c:v>0.1</c:v>
                </c:pt>
                <c:pt idx="10149">
                  <c:v>0.1</c:v>
                </c:pt>
                <c:pt idx="10150">
                  <c:v>0.1</c:v>
                </c:pt>
                <c:pt idx="10151">
                  <c:v>0.1</c:v>
                </c:pt>
                <c:pt idx="10152">
                  <c:v>0.1</c:v>
                </c:pt>
                <c:pt idx="10153">
                  <c:v>0.1</c:v>
                </c:pt>
                <c:pt idx="10154">
                  <c:v>0.1</c:v>
                </c:pt>
                <c:pt idx="10155">
                  <c:v>0.1</c:v>
                </c:pt>
                <c:pt idx="10156">
                  <c:v>0.1</c:v>
                </c:pt>
                <c:pt idx="10157">
                  <c:v>0.1</c:v>
                </c:pt>
                <c:pt idx="10158">
                  <c:v>0.1</c:v>
                </c:pt>
                <c:pt idx="10159">
                  <c:v>0.1</c:v>
                </c:pt>
                <c:pt idx="10160">
                  <c:v>0.1</c:v>
                </c:pt>
                <c:pt idx="10161">
                  <c:v>0.1</c:v>
                </c:pt>
                <c:pt idx="10162">
                  <c:v>0.1</c:v>
                </c:pt>
                <c:pt idx="10163">
                  <c:v>0.1</c:v>
                </c:pt>
                <c:pt idx="10164">
                  <c:v>0.1</c:v>
                </c:pt>
                <c:pt idx="10165">
                  <c:v>0.1</c:v>
                </c:pt>
                <c:pt idx="10166">
                  <c:v>0.1</c:v>
                </c:pt>
                <c:pt idx="10167">
                  <c:v>0.1</c:v>
                </c:pt>
                <c:pt idx="10168">
                  <c:v>0.1</c:v>
                </c:pt>
                <c:pt idx="10169">
                  <c:v>0.1</c:v>
                </c:pt>
                <c:pt idx="10170">
                  <c:v>0.1</c:v>
                </c:pt>
                <c:pt idx="10171">
                  <c:v>0.1</c:v>
                </c:pt>
                <c:pt idx="10172">
                  <c:v>0.1</c:v>
                </c:pt>
                <c:pt idx="10173">
                  <c:v>0.1</c:v>
                </c:pt>
                <c:pt idx="10174">
                  <c:v>0.1</c:v>
                </c:pt>
                <c:pt idx="10175">
                  <c:v>0.1</c:v>
                </c:pt>
                <c:pt idx="10176">
                  <c:v>0.1</c:v>
                </c:pt>
                <c:pt idx="10177">
                  <c:v>0.1</c:v>
                </c:pt>
                <c:pt idx="10178">
                  <c:v>0.1</c:v>
                </c:pt>
                <c:pt idx="10179">
                  <c:v>0.1</c:v>
                </c:pt>
                <c:pt idx="10180">
                  <c:v>0.1</c:v>
                </c:pt>
                <c:pt idx="10181">
                  <c:v>0.1</c:v>
                </c:pt>
                <c:pt idx="10182">
                  <c:v>0.1</c:v>
                </c:pt>
                <c:pt idx="10183">
                  <c:v>0.1</c:v>
                </c:pt>
                <c:pt idx="10184">
                  <c:v>0.1</c:v>
                </c:pt>
                <c:pt idx="10185">
                  <c:v>0.1</c:v>
                </c:pt>
                <c:pt idx="10186">
                  <c:v>0.1</c:v>
                </c:pt>
                <c:pt idx="10187">
                  <c:v>0.1</c:v>
                </c:pt>
                <c:pt idx="10188">
                  <c:v>0.1</c:v>
                </c:pt>
                <c:pt idx="10189">
                  <c:v>0.1</c:v>
                </c:pt>
                <c:pt idx="10190">
                  <c:v>0.1</c:v>
                </c:pt>
                <c:pt idx="10191">
                  <c:v>0.1</c:v>
                </c:pt>
                <c:pt idx="10192">
                  <c:v>0.1</c:v>
                </c:pt>
                <c:pt idx="10193">
                  <c:v>0.1</c:v>
                </c:pt>
                <c:pt idx="10194">
                  <c:v>0.1</c:v>
                </c:pt>
                <c:pt idx="10195">
                  <c:v>0.1</c:v>
                </c:pt>
                <c:pt idx="10196">
                  <c:v>0.1</c:v>
                </c:pt>
                <c:pt idx="10197">
                  <c:v>0.1</c:v>
                </c:pt>
                <c:pt idx="10198">
                  <c:v>0.1</c:v>
                </c:pt>
                <c:pt idx="10199">
                  <c:v>0.1</c:v>
                </c:pt>
                <c:pt idx="10200">
                  <c:v>0.1</c:v>
                </c:pt>
                <c:pt idx="10201">
                  <c:v>0.1</c:v>
                </c:pt>
                <c:pt idx="10202">
                  <c:v>0.1</c:v>
                </c:pt>
                <c:pt idx="10203">
                  <c:v>0.1</c:v>
                </c:pt>
                <c:pt idx="10204">
                  <c:v>0.1</c:v>
                </c:pt>
                <c:pt idx="10205">
                  <c:v>0.1</c:v>
                </c:pt>
                <c:pt idx="10206">
                  <c:v>0.1</c:v>
                </c:pt>
                <c:pt idx="10207">
                  <c:v>0.1</c:v>
                </c:pt>
                <c:pt idx="10208">
                  <c:v>0.1</c:v>
                </c:pt>
                <c:pt idx="10209">
                  <c:v>0.1</c:v>
                </c:pt>
                <c:pt idx="10210">
                  <c:v>0.1</c:v>
                </c:pt>
                <c:pt idx="10211">
                  <c:v>0.1</c:v>
                </c:pt>
                <c:pt idx="10212">
                  <c:v>0.1</c:v>
                </c:pt>
                <c:pt idx="10213">
                  <c:v>0.1</c:v>
                </c:pt>
                <c:pt idx="10214">
                  <c:v>0.1</c:v>
                </c:pt>
                <c:pt idx="10215">
                  <c:v>0.1</c:v>
                </c:pt>
                <c:pt idx="10216">
                  <c:v>0.1</c:v>
                </c:pt>
                <c:pt idx="10217">
                  <c:v>0.1</c:v>
                </c:pt>
                <c:pt idx="10218">
                  <c:v>0.1</c:v>
                </c:pt>
                <c:pt idx="10219">
                  <c:v>0.1</c:v>
                </c:pt>
                <c:pt idx="10220">
                  <c:v>0.1</c:v>
                </c:pt>
                <c:pt idx="10221">
                  <c:v>0.1</c:v>
                </c:pt>
                <c:pt idx="10222">
                  <c:v>0.1</c:v>
                </c:pt>
                <c:pt idx="10223">
                  <c:v>0.1</c:v>
                </c:pt>
                <c:pt idx="10224">
                  <c:v>0.09</c:v>
                </c:pt>
                <c:pt idx="10225">
                  <c:v>0.09</c:v>
                </c:pt>
                <c:pt idx="10226">
                  <c:v>0.09</c:v>
                </c:pt>
                <c:pt idx="10227">
                  <c:v>0.09</c:v>
                </c:pt>
                <c:pt idx="10228">
                  <c:v>0.1</c:v>
                </c:pt>
                <c:pt idx="10229">
                  <c:v>0.1</c:v>
                </c:pt>
                <c:pt idx="10230">
                  <c:v>0.1</c:v>
                </c:pt>
                <c:pt idx="10231">
                  <c:v>0.1</c:v>
                </c:pt>
                <c:pt idx="10232">
                  <c:v>0.1</c:v>
                </c:pt>
                <c:pt idx="10233">
                  <c:v>0.1</c:v>
                </c:pt>
                <c:pt idx="10234">
                  <c:v>0.1</c:v>
                </c:pt>
                <c:pt idx="10235">
                  <c:v>0.1</c:v>
                </c:pt>
                <c:pt idx="10236">
                  <c:v>0.1</c:v>
                </c:pt>
                <c:pt idx="10237">
                  <c:v>0.1</c:v>
                </c:pt>
                <c:pt idx="10238">
                  <c:v>0.1</c:v>
                </c:pt>
                <c:pt idx="10239">
                  <c:v>0.1</c:v>
                </c:pt>
                <c:pt idx="10240">
                  <c:v>0.1</c:v>
                </c:pt>
                <c:pt idx="10241">
                  <c:v>0.1</c:v>
                </c:pt>
                <c:pt idx="10242">
                  <c:v>0.1</c:v>
                </c:pt>
                <c:pt idx="10243">
                  <c:v>0.1</c:v>
                </c:pt>
                <c:pt idx="10244">
                  <c:v>0.1</c:v>
                </c:pt>
                <c:pt idx="10245">
                  <c:v>0.1</c:v>
                </c:pt>
                <c:pt idx="10246">
                  <c:v>0.1</c:v>
                </c:pt>
                <c:pt idx="10247">
                  <c:v>0.1</c:v>
                </c:pt>
                <c:pt idx="10248">
                  <c:v>0.1</c:v>
                </c:pt>
                <c:pt idx="10249">
                  <c:v>0.1</c:v>
                </c:pt>
                <c:pt idx="10250">
                  <c:v>0.1</c:v>
                </c:pt>
                <c:pt idx="10251">
                  <c:v>0.1</c:v>
                </c:pt>
                <c:pt idx="10252">
                  <c:v>0.1</c:v>
                </c:pt>
                <c:pt idx="10253">
                  <c:v>0.1</c:v>
                </c:pt>
                <c:pt idx="10254">
                  <c:v>0.1</c:v>
                </c:pt>
                <c:pt idx="10255">
                  <c:v>0.1</c:v>
                </c:pt>
                <c:pt idx="10256">
                  <c:v>0.1</c:v>
                </c:pt>
                <c:pt idx="10257">
                  <c:v>0.1</c:v>
                </c:pt>
                <c:pt idx="10258">
                  <c:v>0.1</c:v>
                </c:pt>
                <c:pt idx="10259">
                  <c:v>0.1</c:v>
                </c:pt>
                <c:pt idx="10260">
                  <c:v>0.1</c:v>
                </c:pt>
                <c:pt idx="10261">
                  <c:v>0.1</c:v>
                </c:pt>
                <c:pt idx="10262">
                  <c:v>0.1</c:v>
                </c:pt>
                <c:pt idx="10263">
                  <c:v>0.1</c:v>
                </c:pt>
                <c:pt idx="10264">
                  <c:v>0.1</c:v>
                </c:pt>
                <c:pt idx="10265">
                  <c:v>0.1</c:v>
                </c:pt>
                <c:pt idx="10266">
                  <c:v>0.1</c:v>
                </c:pt>
                <c:pt idx="10267">
                  <c:v>0.1</c:v>
                </c:pt>
                <c:pt idx="10268">
                  <c:v>0.1</c:v>
                </c:pt>
                <c:pt idx="10269">
                  <c:v>0.1</c:v>
                </c:pt>
                <c:pt idx="10270">
                  <c:v>0.1</c:v>
                </c:pt>
                <c:pt idx="10271">
                  <c:v>0.1</c:v>
                </c:pt>
                <c:pt idx="10272">
                  <c:v>0.1</c:v>
                </c:pt>
                <c:pt idx="10273">
                  <c:v>0.1</c:v>
                </c:pt>
                <c:pt idx="10274">
                  <c:v>0.1</c:v>
                </c:pt>
                <c:pt idx="10275">
                  <c:v>0.1</c:v>
                </c:pt>
                <c:pt idx="10276">
                  <c:v>0.1</c:v>
                </c:pt>
                <c:pt idx="10277">
                  <c:v>0.1</c:v>
                </c:pt>
                <c:pt idx="10278">
                  <c:v>0.1</c:v>
                </c:pt>
                <c:pt idx="10279">
                  <c:v>0.1</c:v>
                </c:pt>
                <c:pt idx="10280">
                  <c:v>0.1</c:v>
                </c:pt>
                <c:pt idx="10281">
                  <c:v>0.1</c:v>
                </c:pt>
                <c:pt idx="10282">
                  <c:v>0.1</c:v>
                </c:pt>
                <c:pt idx="10283">
                  <c:v>0.1</c:v>
                </c:pt>
                <c:pt idx="10284">
                  <c:v>0.1</c:v>
                </c:pt>
                <c:pt idx="10285">
                  <c:v>0.1</c:v>
                </c:pt>
                <c:pt idx="10286">
                  <c:v>0.1</c:v>
                </c:pt>
                <c:pt idx="10287">
                  <c:v>0.1</c:v>
                </c:pt>
                <c:pt idx="10288">
                  <c:v>0.1</c:v>
                </c:pt>
                <c:pt idx="10289">
                  <c:v>0.1</c:v>
                </c:pt>
                <c:pt idx="10290">
                  <c:v>0.1</c:v>
                </c:pt>
                <c:pt idx="10291">
                  <c:v>0.1</c:v>
                </c:pt>
                <c:pt idx="10292">
                  <c:v>0.1</c:v>
                </c:pt>
                <c:pt idx="10293">
                  <c:v>0.1</c:v>
                </c:pt>
                <c:pt idx="10294">
                  <c:v>0.1</c:v>
                </c:pt>
                <c:pt idx="10295">
                  <c:v>0.09</c:v>
                </c:pt>
                <c:pt idx="10296">
                  <c:v>0.1</c:v>
                </c:pt>
                <c:pt idx="10297">
                  <c:v>0.09</c:v>
                </c:pt>
                <c:pt idx="10298">
                  <c:v>0.09</c:v>
                </c:pt>
                <c:pt idx="10299">
                  <c:v>0.1</c:v>
                </c:pt>
                <c:pt idx="10300">
                  <c:v>0.1</c:v>
                </c:pt>
                <c:pt idx="10301">
                  <c:v>0.1</c:v>
                </c:pt>
                <c:pt idx="10302">
                  <c:v>0.1</c:v>
                </c:pt>
                <c:pt idx="10303">
                  <c:v>0.1</c:v>
                </c:pt>
                <c:pt idx="10304">
                  <c:v>0.09</c:v>
                </c:pt>
                <c:pt idx="10305">
                  <c:v>0.09</c:v>
                </c:pt>
                <c:pt idx="10306">
                  <c:v>0.09</c:v>
                </c:pt>
                <c:pt idx="10307">
                  <c:v>0.1</c:v>
                </c:pt>
                <c:pt idx="10308">
                  <c:v>0.1</c:v>
                </c:pt>
                <c:pt idx="10309">
                  <c:v>0.1</c:v>
                </c:pt>
                <c:pt idx="10310">
                  <c:v>0.1</c:v>
                </c:pt>
                <c:pt idx="10311">
                  <c:v>0.1</c:v>
                </c:pt>
                <c:pt idx="10312">
                  <c:v>0.09</c:v>
                </c:pt>
                <c:pt idx="10313">
                  <c:v>0.1</c:v>
                </c:pt>
                <c:pt idx="10314">
                  <c:v>0.1</c:v>
                </c:pt>
                <c:pt idx="10315">
                  <c:v>0.1</c:v>
                </c:pt>
                <c:pt idx="10316">
                  <c:v>0.1</c:v>
                </c:pt>
                <c:pt idx="10317">
                  <c:v>0.1</c:v>
                </c:pt>
                <c:pt idx="10318">
                  <c:v>0.1</c:v>
                </c:pt>
                <c:pt idx="10319">
                  <c:v>0.1</c:v>
                </c:pt>
                <c:pt idx="10320">
                  <c:v>0.1</c:v>
                </c:pt>
                <c:pt idx="10321">
                  <c:v>0.1</c:v>
                </c:pt>
                <c:pt idx="10322">
                  <c:v>0.1</c:v>
                </c:pt>
                <c:pt idx="10323">
                  <c:v>0.1</c:v>
                </c:pt>
                <c:pt idx="10324">
                  <c:v>0.1</c:v>
                </c:pt>
                <c:pt idx="10325">
                  <c:v>0.11</c:v>
                </c:pt>
                <c:pt idx="10326">
                  <c:v>0.11</c:v>
                </c:pt>
                <c:pt idx="10327">
                  <c:v>0.1</c:v>
                </c:pt>
                <c:pt idx="10328">
                  <c:v>0.1</c:v>
                </c:pt>
                <c:pt idx="10329">
                  <c:v>0.1</c:v>
                </c:pt>
                <c:pt idx="10330">
                  <c:v>0.1</c:v>
                </c:pt>
                <c:pt idx="10331">
                  <c:v>0.1</c:v>
                </c:pt>
                <c:pt idx="10332">
                  <c:v>0.1</c:v>
                </c:pt>
                <c:pt idx="10333">
                  <c:v>0.1</c:v>
                </c:pt>
                <c:pt idx="10334">
                  <c:v>0.1</c:v>
                </c:pt>
                <c:pt idx="10335">
                  <c:v>0.1</c:v>
                </c:pt>
                <c:pt idx="10336">
                  <c:v>0.1</c:v>
                </c:pt>
                <c:pt idx="10337">
                  <c:v>0.1</c:v>
                </c:pt>
                <c:pt idx="10338">
                  <c:v>0.1</c:v>
                </c:pt>
                <c:pt idx="10339">
                  <c:v>0.1</c:v>
                </c:pt>
                <c:pt idx="10340">
                  <c:v>0.1</c:v>
                </c:pt>
                <c:pt idx="10341">
                  <c:v>0.1</c:v>
                </c:pt>
                <c:pt idx="10342">
                  <c:v>0.1</c:v>
                </c:pt>
                <c:pt idx="10343">
                  <c:v>0.1</c:v>
                </c:pt>
                <c:pt idx="10344">
                  <c:v>0.1</c:v>
                </c:pt>
                <c:pt idx="10345">
                  <c:v>0.1</c:v>
                </c:pt>
                <c:pt idx="10346">
                  <c:v>0.1</c:v>
                </c:pt>
                <c:pt idx="10347">
                  <c:v>0.1</c:v>
                </c:pt>
                <c:pt idx="10348">
                  <c:v>0.1</c:v>
                </c:pt>
                <c:pt idx="10349">
                  <c:v>0.1</c:v>
                </c:pt>
                <c:pt idx="10350">
                  <c:v>0.1</c:v>
                </c:pt>
                <c:pt idx="10351">
                  <c:v>0.1</c:v>
                </c:pt>
                <c:pt idx="10352">
                  <c:v>0.1</c:v>
                </c:pt>
                <c:pt idx="10353">
                  <c:v>0.1</c:v>
                </c:pt>
                <c:pt idx="10354">
                  <c:v>0.1</c:v>
                </c:pt>
                <c:pt idx="10355">
                  <c:v>0.1</c:v>
                </c:pt>
                <c:pt idx="10356">
                  <c:v>0.1</c:v>
                </c:pt>
                <c:pt idx="10357">
                  <c:v>0.1</c:v>
                </c:pt>
                <c:pt idx="10358">
                  <c:v>0.09</c:v>
                </c:pt>
                <c:pt idx="10359">
                  <c:v>0.1</c:v>
                </c:pt>
                <c:pt idx="10360">
                  <c:v>0.1</c:v>
                </c:pt>
                <c:pt idx="10361">
                  <c:v>0.1</c:v>
                </c:pt>
                <c:pt idx="10362">
                  <c:v>0.1</c:v>
                </c:pt>
                <c:pt idx="10363">
                  <c:v>0.1</c:v>
                </c:pt>
                <c:pt idx="10364">
                  <c:v>0.1</c:v>
                </c:pt>
                <c:pt idx="10365">
                  <c:v>0.09</c:v>
                </c:pt>
                <c:pt idx="10366">
                  <c:v>0.09</c:v>
                </c:pt>
                <c:pt idx="10367">
                  <c:v>0.09</c:v>
                </c:pt>
                <c:pt idx="10368">
                  <c:v>0.09</c:v>
                </c:pt>
                <c:pt idx="10369">
                  <c:v>0.09</c:v>
                </c:pt>
                <c:pt idx="10370">
                  <c:v>0.09</c:v>
                </c:pt>
                <c:pt idx="10371">
                  <c:v>0.09</c:v>
                </c:pt>
                <c:pt idx="10372">
                  <c:v>0.1</c:v>
                </c:pt>
                <c:pt idx="10373">
                  <c:v>0.1</c:v>
                </c:pt>
                <c:pt idx="10374">
                  <c:v>0.1</c:v>
                </c:pt>
                <c:pt idx="10375">
                  <c:v>0.1</c:v>
                </c:pt>
                <c:pt idx="10376">
                  <c:v>0.1</c:v>
                </c:pt>
                <c:pt idx="10377">
                  <c:v>0.1</c:v>
                </c:pt>
                <c:pt idx="10378">
                  <c:v>0.1</c:v>
                </c:pt>
                <c:pt idx="10379">
                  <c:v>0.1</c:v>
                </c:pt>
                <c:pt idx="10380">
                  <c:v>0.1</c:v>
                </c:pt>
                <c:pt idx="10381">
                  <c:v>0.1</c:v>
                </c:pt>
                <c:pt idx="10382">
                  <c:v>0.1</c:v>
                </c:pt>
                <c:pt idx="10383">
                  <c:v>0.1</c:v>
                </c:pt>
                <c:pt idx="10384">
                  <c:v>0.1</c:v>
                </c:pt>
                <c:pt idx="10385">
                  <c:v>0.1</c:v>
                </c:pt>
                <c:pt idx="10386">
                  <c:v>0.1</c:v>
                </c:pt>
                <c:pt idx="10387">
                  <c:v>0.1</c:v>
                </c:pt>
                <c:pt idx="10388">
                  <c:v>0.1</c:v>
                </c:pt>
                <c:pt idx="10389">
                  <c:v>0.1</c:v>
                </c:pt>
                <c:pt idx="10390">
                  <c:v>0.1</c:v>
                </c:pt>
                <c:pt idx="10391">
                  <c:v>0.1</c:v>
                </c:pt>
                <c:pt idx="10392">
                  <c:v>0.1</c:v>
                </c:pt>
                <c:pt idx="10393">
                  <c:v>0.1</c:v>
                </c:pt>
                <c:pt idx="10394">
                  <c:v>0.1</c:v>
                </c:pt>
                <c:pt idx="10395">
                  <c:v>0.1</c:v>
                </c:pt>
                <c:pt idx="10396">
                  <c:v>0.1</c:v>
                </c:pt>
                <c:pt idx="10397">
                  <c:v>0.1</c:v>
                </c:pt>
                <c:pt idx="10398">
                  <c:v>0.1</c:v>
                </c:pt>
                <c:pt idx="10399">
                  <c:v>0.1</c:v>
                </c:pt>
                <c:pt idx="10400">
                  <c:v>0.09</c:v>
                </c:pt>
                <c:pt idx="10401">
                  <c:v>0.1</c:v>
                </c:pt>
                <c:pt idx="10402">
                  <c:v>0.1</c:v>
                </c:pt>
                <c:pt idx="10403">
                  <c:v>0.1</c:v>
                </c:pt>
                <c:pt idx="10404">
                  <c:v>0.1</c:v>
                </c:pt>
                <c:pt idx="10405">
                  <c:v>0.1</c:v>
                </c:pt>
                <c:pt idx="10406">
                  <c:v>0.1</c:v>
                </c:pt>
                <c:pt idx="10407">
                  <c:v>0.1</c:v>
                </c:pt>
                <c:pt idx="10408">
                  <c:v>0.1</c:v>
                </c:pt>
                <c:pt idx="10409">
                  <c:v>0.1</c:v>
                </c:pt>
                <c:pt idx="10410">
                  <c:v>0.1</c:v>
                </c:pt>
                <c:pt idx="10411">
                  <c:v>0.1</c:v>
                </c:pt>
                <c:pt idx="10412">
                  <c:v>0.1</c:v>
                </c:pt>
                <c:pt idx="10413">
                  <c:v>0.1</c:v>
                </c:pt>
                <c:pt idx="10414">
                  <c:v>0.1</c:v>
                </c:pt>
                <c:pt idx="10415">
                  <c:v>0.1</c:v>
                </c:pt>
                <c:pt idx="10416">
                  <c:v>0.1</c:v>
                </c:pt>
                <c:pt idx="10417">
                  <c:v>0.1</c:v>
                </c:pt>
                <c:pt idx="10418">
                  <c:v>0.1</c:v>
                </c:pt>
                <c:pt idx="10419">
                  <c:v>0.1</c:v>
                </c:pt>
                <c:pt idx="10420">
                  <c:v>0.1</c:v>
                </c:pt>
                <c:pt idx="10421">
                  <c:v>0.1</c:v>
                </c:pt>
                <c:pt idx="10422">
                  <c:v>0.1</c:v>
                </c:pt>
                <c:pt idx="10423">
                  <c:v>0.1</c:v>
                </c:pt>
                <c:pt idx="10424">
                  <c:v>0.1</c:v>
                </c:pt>
                <c:pt idx="10425">
                  <c:v>0.1</c:v>
                </c:pt>
                <c:pt idx="10426">
                  <c:v>0.1</c:v>
                </c:pt>
                <c:pt idx="10427">
                  <c:v>0.1</c:v>
                </c:pt>
                <c:pt idx="10428">
                  <c:v>0.1</c:v>
                </c:pt>
                <c:pt idx="10429">
                  <c:v>0.1</c:v>
                </c:pt>
                <c:pt idx="10430">
                  <c:v>0.1</c:v>
                </c:pt>
                <c:pt idx="10431">
                  <c:v>0.1</c:v>
                </c:pt>
                <c:pt idx="10432">
                  <c:v>0.1</c:v>
                </c:pt>
                <c:pt idx="10433">
                  <c:v>0.1</c:v>
                </c:pt>
                <c:pt idx="10434">
                  <c:v>0.1</c:v>
                </c:pt>
                <c:pt idx="10435">
                  <c:v>0.1</c:v>
                </c:pt>
                <c:pt idx="10436">
                  <c:v>0.1</c:v>
                </c:pt>
                <c:pt idx="10437">
                  <c:v>0.1</c:v>
                </c:pt>
                <c:pt idx="10438">
                  <c:v>0.1</c:v>
                </c:pt>
                <c:pt idx="10439">
                  <c:v>0.1</c:v>
                </c:pt>
                <c:pt idx="10440">
                  <c:v>0.1</c:v>
                </c:pt>
                <c:pt idx="10441">
                  <c:v>0.1</c:v>
                </c:pt>
                <c:pt idx="10442">
                  <c:v>0.1</c:v>
                </c:pt>
                <c:pt idx="10443">
                  <c:v>0.1</c:v>
                </c:pt>
                <c:pt idx="10444">
                  <c:v>0.1</c:v>
                </c:pt>
                <c:pt idx="10445">
                  <c:v>0.1</c:v>
                </c:pt>
                <c:pt idx="10446">
                  <c:v>0.1</c:v>
                </c:pt>
                <c:pt idx="10447">
                  <c:v>0.1</c:v>
                </c:pt>
                <c:pt idx="10448">
                  <c:v>0.1</c:v>
                </c:pt>
                <c:pt idx="10449">
                  <c:v>0.1</c:v>
                </c:pt>
                <c:pt idx="10450">
                  <c:v>0.1</c:v>
                </c:pt>
                <c:pt idx="10451">
                  <c:v>0.1</c:v>
                </c:pt>
                <c:pt idx="10453">
                  <c:v>0.1</c:v>
                </c:pt>
                <c:pt idx="10454">
                  <c:v>0.1</c:v>
                </c:pt>
                <c:pt idx="10455">
                  <c:v>0.1</c:v>
                </c:pt>
                <c:pt idx="10456">
                  <c:v>0.1</c:v>
                </c:pt>
                <c:pt idx="10457">
                  <c:v>0.1</c:v>
                </c:pt>
                <c:pt idx="10458">
                  <c:v>0.1</c:v>
                </c:pt>
                <c:pt idx="10459">
                  <c:v>0.1</c:v>
                </c:pt>
                <c:pt idx="10460">
                  <c:v>0.1</c:v>
                </c:pt>
                <c:pt idx="10461">
                  <c:v>0.1</c:v>
                </c:pt>
                <c:pt idx="10462">
                  <c:v>0.1</c:v>
                </c:pt>
                <c:pt idx="10463">
                  <c:v>0.1</c:v>
                </c:pt>
                <c:pt idx="10464">
                  <c:v>0.1</c:v>
                </c:pt>
                <c:pt idx="10465">
                  <c:v>0.1</c:v>
                </c:pt>
                <c:pt idx="10466">
                  <c:v>0.1</c:v>
                </c:pt>
                <c:pt idx="10467">
                  <c:v>0.1</c:v>
                </c:pt>
                <c:pt idx="10468">
                  <c:v>0.1</c:v>
                </c:pt>
                <c:pt idx="10469">
                  <c:v>0.1</c:v>
                </c:pt>
                <c:pt idx="10470">
                  <c:v>0.1</c:v>
                </c:pt>
                <c:pt idx="10471">
                  <c:v>0.1</c:v>
                </c:pt>
                <c:pt idx="10472">
                  <c:v>0.09</c:v>
                </c:pt>
                <c:pt idx="10473">
                  <c:v>0.1</c:v>
                </c:pt>
                <c:pt idx="10474">
                  <c:v>0.1</c:v>
                </c:pt>
                <c:pt idx="10475">
                  <c:v>0.1</c:v>
                </c:pt>
                <c:pt idx="10476">
                  <c:v>0.1</c:v>
                </c:pt>
                <c:pt idx="10477">
                  <c:v>0.1</c:v>
                </c:pt>
                <c:pt idx="10478">
                  <c:v>0.1</c:v>
                </c:pt>
                <c:pt idx="10479">
                  <c:v>0.1</c:v>
                </c:pt>
                <c:pt idx="10480">
                  <c:v>0.1</c:v>
                </c:pt>
                <c:pt idx="10481">
                  <c:v>0.1</c:v>
                </c:pt>
                <c:pt idx="10482">
                  <c:v>0.1</c:v>
                </c:pt>
                <c:pt idx="10483">
                  <c:v>0.1</c:v>
                </c:pt>
                <c:pt idx="10484">
                  <c:v>0.1</c:v>
                </c:pt>
                <c:pt idx="10485">
                  <c:v>0.1</c:v>
                </c:pt>
                <c:pt idx="10486">
                  <c:v>0.1</c:v>
                </c:pt>
                <c:pt idx="10487">
                  <c:v>0.1</c:v>
                </c:pt>
                <c:pt idx="10488">
                  <c:v>0.09</c:v>
                </c:pt>
                <c:pt idx="10489">
                  <c:v>0.1</c:v>
                </c:pt>
                <c:pt idx="10490">
                  <c:v>0.1</c:v>
                </c:pt>
                <c:pt idx="10491">
                  <c:v>0.09</c:v>
                </c:pt>
                <c:pt idx="10492">
                  <c:v>0.1</c:v>
                </c:pt>
                <c:pt idx="10493">
                  <c:v>0.1</c:v>
                </c:pt>
                <c:pt idx="10494">
                  <c:v>0.1</c:v>
                </c:pt>
                <c:pt idx="10495">
                  <c:v>0.1</c:v>
                </c:pt>
                <c:pt idx="10496">
                  <c:v>0.1</c:v>
                </c:pt>
                <c:pt idx="10497">
                  <c:v>0.1</c:v>
                </c:pt>
                <c:pt idx="10498">
                  <c:v>0.1</c:v>
                </c:pt>
                <c:pt idx="10499">
                  <c:v>0.1</c:v>
                </c:pt>
                <c:pt idx="10500">
                  <c:v>0.1</c:v>
                </c:pt>
                <c:pt idx="10501">
                  <c:v>0.1</c:v>
                </c:pt>
                <c:pt idx="10502">
                  <c:v>0.1</c:v>
                </c:pt>
                <c:pt idx="10503">
                  <c:v>0.1</c:v>
                </c:pt>
                <c:pt idx="10504">
                  <c:v>0.1</c:v>
                </c:pt>
                <c:pt idx="10505">
                  <c:v>0.1</c:v>
                </c:pt>
                <c:pt idx="10506">
                  <c:v>0.1</c:v>
                </c:pt>
                <c:pt idx="10507">
                  <c:v>0.1</c:v>
                </c:pt>
                <c:pt idx="10508">
                  <c:v>0.1</c:v>
                </c:pt>
                <c:pt idx="10509">
                  <c:v>0.1</c:v>
                </c:pt>
                <c:pt idx="10510">
                  <c:v>0.1</c:v>
                </c:pt>
                <c:pt idx="10511">
                  <c:v>0.1</c:v>
                </c:pt>
                <c:pt idx="10512">
                  <c:v>0.1</c:v>
                </c:pt>
                <c:pt idx="10513">
                  <c:v>0.1</c:v>
                </c:pt>
                <c:pt idx="10514">
                  <c:v>0.1</c:v>
                </c:pt>
                <c:pt idx="10515">
                  <c:v>0.1</c:v>
                </c:pt>
                <c:pt idx="10516">
                  <c:v>0.1</c:v>
                </c:pt>
                <c:pt idx="10517">
                  <c:v>0.1</c:v>
                </c:pt>
                <c:pt idx="10518">
                  <c:v>0.1</c:v>
                </c:pt>
                <c:pt idx="10519">
                  <c:v>0.1</c:v>
                </c:pt>
                <c:pt idx="10520">
                  <c:v>0.1</c:v>
                </c:pt>
                <c:pt idx="10521">
                  <c:v>0.1</c:v>
                </c:pt>
                <c:pt idx="10522">
                  <c:v>0.1</c:v>
                </c:pt>
                <c:pt idx="10523">
                  <c:v>0.1</c:v>
                </c:pt>
                <c:pt idx="10524">
                  <c:v>0.1</c:v>
                </c:pt>
                <c:pt idx="10525">
                  <c:v>0.1</c:v>
                </c:pt>
                <c:pt idx="10526">
                  <c:v>0.1</c:v>
                </c:pt>
                <c:pt idx="10527">
                  <c:v>0.1</c:v>
                </c:pt>
                <c:pt idx="10528">
                  <c:v>0.1</c:v>
                </c:pt>
                <c:pt idx="10529">
                  <c:v>0.1</c:v>
                </c:pt>
                <c:pt idx="10530">
                  <c:v>0.1</c:v>
                </c:pt>
                <c:pt idx="10531">
                  <c:v>0.1</c:v>
                </c:pt>
                <c:pt idx="10532">
                  <c:v>0.11</c:v>
                </c:pt>
                <c:pt idx="10533">
                  <c:v>0.1</c:v>
                </c:pt>
                <c:pt idx="10534">
                  <c:v>0.1</c:v>
                </c:pt>
                <c:pt idx="10535">
                  <c:v>0.1</c:v>
                </c:pt>
                <c:pt idx="10536">
                  <c:v>0.1</c:v>
                </c:pt>
                <c:pt idx="10537">
                  <c:v>0.1</c:v>
                </c:pt>
                <c:pt idx="10538">
                  <c:v>0.1</c:v>
                </c:pt>
                <c:pt idx="10539">
                  <c:v>0.1</c:v>
                </c:pt>
                <c:pt idx="10540">
                  <c:v>0.1</c:v>
                </c:pt>
                <c:pt idx="10541">
                  <c:v>0.1</c:v>
                </c:pt>
                <c:pt idx="10542">
                  <c:v>0.1</c:v>
                </c:pt>
                <c:pt idx="10543">
                  <c:v>0.1</c:v>
                </c:pt>
                <c:pt idx="10544">
                  <c:v>0.1</c:v>
                </c:pt>
                <c:pt idx="10545">
                  <c:v>0.1</c:v>
                </c:pt>
                <c:pt idx="10546">
                  <c:v>0.1</c:v>
                </c:pt>
                <c:pt idx="10547">
                  <c:v>0.1</c:v>
                </c:pt>
                <c:pt idx="10548">
                  <c:v>0.1</c:v>
                </c:pt>
                <c:pt idx="10549">
                  <c:v>0.1</c:v>
                </c:pt>
                <c:pt idx="10550">
                  <c:v>0.1</c:v>
                </c:pt>
                <c:pt idx="10551">
                  <c:v>0.1</c:v>
                </c:pt>
                <c:pt idx="10552">
                  <c:v>0.1</c:v>
                </c:pt>
                <c:pt idx="10553">
                  <c:v>0.1</c:v>
                </c:pt>
                <c:pt idx="10554">
                  <c:v>0.1</c:v>
                </c:pt>
                <c:pt idx="10555">
                  <c:v>0.1</c:v>
                </c:pt>
                <c:pt idx="10556">
                  <c:v>0.1</c:v>
                </c:pt>
                <c:pt idx="10557">
                  <c:v>0.1</c:v>
                </c:pt>
                <c:pt idx="10558">
                  <c:v>0.1</c:v>
                </c:pt>
                <c:pt idx="10559">
                  <c:v>0.1</c:v>
                </c:pt>
                <c:pt idx="10560">
                  <c:v>0.1</c:v>
                </c:pt>
                <c:pt idx="10561">
                  <c:v>0.1</c:v>
                </c:pt>
                <c:pt idx="10562">
                  <c:v>0.1</c:v>
                </c:pt>
                <c:pt idx="10563">
                  <c:v>0.1</c:v>
                </c:pt>
                <c:pt idx="10564">
                  <c:v>0.1</c:v>
                </c:pt>
                <c:pt idx="10565">
                  <c:v>0.1</c:v>
                </c:pt>
                <c:pt idx="10566">
                  <c:v>0.1</c:v>
                </c:pt>
                <c:pt idx="10567">
                  <c:v>0.1</c:v>
                </c:pt>
                <c:pt idx="10568">
                  <c:v>0.1</c:v>
                </c:pt>
                <c:pt idx="10569">
                  <c:v>0.1</c:v>
                </c:pt>
                <c:pt idx="10570">
                  <c:v>0.1</c:v>
                </c:pt>
                <c:pt idx="10571">
                  <c:v>0.1</c:v>
                </c:pt>
                <c:pt idx="10572">
                  <c:v>0.1</c:v>
                </c:pt>
                <c:pt idx="10573">
                  <c:v>0.1</c:v>
                </c:pt>
                <c:pt idx="10574">
                  <c:v>0.1</c:v>
                </c:pt>
                <c:pt idx="10575">
                  <c:v>0.1</c:v>
                </c:pt>
                <c:pt idx="10576">
                  <c:v>0.1</c:v>
                </c:pt>
                <c:pt idx="10577">
                  <c:v>0.1</c:v>
                </c:pt>
                <c:pt idx="10578">
                  <c:v>0.1</c:v>
                </c:pt>
                <c:pt idx="10579">
                  <c:v>0.1</c:v>
                </c:pt>
                <c:pt idx="10580">
                  <c:v>0.11</c:v>
                </c:pt>
                <c:pt idx="10581">
                  <c:v>0.11</c:v>
                </c:pt>
                <c:pt idx="10582">
                  <c:v>0.1</c:v>
                </c:pt>
                <c:pt idx="10583">
                  <c:v>0.1</c:v>
                </c:pt>
                <c:pt idx="10584">
                  <c:v>0.1</c:v>
                </c:pt>
                <c:pt idx="10585">
                  <c:v>0.1</c:v>
                </c:pt>
                <c:pt idx="10586">
                  <c:v>0.1</c:v>
                </c:pt>
                <c:pt idx="10587">
                  <c:v>0.1</c:v>
                </c:pt>
                <c:pt idx="10588">
                  <c:v>0.1</c:v>
                </c:pt>
                <c:pt idx="10589">
                  <c:v>0.1</c:v>
                </c:pt>
                <c:pt idx="10590">
                  <c:v>0.1</c:v>
                </c:pt>
                <c:pt idx="10591">
                  <c:v>0.1</c:v>
                </c:pt>
                <c:pt idx="10592">
                  <c:v>0.1</c:v>
                </c:pt>
                <c:pt idx="10593">
                  <c:v>0.1</c:v>
                </c:pt>
                <c:pt idx="10594">
                  <c:v>0.1</c:v>
                </c:pt>
                <c:pt idx="10595">
                  <c:v>0.1</c:v>
                </c:pt>
                <c:pt idx="10596">
                  <c:v>0.1</c:v>
                </c:pt>
                <c:pt idx="10597">
                  <c:v>0.1</c:v>
                </c:pt>
                <c:pt idx="10598">
                  <c:v>0.1</c:v>
                </c:pt>
                <c:pt idx="10599">
                  <c:v>0.1</c:v>
                </c:pt>
                <c:pt idx="10600">
                  <c:v>0.1</c:v>
                </c:pt>
                <c:pt idx="10601">
                  <c:v>0.1</c:v>
                </c:pt>
                <c:pt idx="10602">
                  <c:v>0.1</c:v>
                </c:pt>
                <c:pt idx="10603">
                  <c:v>0.1</c:v>
                </c:pt>
                <c:pt idx="10604">
                  <c:v>0.1</c:v>
                </c:pt>
                <c:pt idx="10605">
                  <c:v>0.1</c:v>
                </c:pt>
                <c:pt idx="10606">
                  <c:v>0.1</c:v>
                </c:pt>
                <c:pt idx="10607">
                  <c:v>0.1</c:v>
                </c:pt>
                <c:pt idx="10608">
                  <c:v>0.1</c:v>
                </c:pt>
                <c:pt idx="10609">
                  <c:v>0.1</c:v>
                </c:pt>
                <c:pt idx="10610">
                  <c:v>0.1</c:v>
                </c:pt>
                <c:pt idx="10611">
                  <c:v>0.1</c:v>
                </c:pt>
                <c:pt idx="10612">
                  <c:v>0.1</c:v>
                </c:pt>
                <c:pt idx="10613">
                  <c:v>0.1</c:v>
                </c:pt>
                <c:pt idx="10614">
                  <c:v>0.1</c:v>
                </c:pt>
                <c:pt idx="10615">
                  <c:v>0.1</c:v>
                </c:pt>
                <c:pt idx="10616">
                  <c:v>0.1</c:v>
                </c:pt>
                <c:pt idx="10617">
                  <c:v>0.11</c:v>
                </c:pt>
                <c:pt idx="10618">
                  <c:v>0.11</c:v>
                </c:pt>
                <c:pt idx="10619">
                  <c:v>0.11</c:v>
                </c:pt>
                <c:pt idx="10620">
                  <c:v>0.1</c:v>
                </c:pt>
                <c:pt idx="10621">
                  <c:v>0.1</c:v>
                </c:pt>
                <c:pt idx="10622">
                  <c:v>0.1</c:v>
                </c:pt>
                <c:pt idx="10623">
                  <c:v>0.1</c:v>
                </c:pt>
                <c:pt idx="10624">
                  <c:v>0.1</c:v>
                </c:pt>
                <c:pt idx="10625">
                  <c:v>0.1</c:v>
                </c:pt>
                <c:pt idx="10626">
                  <c:v>0.1</c:v>
                </c:pt>
                <c:pt idx="10627">
                  <c:v>0.1</c:v>
                </c:pt>
                <c:pt idx="10628">
                  <c:v>0.1</c:v>
                </c:pt>
                <c:pt idx="10629">
                  <c:v>0.1</c:v>
                </c:pt>
                <c:pt idx="10630">
                  <c:v>0.1</c:v>
                </c:pt>
                <c:pt idx="10631">
                  <c:v>0.1</c:v>
                </c:pt>
                <c:pt idx="10632">
                  <c:v>0.1</c:v>
                </c:pt>
                <c:pt idx="10633">
                  <c:v>0.1</c:v>
                </c:pt>
                <c:pt idx="10634">
                  <c:v>0.1</c:v>
                </c:pt>
                <c:pt idx="10635">
                  <c:v>0.1</c:v>
                </c:pt>
                <c:pt idx="10636">
                  <c:v>0.1</c:v>
                </c:pt>
                <c:pt idx="10637">
                  <c:v>0.1</c:v>
                </c:pt>
                <c:pt idx="10638">
                  <c:v>0.1</c:v>
                </c:pt>
                <c:pt idx="10639">
                  <c:v>0.11</c:v>
                </c:pt>
                <c:pt idx="10640">
                  <c:v>0.1</c:v>
                </c:pt>
                <c:pt idx="10641">
                  <c:v>0.1</c:v>
                </c:pt>
                <c:pt idx="10642">
                  <c:v>0.1</c:v>
                </c:pt>
                <c:pt idx="10643">
                  <c:v>0.1</c:v>
                </c:pt>
                <c:pt idx="10644">
                  <c:v>0.1</c:v>
                </c:pt>
                <c:pt idx="10645">
                  <c:v>0.1</c:v>
                </c:pt>
                <c:pt idx="10646">
                  <c:v>0.1</c:v>
                </c:pt>
                <c:pt idx="10647">
                  <c:v>0.1</c:v>
                </c:pt>
                <c:pt idx="10648">
                  <c:v>0.1</c:v>
                </c:pt>
                <c:pt idx="10649">
                  <c:v>0.1</c:v>
                </c:pt>
                <c:pt idx="10650">
                  <c:v>0.1</c:v>
                </c:pt>
                <c:pt idx="10651">
                  <c:v>0.1</c:v>
                </c:pt>
                <c:pt idx="10652">
                  <c:v>0.1</c:v>
                </c:pt>
                <c:pt idx="10653">
                  <c:v>0.1</c:v>
                </c:pt>
                <c:pt idx="10654">
                  <c:v>0.1</c:v>
                </c:pt>
                <c:pt idx="10655">
                  <c:v>0.1</c:v>
                </c:pt>
                <c:pt idx="10656">
                  <c:v>0.1</c:v>
                </c:pt>
                <c:pt idx="10657">
                  <c:v>0.1</c:v>
                </c:pt>
                <c:pt idx="10658">
                  <c:v>0.1</c:v>
                </c:pt>
                <c:pt idx="10659">
                  <c:v>0.1</c:v>
                </c:pt>
                <c:pt idx="10660">
                  <c:v>0.1</c:v>
                </c:pt>
                <c:pt idx="10661">
                  <c:v>0.1</c:v>
                </c:pt>
                <c:pt idx="10662">
                  <c:v>0.1</c:v>
                </c:pt>
                <c:pt idx="10663">
                  <c:v>0.1</c:v>
                </c:pt>
                <c:pt idx="10664">
                  <c:v>0.09</c:v>
                </c:pt>
                <c:pt idx="10665">
                  <c:v>0.09</c:v>
                </c:pt>
                <c:pt idx="10666">
                  <c:v>0.09</c:v>
                </c:pt>
                <c:pt idx="10667">
                  <c:v>0.09</c:v>
                </c:pt>
                <c:pt idx="10668">
                  <c:v>0.09</c:v>
                </c:pt>
                <c:pt idx="10669">
                  <c:v>0.09</c:v>
                </c:pt>
                <c:pt idx="10670">
                  <c:v>0.1</c:v>
                </c:pt>
                <c:pt idx="10671">
                  <c:v>0.1</c:v>
                </c:pt>
                <c:pt idx="10672">
                  <c:v>0.1</c:v>
                </c:pt>
                <c:pt idx="10673">
                  <c:v>0.1</c:v>
                </c:pt>
                <c:pt idx="10674">
                  <c:v>0.1</c:v>
                </c:pt>
                <c:pt idx="10675">
                  <c:v>0.1</c:v>
                </c:pt>
                <c:pt idx="10676">
                  <c:v>0.1</c:v>
                </c:pt>
                <c:pt idx="10677">
                  <c:v>0.1</c:v>
                </c:pt>
                <c:pt idx="10678">
                  <c:v>0.1</c:v>
                </c:pt>
                <c:pt idx="10679">
                  <c:v>0.1</c:v>
                </c:pt>
                <c:pt idx="10680">
                  <c:v>0.1</c:v>
                </c:pt>
                <c:pt idx="10681">
                  <c:v>0.1</c:v>
                </c:pt>
                <c:pt idx="10682">
                  <c:v>0.1</c:v>
                </c:pt>
                <c:pt idx="10683">
                  <c:v>0.1</c:v>
                </c:pt>
                <c:pt idx="10684">
                  <c:v>0.1</c:v>
                </c:pt>
                <c:pt idx="10685">
                  <c:v>0.1</c:v>
                </c:pt>
                <c:pt idx="10686">
                  <c:v>0.1</c:v>
                </c:pt>
                <c:pt idx="10687">
                  <c:v>0.1</c:v>
                </c:pt>
                <c:pt idx="10688">
                  <c:v>0.1</c:v>
                </c:pt>
                <c:pt idx="10689">
                  <c:v>0.1</c:v>
                </c:pt>
                <c:pt idx="10690">
                  <c:v>0.1</c:v>
                </c:pt>
                <c:pt idx="10691">
                  <c:v>0.09</c:v>
                </c:pt>
                <c:pt idx="10692">
                  <c:v>0.1</c:v>
                </c:pt>
                <c:pt idx="10693">
                  <c:v>0.1</c:v>
                </c:pt>
                <c:pt idx="10694">
                  <c:v>0.1</c:v>
                </c:pt>
                <c:pt idx="10695">
                  <c:v>0.1</c:v>
                </c:pt>
                <c:pt idx="10696">
                  <c:v>0.1</c:v>
                </c:pt>
                <c:pt idx="10697">
                  <c:v>0.1</c:v>
                </c:pt>
                <c:pt idx="10698">
                  <c:v>0.1</c:v>
                </c:pt>
                <c:pt idx="10699">
                  <c:v>0.1</c:v>
                </c:pt>
                <c:pt idx="10700">
                  <c:v>0.09</c:v>
                </c:pt>
                <c:pt idx="10701">
                  <c:v>0.09</c:v>
                </c:pt>
                <c:pt idx="10702">
                  <c:v>0.1</c:v>
                </c:pt>
                <c:pt idx="10703">
                  <c:v>0.1</c:v>
                </c:pt>
                <c:pt idx="10704">
                  <c:v>0.1</c:v>
                </c:pt>
                <c:pt idx="10705">
                  <c:v>0.09</c:v>
                </c:pt>
                <c:pt idx="10706">
                  <c:v>0.09</c:v>
                </c:pt>
                <c:pt idx="10707">
                  <c:v>0.09</c:v>
                </c:pt>
                <c:pt idx="10708">
                  <c:v>0.09</c:v>
                </c:pt>
                <c:pt idx="10709">
                  <c:v>0.09</c:v>
                </c:pt>
                <c:pt idx="10710">
                  <c:v>0.1</c:v>
                </c:pt>
                <c:pt idx="10711">
                  <c:v>0.1</c:v>
                </c:pt>
                <c:pt idx="10712">
                  <c:v>0.1</c:v>
                </c:pt>
                <c:pt idx="10713">
                  <c:v>0.1</c:v>
                </c:pt>
                <c:pt idx="10714">
                  <c:v>0.1</c:v>
                </c:pt>
                <c:pt idx="10715">
                  <c:v>0.1</c:v>
                </c:pt>
                <c:pt idx="10716">
                  <c:v>0.1</c:v>
                </c:pt>
                <c:pt idx="10717">
                  <c:v>0.1</c:v>
                </c:pt>
                <c:pt idx="10718">
                  <c:v>0.1</c:v>
                </c:pt>
                <c:pt idx="10719">
                  <c:v>0.1</c:v>
                </c:pt>
                <c:pt idx="10720">
                  <c:v>0.1</c:v>
                </c:pt>
                <c:pt idx="10721">
                  <c:v>0.1</c:v>
                </c:pt>
                <c:pt idx="10722">
                  <c:v>0.1</c:v>
                </c:pt>
                <c:pt idx="10723">
                  <c:v>0.1</c:v>
                </c:pt>
                <c:pt idx="10724">
                  <c:v>0.1</c:v>
                </c:pt>
                <c:pt idx="10725">
                  <c:v>0.1</c:v>
                </c:pt>
                <c:pt idx="10726">
                  <c:v>0.09</c:v>
                </c:pt>
                <c:pt idx="10727">
                  <c:v>0.1</c:v>
                </c:pt>
                <c:pt idx="10728">
                  <c:v>0.1</c:v>
                </c:pt>
                <c:pt idx="10729">
                  <c:v>0.1</c:v>
                </c:pt>
                <c:pt idx="10730">
                  <c:v>0.1</c:v>
                </c:pt>
                <c:pt idx="10731">
                  <c:v>0.1</c:v>
                </c:pt>
                <c:pt idx="10732">
                  <c:v>0.1</c:v>
                </c:pt>
                <c:pt idx="10733">
                  <c:v>0.1</c:v>
                </c:pt>
                <c:pt idx="10734">
                  <c:v>0.1</c:v>
                </c:pt>
                <c:pt idx="10735">
                  <c:v>0.1</c:v>
                </c:pt>
                <c:pt idx="10736">
                  <c:v>0.1</c:v>
                </c:pt>
                <c:pt idx="10737">
                  <c:v>0.1</c:v>
                </c:pt>
                <c:pt idx="10738">
                  <c:v>0.1</c:v>
                </c:pt>
                <c:pt idx="10739">
                  <c:v>0.1</c:v>
                </c:pt>
                <c:pt idx="10740">
                  <c:v>0.1</c:v>
                </c:pt>
                <c:pt idx="10741">
                  <c:v>0.1</c:v>
                </c:pt>
                <c:pt idx="10742">
                  <c:v>0.11</c:v>
                </c:pt>
                <c:pt idx="10743">
                  <c:v>0.11</c:v>
                </c:pt>
                <c:pt idx="10744">
                  <c:v>0.11</c:v>
                </c:pt>
                <c:pt idx="10745">
                  <c:v>0.11</c:v>
                </c:pt>
                <c:pt idx="10746">
                  <c:v>0.1</c:v>
                </c:pt>
                <c:pt idx="10747">
                  <c:v>0.1</c:v>
                </c:pt>
                <c:pt idx="10748">
                  <c:v>0.1</c:v>
                </c:pt>
                <c:pt idx="10749">
                  <c:v>0.1</c:v>
                </c:pt>
                <c:pt idx="10750">
                  <c:v>0.1</c:v>
                </c:pt>
                <c:pt idx="10751">
                  <c:v>0.1</c:v>
                </c:pt>
                <c:pt idx="10752">
                  <c:v>0.1</c:v>
                </c:pt>
                <c:pt idx="10753">
                  <c:v>0.1</c:v>
                </c:pt>
                <c:pt idx="10754">
                  <c:v>0.1</c:v>
                </c:pt>
                <c:pt idx="10755">
                  <c:v>0.1</c:v>
                </c:pt>
                <c:pt idx="10756">
                  <c:v>0.1</c:v>
                </c:pt>
                <c:pt idx="10757">
                  <c:v>0.1</c:v>
                </c:pt>
                <c:pt idx="10758">
                  <c:v>0.1</c:v>
                </c:pt>
                <c:pt idx="10759">
                  <c:v>0.1</c:v>
                </c:pt>
                <c:pt idx="10760">
                  <c:v>0.11</c:v>
                </c:pt>
                <c:pt idx="10761">
                  <c:v>0.11</c:v>
                </c:pt>
                <c:pt idx="10762">
                  <c:v>0.11</c:v>
                </c:pt>
                <c:pt idx="10763">
                  <c:v>0.11</c:v>
                </c:pt>
                <c:pt idx="10764">
                  <c:v>0.11</c:v>
                </c:pt>
                <c:pt idx="10765">
                  <c:v>0.11</c:v>
                </c:pt>
                <c:pt idx="10766">
                  <c:v>0.1</c:v>
                </c:pt>
                <c:pt idx="10767">
                  <c:v>0.11</c:v>
                </c:pt>
                <c:pt idx="10768">
                  <c:v>0.11</c:v>
                </c:pt>
                <c:pt idx="10769">
                  <c:v>0.11</c:v>
                </c:pt>
                <c:pt idx="10770">
                  <c:v>0.11</c:v>
                </c:pt>
                <c:pt idx="10771">
                  <c:v>0.11</c:v>
                </c:pt>
                <c:pt idx="10772">
                  <c:v>0.11</c:v>
                </c:pt>
                <c:pt idx="10773">
                  <c:v>0.11</c:v>
                </c:pt>
                <c:pt idx="10774">
                  <c:v>0.1</c:v>
                </c:pt>
                <c:pt idx="10775">
                  <c:v>0.1</c:v>
                </c:pt>
                <c:pt idx="10776">
                  <c:v>0.11</c:v>
                </c:pt>
                <c:pt idx="10777">
                  <c:v>0.1</c:v>
                </c:pt>
                <c:pt idx="10778">
                  <c:v>0.1</c:v>
                </c:pt>
                <c:pt idx="10779">
                  <c:v>0.1</c:v>
                </c:pt>
                <c:pt idx="10780">
                  <c:v>0.11</c:v>
                </c:pt>
                <c:pt idx="10781">
                  <c:v>0.11</c:v>
                </c:pt>
                <c:pt idx="10782">
                  <c:v>0.11</c:v>
                </c:pt>
                <c:pt idx="10783">
                  <c:v>0.11</c:v>
                </c:pt>
                <c:pt idx="10784">
                  <c:v>0.11</c:v>
                </c:pt>
                <c:pt idx="10785">
                  <c:v>0.11</c:v>
                </c:pt>
                <c:pt idx="10786">
                  <c:v>0.11</c:v>
                </c:pt>
                <c:pt idx="10787">
                  <c:v>0.11</c:v>
                </c:pt>
                <c:pt idx="10788">
                  <c:v>0.11</c:v>
                </c:pt>
                <c:pt idx="10789">
                  <c:v>0.11</c:v>
                </c:pt>
                <c:pt idx="10790">
                  <c:v>0.11</c:v>
                </c:pt>
                <c:pt idx="10791">
                  <c:v>0.11</c:v>
                </c:pt>
                <c:pt idx="10792">
                  <c:v>0.11</c:v>
                </c:pt>
                <c:pt idx="10793">
                  <c:v>0.11</c:v>
                </c:pt>
                <c:pt idx="10794">
                  <c:v>0.11</c:v>
                </c:pt>
                <c:pt idx="10795">
                  <c:v>0.11</c:v>
                </c:pt>
                <c:pt idx="10796">
                  <c:v>0.11</c:v>
                </c:pt>
                <c:pt idx="10797">
                  <c:v>0.11</c:v>
                </c:pt>
                <c:pt idx="10798">
                  <c:v>0.11</c:v>
                </c:pt>
                <c:pt idx="10799">
                  <c:v>0.11</c:v>
                </c:pt>
                <c:pt idx="10800">
                  <c:v>0.11</c:v>
                </c:pt>
                <c:pt idx="10801">
                  <c:v>0.11</c:v>
                </c:pt>
                <c:pt idx="10802">
                  <c:v>0.11</c:v>
                </c:pt>
                <c:pt idx="10803">
                  <c:v>0.11</c:v>
                </c:pt>
                <c:pt idx="10804">
                  <c:v>0.11</c:v>
                </c:pt>
                <c:pt idx="10805">
                  <c:v>0.11</c:v>
                </c:pt>
                <c:pt idx="10806">
                  <c:v>0.11</c:v>
                </c:pt>
                <c:pt idx="10807">
                  <c:v>0.11</c:v>
                </c:pt>
                <c:pt idx="10808">
                  <c:v>0.11</c:v>
                </c:pt>
                <c:pt idx="10809">
                  <c:v>0.11</c:v>
                </c:pt>
                <c:pt idx="10810">
                  <c:v>0.11</c:v>
                </c:pt>
                <c:pt idx="10811">
                  <c:v>0.1</c:v>
                </c:pt>
                <c:pt idx="10812">
                  <c:v>0.11</c:v>
                </c:pt>
                <c:pt idx="10813">
                  <c:v>0.11</c:v>
                </c:pt>
                <c:pt idx="10814">
                  <c:v>0.11</c:v>
                </c:pt>
                <c:pt idx="10815">
                  <c:v>0.11</c:v>
                </c:pt>
                <c:pt idx="10816">
                  <c:v>0.11</c:v>
                </c:pt>
                <c:pt idx="10817">
                  <c:v>0.11</c:v>
                </c:pt>
                <c:pt idx="10818">
                  <c:v>0.11</c:v>
                </c:pt>
                <c:pt idx="10819">
                  <c:v>0.11</c:v>
                </c:pt>
                <c:pt idx="10820">
                  <c:v>0.11</c:v>
                </c:pt>
                <c:pt idx="10821">
                  <c:v>0.11</c:v>
                </c:pt>
                <c:pt idx="10822">
                  <c:v>0.11</c:v>
                </c:pt>
                <c:pt idx="10823">
                  <c:v>0.11</c:v>
                </c:pt>
                <c:pt idx="10824">
                  <c:v>0.11</c:v>
                </c:pt>
                <c:pt idx="10825">
                  <c:v>0.11</c:v>
                </c:pt>
                <c:pt idx="10826">
                  <c:v>0.1</c:v>
                </c:pt>
                <c:pt idx="10827">
                  <c:v>0.11</c:v>
                </c:pt>
                <c:pt idx="10828">
                  <c:v>0.1</c:v>
                </c:pt>
                <c:pt idx="10829">
                  <c:v>0.11</c:v>
                </c:pt>
                <c:pt idx="10830">
                  <c:v>0.11</c:v>
                </c:pt>
                <c:pt idx="10831">
                  <c:v>0.11</c:v>
                </c:pt>
                <c:pt idx="10832">
                  <c:v>0.11</c:v>
                </c:pt>
                <c:pt idx="10833">
                  <c:v>0.11</c:v>
                </c:pt>
                <c:pt idx="10834">
                  <c:v>0.11</c:v>
                </c:pt>
                <c:pt idx="10835">
                  <c:v>0.11</c:v>
                </c:pt>
                <c:pt idx="10836">
                  <c:v>0.11</c:v>
                </c:pt>
                <c:pt idx="10837">
                  <c:v>0.1</c:v>
                </c:pt>
                <c:pt idx="10838">
                  <c:v>0.11</c:v>
                </c:pt>
                <c:pt idx="10839">
                  <c:v>0.1</c:v>
                </c:pt>
                <c:pt idx="10840">
                  <c:v>0.1</c:v>
                </c:pt>
                <c:pt idx="10841">
                  <c:v>0.1</c:v>
                </c:pt>
                <c:pt idx="10842">
                  <c:v>0.1</c:v>
                </c:pt>
                <c:pt idx="10843">
                  <c:v>0.11</c:v>
                </c:pt>
                <c:pt idx="10844">
                  <c:v>0.11</c:v>
                </c:pt>
                <c:pt idx="10845">
                  <c:v>0.11</c:v>
                </c:pt>
                <c:pt idx="10846">
                  <c:v>0.1</c:v>
                </c:pt>
                <c:pt idx="10847">
                  <c:v>0.11</c:v>
                </c:pt>
                <c:pt idx="10848">
                  <c:v>0.11</c:v>
                </c:pt>
                <c:pt idx="10849">
                  <c:v>0.11</c:v>
                </c:pt>
                <c:pt idx="10850">
                  <c:v>0.11</c:v>
                </c:pt>
                <c:pt idx="10851">
                  <c:v>0.11</c:v>
                </c:pt>
                <c:pt idx="10852">
                  <c:v>0.11</c:v>
                </c:pt>
                <c:pt idx="10853">
                  <c:v>0.11</c:v>
                </c:pt>
                <c:pt idx="10854">
                  <c:v>0.11</c:v>
                </c:pt>
                <c:pt idx="10855">
                  <c:v>0.11</c:v>
                </c:pt>
                <c:pt idx="10856">
                  <c:v>0.11</c:v>
                </c:pt>
                <c:pt idx="10857">
                  <c:v>0.1</c:v>
                </c:pt>
                <c:pt idx="10858">
                  <c:v>0.1</c:v>
                </c:pt>
                <c:pt idx="10859">
                  <c:v>0.11</c:v>
                </c:pt>
                <c:pt idx="10860">
                  <c:v>0.11</c:v>
                </c:pt>
                <c:pt idx="10861">
                  <c:v>0.11</c:v>
                </c:pt>
                <c:pt idx="10862">
                  <c:v>0.11</c:v>
                </c:pt>
                <c:pt idx="10863">
                  <c:v>0.11</c:v>
                </c:pt>
                <c:pt idx="10864">
                  <c:v>0.11</c:v>
                </c:pt>
                <c:pt idx="10865">
                  <c:v>0.11</c:v>
                </c:pt>
                <c:pt idx="10866">
                  <c:v>0.11</c:v>
                </c:pt>
                <c:pt idx="10867">
                  <c:v>0.11</c:v>
                </c:pt>
                <c:pt idx="10868">
                  <c:v>0.11</c:v>
                </c:pt>
                <c:pt idx="10869">
                  <c:v>0.11</c:v>
                </c:pt>
                <c:pt idx="10870">
                  <c:v>0.11</c:v>
                </c:pt>
                <c:pt idx="10871">
                  <c:v>0.11</c:v>
                </c:pt>
                <c:pt idx="10872">
                  <c:v>0.11</c:v>
                </c:pt>
                <c:pt idx="10873">
                  <c:v>0.11</c:v>
                </c:pt>
                <c:pt idx="10874">
                  <c:v>0.11</c:v>
                </c:pt>
                <c:pt idx="10875">
                  <c:v>0.11</c:v>
                </c:pt>
                <c:pt idx="10876">
                  <c:v>0.11</c:v>
                </c:pt>
                <c:pt idx="10877">
                  <c:v>0.11</c:v>
                </c:pt>
                <c:pt idx="10878">
                  <c:v>0.11</c:v>
                </c:pt>
                <c:pt idx="10879">
                  <c:v>0.11</c:v>
                </c:pt>
                <c:pt idx="10880">
                  <c:v>0.1</c:v>
                </c:pt>
                <c:pt idx="10881">
                  <c:v>0.1</c:v>
                </c:pt>
                <c:pt idx="10882">
                  <c:v>0.11</c:v>
                </c:pt>
                <c:pt idx="10883">
                  <c:v>0.1</c:v>
                </c:pt>
                <c:pt idx="10884">
                  <c:v>0.1</c:v>
                </c:pt>
                <c:pt idx="10885">
                  <c:v>0.1</c:v>
                </c:pt>
                <c:pt idx="10886">
                  <c:v>0.1</c:v>
                </c:pt>
                <c:pt idx="10887">
                  <c:v>0.1</c:v>
                </c:pt>
                <c:pt idx="10888">
                  <c:v>0.11</c:v>
                </c:pt>
                <c:pt idx="10889">
                  <c:v>0.1</c:v>
                </c:pt>
                <c:pt idx="10890">
                  <c:v>0.1</c:v>
                </c:pt>
                <c:pt idx="10891">
                  <c:v>0.1</c:v>
                </c:pt>
                <c:pt idx="10892">
                  <c:v>0.1</c:v>
                </c:pt>
                <c:pt idx="10893">
                  <c:v>0.1</c:v>
                </c:pt>
                <c:pt idx="10894">
                  <c:v>0.1</c:v>
                </c:pt>
                <c:pt idx="10895">
                  <c:v>0.1</c:v>
                </c:pt>
                <c:pt idx="10896">
                  <c:v>0.1</c:v>
                </c:pt>
                <c:pt idx="10897">
                  <c:v>0.1</c:v>
                </c:pt>
                <c:pt idx="10898">
                  <c:v>0.11</c:v>
                </c:pt>
                <c:pt idx="10899">
                  <c:v>0.11</c:v>
                </c:pt>
                <c:pt idx="10900">
                  <c:v>0.1</c:v>
                </c:pt>
                <c:pt idx="10901">
                  <c:v>0.1</c:v>
                </c:pt>
                <c:pt idx="10902">
                  <c:v>0.1</c:v>
                </c:pt>
                <c:pt idx="10903">
                  <c:v>0.1</c:v>
                </c:pt>
                <c:pt idx="10904">
                  <c:v>0.11</c:v>
                </c:pt>
                <c:pt idx="10905">
                  <c:v>0.11</c:v>
                </c:pt>
                <c:pt idx="10906">
                  <c:v>0.11</c:v>
                </c:pt>
                <c:pt idx="10907">
                  <c:v>0.11</c:v>
                </c:pt>
                <c:pt idx="10908">
                  <c:v>0.11</c:v>
                </c:pt>
                <c:pt idx="10909">
                  <c:v>0.11</c:v>
                </c:pt>
                <c:pt idx="10910">
                  <c:v>0.1</c:v>
                </c:pt>
                <c:pt idx="10911">
                  <c:v>0.1</c:v>
                </c:pt>
                <c:pt idx="10912">
                  <c:v>0.1</c:v>
                </c:pt>
                <c:pt idx="10913">
                  <c:v>0.11</c:v>
                </c:pt>
                <c:pt idx="10914">
                  <c:v>0.11</c:v>
                </c:pt>
                <c:pt idx="10915">
                  <c:v>0.11</c:v>
                </c:pt>
                <c:pt idx="10916">
                  <c:v>0.11</c:v>
                </c:pt>
                <c:pt idx="10917">
                  <c:v>0.11</c:v>
                </c:pt>
                <c:pt idx="10918">
                  <c:v>0.11</c:v>
                </c:pt>
                <c:pt idx="10919">
                  <c:v>0.11</c:v>
                </c:pt>
                <c:pt idx="10920">
                  <c:v>0.11</c:v>
                </c:pt>
                <c:pt idx="10921">
                  <c:v>0.11</c:v>
                </c:pt>
                <c:pt idx="10922">
                  <c:v>0.11</c:v>
                </c:pt>
                <c:pt idx="10923">
                  <c:v>0.11</c:v>
                </c:pt>
                <c:pt idx="10924">
                  <c:v>0.11</c:v>
                </c:pt>
                <c:pt idx="10925">
                  <c:v>0.11</c:v>
                </c:pt>
                <c:pt idx="10926">
                  <c:v>0.11</c:v>
                </c:pt>
                <c:pt idx="10927">
                  <c:v>0.11</c:v>
                </c:pt>
                <c:pt idx="10928">
                  <c:v>0.11</c:v>
                </c:pt>
                <c:pt idx="10929">
                  <c:v>0.11</c:v>
                </c:pt>
                <c:pt idx="10930">
                  <c:v>0.11</c:v>
                </c:pt>
                <c:pt idx="10931">
                  <c:v>0.11</c:v>
                </c:pt>
                <c:pt idx="10932">
                  <c:v>0.11</c:v>
                </c:pt>
                <c:pt idx="10933">
                  <c:v>0.12</c:v>
                </c:pt>
                <c:pt idx="10934">
                  <c:v>0.12</c:v>
                </c:pt>
                <c:pt idx="10935">
                  <c:v>0.12</c:v>
                </c:pt>
                <c:pt idx="10936">
                  <c:v>0.11</c:v>
                </c:pt>
                <c:pt idx="10937">
                  <c:v>0.11</c:v>
                </c:pt>
                <c:pt idx="10938">
                  <c:v>0.11</c:v>
                </c:pt>
                <c:pt idx="10939">
                  <c:v>0.11</c:v>
                </c:pt>
                <c:pt idx="10940">
                  <c:v>0.11</c:v>
                </c:pt>
                <c:pt idx="10941">
                  <c:v>0.12</c:v>
                </c:pt>
                <c:pt idx="10942">
                  <c:v>0.12</c:v>
                </c:pt>
                <c:pt idx="10943">
                  <c:v>0.12</c:v>
                </c:pt>
                <c:pt idx="10944">
                  <c:v>0.12</c:v>
                </c:pt>
                <c:pt idx="10945">
                  <c:v>0.11</c:v>
                </c:pt>
                <c:pt idx="10946">
                  <c:v>0.12</c:v>
                </c:pt>
                <c:pt idx="10947">
                  <c:v>0.12</c:v>
                </c:pt>
                <c:pt idx="10948">
                  <c:v>0.12</c:v>
                </c:pt>
                <c:pt idx="10949">
                  <c:v>0.12</c:v>
                </c:pt>
                <c:pt idx="10950">
                  <c:v>0.12</c:v>
                </c:pt>
                <c:pt idx="10951">
                  <c:v>0.11</c:v>
                </c:pt>
                <c:pt idx="10952">
                  <c:v>0.11</c:v>
                </c:pt>
                <c:pt idx="10953">
                  <c:v>0.11</c:v>
                </c:pt>
                <c:pt idx="10954">
                  <c:v>0.11</c:v>
                </c:pt>
                <c:pt idx="10955">
                  <c:v>0.11</c:v>
                </c:pt>
                <c:pt idx="10956">
                  <c:v>0.11</c:v>
                </c:pt>
                <c:pt idx="10957">
                  <c:v>0.11</c:v>
                </c:pt>
                <c:pt idx="10958">
                  <c:v>0.11</c:v>
                </c:pt>
                <c:pt idx="10959">
                  <c:v>0.11</c:v>
                </c:pt>
                <c:pt idx="10960">
                  <c:v>0.11</c:v>
                </c:pt>
                <c:pt idx="10961">
                  <c:v>0.11</c:v>
                </c:pt>
                <c:pt idx="10962">
                  <c:v>0.11</c:v>
                </c:pt>
                <c:pt idx="10963">
                  <c:v>0.11</c:v>
                </c:pt>
                <c:pt idx="10964">
                  <c:v>0.12</c:v>
                </c:pt>
                <c:pt idx="10965">
                  <c:v>0.11</c:v>
                </c:pt>
                <c:pt idx="10966">
                  <c:v>0.11</c:v>
                </c:pt>
                <c:pt idx="10967">
                  <c:v>0.11</c:v>
                </c:pt>
                <c:pt idx="10968">
                  <c:v>0.11</c:v>
                </c:pt>
                <c:pt idx="10969">
                  <c:v>0.12</c:v>
                </c:pt>
                <c:pt idx="10970">
                  <c:v>0.11</c:v>
                </c:pt>
                <c:pt idx="10971">
                  <c:v>0.11</c:v>
                </c:pt>
                <c:pt idx="10972">
                  <c:v>0.11</c:v>
                </c:pt>
                <c:pt idx="10973">
                  <c:v>0.11</c:v>
                </c:pt>
                <c:pt idx="10974">
                  <c:v>0.11</c:v>
                </c:pt>
                <c:pt idx="10975">
                  <c:v>0.11</c:v>
                </c:pt>
                <c:pt idx="10976">
                  <c:v>0.11</c:v>
                </c:pt>
                <c:pt idx="10977">
                  <c:v>0.12</c:v>
                </c:pt>
                <c:pt idx="10978">
                  <c:v>0.11</c:v>
                </c:pt>
                <c:pt idx="10979">
                  <c:v>0.11</c:v>
                </c:pt>
                <c:pt idx="10980">
                  <c:v>0.11</c:v>
                </c:pt>
                <c:pt idx="10981">
                  <c:v>0.12</c:v>
                </c:pt>
                <c:pt idx="10982">
                  <c:v>0.11</c:v>
                </c:pt>
                <c:pt idx="10983">
                  <c:v>0.11</c:v>
                </c:pt>
                <c:pt idx="10984">
                  <c:v>0.11</c:v>
                </c:pt>
                <c:pt idx="10985">
                  <c:v>0.12</c:v>
                </c:pt>
                <c:pt idx="10986">
                  <c:v>0.12</c:v>
                </c:pt>
                <c:pt idx="10987">
                  <c:v>0.12</c:v>
                </c:pt>
                <c:pt idx="10988">
                  <c:v>0.12</c:v>
                </c:pt>
                <c:pt idx="10989">
                  <c:v>0.12</c:v>
                </c:pt>
                <c:pt idx="10990">
                  <c:v>0.12</c:v>
                </c:pt>
                <c:pt idx="10991">
                  <c:v>0.12</c:v>
                </c:pt>
                <c:pt idx="10992">
                  <c:v>0.12</c:v>
                </c:pt>
                <c:pt idx="10993">
                  <c:v>0.11</c:v>
                </c:pt>
                <c:pt idx="10994">
                  <c:v>0.12</c:v>
                </c:pt>
                <c:pt idx="10995">
                  <c:v>0.12</c:v>
                </c:pt>
                <c:pt idx="10996">
                  <c:v>0.12</c:v>
                </c:pt>
                <c:pt idx="10997">
                  <c:v>0.11</c:v>
                </c:pt>
                <c:pt idx="10998">
                  <c:v>0.11</c:v>
                </c:pt>
                <c:pt idx="10999">
                  <c:v>0.11</c:v>
                </c:pt>
                <c:pt idx="11000">
                  <c:v>0.11</c:v>
                </c:pt>
                <c:pt idx="11001">
                  <c:v>0.11</c:v>
                </c:pt>
                <c:pt idx="11002">
                  <c:v>0.11</c:v>
                </c:pt>
                <c:pt idx="11003">
                  <c:v>0.11</c:v>
                </c:pt>
                <c:pt idx="11004">
                  <c:v>0.11</c:v>
                </c:pt>
                <c:pt idx="11005">
                  <c:v>0.11</c:v>
                </c:pt>
                <c:pt idx="11006">
                  <c:v>0.11</c:v>
                </c:pt>
                <c:pt idx="11007">
                  <c:v>0.11</c:v>
                </c:pt>
                <c:pt idx="11008">
                  <c:v>0.11</c:v>
                </c:pt>
                <c:pt idx="11009">
                  <c:v>0.11</c:v>
                </c:pt>
                <c:pt idx="11010">
                  <c:v>0.11</c:v>
                </c:pt>
                <c:pt idx="11011">
                  <c:v>0.11</c:v>
                </c:pt>
                <c:pt idx="11012">
                  <c:v>0.11</c:v>
                </c:pt>
                <c:pt idx="11013">
                  <c:v>0.12</c:v>
                </c:pt>
                <c:pt idx="11014">
                  <c:v>0.11</c:v>
                </c:pt>
                <c:pt idx="11015">
                  <c:v>0.11</c:v>
                </c:pt>
                <c:pt idx="11016">
                  <c:v>0.11</c:v>
                </c:pt>
                <c:pt idx="11017">
                  <c:v>0.11</c:v>
                </c:pt>
                <c:pt idx="11018">
                  <c:v>0.11</c:v>
                </c:pt>
                <c:pt idx="11019">
                  <c:v>0.1</c:v>
                </c:pt>
                <c:pt idx="11020">
                  <c:v>0.1</c:v>
                </c:pt>
                <c:pt idx="11021">
                  <c:v>0.11</c:v>
                </c:pt>
                <c:pt idx="11022">
                  <c:v>0.11</c:v>
                </c:pt>
                <c:pt idx="11023">
                  <c:v>0.11</c:v>
                </c:pt>
                <c:pt idx="11024">
                  <c:v>0.11</c:v>
                </c:pt>
                <c:pt idx="11025">
                  <c:v>0.11</c:v>
                </c:pt>
                <c:pt idx="11026">
                  <c:v>0.11</c:v>
                </c:pt>
                <c:pt idx="11027">
                  <c:v>0.11</c:v>
                </c:pt>
                <c:pt idx="11028">
                  <c:v>0.11</c:v>
                </c:pt>
                <c:pt idx="11029">
                  <c:v>0.1</c:v>
                </c:pt>
                <c:pt idx="11030">
                  <c:v>0.11</c:v>
                </c:pt>
                <c:pt idx="11031">
                  <c:v>0.11</c:v>
                </c:pt>
                <c:pt idx="11032">
                  <c:v>0.11</c:v>
                </c:pt>
                <c:pt idx="11033">
                  <c:v>0.11</c:v>
                </c:pt>
                <c:pt idx="11034">
                  <c:v>0.11</c:v>
                </c:pt>
                <c:pt idx="11035">
                  <c:v>0.11</c:v>
                </c:pt>
                <c:pt idx="11036">
                  <c:v>0.11</c:v>
                </c:pt>
                <c:pt idx="11037">
                  <c:v>0.12</c:v>
                </c:pt>
                <c:pt idx="11038">
                  <c:v>0.11</c:v>
                </c:pt>
                <c:pt idx="11039">
                  <c:v>0.11</c:v>
                </c:pt>
                <c:pt idx="11040">
                  <c:v>0.11</c:v>
                </c:pt>
                <c:pt idx="11041">
                  <c:v>0.11</c:v>
                </c:pt>
                <c:pt idx="11042">
                  <c:v>0.11</c:v>
                </c:pt>
                <c:pt idx="11043">
                  <c:v>0.11</c:v>
                </c:pt>
                <c:pt idx="11044">
                  <c:v>0.11</c:v>
                </c:pt>
                <c:pt idx="11045">
                  <c:v>0.11</c:v>
                </c:pt>
                <c:pt idx="11046">
                  <c:v>0.12</c:v>
                </c:pt>
                <c:pt idx="11047">
                  <c:v>0.12</c:v>
                </c:pt>
                <c:pt idx="11048">
                  <c:v>0.12</c:v>
                </c:pt>
                <c:pt idx="11049">
                  <c:v>0.11</c:v>
                </c:pt>
                <c:pt idx="11050">
                  <c:v>0.12</c:v>
                </c:pt>
                <c:pt idx="11051">
                  <c:v>0.11</c:v>
                </c:pt>
                <c:pt idx="11052">
                  <c:v>0.11</c:v>
                </c:pt>
                <c:pt idx="11053">
                  <c:v>0.11</c:v>
                </c:pt>
                <c:pt idx="11054">
                  <c:v>0.11</c:v>
                </c:pt>
                <c:pt idx="11055">
                  <c:v>0.11</c:v>
                </c:pt>
                <c:pt idx="11056">
                  <c:v>0.11</c:v>
                </c:pt>
                <c:pt idx="11057">
                  <c:v>0.11</c:v>
                </c:pt>
                <c:pt idx="11058">
                  <c:v>0.12</c:v>
                </c:pt>
                <c:pt idx="11059">
                  <c:v>0.11</c:v>
                </c:pt>
                <c:pt idx="11060">
                  <c:v>0.11</c:v>
                </c:pt>
                <c:pt idx="11061">
                  <c:v>0.11</c:v>
                </c:pt>
                <c:pt idx="11062">
                  <c:v>0.11</c:v>
                </c:pt>
                <c:pt idx="11063">
                  <c:v>0.12</c:v>
                </c:pt>
                <c:pt idx="11064">
                  <c:v>0.12</c:v>
                </c:pt>
                <c:pt idx="11065">
                  <c:v>0.12</c:v>
                </c:pt>
                <c:pt idx="11066">
                  <c:v>0.12</c:v>
                </c:pt>
                <c:pt idx="11067">
                  <c:v>0.12</c:v>
                </c:pt>
                <c:pt idx="11068">
                  <c:v>0.11</c:v>
                </c:pt>
                <c:pt idx="11069">
                  <c:v>0.11</c:v>
                </c:pt>
                <c:pt idx="11070">
                  <c:v>0.11</c:v>
                </c:pt>
                <c:pt idx="11071">
                  <c:v>0.11</c:v>
                </c:pt>
                <c:pt idx="11072">
                  <c:v>0.12</c:v>
                </c:pt>
                <c:pt idx="11073">
                  <c:v>0.12</c:v>
                </c:pt>
                <c:pt idx="11074">
                  <c:v>0.12</c:v>
                </c:pt>
                <c:pt idx="11075">
                  <c:v>0.12</c:v>
                </c:pt>
                <c:pt idx="11076">
                  <c:v>0.11</c:v>
                </c:pt>
                <c:pt idx="11077">
                  <c:v>0.11</c:v>
                </c:pt>
                <c:pt idx="11078">
                  <c:v>0.12</c:v>
                </c:pt>
                <c:pt idx="11079">
                  <c:v>0.11</c:v>
                </c:pt>
                <c:pt idx="11080">
                  <c:v>0.12</c:v>
                </c:pt>
                <c:pt idx="11081">
                  <c:v>0.12</c:v>
                </c:pt>
                <c:pt idx="11082">
                  <c:v>0.12</c:v>
                </c:pt>
                <c:pt idx="11083">
                  <c:v>0.11</c:v>
                </c:pt>
                <c:pt idx="11084">
                  <c:v>0.11</c:v>
                </c:pt>
                <c:pt idx="11085">
                  <c:v>0.11</c:v>
                </c:pt>
                <c:pt idx="11086">
                  <c:v>0.11</c:v>
                </c:pt>
                <c:pt idx="11087">
                  <c:v>0.11</c:v>
                </c:pt>
                <c:pt idx="11088">
                  <c:v>0.11</c:v>
                </c:pt>
                <c:pt idx="11089">
                  <c:v>0.11</c:v>
                </c:pt>
                <c:pt idx="11090">
                  <c:v>0.11</c:v>
                </c:pt>
                <c:pt idx="11091">
                  <c:v>0.11</c:v>
                </c:pt>
                <c:pt idx="11092">
                  <c:v>0.11</c:v>
                </c:pt>
                <c:pt idx="11093">
                  <c:v>0.11</c:v>
                </c:pt>
                <c:pt idx="11094">
                  <c:v>0.11</c:v>
                </c:pt>
                <c:pt idx="11095">
                  <c:v>0.11</c:v>
                </c:pt>
                <c:pt idx="11096">
                  <c:v>0.11</c:v>
                </c:pt>
                <c:pt idx="11097">
                  <c:v>0.11</c:v>
                </c:pt>
                <c:pt idx="11098">
                  <c:v>0.11</c:v>
                </c:pt>
                <c:pt idx="11099">
                  <c:v>0.11</c:v>
                </c:pt>
                <c:pt idx="11100">
                  <c:v>0.12</c:v>
                </c:pt>
                <c:pt idx="11101">
                  <c:v>0.11</c:v>
                </c:pt>
                <c:pt idx="11102">
                  <c:v>0.11</c:v>
                </c:pt>
                <c:pt idx="11103">
                  <c:v>0.11</c:v>
                </c:pt>
                <c:pt idx="11104">
                  <c:v>0.12</c:v>
                </c:pt>
                <c:pt idx="11105">
                  <c:v>0.12</c:v>
                </c:pt>
                <c:pt idx="11106">
                  <c:v>0.12</c:v>
                </c:pt>
                <c:pt idx="11107">
                  <c:v>0.12</c:v>
                </c:pt>
                <c:pt idx="11108">
                  <c:v>0.12</c:v>
                </c:pt>
                <c:pt idx="11109">
                  <c:v>0.12</c:v>
                </c:pt>
                <c:pt idx="11110">
                  <c:v>0.12</c:v>
                </c:pt>
                <c:pt idx="11111">
                  <c:v>0.12</c:v>
                </c:pt>
                <c:pt idx="11112">
                  <c:v>0.12</c:v>
                </c:pt>
                <c:pt idx="11113">
                  <c:v>0.12</c:v>
                </c:pt>
                <c:pt idx="11114">
                  <c:v>0.12</c:v>
                </c:pt>
                <c:pt idx="11115">
                  <c:v>0.12</c:v>
                </c:pt>
                <c:pt idx="11116">
                  <c:v>0.12</c:v>
                </c:pt>
                <c:pt idx="11117">
                  <c:v>0.12</c:v>
                </c:pt>
                <c:pt idx="11118">
                  <c:v>0.12</c:v>
                </c:pt>
                <c:pt idx="11119">
                  <c:v>0.12</c:v>
                </c:pt>
                <c:pt idx="11120">
                  <c:v>0.12</c:v>
                </c:pt>
                <c:pt idx="11121">
                  <c:v>0.12</c:v>
                </c:pt>
                <c:pt idx="11122">
                  <c:v>0.12</c:v>
                </c:pt>
                <c:pt idx="11123">
                  <c:v>0.12</c:v>
                </c:pt>
                <c:pt idx="11124">
                  <c:v>0.12</c:v>
                </c:pt>
                <c:pt idx="11125">
                  <c:v>0.12</c:v>
                </c:pt>
                <c:pt idx="11126">
                  <c:v>0.12</c:v>
                </c:pt>
                <c:pt idx="11127">
                  <c:v>0.12</c:v>
                </c:pt>
                <c:pt idx="11128">
                  <c:v>0.12</c:v>
                </c:pt>
                <c:pt idx="11129">
                  <c:v>0.12</c:v>
                </c:pt>
                <c:pt idx="11130">
                  <c:v>0.12</c:v>
                </c:pt>
                <c:pt idx="11131">
                  <c:v>0.12</c:v>
                </c:pt>
                <c:pt idx="11132">
                  <c:v>0.11</c:v>
                </c:pt>
                <c:pt idx="11133">
                  <c:v>0.12</c:v>
                </c:pt>
                <c:pt idx="11134">
                  <c:v>0.12</c:v>
                </c:pt>
                <c:pt idx="11135">
                  <c:v>0.12</c:v>
                </c:pt>
                <c:pt idx="11136">
                  <c:v>0.12</c:v>
                </c:pt>
                <c:pt idx="11137">
                  <c:v>0.12</c:v>
                </c:pt>
                <c:pt idx="11138">
                  <c:v>0.12</c:v>
                </c:pt>
                <c:pt idx="11139">
                  <c:v>0.12</c:v>
                </c:pt>
                <c:pt idx="11140">
                  <c:v>0.12</c:v>
                </c:pt>
                <c:pt idx="11141">
                  <c:v>0.12</c:v>
                </c:pt>
                <c:pt idx="11142">
                  <c:v>0.12</c:v>
                </c:pt>
                <c:pt idx="11143">
                  <c:v>0.12</c:v>
                </c:pt>
                <c:pt idx="11144">
                  <c:v>0.12</c:v>
                </c:pt>
                <c:pt idx="11145">
                  <c:v>0.12</c:v>
                </c:pt>
                <c:pt idx="11146">
                  <c:v>0.12</c:v>
                </c:pt>
                <c:pt idx="11147">
                  <c:v>0.12</c:v>
                </c:pt>
                <c:pt idx="11148">
                  <c:v>0.12</c:v>
                </c:pt>
                <c:pt idx="11149">
                  <c:v>0.13</c:v>
                </c:pt>
                <c:pt idx="11150">
                  <c:v>0.13</c:v>
                </c:pt>
                <c:pt idx="11151">
                  <c:v>0.13</c:v>
                </c:pt>
                <c:pt idx="11152">
                  <c:v>0.12</c:v>
                </c:pt>
                <c:pt idx="11153">
                  <c:v>0.12</c:v>
                </c:pt>
                <c:pt idx="11154">
                  <c:v>0.13</c:v>
                </c:pt>
                <c:pt idx="11155">
                  <c:v>0.12</c:v>
                </c:pt>
                <c:pt idx="11156">
                  <c:v>0.12</c:v>
                </c:pt>
                <c:pt idx="11157">
                  <c:v>0.12</c:v>
                </c:pt>
                <c:pt idx="11158">
                  <c:v>0.12</c:v>
                </c:pt>
                <c:pt idx="11159">
                  <c:v>0.13</c:v>
                </c:pt>
                <c:pt idx="11160">
                  <c:v>0.12</c:v>
                </c:pt>
                <c:pt idx="11161">
                  <c:v>0.13</c:v>
                </c:pt>
                <c:pt idx="11162">
                  <c:v>0.13</c:v>
                </c:pt>
                <c:pt idx="11163">
                  <c:v>0.13</c:v>
                </c:pt>
                <c:pt idx="11164">
                  <c:v>0.13</c:v>
                </c:pt>
                <c:pt idx="11165">
                  <c:v>0.13</c:v>
                </c:pt>
                <c:pt idx="11166">
                  <c:v>0.13</c:v>
                </c:pt>
                <c:pt idx="11167">
                  <c:v>0.13</c:v>
                </c:pt>
                <c:pt idx="11168">
                  <c:v>0.13</c:v>
                </c:pt>
                <c:pt idx="11169">
                  <c:v>0.13</c:v>
                </c:pt>
                <c:pt idx="11170">
                  <c:v>0.12</c:v>
                </c:pt>
                <c:pt idx="11171">
                  <c:v>0.12</c:v>
                </c:pt>
                <c:pt idx="11172">
                  <c:v>0.12</c:v>
                </c:pt>
                <c:pt idx="11173">
                  <c:v>0.12</c:v>
                </c:pt>
                <c:pt idx="11174">
                  <c:v>0.12</c:v>
                </c:pt>
                <c:pt idx="11175">
                  <c:v>0.12</c:v>
                </c:pt>
                <c:pt idx="11176">
                  <c:v>0.12</c:v>
                </c:pt>
                <c:pt idx="11177">
                  <c:v>0.12</c:v>
                </c:pt>
                <c:pt idx="11178">
                  <c:v>0.12</c:v>
                </c:pt>
                <c:pt idx="11179">
                  <c:v>0.12</c:v>
                </c:pt>
                <c:pt idx="11180">
                  <c:v>0.12</c:v>
                </c:pt>
                <c:pt idx="11181">
                  <c:v>0.12</c:v>
                </c:pt>
                <c:pt idx="11182">
                  <c:v>0.12</c:v>
                </c:pt>
                <c:pt idx="11183">
                  <c:v>0.12</c:v>
                </c:pt>
                <c:pt idx="11184">
                  <c:v>0.12</c:v>
                </c:pt>
                <c:pt idx="11185">
                  <c:v>0.12</c:v>
                </c:pt>
                <c:pt idx="11186">
                  <c:v>0.12</c:v>
                </c:pt>
                <c:pt idx="11187">
                  <c:v>0.13</c:v>
                </c:pt>
                <c:pt idx="11188">
                  <c:v>0.12</c:v>
                </c:pt>
                <c:pt idx="11189">
                  <c:v>0.13</c:v>
                </c:pt>
                <c:pt idx="11190">
                  <c:v>0.12</c:v>
                </c:pt>
                <c:pt idx="11191">
                  <c:v>0.12</c:v>
                </c:pt>
                <c:pt idx="11192">
                  <c:v>0.12</c:v>
                </c:pt>
                <c:pt idx="11193">
                  <c:v>0.12</c:v>
                </c:pt>
                <c:pt idx="11194">
                  <c:v>0.12</c:v>
                </c:pt>
                <c:pt idx="11195">
                  <c:v>0.12</c:v>
                </c:pt>
                <c:pt idx="11196">
                  <c:v>0.12</c:v>
                </c:pt>
                <c:pt idx="11197">
                  <c:v>0.12</c:v>
                </c:pt>
                <c:pt idx="11198">
                  <c:v>0.12</c:v>
                </c:pt>
                <c:pt idx="11199">
                  <c:v>0.12</c:v>
                </c:pt>
                <c:pt idx="11200">
                  <c:v>0.12</c:v>
                </c:pt>
                <c:pt idx="11201">
                  <c:v>0.12</c:v>
                </c:pt>
                <c:pt idx="11202">
                  <c:v>0.12</c:v>
                </c:pt>
                <c:pt idx="11203">
                  <c:v>0.12</c:v>
                </c:pt>
                <c:pt idx="11204">
                  <c:v>0.12</c:v>
                </c:pt>
                <c:pt idx="11205">
                  <c:v>0.13</c:v>
                </c:pt>
                <c:pt idx="11206">
                  <c:v>0.13</c:v>
                </c:pt>
                <c:pt idx="11207">
                  <c:v>0.12</c:v>
                </c:pt>
                <c:pt idx="11208">
                  <c:v>0.12</c:v>
                </c:pt>
                <c:pt idx="11209">
                  <c:v>0.12</c:v>
                </c:pt>
                <c:pt idx="11210">
                  <c:v>0.13</c:v>
                </c:pt>
                <c:pt idx="11211">
                  <c:v>0.13</c:v>
                </c:pt>
                <c:pt idx="11212">
                  <c:v>0.13</c:v>
                </c:pt>
                <c:pt idx="11213">
                  <c:v>0.13</c:v>
                </c:pt>
                <c:pt idx="11214">
                  <c:v>0.13</c:v>
                </c:pt>
                <c:pt idx="11215">
                  <c:v>0.13</c:v>
                </c:pt>
                <c:pt idx="11216">
                  <c:v>0.13</c:v>
                </c:pt>
                <c:pt idx="11217">
                  <c:v>0.12</c:v>
                </c:pt>
                <c:pt idx="11218">
                  <c:v>0.12</c:v>
                </c:pt>
                <c:pt idx="11219">
                  <c:v>0.12</c:v>
                </c:pt>
                <c:pt idx="11220">
                  <c:v>0.12</c:v>
                </c:pt>
                <c:pt idx="11221">
                  <c:v>0.13</c:v>
                </c:pt>
                <c:pt idx="11222">
                  <c:v>0.13</c:v>
                </c:pt>
                <c:pt idx="11223">
                  <c:v>0.13</c:v>
                </c:pt>
                <c:pt idx="11224">
                  <c:v>0.13</c:v>
                </c:pt>
                <c:pt idx="11225">
                  <c:v>0.13</c:v>
                </c:pt>
                <c:pt idx="11226">
                  <c:v>0.13</c:v>
                </c:pt>
                <c:pt idx="11227">
                  <c:v>0.13</c:v>
                </c:pt>
                <c:pt idx="11228">
                  <c:v>0.13</c:v>
                </c:pt>
                <c:pt idx="11229">
                  <c:v>0.13</c:v>
                </c:pt>
                <c:pt idx="11230">
                  <c:v>0.13</c:v>
                </c:pt>
                <c:pt idx="11231">
                  <c:v>0.12</c:v>
                </c:pt>
                <c:pt idx="11232">
                  <c:v>0.13</c:v>
                </c:pt>
                <c:pt idx="11233">
                  <c:v>0.12</c:v>
                </c:pt>
                <c:pt idx="11234">
                  <c:v>0.13</c:v>
                </c:pt>
                <c:pt idx="11235">
                  <c:v>0.13</c:v>
                </c:pt>
                <c:pt idx="11236">
                  <c:v>0.13</c:v>
                </c:pt>
                <c:pt idx="11237">
                  <c:v>0.12</c:v>
                </c:pt>
                <c:pt idx="11238">
                  <c:v>0.13</c:v>
                </c:pt>
                <c:pt idx="11239">
                  <c:v>0.13</c:v>
                </c:pt>
                <c:pt idx="11240">
                  <c:v>0.13</c:v>
                </c:pt>
                <c:pt idx="11241">
                  <c:v>0.13</c:v>
                </c:pt>
                <c:pt idx="11242">
                  <c:v>0.13</c:v>
                </c:pt>
                <c:pt idx="11243">
                  <c:v>0.13</c:v>
                </c:pt>
                <c:pt idx="11244">
                  <c:v>0.13</c:v>
                </c:pt>
                <c:pt idx="11245">
                  <c:v>0.12</c:v>
                </c:pt>
                <c:pt idx="11246">
                  <c:v>0.12</c:v>
                </c:pt>
                <c:pt idx="11247">
                  <c:v>0.13</c:v>
                </c:pt>
                <c:pt idx="11248">
                  <c:v>0.12</c:v>
                </c:pt>
                <c:pt idx="11249">
                  <c:v>0.12</c:v>
                </c:pt>
                <c:pt idx="11250">
                  <c:v>0.12</c:v>
                </c:pt>
                <c:pt idx="11251">
                  <c:v>0.12</c:v>
                </c:pt>
                <c:pt idx="11252">
                  <c:v>0.12</c:v>
                </c:pt>
                <c:pt idx="11253">
                  <c:v>0.12</c:v>
                </c:pt>
                <c:pt idx="11254">
                  <c:v>0.12</c:v>
                </c:pt>
                <c:pt idx="11255">
                  <c:v>0.13</c:v>
                </c:pt>
                <c:pt idx="11256">
                  <c:v>0.13</c:v>
                </c:pt>
                <c:pt idx="11257">
                  <c:v>0.13</c:v>
                </c:pt>
                <c:pt idx="11258">
                  <c:v>0.13</c:v>
                </c:pt>
                <c:pt idx="11259">
                  <c:v>0.13</c:v>
                </c:pt>
                <c:pt idx="11260">
                  <c:v>0.13</c:v>
                </c:pt>
                <c:pt idx="11261">
                  <c:v>0.13</c:v>
                </c:pt>
                <c:pt idx="11262">
                  <c:v>0.13</c:v>
                </c:pt>
                <c:pt idx="11263">
                  <c:v>0.13</c:v>
                </c:pt>
                <c:pt idx="11264">
                  <c:v>0.13</c:v>
                </c:pt>
                <c:pt idx="11265">
                  <c:v>0.13</c:v>
                </c:pt>
                <c:pt idx="11266">
                  <c:v>0.12</c:v>
                </c:pt>
                <c:pt idx="11267">
                  <c:v>0.12</c:v>
                </c:pt>
                <c:pt idx="11268">
                  <c:v>0.13</c:v>
                </c:pt>
                <c:pt idx="11269">
                  <c:v>0.13</c:v>
                </c:pt>
                <c:pt idx="11270">
                  <c:v>0.13</c:v>
                </c:pt>
                <c:pt idx="11271">
                  <c:v>0.13</c:v>
                </c:pt>
                <c:pt idx="11272">
                  <c:v>0.13</c:v>
                </c:pt>
                <c:pt idx="11273">
                  <c:v>0.13</c:v>
                </c:pt>
                <c:pt idx="11274">
                  <c:v>0.13</c:v>
                </c:pt>
                <c:pt idx="11275">
                  <c:v>0.13</c:v>
                </c:pt>
                <c:pt idx="11276">
                  <c:v>0.14000000000000001</c:v>
                </c:pt>
                <c:pt idx="11277">
                  <c:v>0.14000000000000001</c:v>
                </c:pt>
                <c:pt idx="11278">
                  <c:v>0.13</c:v>
                </c:pt>
                <c:pt idx="11279">
                  <c:v>0.13</c:v>
                </c:pt>
                <c:pt idx="11280">
                  <c:v>0.13</c:v>
                </c:pt>
                <c:pt idx="11281">
                  <c:v>0.13</c:v>
                </c:pt>
                <c:pt idx="11282">
                  <c:v>0.13</c:v>
                </c:pt>
                <c:pt idx="11283">
                  <c:v>0.13</c:v>
                </c:pt>
                <c:pt idx="11284">
                  <c:v>0.13</c:v>
                </c:pt>
                <c:pt idx="11285">
                  <c:v>0.13</c:v>
                </c:pt>
                <c:pt idx="11286">
                  <c:v>0.13</c:v>
                </c:pt>
                <c:pt idx="11287">
                  <c:v>0.13</c:v>
                </c:pt>
                <c:pt idx="11288">
                  <c:v>0.13</c:v>
                </c:pt>
                <c:pt idx="11289">
                  <c:v>0.13</c:v>
                </c:pt>
                <c:pt idx="11290">
                  <c:v>0.13</c:v>
                </c:pt>
                <c:pt idx="11291">
                  <c:v>0.13</c:v>
                </c:pt>
                <c:pt idx="11292">
                  <c:v>0.13</c:v>
                </c:pt>
                <c:pt idx="11293">
                  <c:v>0.13</c:v>
                </c:pt>
                <c:pt idx="11294">
                  <c:v>0.12</c:v>
                </c:pt>
                <c:pt idx="11295">
                  <c:v>0.12</c:v>
                </c:pt>
                <c:pt idx="11296">
                  <c:v>0.13</c:v>
                </c:pt>
                <c:pt idx="11297">
                  <c:v>0.13</c:v>
                </c:pt>
                <c:pt idx="11298">
                  <c:v>0.13</c:v>
                </c:pt>
                <c:pt idx="11299">
                  <c:v>0.13</c:v>
                </c:pt>
                <c:pt idx="11300">
                  <c:v>0.13</c:v>
                </c:pt>
                <c:pt idx="11301">
                  <c:v>0.13</c:v>
                </c:pt>
                <c:pt idx="11302">
                  <c:v>0.13</c:v>
                </c:pt>
                <c:pt idx="11303">
                  <c:v>0.13</c:v>
                </c:pt>
                <c:pt idx="11304">
                  <c:v>0.12</c:v>
                </c:pt>
                <c:pt idx="11305">
                  <c:v>0.12</c:v>
                </c:pt>
                <c:pt idx="11306">
                  <c:v>0.13</c:v>
                </c:pt>
                <c:pt idx="11307">
                  <c:v>0.13</c:v>
                </c:pt>
                <c:pt idx="11308">
                  <c:v>0.12</c:v>
                </c:pt>
                <c:pt idx="11309">
                  <c:v>0.12</c:v>
                </c:pt>
                <c:pt idx="11310">
                  <c:v>0.12</c:v>
                </c:pt>
                <c:pt idx="11311">
                  <c:v>0.12</c:v>
                </c:pt>
                <c:pt idx="11312">
                  <c:v>0.12</c:v>
                </c:pt>
                <c:pt idx="11313">
                  <c:v>0.12</c:v>
                </c:pt>
                <c:pt idx="11314">
                  <c:v>0.13</c:v>
                </c:pt>
                <c:pt idx="11315">
                  <c:v>0.13</c:v>
                </c:pt>
                <c:pt idx="11316">
                  <c:v>0.12</c:v>
                </c:pt>
                <c:pt idx="11317">
                  <c:v>0.12</c:v>
                </c:pt>
                <c:pt idx="11318">
                  <c:v>0.12</c:v>
                </c:pt>
                <c:pt idx="11319">
                  <c:v>0.13</c:v>
                </c:pt>
                <c:pt idx="11320">
                  <c:v>0.12</c:v>
                </c:pt>
                <c:pt idx="11321">
                  <c:v>0.13</c:v>
                </c:pt>
                <c:pt idx="11322">
                  <c:v>0.12</c:v>
                </c:pt>
                <c:pt idx="11323">
                  <c:v>0.12</c:v>
                </c:pt>
                <c:pt idx="11324">
                  <c:v>0.12</c:v>
                </c:pt>
                <c:pt idx="11325">
                  <c:v>0.13</c:v>
                </c:pt>
                <c:pt idx="11326">
                  <c:v>0.12</c:v>
                </c:pt>
                <c:pt idx="11327">
                  <c:v>0.13</c:v>
                </c:pt>
                <c:pt idx="11328">
                  <c:v>0.13</c:v>
                </c:pt>
                <c:pt idx="11329">
                  <c:v>0.13</c:v>
                </c:pt>
                <c:pt idx="11330">
                  <c:v>0.13</c:v>
                </c:pt>
                <c:pt idx="11331">
                  <c:v>0.13</c:v>
                </c:pt>
                <c:pt idx="11332">
                  <c:v>0.14000000000000001</c:v>
                </c:pt>
                <c:pt idx="11333">
                  <c:v>0.14000000000000001</c:v>
                </c:pt>
                <c:pt idx="11334">
                  <c:v>0.14000000000000001</c:v>
                </c:pt>
                <c:pt idx="11335">
                  <c:v>0.14000000000000001</c:v>
                </c:pt>
                <c:pt idx="11336">
                  <c:v>0.13</c:v>
                </c:pt>
                <c:pt idx="11337">
                  <c:v>0.13</c:v>
                </c:pt>
                <c:pt idx="11338">
                  <c:v>0.12</c:v>
                </c:pt>
                <c:pt idx="11339">
                  <c:v>0.13</c:v>
                </c:pt>
                <c:pt idx="11340">
                  <c:v>0.12</c:v>
                </c:pt>
                <c:pt idx="11341">
                  <c:v>0.13</c:v>
                </c:pt>
                <c:pt idx="11342">
                  <c:v>0.12</c:v>
                </c:pt>
                <c:pt idx="11343">
                  <c:v>0.13</c:v>
                </c:pt>
                <c:pt idx="11344">
                  <c:v>0.13</c:v>
                </c:pt>
                <c:pt idx="11345">
                  <c:v>0.13</c:v>
                </c:pt>
                <c:pt idx="11346">
                  <c:v>0.13</c:v>
                </c:pt>
                <c:pt idx="11347">
                  <c:v>0.14000000000000001</c:v>
                </c:pt>
                <c:pt idx="11348">
                  <c:v>0.14000000000000001</c:v>
                </c:pt>
                <c:pt idx="11349">
                  <c:v>0.13</c:v>
                </c:pt>
                <c:pt idx="11350">
                  <c:v>0.13</c:v>
                </c:pt>
                <c:pt idx="11351">
                  <c:v>0.13</c:v>
                </c:pt>
                <c:pt idx="11352">
                  <c:v>0.13</c:v>
                </c:pt>
                <c:pt idx="11353">
                  <c:v>0.13</c:v>
                </c:pt>
                <c:pt idx="11354">
                  <c:v>0.13</c:v>
                </c:pt>
                <c:pt idx="11355">
                  <c:v>0.13</c:v>
                </c:pt>
                <c:pt idx="11356">
                  <c:v>0.13</c:v>
                </c:pt>
                <c:pt idx="11357">
                  <c:v>0.13</c:v>
                </c:pt>
                <c:pt idx="11358">
                  <c:v>0.13</c:v>
                </c:pt>
                <c:pt idx="11359">
                  <c:v>0.13</c:v>
                </c:pt>
                <c:pt idx="11360">
                  <c:v>0.12</c:v>
                </c:pt>
                <c:pt idx="11361">
                  <c:v>0.12</c:v>
                </c:pt>
                <c:pt idx="11362">
                  <c:v>0.13</c:v>
                </c:pt>
                <c:pt idx="11363">
                  <c:v>0.13</c:v>
                </c:pt>
                <c:pt idx="11364">
                  <c:v>0.14000000000000001</c:v>
                </c:pt>
                <c:pt idx="11365">
                  <c:v>0.13</c:v>
                </c:pt>
                <c:pt idx="11366">
                  <c:v>0.13</c:v>
                </c:pt>
                <c:pt idx="11367">
                  <c:v>0.13</c:v>
                </c:pt>
                <c:pt idx="11368">
                  <c:v>0.13</c:v>
                </c:pt>
                <c:pt idx="11369">
                  <c:v>0.12</c:v>
                </c:pt>
                <c:pt idx="11370">
                  <c:v>0.12</c:v>
                </c:pt>
                <c:pt idx="11371">
                  <c:v>0.13</c:v>
                </c:pt>
                <c:pt idx="11372">
                  <c:v>0.13</c:v>
                </c:pt>
                <c:pt idx="11373">
                  <c:v>0.13</c:v>
                </c:pt>
                <c:pt idx="11374">
                  <c:v>0.13</c:v>
                </c:pt>
                <c:pt idx="11375">
                  <c:v>0.13</c:v>
                </c:pt>
                <c:pt idx="11376">
                  <c:v>0.13</c:v>
                </c:pt>
                <c:pt idx="11377">
                  <c:v>0.13</c:v>
                </c:pt>
                <c:pt idx="11378">
                  <c:v>0.14000000000000001</c:v>
                </c:pt>
                <c:pt idx="11379">
                  <c:v>0.13</c:v>
                </c:pt>
                <c:pt idx="11380">
                  <c:v>0.13</c:v>
                </c:pt>
                <c:pt idx="11381">
                  <c:v>0.14000000000000001</c:v>
                </c:pt>
                <c:pt idx="11382">
                  <c:v>0.14000000000000001</c:v>
                </c:pt>
                <c:pt idx="11383">
                  <c:v>0.14000000000000001</c:v>
                </c:pt>
                <c:pt idx="11384">
                  <c:v>0.13</c:v>
                </c:pt>
                <c:pt idx="11385">
                  <c:v>0.13</c:v>
                </c:pt>
                <c:pt idx="11386">
                  <c:v>0.13</c:v>
                </c:pt>
                <c:pt idx="11387">
                  <c:v>0.13</c:v>
                </c:pt>
                <c:pt idx="11388">
                  <c:v>0.13</c:v>
                </c:pt>
                <c:pt idx="11389">
                  <c:v>0.14000000000000001</c:v>
                </c:pt>
                <c:pt idx="11390">
                  <c:v>0.13</c:v>
                </c:pt>
                <c:pt idx="11391">
                  <c:v>0.14000000000000001</c:v>
                </c:pt>
                <c:pt idx="11392">
                  <c:v>0.15</c:v>
                </c:pt>
                <c:pt idx="11393">
                  <c:v>0.14000000000000001</c:v>
                </c:pt>
                <c:pt idx="11394">
                  <c:v>0.13</c:v>
                </c:pt>
                <c:pt idx="11395">
                  <c:v>0.14000000000000001</c:v>
                </c:pt>
                <c:pt idx="11396">
                  <c:v>0.14000000000000001</c:v>
                </c:pt>
                <c:pt idx="11397">
                  <c:v>0.13</c:v>
                </c:pt>
                <c:pt idx="11398">
                  <c:v>0.13</c:v>
                </c:pt>
                <c:pt idx="11399">
                  <c:v>0.13</c:v>
                </c:pt>
                <c:pt idx="11400">
                  <c:v>0.13</c:v>
                </c:pt>
                <c:pt idx="11401">
                  <c:v>0.13</c:v>
                </c:pt>
                <c:pt idx="11402">
                  <c:v>0.13</c:v>
                </c:pt>
                <c:pt idx="11403">
                  <c:v>0.13</c:v>
                </c:pt>
                <c:pt idx="11404">
                  <c:v>0.13</c:v>
                </c:pt>
                <c:pt idx="11405">
                  <c:v>0.12</c:v>
                </c:pt>
                <c:pt idx="11406">
                  <c:v>0.12</c:v>
                </c:pt>
                <c:pt idx="11407">
                  <c:v>0.12</c:v>
                </c:pt>
                <c:pt idx="11408">
                  <c:v>0.12</c:v>
                </c:pt>
                <c:pt idx="11409">
                  <c:v>0.13</c:v>
                </c:pt>
                <c:pt idx="11410">
                  <c:v>0.13</c:v>
                </c:pt>
                <c:pt idx="11411">
                  <c:v>0.13</c:v>
                </c:pt>
                <c:pt idx="11412">
                  <c:v>0.13</c:v>
                </c:pt>
                <c:pt idx="11413">
                  <c:v>0.13</c:v>
                </c:pt>
                <c:pt idx="11414">
                  <c:v>0.14000000000000001</c:v>
                </c:pt>
                <c:pt idx="11415">
                  <c:v>0.13</c:v>
                </c:pt>
                <c:pt idx="11416">
                  <c:v>0.13</c:v>
                </c:pt>
                <c:pt idx="11417">
                  <c:v>0.14000000000000001</c:v>
                </c:pt>
                <c:pt idx="11418">
                  <c:v>0.14000000000000001</c:v>
                </c:pt>
                <c:pt idx="11419">
                  <c:v>0.13</c:v>
                </c:pt>
                <c:pt idx="11420">
                  <c:v>0.14000000000000001</c:v>
                </c:pt>
                <c:pt idx="11421">
                  <c:v>0.13</c:v>
                </c:pt>
                <c:pt idx="11422">
                  <c:v>0.14000000000000001</c:v>
                </c:pt>
                <c:pt idx="11423">
                  <c:v>0.14000000000000001</c:v>
                </c:pt>
                <c:pt idx="11424">
                  <c:v>0.14000000000000001</c:v>
                </c:pt>
                <c:pt idx="11425">
                  <c:v>0.13</c:v>
                </c:pt>
                <c:pt idx="11426">
                  <c:v>0.13</c:v>
                </c:pt>
                <c:pt idx="11427">
                  <c:v>0.13</c:v>
                </c:pt>
                <c:pt idx="11428">
                  <c:v>0.13</c:v>
                </c:pt>
                <c:pt idx="11429">
                  <c:v>0.13</c:v>
                </c:pt>
                <c:pt idx="11430">
                  <c:v>0.12</c:v>
                </c:pt>
                <c:pt idx="11431">
                  <c:v>0.13</c:v>
                </c:pt>
                <c:pt idx="11432">
                  <c:v>0.13</c:v>
                </c:pt>
                <c:pt idx="11433">
                  <c:v>0.13</c:v>
                </c:pt>
                <c:pt idx="11434">
                  <c:v>0.13</c:v>
                </c:pt>
                <c:pt idx="11435">
                  <c:v>0.13</c:v>
                </c:pt>
                <c:pt idx="11436">
                  <c:v>0.13</c:v>
                </c:pt>
                <c:pt idx="11437">
                  <c:v>0.13</c:v>
                </c:pt>
                <c:pt idx="11438">
                  <c:v>0.13</c:v>
                </c:pt>
                <c:pt idx="11439">
                  <c:v>0.13</c:v>
                </c:pt>
                <c:pt idx="11440">
                  <c:v>0.13</c:v>
                </c:pt>
                <c:pt idx="11441">
                  <c:v>0.13</c:v>
                </c:pt>
                <c:pt idx="11442">
                  <c:v>0.13</c:v>
                </c:pt>
                <c:pt idx="11443">
                  <c:v>0.13</c:v>
                </c:pt>
                <c:pt idx="11444">
                  <c:v>0.14000000000000001</c:v>
                </c:pt>
                <c:pt idx="11445">
                  <c:v>0.14000000000000001</c:v>
                </c:pt>
                <c:pt idx="11446">
                  <c:v>0.13</c:v>
                </c:pt>
                <c:pt idx="11447">
                  <c:v>0.13</c:v>
                </c:pt>
                <c:pt idx="11448">
                  <c:v>0.13</c:v>
                </c:pt>
                <c:pt idx="11449">
                  <c:v>0.13</c:v>
                </c:pt>
                <c:pt idx="11450">
                  <c:v>0.12</c:v>
                </c:pt>
                <c:pt idx="11451">
                  <c:v>0.13</c:v>
                </c:pt>
                <c:pt idx="11452">
                  <c:v>0.13</c:v>
                </c:pt>
                <c:pt idx="11453">
                  <c:v>0.13</c:v>
                </c:pt>
                <c:pt idx="11454">
                  <c:v>0.13</c:v>
                </c:pt>
                <c:pt idx="11455">
                  <c:v>0.14000000000000001</c:v>
                </c:pt>
                <c:pt idx="11456">
                  <c:v>0.14000000000000001</c:v>
                </c:pt>
                <c:pt idx="11457">
                  <c:v>0.14000000000000001</c:v>
                </c:pt>
                <c:pt idx="11458">
                  <c:v>0.14000000000000001</c:v>
                </c:pt>
                <c:pt idx="11459">
                  <c:v>0.14000000000000001</c:v>
                </c:pt>
                <c:pt idx="11460">
                  <c:v>0.14000000000000001</c:v>
                </c:pt>
                <c:pt idx="11461">
                  <c:v>0.14000000000000001</c:v>
                </c:pt>
                <c:pt idx="11462">
                  <c:v>0.13</c:v>
                </c:pt>
                <c:pt idx="11463">
                  <c:v>0.13</c:v>
                </c:pt>
                <c:pt idx="11464">
                  <c:v>0.13</c:v>
                </c:pt>
                <c:pt idx="11465">
                  <c:v>0.13</c:v>
                </c:pt>
                <c:pt idx="11466">
                  <c:v>0.14000000000000001</c:v>
                </c:pt>
                <c:pt idx="11467">
                  <c:v>0.14000000000000001</c:v>
                </c:pt>
                <c:pt idx="11468">
                  <c:v>0.15</c:v>
                </c:pt>
                <c:pt idx="11469">
                  <c:v>0.14000000000000001</c:v>
                </c:pt>
                <c:pt idx="11470">
                  <c:v>0.14000000000000001</c:v>
                </c:pt>
                <c:pt idx="11471">
                  <c:v>0.13</c:v>
                </c:pt>
                <c:pt idx="11472">
                  <c:v>0.13</c:v>
                </c:pt>
                <c:pt idx="11473">
                  <c:v>0.14000000000000001</c:v>
                </c:pt>
                <c:pt idx="11474">
                  <c:v>0.14000000000000001</c:v>
                </c:pt>
                <c:pt idx="11475">
                  <c:v>0.14000000000000001</c:v>
                </c:pt>
                <c:pt idx="11476">
                  <c:v>0.14000000000000001</c:v>
                </c:pt>
                <c:pt idx="11477">
                  <c:v>0.14000000000000001</c:v>
                </c:pt>
                <c:pt idx="11478">
                  <c:v>0.15</c:v>
                </c:pt>
                <c:pt idx="11479">
                  <c:v>0.15</c:v>
                </c:pt>
                <c:pt idx="11480">
                  <c:v>0.14000000000000001</c:v>
                </c:pt>
                <c:pt idx="11481">
                  <c:v>0.14000000000000001</c:v>
                </c:pt>
                <c:pt idx="11482">
                  <c:v>0.14000000000000001</c:v>
                </c:pt>
                <c:pt idx="11483">
                  <c:v>0.14000000000000001</c:v>
                </c:pt>
                <c:pt idx="11484">
                  <c:v>0.14000000000000001</c:v>
                </c:pt>
                <c:pt idx="11485">
                  <c:v>0.14000000000000001</c:v>
                </c:pt>
                <c:pt idx="11486">
                  <c:v>0.15</c:v>
                </c:pt>
                <c:pt idx="11487">
                  <c:v>0.15</c:v>
                </c:pt>
                <c:pt idx="11488">
                  <c:v>0.15</c:v>
                </c:pt>
                <c:pt idx="11489">
                  <c:v>0.15</c:v>
                </c:pt>
                <c:pt idx="11490">
                  <c:v>0.15</c:v>
                </c:pt>
                <c:pt idx="11491">
                  <c:v>0.15</c:v>
                </c:pt>
                <c:pt idx="11492">
                  <c:v>0.14000000000000001</c:v>
                </c:pt>
                <c:pt idx="11493">
                  <c:v>0.14000000000000001</c:v>
                </c:pt>
                <c:pt idx="11494">
                  <c:v>0.14000000000000001</c:v>
                </c:pt>
                <c:pt idx="11495">
                  <c:v>0.14000000000000001</c:v>
                </c:pt>
                <c:pt idx="11496">
                  <c:v>0.13</c:v>
                </c:pt>
                <c:pt idx="11497">
                  <c:v>0.13</c:v>
                </c:pt>
                <c:pt idx="11498">
                  <c:v>0.13</c:v>
                </c:pt>
                <c:pt idx="11499">
                  <c:v>0.13</c:v>
                </c:pt>
                <c:pt idx="11500">
                  <c:v>0.14000000000000001</c:v>
                </c:pt>
                <c:pt idx="11501">
                  <c:v>0.13</c:v>
                </c:pt>
                <c:pt idx="11502">
                  <c:v>0.14000000000000001</c:v>
                </c:pt>
                <c:pt idx="11503">
                  <c:v>0.14000000000000001</c:v>
                </c:pt>
                <c:pt idx="11504">
                  <c:v>0.14000000000000001</c:v>
                </c:pt>
                <c:pt idx="11505">
                  <c:v>0.15</c:v>
                </c:pt>
                <c:pt idx="11506">
                  <c:v>0.15</c:v>
                </c:pt>
                <c:pt idx="11507">
                  <c:v>0.14000000000000001</c:v>
                </c:pt>
                <c:pt idx="11508">
                  <c:v>0.14000000000000001</c:v>
                </c:pt>
                <c:pt idx="11509">
                  <c:v>0.14000000000000001</c:v>
                </c:pt>
                <c:pt idx="11510">
                  <c:v>0.14000000000000001</c:v>
                </c:pt>
                <c:pt idx="11511">
                  <c:v>0.14000000000000001</c:v>
                </c:pt>
                <c:pt idx="11512">
                  <c:v>0.15</c:v>
                </c:pt>
                <c:pt idx="11513">
                  <c:v>0.14000000000000001</c:v>
                </c:pt>
                <c:pt idx="11514">
                  <c:v>0.13</c:v>
                </c:pt>
                <c:pt idx="11515">
                  <c:v>0.14000000000000001</c:v>
                </c:pt>
                <c:pt idx="11516">
                  <c:v>0.14000000000000001</c:v>
                </c:pt>
                <c:pt idx="11517">
                  <c:v>0.14000000000000001</c:v>
                </c:pt>
                <c:pt idx="11518">
                  <c:v>0.14000000000000001</c:v>
                </c:pt>
                <c:pt idx="11519">
                  <c:v>0.14000000000000001</c:v>
                </c:pt>
                <c:pt idx="11520">
                  <c:v>0.14000000000000001</c:v>
                </c:pt>
                <c:pt idx="11521">
                  <c:v>0.14000000000000001</c:v>
                </c:pt>
                <c:pt idx="11522">
                  <c:v>0.13</c:v>
                </c:pt>
                <c:pt idx="11523">
                  <c:v>0.13</c:v>
                </c:pt>
                <c:pt idx="11524">
                  <c:v>0.14000000000000001</c:v>
                </c:pt>
                <c:pt idx="11525">
                  <c:v>0.14000000000000001</c:v>
                </c:pt>
                <c:pt idx="11526">
                  <c:v>0.14000000000000001</c:v>
                </c:pt>
                <c:pt idx="11527">
                  <c:v>0.14000000000000001</c:v>
                </c:pt>
                <c:pt idx="11528">
                  <c:v>0.14000000000000001</c:v>
                </c:pt>
                <c:pt idx="11529">
                  <c:v>0.14000000000000001</c:v>
                </c:pt>
                <c:pt idx="11530">
                  <c:v>0.14000000000000001</c:v>
                </c:pt>
                <c:pt idx="11531">
                  <c:v>0.13</c:v>
                </c:pt>
                <c:pt idx="11532">
                  <c:v>0.13</c:v>
                </c:pt>
                <c:pt idx="11533">
                  <c:v>0.13</c:v>
                </c:pt>
                <c:pt idx="11534">
                  <c:v>0.13</c:v>
                </c:pt>
                <c:pt idx="11535">
                  <c:v>0.13</c:v>
                </c:pt>
                <c:pt idx="11536">
                  <c:v>0.14000000000000001</c:v>
                </c:pt>
                <c:pt idx="11537">
                  <c:v>0.13</c:v>
                </c:pt>
                <c:pt idx="11538">
                  <c:v>0.13</c:v>
                </c:pt>
                <c:pt idx="11539">
                  <c:v>0.13</c:v>
                </c:pt>
                <c:pt idx="11540">
                  <c:v>0.13</c:v>
                </c:pt>
                <c:pt idx="11541">
                  <c:v>0.13</c:v>
                </c:pt>
                <c:pt idx="11542">
                  <c:v>0.14000000000000001</c:v>
                </c:pt>
                <c:pt idx="11543">
                  <c:v>0.14000000000000001</c:v>
                </c:pt>
                <c:pt idx="11544">
                  <c:v>0.14000000000000001</c:v>
                </c:pt>
                <c:pt idx="11545">
                  <c:v>0.14000000000000001</c:v>
                </c:pt>
                <c:pt idx="11546">
                  <c:v>0.13</c:v>
                </c:pt>
                <c:pt idx="11547">
                  <c:v>0.14000000000000001</c:v>
                </c:pt>
                <c:pt idx="11548">
                  <c:v>0.15</c:v>
                </c:pt>
                <c:pt idx="11549">
                  <c:v>0.15</c:v>
                </c:pt>
                <c:pt idx="11550">
                  <c:v>0.15</c:v>
                </c:pt>
                <c:pt idx="11551">
                  <c:v>0.14000000000000001</c:v>
                </c:pt>
                <c:pt idx="11552">
                  <c:v>0.15</c:v>
                </c:pt>
                <c:pt idx="11553">
                  <c:v>0.15</c:v>
                </c:pt>
                <c:pt idx="11554">
                  <c:v>0.14000000000000001</c:v>
                </c:pt>
                <c:pt idx="11555">
                  <c:v>0.14000000000000001</c:v>
                </c:pt>
                <c:pt idx="11556">
                  <c:v>0.14000000000000001</c:v>
                </c:pt>
                <c:pt idx="11557">
                  <c:v>0.14000000000000001</c:v>
                </c:pt>
                <c:pt idx="11558">
                  <c:v>0.13</c:v>
                </c:pt>
                <c:pt idx="11559">
                  <c:v>0.14000000000000001</c:v>
                </c:pt>
                <c:pt idx="11560">
                  <c:v>0.13</c:v>
                </c:pt>
                <c:pt idx="11561">
                  <c:v>0.13</c:v>
                </c:pt>
                <c:pt idx="11562">
                  <c:v>0.13</c:v>
                </c:pt>
                <c:pt idx="11563">
                  <c:v>0.13</c:v>
                </c:pt>
                <c:pt idx="11564">
                  <c:v>0.13</c:v>
                </c:pt>
                <c:pt idx="11565">
                  <c:v>0.13</c:v>
                </c:pt>
                <c:pt idx="11566">
                  <c:v>0.13</c:v>
                </c:pt>
                <c:pt idx="11567">
                  <c:v>0.13</c:v>
                </c:pt>
                <c:pt idx="11568">
                  <c:v>0.13</c:v>
                </c:pt>
                <c:pt idx="11569">
                  <c:v>0.13</c:v>
                </c:pt>
                <c:pt idx="11570">
                  <c:v>0.13</c:v>
                </c:pt>
                <c:pt idx="11571">
                  <c:v>0.13</c:v>
                </c:pt>
                <c:pt idx="11572">
                  <c:v>0.13</c:v>
                </c:pt>
                <c:pt idx="11573">
                  <c:v>0.13</c:v>
                </c:pt>
                <c:pt idx="11574">
                  <c:v>0.13</c:v>
                </c:pt>
                <c:pt idx="11575">
                  <c:v>0.13</c:v>
                </c:pt>
                <c:pt idx="11576">
                  <c:v>0.14000000000000001</c:v>
                </c:pt>
                <c:pt idx="11577">
                  <c:v>0.12</c:v>
                </c:pt>
                <c:pt idx="11578">
                  <c:v>0.13</c:v>
                </c:pt>
                <c:pt idx="11579">
                  <c:v>0.13</c:v>
                </c:pt>
                <c:pt idx="11580">
                  <c:v>0.13</c:v>
                </c:pt>
                <c:pt idx="11581">
                  <c:v>0.13</c:v>
                </c:pt>
                <c:pt idx="11582">
                  <c:v>0.13</c:v>
                </c:pt>
                <c:pt idx="11583">
                  <c:v>0.12</c:v>
                </c:pt>
                <c:pt idx="11584">
                  <c:v>0.13</c:v>
                </c:pt>
                <c:pt idx="11585">
                  <c:v>0.13</c:v>
                </c:pt>
                <c:pt idx="11586">
                  <c:v>0.13</c:v>
                </c:pt>
                <c:pt idx="11587">
                  <c:v>0.13</c:v>
                </c:pt>
                <c:pt idx="11588">
                  <c:v>0.14000000000000001</c:v>
                </c:pt>
                <c:pt idx="11589">
                  <c:v>0.14000000000000001</c:v>
                </c:pt>
                <c:pt idx="11590">
                  <c:v>0.14000000000000001</c:v>
                </c:pt>
                <c:pt idx="11591">
                  <c:v>0.14000000000000001</c:v>
                </c:pt>
                <c:pt idx="11592">
                  <c:v>0.13</c:v>
                </c:pt>
                <c:pt idx="11593">
                  <c:v>0.13</c:v>
                </c:pt>
                <c:pt idx="11594">
                  <c:v>0.13</c:v>
                </c:pt>
                <c:pt idx="11595">
                  <c:v>0.13</c:v>
                </c:pt>
                <c:pt idx="11596">
                  <c:v>0.13</c:v>
                </c:pt>
                <c:pt idx="11597">
                  <c:v>0.14000000000000001</c:v>
                </c:pt>
                <c:pt idx="11598">
                  <c:v>0.14000000000000001</c:v>
                </c:pt>
                <c:pt idx="11599">
                  <c:v>0.15</c:v>
                </c:pt>
                <c:pt idx="11600">
                  <c:v>0.14000000000000001</c:v>
                </c:pt>
                <c:pt idx="11601">
                  <c:v>0.14000000000000001</c:v>
                </c:pt>
                <c:pt idx="11602">
                  <c:v>0.14000000000000001</c:v>
                </c:pt>
                <c:pt idx="11603">
                  <c:v>0.13</c:v>
                </c:pt>
                <c:pt idx="11604">
                  <c:v>0.14000000000000001</c:v>
                </c:pt>
                <c:pt idx="11605">
                  <c:v>0.14000000000000001</c:v>
                </c:pt>
                <c:pt idx="11606">
                  <c:v>0.14000000000000001</c:v>
                </c:pt>
                <c:pt idx="11607">
                  <c:v>0.13</c:v>
                </c:pt>
                <c:pt idx="11608">
                  <c:v>0.13</c:v>
                </c:pt>
                <c:pt idx="11609">
                  <c:v>0.14000000000000001</c:v>
                </c:pt>
                <c:pt idx="11610">
                  <c:v>0.14000000000000001</c:v>
                </c:pt>
                <c:pt idx="11611">
                  <c:v>0.14000000000000001</c:v>
                </c:pt>
                <c:pt idx="11612">
                  <c:v>0.14000000000000001</c:v>
                </c:pt>
                <c:pt idx="11613">
                  <c:v>0.14000000000000001</c:v>
                </c:pt>
                <c:pt idx="11614">
                  <c:v>0.13</c:v>
                </c:pt>
                <c:pt idx="11615">
                  <c:v>0.13</c:v>
                </c:pt>
                <c:pt idx="11616">
                  <c:v>0.13</c:v>
                </c:pt>
                <c:pt idx="11617">
                  <c:v>0.13</c:v>
                </c:pt>
                <c:pt idx="11618">
                  <c:v>0.13</c:v>
                </c:pt>
                <c:pt idx="11619">
                  <c:v>0.14000000000000001</c:v>
                </c:pt>
                <c:pt idx="11620">
                  <c:v>0.13</c:v>
                </c:pt>
                <c:pt idx="11621">
                  <c:v>0.13</c:v>
                </c:pt>
                <c:pt idx="11622">
                  <c:v>0.13</c:v>
                </c:pt>
                <c:pt idx="11623">
                  <c:v>0.14000000000000001</c:v>
                </c:pt>
                <c:pt idx="11624">
                  <c:v>0.14000000000000001</c:v>
                </c:pt>
                <c:pt idx="11625">
                  <c:v>0.14000000000000001</c:v>
                </c:pt>
                <c:pt idx="11626">
                  <c:v>0.14000000000000001</c:v>
                </c:pt>
                <c:pt idx="11627">
                  <c:v>0.14000000000000001</c:v>
                </c:pt>
                <c:pt idx="11628">
                  <c:v>0.14000000000000001</c:v>
                </c:pt>
                <c:pt idx="11629">
                  <c:v>0.14000000000000001</c:v>
                </c:pt>
                <c:pt idx="11630">
                  <c:v>0.14000000000000001</c:v>
                </c:pt>
                <c:pt idx="11631">
                  <c:v>0.14000000000000001</c:v>
                </c:pt>
                <c:pt idx="11632">
                  <c:v>0.14000000000000001</c:v>
                </c:pt>
                <c:pt idx="11633">
                  <c:v>0.14000000000000001</c:v>
                </c:pt>
                <c:pt idx="11634">
                  <c:v>0.13</c:v>
                </c:pt>
                <c:pt idx="11635">
                  <c:v>0.13</c:v>
                </c:pt>
                <c:pt idx="11636">
                  <c:v>0.14000000000000001</c:v>
                </c:pt>
                <c:pt idx="11637">
                  <c:v>0.15</c:v>
                </c:pt>
                <c:pt idx="11638">
                  <c:v>0.15</c:v>
                </c:pt>
                <c:pt idx="11639">
                  <c:v>0.15</c:v>
                </c:pt>
                <c:pt idx="11640">
                  <c:v>0.15</c:v>
                </c:pt>
                <c:pt idx="11641">
                  <c:v>0.15</c:v>
                </c:pt>
                <c:pt idx="11642">
                  <c:v>0.15</c:v>
                </c:pt>
                <c:pt idx="11643">
                  <c:v>0.15</c:v>
                </c:pt>
                <c:pt idx="11644">
                  <c:v>0.15</c:v>
                </c:pt>
                <c:pt idx="11645">
                  <c:v>0.15</c:v>
                </c:pt>
                <c:pt idx="11646">
                  <c:v>0.15</c:v>
                </c:pt>
                <c:pt idx="11647">
                  <c:v>0.15</c:v>
                </c:pt>
                <c:pt idx="11648">
                  <c:v>0.14000000000000001</c:v>
                </c:pt>
                <c:pt idx="11649">
                  <c:v>0.14000000000000001</c:v>
                </c:pt>
                <c:pt idx="11650">
                  <c:v>0.14000000000000001</c:v>
                </c:pt>
                <c:pt idx="11651">
                  <c:v>0.14000000000000001</c:v>
                </c:pt>
                <c:pt idx="11652">
                  <c:v>0.15</c:v>
                </c:pt>
                <c:pt idx="11653">
                  <c:v>0.14000000000000001</c:v>
                </c:pt>
                <c:pt idx="11654">
                  <c:v>0.14000000000000001</c:v>
                </c:pt>
                <c:pt idx="11655">
                  <c:v>0.14000000000000001</c:v>
                </c:pt>
                <c:pt idx="11656">
                  <c:v>0.15</c:v>
                </c:pt>
                <c:pt idx="11657">
                  <c:v>0.15</c:v>
                </c:pt>
                <c:pt idx="11658">
                  <c:v>0.15</c:v>
                </c:pt>
                <c:pt idx="11659">
                  <c:v>0.15</c:v>
                </c:pt>
                <c:pt idx="11660">
                  <c:v>0.15</c:v>
                </c:pt>
                <c:pt idx="11661">
                  <c:v>0.15</c:v>
                </c:pt>
                <c:pt idx="11662">
                  <c:v>0.14000000000000001</c:v>
                </c:pt>
                <c:pt idx="11663">
                  <c:v>0.15</c:v>
                </c:pt>
                <c:pt idx="11664">
                  <c:v>0.15</c:v>
                </c:pt>
                <c:pt idx="11665">
                  <c:v>0.14000000000000001</c:v>
                </c:pt>
                <c:pt idx="11666">
                  <c:v>0.14000000000000001</c:v>
                </c:pt>
                <c:pt idx="11667">
                  <c:v>0.14000000000000001</c:v>
                </c:pt>
                <c:pt idx="11668">
                  <c:v>0.14000000000000001</c:v>
                </c:pt>
                <c:pt idx="11669">
                  <c:v>0.14000000000000001</c:v>
                </c:pt>
                <c:pt idx="11670">
                  <c:v>0.15</c:v>
                </c:pt>
                <c:pt idx="11671">
                  <c:v>0.15</c:v>
                </c:pt>
                <c:pt idx="11672">
                  <c:v>0.16</c:v>
                </c:pt>
                <c:pt idx="11673">
                  <c:v>0.16</c:v>
                </c:pt>
                <c:pt idx="11674">
                  <c:v>0.15</c:v>
                </c:pt>
                <c:pt idx="11675">
                  <c:v>0.16</c:v>
                </c:pt>
                <c:pt idx="11676">
                  <c:v>0.16</c:v>
                </c:pt>
                <c:pt idx="11677">
                  <c:v>0.15</c:v>
                </c:pt>
                <c:pt idx="11678">
                  <c:v>0.15</c:v>
                </c:pt>
                <c:pt idx="11679">
                  <c:v>0.15</c:v>
                </c:pt>
                <c:pt idx="11680">
                  <c:v>0.16</c:v>
                </c:pt>
                <c:pt idx="11681">
                  <c:v>0.15</c:v>
                </c:pt>
                <c:pt idx="11682">
                  <c:v>0.15</c:v>
                </c:pt>
                <c:pt idx="11683">
                  <c:v>0.15</c:v>
                </c:pt>
                <c:pt idx="11684">
                  <c:v>0.15</c:v>
                </c:pt>
                <c:pt idx="11685">
                  <c:v>0.16</c:v>
                </c:pt>
                <c:pt idx="11686">
                  <c:v>0.15</c:v>
                </c:pt>
                <c:pt idx="11687">
                  <c:v>0.15</c:v>
                </c:pt>
                <c:pt idx="11688">
                  <c:v>0.15</c:v>
                </c:pt>
                <c:pt idx="11689">
                  <c:v>0.15</c:v>
                </c:pt>
                <c:pt idx="11690">
                  <c:v>0.15</c:v>
                </c:pt>
                <c:pt idx="11691">
                  <c:v>0.16</c:v>
                </c:pt>
                <c:pt idx="11692">
                  <c:v>0.15</c:v>
                </c:pt>
                <c:pt idx="11693">
                  <c:v>0.15</c:v>
                </c:pt>
                <c:pt idx="11694">
                  <c:v>0.14000000000000001</c:v>
                </c:pt>
                <c:pt idx="11695">
                  <c:v>0.15</c:v>
                </c:pt>
                <c:pt idx="11696">
                  <c:v>0.15</c:v>
                </c:pt>
                <c:pt idx="11697">
                  <c:v>0.15</c:v>
                </c:pt>
                <c:pt idx="11698">
                  <c:v>0.14000000000000001</c:v>
                </c:pt>
                <c:pt idx="11699">
                  <c:v>0.14000000000000001</c:v>
                </c:pt>
                <c:pt idx="11700">
                  <c:v>0.14000000000000001</c:v>
                </c:pt>
                <c:pt idx="11701">
                  <c:v>0.14000000000000001</c:v>
                </c:pt>
                <c:pt idx="11702">
                  <c:v>0.14000000000000001</c:v>
                </c:pt>
                <c:pt idx="11703">
                  <c:v>0.16</c:v>
                </c:pt>
                <c:pt idx="11704">
                  <c:v>0.15</c:v>
                </c:pt>
                <c:pt idx="11705">
                  <c:v>0.15</c:v>
                </c:pt>
                <c:pt idx="11706">
                  <c:v>0.16</c:v>
                </c:pt>
                <c:pt idx="11707">
                  <c:v>0.16</c:v>
                </c:pt>
                <c:pt idx="11708">
                  <c:v>0.15</c:v>
                </c:pt>
                <c:pt idx="11709">
                  <c:v>0.14000000000000001</c:v>
                </c:pt>
                <c:pt idx="11710">
                  <c:v>0.14000000000000001</c:v>
                </c:pt>
                <c:pt idx="11711">
                  <c:v>0.15</c:v>
                </c:pt>
                <c:pt idx="11712">
                  <c:v>0.14000000000000001</c:v>
                </c:pt>
                <c:pt idx="11713">
                  <c:v>0.14000000000000001</c:v>
                </c:pt>
                <c:pt idx="11714">
                  <c:v>0.14000000000000001</c:v>
                </c:pt>
                <c:pt idx="11715">
                  <c:v>0.15</c:v>
                </c:pt>
                <c:pt idx="11716">
                  <c:v>0.14000000000000001</c:v>
                </c:pt>
                <c:pt idx="11717">
                  <c:v>0.14000000000000001</c:v>
                </c:pt>
                <c:pt idx="11718">
                  <c:v>0.14000000000000001</c:v>
                </c:pt>
                <c:pt idx="11719">
                  <c:v>0.15</c:v>
                </c:pt>
                <c:pt idx="11720">
                  <c:v>0.15</c:v>
                </c:pt>
                <c:pt idx="11721">
                  <c:v>0.15</c:v>
                </c:pt>
                <c:pt idx="11722">
                  <c:v>0.15</c:v>
                </c:pt>
                <c:pt idx="11723">
                  <c:v>0.15</c:v>
                </c:pt>
                <c:pt idx="11724">
                  <c:v>0.15</c:v>
                </c:pt>
                <c:pt idx="11725">
                  <c:v>0.14000000000000001</c:v>
                </c:pt>
                <c:pt idx="11726">
                  <c:v>0.15</c:v>
                </c:pt>
                <c:pt idx="11727">
                  <c:v>0.15</c:v>
                </c:pt>
                <c:pt idx="11728">
                  <c:v>0.15</c:v>
                </c:pt>
                <c:pt idx="11729">
                  <c:v>0.15</c:v>
                </c:pt>
                <c:pt idx="11730">
                  <c:v>0.14000000000000001</c:v>
                </c:pt>
                <c:pt idx="11731">
                  <c:v>0.15</c:v>
                </c:pt>
                <c:pt idx="11732">
                  <c:v>0.14000000000000001</c:v>
                </c:pt>
                <c:pt idx="11733">
                  <c:v>0.14000000000000001</c:v>
                </c:pt>
                <c:pt idx="11734">
                  <c:v>0.15</c:v>
                </c:pt>
                <c:pt idx="11735">
                  <c:v>0.14000000000000001</c:v>
                </c:pt>
                <c:pt idx="11736">
                  <c:v>0.14000000000000001</c:v>
                </c:pt>
                <c:pt idx="11737">
                  <c:v>0.15</c:v>
                </c:pt>
                <c:pt idx="11738">
                  <c:v>0.14000000000000001</c:v>
                </c:pt>
                <c:pt idx="11739">
                  <c:v>0.15</c:v>
                </c:pt>
                <c:pt idx="11740">
                  <c:v>0.15</c:v>
                </c:pt>
                <c:pt idx="11741">
                  <c:v>0.15</c:v>
                </c:pt>
                <c:pt idx="11742">
                  <c:v>0.15</c:v>
                </c:pt>
                <c:pt idx="11743">
                  <c:v>0.15</c:v>
                </c:pt>
                <c:pt idx="11744">
                  <c:v>0.15</c:v>
                </c:pt>
                <c:pt idx="11745">
                  <c:v>0.15</c:v>
                </c:pt>
                <c:pt idx="11746">
                  <c:v>0.15</c:v>
                </c:pt>
                <c:pt idx="11747">
                  <c:v>0.15</c:v>
                </c:pt>
                <c:pt idx="11748">
                  <c:v>0.15</c:v>
                </c:pt>
                <c:pt idx="11749">
                  <c:v>0.15</c:v>
                </c:pt>
                <c:pt idx="11750">
                  <c:v>0.16</c:v>
                </c:pt>
                <c:pt idx="11751">
                  <c:v>0.16</c:v>
                </c:pt>
                <c:pt idx="11752">
                  <c:v>0.15</c:v>
                </c:pt>
                <c:pt idx="11753">
                  <c:v>0.15</c:v>
                </c:pt>
                <c:pt idx="11754">
                  <c:v>0.15</c:v>
                </c:pt>
                <c:pt idx="11755">
                  <c:v>0.15</c:v>
                </c:pt>
                <c:pt idx="11756">
                  <c:v>0.15</c:v>
                </c:pt>
                <c:pt idx="11757">
                  <c:v>0.15</c:v>
                </c:pt>
                <c:pt idx="11758">
                  <c:v>0.16</c:v>
                </c:pt>
                <c:pt idx="11759">
                  <c:v>0.15</c:v>
                </c:pt>
                <c:pt idx="11760">
                  <c:v>0.15</c:v>
                </c:pt>
                <c:pt idx="11761">
                  <c:v>0.14000000000000001</c:v>
                </c:pt>
                <c:pt idx="11762">
                  <c:v>0.14000000000000001</c:v>
                </c:pt>
                <c:pt idx="11763">
                  <c:v>0.14000000000000001</c:v>
                </c:pt>
                <c:pt idx="11764">
                  <c:v>0.14000000000000001</c:v>
                </c:pt>
                <c:pt idx="11765">
                  <c:v>0.14000000000000001</c:v>
                </c:pt>
                <c:pt idx="11766">
                  <c:v>0.15</c:v>
                </c:pt>
                <c:pt idx="11767">
                  <c:v>0.15</c:v>
                </c:pt>
                <c:pt idx="11768">
                  <c:v>0.15</c:v>
                </c:pt>
                <c:pt idx="11769">
                  <c:v>0.15</c:v>
                </c:pt>
                <c:pt idx="11770">
                  <c:v>0.16</c:v>
                </c:pt>
                <c:pt idx="11771">
                  <c:v>0.16</c:v>
                </c:pt>
                <c:pt idx="11772">
                  <c:v>0.16</c:v>
                </c:pt>
                <c:pt idx="11773">
                  <c:v>0.16</c:v>
                </c:pt>
                <c:pt idx="11774">
                  <c:v>0.16</c:v>
                </c:pt>
                <c:pt idx="11775">
                  <c:v>0.16</c:v>
                </c:pt>
                <c:pt idx="11776">
                  <c:v>0.16</c:v>
                </c:pt>
                <c:pt idx="11777">
                  <c:v>0.16</c:v>
                </c:pt>
                <c:pt idx="11778">
                  <c:v>0.16</c:v>
                </c:pt>
                <c:pt idx="11779">
                  <c:v>0.16</c:v>
                </c:pt>
                <c:pt idx="11780">
                  <c:v>0.16</c:v>
                </c:pt>
                <c:pt idx="11781">
                  <c:v>0.16</c:v>
                </c:pt>
                <c:pt idx="11782">
                  <c:v>0.16</c:v>
                </c:pt>
                <c:pt idx="11783">
                  <c:v>0.17</c:v>
                </c:pt>
                <c:pt idx="11784">
                  <c:v>0.16</c:v>
                </c:pt>
                <c:pt idx="11785">
                  <c:v>0.16</c:v>
                </c:pt>
                <c:pt idx="11786">
                  <c:v>0.15</c:v>
                </c:pt>
                <c:pt idx="11787">
                  <c:v>0.15</c:v>
                </c:pt>
                <c:pt idx="11788">
                  <c:v>0.15</c:v>
                </c:pt>
                <c:pt idx="11789">
                  <c:v>0.16</c:v>
                </c:pt>
                <c:pt idx="11790">
                  <c:v>0.16</c:v>
                </c:pt>
                <c:pt idx="11791">
                  <c:v>0.15</c:v>
                </c:pt>
                <c:pt idx="11792">
                  <c:v>0.15</c:v>
                </c:pt>
                <c:pt idx="11793">
                  <c:v>0.15</c:v>
                </c:pt>
                <c:pt idx="11794">
                  <c:v>0.15</c:v>
                </c:pt>
                <c:pt idx="11795">
                  <c:v>0.16</c:v>
                </c:pt>
                <c:pt idx="11796">
                  <c:v>0.16</c:v>
                </c:pt>
                <c:pt idx="11797">
                  <c:v>0.16</c:v>
                </c:pt>
                <c:pt idx="11798">
                  <c:v>0.16</c:v>
                </c:pt>
                <c:pt idx="11799">
                  <c:v>0.16</c:v>
                </c:pt>
                <c:pt idx="11800">
                  <c:v>0.16</c:v>
                </c:pt>
                <c:pt idx="11801">
                  <c:v>0.16</c:v>
                </c:pt>
                <c:pt idx="11802">
                  <c:v>0.15</c:v>
                </c:pt>
                <c:pt idx="11803">
                  <c:v>0.16</c:v>
                </c:pt>
                <c:pt idx="11804">
                  <c:v>0.15</c:v>
                </c:pt>
                <c:pt idx="11805">
                  <c:v>0.15</c:v>
                </c:pt>
                <c:pt idx="11806">
                  <c:v>0.15</c:v>
                </c:pt>
                <c:pt idx="11807">
                  <c:v>0.15</c:v>
                </c:pt>
                <c:pt idx="11808">
                  <c:v>0.16</c:v>
                </c:pt>
                <c:pt idx="11809">
                  <c:v>0.16</c:v>
                </c:pt>
                <c:pt idx="11810">
                  <c:v>0.14000000000000001</c:v>
                </c:pt>
                <c:pt idx="11811">
                  <c:v>0.14000000000000001</c:v>
                </c:pt>
                <c:pt idx="11812">
                  <c:v>0.15</c:v>
                </c:pt>
                <c:pt idx="11813">
                  <c:v>0.14000000000000001</c:v>
                </c:pt>
                <c:pt idx="11814">
                  <c:v>0.14000000000000001</c:v>
                </c:pt>
                <c:pt idx="11815">
                  <c:v>0.14000000000000001</c:v>
                </c:pt>
                <c:pt idx="11816">
                  <c:v>0.15</c:v>
                </c:pt>
                <c:pt idx="11817">
                  <c:v>0.15</c:v>
                </c:pt>
                <c:pt idx="11818">
                  <c:v>0.16</c:v>
                </c:pt>
                <c:pt idx="11819">
                  <c:v>0.15</c:v>
                </c:pt>
                <c:pt idx="11820">
                  <c:v>0.15</c:v>
                </c:pt>
                <c:pt idx="11821">
                  <c:v>0.15</c:v>
                </c:pt>
                <c:pt idx="11822">
                  <c:v>0.15</c:v>
                </c:pt>
                <c:pt idx="11823">
                  <c:v>0.14000000000000001</c:v>
                </c:pt>
                <c:pt idx="11824">
                  <c:v>0.15</c:v>
                </c:pt>
                <c:pt idx="11825">
                  <c:v>0.15</c:v>
                </c:pt>
                <c:pt idx="11826">
                  <c:v>0.15</c:v>
                </c:pt>
                <c:pt idx="11827">
                  <c:v>0.15</c:v>
                </c:pt>
                <c:pt idx="11828">
                  <c:v>0.15</c:v>
                </c:pt>
                <c:pt idx="11829">
                  <c:v>0.15</c:v>
                </c:pt>
                <c:pt idx="11830">
                  <c:v>0.16</c:v>
                </c:pt>
                <c:pt idx="11831">
                  <c:v>0.16</c:v>
                </c:pt>
                <c:pt idx="11832">
                  <c:v>0.16</c:v>
                </c:pt>
                <c:pt idx="11833">
                  <c:v>0.16</c:v>
                </c:pt>
                <c:pt idx="11834">
                  <c:v>0.16</c:v>
                </c:pt>
                <c:pt idx="11835">
                  <c:v>0.16</c:v>
                </c:pt>
                <c:pt idx="11836">
                  <c:v>0.16</c:v>
                </c:pt>
                <c:pt idx="11837">
                  <c:v>0.16</c:v>
                </c:pt>
                <c:pt idx="11838">
                  <c:v>0.15</c:v>
                </c:pt>
                <c:pt idx="11839">
                  <c:v>0.16</c:v>
                </c:pt>
                <c:pt idx="11840">
                  <c:v>0.16</c:v>
                </c:pt>
                <c:pt idx="11841">
                  <c:v>0.16</c:v>
                </c:pt>
                <c:pt idx="11842">
                  <c:v>0.16</c:v>
                </c:pt>
                <c:pt idx="11843">
                  <c:v>0.16</c:v>
                </c:pt>
                <c:pt idx="11844">
                  <c:v>0.16</c:v>
                </c:pt>
                <c:pt idx="11845">
                  <c:v>0.16</c:v>
                </c:pt>
                <c:pt idx="11846">
                  <c:v>0.16</c:v>
                </c:pt>
                <c:pt idx="11847">
                  <c:v>0.16</c:v>
                </c:pt>
                <c:pt idx="11848">
                  <c:v>0.16</c:v>
                </c:pt>
                <c:pt idx="11849">
                  <c:v>0.16</c:v>
                </c:pt>
                <c:pt idx="11850">
                  <c:v>0.16</c:v>
                </c:pt>
                <c:pt idx="11851">
                  <c:v>0.16</c:v>
                </c:pt>
                <c:pt idx="11852">
                  <c:v>0.16</c:v>
                </c:pt>
                <c:pt idx="11853">
                  <c:v>0.15</c:v>
                </c:pt>
                <c:pt idx="11854">
                  <c:v>0.16</c:v>
                </c:pt>
                <c:pt idx="11855">
                  <c:v>0.15</c:v>
                </c:pt>
                <c:pt idx="11856">
                  <c:v>0.15</c:v>
                </c:pt>
                <c:pt idx="11857">
                  <c:v>0.15</c:v>
                </c:pt>
                <c:pt idx="11858">
                  <c:v>0.15</c:v>
                </c:pt>
                <c:pt idx="11859">
                  <c:v>0.14000000000000001</c:v>
                </c:pt>
                <c:pt idx="11860">
                  <c:v>0.14000000000000001</c:v>
                </c:pt>
                <c:pt idx="11861">
                  <c:v>0.15</c:v>
                </c:pt>
                <c:pt idx="11862">
                  <c:v>0.14000000000000001</c:v>
                </c:pt>
                <c:pt idx="11863">
                  <c:v>0.15</c:v>
                </c:pt>
                <c:pt idx="11864">
                  <c:v>0.15</c:v>
                </c:pt>
                <c:pt idx="11865">
                  <c:v>0.15</c:v>
                </c:pt>
                <c:pt idx="11866">
                  <c:v>0.15</c:v>
                </c:pt>
                <c:pt idx="11867">
                  <c:v>0.15</c:v>
                </c:pt>
                <c:pt idx="11868">
                  <c:v>0.15</c:v>
                </c:pt>
                <c:pt idx="11869">
                  <c:v>0.15</c:v>
                </c:pt>
                <c:pt idx="11870">
                  <c:v>0.15</c:v>
                </c:pt>
                <c:pt idx="11871">
                  <c:v>0.14000000000000001</c:v>
                </c:pt>
                <c:pt idx="11872">
                  <c:v>0.15</c:v>
                </c:pt>
                <c:pt idx="11873">
                  <c:v>0.15</c:v>
                </c:pt>
                <c:pt idx="11874">
                  <c:v>0.15</c:v>
                </c:pt>
                <c:pt idx="11875">
                  <c:v>0.16</c:v>
                </c:pt>
                <c:pt idx="11876">
                  <c:v>0.16</c:v>
                </c:pt>
                <c:pt idx="11877">
                  <c:v>0.16</c:v>
                </c:pt>
                <c:pt idx="11878">
                  <c:v>0.16</c:v>
                </c:pt>
                <c:pt idx="11879">
                  <c:v>0.16</c:v>
                </c:pt>
                <c:pt idx="11880">
                  <c:v>0.16</c:v>
                </c:pt>
                <c:pt idx="11881">
                  <c:v>0.17</c:v>
                </c:pt>
                <c:pt idx="11882">
                  <c:v>0.17</c:v>
                </c:pt>
                <c:pt idx="11883">
                  <c:v>0.17</c:v>
                </c:pt>
                <c:pt idx="11884">
                  <c:v>0.17</c:v>
                </c:pt>
                <c:pt idx="11885">
                  <c:v>0.17</c:v>
                </c:pt>
                <c:pt idx="11886">
                  <c:v>0.17</c:v>
                </c:pt>
                <c:pt idx="11887">
                  <c:v>0.17</c:v>
                </c:pt>
                <c:pt idx="11888">
                  <c:v>0.17</c:v>
                </c:pt>
                <c:pt idx="11889">
                  <c:v>0.17</c:v>
                </c:pt>
                <c:pt idx="11890">
                  <c:v>0.17</c:v>
                </c:pt>
                <c:pt idx="11891">
                  <c:v>0.18</c:v>
                </c:pt>
                <c:pt idx="11892">
                  <c:v>0.17</c:v>
                </c:pt>
                <c:pt idx="11893">
                  <c:v>0.17</c:v>
                </c:pt>
                <c:pt idx="11894">
                  <c:v>0.16</c:v>
                </c:pt>
                <c:pt idx="11895">
                  <c:v>0.16</c:v>
                </c:pt>
                <c:pt idx="11896">
                  <c:v>0.16</c:v>
                </c:pt>
                <c:pt idx="11897">
                  <c:v>0.17</c:v>
                </c:pt>
                <c:pt idx="11898">
                  <c:v>0.18</c:v>
                </c:pt>
                <c:pt idx="11899">
                  <c:v>0.18</c:v>
                </c:pt>
                <c:pt idx="11900">
                  <c:v>0.17</c:v>
                </c:pt>
                <c:pt idx="11901">
                  <c:v>0.17</c:v>
                </c:pt>
                <c:pt idx="11902">
                  <c:v>0.17</c:v>
                </c:pt>
                <c:pt idx="11903">
                  <c:v>0.17</c:v>
                </c:pt>
                <c:pt idx="11904">
                  <c:v>0.16</c:v>
                </c:pt>
                <c:pt idx="11905">
                  <c:v>0.17</c:v>
                </c:pt>
                <c:pt idx="11906">
                  <c:v>0.17</c:v>
                </c:pt>
                <c:pt idx="11907">
                  <c:v>0.17</c:v>
                </c:pt>
                <c:pt idx="11908">
                  <c:v>0.16</c:v>
                </c:pt>
                <c:pt idx="11909">
                  <c:v>0.16</c:v>
                </c:pt>
                <c:pt idx="11910">
                  <c:v>0.16</c:v>
                </c:pt>
                <c:pt idx="11911">
                  <c:v>0.17</c:v>
                </c:pt>
                <c:pt idx="11912">
                  <c:v>0.16</c:v>
                </c:pt>
                <c:pt idx="11913">
                  <c:v>0.15</c:v>
                </c:pt>
                <c:pt idx="11914">
                  <c:v>0.15</c:v>
                </c:pt>
                <c:pt idx="11915">
                  <c:v>0.15</c:v>
                </c:pt>
                <c:pt idx="11916">
                  <c:v>0.15</c:v>
                </c:pt>
                <c:pt idx="11917">
                  <c:v>0.16</c:v>
                </c:pt>
                <c:pt idx="11918">
                  <c:v>0.17</c:v>
                </c:pt>
                <c:pt idx="11919">
                  <c:v>0.17</c:v>
                </c:pt>
                <c:pt idx="11920">
                  <c:v>0.18</c:v>
                </c:pt>
                <c:pt idx="11921">
                  <c:v>0.18</c:v>
                </c:pt>
                <c:pt idx="11922">
                  <c:v>0.18</c:v>
                </c:pt>
                <c:pt idx="11923">
                  <c:v>0.18</c:v>
                </c:pt>
                <c:pt idx="11924">
                  <c:v>0.17</c:v>
                </c:pt>
                <c:pt idx="11925">
                  <c:v>0.17</c:v>
                </c:pt>
                <c:pt idx="11926">
                  <c:v>0.17</c:v>
                </c:pt>
                <c:pt idx="11927">
                  <c:v>0.17</c:v>
                </c:pt>
                <c:pt idx="11928">
                  <c:v>0.17</c:v>
                </c:pt>
                <c:pt idx="11929">
                  <c:v>0.17</c:v>
                </c:pt>
                <c:pt idx="11930">
                  <c:v>0.16</c:v>
                </c:pt>
                <c:pt idx="11931">
                  <c:v>0.16</c:v>
                </c:pt>
                <c:pt idx="11932">
                  <c:v>0.17</c:v>
                </c:pt>
                <c:pt idx="11933">
                  <c:v>0.16</c:v>
                </c:pt>
                <c:pt idx="11934">
                  <c:v>0.16</c:v>
                </c:pt>
                <c:pt idx="11935">
                  <c:v>0.15</c:v>
                </c:pt>
                <c:pt idx="11936">
                  <c:v>0.16</c:v>
                </c:pt>
                <c:pt idx="11937">
                  <c:v>0.15</c:v>
                </c:pt>
                <c:pt idx="11938">
                  <c:v>0.15</c:v>
                </c:pt>
                <c:pt idx="11939">
                  <c:v>0.16</c:v>
                </c:pt>
                <c:pt idx="11940">
                  <c:v>0.17</c:v>
                </c:pt>
                <c:pt idx="11941">
                  <c:v>0.17</c:v>
                </c:pt>
                <c:pt idx="11942">
                  <c:v>0.16</c:v>
                </c:pt>
                <c:pt idx="11943">
                  <c:v>0.16</c:v>
                </c:pt>
                <c:pt idx="11944">
                  <c:v>0.17</c:v>
                </c:pt>
                <c:pt idx="11945">
                  <c:v>0.17</c:v>
                </c:pt>
                <c:pt idx="11946">
                  <c:v>0.17</c:v>
                </c:pt>
                <c:pt idx="11947">
                  <c:v>0.16</c:v>
                </c:pt>
                <c:pt idx="11948">
                  <c:v>0.16</c:v>
                </c:pt>
                <c:pt idx="11949">
                  <c:v>0.16</c:v>
                </c:pt>
                <c:pt idx="11950">
                  <c:v>0.16</c:v>
                </c:pt>
                <c:pt idx="11951">
                  <c:v>0.16</c:v>
                </c:pt>
                <c:pt idx="11952">
                  <c:v>0.17</c:v>
                </c:pt>
                <c:pt idx="11953">
                  <c:v>0.16</c:v>
                </c:pt>
                <c:pt idx="11954">
                  <c:v>0.16</c:v>
                </c:pt>
                <c:pt idx="11955">
                  <c:v>0.15</c:v>
                </c:pt>
                <c:pt idx="11956">
                  <c:v>0.16</c:v>
                </c:pt>
                <c:pt idx="11957">
                  <c:v>0.16</c:v>
                </c:pt>
                <c:pt idx="11958">
                  <c:v>0.16</c:v>
                </c:pt>
                <c:pt idx="11959">
                  <c:v>0.16</c:v>
                </c:pt>
                <c:pt idx="11960">
                  <c:v>0.16</c:v>
                </c:pt>
                <c:pt idx="11961">
                  <c:v>0.16</c:v>
                </c:pt>
                <c:pt idx="11962">
                  <c:v>0.16</c:v>
                </c:pt>
                <c:pt idx="11963">
                  <c:v>0.17</c:v>
                </c:pt>
                <c:pt idx="11964">
                  <c:v>0.16</c:v>
                </c:pt>
                <c:pt idx="11965">
                  <c:v>0.17</c:v>
                </c:pt>
                <c:pt idx="11966">
                  <c:v>0.17</c:v>
                </c:pt>
                <c:pt idx="11967">
                  <c:v>0.16</c:v>
                </c:pt>
                <c:pt idx="11968">
                  <c:v>0.15</c:v>
                </c:pt>
                <c:pt idx="11969">
                  <c:v>0.15</c:v>
                </c:pt>
                <c:pt idx="11970">
                  <c:v>0.16</c:v>
                </c:pt>
                <c:pt idx="11971">
                  <c:v>0.16</c:v>
                </c:pt>
                <c:pt idx="11972">
                  <c:v>0.16</c:v>
                </c:pt>
                <c:pt idx="11973">
                  <c:v>0.15</c:v>
                </c:pt>
                <c:pt idx="11974">
                  <c:v>0.16</c:v>
                </c:pt>
                <c:pt idx="11975">
                  <c:v>0.16</c:v>
                </c:pt>
                <c:pt idx="11976">
                  <c:v>0.17</c:v>
                </c:pt>
                <c:pt idx="11977">
                  <c:v>0.18</c:v>
                </c:pt>
                <c:pt idx="11978">
                  <c:v>0.17</c:v>
                </c:pt>
                <c:pt idx="11979">
                  <c:v>0.18</c:v>
                </c:pt>
                <c:pt idx="11980">
                  <c:v>0.18</c:v>
                </c:pt>
                <c:pt idx="11981">
                  <c:v>0.17</c:v>
                </c:pt>
                <c:pt idx="11982">
                  <c:v>0.17</c:v>
                </c:pt>
                <c:pt idx="11983">
                  <c:v>0.17</c:v>
                </c:pt>
                <c:pt idx="11984">
                  <c:v>0.17</c:v>
                </c:pt>
                <c:pt idx="11985">
                  <c:v>0.17</c:v>
                </c:pt>
                <c:pt idx="11986">
                  <c:v>0.17</c:v>
                </c:pt>
                <c:pt idx="11987">
                  <c:v>0.17</c:v>
                </c:pt>
                <c:pt idx="11988">
                  <c:v>0.18</c:v>
                </c:pt>
                <c:pt idx="11989">
                  <c:v>0.17</c:v>
                </c:pt>
                <c:pt idx="11990">
                  <c:v>0.17</c:v>
                </c:pt>
                <c:pt idx="11991">
                  <c:v>0.17</c:v>
                </c:pt>
                <c:pt idx="11992">
                  <c:v>0.17</c:v>
                </c:pt>
                <c:pt idx="11993">
                  <c:v>0.17</c:v>
                </c:pt>
                <c:pt idx="11994">
                  <c:v>0.16</c:v>
                </c:pt>
                <c:pt idx="11995">
                  <c:v>0.17</c:v>
                </c:pt>
                <c:pt idx="11996">
                  <c:v>0.17</c:v>
                </c:pt>
                <c:pt idx="11997">
                  <c:v>0.16</c:v>
                </c:pt>
                <c:pt idx="11998">
                  <c:v>0.15</c:v>
                </c:pt>
                <c:pt idx="11999">
                  <c:v>0.15</c:v>
                </c:pt>
                <c:pt idx="12000">
                  <c:v>0.16</c:v>
                </c:pt>
                <c:pt idx="12001">
                  <c:v>0.17</c:v>
                </c:pt>
                <c:pt idx="12002">
                  <c:v>0.17</c:v>
                </c:pt>
                <c:pt idx="12003">
                  <c:v>0.18</c:v>
                </c:pt>
                <c:pt idx="12004">
                  <c:v>0.18</c:v>
                </c:pt>
                <c:pt idx="12005">
                  <c:v>0.19</c:v>
                </c:pt>
                <c:pt idx="12006">
                  <c:v>0.18</c:v>
                </c:pt>
                <c:pt idx="12007">
                  <c:v>0.17</c:v>
                </c:pt>
                <c:pt idx="12008">
                  <c:v>0.18</c:v>
                </c:pt>
                <c:pt idx="12009">
                  <c:v>0.18</c:v>
                </c:pt>
                <c:pt idx="12010">
                  <c:v>0.18</c:v>
                </c:pt>
                <c:pt idx="12011">
                  <c:v>0.19</c:v>
                </c:pt>
                <c:pt idx="12012">
                  <c:v>0.19</c:v>
                </c:pt>
                <c:pt idx="12013">
                  <c:v>0.19</c:v>
                </c:pt>
                <c:pt idx="12014">
                  <c:v>0.19</c:v>
                </c:pt>
                <c:pt idx="12015">
                  <c:v>0.2</c:v>
                </c:pt>
                <c:pt idx="12016">
                  <c:v>0.19</c:v>
                </c:pt>
                <c:pt idx="12017">
                  <c:v>0.19</c:v>
                </c:pt>
                <c:pt idx="12018">
                  <c:v>0.19</c:v>
                </c:pt>
                <c:pt idx="12019">
                  <c:v>0.19</c:v>
                </c:pt>
                <c:pt idx="12020">
                  <c:v>0.18</c:v>
                </c:pt>
                <c:pt idx="12021">
                  <c:v>0.18</c:v>
                </c:pt>
                <c:pt idx="12022">
                  <c:v>0.18</c:v>
                </c:pt>
                <c:pt idx="12023">
                  <c:v>0.18</c:v>
                </c:pt>
                <c:pt idx="12024">
                  <c:v>0.17</c:v>
                </c:pt>
                <c:pt idx="12025">
                  <c:v>0.18</c:v>
                </c:pt>
                <c:pt idx="12026">
                  <c:v>0.18</c:v>
                </c:pt>
                <c:pt idx="12027">
                  <c:v>0.18</c:v>
                </c:pt>
                <c:pt idx="12028">
                  <c:v>0.17</c:v>
                </c:pt>
                <c:pt idx="12029">
                  <c:v>0.18</c:v>
                </c:pt>
                <c:pt idx="12030">
                  <c:v>0.17</c:v>
                </c:pt>
                <c:pt idx="12031">
                  <c:v>0.17</c:v>
                </c:pt>
                <c:pt idx="12032">
                  <c:v>0.17</c:v>
                </c:pt>
                <c:pt idx="12033">
                  <c:v>0.18</c:v>
                </c:pt>
                <c:pt idx="12034">
                  <c:v>0.18</c:v>
                </c:pt>
                <c:pt idx="12035">
                  <c:v>0.17</c:v>
                </c:pt>
                <c:pt idx="12036">
                  <c:v>0.17</c:v>
                </c:pt>
                <c:pt idx="12037">
                  <c:v>0.18</c:v>
                </c:pt>
                <c:pt idx="12038">
                  <c:v>0.18</c:v>
                </c:pt>
                <c:pt idx="12039">
                  <c:v>0.17</c:v>
                </c:pt>
                <c:pt idx="12040">
                  <c:v>0.17</c:v>
                </c:pt>
                <c:pt idx="12041">
                  <c:v>0.16</c:v>
                </c:pt>
                <c:pt idx="12042">
                  <c:v>0.17</c:v>
                </c:pt>
                <c:pt idx="12043">
                  <c:v>0.16</c:v>
                </c:pt>
                <c:pt idx="12044">
                  <c:v>0.16</c:v>
                </c:pt>
                <c:pt idx="12045">
                  <c:v>0.17</c:v>
                </c:pt>
                <c:pt idx="12046">
                  <c:v>0.18</c:v>
                </c:pt>
                <c:pt idx="12047">
                  <c:v>0.17</c:v>
                </c:pt>
                <c:pt idx="12048">
                  <c:v>0.18</c:v>
                </c:pt>
                <c:pt idx="12049">
                  <c:v>0.17</c:v>
                </c:pt>
                <c:pt idx="12050">
                  <c:v>0.17</c:v>
                </c:pt>
                <c:pt idx="12051">
                  <c:v>0.17</c:v>
                </c:pt>
                <c:pt idx="12052">
                  <c:v>0.18</c:v>
                </c:pt>
                <c:pt idx="12053">
                  <c:v>0.17</c:v>
                </c:pt>
                <c:pt idx="12054">
                  <c:v>0.18</c:v>
                </c:pt>
                <c:pt idx="12055">
                  <c:v>0.18</c:v>
                </c:pt>
                <c:pt idx="12056">
                  <c:v>0.18</c:v>
                </c:pt>
                <c:pt idx="12057">
                  <c:v>0.17</c:v>
                </c:pt>
                <c:pt idx="12058">
                  <c:v>0.17</c:v>
                </c:pt>
                <c:pt idx="12059">
                  <c:v>0.16</c:v>
                </c:pt>
                <c:pt idx="12060">
                  <c:v>0.17</c:v>
                </c:pt>
                <c:pt idx="12061">
                  <c:v>0.17</c:v>
                </c:pt>
                <c:pt idx="12062">
                  <c:v>0.17</c:v>
                </c:pt>
                <c:pt idx="12063">
                  <c:v>0.18</c:v>
                </c:pt>
                <c:pt idx="12064">
                  <c:v>0.19</c:v>
                </c:pt>
                <c:pt idx="12065">
                  <c:v>0.18</c:v>
                </c:pt>
                <c:pt idx="12066">
                  <c:v>0.18</c:v>
                </c:pt>
                <c:pt idx="12067">
                  <c:v>0.18</c:v>
                </c:pt>
                <c:pt idx="12068">
                  <c:v>0.19</c:v>
                </c:pt>
                <c:pt idx="12069">
                  <c:v>0.18</c:v>
                </c:pt>
                <c:pt idx="12070">
                  <c:v>0.19</c:v>
                </c:pt>
                <c:pt idx="12071">
                  <c:v>0.19</c:v>
                </c:pt>
                <c:pt idx="12072">
                  <c:v>0.18</c:v>
                </c:pt>
                <c:pt idx="12073">
                  <c:v>0.18</c:v>
                </c:pt>
                <c:pt idx="12074">
                  <c:v>0.19</c:v>
                </c:pt>
                <c:pt idx="12075">
                  <c:v>0.2</c:v>
                </c:pt>
                <c:pt idx="12076">
                  <c:v>0.19</c:v>
                </c:pt>
                <c:pt idx="12077">
                  <c:v>0.19</c:v>
                </c:pt>
                <c:pt idx="12078">
                  <c:v>0.19</c:v>
                </c:pt>
                <c:pt idx="12079">
                  <c:v>0.19</c:v>
                </c:pt>
                <c:pt idx="12080">
                  <c:v>0.19</c:v>
                </c:pt>
                <c:pt idx="12081">
                  <c:v>0.19</c:v>
                </c:pt>
                <c:pt idx="12082">
                  <c:v>0.19</c:v>
                </c:pt>
                <c:pt idx="12083">
                  <c:v>0.19</c:v>
                </c:pt>
                <c:pt idx="12084">
                  <c:v>0.19</c:v>
                </c:pt>
                <c:pt idx="12085">
                  <c:v>0.19</c:v>
                </c:pt>
                <c:pt idx="12086">
                  <c:v>0.19</c:v>
                </c:pt>
                <c:pt idx="12087">
                  <c:v>0.18</c:v>
                </c:pt>
                <c:pt idx="12088">
                  <c:v>0.18</c:v>
                </c:pt>
                <c:pt idx="12089">
                  <c:v>0.18</c:v>
                </c:pt>
                <c:pt idx="12090">
                  <c:v>0.19</c:v>
                </c:pt>
                <c:pt idx="12091">
                  <c:v>0.18</c:v>
                </c:pt>
                <c:pt idx="12092">
                  <c:v>0.19</c:v>
                </c:pt>
                <c:pt idx="12093">
                  <c:v>0.19</c:v>
                </c:pt>
                <c:pt idx="12094">
                  <c:v>0.19</c:v>
                </c:pt>
                <c:pt idx="12095">
                  <c:v>0.19</c:v>
                </c:pt>
                <c:pt idx="12096">
                  <c:v>0.19</c:v>
                </c:pt>
                <c:pt idx="12097">
                  <c:v>0.19</c:v>
                </c:pt>
                <c:pt idx="12098">
                  <c:v>0.19</c:v>
                </c:pt>
                <c:pt idx="12099">
                  <c:v>0.19</c:v>
                </c:pt>
                <c:pt idx="12100">
                  <c:v>0.19</c:v>
                </c:pt>
                <c:pt idx="12101">
                  <c:v>0.19</c:v>
                </c:pt>
                <c:pt idx="12102">
                  <c:v>0.2</c:v>
                </c:pt>
                <c:pt idx="12103">
                  <c:v>0.2</c:v>
                </c:pt>
                <c:pt idx="12104">
                  <c:v>0.19</c:v>
                </c:pt>
                <c:pt idx="12105">
                  <c:v>0.2</c:v>
                </c:pt>
                <c:pt idx="12106">
                  <c:v>0.19</c:v>
                </c:pt>
                <c:pt idx="12107">
                  <c:v>0.18</c:v>
                </c:pt>
                <c:pt idx="12108">
                  <c:v>0.19</c:v>
                </c:pt>
                <c:pt idx="12109">
                  <c:v>0.18</c:v>
                </c:pt>
                <c:pt idx="12110">
                  <c:v>0.18</c:v>
                </c:pt>
                <c:pt idx="12111">
                  <c:v>0.18</c:v>
                </c:pt>
                <c:pt idx="12112">
                  <c:v>0.17</c:v>
                </c:pt>
                <c:pt idx="12113">
                  <c:v>0.18</c:v>
                </c:pt>
                <c:pt idx="12114">
                  <c:v>0.17</c:v>
                </c:pt>
                <c:pt idx="12115">
                  <c:v>0.17</c:v>
                </c:pt>
                <c:pt idx="12116">
                  <c:v>0.18</c:v>
                </c:pt>
                <c:pt idx="12117">
                  <c:v>0.18</c:v>
                </c:pt>
                <c:pt idx="12118">
                  <c:v>0.19</c:v>
                </c:pt>
                <c:pt idx="12119">
                  <c:v>0.18</c:v>
                </c:pt>
                <c:pt idx="12120">
                  <c:v>0.19</c:v>
                </c:pt>
                <c:pt idx="12121">
                  <c:v>0.19</c:v>
                </c:pt>
                <c:pt idx="12122">
                  <c:v>0.19</c:v>
                </c:pt>
                <c:pt idx="12123">
                  <c:v>0.19</c:v>
                </c:pt>
                <c:pt idx="12124">
                  <c:v>0.19</c:v>
                </c:pt>
                <c:pt idx="12125">
                  <c:v>0.2</c:v>
                </c:pt>
                <c:pt idx="12126">
                  <c:v>0.2</c:v>
                </c:pt>
                <c:pt idx="12127">
                  <c:v>0.2</c:v>
                </c:pt>
                <c:pt idx="12128">
                  <c:v>0.19</c:v>
                </c:pt>
                <c:pt idx="12129">
                  <c:v>0.19</c:v>
                </c:pt>
                <c:pt idx="12130">
                  <c:v>0.18</c:v>
                </c:pt>
                <c:pt idx="12131">
                  <c:v>0.18</c:v>
                </c:pt>
                <c:pt idx="12132">
                  <c:v>0.17</c:v>
                </c:pt>
                <c:pt idx="12133">
                  <c:v>0.17</c:v>
                </c:pt>
                <c:pt idx="12135">
                  <c:v>0.18</c:v>
                </c:pt>
                <c:pt idx="12136">
                  <c:v>0.18</c:v>
                </c:pt>
                <c:pt idx="12137">
                  <c:v>0.18</c:v>
                </c:pt>
                <c:pt idx="12138">
                  <c:v>0.19</c:v>
                </c:pt>
                <c:pt idx="12139">
                  <c:v>0.19</c:v>
                </c:pt>
                <c:pt idx="12140">
                  <c:v>0.19</c:v>
                </c:pt>
                <c:pt idx="12141">
                  <c:v>0.19</c:v>
                </c:pt>
                <c:pt idx="12142">
                  <c:v>0.19</c:v>
                </c:pt>
                <c:pt idx="12143">
                  <c:v>0.19</c:v>
                </c:pt>
                <c:pt idx="12144">
                  <c:v>0.19</c:v>
                </c:pt>
                <c:pt idx="12145">
                  <c:v>0.19</c:v>
                </c:pt>
                <c:pt idx="12146">
                  <c:v>0.19</c:v>
                </c:pt>
                <c:pt idx="12147">
                  <c:v>0.2</c:v>
                </c:pt>
                <c:pt idx="12148">
                  <c:v>0.2</c:v>
                </c:pt>
                <c:pt idx="12149">
                  <c:v>0.19</c:v>
                </c:pt>
                <c:pt idx="12150">
                  <c:v>0.19</c:v>
                </c:pt>
                <c:pt idx="12151">
                  <c:v>0.18</c:v>
                </c:pt>
                <c:pt idx="12152">
                  <c:v>0.17</c:v>
                </c:pt>
                <c:pt idx="12153">
                  <c:v>0.18</c:v>
                </c:pt>
                <c:pt idx="12154">
                  <c:v>0.18</c:v>
                </c:pt>
                <c:pt idx="12155">
                  <c:v>0.18</c:v>
                </c:pt>
                <c:pt idx="12156">
                  <c:v>0.18</c:v>
                </c:pt>
                <c:pt idx="12157">
                  <c:v>0.18</c:v>
                </c:pt>
                <c:pt idx="12158">
                  <c:v>0.19</c:v>
                </c:pt>
                <c:pt idx="12159">
                  <c:v>0.19</c:v>
                </c:pt>
                <c:pt idx="12160">
                  <c:v>0.2</c:v>
                </c:pt>
                <c:pt idx="12161">
                  <c:v>0.2</c:v>
                </c:pt>
                <c:pt idx="12162">
                  <c:v>0.2</c:v>
                </c:pt>
                <c:pt idx="12163">
                  <c:v>0.21</c:v>
                </c:pt>
                <c:pt idx="12164">
                  <c:v>0.22</c:v>
                </c:pt>
                <c:pt idx="12165">
                  <c:v>0.2</c:v>
                </c:pt>
                <c:pt idx="12166">
                  <c:v>0.2</c:v>
                </c:pt>
                <c:pt idx="12167">
                  <c:v>0.2</c:v>
                </c:pt>
                <c:pt idx="12168">
                  <c:v>0.19</c:v>
                </c:pt>
                <c:pt idx="12169">
                  <c:v>0.18</c:v>
                </c:pt>
                <c:pt idx="12170">
                  <c:v>0.19</c:v>
                </c:pt>
                <c:pt idx="12171">
                  <c:v>0.19</c:v>
                </c:pt>
                <c:pt idx="12172">
                  <c:v>0.2</c:v>
                </c:pt>
                <c:pt idx="12173">
                  <c:v>0.2</c:v>
                </c:pt>
                <c:pt idx="12174">
                  <c:v>0.2</c:v>
                </c:pt>
                <c:pt idx="12175">
                  <c:v>0.2</c:v>
                </c:pt>
                <c:pt idx="12176">
                  <c:v>0.2</c:v>
                </c:pt>
                <c:pt idx="12177">
                  <c:v>0.18</c:v>
                </c:pt>
                <c:pt idx="12178">
                  <c:v>0.18</c:v>
                </c:pt>
                <c:pt idx="12179">
                  <c:v>0.19</c:v>
                </c:pt>
                <c:pt idx="12180">
                  <c:v>0.19</c:v>
                </c:pt>
                <c:pt idx="12181">
                  <c:v>0.19</c:v>
                </c:pt>
                <c:pt idx="12182">
                  <c:v>0.19</c:v>
                </c:pt>
                <c:pt idx="12183">
                  <c:v>0.19</c:v>
                </c:pt>
                <c:pt idx="12184">
                  <c:v>0.19</c:v>
                </c:pt>
                <c:pt idx="12185">
                  <c:v>0.18</c:v>
                </c:pt>
                <c:pt idx="12186">
                  <c:v>0.18</c:v>
                </c:pt>
                <c:pt idx="12187">
                  <c:v>0.18</c:v>
                </c:pt>
                <c:pt idx="12188">
                  <c:v>0.18</c:v>
                </c:pt>
                <c:pt idx="12189">
                  <c:v>0.18</c:v>
                </c:pt>
                <c:pt idx="12190">
                  <c:v>0.18</c:v>
                </c:pt>
                <c:pt idx="12191">
                  <c:v>0.19</c:v>
                </c:pt>
                <c:pt idx="12192">
                  <c:v>0.19</c:v>
                </c:pt>
                <c:pt idx="12193">
                  <c:v>0.19</c:v>
                </c:pt>
                <c:pt idx="12194">
                  <c:v>0.19</c:v>
                </c:pt>
                <c:pt idx="12195">
                  <c:v>0.19</c:v>
                </c:pt>
                <c:pt idx="12196">
                  <c:v>0.2</c:v>
                </c:pt>
                <c:pt idx="12197">
                  <c:v>0.2</c:v>
                </c:pt>
                <c:pt idx="12198">
                  <c:v>0.21</c:v>
                </c:pt>
                <c:pt idx="12199">
                  <c:v>0.21</c:v>
                </c:pt>
                <c:pt idx="12200">
                  <c:v>0.21</c:v>
                </c:pt>
                <c:pt idx="12201">
                  <c:v>0.2</c:v>
                </c:pt>
                <c:pt idx="12202">
                  <c:v>0.2</c:v>
                </c:pt>
                <c:pt idx="12203">
                  <c:v>0.2</c:v>
                </c:pt>
                <c:pt idx="12204">
                  <c:v>0.2</c:v>
                </c:pt>
                <c:pt idx="12205">
                  <c:v>0.19</c:v>
                </c:pt>
                <c:pt idx="12206">
                  <c:v>0.19</c:v>
                </c:pt>
                <c:pt idx="12207">
                  <c:v>0.19</c:v>
                </c:pt>
                <c:pt idx="12208">
                  <c:v>0.2</c:v>
                </c:pt>
                <c:pt idx="12209">
                  <c:v>0.19</c:v>
                </c:pt>
                <c:pt idx="12210">
                  <c:v>0.2</c:v>
                </c:pt>
                <c:pt idx="12211">
                  <c:v>0.2</c:v>
                </c:pt>
                <c:pt idx="12212">
                  <c:v>0.19</c:v>
                </c:pt>
                <c:pt idx="12213">
                  <c:v>0.2</c:v>
                </c:pt>
                <c:pt idx="12214">
                  <c:v>0.2</c:v>
                </c:pt>
                <c:pt idx="12215">
                  <c:v>0.19</c:v>
                </c:pt>
                <c:pt idx="12216">
                  <c:v>0.19</c:v>
                </c:pt>
                <c:pt idx="12217">
                  <c:v>0.2</c:v>
                </c:pt>
                <c:pt idx="12218">
                  <c:v>0.2</c:v>
                </c:pt>
                <c:pt idx="12219">
                  <c:v>0.2</c:v>
                </c:pt>
                <c:pt idx="12220">
                  <c:v>0.2</c:v>
                </c:pt>
                <c:pt idx="12221">
                  <c:v>0.2</c:v>
                </c:pt>
                <c:pt idx="12222">
                  <c:v>0.19</c:v>
                </c:pt>
                <c:pt idx="12223">
                  <c:v>0.19</c:v>
                </c:pt>
                <c:pt idx="12224">
                  <c:v>0.19</c:v>
                </c:pt>
                <c:pt idx="12225">
                  <c:v>0.19</c:v>
                </c:pt>
                <c:pt idx="12226">
                  <c:v>0.18</c:v>
                </c:pt>
                <c:pt idx="12227">
                  <c:v>0.18</c:v>
                </c:pt>
                <c:pt idx="12228">
                  <c:v>0.18</c:v>
                </c:pt>
                <c:pt idx="12229">
                  <c:v>0.19</c:v>
                </c:pt>
                <c:pt idx="12230">
                  <c:v>0.19</c:v>
                </c:pt>
                <c:pt idx="12231">
                  <c:v>0.2</c:v>
                </c:pt>
                <c:pt idx="12232">
                  <c:v>0.19</c:v>
                </c:pt>
                <c:pt idx="12233">
                  <c:v>0.2</c:v>
                </c:pt>
                <c:pt idx="12234">
                  <c:v>0.19</c:v>
                </c:pt>
                <c:pt idx="12235">
                  <c:v>0.2</c:v>
                </c:pt>
                <c:pt idx="12236">
                  <c:v>0.2</c:v>
                </c:pt>
                <c:pt idx="12237">
                  <c:v>0.2</c:v>
                </c:pt>
                <c:pt idx="12238">
                  <c:v>0.2</c:v>
                </c:pt>
                <c:pt idx="12239">
                  <c:v>0.2</c:v>
                </c:pt>
                <c:pt idx="12240">
                  <c:v>0.2</c:v>
                </c:pt>
                <c:pt idx="12241">
                  <c:v>0.2</c:v>
                </c:pt>
                <c:pt idx="12242">
                  <c:v>0.2</c:v>
                </c:pt>
                <c:pt idx="12243">
                  <c:v>0.19</c:v>
                </c:pt>
                <c:pt idx="12244">
                  <c:v>0.19</c:v>
                </c:pt>
                <c:pt idx="12245">
                  <c:v>0.18</c:v>
                </c:pt>
                <c:pt idx="12246">
                  <c:v>0.19</c:v>
                </c:pt>
                <c:pt idx="12247">
                  <c:v>0.18</c:v>
                </c:pt>
                <c:pt idx="12248">
                  <c:v>0.18</c:v>
                </c:pt>
                <c:pt idx="12249">
                  <c:v>0.19</c:v>
                </c:pt>
                <c:pt idx="12250">
                  <c:v>0.2</c:v>
                </c:pt>
                <c:pt idx="12251">
                  <c:v>0.2</c:v>
                </c:pt>
                <c:pt idx="12252">
                  <c:v>0.2</c:v>
                </c:pt>
                <c:pt idx="12253">
                  <c:v>0.2</c:v>
                </c:pt>
                <c:pt idx="12254">
                  <c:v>0.2</c:v>
                </c:pt>
                <c:pt idx="12255">
                  <c:v>0.2</c:v>
                </c:pt>
                <c:pt idx="12256">
                  <c:v>0.19</c:v>
                </c:pt>
                <c:pt idx="12257">
                  <c:v>0.19</c:v>
                </c:pt>
                <c:pt idx="12258">
                  <c:v>0.18</c:v>
                </c:pt>
                <c:pt idx="12259">
                  <c:v>0.18</c:v>
                </c:pt>
                <c:pt idx="12260">
                  <c:v>0.17</c:v>
                </c:pt>
                <c:pt idx="12261">
                  <c:v>0.17</c:v>
                </c:pt>
                <c:pt idx="12262">
                  <c:v>0.18</c:v>
                </c:pt>
                <c:pt idx="12263">
                  <c:v>0.18</c:v>
                </c:pt>
                <c:pt idx="12264">
                  <c:v>0.17</c:v>
                </c:pt>
                <c:pt idx="12265">
                  <c:v>0.18</c:v>
                </c:pt>
                <c:pt idx="12266">
                  <c:v>0.18</c:v>
                </c:pt>
                <c:pt idx="12267">
                  <c:v>0.18</c:v>
                </c:pt>
                <c:pt idx="12268">
                  <c:v>0.18</c:v>
                </c:pt>
                <c:pt idx="12269">
                  <c:v>0.17</c:v>
                </c:pt>
                <c:pt idx="12270">
                  <c:v>0.19</c:v>
                </c:pt>
                <c:pt idx="12271">
                  <c:v>0.19</c:v>
                </c:pt>
                <c:pt idx="12272">
                  <c:v>0.19</c:v>
                </c:pt>
                <c:pt idx="12273">
                  <c:v>0.19</c:v>
                </c:pt>
                <c:pt idx="12274">
                  <c:v>0.19</c:v>
                </c:pt>
                <c:pt idx="12275">
                  <c:v>0.19</c:v>
                </c:pt>
                <c:pt idx="12276">
                  <c:v>0.19</c:v>
                </c:pt>
                <c:pt idx="12277">
                  <c:v>0.19</c:v>
                </c:pt>
                <c:pt idx="12278">
                  <c:v>0.19</c:v>
                </c:pt>
                <c:pt idx="12279">
                  <c:v>0.18</c:v>
                </c:pt>
                <c:pt idx="12280">
                  <c:v>0.18</c:v>
                </c:pt>
                <c:pt idx="12281">
                  <c:v>0.18</c:v>
                </c:pt>
                <c:pt idx="12282">
                  <c:v>0.18</c:v>
                </c:pt>
                <c:pt idx="12283">
                  <c:v>0.18</c:v>
                </c:pt>
                <c:pt idx="12284">
                  <c:v>0.19</c:v>
                </c:pt>
                <c:pt idx="12285">
                  <c:v>0.18</c:v>
                </c:pt>
                <c:pt idx="12286">
                  <c:v>0.18</c:v>
                </c:pt>
                <c:pt idx="12287">
                  <c:v>0.18</c:v>
                </c:pt>
                <c:pt idx="12288">
                  <c:v>0.19</c:v>
                </c:pt>
                <c:pt idx="12289">
                  <c:v>0.19</c:v>
                </c:pt>
                <c:pt idx="12290">
                  <c:v>0.19</c:v>
                </c:pt>
                <c:pt idx="12291">
                  <c:v>0.2</c:v>
                </c:pt>
                <c:pt idx="12292">
                  <c:v>0.2</c:v>
                </c:pt>
                <c:pt idx="12293">
                  <c:v>0.19</c:v>
                </c:pt>
                <c:pt idx="12294">
                  <c:v>0.19</c:v>
                </c:pt>
                <c:pt idx="12295">
                  <c:v>0.19</c:v>
                </c:pt>
                <c:pt idx="12296">
                  <c:v>0.2</c:v>
                </c:pt>
                <c:pt idx="12297">
                  <c:v>0.19</c:v>
                </c:pt>
                <c:pt idx="12298">
                  <c:v>0.19</c:v>
                </c:pt>
                <c:pt idx="12299">
                  <c:v>0.19</c:v>
                </c:pt>
                <c:pt idx="12300">
                  <c:v>0.19</c:v>
                </c:pt>
                <c:pt idx="12301">
                  <c:v>0.19</c:v>
                </c:pt>
                <c:pt idx="12302">
                  <c:v>0.19</c:v>
                </c:pt>
                <c:pt idx="12303">
                  <c:v>0.19</c:v>
                </c:pt>
                <c:pt idx="12304">
                  <c:v>0.2</c:v>
                </c:pt>
                <c:pt idx="12305">
                  <c:v>0.21</c:v>
                </c:pt>
                <c:pt idx="12306">
                  <c:v>0.2</c:v>
                </c:pt>
                <c:pt idx="12307">
                  <c:v>0.2</c:v>
                </c:pt>
                <c:pt idx="12308">
                  <c:v>0.19</c:v>
                </c:pt>
                <c:pt idx="12309">
                  <c:v>0.2</c:v>
                </c:pt>
                <c:pt idx="12310">
                  <c:v>0.19</c:v>
                </c:pt>
                <c:pt idx="12311">
                  <c:v>0.2</c:v>
                </c:pt>
                <c:pt idx="12312">
                  <c:v>0.2</c:v>
                </c:pt>
                <c:pt idx="12313">
                  <c:v>0.2</c:v>
                </c:pt>
                <c:pt idx="12314">
                  <c:v>0.2</c:v>
                </c:pt>
                <c:pt idx="12315">
                  <c:v>0.2</c:v>
                </c:pt>
                <c:pt idx="12316">
                  <c:v>0.2</c:v>
                </c:pt>
                <c:pt idx="12317">
                  <c:v>0.2</c:v>
                </c:pt>
                <c:pt idx="12318">
                  <c:v>0.21</c:v>
                </c:pt>
                <c:pt idx="12319">
                  <c:v>0.2</c:v>
                </c:pt>
                <c:pt idx="12320">
                  <c:v>0.2</c:v>
                </c:pt>
                <c:pt idx="12321">
                  <c:v>0.2</c:v>
                </c:pt>
                <c:pt idx="12322">
                  <c:v>0.2</c:v>
                </c:pt>
                <c:pt idx="12323">
                  <c:v>0.19</c:v>
                </c:pt>
                <c:pt idx="12324">
                  <c:v>0.2</c:v>
                </c:pt>
                <c:pt idx="12325">
                  <c:v>0.2</c:v>
                </c:pt>
                <c:pt idx="12326">
                  <c:v>0.19</c:v>
                </c:pt>
                <c:pt idx="12327">
                  <c:v>0.2</c:v>
                </c:pt>
                <c:pt idx="12328">
                  <c:v>0.2</c:v>
                </c:pt>
                <c:pt idx="12329">
                  <c:v>0.2</c:v>
                </c:pt>
                <c:pt idx="12330">
                  <c:v>0.2</c:v>
                </c:pt>
                <c:pt idx="12331">
                  <c:v>0.19</c:v>
                </c:pt>
                <c:pt idx="12332">
                  <c:v>0.19</c:v>
                </c:pt>
                <c:pt idx="12333">
                  <c:v>0.19</c:v>
                </c:pt>
                <c:pt idx="12334">
                  <c:v>0.19</c:v>
                </c:pt>
                <c:pt idx="12335">
                  <c:v>0.19</c:v>
                </c:pt>
                <c:pt idx="12336">
                  <c:v>0.19</c:v>
                </c:pt>
                <c:pt idx="12337">
                  <c:v>0.19</c:v>
                </c:pt>
                <c:pt idx="12338">
                  <c:v>0.19</c:v>
                </c:pt>
                <c:pt idx="12339">
                  <c:v>0.19</c:v>
                </c:pt>
                <c:pt idx="12340">
                  <c:v>0.19</c:v>
                </c:pt>
                <c:pt idx="12341">
                  <c:v>0.19</c:v>
                </c:pt>
                <c:pt idx="12342">
                  <c:v>0.19</c:v>
                </c:pt>
                <c:pt idx="12343">
                  <c:v>0.19</c:v>
                </c:pt>
                <c:pt idx="12344">
                  <c:v>0.19</c:v>
                </c:pt>
                <c:pt idx="12345">
                  <c:v>0.2</c:v>
                </c:pt>
                <c:pt idx="12346">
                  <c:v>0.19</c:v>
                </c:pt>
                <c:pt idx="12347">
                  <c:v>0.19</c:v>
                </c:pt>
                <c:pt idx="12348">
                  <c:v>0.18</c:v>
                </c:pt>
                <c:pt idx="12349">
                  <c:v>0.17</c:v>
                </c:pt>
                <c:pt idx="12350">
                  <c:v>0.17</c:v>
                </c:pt>
                <c:pt idx="12351">
                  <c:v>0.17</c:v>
                </c:pt>
                <c:pt idx="12352">
                  <c:v>0.18</c:v>
                </c:pt>
                <c:pt idx="12353">
                  <c:v>0.17</c:v>
                </c:pt>
                <c:pt idx="12354">
                  <c:v>0.17</c:v>
                </c:pt>
                <c:pt idx="12355">
                  <c:v>0.17</c:v>
                </c:pt>
                <c:pt idx="12356">
                  <c:v>0.17</c:v>
                </c:pt>
                <c:pt idx="12357">
                  <c:v>0.18</c:v>
                </c:pt>
                <c:pt idx="12358">
                  <c:v>0.18</c:v>
                </c:pt>
                <c:pt idx="12359">
                  <c:v>0.18</c:v>
                </c:pt>
                <c:pt idx="12360">
                  <c:v>0.19</c:v>
                </c:pt>
                <c:pt idx="12361">
                  <c:v>0.18</c:v>
                </c:pt>
                <c:pt idx="12362">
                  <c:v>0.18</c:v>
                </c:pt>
                <c:pt idx="12363">
                  <c:v>0.18</c:v>
                </c:pt>
                <c:pt idx="12364">
                  <c:v>0.19</c:v>
                </c:pt>
                <c:pt idx="12365">
                  <c:v>0.18</c:v>
                </c:pt>
                <c:pt idx="12366">
                  <c:v>0.19</c:v>
                </c:pt>
                <c:pt idx="12367">
                  <c:v>0.19</c:v>
                </c:pt>
                <c:pt idx="12368">
                  <c:v>0.19</c:v>
                </c:pt>
                <c:pt idx="12369">
                  <c:v>0.19</c:v>
                </c:pt>
                <c:pt idx="12370">
                  <c:v>0.18</c:v>
                </c:pt>
                <c:pt idx="12371">
                  <c:v>0.19</c:v>
                </c:pt>
                <c:pt idx="12372">
                  <c:v>0.2</c:v>
                </c:pt>
                <c:pt idx="12373">
                  <c:v>0.21</c:v>
                </c:pt>
                <c:pt idx="12374">
                  <c:v>0.2</c:v>
                </c:pt>
                <c:pt idx="12375">
                  <c:v>0.2</c:v>
                </c:pt>
                <c:pt idx="12376">
                  <c:v>0.2</c:v>
                </c:pt>
                <c:pt idx="12377">
                  <c:v>0.2</c:v>
                </c:pt>
                <c:pt idx="12378">
                  <c:v>0.19</c:v>
                </c:pt>
                <c:pt idx="12379">
                  <c:v>0.19</c:v>
                </c:pt>
                <c:pt idx="12380">
                  <c:v>0.18</c:v>
                </c:pt>
                <c:pt idx="12381">
                  <c:v>0.18</c:v>
                </c:pt>
                <c:pt idx="12382">
                  <c:v>0.19</c:v>
                </c:pt>
                <c:pt idx="12383">
                  <c:v>0.18</c:v>
                </c:pt>
                <c:pt idx="12384">
                  <c:v>0.17</c:v>
                </c:pt>
                <c:pt idx="12385">
                  <c:v>0.18</c:v>
                </c:pt>
                <c:pt idx="12386">
                  <c:v>0.18</c:v>
                </c:pt>
                <c:pt idx="12387">
                  <c:v>0.18</c:v>
                </c:pt>
                <c:pt idx="12388">
                  <c:v>0.19</c:v>
                </c:pt>
                <c:pt idx="12389">
                  <c:v>0.19</c:v>
                </c:pt>
                <c:pt idx="12390">
                  <c:v>0.18</c:v>
                </c:pt>
                <c:pt idx="12391">
                  <c:v>0.18</c:v>
                </c:pt>
                <c:pt idx="12392">
                  <c:v>0.19</c:v>
                </c:pt>
                <c:pt idx="12393">
                  <c:v>0.19</c:v>
                </c:pt>
                <c:pt idx="12394">
                  <c:v>0.19</c:v>
                </c:pt>
                <c:pt idx="12395">
                  <c:v>0.19</c:v>
                </c:pt>
                <c:pt idx="12396">
                  <c:v>0.19</c:v>
                </c:pt>
                <c:pt idx="12397">
                  <c:v>0.19</c:v>
                </c:pt>
                <c:pt idx="12398">
                  <c:v>0.18</c:v>
                </c:pt>
                <c:pt idx="12399">
                  <c:v>0.18</c:v>
                </c:pt>
                <c:pt idx="12400">
                  <c:v>0.19</c:v>
                </c:pt>
                <c:pt idx="12401">
                  <c:v>0.19</c:v>
                </c:pt>
                <c:pt idx="12402">
                  <c:v>0.18</c:v>
                </c:pt>
                <c:pt idx="12403">
                  <c:v>0.18</c:v>
                </c:pt>
                <c:pt idx="12404">
                  <c:v>0.18</c:v>
                </c:pt>
                <c:pt idx="12405">
                  <c:v>0.17</c:v>
                </c:pt>
                <c:pt idx="12406">
                  <c:v>0.18</c:v>
                </c:pt>
                <c:pt idx="12407">
                  <c:v>0.19</c:v>
                </c:pt>
                <c:pt idx="12408">
                  <c:v>0.19</c:v>
                </c:pt>
                <c:pt idx="12409">
                  <c:v>0.2</c:v>
                </c:pt>
                <c:pt idx="12410">
                  <c:v>0.21</c:v>
                </c:pt>
                <c:pt idx="12411">
                  <c:v>0.21</c:v>
                </c:pt>
                <c:pt idx="12412">
                  <c:v>0.22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628984"/>
        <c:axId val="259627024"/>
      </c:scatterChart>
      <c:valAx>
        <c:axId val="259628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Time (hr)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27024"/>
        <c:crosses val="autoZero"/>
        <c:crossBetween val="midCat"/>
      </c:valAx>
      <c:valAx>
        <c:axId val="259627024"/>
        <c:scaling>
          <c:orientation val="minMax"/>
          <c:max val="0.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dirty="0"/>
                  <a:t>Turbidity (NTU)</a:t>
                </a:r>
              </a:p>
            </c:rich>
          </c:tx>
          <c:layout>
            <c:manualLayout>
              <c:xMode val="edge"/>
              <c:yMode val="edge"/>
              <c:x val="1.0526315789473684E-2"/>
              <c:y val="0.2650531496062992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2898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original!$E$1</c:f>
              <c:strCache>
                <c:ptCount val="1"/>
                <c:pt idx="0">
                  <c:v>pC*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chemeClr val="accent3"/>
              </a:solidFill>
            </c:spPr>
          </c:marker>
          <c:xVal>
            <c:numRef>
              <c:f>original!$A$2:$A$13000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original!$E:$E</c:f>
              <c:numCache>
                <c:formatCode>General</c:formatCode>
                <c:ptCount val="1048576"/>
                <c:pt idx="0">
                  <c:v>0</c:v>
                </c:pt>
                <c:pt idx="1">
                  <c:v>-0.11053563699793155</c:v>
                </c:pt>
                <c:pt idx="2">
                  <c:v>-4.177101107698579E-2</c:v>
                </c:pt>
                <c:pt idx="3">
                  <c:v>5.3078443483419759E-2</c:v>
                </c:pt>
                <c:pt idx="4">
                  <c:v>0.16288595303655187</c:v>
                </c:pt>
                <c:pt idx="5">
                  <c:v>0.28061279856436877</c:v>
                </c:pt>
                <c:pt idx="6">
                  <c:v>0.38554127891367979</c:v>
                </c:pt>
                <c:pt idx="7">
                  <c:v>0.47414481878649217</c:v>
                </c:pt>
                <c:pt idx="8">
                  <c:v>0.5561119789472091</c:v>
                </c:pt>
                <c:pt idx="9">
                  <c:v>0.62758446795913114</c:v>
                </c:pt>
                <c:pt idx="10">
                  <c:v>0.69602989506712021</c:v>
                </c:pt>
                <c:pt idx="11">
                  <c:v>0.75371069871216578</c:v>
                </c:pt>
                <c:pt idx="12">
                  <c:v>0.79655583251895723</c:v>
                </c:pt>
                <c:pt idx="13">
                  <c:v>0.8344736890389951</c:v>
                </c:pt>
                <c:pt idx="14">
                  <c:v>0.8625147118870472</c:v>
                </c:pt>
                <c:pt idx="15">
                  <c:v>0.89580173456435175</c:v>
                </c:pt>
                <c:pt idx="16">
                  <c:v>0.92272545799326</c:v>
                </c:pt>
                <c:pt idx="17">
                  <c:v>0.95800098092679942</c:v>
                </c:pt>
                <c:pt idx="18">
                  <c:v>0.98834339106858782</c:v>
                </c:pt>
                <c:pt idx="19">
                  <c:v>1.0115632761346069</c:v>
                </c:pt>
                <c:pt idx="20">
                  <c:v>1.0330561413316124</c:v>
                </c:pt>
                <c:pt idx="21">
                  <c:v>1.0455320481967716</c:v>
                </c:pt>
                <c:pt idx="22">
                  <c:v>1.0532506958086758</c:v>
                </c:pt>
                <c:pt idx="23">
                  <c:v>1.0514991653509735</c:v>
                </c:pt>
                <c:pt idx="24">
                  <c:v>1.043545651753282</c:v>
                </c:pt>
                <c:pt idx="25">
                  <c:v>1.0294688737834636</c:v>
                </c:pt>
                <c:pt idx="26">
                  <c:v>1.0107768249042957</c:v>
                </c:pt>
                <c:pt idx="27">
                  <c:v>0.99153483335456616</c:v>
                </c:pt>
                <c:pt idx="28">
                  <c:v>0.96507211686796956</c:v>
                </c:pt>
                <c:pt idx="29">
                  <c:v>0.94462166862499997</c:v>
                </c:pt>
                <c:pt idx="30">
                  <c:v>0.9247040239753479</c:v>
                </c:pt>
                <c:pt idx="31">
                  <c:v>0.90454965601455872</c:v>
                </c:pt>
                <c:pt idx="32">
                  <c:v>0.88961127581654398</c:v>
                </c:pt>
                <c:pt idx="33">
                  <c:v>0.87032135476857153</c:v>
                </c:pt>
                <c:pt idx="34">
                  <c:v>0.85303622957262082</c:v>
                </c:pt>
                <c:pt idx="35">
                  <c:v>0.83687192671814037</c:v>
                </c:pt>
                <c:pt idx="36">
                  <c:v>0.82437679413121612</c:v>
                </c:pt>
                <c:pt idx="37">
                  <c:v>0.80859221867615727</c:v>
                </c:pt>
                <c:pt idx="38">
                  <c:v>0.80116431059455573</c:v>
                </c:pt>
                <c:pt idx="39">
                  <c:v>0.79046109860396985</c:v>
                </c:pt>
                <c:pt idx="40">
                  <c:v>0.78460927989347418</c:v>
                </c:pt>
                <c:pt idx="41">
                  <c:v>0.78623284245624381</c:v>
                </c:pt>
                <c:pt idx="42">
                  <c:v>0.78529819127277323</c:v>
                </c:pt>
                <c:pt idx="43">
                  <c:v>0.78738174806448724</c:v>
                </c:pt>
                <c:pt idx="44">
                  <c:v>0.79702621205123303</c:v>
                </c:pt>
                <c:pt idx="45">
                  <c:v>0.80546224013030199</c:v>
                </c:pt>
                <c:pt idx="46">
                  <c:v>0.81416336855179539</c:v>
                </c:pt>
                <c:pt idx="47">
                  <c:v>0.82232776183433898</c:v>
                </c:pt>
                <c:pt idx="48">
                  <c:v>0.83002227141940488</c:v>
                </c:pt>
                <c:pt idx="49">
                  <c:v>0.83713731688830739</c:v>
                </c:pt>
                <c:pt idx="50">
                  <c:v>0.84113322434459126</c:v>
                </c:pt>
                <c:pt idx="51">
                  <c:v>0.84804635706318932</c:v>
                </c:pt>
                <c:pt idx="52">
                  <c:v>0.85957357493988484</c:v>
                </c:pt>
                <c:pt idx="53">
                  <c:v>0.86407527625097125</c:v>
                </c:pt>
                <c:pt idx="54">
                  <c:v>0.86901346427455928</c:v>
                </c:pt>
                <c:pt idx="55">
                  <c:v>0.86639338095553187</c:v>
                </c:pt>
                <c:pt idx="56">
                  <c:v>0.87547250550114186</c:v>
                </c:pt>
                <c:pt idx="57">
                  <c:v>0.87363413044209026</c:v>
                </c:pt>
                <c:pt idx="58">
                  <c:v>0.87627943827728594</c:v>
                </c:pt>
                <c:pt idx="59">
                  <c:v>0.87633332908638029</c:v>
                </c:pt>
                <c:pt idx="60">
                  <c:v>0.88191646015479341</c:v>
                </c:pt>
                <c:pt idx="61">
                  <c:v>0.88607330524424421</c:v>
                </c:pt>
                <c:pt idx="62">
                  <c:v>0.886583430697646</c:v>
                </c:pt>
                <c:pt idx="63">
                  <c:v>0.8802108454430847</c:v>
                </c:pt>
                <c:pt idx="64">
                  <c:v>0.88824105994992064</c:v>
                </c:pt>
                <c:pt idx="65">
                  <c:v>0.87865374682150765</c:v>
                </c:pt>
                <c:pt idx="66">
                  <c:v>0.81580510621295943</c:v>
                </c:pt>
                <c:pt idx="67">
                  <c:v>0.71460531274886396</c:v>
                </c:pt>
                <c:pt idx="68">
                  <c:v>0.60473591165567475</c:v>
                </c:pt>
                <c:pt idx="69">
                  <c:v>0.48048603234043286</c:v>
                </c:pt>
                <c:pt idx="70">
                  <c:v>0.3579885000342985</c:v>
                </c:pt>
                <c:pt idx="71">
                  <c:v>0.29465514568109635</c:v>
                </c:pt>
                <c:pt idx="72">
                  <c:v>0.40796943047279666</c:v>
                </c:pt>
                <c:pt idx="73">
                  <c:v>0.45632201605284839</c:v>
                </c:pt>
                <c:pt idx="74">
                  <c:v>0.47518675494246276</c:v>
                </c:pt>
                <c:pt idx="75">
                  <c:v>0.48241784883753352</c:v>
                </c:pt>
                <c:pt idx="76">
                  <c:v>0.49861457514041507</c:v>
                </c:pt>
                <c:pt idx="77">
                  <c:v>0.50799469045421386</c:v>
                </c:pt>
                <c:pt idx="78">
                  <c:v>0.52010207072074388</c:v>
                </c:pt>
                <c:pt idx="79">
                  <c:v>0.52751272982465369</c:v>
                </c:pt>
                <c:pt idx="80">
                  <c:v>0.51950980016727044</c:v>
                </c:pt>
                <c:pt idx="81">
                  <c:v>0.52206284201148623</c:v>
                </c:pt>
                <c:pt idx="82">
                  <c:v>0.55129748015501145</c:v>
                </c:pt>
                <c:pt idx="83">
                  <c:v>0.61813248308793445</c:v>
                </c:pt>
                <c:pt idx="84">
                  <c:v>0.68499488634270589</c:v>
                </c:pt>
                <c:pt idx="85">
                  <c:v>0.74355031068348154</c:v>
                </c:pt>
                <c:pt idx="86">
                  <c:v>0.77968665932249037</c:v>
                </c:pt>
                <c:pt idx="87">
                  <c:v>0.80730522235827729</c:v>
                </c:pt>
                <c:pt idx="88">
                  <c:v>0.82191151028044473</c:v>
                </c:pt>
                <c:pt idx="89">
                  <c:v>0.83505610172011624</c:v>
                </c:pt>
                <c:pt idx="90">
                  <c:v>0.84728982325982427</c:v>
                </c:pt>
                <c:pt idx="91">
                  <c:v>0.88379716953272358</c:v>
                </c:pt>
                <c:pt idx="92">
                  <c:v>0.91853124647982498</c:v>
                </c:pt>
                <c:pt idx="93">
                  <c:v>0.95972418577768193</c:v>
                </c:pt>
                <c:pt idx="94">
                  <c:v>1.001874524842626</c:v>
                </c:pt>
                <c:pt idx="95">
                  <c:v>1.0284672153367054</c:v>
                </c:pt>
                <c:pt idx="96">
                  <c:v>1.0616409340616857</c:v>
                </c:pt>
                <c:pt idx="97">
                  <c:v>1.0809698841737472</c:v>
                </c:pt>
                <c:pt idx="98">
                  <c:v>1.1069699158926225</c:v>
                </c:pt>
                <c:pt idx="99">
                  <c:v>1.124305370225041</c:v>
                </c:pt>
                <c:pt idx="100">
                  <c:v>1.1354429448485106</c:v>
                </c:pt>
                <c:pt idx="101">
                  <c:v>1.1518480083036724</c:v>
                </c:pt>
                <c:pt idx="102">
                  <c:v>1.1509537019867482</c:v>
                </c:pt>
                <c:pt idx="103">
                  <c:v>1.1594669290101798</c:v>
                </c:pt>
                <c:pt idx="104">
                  <c:v>1.1660493207615406</c:v>
                </c:pt>
                <c:pt idx="105">
                  <c:v>1.1580046409157387</c:v>
                </c:pt>
                <c:pt idx="106">
                  <c:v>1.1586990240624209</c:v>
                </c:pt>
                <c:pt idx="107">
                  <c:v>1.1550675663024343</c:v>
                </c:pt>
                <c:pt idx="108">
                  <c:v>1.1493050605048396</c:v>
                </c:pt>
                <c:pt idx="109">
                  <c:v>1.1310423914895451</c:v>
                </c:pt>
                <c:pt idx="110">
                  <c:v>1.1241261423015132</c:v>
                </c:pt>
                <c:pt idx="111">
                  <c:v>1.1062135693148889</c:v>
                </c:pt>
                <c:pt idx="112">
                  <c:v>1.0963614906105581</c:v>
                </c:pt>
                <c:pt idx="113">
                  <c:v>1.1795143245316915</c:v>
                </c:pt>
                <c:pt idx="114">
                  <c:v>1.307198282761195</c:v>
                </c:pt>
                <c:pt idx="115">
                  <c:v>1.3400219778687958</c:v>
                </c:pt>
                <c:pt idx="116">
                  <c:v>1.2948506779092979</c:v>
                </c:pt>
                <c:pt idx="117">
                  <c:v>1.2012808784734237</c:v>
                </c:pt>
                <c:pt idx="118">
                  <c:v>1.07941491805019</c:v>
                </c:pt>
                <c:pt idx="119">
                  <c:v>0.94525750640012962</c:v>
                </c:pt>
                <c:pt idx="120">
                  <c:v>0.82359398499124559</c:v>
                </c:pt>
                <c:pt idx="121">
                  <c:v>0.69583891471211989</c:v>
                </c:pt>
                <c:pt idx="122">
                  <c:v>0.56091044300764081</c:v>
                </c:pt>
                <c:pt idx="123">
                  <c:v>0</c:v>
                </c:pt>
                <c:pt idx="124">
                  <c:v>0</c:v>
                </c:pt>
                <c:pt idx="125">
                  <c:v>1.3000430265558285</c:v>
                </c:pt>
                <c:pt idx="126">
                  <c:v>2.3424226808222062</c:v>
                </c:pt>
                <c:pt idx="127">
                  <c:v>2.3200215903695924</c:v>
                </c:pt>
                <c:pt idx="128">
                  <c:v>2.271079180523047</c:v>
                </c:pt>
                <c:pt idx="129">
                  <c:v>2.17787110959785</c:v>
                </c:pt>
                <c:pt idx="130">
                  <c:v>2.0794923789503441</c:v>
                </c:pt>
                <c:pt idx="131">
                  <c:v>1.9846243712631721</c:v>
                </c:pt>
                <c:pt idx="132">
                  <c:v>1.8955788964323927</c:v>
                </c:pt>
                <c:pt idx="133">
                  <c:v>1.8362654930156401</c:v>
                </c:pt>
                <c:pt idx="134">
                  <c:v>1.7780854432038975</c:v>
                </c:pt>
                <c:pt idx="135">
                  <c:v>1.7198282862543348</c:v>
                </c:pt>
                <c:pt idx="136">
                  <c:v>1.6545615547417432</c:v>
                </c:pt>
                <c:pt idx="137">
                  <c:v>1.5965360091249314</c:v>
                </c:pt>
                <c:pt idx="138">
                  <c:v>1.5484839121458895</c:v>
                </c:pt>
                <c:pt idx="139">
                  <c:v>1.5027751016520836</c:v>
                </c:pt>
                <c:pt idx="140">
                  <c:v>1.4585797455428009</c:v>
                </c:pt>
                <c:pt idx="141">
                  <c:v>1.3923936961550294</c:v>
                </c:pt>
                <c:pt idx="142">
                  <c:v>1.2623261668237999</c:v>
                </c:pt>
                <c:pt idx="143">
                  <c:v>1.1069837156797901</c:v>
                </c:pt>
                <c:pt idx="144">
                  <c:v>0.98199903341805772</c:v>
                </c:pt>
                <c:pt idx="145">
                  <c:v>0.88449763089005795</c:v>
                </c:pt>
                <c:pt idx="146">
                  <c:v>0.80736194282169582</c:v>
                </c:pt>
                <c:pt idx="147">
                  <c:v>0.75781763302174976</c:v>
                </c:pt>
                <c:pt idx="148">
                  <c:v>0.6167972574221301</c:v>
                </c:pt>
                <c:pt idx="149">
                  <c:v>0.63813674518049168</c:v>
                </c:pt>
                <c:pt idx="150">
                  <c:v>0.65042700534970765</c:v>
                </c:pt>
                <c:pt idx="151">
                  <c:v>0.64738825732959793</c:v>
                </c:pt>
                <c:pt idx="152">
                  <c:v>0.63920816315778772</c:v>
                </c:pt>
                <c:pt idx="153">
                  <c:v>0.62278282790296047</c:v>
                </c:pt>
                <c:pt idx="154">
                  <c:v>0.6176048767706307</c:v>
                </c:pt>
                <c:pt idx="155">
                  <c:v>0.61286638821497708</c:v>
                </c:pt>
                <c:pt idx="156">
                  <c:v>0.61933587728599659</c:v>
                </c:pt>
                <c:pt idx="157">
                  <c:v>0.61804034484492898</c:v>
                </c:pt>
                <c:pt idx="158">
                  <c:v>0.63647987236271586</c:v>
                </c:pt>
                <c:pt idx="159">
                  <c:v>0.65786326035592335</c:v>
                </c:pt>
                <c:pt idx="160">
                  <c:v>0.68228717613532885</c:v>
                </c:pt>
                <c:pt idx="161">
                  <c:v>0.70186708300788403</c:v>
                </c:pt>
                <c:pt idx="162">
                  <c:v>0.72291954864203811</c:v>
                </c:pt>
                <c:pt idx="163">
                  <c:v>0.73816372539430564</c:v>
                </c:pt>
                <c:pt idx="164">
                  <c:v>0.75975775142463808</c:v>
                </c:pt>
                <c:pt idx="165">
                  <c:v>0.77566504991518548</c:v>
                </c:pt>
                <c:pt idx="166">
                  <c:v>0.79473563069533737</c:v>
                </c:pt>
                <c:pt idx="167">
                  <c:v>0.81439559180828958</c:v>
                </c:pt>
                <c:pt idx="168">
                  <c:v>0.83211071950112125</c:v>
                </c:pt>
                <c:pt idx="169">
                  <c:v>0.84444008113039082</c:v>
                </c:pt>
                <c:pt idx="170">
                  <c:v>0.86755955206601942</c:v>
                </c:pt>
                <c:pt idx="171">
                  <c:v>0.88577146076408841</c:v>
                </c:pt>
                <c:pt idx="172">
                  <c:v>0.90246523952930968</c:v>
                </c:pt>
                <c:pt idx="173">
                  <c:v>0.92095950245746649</c:v>
                </c:pt>
                <c:pt idx="174">
                  <c:v>0.9395014240719749</c:v>
                </c:pt>
                <c:pt idx="175">
                  <c:v>0.9583868946785189</c:v>
                </c:pt>
                <c:pt idx="176">
                  <c:v>0.96892327555292812</c:v>
                </c:pt>
                <c:pt idx="177">
                  <c:v>0.97981093107621942</c:v>
                </c:pt>
                <c:pt idx="178">
                  <c:v>0.99854702861523947</c:v>
                </c:pt>
                <c:pt idx="179">
                  <c:v>1.009858305599725</c:v>
                </c:pt>
                <c:pt idx="180">
                  <c:v>1.0215510604252194</c:v>
                </c:pt>
                <c:pt idx="181">
                  <c:v>1.0218953151155949</c:v>
                </c:pt>
                <c:pt idx="182">
                  <c:v>1.0338085977645941</c:v>
                </c:pt>
                <c:pt idx="183">
                  <c:v>1.0506907079806511</c:v>
                </c:pt>
                <c:pt idx="184">
                  <c:v>1.0611655427797331</c:v>
                </c:pt>
                <c:pt idx="185">
                  <c:v>1.0838369313190717</c:v>
                </c:pt>
                <c:pt idx="186">
                  <c:v>1.0975734939507653</c:v>
                </c:pt>
                <c:pt idx="187">
                  <c:v>1.1501631174557863</c:v>
                </c:pt>
                <c:pt idx="188">
                  <c:v>1.107325622166923</c:v>
                </c:pt>
                <c:pt idx="189">
                  <c:v>1.0331337549605195</c:v>
                </c:pt>
                <c:pt idx="190">
                  <c:v>0.9235933962924382</c:v>
                </c:pt>
                <c:pt idx="191">
                  <c:v>0.80444057995991181</c:v>
                </c:pt>
                <c:pt idx="192">
                  <c:v>0.69325645722252305</c:v>
                </c:pt>
                <c:pt idx="193">
                  <c:v>0.74058299444413367</c:v>
                </c:pt>
                <c:pt idx="194">
                  <c:v>0.81047255253493866</c:v>
                </c:pt>
                <c:pt idx="195">
                  <c:v>0.83054284494657349</c:v>
                </c:pt>
                <c:pt idx="196">
                  <c:v>0.83440556382055941</c:v>
                </c:pt>
                <c:pt idx="197">
                  <c:v>0.82847575640879467</c:v>
                </c:pt>
                <c:pt idx="198">
                  <c:v>0.81702992283768772</c:v>
                </c:pt>
                <c:pt idx="199">
                  <c:v>0.80379840798967417</c:v>
                </c:pt>
                <c:pt idx="200">
                  <c:v>0.79023488391950636</c:v>
                </c:pt>
                <c:pt idx="201">
                  <c:v>0.77413446525937579</c:v>
                </c:pt>
                <c:pt idx="202">
                  <c:v>0.77333360128548256</c:v>
                </c:pt>
                <c:pt idx="203">
                  <c:v>0.79957027412537729</c:v>
                </c:pt>
                <c:pt idx="204">
                  <c:v>0.86005266196026664</c:v>
                </c:pt>
                <c:pt idx="205">
                  <c:v>0.92624442281711272</c:v>
                </c:pt>
                <c:pt idx="206">
                  <c:v>0.98154238409270977</c:v>
                </c:pt>
                <c:pt idx="207">
                  <c:v>1.0049187600145688</c:v>
                </c:pt>
                <c:pt idx="208">
                  <c:v>1.0198948287169392</c:v>
                </c:pt>
                <c:pt idx="209">
                  <c:v>1.025673399757276</c:v>
                </c:pt>
                <c:pt idx="210">
                  <c:v>1.0143374171283153</c:v>
                </c:pt>
                <c:pt idx="211">
                  <c:v>1.0028967501058272</c:v>
                </c:pt>
                <c:pt idx="212">
                  <c:v>1.0111919152238389</c:v>
                </c:pt>
                <c:pt idx="213">
                  <c:v>1.0154259403396571</c:v>
                </c:pt>
                <c:pt idx="214">
                  <c:v>1.0392104037471841</c:v>
                </c:pt>
                <c:pt idx="215">
                  <c:v>1.0590104634263329</c:v>
                </c:pt>
                <c:pt idx="216">
                  <c:v>1.0786919001007502</c:v>
                </c:pt>
                <c:pt idx="217">
                  <c:v>1.108264265769358</c:v>
                </c:pt>
                <c:pt idx="218">
                  <c:v>1.1206379008498959</c:v>
                </c:pt>
                <c:pt idx="219">
                  <c:v>1.1405978196755853</c:v>
                </c:pt>
                <c:pt idx="220">
                  <c:v>1.1359273350054684</c:v>
                </c:pt>
                <c:pt idx="221">
                  <c:v>1.137863795165911</c:v>
                </c:pt>
                <c:pt idx="222">
                  <c:v>1.1392054427399583</c:v>
                </c:pt>
                <c:pt idx="223">
                  <c:v>1.143084226276448</c:v>
                </c:pt>
                <c:pt idx="224">
                  <c:v>1.1419372752754737</c:v>
                </c:pt>
                <c:pt idx="225">
                  <c:v>1.1434572011188096</c:v>
                </c:pt>
                <c:pt idx="226">
                  <c:v>1.1478565988826011</c:v>
                </c:pt>
                <c:pt idx="227">
                  <c:v>1.151429441183119</c:v>
                </c:pt>
                <c:pt idx="228">
                  <c:v>1.1560946306394275</c:v>
                </c:pt>
                <c:pt idx="229">
                  <c:v>1.159500352990025</c:v>
                </c:pt>
                <c:pt idx="230">
                  <c:v>1.1647080123273768</c:v>
                </c:pt>
                <c:pt idx="231">
                  <c:v>1.1665287834976668</c:v>
                </c:pt>
                <c:pt idx="232">
                  <c:v>1.170514328266937</c:v>
                </c:pt>
                <c:pt idx="233">
                  <c:v>1.1736313459470069</c:v>
                </c:pt>
                <c:pt idx="234">
                  <c:v>1.1763565801769786</c:v>
                </c:pt>
                <c:pt idx="235">
                  <c:v>1.1803091032960888</c:v>
                </c:pt>
                <c:pt idx="236">
                  <c:v>1.1791127429515471</c:v>
                </c:pt>
                <c:pt idx="237">
                  <c:v>1.1775525311763122</c:v>
                </c:pt>
                <c:pt idx="238">
                  <c:v>1.1755762344096095</c:v>
                </c:pt>
                <c:pt idx="239">
                  <c:v>1.1603630656860298</c:v>
                </c:pt>
                <c:pt idx="240">
                  <c:v>1.1543992961233869</c:v>
                </c:pt>
                <c:pt idx="241">
                  <c:v>1.1481021809498746</c:v>
                </c:pt>
                <c:pt idx="242">
                  <c:v>1.1443722219158861</c:v>
                </c:pt>
                <c:pt idx="243">
                  <c:v>1.1417124147978264</c:v>
                </c:pt>
                <c:pt idx="244">
                  <c:v>1.1410852012057033</c:v>
                </c:pt>
                <c:pt idx="245">
                  <c:v>1.1382173247667726</c:v>
                </c:pt>
                <c:pt idx="246">
                  <c:v>1.1346422293368346</c:v>
                </c:pt>
                <c:pt idx="247">
                  <c:v>1.1302207241890079</c:v>
                </c:pt>
                <c:pt idx="248">
                  <c:v>1.1276825388770269</c:v>
                </c:pt>
                <c:pt idx="249">
                  <c:v>1.1262806267307326</c:v>
                </c:pt>
                <c:pt idx="250">
                  <c:v>1.1244601622060875</c:v>
                </c:pt>
                <c:pt idx="251">
                  <c:v>1.1195857749617837</c:v>
                </c:pt>
                <c:pt idx="252">
                  <c:v>1.1140336328355691</c:v>
                </c:pt>
                <c:pt idx="253">
                  <c:v>1.1120975210706334</c:v>
                </c:pt>
                <c:pt idx="254">
                  <c:v>1.1113715187586302</c:v>
                </c:pt>
                <c:pt idx="255">
                  <c:v>1.1081809108297453</c:v>
                </c:pt>
                <c:pt idx="256">
                  <c:v>1.1059702425268763</c:v>
                </c:pt>
                <c:pt idx="257">
                  <c:v>1.1066594166708166</c:v>
                </c:pt>
                <c:pt idx="258">
                  <c:v>1.1077231901639668</c:v>
                </c:pt>
                <c:pt idx="259">
                  <c:v>1.1066869609018906</c:v>
                </c:pt>
                <c:pt idx="260">
                  <c:v>1.1046624030427357</c:v>
                </c:pt>
                <c:pt idx="261">
                  <c:v>1.105040423251048</c:v>
                </c:pt>
                <c:pt idx="262">
                  <c:v>1.1051141449422628</c:v>
                </c:pt>
                <c:pt idx="263">
                  <c:v>1.1040439536393474</c:v>
                </c:pt>
                <c:pt idx="264">
                  <c:v>1.1046900742178813</c:v>
                </c:pt>
                <c:pt idx="265">
                  <c:v>1.102350254379513</c:v>
                </c:pt>
                <c:pt idx="266">
                  <c:v>1.1153238455876211</c:v>
                </c:pt>
                <c:pt idx="267">
                  <c:v>1.1171239273198055</c:v>
                </c:pt>
                <c:pt idx="268">
                  <c:v>1.116201740533622</c:v>
                </c:pt>
                <c:pt idx="269">
                  <c:v>1.1180993120779945</c:v>
                </c:pt>
                <c:pt idx="270">
                  <c:v>1.1186871647721608</c:v>
                </c:pt>
                <c:pt idx="271">
                  <c:v>1.1202996688147311</c:v>
                </c:pt>
                <c:pt idx="272">
                  <c:v>1.1351144701701785</c:v>
                </c:pt>
                <c:pt idx="273">
                  <c:v>1.1355778533449299</c:v>
                </c:pt>
                <c:pt idx="274">
                  <c:v>1.1374174149903922</c:v>
                </c:pt>
                <c:pt idx="275">
                  <c:v>1.1400049506194494</c:v>
                </c:pt>
                <c:pt idx="276">
                  <c:v>1.1428540860261092</c:v>
                </c:pt>
                <c:pt idx="277">
                  <c:v>1.145986202077401</c:v>
                </c:pt>
                <c:pt idx="278">
                  <c:v>1.1585434104406709</c:v>
                </c:pt>
                <c:pt idx="279">
                  <c:v>1.1563933692477639</c:v>
                </c:pt>
                <c:pt idx="280">
                  <c:v>1.1553880976191893</c:v>
                </c:pt>
                <c:pt idx="281">
                  <c:v>1.1514661645854312</c:v>
                </c:pt>
                <c:pt idx="282">
                  <c:v>1.1499840641104082</c:v>
                </c:pt>
                <c:pt idx="283">
                  <c:v>1.1518162185937462</c:v>
                </c:pt>
                <c:pt idx="284">
                  <c:v>1.151159635702774</c:v>
                </c:pt>
                <c:pt idx="285">
                  <c:v>1.1531612984094419</c:v>
                </c:pt>
                <c:pt idx="286">
                  <c:v>1.1533182439566187</c:v>
                </c:pt>
                <c:pt idx="287">
                  <c:v>1.1535012754397049</c:v>
                </c:pt>
                <c:pt idx="288">
                  <c:v>1.1555355675082981</c:v>
                </c:pt>
                <c:pt idx="289">
                  <c:v>1.156687577399937</c:v>
                </c:pt>
                <c:pt idx="290">
                  <c:v>1.1680763698646104</c:v>
                </c:pt>
                <c:pt idx="291">
                  <c:v>1.1692040365236196</c:v>
                </c:pt>
                <c:pt idx="292">
                  <c:v>1.1691283893749727</c:v>
                </c:pt>
                <c:pt idx="293">
                  <c:v>1.1727780146558526</c:v>
                </c:pt>
                <c:pt idx="294">
                  <c:v>1.17260293120986</c:v>
                </c:pt>
                <c:pt idx="295">
                  <c:v>1.1787550182996411</c:v>
                </c:pt>
                <c:pt idx="296">
                  <c:v>1.1113393391469542</c:v>
                </c:pt>
                <c:pt idx="297">
                  <c:v>1.0156590830672854</c:v>
                </c:pt>
                <c:pt idx="298">
                  <c:v>0.90332258245331154</c:v>
                </c:pt>
                <c:pt idx="299">
                  <c:v>0.78335219787069577</c:v>
                </c:pt>
                <c:pt idx="300">
                  <c:v>0.68902964351442719</c:v>
                </c:pt>
                <c:pt idx="301">
                  <c:v>0.78559419613918569</c:v>
                </c:pt>
                <c:pt idx="302">
                  <c:v>0.83241766478450063</c:v>
                </c:pt>
                <c:pt idx="303">
                  <c:v>0.84187766837990785</c:v>
                </c:pt>
                <c:pt idx="304">
                  <c:v>0.8480130754478844</c:v>
                </c:pt>
                <c:pt idx="305">
                  <c:v>0.85814173569446972</c:v>
                </c:pt>
                <c:pt idx="306">
                  <c:v>0.86625357338040687</c:v>
                </c:pt>
                <c:pt idx="307">
                  <c:v>0.87255582303390833</c:v>
                </c:pt>
                <c:pt idx="308">
                  <c:v>0.87272219389171335</c:v>
                </c:pt>
                <c:pt idx="309">
                  <c:v>0.86621980505118501</c:v>
                </c:pt>
                <c:pt idx="310">
                  <c:v>0.8688290981181751</c:v>
                </c:pt>
                <c:pt idx="311">
                  <c:v>0.89662068752188295</c:v>
                </c:pt>
                <c:pt idx="312">
                  <c:v>0.94413001725307832</c:v>
                </c:pt>
                <c:pt idx="313">
                  <c:v>0.98750027705870824</c:v>
                </c:pt>
                <c:pt idx="314">
                  <c:v>1.0271336662031061</c:v>
                </c:pt>
                <c:pt idx="315">
                  <c:v>1.0466443334780098</c:v>
                </c:pt>
                <c:pt idx="316">
                  <c:v>1.0583813600375795</c:v>
                </c:pt>
                <c:pt idx="317">
                  <c:v>1.0776871625761972</c:v>
                </c:pt>
                <c:pt idx="318">
                  <c:v>1.0874156961189589</c:v>
                </c:pt>
                <c:pt idx="319">
                  <c:v>1.098496891321197</c:v>
                </c:pt>
                <c:pt idx="320">
                  <c:v>1.1261517085115804</c:v>
                </c:pt>
                <c:pt idx="321">
                  <c:v>1.1451381128568647</c:v>
                </c:pt>
                <c:pt idx="322">
                  <c:v>1.1617048242034396</c:v>
                </c:pt>
                <c:pt idx="323">
                  <c:v>1.1749406654273808</c:v>
                </c:pt>
                <c:pt idx="324">
                  <c:v>1.1895604913648516</c:v>
                </c:pt>
                <c:pt idx="325">
                  <c:v>1.1970995643818438</c:v>
                </c:pt>
                <c:pt idx="326">
                  <c:v>1.2016701796465816</c:v>
                </c:pt>
                <c:pt idx="327">
                  <c:v>1.2051959027045245</c:v>
                </c:pt>
                <c:pt idx="328">
                  <c:v>1.2110454146356502</c:v>
                </c:pt>
                <c:pt idx="329">
                  <c:v>1.2151416613350838</c:v>
                </c:pt>
                <c:pt idx="330">
                  <c:v>1.2165122756781963</c:v>
                </c:pt>
                <c:pt idx="331">
                  <c:v>1.219805480835352</c:v>
                </c:pt>
                <c:pt idx="332">
                  <c:v>1.2267931683486777</c:v>
                </c:pt>
                <c:pt idx="333">
                  <c:v>1.2346675269553904</c:v>
                </c:pt>
                <c:pt idx="334">
                  <c:v>1.2392056012978199</c:v>
                </c:pt>
                <c:pt idx="335">
                  <c:v>1.2435418481685478</c:v>
                </c:pt>
                <c:pt idx="336">
                  <c:v>1.2311219044927266</c:v>
                </c:pt>
                <c:pt idx="337">
                  <c:v>1.2338034566273988</c:v>
                </c:pt>
                <c:pt idx="338">
                  <c:v>1.2352758766870524</c:v>
                </c:pt>
                <c:pt idx="339">
                  <c:v>1.2341106227488787</c:v>
                </c:pt>
                <c:pt idx="340">
                  <c:v>1.231245558051894</c:v>
                </c:pt>
                <c:pt idx="341">
                  <c:v>1.2267014278832509</c:v>
                </c:pt>
                <c:pt idx="342">
                  <c:v>1.2221881562787034</c:v>
                </c:pt>
                <c:pt idx="343">
                  <c:v>1.2033688982360393</c:v>
                </c:pt>
                <c:pt idx="344">
                  <c:v>1.1977749911051081</c:v>
                </c:pt>
                <c:pt idx="345">
                  <c:v>1.1931245983544616</c:v>
                </c:pt>
                <c:pt idx="346">
                  <c:v>1.1851003199641026</c:v>
                </c:pt>
                <c:pt idx="347">
                  <c:v>1.1805727973439903</c:v>
                </c:pt>
                <c:pt idx="348">
                  <c:v>1.1759635065964857</c:v>
                </c:pt>
                <c:pt idx="349">
                  <c:v>1.1717694594939261</c:v>
                </c:pt>
                <c:pt idx="350">
                  <c:v>1.1681246948163186</c:v>
                </c:pt>
                <c:pt idx="351">
                  <c:v>1.1666999511842611</c:v>
                </c:pt>
                <c:pt idx="352">
                  <c:v>1.1649648460967441</c:v>
                </c:pt>
                <c:pt idx="353">
                  <c:v>1.1605391452376277</c:v>
                </c:pt>
                <c:pt idx="354">
                  <c:v>1.1574656569556574</c:v>
                </c:pt>
                <c:pt idx="355">
                  <c:v>1.1557556586320716</c:v>
                </c:pt>
                <c:pt idx="356">
                  <c:v>1.1529445074579856</c:v>
                </c:pt>
                <c:pt idx="357">
                  <c:v>1.1516221793858106</c:v>
                </c:pt>
                <c:pt idx="358">
                  <c:v>1.14969898110279</c:v>
                </c:pt>
                <c:pt idx="359">
                  <c:v>1.1484847028720397</c:v>
                </c:pt>
                <c:pt idx="360">
                  <c:v>1.1467753452251843</c:v>
                </c:pt>
                <c:pt idx="361">
                  <c:v>1.1440244676857017</c:v>
                </c:pt>
                <c:pt idx="362">
                  <c:v>1.1436208823478009</c:v>
                </c:pt>
                <c:pt idx="363">
                  <c:v>1.1405727368951313</c:v>
                </c:pt>
                <c:pt idx="364">
                  <c:v>1.1390174182931063</c:v>
                </c:pt>
                <c:pt idx="365">
                  <c:v>1.1417540141844127</c:v>
                </c:pt>
                <c:pt idx="366">
                  <c:v>1.1435382845783111</c:v>
                </c:pt>
                <c:pt idx="367">
                  <c:v>1.1446199878744459</c:v>
                </c:pt>
                <c:pt idx="368">
                  <c:v>1.1500879191104749</c:v>
                </c:pt>
                <c:pt idx="369">
                  <c:v>1.1500879191104749</c:v>
                </c:pt>
                <c:pt idx="370">
                  <c:v>1.1557467347422927</c:v>
                </c:pt>
                <c:pt idx="371">
                  <c:v>1.1605303191006731</c:v>
                </c:pt>
                <c:pt idx="372">
                  <c:v>1.1792034917785641</c:v>
                </c:pt>
                <c:pt idx="373">
                  <c:v>1.1855850765390707</c:v>
                </c:pt>
                <c:pt idx="374">
                  <c:v>1.1917642452623922</c:v>
                </c:pt>
                <c:pt idx="375">
                  <c:v>1.1995141680146397</c:v>
                </c:pt>
                <c:pt idx="376">
                  <c:v>1.2067195986161501</c:v>
                </c:pt>
                <c:pt idx="377">
                  <c:v>1.1986651712887439</c:v>
                </c:pt>
                <c:pt idx="378">
                  <c:v>1.2036646928858126</c:v>
                </c:pt>
                <c:pt idx="379">
                  <c:v>1.1920574373719937</c:v>
                </c:pt>
                <c:pt idx="380">
                  <c:v>1.0035482885148739</c:v>
                </c:pt>
                <c:pt idx="381">
                  <c:v>0.68870578245765057</c:v>
                </c:pt>
                <c:pt idx="382">
                  <c:v>0.48731318343830521</c:v>
                </c:pt>
                <c:pt idx="383">
                  <c:v>0.36375535083657817</c:v>
                </c:pt>
                <c:pt idx="384">
                  <c:v>0.26924988761446411</c:v>
                </c:pt>
                <c:pt idx="385">
                  <c:v>0.18673709866914323</c:v>
                </c:pt>
                <c:pt idx="386">
                  <c:v>0.13641472029129825</c:v>
                </c:pt>
                <c:pt idx="387">
                  <c:v>0.12536795741171716</c:v>
                </c:pt>
                <c:pt idx="388">
                  <c:v>0.14044420617115555</c:v>
                </c:pt>
                <c:pt idx="389">
                  <c:v>0.17285397858034138</c:v>
                </c:pt>
                <c:pt idx="390">
                  <c:v>0.21443172012775483</c:v>
                </c:pt>
                <c:pt idx="391">
                  <c:v>0.26390841223341432</c:v>
                </c:pt>
                <c:pt idx="392">
                  <c:v>0.31901136957171383</c:v>
                </c:pt>
                <c:pt idx="393">
                  <c:v>0.379899435201692</c:v>
                </c:pt>
                <c:pt idx="394">
                  <c:v>0.44156060860870033</c:v>
                </c:pt>
                <c:pt idx="395">
                  <c:v>0.57737863317296356</c:v>
                </c:pt>
                <c:pt idx="396">
                  <c:v>0.62497504076722221</c:v>
                </c:pt>
                <c:pt idx="397">
                  <c:v>0.6676972866281049</c:v>
                </c:pt>
                <c:pt idx="398">
                  <c:v>0.71012618354246737</c:v>
                </c:pt>
                <c:pt idx="399">
                  <c:v>0.74922972526966047</c:v>
                </c:pt>
                <c:pt idx="400">
                  <c:v>0.7866804531966487</c:v>
                </c:pt>
                <c:pt idx="401">
                  <c:v>0.81481562587179179</c:v>
                </c:pt>
                <c:pt idx="402">
                  <c:v>0.84298347012221742</c:v>
                </c:pt>
                <c:pt idx="403">
                  <c:v>0.87205760920733344</c:v>
                </c:pt>
                <c:pt idx="404">
                  <c:v>0.88093149248856217</c:v>
                </c:pt>
                <c:pt idx="405">
                  <c:v>0.9021117234480045</c:v>
                </c:pt>
                <c:pt idx="407">
                  <c:v>0.74510871038606419</c:v>
                </c:pt>
                <c:pt idx="408">
                  <c:v>0.75024107311466781</c:v>
                </c:pt>
                <c:pt idx="409">
                  <c:v>0.70424288861281148</c:v>
                </c:pt>
                <c:pt idx="410">
                  <c:v>0.63836221825897232</c:v>
                </c:pt>
                <c:pt idx="411">
                  <c:v>0.55511479291567845</c:v>
                </c:pt>
                <c:pt idx="412">
                  <c:v>0.45898012763149443</c:v>
                </c:pt>
                <c:pt idx="413">
                  <c:v>0.37069809257557684</c:v>
                </c:pt>
                <c:pt idx="414">
                  <c:v>0.30155858459083856</c:v>
                </c:pt>
                <c:pt idx="415">
                  <c:v>0.25171173962444982</c:v>
                </c:pt>
                <c:pt idx="416">
                  <c:v>0.21623575972118816</c:v>
                </c:pt>
                <c:pt idx="417">
                  <c:v>0.2040432996007413</c:v>
                </c:pt>
                <c:pt idx="418">
                  <c:v>0.21071933267166176</c:v>
                </c:pt>
                <c:pt idx="419">
                  <c:v>0.2038835461296768</c:v>
                </c:pt>
                <c:pt idx="420">
                  <c:v>0.184607936732577</c:v>
                </c:pt>
                <c:pt idx="421">
                  <c:v>6.5904118547733939E-2</c:v>
                </c:pt>
                <c:pt idx="422">
                  <c:v>7.5990596904364632E-2</c:v>
                </c:pt>
                <c:pt idx="423">
                  <c:v>6.8180220495771549E-2</c:v>
                </c:pt>
                <c:pt idx="424">
                  <c:v>4.8057366671007788E-2</c:v>
                </c:pt>
                <c:pt idx="425">
                  <c:v>1.2467650318528607E-2</c:v>
                </c:pt>
                <c:pt idx="426">
                  <c:v>-2.0889623993791399E-2</c:v>
                </c:pt>
                <c:pt idx="427">
                  <c:v>-7.2553961846772763E-2</c:v>
                </c:pt>
                <c:pt idx="428">
                  <c:v>-6.1232403266065318E-4</c:v>
                </c:pt>
                <c:pt idx="429">
                  <c:v>9.0205669265801619E-2</c:v>
                </c:pt>
                <c:pt idx="430">
                  <c:v>0.19626099499103455</c:v>
                </c:pt>
                <c:pt idx="431">
                  <c:v>0.30056386606916058</c:v>
                </c:pt>
                <c:pt idx="432">
                  <c:v>0.40015760626576669</c:v>
                </c:pt>
                <c:pt idx="433">
                  <c:v>0.47815749873829017</c:v>
                </c:pt>
                <c:pt idx="434">
                  <c:v>0.52855059492574474</c:v>
                </c:pt>
                <c:pt idx="435">
                  <c:v>0.51166058873397779</c:v>
                </c:pt>
                <c:pt idx="436">
                  <c:v>0.45196346976082141</c:v>
                </c:pt>
                <c:pt idx="437">
                  <c:v>0.3829816633377876</c:v>
                </c:pt>
                <c:pt idx="438">
                  <c:v>0.32417733954690536</c:v>
                </c:pt>
                <c:pt idx="439">
                  <c:v>0.27936033205306066</c:v>
                </c:pt>
                <c:pt idx="440">
                  <c:v>0.25708505517177327</c:v>
                </c:pt>
                <c:pt idx="441">
                  <c:v>0.25324069331757143</c:v>
                </c:pt>
                <c:pt idx="442">
                  <c:v>0.25681500511836158</c:v>
                </c:pt>
                <c:pt idx="443">
                  <c:v>0.26831275604439692</c:v>
                </c:pt>
                <c:pt idx="444">
                  <c:v>0.2782414299341473</c:v>
                </c:pt>
                <c:pt idx="445">
                  <c:v>0.28661495210438082</c:v>
                </c:pt>
                <c:pt idx="446">
                  <c:v>0.29449246989861044</c:v>
                </c:pt>
                <c:pt idx="447">
                  <c:v>0.29662149470737936</c:v>
                </c:pt>
                <c:pt idx="448">
                  <c:v>0.29607525759452386</c:v>
                </c:pt>
                <c:pt idx="449">
                  <c:v>0.29117259183757632</c:v>
                </c:pt>
                <c:pt idx="450">
                  <c:v>0.286017339691302</c:v>
                </c:pt>
                <c:pt idx="451">
                  <c:v>0.28432209441305262</c:v>
                </c:pt>
                <c:pt idx="452">
                  <c:v>0.28153380580881249</c:v>
                </c:pt>
                <c:pt idx="453">
                  <c:v>0.28296180353433525</c:v>
                </c:pt>
                <c:pt idx="454">
                  <c:v>0.28184125304318042</c:v>
                </c:pt>
                <c:pt idx="455">
                  <c:v>0.29008216358876759</c:v>
                </c:pt>
                <c:pt idx="456">
                  <c:v>0.2993289721547821</c:v>
                </c:pt>
                <c:pt idx="457">
                  <c:v>0.31675142218106439</c:v>
                </c:pt>
                <c:pt idx="458">
                  <c:v>0.34185715683625123</c:v>
                </c:pt>
                <c:pt idx="459">
                  <c:v>0.37663987548934974</c:v>
                </c:pt>
                <c:pt idx="460">
                  <c:v>0.40696375375021387</c:v>
                </c:pt>
                <c:pt idx="461">
                  <c:v>0.44003221124862174</c:v>
                </c:pt>
                <c:pt idx="462">
                  <c:v>0.48214628812007138</c:v>
                </c:pt>
                <c:pt idx="463">
                  <c:v>0.52938368363652322</c:v>
                </c:pt>
                <c:pt idx="464">
                  <c:v>0.57056813609238266</c:v>
                </c:pt>
                <c:pt idx="465">
                  <c:v>0.61079530996568765</c:v>
                </c:pt>
                <c:pt idx="466">
                  <c:v>0.64449750481513146</c:v>
                </c:pt>
                <c:pt idx="467">
                  <c:v>0.66498059354677297</c:v>
                </c:pt>
                <c:pt idx="468">
                  <c:v>0.68015753255399602</c:v>
                </c:pt>
                <c:pt idx="469">
                  <c:v>0.69303322816610935</c:v>
                </c:pt>
                <c:pt idx="470">
                  <c:v>0.77620839356633398</c:v>
                </c:pt>
                <c:pt idx="471">
                  <c:v>0.87046984985371301</c:v>
                </c:pt>
                <c:pt idx="472">
                  <c:v>0.94295088197982613</c:v>
                </c:pt>
                <c:pt idx="473">
                  <c:v>0.91884812021715101</c:v>
                </c:pt>
                <c:pt idx="474">
                  <c:v>0.81944868507939606</c:v>
                </c:pt>
                <c:pt idx="475">
                  <c:v>0.55588470902568432</c:v>
                </c:pt>
                <c:pt idx="476">
                  <c:v>0.39974112885607116</c:v>
                </c:pt>
                <c:pt idx="477">
                  <c:v>0.2239447299652724</c:v>
                </c:pt>
                <c:pt idx="478">
                  <c:v>6.8715812369459867E-2</c:v>
                </c:pt>
                <c:pt idx="479">
                  <c:v>-7.3104937671742254E-2</c:v>
                </c:pt>
                <c:pt idx="480">
                  <c:v>0.51463342922041855</c:v>
                </c:pt>
                <c:pt idx="481">
                  <c:v>1.0474934800175242</c:v>
                </c:pt>
                <c:pt idx="482">
                  <c:v>1.2281872175426851</c:v>
                </c:pt>
                <c:pt idx="483">
                  <c:v>1.3250228002704521</c:v>
                </c:pt>
                <c:pt idx="484">
                  <c:v>1.9222740318501219</c:v>
                </c:pt>
                <c:pt idx="485">
                  <c:v>2.1303483909586665</c:v>
                </c:pt>
                <c:pt idx="486">
                  <c:v>2.3589835429563668</c:v>
                </c:pt>
                <c:pt idx="487">
                  <c:v>2.4151018184589321</c:v>
                </c:pt>
                <c:pt idx="488">
                  <c:v>2.3863205738940461</c:v>
                </c:pt>
                <c:pt idx="489">
                  <c:v>2.3186296959446477</c:v>
                </c:pt>
                <c:pt idx="490">
                  <c:v>2.2325957254077822</c:v>
                </c:pt>
                <c:pt idx="491">
                  <c:v>2.1402526392505492</c:v>
                </c:pt>
                <c:pt idx="492">
                  <c:v>2.0749932922507881</c:v>
                </c:pt>
                <c:pt idx="493">
                  <c:v>2.0526298252227178</c:v>
                </c:pt>
                <c:pt idx="494">
                  <c:v>2.0178955040300135</c:v>
                </c:pt>
                <c:pt idx="495">
                  <c:v>1.9716623349092941</c:v>
                </c:pt>
                <c:pt idx="496">
                  <c:v>1.9174704985096076</c:v>
                </c:pt>
                <c:pt idx="497">
                  <c:v>1.8353734524700087</c:v>
                </c:pt>
                <c:pt idx="498">
                  <c:v>1.7386484536979807</c:v>
                </c:pt>
                <c:pt idx="499">
                  <c:v>1.6593456357461771</c:v>
                </c:pt>
                <c:pt idx="500">
                  <c:v>1.5712783232342729</c:v>
                </c:pt>
                <c:pt idx="501">
                  <c:v>1.4688305062252851</c:v>
                </c:pt>
                <c:pt idx="502">
                  <c:v>1.3441899334123353</c:v>
                </c:pt>
                <c:pt idx="503">
                  <c:v>1.2168254232660476</c:v>
                </c:pt>
                <c:pt idx="504">
                  <c:v>1.103389021013343</c:v>
                </c:pt>
                <c:pt idx="505">
                  <c:v>1.0213410574297956</c:v>
                </c:pt>
                <c:pt idx="506">
                  <c:v>0.94261241214837954</c:v>
                </c:pt>
                <c:pt idx="507">
                  <c:v>0.80498667439718974</c:v>
                </c:pt>
                <c:pt idx="508">
                  <c:v>0.82158219699245727</c:v>
                </c:pt>
                <c:pt idx="509">
                  <c:v>0.84746983104126405</c:v>
                </c:pt>
                <c:pt idx="510">
                  <c:v>0.86878360313128544</c:v>
                </c:pt>
                <c:pt idx="511">
                  <c:v>0.88280904139243999</c:v>
                </c:pt>
                <c:pt idx="512">
                  <c:v>0.89826798133471641</c:v>
                </c:pt>
                <c:pt idx="513">
                  <c:v>0.91465059613349953</c:v>
                </c:pt>
                <c:pt idx="514">
                  <c:v>0.93619615966261815</c:v>
                </c:pt>
                <c:pt idx="515">
                  <c:v>0.95712819767681301</c:v>
                </c:pt>
                <c:pt idx="516">
                  <c:v>0.99070135563249029</c:v>
                </c:pt>
                <c:pt idx="517">
                  <c:v>1.0179603289397396</c:v>
                </c:pt>
                <c:pt idx="518">
                  <c:v>1.059081969007406</c:v>
                </c:pt>
                <c:pt idx="519">
                  <c:v>1.0998171044196905</c:v>
                </c:pt>
                <c:pt idx="520">
                  <c:v>1.1394673524835306</c:v>
                </c:pt>
                <c:pt idx="521">
                  <c:v>1.180674645693331</c:v>
                </c:pt>
                <c:pt idx="522">
                  <c:v>1.2163968485726921</c:v>
                </c:pt>
                <c:pt idx="523">
                  <c:v>1.2365456584392633</c:v>
                </c:pt>
                <c:pt idx="524">
                  <c:v>1.2748844875112759</c:v>
                </c:pt>
                <c:pt idx="525">
                  <c:v>1.3001083140342518</c:v>
                </c:pt>
                <c:pt idx="526">
                  <c:v>1.3144027307592385</c:v>
                </c:pt>
                <c:pt idx="527">
                  <c:v>1.3498512614332869</c:v>
                </c:pt>
                <c:pt idx="528">
                  <c:v>1.3736299755034602</c:v>
                </c:pt>
                <c:pt idx="529">
                  <c:v>1.4002443312381505</c:v>
                </c:pt>
                <c:pt idx="530">
                  <c:v>1.4280068408291684</c:v>
                </c:pt>
                <c:pt idx="531">
                  <c:v>1.4584615778161252</c:v>
                </c:pt>
                <c:pt idx="532">
                  <c:v>1.463768602766554</c:v>
                </c:pt>
                <c:pt idx="533">
                  <c:v>1.4978480333481285</c:v>
                </c:pt>
                <c:pt idx="534">
                  <c:v>1.5332237618761393</c:v>
                </c:pt>
                <c:pt idx="535">
                  <c:v>1.5426465080696332</c:v>
                </c:pt>
                <c:pt idx="536">
                  <c:v>1.5785857315414822</c:v>
                </c:pt>
                <c:pt idx="537">
                  <c:v>1.6087185352591427</c:v>
                </c:pt>
                <c:pt idx="538">
                  <c:v>1.5980866891359278</c:v>
                </c:pt>
                <c:pt idx="539">
                  <c:v>1.5099030516264071</c:v>
                </c:pt>
                <c:pt idx="540">
                  <c:v>1.3970954158081976</c:v>
                </c:pt>
                <c:pt idx="541">
                  <c:v>1.3017309822594236</c:v>
                </c:pt>
                <c:pt idx="542">
                  <c:v>1.2048084615502752</c:v>
                </c:pt>
                <c:pt idx="543">
                  <c:v>1.2669007741578289</c:v>
                </c:pt>
                <c:pt idx="544">
                  <c:v>1.3123401293819426</c:v>
                </c:pt>
                <c:pt idx="545">
                  <c:v>1.3256419484707269</c:v>
                </c:pt>
                <c:pt idx="546">
                  <c:v>1.3672161041609696</c:v>
                </c:pt>
                <c:pt idx="547">
                  <c:v>1.3749162895990887</c:v>
                </c:pt>
                <c:pt idx="548">
                  <c:v>1.3754197310501364</c:v>
                </c:pt>
                <c:pt idx="549">
                  <c:v>1.3698495143527905</c:v>
                </c:pt>
                <c:pt idx="550">
                  <c:v>1.3576966816630327</c:v>
                </c:pt>
                <c:pt idx="551">
                  <c:v>1.3447360359434981</c:v>
                </c:pt>
                <c:pt idx="552">
                  <c:v>1.350005598857088</c:v>
                </c:pt>
                <c:pt idx="553">
                  <c:v>1.3819719889432183</c:v>
                </c:pt>
                <c:pt idx="554">
                  <c:v>1.4358708983167894</c:v>
                </c:pt>
                <c:pt idx="555">
                  <c:v>1.4889265663567914</c:v>
                </c:pt>
                <c:pt idx="556">
                  <c:v>1.5307971359259365</c:v>
                </c:pt>
                <c:pt idx="557">
                  <c:v>1.5540952695617247</c:v>
                </c:pt>
                <c:pt idx="558">
                  <c:v>1.5668595995872687</c:v>
                </c:pt>
                <c:pt idx="559">
                  <c:v>1.571514733712986</c:v>
                </c:pt>
                <c:pt idx="560">
                  <c:v>1.60904112449367</c:v>
                </c:pt>
                <c:pt idx="561">
                  <c:v>1.6069868442372131</c:v>
                </c:pt>
                <c:pt idx="562">
                  <c:v>1.6022968146448751</c:v>
                </c:pt>
                <c:pt idx="563">
                  <c:v>1.5989197714319054</c:v>
                </c:pt>
                <c:pt idx="564">
                  <c:v>1.5992974015484247</c:v>
                </c:pt>
                <c:pt idx="565">
                  <c:v>1.6065963091792852</c:v>
                </c:pt>
                <c:pt idx="566">
                  <c:v>1.6134862484446042</c:v>
                </c:pt>
                <c:pt idx="567">
                  <c:v>1.6221103603612195</c:v>
                </c:pt>
                <c:pt idx="568">
                  <c:v>1.6309730590758582</c:v>
                </c:pt>
                <c:pt idx="569">
                  <c:v>1.6401741509945049</c:v>
                </c:pt>
                <c:pt idx="570">
                  <c:v>1.6462789366413837</c:v>
                </c:pt>
                <c:pt idx="571">
                  <c:v>1.6550336045058718</c:v>
                </c:pt>
                <c:pt idx="572">
                  <c:v>1.6696802609658152</c:v>
                </c:pt>
                <c:pt idx="573">
                  <c:v>1.6846985054750985</c:v>
                </c:pt>
                <c:pt idx="574">
                  <c:v>1.7019837918590883</c:v>
                </c:pt>
                <c:pt idx="575">
                  <c:v>1.7176402480660347</c:v>
                </c:pt>
                <c:pt idx="576">
                  <c:v>1.7276669284285731</c:v>
                </c:pt>
                <c:pt idx="577">
                  <c:v>1.7373589241061638</c:v>
                </c:pt>
                <c:pt idx="578">
                  <c:v>1.7411874243401042</c:v>
                </c:pt>
                <c:pt idx="579">
                  <c:v>1.7410082673383047</c:v>
                </c:pt>
                <c:pt idx="580">
                  <c:v>1.7361501269445094</c:v>
                </c:pt>
                <c:pt idx="581">
                  <c:v>1.7287815929892691</c:v>
                </c:pt>
                <c:pt idx="582">
                  <c:v>1.719316217517499</c:v>
                </c:pt>
                <c:pt idx="583">
                  <c:v>1.7069891800488737</c:v>
                </c:pt>
                <c:pt idx="584">
                  <c:v>1.6964834729675768</c:v>
                </c:pt>
                <c:pt idx="585">
                  <c:v>1.6894945188772683</c:v>
                </c:pt>
                <c:pt idx="586">
                  <c:v>1.682530689303082</c:v>
                </c:pt>
                <c:pt idx="587">
                  <c:v>1.6761030665196708</c:v>
                </c:pt>
                <c:pt idx="588">
                  <c:v>1.6707601553327334</c:v>
                </c:pt>
                <c:pt idx="589">
                  <c:v>1.6679112037487118</c:v>
                </c:pt>
                <c:pt idx="590">
                  <c:v>1.6613565616129065</c:v>
                </c:pt>
                <c:pt idx="591">
                  <c:v>1.6580808088092405</c:v>
                </c:pt>
                <c:pt idx="592">
                  <c:v>1.6549549651676398</c:v>
                </c:pt>
                <c:pt idx="593">
                  <c:v>1.651189877116684</c:v>
                </c:pt>
                <c:pt idx="594">
                  <c:v>1.6461184401878304</c:v>
                </c:pt>
                <c:pt idx="595">
                  <c:v>1.6409329335095821</c:v>
                </c:pt>
                <c:pt idx="596">
                  <c:v>1.6329447829974209</c:v>
                </c:pt>
                <c:pt idx="597">
                  <c:v>1.627067782125367</c:v>
                </c:pt>
                <c:pt idx="598">
                  <c:v>1.6228825233468533</c:v>
                </c:pt>
                <c:pt idx="599">
                  <c:v>1.620230724071005</c:v>
                </c:pt>
                <c:pt idx="600">
                  <c:v>1.6172386894512891</c:v>
                </c:pt>
                <c:pt idx="601">
                  <c:v>1.6113466725272876</c:v>
                </c:pt>
                <c:pt idx="602">
                  <c:v>1.6083023133334085</c:v>
                </c:pt>
                <c:pt idx="603">
                  <c:v>1.6077278947229114</c:v>
                </c:pt>
                <c:pt idx="604">
                  <c:v>1.6075232571666493</c:v>
                </c:pt>
                <c:pt idx="605">
                  <c:v>1.6041081824142112</c:v>
                </c:pt>
                <c:pt idx="606">
                  <c:v>1.6416723732246865</c:v>
                </c:pt>
                <c:pt idx="607">
                  <c:v>1.6401633016338601</c:v>
                </c:pt>
                <c:pt idx="608">
                  <c:v>1.6431268334183298</c:v>
                </c:pt>
                <c:pt idx="609">
                  <c:v>1.6452748593294937</c:v>
                </c:pt>
                <c:pt idx="610">
                  <c:v>1.6504240966078485</c:v>
                </c:pt>
                <c:pt idx="611">
                  <c:v>1.6532028626796222</c:v>
                </c:pt>
                <c:pt idx="612">
                  <c:v>1.657055852857104</c:v>
                </c:pt>
                <c:pt idx="613">
                  <c:v>1.664858128965774</c:v>
                </c:pt>
                <c:pt idx="614">
                  <c:v>1.669967369908504</c:v>
                </c:pt>
                <c:pt idx="615">
                  <c:v>1.6741443768674393</c:v>
                </c:pt>
                <c:pt idx="616">
                  <c:v>1.6826504057814635</c:v>
                </c:pt>
                <c:pt idx="617">
                  <c:v>1.691435152144062</c:v>
                </c:pt>
                <c:pt idx="618">
                  <c:v>1.7000370568243939</c:v>
                </c:pt>
                <c:pt idx="619">
                  <c:v>1.7049137234829048</c:v>
                </c:pt>
                <c:pt idx="620">
                  <c:v>1.7108870685560911</c:v>
                </c:pt>
                <c:pt idx="621">
                  <c:v>1.7176289019215365</c:v>
                </c:pt>
                <c:pt idx="622">
                  <c:v>1.7209940006243414</c:v>
                </c:pt>
                <c:pt idx="623">
                  <c:v>1.7270855781479113</c:v>
                </c:pt>
                <c:pt idx="624">
                  <c:v>1.7360696623717526</c:v>
                </c:pt>
                <c:pt idx="625">
                  <c:v>1.7382571878547097</c:v>
                </c:pt>
                <c:pt idx="626">
                  <c:v>1.7394378426374002</c:v>
                </c:pt>
                <c:pt idx="627">
                  <c:v>1.7404100644900442</c:v>
                </c:pt>
                <c:pt idx="628">
                  <c:v>1.7402916173093224</c:v>
                </c:pt>
                <c:pt idx="629">
                  <c:v>1.7385982433410367</c:v>
                </c:pt>
                <c:pt idx="630">
                  <c:v>1.7371449154139695</c:v>
                </c:pt>
                <c:pt idx="631">
                  <c:v>1.735550996929754</c:v>
                </c:pt>
                <c:pt idx="632">
                  <c:v>1.7329322726717704</c:v>
                </c:pt>
                <c:pt idx="633">
                  <c:v>1.7286053564121147</c:v>
                </c:pt>
                <c:pt idx="634">
                  <c:v>1.7225681153540662</c:v>
                </c:pt>
                <c:pt idx="635">
                  <c:v>1.6791304459451029</c:v>
                </c:pt>
                <c:pt idx="636">
                  <c:v>1.6747609651687292</c:v>
                </c:pt>
                <c:pt idx="637">
                  <c:v>1.6706506009896296</c:v>
                </c:pt>
                <c:pt idx="638">
                  <c:v>1.6661860064343028</c:v>
                </c:pt>
                <c:pt idx="639">
                  <c:v>1.6618814928383761</c:v>
                </c:pt>
                <c:pt idx="640">
                  <c:v>1.657855178740633</c:v>
                </c:pt>
                <c:pt idx="641">
                  <c:v>1.657785730514387</c:v>
                </c:pt>
                <c:pt idx="642">
                  <c:v>1.652747262484406</c:v>
                </c:pt>
                <c:pt idx="643">
                  <c:v>1.6488742943042725</c:v>
                </c:pt>
                <c:pt idx="644">
                  <c:v>1.6432911319683143</c:v>
                </c:pt>
                <c:pt idx="645">
                  <c:v>1.6626290691717898</c:v>
                </c:pt>
                <c:pt idx="646">
                  <c:v>1.6603824685207609</c:v>
                </c:pt>
                <c:pt idx="647">
                  <c:v>1.5853376534217418</c:v>
                </c:pt>
                <c:pt idx="648">
                  <c:v>1.4788549675286631</c:v>
                </c:pt>
                <c:pt idx="649">
                  <c:v>1.4006243216617669</c:v>
                </c:pt>
                <c:pt idx="650">
                  <c:v>1.2654310668267126</c:v>
                </c:pt>
                <c:pt idx="651">
                  <c:v>1.3124524071524406</c:v>
                </c:pt>
                <c:pt idx="652">
                  <c:v>1.3938909390027985</c:v>
                </c:pt>
                <c:pt idx="653">
                  <c:v>1.4309775529446482</c:v>
                </c:pt>
                <c:pt idx="654">
                  <c:v>1.4315406629154253</c:v>
                </c:pt>
                <c:pt idx="655">
                  <c:v>1.4285882976686139</c:v>
                </c:pt>
                <c:pt idx="656">
                  <c:v>1.4242117189392844</c:v>
                </c:pt>
                <c:pt idx="657">
                  <c:v>1.418367590759902</c:v>
                </c:pt>
                <c:pt idx="658">
                  <c:v>1.4126788998126765</c:v>
                </c:pt>
                <c:pt idx="659">
                  <c:v>1.4022269815293262</c:v>
                </c:pt>
                <c:pt idx="660">
                  <c:v>1.3976272040218751</c:v>
                </c:pt>
                <c:pt idx="661">
                  <c:v>1.4042519881169053</c:v>
                </c:pt>
                <c:pt idx="662">
                  <c:v>1.4336258450363599</c:v>
                </c:pt>
                <c:pt idx="663">
                  <c:v>1.4834874476795927</c:v>
                </c:pt>
                <c:pt idx="664">
                  <c:v>1.5321426247203336</c:v>
                </c:pt>
                <c:pt idx="665">
                  <c:v>1.5713710452533212</c:v>
                </c:pt>
                <c:pt idx="666">
                  <c:v>1.6009402407386593</c:v>
                </c:pt>
                <c:pt idx="667">
                  <c:v>1.618936705819406</c:v>
                </c:pt>
                <c:pt idx="668">
                  <c:v>1.626401965060686</c:v>
                </c:pt>
                <c:pt idx="669">
                  <c:v>1.6320420337252122</c:v>
                </c:pt>
                <c:pt idx="670">
                  <c:v>1.6350009291088159</c:v>
                </c:pt>
                <c:pt idx="671">
                  <c:v>1.6365982111938966</c:v>
                </c:pt>
                <c:pt idx="672">
                  <c:v>1.6428501686649677</c:v>
                </c:pt>
                <c:pt idx="673">
                  <c:v>1.6527586802732495</c:v>
                </c:pt>
                <c:pt idx="674">
                  <c:v>1.6582404146701026</c:v>
                </c:pt>
                <c:pt idx="675">
                  <c:v>1.6670324644124679</c:v>
                </c:pt>
                <c:pt idx="676">
                  <c:v>1.6791643325526919</c:v>
                </c:pt>
                <c:pt idx="677">
                  <c:v>1.6850965337399271</c:v>
                </c:pt>
                <c:pt idx="678">
                  <c:v>1.6905238929275896</c:v>
                </c:pt>
                <c:pt idx="679">
                  <c:v>1.6938324327476453</c:v>
                </c:pt>
                <c:pt idx="680">
                  <c:v>1.6992305028834092</c:v>
                </c:pt>
                <c:pt idx="681">
                  <c:v>1.7024046848141057</c:v>
                </c:pt>
                <c:pt idx="682">
                  <c:v>1.7066836517632882</c:v>
                </c:pt>
                <c:pt idx="683">
                  <c:v>1.7102358698535547</c:v>
                </c:pt>
                <c:pt idx="684">
                  <c:v>1.7128853013829271</c:v>
                </c:pt>
                <c:pt idx="685">
                  <c:v>1.7118240945188306</c:v>
                </c:pt>
                <c:pt idx="686">
                  <c:v>1.7125823639292854</c:v>
                </c:pt>
                <c:pt idx="687">
                  <c:v>1.7125486911646317</c:v>
                </c:pt>
                <c:pt idx="688">
                  <c:v>1.7139607041935765</c:v>
                </c:pt>
                <c:pt idx="689">
                  <c:v>1.71027818514028</c:v>
                </c:pt>
                <c:pt idx="690">
                  <c:v>1.7095582639402171</c:v>
                </c:pt>
                <c:pt idx="691">
                  <c:v>1.7106757474341858</c:v>
                </c:pt>
                <c:pt idx="692">
                  <c:v>1.7119589947666722</c:v>
                </c:pt>
                <c:pt idx="693">
                  <c:v>1.7140529974872198</c:v>
                </c:pt>
                <c:pt idx="694">
                  <c:v>1.7164707937257992</c:v>
                </c:pt>
                <c:pt idx="695">
                  <c:v>1.716921073166761</c:v>
                </c:pt>
                <c:pt idx="696">
                  <c:v>1.7202585593729991</c:v>
                </c:pt>
                <c:pt idx="697">
                  <c:v>1.7201013936142979</c:v>
                </c:pt>
                <c:pt idx="698">
                  <c:v>1.7200765727681406</c:v>
                </c:pt>
                <c:pt idx="699">
                  <c:v>1.7178950800038553</c:v>
                </c:pt>
                <c:pt idx="700">
                  <c:v>1.7159448769807375</c:v>
                </c:pt>
                <c:pt idx="701">
                  <c:v>1.7153765052071368</c:v>
                </c:pt>
                <c:pt idx="702">
                  <c:v>1.7141368834648241</c:v>
                </c:pt>
                <c:pt idx="703">
                  <c:v>1.7132384615456617</c:v>
                </c:pt>
                <c:pt idx="704">
                  <c:v>1.7111489640235318</c:v>
                </c:pt>
                <c:pt idx="705">
                  <c:v>1.7075275961202658</c:v>
                </c:pt>
                <c:pt idx="706">
                  <c:v>1.7046137460306694</c:v>
                </c:pt>
                <c:pt idx="707">
                  <c:v>1.7036696085610739</c:v>
                </c:pt>
                <c:pt idx="708">
                  <c:v>1.7037898855642093</c:v>
                </c:pt>
                <c:pt idx="709">
                  <c:v>1.7058979073535723</c:v>
                </c:pt>
                <c:pt idx="710">
                  <c:v>1.7109884661825383</c:v>
                </c:pt>
                <c:pt idx="711">
                  <c:v>1.7134569406735687</c:v>
                </c:pt>
                <c:pt idx="712">
                  <c:v>1.7141033310181129</c:v>
                </c:pt>
                <c:pt idx="713">
                  <c:v>1.7156106307349248</c:v>
                </c:pt>
                <c:pt idx="714">
                  <c:v>1.7176954617380469</c:v>
                </c:pt>
                <c:pt idx="715">
                  <c:v>1.7210600467390058</c:v>
                </c:pt>
                <c:pt idx="716">
                  <c:v>1.7319109421168724</c:v>
                </c:pt>
                <c:pt idx="717">
                  <c:v>1.732908174430821</c:v>
                </c:pt>
                <c:pt idx="718">
                  <c:v>1.6646231745222515</c:v>
                </c:pt>
                <c:pt idx="719">
                  <c:v>1.562863616239732</c:v>
                </c:pt>
                <c:pt idx="720">
                  <c:v>1.4418678766638018</c:v>
                </c:pt>
                <c:pt idx="721">
                  <c:v>1.306553688337261</c:v>
                </c:pt>
                <c:pt idx="722">
                  <c:v>1.3054158638380355</c:v>
                </c:pt>
                <c:pt idx="723">
                  <c:v>1.4017106403890807</c:v>
                </c:pt>
                <c:pt idx="724">
                  <c:v>1.4552256530902523</c:v>
                </c:pt>
                <c:pt idx="725">
                  <c:v>1.4735015679530725</c:v>
                </c:pt>
                <c:pt idx="726">
                  <c:v>1.458214677865592</c:v>
                </c:pt>
                <c:pt idx="727">
                  <c:v>1.4033093038268685</c:v>
                </c:pt>
                <c:pt idx="728">
                  <c:v>1.3053728686412966</c:v>
                </c:pt>
                <c:pt idx="729">
                  <c:v>1.1888160305023527</c:v>
                </c:pt>
                <c:pt idx="730">
                  <c:v>1.0630705256429602</c:v>
                </c:pt>
                <c:pt idx="731">
                  <c:v>1.0178677189635057</c:v>
                </c:pt>
                <c:pt idx="732">
                  <c:v>1.1861932499203516</c:v>
                </c:pt>
                <c:pt idx="733">
                  <c:v>1.2695596400388207</c:v>
                </c:pt>
                <c:pt idx="734">
                  <c:v>1.2960066693136723</c:v>
                </c:pt>
                <c:pt idx="735">
                  <c:v>1.2928539224724496</c:v>
                </c:pt>
                <c:pt idx="736">
                  <c:v>1.2877793430397393</c:v>
                </c:pt>
                <c:pt idx="737">
                  <c:v>1.2948848870000302</c:v>
                </c:pt>
                <c:pt idx="738">
                  <c:v>1.3154455182245843</c:v>
                </c:pt>
                <c:pt idx="739">
                  <c:v>1.3499764994244727</c:v>
                </c:pt>
                <c:pt idx="740">
                  <c:v>1.4004343680095237</c:v>
                </c:pt>
                <c:pt idx="741">
                  <c:v>1.4616785701001429</c:v>
                </c:pt>
                <c:pt idx="742">
                  <c:v>1.5676275020588335</c:v>
                </c:pt>
                <c:pt idx="743">
                  <c:v>1.6137361412618714</c:v>
                </c:pt>
                <c:pt idx="744">
                  <c:v>1.6542728270977105</c:v>
                </c:pt>
                <c:pt idx="745">
                  <c:v>1.6158448828747021</c:v>
                </c:pt>
                <c:pt idx="746">
                  <c:v>1.5343505064116945</c:v>
                </c:pt>
                <c:pt idx="747">
                  <c:v>1.426420886901258</c:v>
                </c:pt>
                <c:pt idx="748">
                  <c:v>1.3009576072177926</c:v>
                </c:pt>
                <c:pt idx="749">
                  <c:v>1.1783373382204123</c:v>
                </c:pt>
                <c:pt idx="750">
                  <c:v>1.2824458723252905</c:v>
                </c:pt>
                <c:pt idx="751">
                  <c:v>1.366920787321354</c:v>
                </c:pt>
                <c:pt idx="752">
                  <c:v>1.3964124692387538</c:v>
                </c:pt>
                <c:pt idx="753">
                  <c:v>1.3983644446971961</c:v>
                </c:pt>
                <c:pt idx="754">
                  <c:v>1.4035208716846226</c:v>
                </c:pt>
                <c:pt idx="755">
                  <c:v>1.4165665471061704</c:v>
                </c:pt>
                <c:pt idx="756">
                  <c:v>1.4312386407299194</c:v>
                </c:pt>
                <c:pt idx="757">
                  <c:v>1.4398587926007198</c:v>
                </c:pt>
                <c:pt idx="758">
                  <c:v>1.4438711822911776</c:v>
                </c:pt>
                <c:pt idx="759">
                  <c:v>1.4574781834984105</c:v>
                </c:pt>
                <c:pt idx="760">
                  <c:v>1.4906606533561368</c:v>
                </c:pt>
                <c:pt idx="761">
                  <c:v>1.5413157031085434</c:v>
                </c:pt>
                <c:pt idx="762">
                  <c:v>1.5881720723073154</c:v>
                </c:pt>
                <c:pt idx="763">
                  <c:v>1.626020831794796</c:v>
                </c:pt>
                <c:pt idx="764">
                  <c:v>1.6518269976896685</c:v>
                </c:pt>
                <c:pt idx="765">
                  <c:v>1.6701324185247859</c:v>
                </c:pt>
                <c:pt idx="766">
                  <c:v>1.6816431758419479</c:v>
                </c:pt>
                <c:pt idx="767">
                  <c:v>1.6912780054665493</c:v>
                </c:pt>
                <c:pt idx="768">
                  <c:v>1.7043983963831009</c:v>
                </c:pt>
                <c:pt idx="769">
                  <c:v>1.7209398720140709</c:v>
                </c:pt>
                <c:pt idx="770">
                  <c:v>1.742306079788019</c:v>
                </c:pt>
                <c:pt idx="771">
                  <c:v>1.7602046113340248</c:v>
                </c:pt>
                <c:pt idx="772">
                  <c:v>1.7797327379938093</c:v>
                </c:pt>
                <c:pt idx="773">
                  <c:v>1.8009460761690002</c:v>
                </c:pt>
                <c:pt idx="774">
                  <c:v>1.8197120641568427</c:v>
                </c:pt>
                <c:pt idx="775">
                  <c:v>1.8297967656576364</c:v>
                </c:pt>
                <c:pt idx="776">
                  <c:v>1.8334021292318585</c:v>
                </c:pt>
                <c:pt idx="777">
                  <c:v>1.8340319467445647</c:v>
                </c:pt>
                <c:pt idx="778">
                  <c:v>1.8301179814819764</c:v>
                </c:pt>
                <c:pt idx="779">
                  <c:v>1.8212441488192539</c:v>
                </c:pt>
                <c:pt idx="780">
                  <c:v>1.8058254570927439</c:v>
                </c:pt>
                <c:pt idx="781">
                  <c:v>1.7926717891415673</c:v>
                </c:pt>
                <c:pt idx="782">
                  <c:v>1.781412270144846</c:v>
                </c:pt>
                <c:pt idx="783">
                  <c:v>1.7724846995872474</c:v>
                </c:pt>
                <c:pt idx="784">
                  <c:v>1.762803558542489</c:v>
                </c:pt>
                <c:pt idx="785">
                  <c:v>1.7108532640857084</c:v>
                </c:pt>
                <c:pt idx="786">
                  <c:v>1.7075616604363726</c:v>
                </c:pt>
                <c:pt idx="787">
                  <c:v>1.7088201654840551</c:v>
                </c:pt>
                <c:pt idx="788">
                  <c:v>1.7068798659410358</c:v>
                </c:pt>
                <c:pt idx="789">
                  <c:v>1.7041590996498883</c:v>
                </c:pt>
                <c:pt idx="790">
                  <c:v>1.701377993631277</c:v>
                </c:pt>
                <c:pt idx="791">
                  <c:v>1.7024219194060326</c:v>
                </c:pt>
                <c:pt idx="792">
                  <c:v>1.7022323012677127</c:v>
                </c:pt>
                <c:pt idx="793">
                  <c:v>1.6968280018273736</c:v>
                </c:pt>
                <c:pt idx="794">
                  <c:v>1.6892999777550599</c:v>
                </c:pt>
                <c:pt idx="795">
                  <c:v>1.7558596170022709</c:v>
                </c:pt>
                <c:pt idx="796">
                  <c:v>1.7256013111086377</c:v>
                </c:pt>
                <c:pt idx="797">
                  <c:v>1.6434724166958179</c:v>
                </c:pt>
                <c:pt idx="798">
                  <c:v>1.5338863982276207</c:v>
                </c:pt>
                <c:pt idx="799">
                  <c:v>1.4099669192522408</c:v>
                </c:pt>
                <c:pt idx="800">
                  <c:v>1.2948628622779672</c:v>
                </c:pt>
                <c:pt idx="801">
                  <c:v>1.3371996053735811</c:v>
                </c:pt>
                <c:pt idx="802">
                  <c:v>1.4648917616397965</c:v>
                </c:pt>
                <c:pt idx="803">
                  <c:v>1.5094041602586916</c:v>
                </c:pt>
                <c:pt idx="804">
                  <c:v>1.5128310925475241</c:v>
                </c:pt>
                <c:pt idx="805">
                  <c:v>1.5091218409396761</c:v>
                </c:pt>
                <c:pt idx="806">
                  <c:v>1.499494631035897</c:v>
                </c:pt>
                <c:pt idx="807">
                  <c:v>1.4935695729787</c:v>
                </c:pt>
                <c:pt idx="808">
                  <c:v>1.4839009596528898</c:v>
                </c:pt>
                <c:pt idx="809">
                  <c:v>1.4702487398253725</c:v>
                </c:pt>
                <c:pt idx="810">
                  <c:v>1.4520779134898461</c:v>
                </c:pt>
                <c:pt idx="811">
                  <c:v>1.4343453125628294</c:v>
                </c:pt>
                <c:pt idx="812">
                  <c:v>1.477458908024095</c:v>
                </c:pt>
                <c:pt idx="813">
                  <c:v>1.5063396413003465</c:v>
                </c:pt>
                <c:pt idx="814">
                  <c:v>1.5630061870617937</c:v>
                </c:pt>
                <c:pt idx="815">
                  <c:v>1.6243050191938275</c:v>
                </c:pt>
                <c:pt idx="816">
                  <c:v>1.6732667226056177</c:v>
                </c:pt>
                <c:pt idx="817">
                  <c:v>1.7092888101536685</c:v>
                </c:pt>
                <c:pt idx="818">
                  <c:v>1.7326438985860708</c:v>
                </c:pt>
                <c:pt idx="819">
                  <c:v>1.7466947295931134</c:v>
                </c:pt>
                <c:pt idx="820">
                  <c:v>1.7519544899809394</c:v>
                </c:pt>
                <c:pt idx="821">
                  <c:v>1.751783605451436</c:v>
                </c:pt>
                <c:pt idx="822">
                  <c:v>1.7520655288790818</c:v>
                </c:pt>
                <c:pt idx="823">
                  <c:v>1.7518861442376052</c:v>
                </c:pt>
                <c:pt idx="824">
                  <c:v>1.7580535527367958</c:v>
                </c:pt>
                <c:pt idx="825">
                  <c:v>1.773290614657614</c:v>
                </c:pt>
                <c:pt idx="826">
                  <c:v>1.7944803010134636</c:v>
                </c:pt>
                <c:pt idx="827">
                  <c:v>1.8131805325860118</c:v>
                </c:pt>
                <c:pt idx="828">
                  <c:v>1.8312937443770096</c:v>
                </c:pt>
                <c:pt idx="829">
                  <c:v>1.8383522703072532</c:v>
                </c:pt>
                <c:pt idx="830">
                  <c:v>1.8362608028584868</c:v>
                </c:pt>
                <c:pt idx="831">
                  <c:v>1.8295110408940263</c:v>
                </c:pt>
                <c:pt idx="832">
                  <c:v>1.8132918074032705</c:v>
                </c:pt>
                <c:pt idx="833">
                  <c:v>1.7955556230086256</c:v>
                </c:pt>
                <c:pt idx="834">
                  <c:v>1.7848311781244692</c:v>
                </c:pt>
                <c:pt idx="835">
                  <c:v>1.7700661358666911</c:v>
                </c:pt>
                <c:pt idx="836">
                  <c:v>1.7579271831133292</c:v>
                </c:pt>
                <c:pt idx="837">
                  <c:v>1.750302641214001</c:v>
                </c:pt>
                <c:pt idx="838">
                  <c:v>1.7469626925600461</c:v>
                </c:pt>
                <c:pt idx="839">
                  <c:v>1.7418341630090599</c:v>
                </c:pt>
                <c:pt idx="840">
                  <c:v>1.7646161008421473</c:v>
                </c:pt>
                <c:pt idx="841">
                  <c:v>1.7257483329955483</c:v>
                </c:pt>
                <c:pt idx="842">
                  <c:v>1.637745383208228</c:v>
                </c:pt>
                <c:pt idx="843">
                  <c:v>1.5270567638935308</c:v>
                </c:pt>
                <c:pt idx="844">
                  <c:v>1.4030442220747954</c:v>
                </c:pt>
                <c:pt idx="845">
                  <c:v>1.2948334942442867</c:v>
                </c:pt>
                <c:pt idx="846">
                  <c:v>1.4166405073382811</c:v>
                </c:pt>
                <c:pt idx="847">
                  <c:v>1.538028848509809</c:v>
                </c:pt>
                <c:pt idx="848">
                  <c:v>1.5671440451956571</c:v>
                </c:pt>
                <c:pt idx="849">
                  <c:v>1.5776704850822489</c:v>
                </c:pt>
                <c:pt idx="850">
                  <c:v>1.5722518454318681</c:v>
                </c:pt>
                <c:pt idx="851">
                  <c:v>1.5796565913572698</c:v>
                </c:pt>
                <c:pt idx="852">
                  <c:v>1.5737995822157407</c:v>
                </c:pt>
                <c:pt idx="853">
                  <c:v>1.5688793726789161</c:v>
                </c:pt>
                <c:pt idx="854">
                  <c:v>1.5596805788851693</c:v>
                </c:pt>
                <c:pt idx="855">
                  <c:v>1.549657073939867</c:v>
                </c:pt>
                <c:pt idx="856">
                  <c:v>1.5398842442969261</c:v>
                </c:pt>
                <c:pt idx="857">
                  <c:v>1.5427009694481109</c:v>
                </c:pt>
                <c:pt idx="858">
                  <c:v>1.5690486197474651</c:v>
                </c:pt>
                <c:pt idx="859">
                  <c:v>1.60934535655192</c:v>
                </c:pt>
                <c:pt idx="860">
                  <c:v>1.6505017948783669</c:v>
                </c:pt>
                <c:pt idx="861">
                  <c:v>1.6805671559437096</c:v>
                </c:pt>
                <c:pt idx="862">
                  <c:v>1.7048746905260599</c:v>
                </c:pt>
                <c:pt idx="863">
                  <c:v>1.7184832353423654</c:v>
                </c:pt>
                <c:pt idx="864">
                  <c:v>1.7223596601426934</c:v>
                </c:pt>
                <c:pt idx="865">
                  <c:v>1.721673245455936</c:v>
                </c:pt>
                <c:pt idx="866">
                  <c:v>1.7170506967286037</c:v>
                </c:pt>
                <c:pt idx="867">
                  <c:v>1.7110569900605723</c:v>
                </c:pt>
                <c:pt idx="868">
                  <c:v>1.7044746385569904</c:v>
                </c:pt>
                <c:pt idx="869">
                  <c:v>1.6983229062592098</c:v>
                </c:pt>
                <c:pt idx="870">
                  <c:v>1.6962884187070719</c:v>
                </c:pt>
                <c:pt idx="871">
                  <c:v>1.6526234041019372</c:v>
                </c:pt>
                <c:pt idx="872">
                  <c:v>1.6602961602707296</c:v>
                </c:pt>
                <c:pt idx="873">
                  <c:v>1.6677330525332672</c:v>
                </c:pt>
                <c:pt idx="874">
                  <c:v>1.6761629891811454</c:v>
                </c:pt>
                <c:pt idx="875">
                  <c:v>1.6836772988186919</c:v>
                </c:pt>
                <c:pt idx="876">
                  <c:v>1.6874932887449521</c:v>
                </c:pt>
                <c:pt idx="877">
                  <c:v>1.6892910962048708</c:v>
                </c:pt>
                <c:pt idx="879">
                  <c:v>1.80650557276103</c:v>
                </c:pt>
                <c:pt idx="880">
                  <c:v>1.921998431308271</c:v>
                </c:pt>
                <c:pt idx="881">
                  <c:v>1.8822841453788992</c:v>
                </c:pt>
                <c:pt idx="882">
                  <c:v>1.7988653997145025</c:v>
                </c:pt>
                <c:pt idx="883">
                  <c:v>1.6917394621129793</c:v>
                </c:pt>
                <c:pt idx="884">
                  <c:v>1.5680712857173424</c:v>
                </c:pt>
                <c:pt idx="885">
                  <c:v>1.4863674988330202</c:v>
                </c:pt>
                <c:pt idx="886">
                  <c:v>1.6225708937750736</c:v>
                </c:pt>
                <c:pt idx="887">
                  <c:v>1.5948220892833946</c:v>
                </c:pt>
                <c:pt idx="888">
                  <c:v>1.5137501500818236</c:v>
                </c:pt>
                <c:pt idx="889">
                  <c:v>1.4096138098557436</c:v>
                </c:pt>
                <c:pt idx="890">
                  <c:v>1.2864814198795209</c:v>
                </c:pt>
                <c:pt idx="891">
                  <c:v>1.159400073332415</c:v>
                </c:pt>
                <c:pt idx="892">
                  <c:v>1.2460059040760292</c:v>
                </c:pt>
                <c:pt idx="893">
                  <c:v>1.3504849199443085</c:v>
                </c:pt>
                <c:pt idx="894">
                  <c:v>1.3940818282610623</c:v>
                </c:pt>
                <c:pt idx="895">
                  <c:v>1.4014962741627106</c:v>
                </c:pt>
                <c:pt idx="896">
                  <c:v>1.3941791884250998</c:v>
                </c:pt>
                <c:pt idx="897">
                  <c:v>1.393926006585837</c:v>
                </c:pt>
                <c:pt idx="898">
                  <c:v>1.4045866722539992</c:v>
                </c:pt>
                <c:pt idx="899">
                  <c:v>1.4250630083112572</c:v>
                </c:pt>
                <c:pt idx="900">
                  <c:v>1.4751705978531586</c:v>
                </c:pt>
                <c:pt idx="901">
                  <c:v>1.572316444709368</c:v>
                </c:pt>
                <c:pt idx="902">
                  <c:v>1.6763277338813201</c:v>
                </c:pt>
                <c:pt idx="903">
                  <c:v>1.7632365955874167</c:v>
                </c:pt>
                <c:pt idx="904">
                  <c:v>1.8152455919165631</c:v>
                </c:pt>
                <c:pt idx="905">
                  <c:v>1.8397293752063879</c:v>
                </c:pt>
                <c:pt idx="906">
                  <c:v>1.8267081369375446</c:v>
                </c:pt>
                <c:pt idx="907">
                  <c:v>1.8146766454857755</c:v>
                </c:pt>
                <c:pt idx="908">
                  <c:v>1.7802612911810414</c:v>
                </c:pt>
                <c:pt idx="909">
                  <c:v>1.7599446978357414</c:v>
                </c:pt>
                <c:pt idx="910">
                  <c:v>1.7332864517753095</c:v>
                </c:pt>
                <c:pt idx="911">
                  <c:v>1.7126964577753863</c:v>
                </c:pt>
                <c:pt idx="912">
                  <c:v>1.6960552978237111</c:v>
                </c:pt>
                <c:pt idx="913">
                  <c:v>1.6778907126011555</c:v>
                </c:pt>
                <c:pt idx="914">
                  <c:v>1.6667986836661741</c:v>
                </c:pt>
                <c:pt idx="915">
                  <c:v>1.6632191555915867</c:v>
                </c:pt>
                <c:pt idx="916">
                  <c:v>1.6723236734167302</c:v>
                </c:pt>
                <c:pt idx="917">
                  <c:v>1.6906291736957855</c:v>
                </c:pt>
                <c:pt idx="918">
                  <c:v>1.7096373724619516</c:v>
                </c:pt>
                <c:pt idx="919">
                  <c:v>1.7234465500221019</c:v>
                </c:pt>
                <c:pt idx="920">
                  <c:v>1.7292908104358071</c:v>
                </c:pt>
                <c:pt idx="921">
                  <c:v>1.7336875652870321</c:v>
                </c:pt>
                <c:pt idx="922">
                  <c:v>1.7282455331468138</c:v>
                </c:pt>
                <c:pt idx="923">
                  <c:v>1.7186492888455516</c:v>
                </c:pt>
                <c:pt idx="924">
                  <c:v>1.705882709877234</c:v>
                </c:pt>
                <c:pt idx="925">
                  <c:v>1.6917689001519143</c:v>
                </c:pt>
                <c:pt idx="926">
                  <c:v>1.6788925224170481</c:v>
                </c:pt>
                <c:pt idx="927">
                  <c:v>1.6667778970638676</c:v>
                </c:pt>
                <c:pt idx="928">
                  <c:v>1.6582870516850297</c:v>
                </c:pt>
                <c:pt idx="929">
                  <c:v>1.6515364457117521</c:v>
                </c:pt>
                <c:pt idx="930">
                  <c:v>1.6522463410033232</c:v>
                </c:pt>
                <c:pt idx="931">
                  <c:v>1.6585837154070626</c:v>
                </c:pt>
                <c:pt idx="932">
                  <c:v>1.662778811584571</c:v>
                </c:pt>
                <c:pt idx="933">
                  <c:v>1.6652264904248486</c:v>
                </c:pt>
                <c:pt idx="934">
                  <c:v>1.6673491664198929</c:v>
                </c:pt>
                <c:pt idx="935">
                  <c:v>1.669750648366076</c:v>
                </c:pt>
                <c:pt idx="936">
                  <c:v>1.670905248884083</c:v>
                </c:pt>
                <c:pt idx="937">
                  <c:v>1.6703592580029221</c:v>
                </c:pt>
                <c:pt idx="938">
                  <c:v>1.6711522644269463</c:v>
                </c:pt>
                <c:pt idx="939">
                  <c:v>1.6759615496421694</c:v>
                </c:pt>
                <c:pt idx="940">
                  <c:v>1.6939125052101285</c:v>
                </c:pt>
                <c:pt idx="941">
                  <c:v>1.7273243267134051</c:v>
                </c:pt>
                <c:pt idx="942">
                  <c:v>1.7809890006022187</c:v>
                </c:pt>
                <c:pt idx="943">
                  <c:v>1.8380300829853202</c:v>
                </c:pt>
                <c:pt idx="944">
                  <c:v>1.8360834777642523</c:v>
                </c:pt>
                <c:pt idx="945">
                  <c:v>1.8580376521803601</c:v>
                </c:pt>
                <c:pt idx="946">
                  <c:v>1.8630550617948776</c:v>
                </c:pt>
                <c:pt idx="947">
                  <c:v>1.8483554106962163</c:v>
                </c:pt>
                <c:pt idx="948">
                  <c:v>1.8233046516751001</c:v>
                </c:pt>
                <c:pt idx="949">
                  <c:v>1.798574689053007</c:v>
                </c:pt>
                <c:pt idx="950">
                  <c:v>1.7692000268363202</c:v>
                </c:pt>
                <c:pt idx="951">
                  <c:v>1.746766490725558</c:v>
                </c:pt>
                <c:pt idx="952">
                  <c:v>1.7237839369653294</c:v>
                </c:pt>
                <c:pt idx="953">
                  <c:v>1.7048194671801695</c:v>
                </c:pt>
                <c:pt idx="954">
                  <c:v>1.7414492587175852</c:v>
                </c:pt>
                <c:pt idx="955">
                  <c:v>1.7409413631067121</c:v>
                </c:pt>
                <c:pt idx="956">
                  <c:v>1.7436578142238799</c:v>
                </c:pt>
                <c:pt idx="957">
                  <c:v>1.7027578573184805</c:v>
                </c:pt>
                <c:pt idx="958">
                  <c:v>1.7579019047755611</c:v>
                </c:pt>
                <c:pt idx="959">
                  <c:v>1.7663963211327594</c:v>
                </c:pt>
                <c:pt idx="960">
                  <c:v>1.7660325903896359</c:v>
                </c:pt>
                <c:pt idx="961">
                  <c:v>1.7624701590581924</c:v>
                </c:pt>
                <c:pt idx="962">
                  <c:v>1.7700661358666911</c:v>
                </c:pt>
                <c:pt idx="963">
                  <c:v>1.8410951699019864</c:v>
                </c:pt>
                <c:pt idx="964">
                  <c:v>1.7942168668302505</c:v>
                </c:pt>
                <c:pt idx="965">
                  <c:v>1.7073430346273282</c:v>
                </c:pt>
                <c:pt idx="966">
                  <c:v>1.5942943103745773</c:v>
                </c:pt>
                <c:pt idx="967">
                  <c:v>1.4712754084075392</c:v>
                </c:pt>
                <c:pt idx="968">
                  <c:v>1.4022996025094354</c:v>
                </c:pt>
                <c:pt idx="969">
                  <c:v>1.5662934236975132</c:v>
                </c:pt>
                <c:pt idx="970">
                  <c:v>1.6253467540683544</c:v>
                </c:pt>
                <c:pt idx="971">
                  <c:v>1.6352491108061697</c:v>
                </c:pt>
                <c:pt idx="972">
                  <c:v>1.6042380566356076</c:v>
                </c:pt>
                <c:pt idx="973">
                  <c:v>1.5764821243020273</c:v>
                </c:pt>
                <c:pt idx="974">
                  <c:v>1.5520053878197186</c:v>
                </c:pt>
                <c:pt idx="975">
                  <c:v>1.4929000111087034</c:v>
                </c:pt>
                <c:pt idx="976">
                  <c:v>1.4814569614170074</c:v>
                </c:pt>
                <c:pt idx="977">
                  <c:v>1.4689968090596017</c:v>
                </c:pt>
                <c:pt idx="978">
                  <c:v>1.4582600373603227</c:v>
                </c:pt>
                <c:pt idx="979">
                  <c:v>1.441585173750801</c:v>
                </c:pt>
                <c:pt idx="980">
                  <c:v>1.4243752088079156</c:v>
                </c:pt>
                <c:pt idx="981">
                  <c:v>1.4326326222545827</c:v>
                </c:pt>
                <c:pt idx="982">
                  <c:v>1.479056783934414</c:v>
                </c:pt>
                <c:pt idx="983">
                  <c:v>1.5394650323583412</c:v>
                </c:pt>
                <c:pt idx="984">
                  <c:v>1.5887981448257147</c:v>
                </c:pt>
                <c:pt idx="985">
                  <c:v>1.6295523015413169</c:v>
                </c:pt>
                <c:pt idx="986">
                  <c:v>1.6598971933308855</c:v>
                </c:pt>
                <c:pt idx="987">
                  <c:v>1.6767393224275933</c:v>
                </c:pt>
                <c:pt idx="988">
                  <c:v>1.6871810295849234</c:v>
                </c:pt>
                <c:pt idx="989">
                  <c:v>1.6914263141525905</c:v>
                </c:pt>
                <c:pt idx="990">
                  <c:v>1.6919739298012708</c:v>
                </c:pt>
                <c:pt idx="991">
                  <c:v>1.6900276474699647</c:v>
                </c:pt>
                <c:pt idx="992">
                  <c:v>1.6876002973649102</c:v>
                </c:pt>
                <c:pt idx="993">
                  <c:v>1.6858133688979733</c:v>
                </c:pt>
                <c:pt idx="994">
                  <c:v>1.6883842226353474</c:v>
                </c:pt>
                <c:pt idx="995">
                  <c:v>1.6961815871685237</c:v>
                </c:pt>
                <c:pt idx="996">
                  <c:v>1.712439236645189</c:v>
                </c:pt>
                <c:pt idx="997">
                  <c:v>1.7330768340436624</c:v>
                </c:pt>
                <c:pt idx="998">
                  <c:v>1.7373516958037145</c:v>
                </c:pt>
                <c:pt idx="999">
                  <c:v>1.6726426942149231</c:v>
                </c:pt>
                <c:pt idx="1000">
                  <c:v>1.5748180752315017</c:v>
                </c:pt>
                <c:pt idx="1001">
                  <c:v>1.5033214945280742</c:v>
                </c:pt>
                <c:pt idx="1002">
                  <c:v>1.3289297689478998</c:v>
                </c:pt>
                <c:pt idx="1003">
                  <c:v>1.3611420877533329</c:v>
                </c:pt>
                <c:pt idx="1004">
                  <c:v>1.4948222259437791</c:v>
                </c:pt>
                <c:pt idx="1005">
                  <c:v>1.5830727636726849</c:v>
                </c:pt>
                <c:pt idx="1006">
                  <c:v>1.587748370340144</c:v>
                </c:pt>
                <c:pt idx="1007">
                  <c:v>1.5688272833856718</c:v>
                </c:pt>
                <c:pt idx="1008">
                  <c:v>1.560185696177429</c:v>
                </c:pt>
                <c:pt idx="1009">
                  <c:v>1.5545295388316016</c:v>
                </c:pt>
                <c:pt idx="1010">
                  <c:v>1.5472686222847005</c:v>
                </c:pt>
                <c:pt idx="1011">
                  <c:v>1.5415376428658554</c:v>
                </c:pt>
                <c:pt idx="1012">
                  <c:v>1.5364321758220134</c:v>
                </c:pt>
                <c:pt idx="1013">
                  <c:v>1.5397310908353425</c:v>
                </c:pt>
                <c:pt idx="1014">
                  <c:v>1.5665684220971483</c:v>
                </c:pt>
                <c:pt idx="1015">
                  <c:v>1.6181876066657188</c:v>
                </c:pt>
                <c:pt idx="1016">
                  <c:v>1.6770084224887061</c:v>
                </c:pt>
                <c:pt idx="1017">
                  <c:v>1.7260930039752385</c:v>
                </c:pt>
                <c:pt idx="1018">
                  <c:v>1.7587100826908555</c:v>
                </c:pt>
                <c:pt idx="1019">
                  <c:v>1.7722727969326881</c:v>
                </c:pt>
                <c:pt idx="1020">
                  <c:v>1.7775879108488375</c:v>
                </c:pt>
                <c:pt idx="1021">
                  <c:v>1.7707783961691477</c:v>
                </c:pt>
                <c:pt idx="1022">
                  <c:v>1.7533446974808291</c:v>
                </c:pt>
                <c:pt idx="1023">
                  <c:v>1.7377667267036034</c:v>
                </c:pt>
                <c:pt idx="1024">
                  <c:v>1.7245307265786627</c:v>
                </c:pt>
                <c:pt idx="1025">
                  <c:v>1.7058922083622672</c:v>
                </c:pt>
                <c:pt idx="1026">
                  <c:v>1.6943614186959564</c:v>
                </c:pt>
                <c:pt idx="1027">
                  <c:v>1.6847855373476166</c:v>
                </c:pt>
                <c:pt idx="1028">
                  <c:v>1.6824459385139579</c:v>
                </c:pt>
                <c:pt idx="1029">
                  <c:v>1.6871125999729484</c:v>
                </c:pt>
                <c:pt idx="1030">
                  <c:v>1.693971085464959</c:v>
                </c:pt>
                <c:pt idx="1031">
                  <c:v>1.7044460493102698</c:v>
                </c:pt>
                <c:pt idx="1032">
                  <c:v>1.7147394539826342</c:v>
                </c:pt>
                <c:pt idx="1033">
                  <c:v>1.7206920786996263</c:v>
                </c:pt>
                <c:pt idx="1034">
                  <c:v>1.7243031828602491</c:v>
                </c:pt>
                <c:pt idx="1035">
                  <c:v>1.7241665993820963</c:v>
                </c:pt>
                <c:pt idx="1036">
                  <c:v>1.7197546926118112</c:v>
                </c:pt>
                <c:pt idx="1037">
                  <c:v>1.7148418171817912</c:v>
                </c:pt>
                <c:pt idx="1038">
                  <c:v>1.70877959498247</c:v>
                </c:pt>
                <c:pt idx="1039">
                  <c:v>1.7048556487861948</c:v>
                </c:pt>
                <c:pt idx="1040">
                  <c:v>1.700665265289498</c:v>
                </c:pt>
                <c:pt idx="1041">
                  <c:v>1.7017214527838032</c:v>
                </c:pt>
                <c:pt idx="1042">
                  <c:v>1.7087324152144794</c:v>
                </c:pt>
                <c:pt idx="1043">
                  <c:v>1.720168494726301</c:v>
                </c:pt>
                <c:pt idx="1044">
                  <c:v>1.7399237864938732</c:v>
                </c:pt>
                <c:pt idx="1045">
                  <c:v>1.7623534087455217</c:v>
                </c:pt>
                <c:pt idx="1046">
                  <c:v>1.7884512070234557</c:v>
                </c:pt>
                <c:pt idx="1047">
                  <c:v>1.8099261479386235</c:v>
                </c:pt>
                <c:pt idx="1048">
                  <c:v>1.8245307840106024</c:v>
                </c:pt>
                <c:pt idx="1049">
                  <c:v>1.8347385189038412</c:v>
                </c:pt>
                <c:pt idx="1050">
                  <c:v>1.8317489424475684</c:v>
                </c:pt>
                <c:pt idx="1051">
                  <c:v>1.8197778359013146</c:v>
                </c:pt>
                <c:pt idx="1052">
                  <c:v>1.8108296916634672</c:v>
                </c:pt>
                <c:pt idx="1053">
                  <c:v>1.7969749881204935</c:v>
                </c:pt>
                <c:pt idx="1054">
                  <c:v>1.7365478813067143</c:v>
                </c:pt>
                <c:pt idx="1055">
                  <c:v>1.7280939393797752</c:v>
                </c:pt>
                <c:pt idx="1056">
                  <c:v>1.7157777860135903</c:v>
                </c:pt>
                <c:pt idx="1057">
                  <c:v>1.7069992572693344</c:v>
                </c:pt>
                <c:pt idx="1058">
                  <c:v>1.7056926965377035</c:v>
                </c:pt>
                <c:pt idx="1059">
                  <c:v>1.7543313442017185</c:v>
                </c:pt>
                <c:pt idx="1060">
                  <c:v>1.7085058809552369</c:v>
                </c:pt>
                <c:pt idx="1061">
                  <c:v>1.7104727823729369</c:v>
                </c:pt>
                <c:pt idx="1062">
                  <c:v>1.7626785637274363</c:v>
                </c:pt>
                <c:pt idx="1063">
                  <c:v>1.7606988560744026</c:v>
                </c:pt>
                <c:pt idx="1064">
                  <c:v>1.7547050039276191</c:v>
                </c:pt>
                <c:pt idx="1065">
                  <c:v>1.7527226393709472</c:v>
                </c:pt>
                <c:pt idx="1066">
                  <c:v>1.6987441124684521</c:v>
                </c:pt>
                <c:pt idx="1067">
                  <c:v>1.7387805584843692</c:v>
                </c:pt>
                <c:pt idx="1068">
                  <c:v>1.7334201974465107</c:v>
                </c:pt>
                <c:pt idx="1069">
                  <c:v>1.726944437732816</c:v>
                </c:pt>
                <c:pt idx="1070">
                  <c:v>1.7184278700625406</c:v>
                </c:pt>
                <c:pt idx="1071">
                  <c:v>1.7145160323116329</c:v>
                </c:pt>
                <c:pt idx="1072">
                  <c:v>1.7137611344717127</c:v>
                </c:pt>
                <c:pt idx="1073">
                  <c:v>1.7132384615456617</c:v>
                </c:pt>
                <c:pt idx="1074">
                  <c:v>1.7096656220135862</c:v>
                </c:pt>
                <c:pt idx="1075">
                  <c:v>1.709298234435813</c:v>
                </c:pt>
                <c:pt idx="1076">
                  <c:v>1.7094960971339748</c:v>
                </c:pt>
                <c:pt idx="1077">
                  <c:v>1.7094489951435483</c:v>
                </c:pt>
                <c:pt idx="1078">
                  <c:v>1.7107659236898851</c:v>
                </c:pt>
                <c:pt idx="1079">
                  <c:v>1.7118353378067361</c:v>
                </c:pt>
                <c:pt idx="1080">
                  <c:v>1.7101737999740754</c:v>
                </c:pt>
                <c:pt idx="1081">
                  <c:v>1.7093736213315525</c:v>
                </c:pt>
                <c:pt idx="1082">
                  <c:v>1.6594027259220019</c:v>
                </c:pt>
                <c:pt idx="1083">
                  <c:v>1.6567687792660166</c:v>
                </c:pt>
                <c:pt idx="1084">
                  <c:v>1.6530870327991134</c:v>
                </c:pt>
                <c:pt idx="1085">
                  <c:v>1.6515978006515049</c:v>
                </c:pt>
                <c:pt idx="1086">
                  <c:v>1.6530484159728656</c:v>
                </c:pt>
                <c:pt idx="1087">
                  <c:v>1.6554841953973067</c:v>
                </c:pt>
                <c:pt idx="1088">
                  <c:v>1.6595168837642178</c:v>
                </c:pt>
                <c:pt idx="1089">
                  <c:v>1.6629560513114041</c:v>
                </c:pt>
                <c:pt idx="1090">
                  <c:v>1.6675650144263525</c:v>
                </c:pt>
                <c:pt idx="1091">
                  <c:v>1.6714505542124947</c:v>
                </c:pt>
                <c:pt idx="1092">
                  <c:v>1.7233370709176243</c:v>
                </c:pt>
                <c:pt idx="1093">
                  <c:v>1.7318572625565911</c:v>
                </c:pt>
                <c:pt idx="1094">
                  <c:v>1.7466860828731166</c:v>
                </c:pt>
                <c:pt idx="1095">
                  <c:v>1.7658340633288157</c:v>
                </c:pt>
                <c:pt idx="1096">
                  <c:v>1.7877752377008134</c:v>
                </c:pt>
                <c:pt idx="1097">
                  <c:v>1.814240194604066</c:v>
                </c:pt>
                <c:pt idx="1098">
                  <c:v>1.8355073754138216</c:v>
                </c:pt>
                <c:pt idx="1099">
                  <c:v>1.8438623358836719</c:v>
                </c:pt>
                <c:pt idx="1100">
                  <c:v>1.8398061408204802</c:v>
                </c:pt>
                <c:pt idx="1101">
                  <c:v>1.8333383889393977</c:v>
                </c:pt>
                <c:pt idx="1102">
                  <c:v>1.8183652092459788</c:v>
                </c:pt>
                <c:pt idx="1103">
                  <c:v>1.8021501431309428</c:v>
                </c:pt>
                <c:pt idx="1104">
                  <c:v>1.7922982827913871</c:v>
                </c:pt>
                <c:pt idx="1105">
                  <c:v>1.7726069041039014</c:v>
                </c:pt>
                <c:pt idx="1106">
                  <c:v>1.7630201310378568</c:v>
                </c:pt>
                <c:pt idx="1107">
                  <c:v>1.7560441382635659</c:v>
                </c:pt>
                <c:pt idx="1108">
                  <c:v>1.745265686444412</c:v>
                </c:pt>
                <c:pt idx="1109">
                  <c:v>1.7428821714372729</c:v>
                </c:pt>
                <c:pt idx="1110">
                  <c:v>1.7456298892539266</c:v>
                </c:pt>
                <c:pt idx="1111">
                  <c:v>1.7442495080255978</c:v>
                </c:pt>
                <c:pt idx="1112">
                  <c:v>1.7489026459237815</c:v>
                </c:pt>
                <c:pt idx="1113">
                  <c:v>1.7590127620957683</c:v>
                </c:pt>
                <c:pt idx="1114">
                  <c:v>1.7741599757741386</c:v>
                </c:pt>
                <c:pt idx="1115">
                  <c:v>1.7091474213749278</c:v>
                </c:pt>
                <c:pt idx="1116">
                  <c:v>1.611817683947715</c:v>
                </c:pt>
                <c:pt idx="1117">
                  <c:v>1.4950507158615354</c:v>
                </c:pt>
                <c:pt idx="1118">
                  <c:v>1.3672523573002622</c:v>
                </c:pt>
                <c:pt idx="1119">
                  <c:v>1.3664022019160735</c:v>
                </c:pt>
                <c:pt idx="1120">
                  <c:v>1.5156972653470171</c:v>
                </c:pt>
                <c:pt idx="1121">
                  <c:v>1.5932491356473406</c:v>
                </c:pt>
                <c:pt idx="1122">
                  <c:v>1.6003677757868391</c:v>
                </c:pt>
                <c:pt idx="1123">
                  <c:v>1.6072643445520793</c:v>
                </c:pt>
                <c:pt idx="1124">
                  <c:v>1.5973660502660278</c:v>
                </c:pt>
                <c:pt idx="1125">
                  <c:v>1.6000285399973067</c:v>
                </c:pt>
                <c:pt idx="1126">
                  <c:v>1.5900116212446855</c:v>
                </c:pt>
                <c:pt idx="1127">
                  <c:v>1.5772491807822051</c:v>
                </c:pt>
                <c:pt idx="1128">
                  <c:v>1.5657691350095824</c:v>
                </c:pt>
                <c:pt idx="1129">
                  <c:v>1.5526682161121932</c:v>
                </c:pt>
                <c:pt idx="1130">
                  <c:v>1.5377631437099009</c:v>
                </c:pt>
                <c:pt idx="1131">
                  <c:v>1.5319470214725561</c:v>
                </c:pt>
                <c:pt idx="1132">
                  <c:v>1.5483757672981751</c:v>
                </c:pt>
                <c:pt idx="1133">
                  <c:v>1.5854481955763535</c:v>
                </c:pt>
                <c:pt idx="1134">
                  <c:v>1.6324235461586842</c:v>
                </c:pt>
                <c:pt idx="1135">
                  <c:v>1.6798113439827458</c:v>
                </c:pt>
                <c:pt idx="1136">
                  <c:v>1.7155669740396664</c:v>
                </c:pt>
                <c:pt idx="1137">
                  <c:v>1.7381901790748253</c:v>
                </c:pt>
                <c:pt idx="1138">
                  <c:v>1.7463660331483217</c:v>
                </c:pt>
                <c:pt idx="1139">
                  <c:v>1.7468416974995304</c:v>
                </c:pt>
                <c:pt idx="1140">
                  <c:v>1.7376607990666866</c:v>
                </c:pt>
                <c:pt idx="1141">
                  <c:v>1.7247490564442931</c:v>
                </c:pt>
                <c:pt idx="1142">
                  <c:v>1.71343453761551</c:v>
                </c:pt>
                <c:pt idx="1143">
                  <c:v>1.703597044418635</c:v>
                </c:pt>
                <c:pt idx="1144">
                  <c:v>1.6984195492971055</c:v>
                </c:pt>
                <c:pt idx="1145">
                  <c:v>1.6951605067353381</c:v>
                </c:pt>
                <c:pt idx="1146">
                  <c:v>1.7002035772780124</c:v>
                </c:pt>
                <c:pt idx="1147">
                  <c:v>1.7071631300068717</c:v>
                </c:pt>
                <c:pt idx="1148">
                  <c:v>1.7178276266872679</c:v>
                </c:pt>
                <c:pt idx="1149">
                  <c:v>1.7268267856713568</c:v>
                </c:pt>
                <c:pt idx="1150">
                  <c:v>1.7413704862521664</c:v>
                </c:pt>
                <c:pt idx="1151">
                  <c:v>1.7435446044446172</c:v>
                </c:pt>
                <c:pt idx="1152">
                  <c:v>1.6696680593229627</c:v>
                </c:pt>
                <c:pt idx="1153">
                  <c:v>1.5621870873185462</c:v>
                </c:pt>
                <c:pt idx="1154">
                  <c:v>1.394801777162711</c:v>
                </c:pt>
                <c:pt idx="1155">
                  <c:v>1.261143867700667</c:v>
                </c:pt>
                <c:pt idx="1156">
                  <c:v>1.2954131455196582</c:v>
                </c:pt>
                <c:pt idx="1157">
                  <c:v>1.4019516759848276</c:v>
                </c:pt>
                <c:pt idx="1158">
                  <c:v>1.4595884792320082</c:v>
                </c:pt>
                <c:pt idx="1159">
                  <c:v>1.4822016219040945</c:v>
                </c:pt>
                <c:pt idx="1160">
                  <c:v>1.4922853379102463</c:v>
                </c:pt>
                <c:pt idx="1161">
                  <c:v>1.5066673551434102</c:v>
                </c:pt>
                <c:pt idx="1162">
                  <c:v>1.5109603402174121</c:v>
                </c:pt>
                <c:pt idx="1163">
                  <c:v>1.5055976137320097</c:v>
                </c:pt>
                <c:pt idx="1164">
                  <c:v>1.4959881178705692</c:v>
                </c:pt>
                <c:pt idx="1165">
                  <c:v>1.4928581291971126</c:v>
                </c:pt>
                <c:pt idx="1166">
                  <c:v>1.5095922712308376</c:v>
                </c:pt>
                <c:pt idx="1167">
                  <c:v>1.5610894523180781</c:v>
                </c:pt>
                <c:pt idx="1168">
                  <c:v>1.6315249379661985</c:v>
                </c:pt>
                <c:pt idx="1169">
                  <c:v>1.7020081003150431</c:v>
                </c:pt>
                <c:pt idx="1170">
                  <c:v>1.7515331381455366</c:v>
                </c:pt>
                <c:pt idx="1171">
                  <c:v>1.7676084842179214</c:v>
                </c:pt>
                <c:pt idx="1172">
                  <c:v>1.7664946414522313</c:v>
                </c:pt>
                <c:pt idx="1173">
                  <c:v>1.7503926704250532</c:v>
                </c:pt>
                <c:pt idx="1174">
                  <c:v>1.7274273821239532</c:v>
                </c:pt>
                <c:pt idx="1175">
                  <c:v>1.7075446286123028</c:v>
                </c:pt>
                <c:pt idx="1176">
                  <c:v>1.6803264466292749</c:v>
                </c:pt>
                <c:pt idx="1177">
                  <c:v>1.6623705705121861</c:v>
                </c:pt>
                <c:pt idx="1178">
                  <c:v>1.6487697135840333</c:v>
                </c:pt>
                <c:pt idx="1179">
                  <c:v>1.6360162352288352</c:v>
                </c:pt>
                <c:pt idx="1180">
                  <c:v>1.6296745806078883</c:v>
                </c:pt>
                <c:pt idx="1181">
                  <c:v>1.6278470013058568</c:v>
                </c:pt>
                <c:pt idx="1182">
                  <c:v>1.6357350019459602</c:v>
                </c:pt>
                <c:pt idx="1183">
                  <c:v>1.6519754270014602</c:v>
                </c:pt>
                <c:pt idx="1184">
                  <c:v>1.6705148838312174</c:v>
                </c:pt>
                <c:pt idx="1185">
                  <c:v>1.6837222824514324</c:v>
                </c:pt>
                <c:pt idx="1186">
                  <c:v>1.6922474789033832</c:v>
                </c:pt>
                <c:pt idx="1187">
                  <c:v>1.6944911268170846</c:v>
                </c:pt>
                <c:pt idx="1188">
                  <c:v>1.6915942052430393</c:v>
                </c:pt>
                <c:pt idx="1189">
                  <c:v>1.6870203516937077</c:v>
                </c:pt>
                <c:pt idx="1190">
                  <c:v>1.6787459370657043</c:v>
                </c:pt>
                <c:pt idx="1191">
                  <c:v>1.6679849878484074</c:v>
                </c:pt>
                <c:pt idx="1192">
                  <c:v>1.6590505502228956</c:v>
                </c:pt>
                <c:pt idx="1193">
                  <c:v>1.6530387612297561</c:v>
                </c:pt>
                <c:pt idx="1194">
                  <c:v>1.6521302556954007</c:v>
                </c:pt>
                <c:pt idx="1195">
                  <c:v>1.6549750632419626</c:v>
                </c:pt>
                <c:pt idx="1196">
                  <c:v>1.6595549297109704</c:v>
                </c:pt>
                <c:pt idx="1197">
                  <c:v>1.6655716109062473</c:v>
                </c:pt>
                <c:pt idx="1198">
                  <c:v>1.6767758892057234</c:v>
                </c:pt>
                <c:pt idx="1199">
                  <c:v>1.6877429345225774</c:v>
                </c:pt>
                <c:pt idx="1200">
                  <c:v>1.695043658821294</c:v>
                </c:pt>
                <c:pt idx="1201">
                  <c:v>1.70392730422039</c:v>
                </c:pt>
                <c:pt idx="1202">
                  <c:v>1.7148157633837191</c:v>
                </c:pt>
                <c:pt idx="1203">
                  <c:v>1.7245461952232939</c:v>
                </c:pt>
                <c:pt idx="1204">
                  <c:v>1.7328599739370438</c:v>
                </c:pt>
                <c:pt idx="1205">
                  <c:v>1.7389944829965511</c:v>
                </c:pt>
                <c:pt idx="1206">
                  <c:v>1.7427015703863002</c:v>
                </c:pt>
                <c:pt idx="1207">
                  <c:v>1.7442068982076562</c:v>
                </c:pt>
                <c:pt idx="1208">
                  <c:v>1.7456836266642184</c:v>
                </c:pt>
                <c:pt idx="1209">
                  <c:v>1.7482500646438894</c:v>
                </c:pt>
                <c:pt idx="1210">
                  <c:v>1.7455666092623994</c:v>
                </c:pt>
                <c:pt idx="1211">
                  <c:v>1.7414116247665463</c:v>
                </c:pt>
                <c:pt idx="1212">
                  <c:v>1.7383365269882545</c:v>
                </c:pt>
                <c:pt idx="1213">
                  <c:v>1.7330848638202554</c:v>
                </c:pt>
                <c:pt idx="1214">
                  <c:v>1.7258463199433343</c:v>
                </c:pt>
                <c:pt idx="1215">
                  <c:v>1.7221318907475318</c:v>
                </c:pt>
                <c:pt idx="1216">
                  <c:v>1.7177370564437997</c:v>
                </c:pt>
                <c:pt idx="1217">
                  <c:v>1.7089475133669438</c:v>
                </c:pt>
                <c:pt idx="1218">
                  <c:v>1.7516468493992452</c:v>
                </c:pt>
                <c:pt idx="1219">
                  <c:v>1.7539573627083616</c:v>
                </c:pt>
                <c:pt idx="1220">
                  <c:v>1.7027061914734425</c:v>
                </c:pt>
                <c:pt idx="1221">
                  <c:v>1.6994734939674656</c:v>
                </c:pt>
                <c:pt idx="1222">
                  <c:v>1.7031967690162872</c:v>
                </c:pt>
                <c:pt idx="1223">
                  <c:v>1.7037297512264515</c:v>
                </c:pt>
                <c:pt idx="1224">
                  <c:v>1.6970810643133145</c:v>
                </c:pt>
                <c:pt idx="1225">
                  <c:v>1.6944033586421157</c:v>
                </c:pt>
                <c:pt idx="1226">
                  <c:v>1.7407397916396792</c:v>
                </c:pt>
                <c:pt idx="1227">
                  <c:v>1.7352616938556056</c:v>
                </c:pt>
                <c:pt idx="1228">
                  <c:v>1.6864575104691117</c:v>
                </c:pt>
                <c:pt idx="1229">
                  <c:v>1.683992086445554</c:v>
                </c:pt>
                <c:pt idx="1230">
                  <c:v>1.6824790206285813</c:v>
                </c:pt>
                <c:pt idx="1231">
                  <c:v>1.6774244377012475</c:v>
                </c:pt>
                <c:pt idx="1232">
                  <c:v>1.675329155248394</c:v>
                </c:pt>
                <c:pt idx="1233">
                  <c:v>1.6747233933723062</c:v>
                </c:pt>
                <c:pt idx="1234">
                  <c:v>1.6758699553189567</c:v>
                </c:pt>
                <c:pt idx="1235">
                  <c:v>1.672827229466761</c:v>
                </c:pt>
                <c:pt idx="1236">
                  <c:v>1.6706447011254337</c:v>
                </c:pt>
                <c:pt idx="1237">
                  <c:v>1.6672193984439361</c:v>
                </c:pt>
                <c:pt idx="1238">
                  <c:v>1.6649896479532955</c:v>
                </c:pt>
                <c:pt idx="1239">
                  <c:v>1.6639269634665255</c:v>
                </c:pt>
                <c:pt idx="1240">
                  <c:v>1.6660309982927246</c:v>
                </c:pt>
                <c:pt idx="1241">
                  <c:v>1.7116291645992501</c:v>
                </c:pt>
                <c:pt idx="1242">
                  <c:v>1.7132758161941657</c:v>
                </c:pt>
                <c:pt idx="1243">
                  <c:v>1.7144229060151672</c:v>
                </c:pt>
                <c:pt idx="1244">
                  <c:v>1.7135652058322368</c:v>
                </c:pt>
                <c:pt idx="1245">
                  <c:v>1.7247490564442931</c:v>
                </c:pt>
                <c:pt idx="1246">
                  <c:v>1.6693375460026703</c:v>
                </c:pt>
                <c:pt idx="1247">
                  <c:v>1.5770831001417032</c:v>
                </c:pt>
                <c:pt idx="1248">
                  <c:v>1.4625976276344423</c:v>
                </c:pt>
                <c:pt idx="1249">
                  <c:v>1.3355024757157914</c:v>
                </c:pt>
                <c:pt idx="1250">
                  <c:v>1.235051246446367</c:v>
                </c:pt>
                <c:pt idx="1251">
                  <c:v>1.3042989976791362</c:v>
                </c:pt>
                <c:pt idx="1252">
                  <c:v>1.412572536724523</c:v>
                </c:pt>
                <c:pt idx="1253">
                  <c:v>1.4547940623615838</c:v>
                </c:pt>
                <c:pt idx="1254">
                  <c:v>1.4676081055836332</c:v>
                </c:pt>
                <c:pt idx="1255">
                  <c:v>1.4842998393467859</c:v>
                </c:pt>
                <c:pt idx="1256">
                  <c:v>1.5003432204282172</c:v>
                </c:pt>
                <c:pt idx="1257">
                  <c:v>1.5132768045506022</c:v>
                </c:pt>
                <c:pt idx="1258">
                  <c:v>1.5173278822943737</c:v>
                </c:pt>
                <c:pt idx="1259">
                  <c:v>1.5223137951566674</c:v>
                </c:pt>
                <c:pt idx="1260">
                  <c:v>1.541523774953351</c:v>
                </c:pt>
                <c:pt idx="1261">
                  <c:v>1.5913985512812487</c:v>
                </c:pt>
                <c:pt idx="1262">
                  <c:v>1.6636485849880298</c:v>
                </c:pt>
                <c:pt idx="1263">
                  <c:v>1.7348798027926275</c:v>
                </c:pt>
                <c:pt idx="1264">
                  <c:v>1.7866962250764407</c:v>
                </c:pt>
                <c:pt idx="1265">
                  <c:v>1.8099336229510059</c:v>
                </c:pt>
                <c:pt idx="1266">
                  <c:v>1.8114111464541187</c:v>
                </c:pt>
                <c:pt idx="1267">
                  <c:v>1.8070386656790189</c:v>
                </c:pt>
                <c:pt idx="1268">
                  <c:v>1.785211159102964</c:v>
                </c:pt>
                <c:pt idx="1269">
                  <c:v>1.7653539145989756</c:v>
                </c:pt>
                <c:pt idx="1270">
                  <c:v>1.7492724082984203</c:v>
                </c:pt>
                <c:pt idx="1271">
                  <c:v>1.7302617432747074</c:v>
                </c:pt>
                <c:pt idx="1272">
                  <c:v>1.7167358295111115</c:v>
                </c:pt>
                <c:pt idx="1273">
                  <c:v>1.7116385382323491</c:v>
                </c:pt>
                <c:pt idx="1274">
                  <c:v>1.7098821408836193</c:v>
                </c:pt>
                <c:pt idx="1275">
                  <c:v>1.7141713652229758</c:v>
                </c:pt>
                <c:pt idx="1276">
                  <c:v>1.726844888063169</c:v>
                </c:pt>
                <c:pt idx="1277">
                  <c:v>1.7466341989375789</c:v>
                </c:pt>
                <c:pt idx="1278">
                  <c:v>1.7654284552404511</c:v>
                </c:pt>
                <c:pt idx="1279">
                  <c:v>1.7772737329886268</c:v>
                </c:pt>
                <c:pt idx="1280">
                  <c:v>1.7773301406253539</c:v>
                </c:pt>
                <c:pt idx="1281">
                  <c:v>1.7805173280244508</c:v>
                </c:pt>
                <c:pt idx="1282">
                  <c:v>1.7736483196478616</c:v>
                </c:pt>
                <c:pt idx="1283">
                  <c:v>1.7621198139208785</c:v>
                </c:pt>
                <c:pt idx="1284">
                  <c:v>1.7541528932063015</c:v>
                </c:pt>
                <c:pt idx="1285">
                  <c:v>1.7422012536996743</c:v>
                </c:pt>
                <c:pt idx="1286">
                  <c:v>1.7293448081334422</c:v>
                </c:pt>
                <c:pt idx="1287">
                  <c:v>1.7225699434659343</c:v>
                </c:pt>
                <c:pt idx="1288">
                  <c:v>1.7203982145375871</c:v>
                </c:pt>
                <c:pt idx="1289">
                  <c:v>1.7172450595590016</c:v>
                </c:pt>
                <c:pt idx="1290">
                  <c:v>1.7170784681733839</c:v>
                </c:pt>
                <c:pt idx="1291">
                  <c:v>1.7215908027407387</c:v>
                </c:pt>
                <c:pt idx="1292">
                  <c:v>1.7288225489435867</c:v>
                </c:pt>
                <c:pt idx="1293">
                  <c:v>1.7347731685813244</c:v>
                </c:pt>
                <c:pt idx="1294">
                  <c:v>1.7350485867655459</c:v>
                </c:pt>
                <c:pt idx="1295">
                  <c:v>1.7356343798241669</c:v>
                </c:pt>
                <c:pt idx="1296">
                  <c:v>1.7354037071761119</c:v>
                </c:pt>
                <c:pt idx="1297">
                  <c:v>1.7343463697194796</c:v>
                </c:pt>
                <c:pt idx="1298">
                  <c:v>1.7304323312296446</c:v>
                </c:pt>
                <c:pt idx="1299">
                  <c:v>1.7239115285711124</c:v>
                </c:pt>
                <c:pt idx="1300">
                  <c:v>1.7204533292163011</c:v>
                </c:pt>
                <c:pt idx="1301">
                  <c:v>1.718492462202833</c:v>
                </c:pt>
                <c:pt idx="1302">
                  <c:v>1.7180770592892125</c:v>
                </c:pt>
                <c:pt idx="1303">
                  <c:v>1.7214167055971381</c:v>
                </c:pt>
                <c:pt idx="1304">
                  <c:v>1.7233644432811683</c:v>
                </c:pt>
                <c:pt idx="1305">
                  <c:v>1.7257755538098669</c:v>
                </c:pt>
                <c:pt idx="1306">
                  <c:v>1.730898861178426</c:v>
                </c:pt>
                <c:pt idx="1307">
                  <c:v>1.7370335313338778</c:v>
                </c:pt>
                <c:pt idx="1308">
                  <c:v>1.7422711405698261</c:v>
                </c:pt>
                <c:pt idx="1309">
                  <c:v>1.7494614673789506</c:v>
                </c:pt>
                <c:pt idx="1310">
                  <c:v>1.7550444158333733</c:v>
                </c:pt>
                <c:pt idx="1311">
                  <c:v>1.760388971753617</c:v>
                </c:pt>
                <c:pt idx="1312">
                  <c:v>1.7607825706515352</c:v>
                </c:pt>
                <c:pt idx="1313">
                  <c:v>1.7612427126023771</c:v>
                </c:pt>
                <c:pt idx="1314">
                  <c:v>1.7628535463972752</c:v>
                </c:pt>
                <c:pt idx="1315">
                  <c:v>1.7697218675316573</c:v>
                </c:pt>
                <c:pt idx="1316">
                  <c:v>1.7741356248607378</c:v>
                </c:pt>
                <c:pt idx="1317">
                  <c:v>1.7731848726846282</c:v>
                </c:pt>
                <c:pt idx="1318">
                  <c:v>1.7729081949712717</c:v>
                </c:pt>
                <c:pt idx="1319">
                  <c:v>1.7760389895553497</c:v>
                </c:pt>
                <c:pt idx="1320">
                  <c:v>1.7736158131841273</c:v>
                </c:pt>
                <c:pt idx="1321">
                  <c:v>1.7701890227359933</c:v>
                </c:pt>
                <c:pt idx="1322">
                  <c:v>1.7701316798574438</c:v>
                </c:pt>
                <c:pt idx="1323">
                  <c:v>1.7709583230784645</c:v>
                </c:pt>
                <c:pt idx="1324">
                  <c:v>1.7652462221917755</c:v>
                </c:pt>
                <c:pt idx="1325">
                  <c:v>1.7626785637274363</c:v>
                </c:pt>
                <c:pt idx="1326">
                  <c:v>1.7617608341954742</c:v>
                </c:pt>
                <c:pt idx="1327">
                  <c:v>1.7546370897037966</c:v>
                </c:pt>
                <c:pt idx="1328">
                  <c:v>1.7539658658651605</c:v>
                </c:pt>
                <c:pt idx="1329">
                  <c:v>1.7529783875421472</c:v>
                </c:pt>
                <c:pt idx="1330">
                  <c:v>1.7459591431114925</c:v>
                </c:pt>
                <c:pt idx="1331">
                  <c:v>1.7445537423511064</c:v>
                </c:pt>
                <c:pt idx="1332">
                  <c:v>1.7440059670227746</c:v>
                </c:pt>
                <c:pt idx="1333">
                  <c:v>1.7417904410610006</c:v>
                </c:pt>
                <c:pt idx="1334">
                  <c:v>1.7431524964018574</c:v>
                </c:pt>
                <c:pt idx="1335">
                  <c:v>1.7466428466906261</c:v>
                </c:pt>
                <c:pt idx="1336">
                  <c:v>1.7398623046624313</c:v>
                </c:pt>
                <c:pt idx="1337">
                  <c:v>1.7385956005298611</c:v>
                </c:pt>
                <c:pt idx="1338">
                  <c:v>1.7393877234669379</c:v>
                </c:pt>
                <c:pt idx="1339">
                  <c:v>1.7336875652870321</c:v>
                </c:pt>
                <c:pt idx="1340">
                  <c:v>1.7279115958319595</c:v>
                </c:pt>
                <c:pt idx="1341">
                  <c:v>1.7272158209084925</c:v>
                </c:pt>
                <c:pt idx="1342">
                  <c:v>1.7256485087434201</c:v>
                </c:pt>
                <c:pt idx="1343">
                  <c:v>1.7243851123335756</c:v>
                </c:pt>
                <c:pt idx="1344">
                  <c:v>1.7226156437618698</c:v>
                </c:pt>
                <c:pt idx="1345">
                  <c:v>1.721673245455936</c:v>
                </c:pt>
                <c:pt idx="1346">
                  <c:v>1.7239297528837356</c:v>
                </c:pt>
                <c:pt idx="1347">
                  <c:v>1.7265008135244413</c:v>
                </c:pt>
                <c:pt idx="1348">
                  <c:v>1.7233096968287687</c:v>
                </c:pt>
                <c:pt idx="1349">
                  <c:v>1.7186123935535487</c:v>
                </c:pt>
                <c:pt idx="1350">
                  <c:v>1.717004407040547</c:v>
                </c:pt>
                <c:pt idx="1351">
                  <c:v>1.7175318172332716</c:v>
                </c:pt>
                <c:pt idx="1352">
                  <c:v>1.7188890318722874</c:v>
                </c:pt>
                <c:pt idx="1353">
                  <c:v>1.7189812055003906</c:v>
                </c:pt>
                <c:pt idx="1354">
                  <c:v>1.7179292646708375</c:v>
                </c:pt>
                <c:pt idx="1355">
                  <c:v>1.7191654940892134</c:v>
                </c:pt>
                <c:pt idx="1356">
                  <c:v>1.7202971527903561</c:v>
                </c:pt>
                <c:pt idx="1357">
                  <c:v>1.7239753103198046</c:v>
                </c:pt>
                <c:pt idx="1358">
                  <c:v>1.7297765481891161</c:v>
                </c:pt>
                <c:pt idx="1359">
                  <c:v>1.7354658234042313</c:v>
                </c:pt>
                <c:pt idx="1360">
                  <c:v>1.7414580103318467</c:v>
                </c:pt>
                <c:pt idx="1361">
                  <c:v>1.7471786713601645</c:v>
                </c:pt>
                <c:pt idx="1362">
                  <c:v>1.7552903237011834</c:v>
                </c:pt>
                <c:pt idx="1363">
                  <c:v>1.764292393796969</c:v>
                </c:pt>
                <c:pt idx="1364">
                  <c:v>1.7746953507239045</c:v>
                </c:pt>
                <c:pt idx="1365">
                  <c:v>1.783633648686477</c:v>
                </c:pt>
                <c:pt idx="1366">
                  <c:v>1.7940075552045645</c:v>
                </c:pt>
                <c:pt idx="1367">
                  <c:v>1.795207788554356</c:v>
                </c:pt>
                <c:pt idx="1368">
                  <c:v>1.7924772946682892</c:v>
                </c:pt>
                <c:pt idx="1369">
                  <c:v>1.7941083474688904</c:v>
                </c:pt>
                <c:pt idx="1370">
                  <c:v>1.7874132403586096</c:v>
                </c:pt>
                <c:pt idx="1371">
                  <c:v>1.7812206520230562</c:v>
                </c:pt>
                <c:pt idx="1372">
                  <c:v>1.7799250135889306</c:v>
                </c:pt>
                <c:pt idx="1373">
                  <c:v>1.7749141776688704</c:v>
                </c:pt>
                <c:pt idx="1374">
                  <c:v>1.7747115639089772</c:v>
                </c:pt>
                <c:pt idx="1375">
                  <c:v>1.7728186438419971</c:v>
                </c:pt>
                <c:pt idx="1376">
                  <c:v>1.7656271677592303</c:v>
                </c:pt>
                <c:pt idx="1377">
                  <c:v>1.7663963211327594</c:v>
                </c:pt>
                <c:pt idx="1378">
                  <c:v>1.7606151253573423</c:v>
                </c:pt>
                <c:pt idx="1379">
                  <c:v>1.7482914181462919</c:v>
                </c:pt>
                <c:pt idx="1380">
                  <c:v>1.7456385570279174</c:v>
                </c:pt>
                <c:pt idx="1381">
                  <c:v>1.7344353207442669</c:v>
                </c:pt>
                <c:pt idx="1382">
                  <c:v>1.7283357424157553</c:v>
                </c:pt>
                <c:pt idx="1384">
                  <c:v>1.857151502687493</c:v>
                </c:pt>
                <c:pt idx="1385">
                  <c:v>2.0017625494666191</c:v>
                </c:pt>
                <c:pt idx="1386">
                  <c:v>2.0595634179012676</c:v>
                </c:pt>
                <c:pt idx="1387">
                  <c:v>2.3176455432211585</c:v>
                </c:pt>
                <c:pt idx="1388">
                  <c:v>2.6239839820206128</c:v>
                </c:pt>
                <c:pt idx="1389">
                  <c:v>2.9510945568416629</c:v>
                </c:pt>
                <c:pt idx="1390">
                  <c:v>3.0760332934499628</c:v>
                </c:pt>
                <c:pt idx="1391">
                  <c:v>3.0871501757189002</c:v>
                </c:pt>
                <c:pt idx="1392">
                  <c:v>3.0871501757189002</c:v>
                </c:pt>
                <c:pt idx="1393">
                  <c:v>3.0871501757189002</c:v>
                </c:pt>
                <c:pt idx="1394">
                  <c:v>3.0179325480203891</c:v>
                </c:pt>
                <c:pt idx="1395">
                  <c:v>2.9219175753863031</c:v>
                </c:pt>
                <c:pt idx="1396">
                  <c:v>2.8520528086978505</c:v>
                </c:pt>
                <c:pt idx="1397">
                  <c:v>2.7869327345663315</c:v>
                </c:pt>
                <c:pt idx="1398">
                  <c:v>2.7406345867663857</c:v>
                </c:pt>
                <c:pt idx="1399">
                  <c:v>2.6911306287957486</c:v>
                </c:pt>
                <c:pt idx="1400">
                  <c:v>2.6277867452365533</c:v>
                </c:pt>
                <c:pt idx="1401">
                  <c:v>2.557199651572323</c:v>
                </c:pt>
                <c:pt idx="1402">
                  <c:v>2.441365166409772</c:v>
                </c:pt>
                <c:pt idx="1403">
                  <c:v>2.377306251068199</c:v>
                </c:pt>
                <c:pt idx="1404">
                  <c:v>2.3197096942879827</c:v>
                </c:pt>
                <c:pt idx="1405">
                  <c:v>2.2701895427041814</c:v>
                </c:pt>
                <c:pt idx="1406">
                  <c:v>2.1851814451310618</c:v>
                </c:pt>
                <c:pt idx="1407">
                  <c:v>2.1530661522853012</c:v>
                </c:pt>
                <c:pt idx="1408">
                  <c:v>2.1058223104441804</c:v>
                </c:pt>
                <c:pt idx="1409">
                  <c:v>2.0725562349908935</c:v>
                </c:pt>
                <c:pt idx="1410">
                  <c:v>1.9859098675775448</c:v>
                </c:pt>
                <c:pt idx="1411">
                  <c:v>1.9263424466256551</c:v>
                </c:pt>
                <c:pt idx="1412">
                  <c:v>0.79652096368877678</c:v>
                </c:pt>
                <c:pt idx="1413">
                  <c:v>1.7334380270910612</c:v>
                </c:pt>
                <c:pt idx="1414">
                  <c:v>1.7968228598332874</c:v>
                </c:pt>
                <c:pt idx="1415">
                  <c:v>1.8191599196798844</c:v>
                </c:pt>
                <c:pt idx="1416">
                  <c:v>1.8323119453042414</c:v>
                </c:pt>
                <c:pt idx="1417">
                  <c:v>1.868916822126133</c:v>
                </c:pt>
                <c:pt idx="1418">
                  <c:v>1.8501336223203209</c:v>
                </c:pt>
                <c:pt idx="1419">
                  <c:v>1.8231658571845049</c:v>
                </c:pt>
                <c:pt idx="1420">
                  <c:v>1.8295867762651639</c:v>
                </c:pt>
                <c:pt idx="1421">
                  <c:v>1.7947110619959417</c:v>
                </c:pt>
                <c:pt idx="1422">
                  <c:v>1.7619578923620589</c:v>
                </c:pt>
                <c:pt idx="1423">
                  <c:v>1.7311453812973816</c:v>
                </c:pt>
                <c:pt idx="1424">
                  <c:v>1.7075020461296575</c:v>
                </c:pt>
                <c:pt idx="1425">
                  <c:v>1.6895308343300388</c:v>
                </c:pt>
                <c:pt idx="1426">
                  <c:v>1.6813226599578155</c:v>
                </c:pt>
                <c:pt idx="1427">
                  <c:v>1.7240573016636629</c:v>
                </c:pt>
                <c:pt idx="1428">
                  <c:v>1.7282996609566805</c:v>
                </c:pt>
                <c:pt idx="1429">
                  <c:v>1.7311498621863681</c:v>
                </c:pt>
                <c:pt idx="1430">
                  <c:v>1.6896550909062695</c:v>
                </c:pt>
                <c:pt idx="1431">
                  <c:v>1.6904353192444015</c:v>
                </c:pt>
                <c:pt idx="1432">
                  <c:v>1.7350485867655459</c:v>
                </c:pt>
                <c:pt idx="1433">
                  <c:v>1.731320101718905</c:v>
                </c:pt>
                <c:pt idx="1434">
                  <c:v>1.7277671109427959</c:v>
                </c:pt>
                <c:pt idx="1435">
                  <c:v>1.7219204797418204</c:v>
                </c:pt>
                <c:pt idx="1436">
                  <c:v>1.7197086902515721</c:v>
                </c:pt>
                <c:pt idx="1437">
                  <c:v>1.7157527168228595</c:v>
                </c:pt>
                <c:pt idx="1438">
                  <c:v>1.7107940999303275</c:v>
                </c:pt>
                <c:pt idx="1439">
                  <c:v>1.7105216530018057</c:v>
                </c:pt>
                <c:pt idx="1440">
                  <c:v>1.715659855361271</c:v>
                </c:pt>
                <c:pt idx="1441">
                  <c:v>1.7233553193516751</c:v>
                </c:pt>
                <c:pt idx="1443">
                  <c:v>1.7403626894942439</c:v>
                </c:pt>
                <c:pt idx="1444">
                  <c:v>1.7464092968963927</c:v>
                </c:pt>
                <c:pt idx="1445">
                  <c:v>1.7519801168619906</c:v>
                </c:pt>
                <c:pt idx="1446">
                  <c:v>1.7582051477637244</c:v>
                </c:pt>
                <c:pt idx="1447">
                  <c:v>1.7632033003707717</c:v>
                </c:pt>
                <c:pt idx="1448">
                  <c:v>1.7669908605779527</c:v>
                </c:pt>
                <c:pt idx="1449">
                  <c:v>1.7669826086568454</c:v>
                </c:pt>
                <c:pt idx="1450">
                  <c:v>1.7685065516704765</c:v>
                </c:pt>
                <c:pt idx="1451">
                  <c:v>1.7711300019821272</c:v>
                </c:pt>
                <c:pt idx="1452">
                  <c:v>1.7753515010568623</c:v>
                </c:pt>
                <c:pt idx="1453">
                  <c:v>1.781723469386373</c:v>
                </c:pt>
                <c:pt idx="1454">
                  <c:v>1.7904962769671096</c:v>
                </c:pt>
                <c:pt idx="1455">
                  <c:v>1.7999452299603356</c:v>
                </c:pt>
                <c:pt idx="1456">
                  <c:v>1.8083160254109836</c:v>
                </c:pt>
                <c:pt idx="1457">
                  <c:v>1.8154227736139172</c:v>
                </c:pt>
                <c:pt idx="1458">
                  <c:v>1.8208579894396999</c:v>
                </c:pt>
                <c:pt idx="1459">
                  <c:v>1.820413116422922</c:v>
                </c:pt>
                <c:pt idx="1460">
                  <c:v>1.8129207804167022</c:v>
                </c:pt>
                <c:pt idx="1461">
                  <c:v>1.8060216085835794</c:v>
                </c:pt>
                <c:pt idx="1462">
                  <c:v>1.8029788553352619</c:v>
                </c:pt>
                <c:pt idx="1463">
                  <c:v>1.7965357892137854</c:v>
                </c:pt>
                <c:pt idx="1464">
                  <c:v>1.7870745784613769</c:v>
                </c:pt>
                <c:pt idx="1465">
                  <c:v>1.7816995388985175</c:v>
                </c:pt>
                <c:pt idx="1466">
                  <c:v>1.7766850449118039</c:v>
                </c:pt>
                <c:pt idx="1467">
                  <c:v>1.7686298805663301</c:v>
                </c:pt>
                <c:pt idx="1468">
                  <c:v>1.7640349159704229</c:v>
                </c:pt>
                <c:pt idx="1469">
                  <c:v>1.7646990637983677</c:v>
                </c:pt>
                <c:pt idx="1470">
                  <c:v>1.7596426674681442</c:v>
                </c:pt>
                <c:pt idx="1471">
                  <c:v>1.7586427919436023</c:v>
                </c:pt>
                <c:pt idx="1472">
                  <c:v>1.7581630433416624</c:v>
                </c:pt>
                <c:pt idx="1473">
                  <c:v>1.7545267064339372</c:v>
                </c:pt>
                <c:pt idx="1474">
                  <c:v>1.7483775586313124</c:v>
                </c:pt>
                <c:pt idx="1475">
                  <c:v>1.7428036584691655</c:v>
                </c:pt>
                <c:pt idx="1476">
                  <c:v>1.7408011493819693</c:v>
                </c:pt>
                <c:pt idx="1477">
                  <c:v>1.7358294687218196</c:v>
                </c:pt>
                <c:pt idx="1478">
                  <c:v>1.7303066413386066</c:v>
                </c:pt>
                <c:pt idx="1479">
                  <c:v>1.7288495777578041</c:v>
                </c:pt>
                <c:pt idx="1480">
                  <c:v>1.8981398789646444</c:v>
                </c:pt>
                <c:pt idx="1481">
                  <c:v>1.966053038923832</c:v>
                </c:pt>
                <c:pt idx="1482">
                  <c:v>1.9429170514135155</c:v>
                </c:pt>
                <c:pt idx="1483">
                  <c:v>1.866530187210556</c:v>
                </c:pt>
                <c:pt idx="1484">
                  <c:v>1.7660408603813889</c:v>
                </c:pt>
                <c:pt idx="1485">
                  <c:v>1.6486743675940201</c:v>
                </c:pt>
                <c:pt idx="1486">
                  <c:v>1.5432400279280454</c:v>
                </c:pt>
                <c:pt idx="1487">
                  <c:v>1.6096892488787942</c:v>
                </c:pt>
                <c:pt idx="1488">
                  <c:v>1.6551811362009159</c:v>
                </c:pt>
                <c:pt idx="1489">
                  <c:v>1.6468065715790638</c:v>
                </c:pt>
                <c:pt idx="1490">
                  <c:v>1.6070139516910802</c:v>
                </c:pt>
                <c:pt idx="1491">
                  <c:v>1.5594144915185124</c:v>
                </c:pt>
                <c:pt idx="1492">
                  <c:v>1.5259082158339556</c:v>
                </c:pt>
                <c:pt idx="1493">
                  <c:v>1.4994274056259018</c:v>
                </c:pt>
                <c:pt idx="1494">
                  <c:v>1.4849480283882455</c:v>
                </c:pt>
                <c:pt idx="1495">
                  <c:v>1.4794793334935141</c:v>
                </c:pt>
                <c:pt idx="1496">
                  <c:v>1.4974518397542171</c:v>
                </c:pt>
                <c:pt idx="1497">
                  <c:v>1.5922507995888522</c:v>
                </c:pt>
                <c:pt idx="1498">
                  <c:v>1.7404065554083161</c:v>
                </c:pt>
                <c:pt idx="1499">
                  <c:v>1.8515437067218627</c:v>
                </c:pt>
                <c:pt idx="1500">
                  <c:v>1.9019000804328843</c:v>
                </c:pt>
                <c:pt idx="1501">
                  <c:v>1.8911036279720836</c:v>
                </c:pt>
                <c:pt idx="1502">
                  <c:v>1.8173376229113691</c:v>
                </c:pt>
                <c:pt idx="1503">
                  <c:v>1.7376696273566419</c:v>
                </c:pt>
                <c:pt idx="1504">
                  <c:v>1.7631533527592269</c:v>
                </c:pt>
                <c:pt idx="1505">
                  <c:v>1.7703446295369483</c:v>
                </c:pt>
                <c:pt idx="1506">
                  <c:v>1.7631616777600783</c:v>
                </c:pt>
                <c:pt idx="1507">
                  <c:v>1.7444146902465316</c:v>
                </c:pt>
                <c:pt idx="1508">
                  <c:v>1.71914706874898</c:v>
                </c:pt>
                <c:pt idx="1509">
                  <c:v>1.6993173010213822</c:v>
                </c:pt>
                <c:pt idx="1510">
                  <c:v>1.6753709359388582</c:v>
                </c:pt>
                <c:pt idx="1511">
                  <c:v>1.6581174385284494</c:v>
                </c:pt>
                <c:pt idx="1512">
                  <c:v>1.6558318127007299</c:v>
                </c:pt>
                <c:pt idx="1513">
                  <c:v>1.6691101720986672</c:v>
                </c:pt>
                <c:pt idx="1514">
                  <c:v>1.6934533529668576</c:v>
                </c:pt>
                <c:pt idx="1515">
                  <c:v>1.7186123935535487</c:v>
                </c:pt>
                <c:pt idx="1516">
                  <c:v>1.7385427409287852</c:v>
                </c:pt>
                <c:pt idx="1517">
                  <c:v>1.745733891125963</c:v>
                </c:pt>
                <c:pt idx="1518">
                  <c:v>1.7443451474950773</c:v>
                </c:pt>
                <c:pt idx="1519">
                  <c:v>1.737387033027648</c:v>
                </c:pt>
                <c:pt idx="1520">
                  <c:v>1.7304861871922514</c:v>
                </c:pt>
                <c:pt idx="1521">
                  <c:v>1.7175040747642021</c:v>
                </c:pt>
                <c:pt idx="1522">
                  <c:v>1.7013952690139202</c:v>
                </c:pt>
                <c:pt idx="1523">
                  <c:v>1.6881527555915663</c:v>
                </c:pt>
                <c:pt idx="1524">
                  <c:v>1.6773635823123854</c:v>
                </c:pt>
                <c:pt idx="1525">
                  <c:v>1.6691928672923104</c:v>
                </c:pt>
                <c:pt idx="1526">
                  <c:v>1.6642658001476749</c:v>
                </c:pt>
                <c:pt idx="1527">
                  <c:v>1.6640880484341909</c:v>
                </c:pt>
                <c:pt idx="1528">
                  <c:v>1.6689240503207594</c:v>
                </c:pt>
                <c:pt idx="1529">
                  <c:v>1.6769068948835346</c:v>
                </c:pt>
                <c:pt idx="1530">
                  <c:v>1.6865766911729068</c:v>
                </c:pt>
                <c:pt idx="1531">
                  <c:v>1.6912288854662816</c:v>
                </c:pt>
                <c:pt idx="1532">
                  <c:v>1.6995390397039012</c:v>
                </c:pt>
                <c:pt idx="1533">
                  <c:v>1.707361967621289</c:v>
                </c:pt>
                <c:pt idx="1534">
                  <c:v>1.7141247676025295</c:v>
                </c:pt>
                <c:pt idx="1535">
                  <c:v>1.7192944495875553</c:v>
                </c:pt>
                <c:pt idx="1536">
                  <c:v>1.727432805415581</c:v>
                </c:pt>
                <c:pt idx="1537">
                  <c:v>1.738357681642873</c:v>
                </c:pt>
                <c:pt idx="1538">
                  <c:v>1.7485153478791555</c:v>
                </c:pt>
                <c:pt idx="1539">
                  <c:v>1.7605983772765912</c:v>
                </c:pt>
                <c:pt idx="1540">
                  <c:v>1.7699350182019007</c:v>
                </c:pt>
                <c:pt idx="1541">
                  <c:v>1.7780466854213424</c:v>
                </c:pt>
                <c:pt idx="1542">
                  <c:v>1.7852981912727732</c:v>
                </c:pt>
                <c:pt idx="1543">
                  <c:v>1.7908947660622567</c:v>
                </c:pt>
                <c:pt idx="1544">
                  <c:v>1.7921892829029202</c:v>
                </c:pt>
                <c:pt idx="1545">
                  <c:v>1.7926795671090603</c:v>
                </c:pt>
                <c:pt idx="1546">
                  <c:v>1.7936274355090864</c:v>
                </c:pt>
                <c:pt idx="1547">
                  <c:v>1.7928350972132896</c:v>
                </c:pt>
                <c:pt idx="1548">
                  <c:v>1.7896120454122948</c:v>
                </c:pt>
                <c:pt idx="1549">
                  <c:v>1.784839097786779</c:v>
                </c:pt>
                <c:pt idx="1550">
                  <c:v>1.7790109454031686</c:v>
                </c:pt>
                <c:pt idx="1551">
                  <c:v>1.7728756330607109</c:v>
                </c:pt>
                <c:pt idx="1552">
                  <c:v>1.7706147615401688</c:v>
                </c:pt>
                <c:pt idx="1553">
                  <c:v>1.7673290544157669</c:v>
                </c:pt>
                <c:pt idx="1554">
                  <c:v>1.7621531923035947</c:v>
                </c:pt>
                <c:pt idx="1555">
                  <c:v>1.7575900175727228</c:v>
                </c:pt>
                <c:pt idx="1556">
                  <c:v>1.7556208080010745</c:v>
                </c:pt>
                <c:pt idx="1557">
                  <c:v>1.7517408738109006</c:v>
                </c:pt>
                <c:pt idx="1558">
                  <c:v>1.7507568838434204</c:v>
                </c:pt>
                <c:pt idx="1559">
                  <c:v>1.7449532693310168</c:v>
                </c:pt>
                <c:pt idx="1560">
                  <c:v>1.7412391670508727</c:v>
                </c:pt>
                <c:pt idx="1561">
                  <c:v>1.6713065778259844</c:v>
                </c:pt>
                <c:pt idx="1562">
                  <c:v>1.5725618343685861</c:v>
                </c:pt>
                <c:pt idx="1563">
                  <c:v>1.4532673635246594</c:v>
                </c:pt>
                <c:pt idx="1564">
                  <c:v>1.321736477027823</c:v>
                </c:pt>
                <c:pt idx="1565">
                  <c:v>1.3081136421593673</c:v>
                </c:pt>
                <c:pt idx="1566">
                  <c:v>1.4213479540275518</c:v>
                </c:pt>
                <c:pt idx="1567">
                  <c:v>1.4856425713779766</c:v>
                </c:pt>
                <c:pt idx="1568">
                  <c:v>1.4966683165893953</c:v>
                </c:pt>
                <c:pt idx="1569">
                  <c:v>1.4937058387461049</c:v>
                </c:pt>
                <c:pt idx="1570">
                  <c:v>1.5038360615099577</c:v>
                </c:pt>
                <c:pt idx="1571">
                  <c:v>1.5151818346608363</c:v>
                </c:pt>
                <c:pt idx="1572">
                  <c:v>1.5323579698668766</c:v>
                </c:pt>
                <c:pt idx="1573">
                  <c:v>1.5028669579788696</c:v>
                </c:pt>
                <c:pt idx="1574">
                  <c:v>1.4217135833486116</c:v>
                </c:pt>
                <c:pt idx="1575">
                  <c:v>1.3152237339363611</c:v>
                </c:pt>
                <c:pt idx="1576">
                  <c:v>1.1947301250698801</c:v>
                </c:pt>
                <c:pt idx="1577">
                  <c:v>1.0727399337522803</c:v>
                </c:pt>
                <c:pt idx="1578">
                  <c:v>1.0701199949139575</c:v>
                </c:pt>
                <c:pt idx="1579">
                  <c:v>1.2041199826559248</c:v>
                </c:pt>
                <c:pt idx="1580">
                  <c:v>1.279793645476522</c:v>
                </c:pt>
                <c:pt idx="1581">
                  <c:v>1.3061628228004993</c:v>
                </c:pt>
                <c:pt idx="1582">
                  <c:v>1.3417421919701518</c:v>
                </c:pt>
                <c:pt idx="1583">
                  <c:v>1.3895598237223301</c:v>
                </c:pt>
                <c:pt idx="1584">
                  <c:v>1.4361449708779541</c:v>
                </c:pt>
                <c:pt idx="1585">
                  <c:v>1.4716502146477131</c:v>
                </c:pt>
                <c:pt idx="1586">
                  <c:v>1.495343871398243</c:v>
                </c:pt>
                <c:pt idx="1587">
                  <c:v>1.5154911664737329</c:v>
                </c:pt>
                <c:pt idx="1588">
                  <c:v>1.5381686278743576</c:v>
                </c:pt>
                <c:pt idx="1589">
                  <c:v>1.5662279222145146</c:v>
                </c:pt>
                <c:pt idx="1590">
                  <c:v>1.5977073713460854</c:v>
                </c:pt>
                <c:pt idx="1591">
                  <c:v>1.6278890619088098</c:v>
                </c:pt>
                <c:pt idx="1592">
                  <c:v>1.6531696183748541</c:v>
                </c:pt>
                <c:pt idx="1593">
                  <c:v>1.6717178123636385</c:v>
                </c:pt>
                <c:pt idx="1594">
                  <c:v>1.6849251145565645</c:v>
                </c:pt>
                <c:pt idx="1595">
                  <c:v>1.6935217681164476</c:v>
                </c:pt>
                <c:pt idx="1596">
                  <c:v>1.7020569744901317</c:v>
                </c:pt>
                <c:pt idx="1597">
                  <c:v>1.7078161120383288</c:v>
                </c:pt>
                <c:pt idx="1598">
                  <c:v>1.7129768890046113</c:v>
                </c:pt>
                <c:pt idx="1599">
                  <c:v>1.7203247174174419</c:v>
                </c:pt>
                <c:pt idx="1600">
                  <c:v>1.7287865079077234</c:v>
                </c:pt>
                <c:pt idx="1601">
                  <c:v>1.735119634081872</c:v>
                </c:pt>
                <c:pt idx="1602">
                  <c:v>1.74170298395774</c:v>
                </c:pt>
                <c:pt idx="1603">
                  <c:v>1.7493325723882724</c:v>
                </c:pt>
                <c:pt idx="1604">
                  <c:v>1.7535234808035198</c:v>
                </c:pt>
                <c:pt idx="1605">
                  <c:v>1.7568557774630187</c:v>
                </c:pt>
                <c:pt idx="1606">
                  <c:v>1.7559679692630272</c:v>
                </c:pt>
                <c:pt idx="1607">
                  <c:v>1.7544247892772586</c:v>
                </c:pt>
                <c:pt idx="1608">
                  <c:v>1.7531913960324845</c:v>
                </c:pt>
                <c:pt idx="1609">
                  <c:v>1.7531658405292023</c:v>
                </c:pt>
                <c:pt idx="1610">
                  <c:v>1.7515784552209659</c:v>
                </c:pt>
                <c:pt idx="1611">
                  <c:v>1.750302641214001</c:v>
                </c:pt>
                <c:pt idx="1612">
                  <c:v>1.747679328911842</c:v>
                </c:pt>
                <c:pt idx="1613">
                  <c:v>1.7488080049586023</c:v>
                </c:pt>
                <c:pt idx="1614">
                  <c:v>1.7485239582557908</c:v>
                </c:pt>
                <c:pt idx="1615">
                  <c:v>1.7459591431114925</c:v>
                </c:pt>
                <c:pt idx="1616">
                  <c:v>1.744536363272615</c:v>
                </c:pt>
                <c:pt idx="1617">
                  <c:v>1.7456645593119742</c:v>
                </c:pt>
                <c:pt idx="1618">
                  <c:v>1.745733891125963</c:v>
                </c:pt>
                <c:pt idx="1619">
                  <c:v>1.7455605408335151</c:v>
                </c:pt>
                <c:pt idx="1620">
                  <c:v>1.7463660331483217</c:v>
                </c:pt>
                <c:pt idx="1621">
                  <c:v>1.7489112486252962</c:v>
                </c:pt>
                <c:pt idx="1622">
                  <c:v>1.7513475453170122</c:v>
                </c:pt>
                <c:pt idx="1623">
                  <c:v>1.7499938278694629</c:v>
                </c:pt>
                <c:pt idx="1624">
                  <c:v>1.7469367678847088</c:v>
                </c:pt>
                <c:pt idx="1625">
                  <c:v>1.7475412741213672</c:v>
                </c:pt>
                <c:pt idx="1626">
                  <c:v>1.7453177341203241</c:v>
                </c:pt>
                <c:pt idx="1627">
                  <c:v>1.7443190660920787</c:v>
                </c:pt>
                <c:pt idx="1628">
                  <c:v>1.7408186785733866</c:v>
                </c:pt>
                <c:pt idx="1629">
                  <c:v>1.7386836855703025</c:v>
                </c:pt>
                <c:pt idx="1630">
                  <c:v>1.7383753097346053</c:v>
                </c:pt>
                <c:pt idx="1631">
                  <c:v>1.7400116025859536</c:v>
                </c:pt>
                <c:pt idx="1632">
                  <c:v>1.7395371845988823</c:v>
                </c:pt>
                <c:pt idx="1633">
                  <c:v>1.7396514437093769</c:v>
                </c:pt>
                <c:pt idx="1634">
                  <c:v>1.7386220279179425</c:v>
                </c:pt>
                <c:pt idx="1635">
                  <c:v>1.7377667267036034</c:v>
                </c:pt>
                <c:pt idx="1636">
                  <c:v>1.7349331100815006</c:v>
                </c:pt>
                <c:pt idx="1637">
                  <c:v>1.7343463697194796</c:v>
                </c:pt>
                <c:pt idx="1638">
                  <c:v>1.7334380270910612</c:v>
                </c:pt>
                <c:pt idx="1639">
                  <c:v>1.7345776044998744</c:v>
                </c:pt>
                <c:pt idx="1640">
                  <c:v>1.7332061845976801</c:v>
                </c:pt>
                <c:pt idx="1641">
                  <c:v>1.7320272250744642</c:v>
                </c:pt>
                <c:pt idx="1642">
                  <c:v>1.7320629981831026</c:v>
                </c:pt>
                <c:pt idx="1643">
                  <c:v>1.7319109421168724</c:v>
                </c:pt>
                <c:pt idx="1644">
                  <c:v>1.7307194858864874</c:v>
                </c:pt>
                <c:pt idx="1645">
                  <c:v>1.7306207978872827</c:v>
                </c:pt>
                <c:pt idx="1646">
                  <c:v>1.7307015442818454</c:v>
                </c:pt>
                <c:pt idx="1647">
                  <c:v>1.7290117153270799</c:v>
                </c:pt>
                <c:pt idx="1648">
                  <c:v>1.7268629897004635</c:v>
                </c:pt>
                <c:pt idx="1649">
                  <c:v>1.7266004420856009</c:v>
                </c:pt>
                <c:pt idx="1650">
                  <c:v>1.7254487913778211</c:v>
                </c:pt>
                <c:pt idx="1651">
                  <c:v>1.7267272090265722</c:v>
                </c:pt>
                <c:pt idx="1652">
                  <c:v>1.7259932589247224</c:v>
                </c:pt>
                <c:pt idx="1653">
                  <c:v>1.7216640859270593</c:v>
                </c:pt>
                <c:pt idx="1654">
                  <c:v>1.7223505150794285</c:v>
                </c:pt>
                <c:pt idx="1655">
                  <c:v>1.7225425209798806</c:v>
                </c:pt>
                <c:pt idx="1656">
                  <c:v>1.7241301698654954</c:v>
                </c:pt>
                <c:pt idx="1657">
                  <c:v>1.7255577395080641</c:v>
                </c:pt>
                <c:pt idx="1658">
                  <c:v>1.7259751209994816</c:v>
                </c:pt>
                <c:pt idx="1659">
                  <c:v>1.7295157565638735</c:v>
                </c:pt>
                <c:pt idx="1660">
                  <c:v>1.7364407706097835</c:v>
                </c:pt>
                <c:pt idx="1661">
                  <c:v>1.7426902257845138</c:v>
                </c:pt>
                <c:pt idx="1662">
                  <c:v>1.7569993472840104</c:v>
                </c:pt>
                <c:pt idx="1663">
                  <c:v>1.7763298334040893</c:v>
                </c:pt>
                <c:pt idx="1664">
                  <c:v>1.8022186288350073</c:v>
                </c:pt>
                <c:pt idx="1665">
                  <c:v>1.8235032101507198</c:v>
                </c:pt>
                <c:pt idx="1666">
                  <c:v>1.8345478576809486</c:v>
                </c:pt>
                <c:pt idx="1667">
                  <c:v>1.8379950482177612</c:v>
                </c:pt>
                <c:pt idx="1668">
                  <c:v>1.8366475706407901</c:v>
                </c:pt>
                <c:pt idx="1669">
                  <c:v>1.8319337304667453</c:v>
                </c:pt>
                <c:pt idx="1670">
                  <c:v>1.8250725370749865</c:v>
                </c:pt>
                <c:pt idx="1671">
                  <c:v>1.8150535634700229</c:v>
                </c:pt>
                <c:pt idx="1672">
                  <c:v>1.8033129338706564</c:v>
                </c:pt>
                <c:pt idx="1673">
                  <c:v>1.7909884750888159</c:v>
                </c:pt>
                <c:pt idx="1674">
                  <c:v>1.7808291689789282</c:v>
                </c:pt>
                <c:pt idx="1675">
                  <c:v>1.7736726978990578</c:v>
                </c:pt>
                <c:pt idx="1676">
                  <c:v>1.7716201395127871</c:v>
                </c:pt>
                <c:pt idx="1677">
                  <c:v>1.7663054170022539</c:v>
                </c:pt>
                <c:pt idx="1678">
                  <c:v>1.7628868684376042</c:v>
                </c:pt>
                <c:pt idx="1679">
                  <c:v>1.7603805934321592</c:v>
                </c:pt>
                <c:pt idx="1680">
                  <c:v>1.7581377787289345</c:v>
                </c:pt>
                <c:pt idx="1681">
                  <c:v>1.7575900175727228</c:v>
                </c:pt>
                <c:pt idx="1682">
                  <c:v>1.7549426201109206</c:v>
                </c:pt>
                <c:pt idx="1683">
                  <c:v>1.75031979107409</c:v>
                </c:pt>
                <c:pt idx="1684">
                  <c:v>1.7439885660097945</c:v>
                </c:pt>
                <c:pt idx="1685">
                  <c:v>1.7391678342022163</c:v>
                </c:pt>
                <c:pt idx="1686">
                  <c:v>1.7346576186320186</c:v>
                </c:pt>
                <c:pt idx="1687">
                  <c:v>1.7307912448939256</c:v>
                </c:pt>
                <c:pt idx="1688">
                  <c:v>1.727505109499974</c:v>
                </c:pt>
                <c:pt idx="1689">
                  <c:v>1.7233370709176243</c:v>
                </c:pt>
                <c:pt idx="1690">
                  <c:v>1.7219387877949355</c:v>
                </c:pt>
                <c:pt idx="1691">
                  <c:v>1.7201041513985296</c:v>
                </c:pt>
                <c:pt idx="1692">
                  <c:v>1.7213708789573818</c:v>
                </c:pt>
                <c:pt idx="1693">
                  <c:v>1.7229171451656589</c:v>
                </c:pt>
                <c:pt idx="1694">
                  <c:v>1.7221675733627433</c:v>
                </c:pt>
                <c:pt idx="1695">
                  <c:v>1.7224328137171121</c:v>
                </c:pt>
                <c:pt idx="1696">
                  <c:v>1.7240208629774054</c:v>
                </c:pt>
                <c:pt idx="1697">
                  <c:v>1.7247490564442931</c:v>
                </c:pt>
                <c:pt idx="1698">
                  <c:v>1.7270530113538574</c:v>
                </c:pt>
                <c:pt idx="1699">
                  <c:v>1.7297855382112015</c:v>
                </c:pt>
                <c:pt idx="1700">
                  <c:v>1.7301539689796956</c:v>
                </c:pt>
                <c:pt idx="1701">
                  <c:v>1.7330277599605477</c:v>
                </c:pt>
                <c:pt idx="1702">
                  <c:v>1.7352528164809971</c:v>
                </c:pt>
                <c:pt idx="1703">
                  <c:v>1.7379079233746388</c:v>
                </c:pt>
                <c:pt idx="1704">
                  <c:v>1.7431176252147416</c:v>
                </c:pt>
                <c:pt idx="1705">
                  <c:v>1.7513218810808311</c:v>
                </c:pt>
                <c:pt idx="1706">
                  <c:v>1.7588278164163145</c:v>
                </c:pt>
                <c:pt idx="1707">
                  <c:v>1.7699596057795539</c:v>
                </c:pt>
                <c:pt idx="1708">
                  <c:v>1.7767980058552488</c:v>
                </c:pt>
                <c:pt idx="1709">
                  <c:v>1.7845855969328246</c:v>
                </c:pt>
                <c:pt idx="1710">
                  <c:v>1.7886161095978281</c:v>
                </c:pt>
                <c:pt idx="1711">
                  <c:v>1.7951613895712029</c:v>
                </c:pt>
                <c:pt idx="1712">
                  <c:v>1.7993635273897213</c:v>
                </c:pt>
                <c:pt idx="1713">
                  <c:v>1.7784085338520115</c:v>
                </c:pt>
                <c:pt idx="1714">
                  <c:v>1.6998666200811483</c:v>
                </c:pt>
                <c:pt idx="1715">
                  <c:v>1.5932983767802944</c:v>
                </c:pt>
                <c:pt idx="1716">
                  <c:v>1.468577055083953</c:v>
                </c:pt>
                <c:pt idx="1717">
                  <c:v>1.3405763000433617</c:v>
                </c:pt>
                <c:pt idx="1718">
                  <c:v>1.4254798759468688</c:v>
                </c:pt>
                <c:pt idx="1719">
                  <c:v>1.5212543451106746</c:v>
                </c:pt>
                <c:pt idx="1720">
                  <c:v>1.5696729612587883</c:v>
                </c:pt>
                <c:pt idx="1721">
                  <c:v>1.5710485440463553</c:v>
                </c:pt>
                <c:pt idx="1722">
                  <c:v>1.5719416350744624</c:v>
                </c:pt>
                <c:pt idx="1723">
                  <c:v>1.5701016759887909</c:v>
                </c:pt>
                <c:pt idx="1724">
                  <c:v>1.5672094086624968</c:v>
                </c:pt>
                <c:pt idx="1725">
                  <c:v>1.5678102914294976</c:v>
                </c:pt>
                <c:pt idx="1726">
                  <c:v>1.5688142600861161</c:v>
                </c:pt>
                <c:pt idx="1727">
                  <c:v>1.5680190994060681</c:v>
                </c:pt>
                <c:pt idx="1728">
                  <c:v>1.579758198536046</c:v>
                </c:pt>
                <c:pt idx="1729">
                  <c:v>1.6108020662056346</c:v>
                </c:pt>
                <c:pt idx="1730">
                  <c:v>1.6527189606879693</c:v>
                </c:pt>
                <c:pt idx="1731">
                  <c:v>1.6960067152185456</c:v>
                </c:pt>
                <c:pt idx="1732">
                  <c:v>1.7259569823166947</c:v>
                </c:pt>
                <c:pt idx="1733">
                  <c:v>1.7532936030104584</c:v>
                </c:pt>
                <c:pt idx="1734">
                  <c:v>1.7634779096002204</c:v>
                </c:pt>
                <c:pt idx="1735">
                  <c:v>1.7589371120188919</c:v>
                </c:pt>
                <c:pt idx="1736">
                  <c:v>1.7495216052854061</c:v>
                </c:pt>
                <c:pt idx="1737">
                  <c:v>1.7397832438020102</c:v>
                </c:pt>
                <c:pt idx="1738">
                  <c:v>1.7232731953594327</c:v>
                </c:pt>
                <c:pt idx="1739">
                  <c:v>1.7078539359785987</c:v>
                </c:pt>
                <c:pt idx="1740">
                  <c:v>1.6933458216662747</c:v>
                </c:pt>
                <c:pt idx="1741">
                  <c:v>1.6847057587973295</c:v>
                </c:pt>
                <c:pt idx="1742">
                  <c:v>1.6830870819880739</c:v>
                </c:pt>
                <c:pt idx="1743">
                  <c:v>1.687964721472021</c:v>
                </c:pt>
                <c:pt idx="1744">
                  <c:v>1.6970742791208648</c:v>
                </c:pt>
                <c:pt idx="1745">
                  <c:v>1.7087984654546493</c:v>
                </c:pt>
                <c:pt idx="1746">
                  <c:v>1.7199662407302265</c:v>
                </c:pt>
                <c:pt idx="1747">
                  <c:v>1.7304502839592535</c:v>
                </c:pt>
                <c:pt idx="1748">
                  <c:v>1.7348264889597711</c:v>
                </c:pt>
                <c:pt idx="1749">
                  <c:v>1.7353149542929014</c:v>
                </c:pt>
                <c:pt idx="1750">
                  <c:v>1.73447089605357</c:v>
                </c:pt>
                <c:pt idx="1751">
                  <c:v>1.7329295951554748</c:v>
                </c:pt>
                <c:pt idx="1752">
                  <c:v>1.7315977177739501</c:v>
                </c:pt>
                <c:pt idx="1753">
                  <c:v>1.7322596976265332</c:v>
                </c:pt>
                <c:pt idx="1754">
                  <c:v>1.7386308366899506</c:v>
                </c:pt>
                <c:pt idx="1755">
                  <c:v>1.7462881475392669</c:v>
                </c:pt>
                <c:pt idx="1756">
                  <c:v>1.8540832695561842</c:v>
                </c:pt>
                <c:pt idx="1757">
                  <c:v>1.9980509588694759</c:v>
                </c:pt>
                <c:pt idx="1758">
                  <c:v>2.0090635503862271</c:v>
                </c:pt>
                <c:pt idx="1759">
                  <c:v>1.9477168414349628</c:v>
                </c:pt>
                <c:pt idx="1760">
                  <c:v>1.8521884684930727</c:v>
                </c:pt>
                <c:pt idx="1761">
                  <c:v>1.7396514437093769</c:v>
                </c:pt>
                <c:pt idx="1762">
                  <c:v>1.6178154804869798</c:v>
                </c:pt>
                <c:pt idx="1763">
                  <c:v>1.6582022533870149</c:v>
                </c:pt>
                <c:pt idx="1764">
                  <c:v>1.7613597618426013</c:v>
                </c:pt>
                <c:pt idx="1765">
                  <c:v>1.7468157656003196</c:v>
                </c:pt>
                <c:pt idx="1766">
                  <c:v>1.6769881188663598</c:v>
                </c:pt>
                <c:pt idx="1767">
                  <c:v>1.6251866497178302</c:v>
                </c:pt>
                <c:pt idx="1768">
                  <c:v>1.6228009774772596</c:v>
                </c:pt>
                <c:pt idx="1769">
                  <c:v>1.6284684015073496</c:v>
                </c:pt>
                <c:pt idx="1770">
                  <c:v>1.6770896274873117</c:v>
                </c:pt>
                <c:pt idx="1771">
                  <c:v>1.9026856636972274</c:v>
                </c:pt>
                <c:pt idx="1772">
                  <c:v>1.9053820694914883</c:v>
                </c:pt>
                <c:pt idx="1773">
                  <c:v>1.8417486730635844</c:v>
                </c:pt>
                <c:pt idx="1774">
                  <c:v>1.7474549675865239</c:v>
                </c:pt>
                <c:pt idx="1775">
                  <c:v>1.6392097099067846</c:v>
                </c:pt>
                <c:pt idx="1776">
                  <c:v>1.5229366473512058</c:v>
                </c:pt>
                <c:pt idx="1777">
                  <c:v>1.619927710291468</c:v>
                </c:pt>
                <c:pt idx="1778">
                  <c:v>1.8148023211642221</c:v>
                </c:pt>
                <c:pt idx="1779">
                  <c:v>1.824480185893401</c:v>
                </c:pt>
                <c:pt idx="1780">
                  <c:v>1.761927838420529</c:v>
                </c:pt>
                <c:pt idx="1781">
                  <c:v>1.713359852407776</c:v>
                </c:pt>
                <c:pt idx="1782">
                  <c:v>1.902129859479657</c:v>
                </c:pt>
                <c:pt idx="1783">
                  <c:v>1.9077576072011297</c:v>
                </c:pt>
                <c:pt idx="1784">
                  <c:v>1.848770524818703</c:v>
                </c:pt>
                <c:pt idx="1785">
                  <c:v>1.7564247830108364</c:v>
                </c:pt>
                <c:pt idx="1786">
                  <c:v>1.6463601529831511</c:v>
                </c:pt>
                <c:pt idx="1787">
                  <c:v>1.5257356713414583</c:v>
                </c:pt>
                <c:pt idx="1788">
                  <c:v>1.4656471816342431</c:v>
                </c:pt>
                <c:pt idx="1789">
                  <c:v>1.5486350598147516</c:v>
                </c:pt>
                <c:pt idx="1790">
                  <c:v>1.606453024954329</c:v>
                </c:pt>
                <c:pt idx="1791">
                  <c:v>1.6334572333549602</c:v>
                </c:pt>
                <c:pt idx="1792">
                  <c:v>1.6409670275171422</c:v>
                </c:pt>
                <c:pt idx="1793">
                  <c:v>1.6553945801929761</c:v>
                </c:pt>
                <c:pt idx="1794">
                  <c:v>1.6475133692994768</c:v>
                </c:pt>
                <c:pt idx="1795">
                  <c:v>1.6378453806589321</c:v>
                </c:pt>
                <c:pt idx="1796">
                  <c:v>1.6258267132857112</c:v>
                </c:pt>
                <c:pt idx="1797">
                  <c:v>1.6191977157929474</c:v>
                </c:pt>
                <c:pt idx="1798">
                  <c:v>1.6441868467516707</c:v>
                </c:pt>
                <c:pt idx="1799">
                  <c:v>1.6941272608585116</c:v>
                </c:pt>
                <c:pt idx="1800">
                  <c:v>1.7437361729409941</c:v>
                </c:pt>
                <c:pt idx="1801">
                  <c:v>1.7731686024033901</c:v>
                </c:pt>
                <c:pt idx="1802">
                  <c:v>1.8016932955676155</c:v>
                </c:pt>
                <c:pt idx="1803">
                  <c:v>1.8028345146656135</c:v>
                </c:pt>
                <c:pt idx="1804">
                  <c:v>1.8061875137531933</c:v>
                </c:pt>
                <c:pt idx="1805">
                  <c:v>1.7830853321126978</c:v>
                </c:pt>
                <c:pt idx="1806">
                  <c:v>1.7725335855203876</c:v>
                </c:pt>
                <c:pt idx="1807">
                  <c:v>1.7495903241260176</c:v>
                </c:pt>
                <c:pt idx="1808">
                  <c:v>1.7376343131200065</c:v>
                </c:pt>
                <c:pt idx="1809">
                  <c:v>1.7192207654201062</c:v>
                </c:pt>
                <c:pt idx="1810">
                  <c:v>1.7099668362833422</c:v>
                </c:pt>
                <c:pt idx="1811">
                  <c:v>1.6924062348336306</c:v>
                </c:pt>
                <c:pt idx="1812">
                  <c:v>1.6832672331826524</c:v>
                </c:pt>
                <c:pt idx="1813">
                  <c:v>1.6747182907788927</c:v>
                </c:pt>
                <c:pt idx="1814">
                  <c:v>1.6681269610554104</c:v>
                </c:pt>
                <c:pt idx="1815">
                  <c:v>1.6677952723731881</c:v>
                </c:pt>
                <c:pt idx="1816">
                  <c:v>1.6790441103888611</c:v>
                </c:pt>
                <c:pt idx="1817">
                  <c:v>1.6897428380206461</c:v>
                </c:pt>
                <c:pt idx="1818">
                  <c:v>1.6984775247987138</c:v>
                </c:pt>
                <c:pt idx="1819">
                  <c:v>1.7065660703638947</c:v>
                </c:pt>
                <c:pt idx="1820">
                  <c:v>1.7097315304889231</c:v>
                </c:pt>
                <c:pt idx="1821">
                  <c:v>1.7117978590483773</c:v>
                </c:pt>
                <c:pt idx="1822">
                  <c:v>1.7059207025709775</c:v>
                </c:pt>
                <c:pt idx="1823">
                  <c:v>1.6946539385646062</c:v>
                </c:pt>
                <c:pt idx="1824">
                  <c:v>1.6832272060414348</c:v>
                </c:pt>
                <c:pt idx="1825">
                  <c:v>1.6722210445716033</c:v>
                </c:pt>
                <c:pt idx="1826">
                  <c:v>1.6607284882235411</c:v>
                </c:pt>
                <c:pt idx="1827">
                  <c:v>1.6485009576016874</c:v>
                </c:pt>
                <c:pt idx="1828">
                  <c:v>1.636053049914699</c:v>
                </c:pt>
                <c:pt idx="1829">
                  <c:v>1.6241101320710365</c:v>
                </c:pt>
                <c:pt idx="1830">
                  <c:v>1.6146746240708789</c:v>
                </c:pt>
                <c:pt idx="1831">
                  <c:v>1.5638896099178357</c:v>
                </c:pt>
                <c:pt idx="1832">
                  <c:v>1.5029427471143435</c:v>
                </c:pt>
                <c:pt idx="1833">
                  <c:v>1.543888774712258</c:v>
                </c:pt>
                <c:pt idx="1834">
                  <c:v>1.5291093917613614</c:v>
                </c:pt>
                <c:pt idx="1835">
                  <c:v>1.5960592392977573</c:v>
                </c:pt>
                <c:pt idx="1836">
                  <c:v>1.6069185259482912</c:v>
                </c:pt>
                <c:pt idx="1837">
                  <c:v>1.6115462978227422</c:v>
                </c:pt>
                <c:pt idx="1838">
                  <c:v>1.6191397271314505</c:v>
                </c:pt>
                <c:pt idx="1839">
                  <c:v>1.71914706874898</c:v>
                </c:pt>
                <c:pt idx="1840">
                  <c:v>1.8776592441116087</c:v>
                </c:pt>
                <c:pt idx="1841">
                  <c:v>2.0012143252861789</c:v>
                </c:pt>
                <c:pt idx="1842">
                  <c:v>2.047923552317183</c:v>
                </c:pt>
                <c:pt idx="1843">
                  <c:v>2.0098378960472525</c:v>
                </c:pt>
                <c:pt idx="1844">
                  <c:v>1.9288792706200899</c:v>
                </c:pt>
                <c:pt idx="1845">
                  <c:v>1.83302663499496</c:v>
                </c:pt>
                <c:pt idx="1846">
                  <c:v>1.8472983967509935</c:v>
                </c:pt>
                <c:pt idx="1847">
                  <c:v>1.8713848043022232</c:v>
                </c:pt>
                <c:pt idx="1848">
                  <c:v>1.8709108714628242</c:v>
                </c:pt>
                <c:pt idx="1849">
                  <c:v>1.8094774115864822</c:v>
                </c:pt>
                <c:pt idx="1850">
                  <c:v>1.7343641613819933</c:v>
                </c:pt>
                <c:pt idx="1851">
                  <c:v>1.7235468816295361</c:v>
                </c:pt>
                <c:pt idx="1852">
                  <c:v>1.7249218231133672</c:v>
                </c:pt>
                <c:pt idx="1853">
                  <c:v>1.7139103541289553</c:v>
                </c:pt>
                <c:pt idx="1854">
                  <c:v>1.6959775630465659</c:v>
                </c:pt>
                <c:pt idx="1855">
                  <c:v>1.6752894089099155</c:v>
                </c:pt>
                <c:pt idx="1856">
                  <c:v>1.6642030725557551</c:v>
                </c:pt>
                <c:pt idx="1857">
                  <c:v>1.6768967408174862</c:v>
                </c:pt>
                <c:pt idx="1858">
                  <c:v>1.7162538258960365</c:v>
                </c:pt>
                <c:pt idx="1859">
                  <c:v>1.7660325903896359</c:v>
                </c:pt>
                <c:pt idx="1860">
                  <c:v>1.8006865361056501</c:v>
                </c:pt>
                <c:pt idx="1861">
                  <c:v>1.8182038923230415</c:v>
                </c:pt>
                <c:pt idx="1862">
                  <c:v>1.82585147615361</c:v>
                </c:pt>
                <c:pt idx="1863">
                  <c:v>1.8076327295785235</c:v>
                </c:pt>
                <c:pt idx="1864">
                  <c:v>1.7922048559905743</c:v>
                </c:pt>
                <c:pt idx="1865">
                  <c:v>1.7676340278258533</c:v>
                </c:pt>
                <c:pt idx="1866">
                  <c:v>1.7526117683749158</c:v>
                </c:pt>
                <c:pt idx="1867">
                  <c:v>1.7277580790409997</c:v>
                </c:pt>
                <c:pt idx="1868">
                  <c:v>1.7131170367437623</c:v>
                </c:pt>
                <c:pt idx="1869">
                  <c:v>1.6975877155139854</c:v>
                </c:pt>
                <c:pt idx="1870">
                  <c:v>1.680909357870678</c:v>
                </c:pt>
                <c:pt idx="1871">
                  <c:v>1.6698951414101773</c:v>
                </c:pt>
                <c:pt idx="1872">
                  <c:v>1.6701117908776888</c:v>
                </c:pt>
                <c:pt idx="1873">
                  <c:v>1.6754524476661816</c:v>
                </c:pt>
                <c:pt idx="1874">
                  <c:v>1.6813317059691657</c:v>
                </c:pt>
                <c:pt idx="1875">
                  <c:v>1.6923866384758119</c:v>
                </c:pt>
                <c:pt idx="1876">
                  <c:v>1.7012608868104686</c:v>
                </c:pt>
                <c:pt idx="1877">
                  <c:v>1.7064332788991994</c:v>
                </c:pt>
                <c:pt idx="1878">
                  <c:v>1.7098350807457499</c:v>
                </c:pt>
                <c:pt idx="1879">
                  <c:v>1.7089211035418683</c:v>
                </c:pt>
                <c:pt idx="1880">
                  <c:v>1.705882709877234</c:v>
                </c:pt>
                <c:pt idx="1881">
                  <c:v>1.6984195492971055</c:v>
                </c:pt>
                <c:pt idx="1882">
                  <c:v>1.6896146621126893</c:v>
                </c:pt>
                <c:pt idx="1883">
                  <c:v>1.6814824450918144</c:v>
                </c:pt>
                <c:pt idx="1884">
                  <c:v>1.6760124270314221</c:v>
                </c:pt>
                <c:pt idx="1885">
                  <c:v>1.6739215511432342</c:v>
                </c:pt>
                <c:pt idx="1886">
                  <c:v>1.6748305339876033</c:v>
                </c:pt>
                <c:pt idx="1887">
                  <c:v>1.6811708598825039</c:v>
                </c:pt>
                <c:pt idx="1888">
                  <c:v>1.6856024236422751</c:v>
                </c:pt>
                <c:pt idx="1889">
                  <c:v>1.6923670412337211</c:v>
                </c:pt>
                <c:pt idx="1890">
                  <c:v>1.6945759525291735</c:v>
                </c:pt>
                <c:pt idx="1891">
                  <c:v>1.6988155610620217</c:v>
                </c:pt>
                <c:pt idx="1892">
                  <c:v>1.7037402514727369</c:v>
                </c:pt>
                <c:pt idx="1893">
                  <c:v>1.7061106162008637</c:v>
                </c:pt>
                <c:pt idx="1894">
                  <c:v>1.7074850119674736</c:v>
                </c:pt>
                <c:pt idx="1895">
                  <c:v>1.7093359295194346</c:v>
                </c:pt>
                <c:pt idx="1896">
                  <c:v>1.7132197830164815</c:v>
                </c:pt>
                <c:pt idx="1897">
                  <c:v>1.7142831791175375</c:v>
                </c:pt>
                <c:pt idx="1898">
                  <c:v>1.7178091444980614</c:v>
                </c:pt>
                <c:pt idx="1899">
                  <c:v>1.7286242862229997</c:v>
                </c:pt>
                <c:pt idx="1900">
                  <c:v>1.75031979107409</c:v>
                </c:pt>
                <c:pt idx="1901">
                  <c:v>1.7820663282231426</c:v>
                </c:pt>
                <c:pt idx="1902">
                  <c:v>1.8152603598192407</c:v>
                </c:pt>
                <c:pt idx="1903">
                  <c:v>1.8413733765556839</c:v>
                </c:pt>
                <c:pt idx="1904">
                  <c:v>1.8574196146722424</c:v>
                </c:pt>
                <c:pt idx="1905">
                  <c:v>1.8567691568964624</c:v>
                </c:pt>
                <c:pt idx="1906">
                  <c:v>1.8508979863017734</c:v>
                </c:pt>
                <c:pt idx="1907">
                  <c:v>1.8385832575382477</c:v>
                </c:pt>
                <c:pt idx="1908">
                  <c:v>1.8168302737818698</c:v>
                </c:pt>
                <c:pt idx="1909">
                  <c:v>1.7978520556994395</c:v>
                </c:pt>
                <c:pt idx="1910">
                  <c:v>1.7809011004887427</c:v>
                </c:pt>
                <c:pt idx="1911">
                  <c:v>1.7635527729006448</c:v>
                </c:pt>
                <c:pt idx="1912">
                  <c:v>1.7522875215415283</c:v>
                </c:pt>
                <c:pt idx="1913">
                  <c:v>1.7462015915884266</c:v>
                </c:pt>
                <c:pt idx="1914">
                  <c:v>1.7469194839080318</c:v>
                </c:pt>
                <c:pt idx="1915">
                  <c:v>1.7471268462429308</c:v>
                </c:pt>
                <c:pt idx="1916">
                  <c:v>1.7478432119965002</c:v>
                </c:pt>
                <c:pt idx="1917">
                  <c:v>1.7525179323426725</c:v>
                </c:pt>
                <c:pt idx="1918">
                  <c:v>1.7554005130799593</c:v>
                </c:pt>
                <c:pt idx="1919">
                  <c:v>1.7575815850795058</c:v>
                </c:pt>
                <c:pt idx="1920">
                  <c:v>1.7540593896035614</c:v>
                </c:pt>
                <c:pt idx="1921">
                  <c:v>1.7446927499483253</c:v>
                </c:pt>
                <c:pt idx="1922">
                  <c:v>1.7353948327039399</c:v>
                </c:pt>
                <c:pt idx="1923">
                  <c:v>1.7284890551828589</c:v>
                </c:pt>
                <c:pt idx="1924">
                  <c:v>1.7233553193516751</c:v>
                </c:pt>
                <c:pt idx="1925">
                  <c:v>1.7170969814833557</c:v>
                </c:pt>
                <c:pt idx="1926">
                  <c:v>1.7138170978516154</c:v>
                </c:pt>
                <c:pt idx="1927">
                  <c:v>1.7128273482169747</c:v>
                </c:pt>
                <c:pt idx="1928">
                  <c:v>1.7129955779830937</c:v>
                </c:pt>
                <c:pt idx="1929">
                  <c:v>1.7164578157926491</c:v>
                </c:pt>
                <c:pt idx="1930">
                  <c:v>1.7178183856909826</c:v>
                </c:pt>
                <c:pt idx="1931">
                  <c:v>1.7202971527903561</c:v>
                </c:pt>
                <c:pt idx="1932">
                  <c:v>1.7207930485987557</c:v>
                </c:pt>
                <c:pt idx="1933">
                  <c:v>1.7221218258900726</c:v>
                </c:pt>
                <c:pt idx="1934">
                  <c:v>1.7229262783051376</c:v>
                </c:pt>
                <c:pt idx="1935">
                  <c:v>1.7232184374025352</c:v>
                </c:pt>
                <c:pt idx="1936">
                  <c:v>1.7236563078633247</c:v>
                </c:pt>
                <c:pt idx="1937">
                  <c:v>1.7234465500221019</c:v>
                </c:pt>
                <c:pt idx="1938">
                  <c:v>1.7236836601142855</c:v>
                </c:pt>
                <c:pt idx="1939">
                  <c:v>1.7234647938566729</c:v>
                </c:pt>
                <c:pt idx="1940">
                  <c:v>1.7258299903205803</c:v>
                </c:pt>
                <c:pt idx="1941">
                  <c:v>1.7323937598229686</c:v>
                </c:pt>
                <c:pt idx="1942">
                  <c:v>1.7429955540055648</c:v>
                </c:pt>
                <c:pt idx="1943">
                  <c:v>1.7573454087705993</c:v>
                </c:pt>
                <c:pt idx="1944">
                  <c:v>1.7709501461995392</c:v>
                </c:pt>
                <c:pt idx="1945">
                  <c:v>1.7857963125300558</c:v>
                </c:pt>
                <c:pt idx="1946">
                  <c:v>1.7967747068680839</c:v>
                </c:pt>
                <c:pt idx="1947">
                  <c:v>1.8080007916857916</c:v>
                </c:pt>
                <c:pt idx="1948">
                  <c:v>1.8094025770958426</c:v>
                </c:pt>
                <c:pt idx="1949">
                  <c:v>1.806232749620386</c:v>
                </c:pt>
                <c:pt idx="1950">
                  <c:v>1.7995166825698048</c:v>
                </c:pt>
                <c:pt idx="1951">
                  <c:v>1.7903477267130636</c:v>
                </c:pt>
                <c:pt idx="1952">
                  <c:v>1.7789065872495118</c:v>
                </c:pt>
                <c:pt idx="1953">
                  <c:v>1.7710973064704123</c:v>
                </c:pt>
                <c:pt idx="1954">
                  <c:v>1.7651467901080253</c:v>
                </c:pt>
                <c:pt idx="1955">
                  <c:v>1.753676665094853</c:v>
                </c:pt>
                <c:pt idx="1956">
                  <c:v>1.7452049562711491</c:v>
                </c:pt>
                <c:pt idx="1957">
                  <c:v>1.7429781124601045</c:v>
                </c:pt>
                <c:pt idx="1958">
                  <c:v>1.7474290722811665</c:v>
                </c:pt>
                <c:pt idx="1959">
                  <c:v>1.7459937868959641</c:v>
                </c:pt>
                <c:pt idx="1960">
                  <c:v>1.7473082071030352</c:v>
                </c:pt>
                <c:pt idx="1961">
                  <c:v>1.749023068240787</c:v>
                </c:pt>
                <c:pt idx="1962">
                  <c:v>1.7524923371783698</c:v>
                </c:pt>
                <c:pt idx="1963">
                  <c:v>1.7517494204753747</c:v>
                </c:pt>
                <c:pt idx="1964">
                  <c:v>1.7491090637426132</c:v>
                </c:pt>
                <c:pt idx="1965">
                  <c:v>1.7473859100074149</c:v>
                </c:pt>
                <c:pt idx="1966">
                  <c:v>1.7433529514095558</c:v>
                </c:pt>
                <c:pt idx="1967">
                  <c:v>1.7355279307492675</c:v>
                </c:pt>
                <c:pt idx="1968">
                  <c:v>1.7292188030604043</c:v>
                </c:pt>
                <c:pt idx="1969">
                  <c:v>1.7245762210195652</c:v>
                </c:pt>
                <c:pt idx="1970">
                  <c:v>1.7229536765712199</c:v>
                </c:pt>
                <c:pt idx="1971">
                  <c:v>1.7199478493318201</c:v>
                </c:pt>
                <c:pt idx="1972">
                  <c:v>1.7178923081561659</c:v>
                </c:pt>
                <c:pt idx="1973">
                  <c:v>1.7198834733033834</c:v>
                </c:pt>
                <c:pt idx="1974">
                  <c:v>1.7199478493318201</c:v>
                </c:pt>
                <c:pt idx="1975">
                  <c:v>1.7239115285711124</c:v>
                </c:pt>
                <c:pt idx="1976">
                  <c:v>1.7252217282867355</c:v>
                </c:pt>
                <c:pt idx="1977">
                  <c:v>1.7259297728719771</c:v>
                </c:pt>
                <c:pt idx="1978">
                  <c:v>1.7239570879188493</c:v>
                </c:pt>
                <c:pt idx="1979">
                  <c:v>1.7221584242537147</c:v>
                </c:pt>
                <c:pt idx="1980">
                  <c:v>1.7198926704631321</c:v>
                </c:pt>
                <c:pt idx="1981">
                  <c:v>1.7170506967286037</c:v>
                </c:pt>
                <c:pt idx="1982">
                  <c:v>1.7140315573598814</c:v>
                </c:pt>
                <c:pt idx="1983">
                  <c:v>1.7121631390508085</c:v>
                </c:pt>
                <c:pt idx="1984">
                  <c:v>1.7101173651118162</c:v>
                </c:pt>
                <c:pt idx="1985">
                  <c:v>1.7067367426075222</c:v>
                </c:pt>
                <c:pt idx="1986">
                  <c:v>1.7087984654546493</c:v>
                </c:pt>
                <c:pt idx="1987">
                  <c:v>1.7109912824453619</c:v>
                </c:pt>
                <c:pt idx="1988">
                  <c:v>1.7136585162083564</c:v>
                </c:pt>
                <c:pt idx="1989">
                  <c:v>1.717578050743924</c:v>
                </c:pt>
                <c:pt idx="1990">
                  <c:v>1.7238659644435039</c:v>
                </c:pt>
                <c:pt idx="1991">
                  <c:v>1.7276316126893221</c:v>
                </c:pt>
                <c:pt idx="1992">
                  <c:v>1.7402486173777598</c:v>
                </c:pt>
                <c:pt idx="1993">
                  <c:v>1.7541613925356603</c:v>
                </c:pt>
                <c:pt idx="1994">
                  <c:v>1.7713097833112892</c:v>
                </c:pt>
                <c:pt idx="1995">
                  <c:v>1.7909962832617361</c:v>
                </c:pt>
                <c:pt idx="1996">
                  <c:v>1.8055310636447042</c:v>
                </c:pt>
                <c:pt idx="1997">
                  <c:v>1.8162044625956115</c:v>
                </c:pt>
                <c:pt idx="1998">
                  <c:v>1.8247620146476728</c:v>
                </c:pt>
                <c:pt idx="1999">
                  <c:v>1.8200846390735432</c:v>
                </c:pt>
                <c:pt idx="2000">
                  <c:v>1.8094399959530298</c:v>
                </c:pt>
                <c:pt idx="2001">
                  <c:v>1.8042076050820415</c:v>
                </c:pt>
                <c:pt idx="2002">
                  <c:v>1.7905353606955625</c:v>
                </c:pt>
                <c:pt idx="2003">
                  <c:v>1.7781029927601812</c:v>
                </c:pt>
                <c:pt idx="2004">
                  <c:v>1.7707129497159331</c:v>
                </c:pt>
                <c:pt idx="2005">
                  <c:v>1.755358135858152</c:v>
                </c:pt>
                <c:pt idx="2006">
                  <c:v>1.7469540511735482</c:v>
                </c:pt>
                <c:pt idx="2007">
                  <c:v>1.7481018489164437</c:v>
                </c:pt>
                <c:pt idx="2008">
                  <c:v>1.7455258624702674</c:v>
                </c:pt>
                <c:pt idx="2009">
                  <c:v>1.7444320741945736</c:v>
                </c:pt>
                <c:pt idx="2010">
                  <c:v>1.749890841271422</c:v>
                </c:pt>
                <c:pt idx="2011">
                  <c:v>1.754908682900471</c:v>
                </c:pt>
                <c:pt idx="2012">
                  <c:v>1.7517408738109006</c:v>
                </c:pt>
                <c:pt idx="2013">
                  <c:v>1.7503283657501794</c:v>
                </c:pt>
                <c:pt idx="2014">
                  <c:v>1.7516895902916931</c:v>
                </c:pt>
                <c:pt idx="2015">
                  <c:v>1.7492122358727054</c:v>
                </c:pt>
                <c:pt idx="2016">
                  <c:v>1.7410026923793169</c:v>
                </c:pt>
                <c:pt idx="2017">
                  <c:v>1.7335093383503342</c:v>
                </c:pt>
                <c:pt idx="2018">
                  <c:v>1.730423354586536</c:v>
                </c:pt>
                <c:pt idx="2019">
                  <c:v>1.7244852273714988</c:v>
                </c:pt>
                <c:pt idx="2020">
                  <c:v>1.7204165868743246</c:v>
                </c:pt>
                <c:pt idx="2021">
                  <c:v>1.7171987905837598</c:v>
                </c:pt>
                <c:pt idx="2022">
                  <c:v>1.7166153787499843</c:v>
                </c:pt>
                <c:pt idx="2023">
                  <c:v>1.7202328285226354</c:v>
                </c:pt>
                <c:pt idx="2024">
                  <c:v>1.7182248036287573</c:v>
                </c:pt>
                <c:pt idx="2025">
                  <c:v>1.7186585121788194</c:v>
                </c:pt>
                <c:pt idx="2026">
                  <c:v>1.7237930518946931</c:v>
                </c:pt>
                <c:pt idx="2027">
                  <c:v>1.7243851123335756</c:v>
                </c:pt>
                <c:pt idx="2028">
                  <c:v>1.7256394326735376</c:v>
                </c:pt>
                <c:pt idx="2029">
                  <c:v>1.7211691842755386</c:v>
                </c:pt>
                <c:pt idx="2030">
                  <c:v>1.7169025523564081</c:v>
                </c:pt>
                <c:pt idx="2031">
                  <c:v>1.7142552283426298</c:v>
                </c:pt>
                <c:pt idx="2032">
                  <c:v>1.7124158453500065</c:v>
                </c:pt>
                <c:pt idx="2033">
                  <c:v>1.7128647382414832</c:v>
                </c:pt>
                <c:pt idx="2034">
                  <c:v>1.7147115325586608</c:v>
                </c:pt>
                <c:pt idx="2035">
                  <c:v>1.7149162479935851</c:v>
                </c:pt>
                <c:pt idx="2036">
                  <c:v>1.7173375827238637</c:v>
                </c:pt>
                <c:pt idx="2037">
                  <c:v>1.720719618272992</c:v>
                </c:pt>
                <c:pt idx="2038">
                  <c:v>1.7226887542341445</c:v>
                </c:pt>
                <c:pt idx="2039">
                  <c:v>1.7262380468026375</c:v>
                </c:pt>
                <c:pt idx="2040">
                  <c:v>1.7303874461585604</c:v>
                </c:pt>
                <c:pt idx="2041">
                  <c:v>1.7374841955704021</c:v>
                </c:pt>
                <c:pt idx="2042">
                  <c:v>1.7507397512353509</c:v>
                </c:pt>
                <c:pt idx="2043">
                  <c:v>1.7688024822041202</c:v>
                </c:pt>
                <c:pt idx="2044">
                  <c:v>1.7876808326974918</c:v>
                </c:pt>
                <c:pt idx="2045">
                  <c:v>1.8079707574892441</c:v>
                </c:pt>
                <c:pt idx="2046">
                  <c:v>1.8199604829453238</c:v>
                </c:pt>
                <c:pt idx="2047">
                  <c:v>1.8187902123161115</c:v>
                </c:pt>
                <c:pt idx="2048">
                  <c:v>1.8142105888313054</c:v>
                </c:pt>
                <c:pt idx="2049">
                  <c:v>1.8096494819943933</c:v>
                </c:pt>
                <c:pt idx="2050">
                  <c:v>1.7968594525164363</c:v>
                </c:pt>
                <c:pt idx="2051">
                  <c:v>1.7898391438780337</c:v>
                </c:pt>
                <c:pt idx="2052">
                  <c:v>1.7788744720027396</c:v>
                </c:pt>
                <c:pt idx="2053">
                  <c:v>1.7632365955874167</c:v>
                </c:pt>
                <c:pt idx="2054">
                  <c:v>1.7570837779545792</c:v>
                </c:pt>
                <c:pt idx="2055">
                  <c:v>1.7460024474102953</c:v>
                </c:pt>
                <c:pt idx="2056">
                  <c:v>1.7391590363154799</c:v>
                </c:pt>
                <c:pt idx="2057">
                  <c:v>1.7393613426327976</c:v>
                </c:pt>
                <c:pt idx="2058">
                  <c:v>1.7405995128111564</c:v>
                </c:pt>
                <c:pt idx="2059">
                  <c:v>1.738331238163588</c:v>
                </c:pt>
                <c:pt idx="2060">
                  <c:v>1.7412128984450457</c:v>
                </c:pt>
                <c:pt idx="2061">
                  <c:v>1.7484636820341177</c:v>
                </c:pt>
                <c:pt idx="2062">
                  <c:v>1.7487649795192519</c:v>
                </c:pt>
                <c:pt idx="2063">
                  <c:v>1.7480587534580205</c:v>
                </c:pt>
                <c:pt idx="2064">
                  <c:v>1.7505169658045028</c:v>
                </c:pt>
                <c:pt idx="2065">
                  <c:v>1.7462794927204282</c:v>
                </c:pt>
                <c:pt idx="2066">
                  <c:v>1.7382783463742275</c:v>
                </c:pt>
                <c:pt idx="2067">
                  <c:v>1.7323312026145568</c:v>
                </c:pt>
                <c:pt idx="2068">
                  <c:v>1.7259660517527853</c:v>
                </c:pt>
                <c:pt idx="2069">
                  <c:v>1.7181694053913068</c:v>
                </c:pt>
                <c:pt idx="2070">
                  <c:v>1.7128273482169747</c:v>
                </c:pt>
                <c:pt idx="2071">
                  <c:v>1.7124719823420149</c:v>
                </c:pt>
                <c:pt idx="2072">
                  <c:v>1.7152138437443443</c:v>
                </c:pt>
                <c:pt idx="2073">
                  <c:v>1.715185952803906</c:v>
                </c:pt>
                <c:pt idx="2074">
                  <c:v>1.7158548415024228</c:v>
                </c:pt>
                <c:pt idx="2075">
                  <c:v>1.7213250474815003</c:v>
                </c:pt>
                <c:pt idx="2076">
                  <c:v>1.7234647938566729</c:v>
                </c:pt>
                <c:pt idx="2077">
                  <c:v>1.7285251209110257</c:v>
                </c:pt>
                <c:pt idx="2078">
                  <c:v>1.8457593183786438</c:v>
                </c:pt>
                <c:pt idx="2079">
                  <c:v>1.9785102099816421</c:v>
                </c:pt>
                <c:pt idx="2080">
                  <c:v>1.9649192942866427</c:v>
                </c:pt>
                <c:pt idx="2081">
                  <c:v>1.8944391445846256</c:v>
                </c:pt>
                <c:pt idx="2082">
                  <c:v>1.7921814961496789</c:v>
                </c:pt>
                <c:pt idx="2083">
                  <c:v>1.6758495984012673</c:v>
                </c:pt>
                <c:pt idx="2084">
                  <c:v>1.5761365063923598</c:v>
                </c:pt>
                <c:pt idx="2085">
                  <c:v>1.5171372253638404</c:v>
                </c:pt>
                <c:pt idx="2086">
                  <c:v>1.6255296582249483</c:v>
                </c:pt>
                <c:pt idx="2087">
                  <c:v>1.6539410881004919</c:v>
                </c:pt>
                <c:pt idx="2088">
                  <c:v>1.6376231328254636</c:v>
                </c:pt>
                <c:pt idx="2089">
                  <c:v>1.6012872251420389</c:v>
                </c:pt>
                <c:pt idx="2090">
                  <c:v>1.5610616112709979</c:v>
                </c:pt>
                <c:pt idx="2091">
                  <c:v>1.5303277897780863</c:v>
                </c:pt>
                <c:pt idx="2092">
                  <c:v>1.5117794148182113</c:v>
                </c:pt>
                <c:pt idx="2093">
                  <c:v>1.5014548638472318</c:v>
                </c:pt>
                <c:pt idx="2094">
                  <c:v>1.5592813866744206</c:v>
                </c:pt>
                <c:pt idx="2095">
                  <c:v>1.722844073134544</c:v>
                </c:pt>
                <c:pt idx="2096">
                  <c:v>1.8574397164001881</c:v>
                </c:pt>
                <c:pt idx="2097">
                  <c:v>1.9243309847086785</c:v>
                </c:pt>
                <c:pt idx="2098">
                  <c:v>1.9015370237063756</c:v>
                </c:pt>
                <c:pt idx="2099">
                  <c:v>1.8216154122590977</c:v>
                </c:pt>
                <c:pt idx="2100">
                  <c:v>1.7260386004239756</c:v>
                </c:pt>
                <c:pt idx="2101">
                  <c:v>1.7181786389216287</c:v>
                </c:pt>
                <c:pt idx="2102">
                  <c:v>1.7848232583177361</c:v>
                </c:pt>
                <c:pt idx="2103">
                  <c:v>1.8059084550741971</c:v>
                </c:pt>
                <c:pt idx="2104">
                  <c:v>1.7925473227132873</c:v>
                </c:pt>
                <c:pt idx="2105">
                  <c:v>1.7553072777331149</c:v>
                </c:pt>
                <c:pt idx="2106">
                  <c:v>1.7299113789842206</c:v>
                </c:pt>
                <c:pt idx="2107">
                  <c:v>1.6982745766743677</c:v>
                </c:pt>
                <c:pt idx="2108">
                  <c:v>1.6748101282890653</c:v>
                </c:pt>
                <c:pt idx="2109">
                  <c:v>1.6542300363021094</c:v>
                </c:pt>
                <c:pt idx="2110">
                  <c:v>1.6336143181173468</c:v>
                </c:pt>
                <c:pt idx="2111">
                  <c:v>1.6252895807185395</c:v>
                </c:pt>
                <c:pt idx="2112">
                  <c:v>1.634275694625944</c:v>
                </c:pt>
                <c:pt idx="2113">
                  <c:v>1.6645479622465467</c:v>
                </c:pt>
                <c:pt idx="2114">
                  <c:v>1.7046080301630202</c:v>
                </c:pt>
                <c:pt idx="2115">
                  <c:v>1.738577981377686</c:v>
                </c:pt>
                <c:pt idx="2116">
                  <c:v>1.7588362247469582</c:v>
                </c:pt>
                <c:pt idx="2117">
                  <c:v>1.7638687201962795</c:v>
                </c:pt>
                <c:pt idx="2118">
                  <c:v>1.7638604087378438</c:v>
                </c:pt>
                <c:pt idx="2119">
                  <c:v>1.7557647865936614</c:v>
                </c:pt>
                <c:pt idx="2120">
                  <c:v>1.7383664957781801</c:v>
                </c:pt>
                <c:pt idx="2121">
                  <c:v>1.7238841906681961</c:v>
                </c:pt>
                <c:pt idx="2122">
                  <c:v>1.7155019452932838</c:v>
                </c:pt>
                <c:pt idx="2123">
                  <c:v>1.6982842430216063</c:v>
                </c:pt>
                <c:pt idx="2124">
                  <c:v>1.6824860377228783</c:v>
                </c:pt>
                <c:pt idx="2125">
                  <c:v>1.6706271883580763</c:v>
                </c:pt>
                <c:pt idx="2126">
                  <c:v>1.6651743335701013</c:v>
                </c:pt>
                <c:pt idx="2127">
                  <c:v>1.6640462139265702</c:v>
                </c:pt>
                <c:pt idx="2128">
                  <c:v>1.6679611483798464</c:v>
                </c:pt>
                <c:pt idx="2129">
                  <c:v>1.6759004889064761</c:v>
                </c:pt>
                <c:pt idx="2130">
                  <c:v>1.6865171049092607</c:v>
                </c:pt>
                <c:pt idx="2131">
                  <c:v>1.6946539385646062</c:v>
                </c:pt>
                <c:pt idx="2132">
                  <c:v>1.7027368090124522</c:v>
                </c:pt>
                <c:pt idx="2133">
                  <c:v>1.7119852205051123</c:v>
                </c:pt>
                <c:pt idx="2134">
                  <c:v>1.7220577713314642</c:v>
                </c:pt>
                <c:pt idx="2135">
                  <c:v>1.7356255100644089</c:v>
                </c:pt>
                <c:pt idx="2136">
                  <c:v>1.7594411971336976</c:v>
                </c:pt>
                <c:pt idx="2137">
                  <c:v>1.789541542425332</c:v>
                </c:pt>
                <c:pt idx="2138">
                  <c:v>1.8193757418139815</c:v>
                </c:pt>
                <c:pt idx="2139">
                  <c:v>1.8490370281398798</c:v>
                </c:pt>
                <c:pt idx="2140">
                  <c:v>1.858984762042599</c:v>
                </c:pt>
                <c:pt idx="2141">
                  <c:v>1.8583901354524268</c:v>
                </c:pt>
                <c:pt idx="2142">
                  <c:v>1.8469553250198238</c:v>
                </c:pt>
                <c:pt idx="2143">
                  <c:v>1.8303676518627199</c:v>
                </c:pt>
                <c:pt idx="2144">
                  <c:v>1.8130246999281476</c:v>
                </c:pt>
                <c:pt idx="2145">
                  <c:v>1.7900426484870537</c:v>
                </c:pt>
                <c:pt idx="2146">
                  <c:v>1.7799089938736243</c:v>
                </c:pt>
                <c:pt idx="2147">
                  <c:v>1.8072417915934469</c:v>
                </c:pt>
                <c:pt idx="2148">
                  <c:v>1.7852269844311697</c:v>
                </c:pt>
                <c:pt idx="2149">
                  <c:v>1.7057687118500058</c:v>
                </c:pt>
                <c:pt idx="2150">
                  <c:v>1.601033361329993</c:v>
                </c:pt>
                <c:pt idx="2151">
                  <c:v>1.4798311443457257</c:v>
                </c:pt>
                <c:pt idx="2152">
                  <c:v>1.3482182984710547</c:v>
                </c:pt>
                <c:pt idx="2153">
                  <c:v>1.3780949400137008</c:v>
                </c:pt>
                <c:pt idx="2154">
                  <c:v>1.5666731376061165</c:v>
                </c:pt>
                <c:pt idx="2155">
                  <c:v>1.6426843049036457</c:v>
                </c:pt>
                <c:pt idx="2156">
                  <c:v>1.6802347607214068</c:v>
                </c:pt>
                <c:pt idx="2157">
                  <c:v>1.6534054906645013</c:v>
                </c:pt>
                <c:pt idx="2158">
                  <c:v>1.5889685093006805</c:v>
                </c:pt>
                <c:pt idx="2159">
                  <c:v>1.5942574646442711</c:v>
                </c:pt>
                <c:pt idx="2160">
                  <c:v>1.6173498739219823</c:v>
                </c:pt>
                <c:pt idx="2161">
                  <c:v>1.6239266289729872</c:v>
                </c:pt>
                <c:pt idx="2162">
                  <c:v>1.6112511204295374</c:v>
                </c:pt>
                <c:pt idx="2163">
                  <c:v>1.5939871670627872</c:v>
                </c:pt>
                <c:pt idx="2164">
                  <c:v>1.583803114969818</c:v>
                </c:pt>
                <c:pt idx="2165">
                  <c:v>1.5765333035710849</c:v>
                </c:pt>
                <c:pt idx="2166">
                  <c:v>1.5825305023910377</c:v>
                </c:pt>
                <c:pt idx="2167">
                  <c:v>1.6161252763841778</c:v>
                </c:pt>
                <c:pt idx="2168">
                  <c:v>1.6758903112824899</c:v>
                </c:pt>
                <c:pt idx="2169">
                  <c:v>1.7488940430518574</c:v>
                </c:pt>
                <c:pt idx="2170">
                  <c:v>1.8879297199462908</c:v>
                </c:pt>
                <c:pt idx="2171">
                  <c:v>1.8658998136400067</c:v>
                </c:pt>
                <c:pt idx="2172">
                  <c:v>1.7864990353990111</c:v>
                </c:pt>
                <c:pt idx="2173">
                  <c:v>1.6839071662275211</c:v>
                </c:pt>
                <c:pt idx="2174">
                  <c:v>1.569113697215468</c:v>
                </c:pt>
                <c:pt idx="2175">
                  <c:v>1.4489295060529264</c:v>
                </c:pt>
                <c:pt idx="2176">
                  <c:v>1.4885663834069558</c:v>
                </c:pt>
                <c:pt idx="2177">
                  <c:v>1.6601167760443476</c:v>
                </c:pt>
                <c:pt idx="2178">
                  <c:v>1.6950631356569734</c:v>
                </c:pt>
                <c:pt idx="2179">
                  <c:v>1.649486305216445</c:v>
                </c:pt>
                <c:pt idx="2180">
                  <c:v>1.5927687417872758</c:v>
                </c:pt>
                <c:pt idx="2181">
                  <c:v>1.5676405609941375</c:v>
                </c:pt>
                <c:pt idx="2182">
                  <c:v>1.5625968302977036</c:v>
                </c:pt>
                <c:pt idx="2183">
                  <c:v>1.5529114502165089</c:v>
                </c:pt>
                <c:pt idx="2184">
                  <c:v>1.5446329489764263</c:v>
                </c:pt>
                <c:pt idx="2185">
                  <c:v>1.5426456435482427</c:v>
                </c:pt>
                <c:pt idx="2186">
                  <c:v>1.5379729241647679</c:v>
                </c:pt>
                <c:pt idx="2187">
                  <c:v>1.5273720828276118</c:v>
                </c:pt>
                <c:pt idx="2188">
                  <c:v>1.5165794401006878</c:v>
                </c:pt>
                <c:pt idx="2189">
                  <c:v>1.5240641974832427</c:v>
                </c:pt>
                <c:pt idx="2190">
                  <c:v>1.5670655960477011</c:v>
                </c:pt>
                <c:pt idx="2191">
                  <c:v>1.6465344197184595</c:v>
                </c:pt>
                <c:pt idx="2192">
                  <c:v>1.7245398258481122</c:v>
                </c:pt>
                <c:pt idx="2193">
                  <c:v>1.7799730691896622</c:v>
                </c:pt>
                <c:pt idx="2194">
                  <c:v>1.8037453356822608</c:v>
                </c:pt>
                <c:pt idx="2195">
                  <c:v>1.8061121101690911</c:v>
                </c:pt>
                <c:pt idx="2196">
                  <c:v>1.7956946788234331</c:v>
                </c:pt>
                <c:pt idx="2197">
                  <c:v>1.7767253914788383</c:v>
                </c:pt>
                <c:pt idx="2198">
                  <c:v>1.7489026459237815</c:v>
                </c:pt>
                <c:pt idx="2199">
                  <c:v>1.723938864753275</c:v>
                </c:pt>
                <c:pt idx="2200">
                  <c:v>1.7044079273868409</c:v>
                </c:pt>
                <c:pt idx="2201">
                  <c:v>1.699461926045831</c:v>
                </c:pt>
                <c:pt idx="2202">
                  <c:v>1.723720127102732</c:v>
                </c:pt>
                <c:pt idx="2203">
                  <c:v>1.7690653623888368</c:v>
                </c:pt>
                <c:pt idx="2204">
                  <c:v>1.8132027898304448</c:v>
                </c:pt>
                <c:pt idx="2205">
                  <c:v>1.8496855193487756</c:v>
                </c:pt>
                <c:pt idx="2206">
                  <c:v>1.8573459003750945</c:v>
                </c:pt>
                <c:pt idx="2207">
                  <c:v>1.8508707769991157</c:v>
                </c:pt>
                <c:pt idx="2208">
                  <c:v>1.8308166971651132</c:v>
                </c:pt>
                <c:pt idx="2209">
                  <c:v>1.8086985018614561</c:v>
                </c:pt>
                <c:pt idx="2210">
                  <c:v>1.7865463690876635</c:v>
                </c:pt>
                <c:pt idx="2211">
                  <c:v>1.7608913754828455</c:v>
                </c:pt>
                <c:pt idx="2212">
                  <c:v>1.746487160783712</c:v>
                </c:pt>
                <c:pt idx="2213">
                  <c:v>1.7255395833842362</c:v>
                </c:pt>
                <c:pt idx="2214">
                  <c:v>1.7131357196923747</c:v>
                </c:pt>
                <c:pt idx="2215">
                  <c:v>1.7049698867040572</c:v>
                </c:pt>
                <c:pt idx="2216">
                  <c:v>1.7011072562161085</c:v>
                </c:pt>
                <c:pt idx="2217">
                  <c:v>1.7048746905260599</c:v>
                </c:pt>
                <c:pt idx="2218">
                  <c:v>1.7173745864713323</c:v>
                </c:pt>
                <c:pt idx="2219">
                  <c:v>1.7368124465685664</c:v>
                </c:pt>
                <c:pt idx="2220">
                  <c:v>1.7495387860149716</c:v>
                </c:pt>
                <c:pt idx="2221">
                  <c:v>1.7548068553544234</c:v>
                </c:pt>
                <c:pt idx="2222">
                  <c:v>1.758583903985792</c:v>
                </c:pt>
                <c:pt idx="2223">
                  <c:v>1.7573200965466724</c:v>
                </c:pt>
                <c:pt idx="2224">
                  <c:v>1.747532644239661</c:v>
                </c:pt>
                <c:pt idx="2225">
                  <c:v>1.7390358471837144</c:v>
                </c:pt>
                <c:pt idx="2226">
                  <c:v>1.7335806379022034</c:v>
                </c:pt>
                <c:pt idx="2227">
                  <c:v>1.7205727203642611</c:v>
                </c:pt>
                <c:pt idx="2228">
                  <c:v>1.7118915498805789</c:v>
                </c:pt>
                <c:pt idx="2229">
                  <c:v>1.7060726401181268</c:v>
                </c:pt>
                <c:pt idx="2230">
                  <c:v>1.7050936105478731</c:v>
                </c:pt>
                <c:pt idx="2231">
                  <c:v>1.7045508673486036</c:v>
                </c:pt>
                <c:pt idx="2232">
                  <c:v>1.7067367426075222</c:v>
                </c:pt>
                <c:pt idx="2233">
                  <c:v>1.7101267714314776</c:v>
                </c:pt>
                <c:pt idx="2234">
                  <c:v>1.7169581124181346</c:v>
                </c:pt>
                <c:pt idx="2235">
                  <c:v>1.7241483850057688</c:v>
                </c:pt>
                <c:pt idx="2236">
                  <c:v>1.7319198880652296</c:v>
                </c:pt>
                <c:pt idx="2237">
                  <c:v>1.7331259025821673</c:v>
                </c:pt>
                <c:pt idx="2238">
                  <c:v>1.7339369601849475</c:v>
                </c:pt>
                <c:pt idx="2239">
                  <c:v>1.7358560649646595</c:v>
                </c:pt>
                <c:pt idx="2240">
                  <c:v>1.733099138612074</c:v>
                </c:pt>
                <c:pt idx="2241">
                  <c:v>1.7329028190845699</c:v>
                </c:pt>
                <c:pt idx="2242">
                  <c:v>1.736847827695037</c:v>
                </c:pt>
                <c:pt idx="2243">
                  <c:v>1.7411691139041923</c:v>
                </c:pt>
                <c:pt idx="2244">
                  <c:v>1.7456472246289174</c:v>
                </c:pt>
                <c:pt idx="2245">
                  <c:v>1.7586007299313948</c:v>
                </c:pt>
                <c:pt idx="2246">
                  <c:v>1.774241135625976</c:v>
                </c:pt>
                <c:pt idx="2247">
                  <c:v>1.7933634833293424</c:v>
                </c:pt>
                <c:pt idx="2248">
                  <c:v>1.8129578973825391</c:v>
                </c:pt>
                <c:pt idx="2249">
                  <c:v>1.8149722950985434</c:v>
                </c:pt>
                <c:pt idx="2250">
                  <c:v>1.8142919998505525</c:v>
                </c:pt>
                <c:pt idx="2251">
                  <c:v>1.8112919371256906</c:v>
                </c:pt>
                <c:pt idx="2252">
                  <c:v>1.7976291099420818</c:v>
                </c:pt>
                <c:pt idx="2253">
                  <c:v>1.7906525907816369</c:v>
                </c:pt>
                <c:pt idx="2254">
                  <c:v>1.7713914775012374</c:v>
                </c:pt>
                <c:pt idx="2255">
                  <c:v>1.7610336176055583</c:v>
                </c:pt>
                <c:pt idx="2256">
                  <c:v>1.7462189041587146</c:v>
                </c:pt>
                <c:pt idx="2257">
                  <c:v>1.7386220279179425</c:v>
                </c:pt>
                <c:pt idx="2258">
                  <c:v>1.7408274429037822</c:v>
                </c:pt>
                <c:pt idx="2259">
                  <c:v>1.7366177988327189</c:v>
                </c:pt>
                <c:pt idx="2260">
                  <c:v>1.7400203832186185</c:v>
                </c:pt>
                <c:pt idx="2261">
                  <c:v>1.749890841271422</c:v>
                </c:pt>
                <c:pt idx="2262">
                  <c:v>1.7517921512750256</c:v>
                </c:pt>
                <c:pt idx="2263">
                  <c:v>1.7551885856083251</c:v>
                </c:pt>
                <c:pt idx="2264">
                  <c:v>1.7588698564416998</c:v>
                </c:pt>
                <c:pt idx="2265">
                  <c:v>1.7543058556912361</c:v>
                </c:pt>
                <c:pt idx="2266">
                  <c:v>1.7518006969304583</c:v>
                </c:pt>
                <c:pt idx="2267">
                  <c:v>1.7457252252544877</c:v>
                </c:pt>
                <c:pt idx="2268">
                  <c:v>1.7367770625594297</c:v>
                </c:pt>
                <c:pt idx="2269">
                  <c:v>1.7350752308712345</c:v>
                </c:pt>
                <c:pt idx="2270">
                  <c:v>1.7266004420856009</c:v>
                </c:pt>
                <c:pt idx="2271">
                  <c:v>1.7177814197394001</c:v>
                </c:pt>
                <c:pt idx="2272">
                  <c:v>1.7168655083660325</c:v>
                </c:pt>
                <c:pt idx="2273">
                  <c:v>1.7137611344717127</c:v>
                </c:pt>
                <c:pt idx="2274">
                  <c:v>1.7157248604691793</c:v>
                </c:pt>
                <c:pt idx="2275">
                  <c:v>1.7178830685360966</c:v>
                </c:pt>
                <c:pt idx="2276">
                  <c:v>1.7240573016636629</c:v>
                </c:pt>
                <c:pt idx="2277">
                  <c:v>1.722469385884031</c:v>
                </c:pt>
                <c:pt idx="2278">
                  <c:v>1.7221492749519416</c:v>
                </c:pt>
                <c:pt idx="2279">
                  <c:v>1.7198190877309905</c:v>
                </c:pt>
                <c:pt idx="2280">
                  <c:v>1.7259388428762985</c:v>
                </c:pt>
                <c:pt idx="2281">
                  <c:v>1.7249763667332199</c:v>
                </c:pt>
                <c:pt idx="2282">
                  <c:v>1.7210774738999675</c:v>
                </c:pt>
                <c:pt idx="2283">
                  <c:v>1.7184555535847215</c:v>
                </c:pt>
                <c:pt idx="2284">
                  <c:v>1.7179292646708375</c:v>
                </c:pt>
                <c:pt idx="2285">
                  <c:v>1.7191747064661962</c:v>
                </c:pt>
                <c:pt idx="2286">
                  <c:v>1.7184463259400653</c:v>
                </c:pt>
                <c:pt idx="2287">
                  <c:v>1.7172820711903438</c:v>
                </c:pt>
                <c:pt idx="2288">
                  <c:v>1.7173283312943386</c:v>
                </c:pt>
                <c:pt idx="2289">
                  <c:v>1.7179939310052226</c:v>
                </c:pt>
                <c:pt idx="2290">
                  <c:v>1.7189996378787182</c:v>
                </c:pt>
                <c:pt idx="2291">
                  <c:v>1.7170599540741847</c:v>
                </c:pt>
                <c:pt idx="2292">
                  <c:v>1.7186308415913529</c:v>
                </c:pt>
                <c:pt idx="2293">
                  <c:v>1.7182248036287573</c:v>
                </c:pt>
                <c:pt idx="2294">
                  <c:v>1.7207104386092404</c:v>
                </c:pt>
                <c:pt idx="2295">
                  <c:v>1.7244215204722484</c:v>
                </c:pt>
                <c:pt idx="2296">
                  <c:v>1.7336697458843582</c:v>
                </c:pt>
                <c:pt idx="2297">
                  <c:v>1.7437535840694227</c:v>
                </c:pt>
                <c:pt idx="2298">
                  <c:v>1.7581377787289345</c:v>
                </c:pt>
                <c:pt idx="2299">
                  <c:v>1.7729651724408424</c:v>
                </c:pt>
                <c:pt idx="2300">
                  <c:v>1.7864122435687557</c:v>
                </c:pt>
                <c:pt idx="2301">
                  <c:v>1.7976367996323461</c:v>
                </c:pt>
                <c:pt idx="2302">
                  <c:v>1.8075650924129103</c:v>
                </c:pt>
                <c:pt idx="2303">
                  <c:v>1.8129207804167022</c:v>
                </c:pt>
                <c:pt idx="2304">
                  <c:v>1.8055084097269296</c:v>
                </c:pt>
                <c:pt idx="2305">
                  <c:v>1.7993788453384356</c:v>
                </c:pt>
                <c:pt idx="2306">
                  <c:v>1.791238267018574</c:v>
                </c:pt>
                <c:pt idx="2307">
                  <c:v>1.7799089938736243</c:v>
                </c:pt>
                <c:pt idx="2308">
                  <c:v>1.7726313408813728</c:v>
                </c:pt>
                <c:pt idx="2309">
                  <c:v>1.7588446329148124</c:v>
                </c:pt>
                <c:pt idx="2310">
                  <c:v>1.7505598180332076</c:v>
                </c:pt>
                <c:pt idx="2311">
                  <c:v>1.7476448193282481</c:v>
                </c:pt>
                <c:pt idx="2312">
                  <c:v>1.7424894645817752</c:v>
                </c:pt>
                <c:pt idx="2313">
                  <c:v>1.740213512236231</c:v>
                </c:pt>
                <c:pt idx="2314">
                  <c:v>1.7445016030291272</c:v>
                </c:pt>
                <c:pt idx="2315">
                  <c:v>1.7451962798388219</c:v>
                </c:pt>
                <c:pt idx="2316">
                  <c:v>1.7486703085459385</c:v>
                </c:pt>
                <c:pt idx="2317">
                  <c:v>1.7571344284792918</c:v>
                </c:pt>
                <c:pt idx="2318">
                  <c:v>1.7534128140918621</c:v>
                </c:pt>
                <c:pt idx="2319">
                  <c:v>1.7521765393944426</c:v>
                </c:pt>
                <c:pt idx="2320">
                  <c:v>1.7501739956720481</c:v>
                </c:pt>
                <c:pt idx="2321">
                  <c:v>1.7399764782799048</c:v>
                </c:pt>
                <c:pt idx="2322">
                  <c:v>1.7341684129951132</c:v>
                </c:pt>
                <c:pt idx="2323">
                  <c:v>1.7308360882532745</c:v>
                </c:pt>
                <c:pt idx="2324">
                  <c:v>1.7215175071864695</c:v>
                </c:pt>
                <c:pt idx="2325">
                  <c:v>1.7174023372130049</c:v>
                </c:pt>
                <c:pt idx="2326">
                  <c:v>1.7182525000977507</c:v>
                </c:pt>
                <c:pt idx="2327">
                  <c:v>1.7155205259287032</c:v>
                </c:pt>
                <c:pt idx="2328">
                  <c:v>1.7145160323116329</c:v>
                </c:pt>
                <c:pt idx="2329">
                  <c:v>1.7158734070461641</c:v>
                </c:pt>
                <c:pt idx="2330">
                  <c:v>1.7197546926118112</c:v>
                </c:pt>
                <c:pt idx="2331">
                  <c:v>1.7247672456463103</c:v>
                </c:pt>
                <c:pt idx="2332">
                  <c:v>1.7234921581716354</c:v>
                </c:pt>
                <c:pt idx="2333">
                  <c:v>1.7236289538895864</c:v>
                </c:pt>
                <c:pt idx="2334">
                  <c:v>1.7264192822440287</c:v>
                </c:pt>
                <c:pt idx="2335">
                  <c:v>1.7271615578382773</c:v>
                </c:pt>
                <c:pt idx="2336">
                  <c:v>1.7236654254717205</c:v>
                </c:pt>
                <c:pt idx="2337">
                  <c:v>1.7203339052377009</c:v>
                </c:pt>
                <c:pt idx="2338">
                  <c:v>1.7175595579302823</c:v>
                </c:pt>
                <c:pt idx="2339">
                  <c:v>1.715241732893706</c:v>
                </c:pt>
                <c:pt idx="2340">
                  <c:v>1.7155669740396664</c:v>
                </c:pt>
                <c:pt idx="2341">
                  <c:v>1.714767373611614</c:v>
                </c:pt>
                <c:pt idx="2342">
                  <c:v>1.712874085244656</c:v>
                </c:pt>
                <c:pt idx="2343">
                  <c:v>1.7116947757826904</c:v>
                </c:pt>
                <c:pt idx="2344">
                  <c:v>1.7155483953913959</c:v>
                </c:pt>
                <c:pt idx="2345">
                  <c:v>1.7199386533405459</c:v>
                </c:pt>
                <c:pt idx="2346">
                  <c:v>1.7268810905833027</c:v>
                </c:pt>
                <c:pt idx="2347">
                  <c:v>1.7391678342022163</c:v>
                </c:pt>
                <c:pt idx="2348">
                  <c:v>1.7600704818554764</c:v>
                </c:pt>
                <c:pt idx="2349">
                  <c:v>1.7820344457937853</c:v>
                </c:pt>
                <c:pt idx="2350">
                  <c:v>1.801685677368573</c:v>
                </c:pt>
                <c:pt idx="2351">
                  <c:v>1.813514271541883</c:v>
                </c:pt>
                <c:pt idx="2352">
                  <c:v>1.8231915632147073</c:v>
                </c:pt>
                <c:pt idx="2353">
                  <c:v>1.8275200435750074</c:v>
                </c:pt>
                <c:pt idx="2354">
                  <c:v>1.8156220166574082</c:v>
                </c:pt>
                <c:pt idx="2355">
                  <c:v>1.8091330661091285</c:v>
                </c:pt>
                <c:pt idx="2356">
                  <c:v>1.7911055829449667</c:v>
                </c:pt>
                <c:pt idx="2357">
                  <c:v>1.7784728309106681</c:v>
                </c:pt>
                <c:pt idx="2358">
                  <c:v>1.7674444749477241</c:v>
                </c:pt>
                <c:pt idx="2359">
                  <c:v>1.7532425025281488</c:v>
                </c:pt>
                <c:pt idx="2360">
                  <c:v>1.7506455098078988</c:v>
                </c:pt>
                <c:pt idx="2361">
                  <c:v>1.7399237864938732</c:v>
                </c:pt>
                <c:pt idx="2362">
                  <c:v>1.7376431419483762</c:v>
                </c:pt>
                <c:pt idx="2363">
                  <c:v>1.7670898714033461</c:v>
                </c:pt>
                <c:pt idx="2364">
                  <c:v>1.7541188942254129</c:v>
                </c:pt>
                <c:pt idx="2365">
                  <c:v>1.7500024089836963</c:v>
                </c:pt>
                <c:pt idx="2366">
                  <c:v>1.7509452979383078</c:v>
                </c:pt>
                <c:pt idx="2367">
                  <c:v>1.7430042745156282</c:v>
                </c:pt>
                <c:pt idx="2368">
                  <c:v>1.7439885660097945</c:v>
                </c:pt>
                <c:pt idx="2369">
                  <c:v>1.7399062211444443</c:v>
                </c:pt>
                <c:pt idx="2370">
                  <c:v>1.7379167466425587</c:v>
                </c:pt>
                <c:pt idx="2371">
                  <c:v>1.7403802363915575</c:v>
                </c:pt>
                <c:pt idx="2372">
                  <c:v>1.7309705905560324</c:v>
                </c:pt>
                <c:pt idx="2373">
                  <c:v>1.7285251209110257</c:v>
                </c:pt>
                <c:pt idx="2374">
                  <c:v>1.7313111434070017</c:v>
                </c:pt>
                <c:pt idx="2375">
                  <c:v>1.7248854568940906</c:v>
                </c:pt>
                <c:pt idx="2376">
                  <c:v>1.7190917880375445</c:v>
                </c:pt>
                <c:pt idx="2377">
                  <c:v>1.7191931306339363</c:v>
                </c:pt>
                <c:pt idx="2378">
                  <c:v>1.7187507347396651</c:v>
                </c:pt>
                <c:pt idx="2379">
                  <c:v>1.7161054094032009</c:v>
                </c:pt>
                <c:pt idx="2380">
                  <c:v>1.7187046259071783</c:v>
                </c:pt>
                <c:pt idx="2381">
                  <c:v>1.7221218258900726</c:v>
                </c:pt>
                <c:pt idx="2382">
                  <c:v>1.7234374278174132</c:v>
                </c:pt>
                <c:pt idx="2383">
                  <c:v>1.7208481131965094</c:v>
                </c:pt>
                <c:pt idx="2384">
                  <c:v>1.9099421348070234</c:v>
                </c:pt>
                <c:pt idx="2385">
                  <c:v>2.0089879304958362</c:v>
                </c:pt>
                <c:pt idx="2386">
                  <c:v>2.0746945676313531</c:v>
                </c:pt>
                <c:pt idx="2387">
                  <c:v>2.1876147137990425</c:v>
                </c:pt>
                <c:pt idx="2388">
                  <c:v>2.7092793856670108</c:v>
                </c:pt>
                <c:pt idx="2389">
                  <c:v>2.977713446234779</c:v>
                </c:pt>
                <c:pt idx="2390">
                  <c:v>3.0862015889233518</c:v>
                </c:pt>
                <c:pt idx="2391">
                  <c:v>3.0871501757189002</c:v>
                </c:pt>
                <c:pt idx="2392">
                  <c:v>3.0871501757189002</c:v>
                </c:pt>
                <c:pt idx="2393">
                  <c:v>3.0871501757189002</c:v>
                </c:pt>
                <c:pt idx="2394">
                  <c:v>3.0458009178375378</c:v>
                </c:pt>
                <c:pt idx="2395">
                  <c:v>2.9746242559570755</c:v>
                </c:pt>
                <c:pt idx="2396">
                  <c:v>2.8904520697773624</c:v>
                </c:pt>
                <c:pt idx="2397">
                  <c:v>2.8022490634594459</c:v>
                </c:pt>
                <c:pt idx="2398">
                  <c:v>2.7268086825249638</c:v>
                </c:pt>
                <c:pt idx="2399">
                  <c:v>2.6789026299281185</c:v>
                </c:pt>
                <c:pt idx="2400">
                  <c:v>2.64726340312389</c:v>
                </c:pt>
                <c:pt idx="2401">
                  <c:v>2.6033609243483804</c:v>
                </c:pt>
                <c:pt idx="2402">
                  <c:v>2.5423827492301818</c:v>
                </c:pt>
                <c:pt idx="2403">
                  <c:v>2.4664721780487064</c:v>
                </c:pt>
                <c:pt idx="2404">
                  <c:v>2.394821218686626</c:v>
                </c:pt>
                <c:pt idx="2405">
                  <c:v>2.2790506481990263</c:v>
                </c:pt>
                <c:pt idx="2406">
                  <c:v>2.1762754661280539</c:v>
                </c:pt>
                <c:pt idx="2407">
                  <c:v>2.0865674355117894</c:v>
                </c:pt>
                <c:pt idx="2408">
                  <c:v>2.0509272743133118</c:v>
                </c:pt>
                <c:pt idx="2409">
                  <c:v>1.9871160026012786</c:v>
                </c:pt>
                <c:pt idx="2410">
                  <c:v>1.9613480665764658</c:v>
                </c:pt>
                <c:pt idx="2411">
                  <c:v>1.9333704635085516</c:v>
                </c:pt>
                <c:pt idx="2412">
                  <c:v>1.9020028913507294</c:v>
                </c:pt>
                <c:pt idx="2413">
                  <c:v>1.7851216742833762</c:v>
                </c:pt>
                <c:pt idx="2414">
                  <c:v>1.8130161360734389</c:v>
                </c:pt>
                <c:pt idx="2415">
                  <c:v>1.8566080684369362</c:v>
                </c:pt>
                <c:pt idx="2416">
                  <c:v>1.8532265576830127</c:v>
                </c:pt>
                <c:pt idx="2417">
                  <c:v>1.8717161908876503</c:v>
                </c:pt>
                <c:pt idx="2418">
                  <c:v>1.8436234503698066</c:v>
                </c:pt>
                <c:pt idx="2419">
                  <c:v>1.855246500339035</c:v>
                </c:pt>
                <c:pt idx="2420">
                  <c:v>1.8199056968971499</c:v>
                </c:pt>
                <c:pt idx="2421">
                  <c:v>1.7867939979489287</c:v>
                </c:pt>
                <c:pt idx="2422">
                  <c:v>1.7560272129734411</c:v>
                </c:pt>
                <c:pt idx="2423">
                  <c:v>1.7353353690621862</c:v>
                </c:pt>
                <c:pt idx="2424">
                  <c:v>1.7688682171695318</c:v>
                </c:pt>
                <c:pt idx="2425">
                  <c:v>1.7594328005078208</c:v>
                </c:pt>
                <c:pt idx="2426">
                  <c:v>1.7561118328287257</c:v>
                </c:pt>
                <c:pt idx="2427">
                  <c:v>1.7561033715851055</c:v>
                </c:pt>
                <c:pt idx="2428">
                  <c:v>1.7577754910119257</c:v>
                </c:pt>
                <c:pt idx="2429">
                  <c:v>1.7613597618426013</c:v>
                </c:pt>
                <c:pt idx="2430">
                  <c:v>1.8693164836546572</c:v>
                </c:pt>
                <c:pt idx="2431">
                  <c:v>1.839100782707153</c:v>
                </c:pt>
                <c:pt idx="2432">
                  <c:v>1.7544417771310414</c:v>
                </c:pt>
                <c:pt idx="2433">
                  <c:v>1.6431564656197062</c:v>
                </c:pt>
                <c:pt idx="2434">
                  <c:v>1.5247566222340323</c:v>
                </c:pt>
                <c:pt idx="2435">
                  <c:v>1.4187982905903536</c:v>
                </c:pt>
                <c:pt idx="2436">
                  <c:v>1.4142117372297247</c:v>
                </c:pt>
                <c:pt idx="2437">
                  <c:v>1.5169758348685476</c:v>
                </c:pt>
                <c:pt idx="2438">
                  <c:v>1.539508225706155</c:v>
                </c:pt>
                <c:pt idx="2439">
                  <c:v>1.5219077362399425</c:v>
                </c:pt>
                <c:pt idx="2440">
                  <c:v>1.4918595239296542</c:v>
                </c:pt>
                <c:pt idx="2441">
                  <c:v>1.4586714163839829</c:v>
                </c:pt>
                <c:pt idx="2442">
                  <c:v>1.4335920629514858</c:v>
                </c:pt>
                <c:pt idx="2443">
                  <c:v>1.4191476901881448</c:v>
                </c:pt>
                <c:pt idx="2444">
                  <c:v>1.4154370901204909</c:v>
                </c:pt>
                <c:pt idx="2445">
                  <c:v>1.421768401206924</c:v>
                </c:pt>
                <c:pt idx="2446">
                  <c:v>1.4617485667933243</c:v>
                </c:pt>
                <c:pt idx="2447">
                  <c:v>1.539327063539375</c:v>
                </c:pt>
                <c:pt idx="2448">
                  <c:v>1.6152484449094582</c:v>
                </c:pt>
                <c:pt idx="2449">
                  <c:v>1.6761751946356429</c:v>
                </c:pt>
                <c:pt idx="2450">
                  <c:v>1.721022438377233</c:v>
                </c:pt>
                <c:pt idx="2451">
                  <c:v>1.7477742161298202</c:v>
                </c:pt>
                <c:pt idx="2452">
                  <c:v>1.7565938514244182</c:v>
                </c:pt>
                <c:pt idx="2453">
                  <c:v>1.7540763917560447</c:v>
                </c:pt>
                <c:pt idx="2454">
                  <c:v>1.7480846112462396</c:v>
                </c:pt>
                <c:pt idx="2455">
                  <c:v>1.7419041089718303</c:v>
                </c:pt>
                <c:pt idx="2456">
                  <c:v>1.7370865749347868</c:v>
                </c:pt>
                <c:pt idx="2457">
                  <c:v>1.7420789246091395</c:v>
                </c:pt>
                <c:pt idx="2458">
                  <c:v>1.7579356088989651</c:v>
                </c:pt>
                <c:pt idx="2459">
                  <c:v>1.7842288608209569</c:v>
                </c:pt>
                <c:pt idx="2460">
                  <c:v>1.8189732751004604</c:v>
                </c:pt>
                <c:pt idx="2461">
                  <c:v>1.8516116214767049</c:v>
                </c:pt>
                <c:pt idx="2462">
                  <c:v>1.8692382406201873</c:v>
                </c:pt>
                <c:pt idx="2463">
                  <c:v>1.8696358298271896</c:v>
                </c:pt>
                <c:pt idx="2464">
                  <c:v>1.8646429051546849</c:v>
                </c:pt>
                <c:pt idx="2465">
                  <c:v>1.8440005779888651</c:v>
                </c:pt>
                <c:pt idx="2466">
                  <c:v>1.8242921984012124</c:v>
                </c:pt>
                <c:pt idx="2467">
                  <c:v>1.8061875137531933</c:v>
                </c:pt>
                <c:pt idx="2468">
                  <c:v>1.78555127664235</c:v>
                </c:pt>
                <c:pt idx="2469">
                  <c:v>1.7723950610820003</c:v>
                </c:pt>
                <c:pt idx="2470">
                  <c:v>1.7541868895257695</c:v>
                </c:pt>
                <c:pt idx="2471">
                  <c:v>1.742297345246987</c:v>
                </c:pt>
                <c:pt idx="2472">
                  <c:v>1.74070472618019</c:v>
                </c:pt>
                <c:pt idx="2473">
                  <c:v>1.7400379439513813</c:v>
                </c:pt>
                <c:pt idx="2474">
                  <c:v>1.7435446044446172</c:v>
                </c:pt>
                <c:pt idx="2475">
                  <c:v>1.750302641214001</c:v>
                </c:pt>
                <c:pt idx="2476">
                  <c:v>1.7589287056413083</c:v>
                </c:pt>
                <c:pt idx="2477">
                  <c:v>1.7587100826908555</c:v>
                </c:pt>
                <c:pt idx="2478">
                  <c:v>1.7574297721970973</c:v>
                </c:pt>
                <c:pt idx="2479">
                  <c:v>1.7557732544363505</c:v>
                </c:pt>
                <c:pt idx="2480">
                  <c:v>1.7441190566157849</c:v>
                </c:pt>
                <c:pt idx="2481">
                  <c:v>1.7355634166733713</c:v>
                </c:pt>
                <c:pt idx="2482">
                  <c:v>1.7309257610833724</c:v>
                </c:pt>
                <c:pt idx="2483">
                  <c:v>1.7191286426270018</c:v>
                </c:pt>
                <c:pt idx="2484">
                  <c:v>1.7105498450940315</c:v>
                </c:pt>
                <c:pt idx="2485">
                  <c:v>1.7044936970092988</c:v>
                </c:pt>
                <c:pt idx="2486">
                  <c:v>1.7036352375838959</c:v>
                </c:pt>
                <c:pt idx="2487">
                  <c:v>1.6999147728327919</c:v>
                </c:pt>
                <c:pt idx="2488">
                  <c:v>1.6982262417106664</c:v>
                </c:pt>
                <c:pt idx="2489">
                  <c:v>1.697965139908941</c:v>
                </c:pt>
                <c:pt idx="2490">
                  <c:v>1.7021240477370372</c:v>
                </c:pt>
                <c:pt idx="2491">
                  <c:v>1.7035397483722134</c:v>
                </c:pt>
                <c:pt idx="2492">
                  <c:v>1.70649019449877</c:v>
                </c:pt>
                <c:pt idx="2493">
                  <c:v>1.7057687118500058</c:v>
                </c:pt>
                <c:pt idx="2494">
                  <c:v>1.7024018123156228</c:v>
                </c:pt>
                <c:pt idx="2495">
                  <c:v>1.7004441010277516</c:v>
                </c:pt>
                <c:pt idx="2496">
                  <c:v>1.697200272544378</c:v>
                </c:pt>
                <c:pt idx="2497">
                  <c:v>1.6941467788344218</c:v>
                </c:pt>
                <c:pt idx="2498">
                  <c:v>1.6937757872123578</c:v>
                </c:pt>
                <c:pt idx="2499">
                  <c:v>1.6947124189024885</c:v>
                </c:pt>
                <c:pt idx="2500">
                  <c:v>1.6949365206088189</c:v>
                </c:pt>
                <c:pt idx="2501">
                  <c:v>1.6982939091537006</c:v>
                </c:pt>
                <c:pt idx="2502">
                  <c:v>1.704102831472537</c:v>
                </c:pt>
                <c:pt idx="2503">
                  <c:v>1.7074092964954657</c:v>
                </c:pt>
                <c:pt idx="2504">
                  <c:v>1.7139290029816681</c:v>
                </c:pt>
                <c:pt idx="2505">
                  <c:v>1.7207930485987557</c:v>
                </c:pt>
                <c:pt idx="2506">
                  <c:v>1.7324473731162782</c:v>
                </c:pt>
                <c:pt idx="2507">
                  <c:v>1.7447796071078523</c:v>
                </c:pt>
                <c:pt idx="2508">
                  <c:v>1.7606318727922474</c:v>
                </c:pt>
                <c:pt idx="2509">
                  <c:v>1.7807572255532373</c:v>
                </c:pt>
                <c:pt idx="2510">
                  <c:v>1.8021349226188446</c:v>
                </c:pt>
                <c:pt idx="2511">
                  <c:v>1.8210401828735518</c:v>
                </c:pt>
                <c:pt idx="2512">
                  <c:v>1.831307976540927</c:v>
                </c:pt>
                <c:pt idx="2513">
                  <c:v>1.834900868024953</c:v>
                </c:pt>
                <c:pt idx="2514">
                  <c:v>1.832430846224546</c:v>
                </c:pt>
                <c:pt idx="2515">
                  <c:v>1.8266721767747445</c:v>
                </c:pt>
                <c:pt idx="2516">
                  <c:v>1.811642021453151</c:v>
                </c:pt>
                <c:pt idx="2517">
                  <c:v>1.8021273121627563</c:v>
                </c:pt>
                <c:pt idx="2518">
                  <c:v>1.7905353606955625</c:v>
                </c:pt>
                <c:pt idx="2519">
                  <c:v>1.7747764105972017</c:v>
                </c:pt>
                <c:pt idx="2520">
                  <c:v>1.7651219285296402</c:v>
                </c:pt>
                <c:pt idx="2521">
                  <c:v>1.7562725651442914</c:v>
                </c:pt>
                <c:pt idx="2522">
                  <c:v>1.7478518357091701</c:v>
                </c:pt>
                <c:pt idx="2523">
                  <c:v>1.7481966438747218</c:v>
                </c:pt>
                <c:pt idx="2524">
                  <c:v>1.7839353247851137</c:v>
                </c:pt>
                <c:pt idx="2525">
                  <c:v>1.7444059980115616</c:v>
                </c:pt>
                <c:pt idx="2526">
                  <c:v>1.6600851123115257</c:v>
                </c:pt>
                <c:pt idx="2527">
                  <c:v>1.5499700103428797</c:v>
                </c:pt>
                <c:pt idx="2528">
                  <c:v>1.4267461469927809</c:v>
                </c:pt>
                <c:pt idx="2529">
                  <c:v>1.3214143000976895</c:v>
                </c:pt>
                <c:pt idx="2530">
                  <c:v>1.4908321233356057</c:v>
                </c:pt>
                <c:pt idx="2531">
                  <c:v>1.5964749140299579</c:v>
                </c:pt>
                <c:pt idx="2532">
                  <c:v>1.6376120174477093</c:v>
                </c:pt>
                <c:pt idx="2533">
                  <c:v>1.6192209090897167</c:v>
                </c:pt>
                <c:pt idx="2534">
                  <c:v>1.5620812844111702</c:v>
                </c:pt>
                <c:pt idx="2535">
                  <c:v>1.5588418510258193</c:v>
                </c:pt>
                <c:pt idx="2536">
                  <c:v>1.5668301635436144</c:v>
                </c:pt>
                <c:pt idx="2537">
                  <c:v>1.5729232086983014</c:v>
                </c:pt>
                <c:pt idx="2538">
                  <c:v>1.5615518828926949</c:v>
                </c:pt>
                <c:pt idx="2539">
                  <c:v>1.5513415463598998</c:v>
                </c:pt>
                <c:pt idx="2540">
                  <c:v>1.5402599376068482</c:v>
                </c:pt>
                <c:pt idx="2541">
                  <c:v>1.5300430905106859</c:v>
                </c:pt>
                <c:pt idx="2542">
                  <c:v>1.5327685297714666</c:v>
                </c:pt>
                <c:pt idx="2543">
                  <c:v>1.555886773182577</c:v>
                </c:pt>
                <c:pt idx="2544">
                  <c:v>1.6003193297516611</c:v>
                </c:pt>
                <c:pt idx="2545">
                  <c:v>1.6510517600300658</c:v>
                </c:pt>
                <c:pt idx="2546">
                  <c:v>1.6952383878826907</c:v>
                </c:pt>
                <c:pt idx="2547">
                  <c:v>1.7249672766056066</c:v>
                </c:pt>
                <c:pt idx="2548">
                  <c:v>1.7415805144176575</c:v>
                </c:pt>
                <c:pt idx="2549">
                  <c:v>1.7460544068698074</c:v>
                </c:pt>
                <c:pt idx="2550">
                  <c:v>1.7403100445481943</c:v>
                </c:pt>
                <c:pt idx="2551">
                  <c:v>1.7323758872543162</c:v>
                </c:pt>
                <c:pt idx="2552">
                  <c:v>1.7213433806522533</c:v>
                </c:pt>
                <c:pt idx="2553">
                  <c:v>1.7116197907638304</c:v>
                </c:pt>
                <c:pt idx="2554">
                  <c:v>1.7045127546252881</c:v>
                </c:pt>
                <c:pt idx="2555">
                  <c:v>1.7003671479199458</c:v>
                </c:pt>
                <c:pt idx="2556">
                  <c:v>1.6992690819753</c:v>
                </c:pt>
                <c:pt idx="2557">
                  <c:v>1.7013088852280753</c:v>
                </c:pt>
                <c:pt idx="2558">
                  <c:v>1.7075701760979363</c:v>
                </c:pt>
                <c:pt idx="2559">
                  <c:v>1.7152975058201201</c:v>
                </c:pt>
                <c:pt idx="2560">
                  <c:v>1.7219937073239866</c:v>
                </c:pt>
                <c:pt idx="2561">
                  <c:v>1.7259932589247224</c:v>
                </c:pt>
                <c:pt idx="2562">
                  <c:v>1.7264736381316115</c:v>
                </c:pt>
                <c:pt idx="2563">
                  <c:v>1.724312286898358</c:v>
                </c:pt>
                <c:pt idx="2564">
                  <c:v>1.7217648301213753</c:v>
                </c:pt>
                <c:pt idx="2565">
                  <c:v>1.7211416731962994</c:v>
                </c:pt>
                <c:pt idx="2566">
                  <c:v>1.7195430413964901</c:v>
                </c:pt>
                <c:pt idx="2567">
                  <c:v>1.7230084679185196</c:v>
                </c:pt>
                <c:pt idx="2568">
                  <c:v>1.7276858170638107</c:v>
                </c:pt>
                <c:pt idx="2569">
                  <c:v>1.7352350611873761</c:v>
                </c:pt>
                <c:pt idx="2570">
                  <c:v>1.7434226532083497</c:v>
                </c:pt>
                <c:pt idx="2571">
                  <c:v>1.7517921512750256</c:v>
                </c:pt>
                <c:pt idx="2572">
                  <c:v>1.756001823801419</c:v>
                </c:pt>
                <c:pt idx="2573">
                  <c:v>1.7592060302229002</c:v>
                </c:pt>
                <c:pt idx="2574">
                  <c:v>1.762695231781473</c:v>
                </c:pt>
                <c:pt idx="2575">
                  <c:v>1.7649727291642208</c:v>
                </c:pt>
                <c:pt idx="2576">
                  <c:v>1.7666689194146896</c:v>
                </c:pt>
                <c:pt idx="2577">
                  <c:v>1.7690653623888368</c:v>
                </c:pt>
                <c:pt idx="2578">
                  <c:v>1.77271278687713</c:v>
                </c:pt>
                <c:pt idx="2579">
                  <c:v>1.7756023582508091</c:v>
                </c:pt>
                <c:pt idx="2580">
                  <c:v>1.7764428867645881</c:v>
                </c:pt>
                <c:pt idx="2581">
                  <c:v>1.7753191218294775</c:v>
                </c:pt>
                <c:pt idx="2582">
                  <c:v>1.7724439571056843</c:v>
                </c:pt>
                <c:pt idx="2583">
                  <c:v>1.7911211949401478</c:v>
                </c:pt>
                <c:pt idx="2584">
                  <c:v>1.7347198416556799</c:v>
                </c:pt>
                <c:pt idx="2585">
                  <c:v>1.6411985953759711</c:v>
                </c:pt>
                <c:pt idx="2586">
                  <c:v>1.5517887348139332</c:v>
                </c:pt>
                <c:pt idx="2587">
                  <c:v>1.4293754050796905</c:v>
                </c:pt>
                <c:pt idx="2588">
                  <c:v>1.3191292025504044</c:v>
                </c:pt>
                <c:pt idx="2590">
                  <c:v>1.5375392661448408</c:v>
                </c:pt>
                <c:pt idx="2591">
                  <c:v>1.5647186550104368</c:v>
                </c:pt>
                <c:pt idx="2592">
                  <c:v>1.5087092351387297</c:v>
                </c:pt>
                <c:pt idx="2593">
                  <c:v>1.4161595405331708</c:v>
                </c:pt>
                <c:pt idx="2594">
                  <c:v>1.3041073830799972</c:v>
                </c:pt>
                <c:pt idx="2595">
                  <c:v>1.1812717715594616</c:v>
                </c:pt>
                <c:pt idx="2596">
                  <c:v>1.1008681284148216</c:v>
                </c:pt>
                <c:pt idx="2597">
                  <c:v>1.272331620849962</c:v>
                </c:pt>
                <c:pt idx="2598">
                  <c:v>1.3956563819645869</c:v>
                </c:pt>
                <c:pt idx="2599">
                  <c:v>1.4258782448291154</c:v>
                </c:pt>
                <c:pt idx="2600">
                  <c:v>1.4220241264307767</c:v>
                </c:pt>
                <c:pt idx="2601">
                  <c:v>1.4127777754584323</c:v>
                </c:pt>
                <c:pt idx="2602">
                  <c:v>1.4131693257315994</c:v>
                </c:pt>
                <c:pt idx="2603">
                  <c:v>1.424736484730684</c:v>
                </c:pt>
                <c:pt idx="2604">
                  <c:v>1.4315603138856943</c:v>
                </c:pt>
                <c:pt idx="2605">
                  <c:v>1.4352071032407476</c:v>
                </c:pt>
                <c:pt idx="2606">
                  <c:v>1.4437843494443616</c:v>
                </c:pt>
                <c:pt idx="2607">
                  <c:v>1.4835397525513194</c:v>
                </c:pt>
                <c:pt idx="2608">
                  <c:v>1.5462272467857445</c:v>
                </c:pt>
                <c:pt idx="2609">
                  <c:v>1.6116879117416305</c:v>
                </c:pt>
                <c:pt idx="2610">
                  <c:v>1.6684376892932566</c:v>
                </c:pt>
                <c:pt idx="2611">
                  <c:v>1.7445016030291272</c:v>
                </c:pt>
                <c:pt idx="2612">
                  <c:v>1.7184463259400653</c:v>
                </c:pt>
                <c:pt idx="2613">
                  <c:v>1.6397299092795923</c:v>
                </c:pt>
                <c:pt idx="2614">
                  <c:v>1.5326270012288912</c:v>
                </c:pt>
                <c:pt idx="2615">
                  <c:v>1.4081834128693056</c:v>
                </c:pt>
                <c:pt idx="2616">
                  <c:v>1.2753881460691807</c:v>
                </c:pt>
                <c:pt idx="2617">
                  <c:v>1.2628727860683591</c:v>
                </c:pt>
                <c:pt idx="2618">
                  <c:v>1.3925797189542155</c:v>
                </c:pt>
                <c:pt idx="2619">
                  <c:v>1.4450330705113963</c:v>
                </c:pt>
                <c:pt idx="2620">
                  <c:v>1.4591913789425308</c:v>
                </c:pt>
                <c:pt idx="2621">
                  <c:v>1.4671145890738175</c:v>
                </c:pt>
                <c:pt idx="2622">
                  <c:v>1.4720897922381038</c:v>
                </c:pt>
                <c:pt idx="2623">
                  <c:v>1.4758809417609644</c:v>
                </c:pt>
                <c:pt idx="2624">
                  <c:v>1.4756389095714397</c:v>
                </c:pt>
                <c:pt idx="2625">
                  <c:v>1.469445627949111</c:v>
                </c:pt>
                <c:pt idx="2626">
                  <c:v>1.4609312358965361</c:v>
                </c:pt>
                <c:pt idx="2627">
                  <c:v>1.46331221492413</c:v>
                </c:pt>
                <c:pt idx="2628">
                  <c:v>1.4885350490287383</c:v>
                </c:pt>
                <c:pt idx="2629">
                  <c:v>1.5356597469959947</c:v>
                </c:pt>
                <c:pt idx="2630">
                  <c:v>1.5897014330435815</c:v>
                </c:pt>
                <c:pt idx="2631">
                  <c:v>1.641330864450947</c:v>
                </c:pt>
                <c:pt idx="2632">
                  <c:v>1.6761243363120801</c:v>
                </c:pt>
                <c:pt idx="2633">
                  <c:v>1.6968997663230203</c:v>
                </c:pt>
                <c:pt idx="2634">
                  <c:v>1.7062624873330328</c:v>
                </c:pt>
                <c:pt idx="2635">
                  <c:v>1.7094395741324109</c:v>
                </c:pt>
                <c:pt idx="2636">
                  <c:v>1.7081753065372531</c:v>
                </c:pt>
                <c:pt idx="2637">
                  <c:v>1.7048366062114038</c:v>
                </c:pt>
                <c:pt idx="2638">
                  <c:v>1.7029854965322855</c:v>
                </c:pt>
                <c:pt idx="2639">
                  <c:v>1.7049889234359035</c:v>
                </c:pt>
                <c:pt idx="2640">
                  <c:v>1.7104558643354246</c:v>
                </c:pt>
                <c:pt idx="2641">
                  <c:v>1.7170784681733839</c:v>
                </c:pt>
                <c:pt idx="2642">
                  <c:v>1.7234921581716354</c:v>
                </c:pt>
                <c:pt idx="2643">
                  <c:v>1.730611825138878</c:v>
                </c:pt>
                <c:pt idx="2644">
                  <c:v>1.7362370989047287</c:v>
                </c:pt>
                <c:pt idx="2645">
                  <c:v>1.7414405069269634</c:v>
                </c:pt>
                <c:pt idx="2646">
                  <c:v>1.7451442176044103</c:v>
                </c:pt>
                <c:pt idx="2647">
                  <c:v>1.7454044663878827</c:v>
                </c:pt>
                <c:pt idx="2648">
                  <c:v>1.7469281259823533</c:v>
                </c:pt>
                <c:pt idx="2649">
                  <c:v>1.7465996062033295</c:v>
                </c:pt>
                <c:pt idx="2650">
                  <c:v>1.7483947846782337</c:v>
                </c:pt>
                <c:pt idx="2651">
                  <c:v>1.7491606528713892</c:v>
                </c:pt>
                <c:pt idx="2652">
                  <c:v>1.7525520568820976</c:v>
                </c:pt>
                <c:pt idx="2653">
                  <c:v>1.7523558041535008</c:v>
                </c:pt>
                <c:pt idx="2654">
                  <c:v>1.7552733690073727</c:v>
                </c:pt>
                <c:pt idx="2655">
                  <c:v>1.75815462196739</c:v>
                </c:pt>
                <c:pt idx="2656">
                  <c:v>1.7574129008227812</c:v>
                </c:pt>
                <c:pt idx="2657">
                  <c:v>1.758449272947757</c:v>
                </c:pt>
                <c:pt idx="2658">
                  <c:v>1.7590883989973969</c:v>
                </c:pt>
                <c:pt idx="2659">
                  <c:v>1.757969310406909</c:v>
                </c:pt>
                <c:pt idx="2660">
                  <c:v>1.7553411838115476</c:v>
                </c:pt>
                <c:pt idx="2661">
                  <c:v>1.7532680535208844</c:v>
                </c:pt>
                <c:pt idx="2662">
                  <c:v>1.7498650908055577</c:v>
                </c:pt>
                <c:pt idx="2663">
                  <c:v>1.7486617010704022</c:v>
                </c:pt>
                <c:pt idx="2664">
                  <c:v>1.7468589845721529</c:v>
                </c:pt>
                <c:pt idx="2665">
                  <c:v>1.7458118761889139</c:v>
                </c:pt>
                <c:pt idx="2666">
                  <c:v>1.743248377731732</c:v>
                </c:pt>
                <c:pt idx="2667">
                  <c:v>1.7417204767873997</c:v>
                </c:pt>
                <c:pt idx="2668">
                  <c:v>1.7388862133886498</c:v>
                </c:pt>
                <c:pt idx="2669">
                  <c:v>1.7351551533819576</c:v>
                </c:pt>
                <c:pt idx="2670">
                  <c:v>1.7331526649029971</c:v>
                </c:pt>
                <c:pt idx="2671">
                  <c:v>1.733919151012391</c:v>
                </c:pt>
                <c:pt idx="2672">
                  <c:v>1.7385074976200967</c:v>
                </c:pt>
                <c:pt idx="2673">
                  <c:v>1.7456385570279174</c:v>
                </c:pt>
                <c:pt idx="2674">
                  <c:v>1.7553496599175622</c:v>
                </c:pt>
                <c:pt idx="2675">
                  <c:v>1.7712934426290596</c:v>
                </c:pt>
                <c:pt idx="2676">
                  <c:v>1.7872400044742776</c:v>
                </c:pt>
                <c:pt idx="2677">
                  <c:v>1.8041394323353506</c:v>
                </c:pt>
                <c:pt idx="2678">
                  <c:v>1.815319426408734</c:v>
                </c:pt>
                <c:pt idx="2679">
                  <c:v>1.8235611663103979</c:v>
                </c:pt>
                <c:pt idx="2680">
                  <c:v>1.8596119118320287</c:v>
                </c:pt>
                <c:pt idx="2681">
                  <c:v>1.8474424061019938</c:v>
                </c:pt>
                <c:pt idx="2682">
                  <c:v>1.773721450296561</c:v>
                </c:pt>
                <c:pt idx="2683">
                  <c:v>1.6711522644269463</c:v>
                </c:pt>
                <c:pt idx="2684">
                  <c:v>1.5514906603465675</c:v>
                </c:pt>
                <c:pt idx="2685">
                  <c:v>1.420120848085703</c:v>
                </c:pt>
                <c:pt idx="2686">
                  <c:v>1.4005188021122636</c:v>
                </c:pt>
                <c:pt idx="2687">
                  <c:v>1.5207600190426185</c:v>
                </c:pt>
                <c:pt idx="2688">
                  <c:v>1.6465875027186125</c:v>
                </c:pt>
                <c:pt idx="2689">
                  <c:v>1.6732744020978048</c:v>
                </c:pt>
                <c:pt idx="2690">
                  <c:v>1.6188496676240522</c:v>
                </c:pt>
                <c:pt idx="2691">
                  <c:v>1.611440057071553</c:v>
                </c:pt>
                <c:pt idx="2692">
                  <c:v>1.6211531926720817</c:v>
                </c:pt>
                <c:pt idx="2693">
                  <c:v>1.5816842319562443</c:v>
                </c:pt>
                <c:pt idx="2694">
                  <c:v>1.4997786962632753</c:v>
                </c:pt>
                <c:pt idx="2695">
                  <c:v>1.444786212617859</c:v>
                </c:pt>
                <c:pt idx="2696">
                  <c:v>1.3244625163879211</c:v>
                </c:pt>
                <c:pt idx="2697">
                  <c:v>1.1562125150216906</c:v>
                </c:pt>
                <c:pt idx="2698">
                  <c:v>1.2312429822951443</c:v>
                </c:pt>
                <c:pt idx="2699">
                  <c:v>1.3154338481905403</c:v>
                </c:pt>
                <c:pt idx="2700">
                  <c:v>1.3517533733314799</c:v>
                </c:pt>
                <c:pt idx="2701">
                  <c:v>1.3830569819674716</c:v>
                </c:pt>
                <c:pt idx="2702">
                  <c:v>1.4229908673134244</c:v>
                </c:pt>
                <c:pt idx="2703">
                  <c:v>1.5172783928655804</c:v>
                </c:pt>
                <c:pt idx="2704">
                  <c:v>1.5516481910946249</c:v>
                </c:pt>
                <c:pt idx="2705">
                  <c:v>1.5714030880149048</c:v>
                </c:pt>
                <c:pt idx="2706">
                  <c:v>1.5867982125586535</c:v>
                </c:pt>
                <c:pt idx="2707">
                  <c:v>1.6130882857611626</c:v>
                </c:pt>
                <c:pt idx="2708">
                  <c:v>1.6516050657940786</c:v>
                </c:pt>
                <c:pt idx="2709">
                  <c:v>1.694583264314917</c:v>
                </c:pt>
                <c:pt idx="2710">
                  <c:v>1.734469784369264</c:v>
                </c:pt>
                <c:pt idx="2711">
                  <c:v>1.76618969331016</c:v>
                </c:pt>
                <c:pt idx="2712">
                  <c:v>1.7843051873503784</c:v>
                </c:pt>
                <c:pt idx="2713">
                  <c:v>1.7394932307816149</c:v>
                </c:pt>
                <c:pt idx="2714">
                  <c:v>1.7387717527486679</c:v>
                </c:pt>
                <c:pt idx="2715">
                  <c:v>1.7295607318113586</c:v>
                </c:pt>
                <c:pt idx="2716">
                  <c:v>1.7163836487339732</c:v>
                </c:pt>
                <c:pt idx="2717">
                  <c:v>1.705445554844206</c:v>
                </c:pt>
                <c:pt idx="2718">
                  <c:v>1.6930524190866088</c:v>
                </c:pt>
                <c:pt idx="2719">
                  <c:v>1.7364562634604035</c:v>
                </c:pt>
                <c:pt idx="2720">
                  <c:v>1.7320316968741925</c:v>
                </c:pt>
                <c:pt idx="2721">
                  <c:v>1.7341394881386694</c:v>
                </c:pt>
                <c:pt idx="2722">
                  <c:v>1.6866263401482906</c:v>
                </c:pt>
                <c:pt idx="2723">
                  <c:v>1.9026433992386154</c:v>
                </c:pt>
                <c:pt idx="2724">
                  <c:v>1.9755288181929604</c:v>
                </c:pt>
                <c:pt idx="2725">
                  <c:v>1.9405773527273671</c:v>
                </c:pt>
                <c:pt idx="2726">
                  <c:v>1.8527848686805477</c:v>
                </c:pt>
                <c:pt idx="2727">
                  <c:v>1.7419915255865059</c:v>
                </c:pt>
                <c:pt idx="2728">
                  <c:v>1.6119592094155881</c:v>
                </c:pt>
                <c:pt idx="2729">
                  <c:v>1.5151523629940293</c:v>
                </c:pt>
                <c:pt idx="2730">
                  <c:v>1.5940486131051235</c:v>
                </c:pt>
                <c:pt idx="2731">
                  <c:v>1.6248662638386369</c:v>
                </c:pt>
                <c:pt idx="2732">
                  <c:v>1.6152484449094582</c:v>
                </c:pt>
                <c:pt idx="2733">
                  <c:v>1.5889063402291994</c:v>
                </c:pt>
                <c:pt idx="2734">
                  <c:v>1.5541525236937281</c:v>
                </c:pt>
                <c:pt idx="2735">
                  <c:v>1.5270567638935308</c:v>
                </c:pt>
                <c:pt idx="2736">
                  <c:v>1.5385318438158029</c:v>
                </c:pt>
                <c:pt idx="2737">
                  <c:v>1.6595253387070916</c:v>
                </c:pt>
                <c:pt idx="2738">
                  <c:v>1.8454012509244144</c:v>
                </c:pt>
                <c:pt idx="2739">
                  <c:v>1.9342402666828336</c:v>
                </c:pt>
                <c:pt idx="2740">
                  <c:v>1.91581007225422</c:v>
                </c:pt>
                <c:pt idx="2741">
                  <c:v>1.8421305864205917</c:v>
                </c:pt>
                <c:pt idx="2742">
                  <c:v>1.7432745235119333</c:v>
                </c:pt>
                <c:pt idx="2743">
                  <c:v>1.6816733062362734</c:v>
                </c:pt>
                <c:pt idx="2744">
                  <c:v>1.7849737099544007</c:v>
                </c:pt>
                <c:pt idx="2745">
                  <c:v>1.8493989373838777</c:v>
                </c:pt>
                <c:pt idx="2746">
                  <c:v>1.8165726960261031</c:v>
                </c:pt>
                <c:pt idx="2747">
                  <c:v>1.7373516958037145</c:v>
                </c:pt>
                <c:pt idx="2748">
                  <c:v>1.6417714706539592</c:v>
                </c:pt>
                <c:pt idx="2749">
                  <c:v>1.661076147172154</c:v>
                </c:pt>
                <c:pt idx="2750">
                  <c:v>1.7099197853226662</c:v>
                </c:pt>
                <c:pt idx="2751">
                  <c:v>1.7189535554659863</c:v>
                </c:pt>
                <c:pt idx="2752">
                  <c:v>1.7037879766655788</c:v>
                </c:pt>
                <c:pt idx="2753">
                  <c:v>1.6753505556163739</c:v>
                </c:pt>
                <c:pt idx="2754">
                  <c:v>1.6579583660102546</c:v>
                </c:pt>
                <c:pt idx="2755">
                  <c:v>1.6354949167968291</c:v>
                </c:pt>
                <c:pt idx="2756">
                  <c:v>1.6206911526456265</c:v>
                </c:pt>
                <c:pt idx="2757">
                  <c:v>1.6150962806035976</c:v>
                </c:pt>
                <c:pt idx="2758">
                  <c:v>1.6270584640009895</c:v>
                </c:pt>
                <c:pt idx="2759">
                  <c:v>1.6611919716700811</c:v>
                </c:pt>
                <c:pt idx="2760">
                  <c:v>1.7073051661630845</c:v>
                </c:pt>
                <c:pt idx="2761">
                  <c:v>1.745733891125963</c:v>
                </c:pt>
                <c:pt idx="2762">
                  <c:v>1.7720771026714506</c:v>
                </c:pt>
                <c:pt idx="2763">
                  <c:v>1.7837051172293859</c:v>
                </c:pt>
                <c:pt idx="2764">
                  <c:v>1.7747115639089772</c:v>
                </c:pt>
                <c:pt idx="2765">
                  <c:v>1.7638687201962795</c:v>
                </c:pt>
                <c:pt idx="2766">
                  <c:v>1.7480242740120067</c:v>
                </c:pt>
                <c:pt idx="2767">
                  <c:v>1.7283357424157553</c:v>
                </c:pt>
                <c:pt idx="2768">
                  <c:v>1.7132758161941657</c:v>
                </c:pt>
                <c:pt idx="2769">
                  <c:v>1.6996161396720426</c:v>
                </c:pt>
                <c:pt idx="2770">
                  <c:v>1.6859506272841567</c:v>
                </c:pt>
                <c:pt idx="2771">
                  <c:v>1.6751466997724584</c:v>
                </c:pt>
                <c:pt idx="2772">
                  <c:v>1.6696164331942684</c:v>
                </c:pt>
                <c:pt idx="2773">
                  <c:v>1.7005883513635194</c:v>
                </c:pt>
                <c:pt idx="2774">
                  <c:v>1.7864516965509052</c:v>
                </c:pt>
                <c:pt idx="2775">
                  <c:v>1.744727494896694</c:v>
                </c:pt>
                <c:pt idx="2776">
                  <c:v>1.6598422803008288</c:v>
                </c:pt>
                <c:pt idx="2777">
                  <c:v>1.5537751809810647</c:v>
                </c:pt>
                <c:pt idx="2778">
                  <c:v>1.4375567953791426</c:v>
                </c:pt>
                <c:pt idx="2779">
                  <c:v>1.3329767859614803</c:v>
                </c:pt>
                <c:pt idx="2780">
                  <c:v>1.4297164012397865</c:v>
                </c:pt>
                <c:pt idx="2781">
                  <c:v>1.528859590082043</c:v>
                </c:pt>
                <c:pt idx="2782">
                  <c:v>1.6367330024013242</c:v>
                </c:pt>
                <c:pt idx="2783">
                  <c:v>1.6589542603112892</c:v>
                </c:pt>
                <c:pt idx="2784">
                  <c:v>1.5982918698257702</c:v>
                </c:pt>
                <c:pt idx="2785">
                  <c:v>1.5028366386210033</c:v>
                </c:pt>
                <c:pt idx="2786">
                  <c:v>1.3909351071033791</c:v>
                </c:pt>
                <c:pt idx="2787">
                  <c:v>1.2853322276438846</c:v>
                </c:pt>
                <c:pt idx="2788">
                  <c:v>1.1753829425963587</c:v>
                </c:pt>
                <c:pt idx="2789">
                  <c:v>1.2293120241795368</c:v>
                </c:pt>
                <c:pt idx="2790">
                  <c:v>1.2919112563467758</c:v>
                </c:pt>
                <c:pt idx="2791">
                  <c:v>1.3198691358260239</c:v>
                </c:pt>
                <c:pt idx="2792">
                  <c:v>1.318897714627487</c:v>
                </c:pt>
                <c:pt idx="2793">
                  <c:v>1.3053035896476974</c:v>
                </c:pt>
                <c:pt idx="2794">
                  <c:v>1.29605548290054</c:v>
                </c:pt>
                <c:pt idx="2795">
                  <c:v>1.3012953167852785</c:v>
                </c:pt>
                <c:pt idx="2796">
                  <c:v>1.3170413558194434</c:v>
                </c:pt>
                <c:pt idx="2797">
                  <c:v>1.3819369439981191</c:v>
                </c:pt>
                <c:pt idx="2798">
                  <c:v>1.5539369394341991</c:v>
                </c:pt>
                <c:pt idx="2799">
                  <c:v>1.7261474007122868</c:v>
                </c:pt>
                <c:pt idx="2800">
                  <c:v>1.8445185943220233</c:v>
                </c:pt>
                <c:pt idx="2801">
                  <c:v>1.905759912461773</c:v>
                </c:pt>
                <c:pt idx="2802">
                  <c:v>1.901984750016033</c:v>
                </c:pt>
                <c:pt idx="2803">
                  <c:v>1.8514689882228408</c:v>
                </c:pt>
                <c:pt idx="2804">
                  <c:v>1.7950066904825621</c:v>
                </c:pt>
                <c:pt idx="2805">
                  <c:v>1.7620780873346391</c:v>
                </c:pt>
                <c:pt idx="2806">
                  <c:v>1.7526885282328768</c:v>
                </c:pt>
                <c:pt idx="2807">
                  <c:v>1.7352972015395354</c:v>
                </c:pt>
                <c:pt idx="2808">
                  <c:v>1.7125842345618838</c:v>
                </c:pt>
                <c:pt idx="2809">
                  <c:v>1.6952578559874949</c:v>
                </c:pt>
                <c:pt idx="2810">
                  <c:v>1.6779211044519173</c:v>
                </c:pt>
                <c:pt idx="2811">
                  <c:v>1.6577249542051082</c:v>
                </c:pt>
                <c:pt idx="2812">
                  <c:v>1.6529550777975015</c:v>
                </c:pt>
                <c:pt idx="2813">
                  <c:v>1.6631981969504657</c:v>
                </c:pt>
                <c:pt idx="2814">
                  <c:v>1.6872613462435064</c:v>
                </c:pt>
                <c:pt idx="2815">
                  <c:v>1.7134812093490728</c:v>
                </c:pt>
                <c:pt idx="2816">
                  <c:v>1.7345864956870241</c:v>
                </c:pt>
                <c:pt idx="2817">
                  <c:v>1.7477310881461998</c:v>
                </c:pt>
                <c:pt idx="2818">
                  <c:v>1.754356831216382</c:v>
                </c:pt>
                <c:pt idx="2819">
                  <c:v>1.7540593896035614</c:v>
                </c:pt>
                <c:pt idx="2820">
                  <c:v>1.7458205403315541</c:v>
                </c:pt>
                <c:pt idx="2821">
                  <c:v>1.7398359526414346</c:v>
                </c:pt>
                <c:pt idx="2822">
                  <c:v>1.7326081732965428</c:v>
                </c:pt>
                <c:pt idx="2823">
                  <c:v>1.7254215500742587</c:v>
                </c:pt>
                <c:pt idx="2824">
                  <c:v>1.7224968129882683</c:v>
                </c:pt>
                <c:pt idx="2825">
                  <c:v>1.7236471900635089</c:v>
                </c:pt>
                <c:pt idx="2826">
                  <c:v>1.7245762210195652</c:v>
                </c:pt>
                <c:pt idx="2827">
                  <c:v>1.7270439645887592</c:v>
                </c:pt>
                <c:pt idx="2828">
                  <c:v>1.7289846966021101</c:v>
                </c:pt>
                <c:pt idx="2829">
                  <c:v>1.7319198880652296</c:v>
                </c:pt>
                <c:pt idx="2830">
                  <c:v>1.734835375053092</c:v>
                </c:pt>
                <c:pt idx="2831">
                  <c:v>1.7330099134644736</c:v>
                </c:pt>
                <c:pt idx="2832">
                  <c:v>1.7326617601288525</c:v>
                </c:pt>
                <c:pt idx="2833">
                  <c:v>1.7311857076340005</c:v>
                </c:pt>
                <c:pt idx="2834">
                  <c:v>1.7298664400367458</c:v>
                </c:pt>
                <c:pt idx="2835">
                  <c:v>1.7290927614179714</c:v>
                </c:pt>
                <c:pt idx="2836">
                  <c:v>1.7232093104051114</c:v>
                </c:pt>
                <c:pt idx="2837">
                  <c:v>1.7206828984537472</c:v>
                </c:pt>
                <c:pt idx="2838">
                  <c:v>1.7185109153356977</c:v>
                </c:pt>
                <c:pt idx="2839">
                  <c:v>1.7158362751649938</c:v>
                </c:pt>
                <c:pt idx="2840">
                  <c:v>1.7135092099819085</c:v>
                </c:pt>
                <c:pt idx="2841">
                  <c:v>1.7117603770553962</c:v>
                </c:pt>
                <c:pt idx="2842">
                  <c:v>1.710972507014902</c:v>
                </c:pt>
                <c:pt idx="2843">
                  <c:v>1.7099009635110181</c:v>
                </c:pt>
                <c:pt idx="2844">
                  <c:v>1.7107940999303275</c:v>
                </c:pt>
                <c:pt idx="2845">
                  <c:v>1.7099574264989941</c:v>
                </c:pt>
                <c:pt idx="2846">
                  <c:v>1.7113853790984517</c:v>
                </c:pt>
                <c:pt idx="2847">
                  <c:v>1.7130329535275048</c:v>
                </c:pt>
                <c:pt idx="2848">
                  <c:v>1.7178091444980614</c:v>
                </c:pt>
                <c:pt idx="2849">
                  <c:v>1.7270801505184907</c:v>
                </c:pt>
                <c:pt idx="2850">
                  <c:v>1.7393261656943446</c:v>
                </c:pt>
                <c:pt idx="2851">
                  <c:v>1.7553157545008922</c:v>
                </c:pt>
                <c:pt idx="2852">
                  <c:v>1.7686874220678257</c:v>
                </c:pt>
                <c:pt idx="2853">
                  <c:v>1.7784406835712327</c:v>
                </c:pt>
                <c:pt idx="2854">
                  <c:v>1.7873817480644874</c:v>
                </c:pt>
                <c:pt idx="2855">
                  <c:v>1.7941160997511734</c:v>
                </c:pt>
                <c:pt idx="2856">
                  <c:v>1.794371847465994</c:v>
                </c:pt>
                <c:pt idx="2857">
                  <c:v>1.7928895195936352</c:v>
                </c:pt>
                <c:pt idx="2858">
                  <c:v>1.7895102040902542</c:v>
                </c:pt>
                <c:pt idx="2859">
                  <c:v>1.7834588982753059</c:v>
                </c:pt>
                <c:pt idx="2860">
                  <c:v>1.7792677202276563</c:v>
                </c:pt>
                <c:pt idx="2861">
                  <c:v>1.7723298578191353</c:v>
                </c:pt>
                <c:pt idx="2862">
                  <c:v>1.7650058890086213</c:v>
                </c:pt>
                <c:pt idx="2863">
                  <c:v>1.7605816285499443</c:v>
                </c:pt>
                <c:pt idx="2864">
                  <c:v>1.7597937089078433</c:v>
                </c:pt>
                <c:pt idx="2865">
                  <c:v>1.7587941814657166</c:v>
                </c:pt>
                <c:pt idx="2866">
                  <c:v>1.7574382076384809</c:v>
                </c:pt>
                <c:pt idx="2867">
                  <c:v>1.7575647196018662</c:v>
                </c:pt>
                <c:pt idx="2868">
                  <c:v>1.7563148532368966</c:v>
                </c:pt>
                <c:pt idx="2869">
                  <c:v>1.7530295191086953</c:v>
                </c:pt>
                <c:pt idx="2870">
                  <c:v>1.747989791828388</c:v>
                </c:pt>
                <c:pt idx="2871">
                  <c:v>1.7425418460173594</c:v>
                </c:pt>
                <c:pt idx="2872">
                  <c:v>1.7395547648802985</c:v>
                </c:pt>
                <c:pt idx="2873">
                  <c:v>1.7366974379966893</c:v>
                </c:pt>
                <c:pt idx="2874">
                  <c:v>1.7328938933607321</c:v>
                </c:pt>
                <c:pt idx="2875">
                  <c:v>1.7315529529922842</c:v>
                </c:pt>
                <c:pt idx="2876">
                  <c:v>1.7299113789842206</c:v>
                </c:pt>
                <c:pt idx="2877">
                  <c:v>1.7291107696066375</c:v>
                </c:pt>
                <c:pt idx="2878">
                  <c:v>1.728498071895691</c:v>
                </c:pt>
                <c:pt idx="2879">
                  <c:v>1.7307822756663891</c:v>
                </c:pt>
                <c:pt idx="2880">
                  <c:v>1.7314454986869352</c:v>
                </c:pt>
                <c:pt idx="2881">
                  <c:v>1.7315887651867388</c:v>
                </c:pt>
                <c:pt idx="2882">
                  <c:v>1.7315977177739501</c:v>
                </c:pt>
                <c:pt idx="2883">
                  <c:v>1.7286242862229997</c:v>
                </c:pt>
                <c:pt idx="2884">
                  <c:v>1.7251490430176279</c:v>
                </c:pt>
                <c:pt idx="2885">
                  <c:v>1.7228897445947562</c:v>
                </c:pt>
                <c:pt idx="2886">
                  <c:v>1.7207930485987557</c:v>
                </c:pt>
                <c:pt idx="2887">
                  <c:v>1.7221492749519416</c:v>
                </c:pt>
                <c:pt idx="2888">
                  <c:v>1.7201868767834401</c:v>
                </c:pt>
                <c:pt idx="2889">
                  <c:v>1.7184832353423654</c:v>
                </c:pt>
                <c:pt idx="2890">
                  <c:v>1.7206278129029502</c:v>
                </c:pt>
                <c:pt idx="2891">
                  <c:v>1.7241939195143297</c:v>
                </c:pt>
                <c:pt idx="2892">
                  <c:v>1.7296326825209174</c:v>
                </c:pt>
                <c:pt idx="2893">
                  <c:v>1.732045111997115</c:v>
                </c:pt>
                <c:pt idx="2894">
                  <c:v>1.732572445067992</c:v>
                </c:pt>
                <c:pt idx="2895">
                  <c:v>1.7332240230303575</c:v>
                </c:pt>
                <c:pt idx="2896">
                  <c:v>1.73606877629247</c:v>
                </c:pt>
                <c:pt idx="2897">
                  <c:v>1.7395020219009518</c:v>
                </c:pt>
                <c:pt idx="2898">
                  <c:v>1.7448317130666706</c:v>
                </c:pt>
                <c:pt idx="2899">
                  <c:v>1.7528334820699565</c:v>
                </c:pt>
                <c:pt idx="2900">
                  <c:v>1.7586596156078977</c:v>
                </c:pt>
                <c:pt idx="2901">
                  <c:v>1.7663384752512872</c:v>
                </c:pt>
                <c:pt idx="2902">
                  <c:v>1.7730872418527663</c:v>
                </c:pt>
                <c:pt idx="2903">
                  <c:v>1.7795163261478777</c:v>
                </c:pt>
                <c:pt idx="2904">
                  <c:v>1.7838797686155343</c:v>
                </c:pt>
                <c:pt idx="2905">
                  <c:v>1.785859525161487</c:v>
                </c:pt>
                <c:pt idx="2906">
                  <c:v>1.7847915776464669</c:v>
                </c:pt>
                <c:pt idx="2907">
                  <c:v>1.7799890865416559</c:v>
                </c:pt>
                <c:pt idx="2908">
                  <c:v>1.7766769751485874</c:v>
                </c:pt>
                <c:pt idx="2909">
                  <c:v>1.7719139567334301</c:v>
                </c:pt>
                <c:pt idx="2910">
                  <c:v>1.7690653623888368</c:v>
                </c:pt>
                <c:pt idx="2911">
                  <c:v>1.7663302109249361</c:v>
                </c:pt>
                <c:pt idx="2912">
                  <c:v>1.7598524330620673</c:v>
                </c:pt>
                <c:pt idx="2913">
                  <c:v>1.755375087243084</c:v>
                </c:pt>
                <c:pt idx="2914">
                  <c:v>1.7520057422309383</c:v>
                </c:pt>
                <c:pt idx="2915">
                  <c:v>1.7515271525178937</c:v>
                </c:pt>
                <c:pt idx="2916">
                  <c:v>1.751244879271405</c:v>
                </c:pt>
                <c:pt idx="2917">
                  <c:v>1.7506797817840769</c:v>
                </c:pt>
                <c:pt idx="2918">
                  <c:v>1.7456385570279174</c:v>
                </c:pt>
                <c:pt idx="2919">
                  <c:v>1.7433093821038577</c:v>
                </c:pt>
                <c:pt idx="2920">
                  <c:v>1.7387805584843692</c:v>
                </c:pt>
                <c:pt idx="2921">
                  <c:v>1.7382430816023273</c:v>
                </c:pt>
                <c:pt idx="2922">
                  <c:v>1.7372633401624715</c:v>
                </c:pt>
                <c:pt idx="2923">
                  <c:v>1.7376961111497959</c:v>
                </c:pt>
                <c:pt idx="2924">
                  <c:v>1.7370423723839448</c:v>
                </c:pt>
                <c:pt idx="2925">
                  <c:v>1.7335984609613391</c:v>
                </c:pt>
                <c:pt idx="2926">
                  <c:v>1.729749577006229</c:v>
                </c:pt>
                <c:pt idx="2927">
                  <c:v>1.7264102222679794</c:v>
                </c:pt>
                <c:pt idx="2928">
                  <c:v>1.7261655314439948</c:v>
                </c:pt>
                <c:pt idx="2929">
                  <c:v>1.7251399565035854</c:v>
                </c:pt>
                <c:pt idx="2930">
                  <c:v>1.7234556720351857</c:v>
                </c:pt>
                <c:pt idx="2931">
                  <c:v>1.7236471900635089</c:v>
                </c:pt>
                <c:pt idx="2932">
                  <c:v>1.7256485087434201</c:v>
                </c:pt>
                <c:pt idx="2933">
                  <c:v>1.7240755198603601</c:v>
                </c:pt>
                <c:pt idx="2934">
                  <c:v>1.7233188217167688</c:v>
                </c:pt>
                <c:pt idx="2935">
                  <c:v>1.7268720402361861</c:v>
                </c:pt>
                <c:pt idx="2936">
                  <c:v>1.7276135430609976</c:v>
                </c:pt>
                <c:pt idx="2937">
                  <c:v>1.7310960884669668</c:v>
                </c:pt>
                <c:pt idx="2938">
                  <c:v>1.7339636725745387</c:v>
                </c:pt>
                <c:pt idx="2939">
                  <c:v>1.7399062211444443</c:v>
                </c:pt>
                <c:pt idx="2940">
                  <c:v>1.7461496497363223</c:v>
                </c:pt>
                <c:pt idx="2941">
                  <c:v>1.7550698610362616</c:v>
                </c:pt>
                <c:pt idx="2942">
                  <c:v>1.7650390463213497</c:v>
                </c:pt>
                <c:pt idx="2943">
                  <c:v>1.7744520802868418</c:v>
                </c:pt>
                <c:pt idx="2944">
                  <c:v>1.7811567605233689</c:v>
                </c:pt>
                <c:pt idx="2945">
                  <c:v>1.7870194224514453</c:v>
                </c:pt>
                <c:pt idx="2946">
                  <c:v>1.7901130701784012</c:v>
                </c:pt>
                <c:pt idx="2947">
                  <c:v>1.7922593574001837</c:v>
                </c:pt>
                <c:pt idx="2948">
                  <c:v>1.7893691535914817</c:v>
                </c:pt>
                <c:pt idx="2949">
                  <c:v>1.7869169712734581</c:v>
                </c:pt>
                <c:pt idx="2950">
                  <c:v>1.7809250750113907</c:v>
                </c:pt>
                <c:pt idx="2951">
                  <c:v>1.7773945975260554</c:v>
                </c:pt>
                <c:pt idx="2952">
                  <c:v>1.7671641147119546</c:v>
                </c:pt>
                <c:pt idx="2953">
                  <c:v>1.7622199413739692</c:v>
                </c:pt>
                <c:pt idx="2954">
                  <c:v>1.7595083642971161</c:v>
                </c:pt>
                <c:pt idx="2955">
                  <c:v>1.760036943012159</c:v>
                </c:pt>
                <c:pt idx="2956">
                  <c:v>1.7559256473785201</c:v>
                </c:pt>
                <c:pt idx="2957">
                  <c:v>1.7509881079260112</c:v>
                </c:pt>
                <c:pt idx="2958">
                  <c:v>1.7493411665779075</c:v>
                </c:pt>
                <c:pt idx="2959">
                  <c:v>1.7513560997253936</c:v>
                </c:pt>
                <c:pt idx="2960">
                  <c:v>1.7487821902064977</c:v>
                </c:pt>
                <c:pt idx="2961">
                  <c:v>1.7449879934440844</c:v>
                </c:pt>
                <c:pt idx="2962">
                  <c:v>1.7424981952597918</c:v>
                </c:pt>
                <c:pt idx="2963">
                  <c:v>1.7422711405698261</c:v>
                </c:pt>
                <c:pt idx="2964">
                  <c:v>1.7414054980007314</c:v>
                </c:pt>
                <c:pt idx="2965">
                  <c:v>1.7360953578845726</c:v>
                </c:pt>
                <c:pt idx="2966">
                  <c:v>1.732572445067992</c:v>
                </c:pt>
                <c:pt idx="2967">
                  <c:v>1.7313380177883742</c:v>
                </c:pt>
                <c:pt idx="2968">
                  <c:v>1.7315350457875851</c:v>
                </c:pt>
                <c:pt idx="2969">
                  <c:v>1.7319198880652296</c:v>
                </c:pt>
                <c:pt idx="2970">
                  <c:v>1.7276858170638107</c:v>
                </c:pt>
                <c:pt idx="2971">
                  <c:v>1.7258299903205803</c:v>
                </c:pt>
                <c:pt idx="2972">
                  <c:v>1.7268358369615815</c:v>
                </c:pt>
                <c:pt idx="2973">
                  <c:v>1.7254669512976193</c:v>
                </c:pt>
                <c:pt idx="2974">
                  <c:v>1.7273243267134051</c:v>
                </c:pt>
                <c:pt idx="2975">
                  <c:v>1.7286423138472486</c:v>
                </c:pt>
                <c:pt idx="2976">
                  <c:v>1.726582329501638</c:v>
                </c:pt>
                <c:pt idx="2977">
                  <c:v>1.7240937372928551</c:v>
                </c:pt>
                <c:pt idx="2978">
                  <c:v>1.7232549434742503</c:v>
                </c:pt>
                <c:pt idx="2979">
                  <c:v>1.7227344420301303</c:v>
                </c:pt>
                <c:pt idx="2980">
                  <c:v>1.7224236701941495</c:v>
                </c:pt>
                <c:pt idx="2981">
                  <c:v>1.7240117528281147</c:v>
                </c:pt>
                <c:pt idx="2982">
                  <c:v>1.7262380468026375</c:v>
                </c:pt>
                <c:pt idx="2983">
                  <c:v>1.7304951625367497</c:v>
                </c:pt>
                <c:pt idx="2984">
                  <c:v>1.7332240230303575</c:v>
                </c:pt>
                <c:pt idx="2985">
                  <c:v>1.7386044098379052</c:v>
                </c:pt>
                <c:pt idx="2986">
                  <c:v>1.7439711642995743</c:v>
                </c:pt>
                <c:pt idx="2987">
                  <c:v>1.7507140510559247</c:v>
                </c:pt>
                <c:pt idx="2988">
                  <c:v>1.7552055436123062</c:v>
                </c:pt>
                <c:pt idx="2989">
                  <c:v>1.7632532422385709</c:v>
                </c:pt>
                <c:pt idx="2990">
                  <c:v>1.7729733114691677</c:v>
                </c:pt>
                <c:pt idx="2991">
                  <c:v>1.7800611573161051</c:v>
                </c:pt>
                <c:pt idx="2992">
                  <c:v>1.7848074182709794</c:v>
                </c:pt>
                <c:pt idx="2993">
                  <c:v>1.7847757364441561</c:v>
                </c:pt>
                <c:pt idx="2994">
                  <c:v>1.7871376053250745</c:v>
                </c:pt>
                <c:pt idx="2995">
                  <c:v>1.7889927948120137</c:v>
                </c:pt>
                <c:pt idx="2996">
                  <c:v>1.7824168805564562</c:v>
                </c:pt>
                <c:pt idx="2997">
                  <c:v>1.7743303939486641</c:v>
                </c:pt>
                <c:pt idx="2998">
                  <c:v>1.7660987459146358</c:v>
                </c:pt>
                <c:pt idx="2999">
                  <c:v>1.7637274037656983</c:v>
                </c:pt>
                <c:pt idx="3000">
                  <c:v>1.7577923483065714</c:v>
                </c:pt>
                <c:pt idx="3001">
                  <c:v>1.7527311667368533</c:v>
                </c:pt>
                <c:pt idx="3002">
                  <c:v>1.7529869098879691</c:v>
                </c:pt>
                <c:pt idx="3003">
                  <c:v>1.8412203849510549</c:v>
                </c:pt>
                <c:pt idx="3004">
                  <c:v>1.8779661253552418</c:v>
                </c:pt>
                <c:pt idx="3005">
                  <c:v>1.8253611959526335</c:v>
                </c:pt>
                <c:pt idx="3006">
                  <c:v>1.7386308366899506</c:v>
                </c:pt>
                <c:pt idx="3007">
                  <c:v>1.6288088288465066</c:v>
                </c:pt>
                <c:pt idx="3008">
                  <c:v>1.512817758564873</c:v>
                </c:pt>
                <c:pt idx="3009">
                  <c:v>1.4440795103165522</c:v>
                </c:pt>
                <c:pt idx="3010">
                  <c:v>1.5840295262088864</c:v>
                </c:pt>
                <c:pt idx="3011">
                  <c:v>1.6985161708339247</c:v>
                </c:pt>
                <c:pt idx="3012">
                  <c:v>1.688983090121954</c:v>
                </c:pt>
                <c:pt idx="3013">
                  <c:v>1.616930400790302</c:v>
                </c:pt>
                <c:pt idx="3014">
                  <c:v>1.5702834271870509</c:v>
                </c:pt>
                <c:pt idx="3015">
                  <c:v>1.5706207634609792</c:v>
                </c:pt>
                <c:pt idx="3016">
                  <c:v>1.5722906061514177</c:v>
                </c:pt>
                <c:pt idx="3017">
                  <c:v>1.5636392695090362</c:v>
                </c:pt>
                <c:pt idx="3018">
                  <c:v>1.5548389851831987</c:v>
                </c:pt>
                <c:pt idx="3019">
                  <c:v>1.5472001874219026</c:v>
                </c:pt>
                <c:pt idx="3020">
                  <c:v>1.5368529223012537</c:v>
                </c:pt>
                <c:pt idx="3021">
                  <c:v>1.52270499273475</c:v>
                </c:pt>
                <c:pt idx="3022">
                  <c:v>1.5266551174950629</c:v>
                </c:pt>
                <c:pt idx="3023">
                  <c:v>1.5827701897064956</c:v>
                </c:pt>
                <c:pt idx="3024">
                  <c:v>1.6751161131410157</c:v>
                </c:pt>
                <c:pt idx="3025">
                  <c:v>1.760933216237611</c:v>
                </c:pt>
                <c:pt idx="3026">
                  <c:v>1.8169259066240533</c:v>
                </c:pt>
                <c:pt idx="3027">
                  <c:v>1.8411160415840604</c:v>
                </c:pt>
                <c:pt idx="3028">
                  <c:v>1.8375042644816082</c:v>
                </c:pt>
                <c:pt idx="3029">
                  <c:v>1.8151126581898125</c:v>
                </c:pt>
                <c:pt idx="3030">
                  <c:v>1.7874762180968149</c:v>
                </c:pt>
                <c:pt idx="3031">
                  <c:v>1.7544502708087533</c:v>
                </c:pt>
                <c:pt idx="3032">
                  <c:v>1.7276135430609976</c:v>
                </c:pt>
                <c:pt idx="3033">
                  <c:v>1.7058162146645901</c:v>
                </c:pt>
                <c:pt idx="3034">
                  <c:v>1.6865071730704424</c:v>
                </c:pt>
                <c:pt idx="3035">
                  <c:v>1.6730516416734689</c:v>
                </c:pt>
                <c:pt idx="3036">
                  <c:v>1.658763733847735</c:v>
                </c:pt>
                <c:pt idx="3037">
                  <c:v>1.6610550848533787</c:v>
                </c:pt>
                <c:pt idx="3038">
                  <c:v>1.6717691893120254</c:v>
                </c:pt>
                <c:pt idx="3039">
                  <c:v>1.6898709761104476</c:v>
                </c:pt>
                <c:pt idx="3040">
                  <c:v>1.7091568487257049</c:v>
                </c:pt>
                <c:pt idx="3041">
                  <c:v>1.7275412570285564</c:v>
                </c:pt>
                <c:pt idx="3042">
                  <c:v>1.7366974379966893</c:v>
                </c:pt>
                <c:pt idx="3043">
                  <c:v>1.7419653024495898</c:v>
                </c:pt>
                <c:pt idx="3044">
                  <c:v>1.7459331584594429</c:v>
                </c:pt>
                <c:pt idx="3045">
                  <c:v>1.75031979107409</c:v>
                </c:pt>
                <c:pt idx="3046">
                  <c:v>1.7540508882777075</c:v>
                </c:pt>
                <c:pt idx="3047">
                  <c:v>1.7564416928142845</c:v>
                </c:pt>
                <c:pt idx="3048">
                  <c:v>1.7572103931920344</c:v>
                </c:pt>
                <c:pt idx="3049">
                  <c:v>1.7577417744595414</c:v>
                </c:pt>
                <c:pt idx="3050">
                  <c:v>1.7612259887068129</c:v>
                </c:pt>
                <c:pt idx="3051">
                  <c:v>1.7636525705645303</c:v>
                </c:pt>
                <c:pt idx="3052">
                  <c:v>1.7662640906519955</c:v>
                </c:pt>
                <c:pt idx="3053">
                  <c:v>1.7689175118649445</c:v>
                </c:pt>
                <c:pt idx="3054">
                  <c:v>1.7714323188341905</c:v>
                </c:pt>
                <c:pt idx="3055">
                  <c:v>1.7778374799381869</c:v>
                </c:pt>
                <c:pt idx="3056">
                  <c:v>1.7842526523470201</c:v>
                </c:pt>
                <c:pt idx="3057">
                  <c:v>1.7847994980309454</c:v>
                </c:pt>
                <c:pt idx="3058">
                  <c:v>1.783768634951125</c:v>
                </c:pt>
                <c:pt idx="3059">
                  <c:v>1.7842129990794686</c:v>
                </c:pt>
                <c:pt idx="3060">
                  <c:v>1.7787861428267759</c:v>
                </c:pt>
                <c:pt idx="3061">
                  <c:v>1.7689339421867816</c:v>
                </c:pt>
                <c:pt idx="3062">
                  <c:v>1.8542790451900255</c:v>
                </c:pt>
                <c:pt idx="3063">
                  <c:v>1.9975271456207395</c:v>
                </c:pt>
                <c:pt idx="3064">
                  <c:v>2.0026507413684977</c:v>
                </c:pt>
                <c:pt idx="3065">
                  <c:v>1.936636596481871</c:v>
                </c:pt>
                <c:pt idx="3066">
                  <c:v>1.8390308829014457</c:v>
                </c:pt>
                <c:pt idx="3067">
                  <c:v>1.7261745965260138</c:v>
                </c:pt>
                <c:pt idx="3068">
                  <c:v>1.6070258784347859</c:v>
                </c:pt>
                <c:pt idx="3069">
                  <c:v>1.6666843450395443</c:v>
                </c:pt>
                <c:pt idx="3070">
                  <c:v>1.747506753565587</c:v>
                </c:pt>
                <c:pt idx="3071">
                  <c:v>1.7384722514511561</c:v>
                </c:pt>
                <c:pt idx="3072">
                  <c:v>1.6677952723731881</c:v>
                </c:pt>
                <c:pt idx="3073">
                  <c:v>1.6150377416716049</c:v>
                </c:pt>
                <c:pt idx="3074">
                  <c:v>1.5866748048195123</c:v>
                </c:pt>
                <c:pt idx="3075">
                  <c:v>1.5711910439894952</c:v>
                </c:pt>
                <c:pt idx="3076">
                  <c:v>1.5589884123409172</c:v>
                </c:pt>
                <c:pt idx="3077">
                  <c:v>1.5496026271922367</c:v>
                </c:pt>
                <c:pt idx="3078">
                  <c:v>1.5409825806668958</c:v>
                </c:pt>
                <c:pt idx="3079">
                  <c:v>1.5365303864662261</c:v>
                </c:pt>
                <c:pt idx="3080">
                  <c:v>1.6144401934253101</c:v>
                </c:pt>
                <c:pt idx="3081">
                  <c:v>1.7678564409071897</c:v>
                </c:pt>
                <c:pt idx="3082">
                  <c:v>1.8824802651089374</c:v>
                </c:pt>
                <c:pt idx="3083">
                  <c:v>1.9165416759478404</c:v>
                </c:pt>
                <c:pt idx="3084">
                  <c:v>1.8762820046579336</c:v>
                </c:pt>
                <c:pt idx="3085">
                  <c:v>1.7889221912165667</c:v>
                </c:pt>
                <c:pt idx="3086">
                  <c:v>1.7417816961431667</c:v>
                </c:pt>
                <c:pt idx="3087">
                  <c:v>1.7910587435918255</c:v>
                </c:pt>
                <c:pt idx="3088">
                  <c:v>1.8112770336586277</c:v>
                </c:pt>
                <c:pt idx="3089">
                  <c:v>1.8055763679355012</c:v>
                </c:pt>
                <c:pt idx="3090">
                  <c:v>1.7400203832186185</c:v>
                </c:pt>
                <c:pt idx="3091">
                  <c:v>1.7112728165417654</c:v>
                </c:pt>
                <c:pt idx="3092">
                  <c:v>1.7043221408222353</c:v>
                </c:pt>
                <c:pt idx="3093">
                  <c:v>1.6949852230728337</c:v>
                </c:pt>
                <c:pt idx="3094">
                  <c:v>1.6741975110741834</c:v>
                </c:pt>
                <c:pt idx="3095">
                  <c:v>1.653609095508306</c:v>
                </c:pt>
                <c:pt idx="3096">
                  <c:v>1.6389105899375249</c:v>
                </c:pt>
                <c:pt idx="3097">
                  <c:v>1.6330305737986091</c:v>
                </c:pt>
                <c:pt idx="3098">
                  <c:v>1.6444823559177297</c:v>
                </c:pt>
                <c:pt idx="3099">
                  <c:v>1.6720362515121936</c:v>
                </c:pt>
                <c:pt idx="3100">
                  <c:v>1.7055976586832193</c:v>
                </c:pt>
                <c:pt idx="3101">
                  <c:v>1.7337321105952308</c:v>
                </c:pt>
                <c:pt idx="3102">
                  <c:v>1.7540083791520529</c:v>
                </c:pt>
                <c:pt idx="3103">
                  <c:v>1.7641179900136585</c:v>
                </c:pt>
                <c:pt idx="3104">
                  <c:v>1.7602297560001205</c:v>
                </c:pt>
                <c:pt idx="3105">
                  <c:v>1.7505683879715799</c:v>
                </c:pt>
                <c:pt idx="3106">
                  <c:v>1.7399150039079641</c:v>
                </c:pt>
                <c:pt idx="3107">
                  <c:v>1.7286873796342019</c:v>
                </c:pt>
                <c:pt idx="3108">
                  <c:v>1.714702225018409</c:v>
                </c:pt>
                <c:pt idx="3109">
                  <c:v>1.7008478812897134</c:v>
                </c:pt>
                <c:pt idx="3110">
                  <c:v>1.6914646108167479</c:v>
                </c:pt>
                <c:pt idx="3111">
                  <c:v>1.6874794153265076</c:v>
                </c:pt>
                <c:pt idx="3112">
                  <c:v>1.6886966064044244</c:v>
                </c:pt>
                <c:pt idx="3113">
                  <c:v>1.6924748151235036</c:v>
                </c:pt>
                <c:pt idx="3114">
                  <c:v>1.7019323823992234</c:v>
                </c:pt>
                <c:pt idx="3115">
                  <c:v>1.7141434072506754</c:v>
                </c:pt>
                <c:pt idx="3116">
                  <c:v>1.7271434686414526</c:v>
                </c:pt>
                <c:pt idx="3117">
                  <c:v>1.7380667147774693</c:v>
                </c:pt>
                <c:pt idx="3118">
                  <c:v>1.7475844209578146</c:v>
                </c:pt>
                <c:pt idx="3119">
                  <c:v>1.7568980088079866</c:v>
                </c:pt>
                <c:pt idx="3120">
                  <c:v>1.7639767546836713</c:v>
                </c:pt>
                <c:pt idx="3121">
                  <c:v>1.7715956457693822</c:v>
                </c:pt>
                <c:pt idx="3122">
                  <c:v>1.7787379557032075</c:v>
                </c:pt>
                <c:pt idx="3123">
                  <c:v>1.7848786939321646</c:v>
                </c:pt>
                <c:pt idx="3124">
                  <c:v>1.7900269976714587</c:v>
                </c:pt>
                <c:pt idx="3125">
                  <c:v>1.7893848281315601</c:v>
                </c:pt>
                <c:pt idx="3126">
                  <c:v>1.7866725670419576</c:v>
                </c:pt>
                <c:pt idx="3127">
                  <c:v>1.7835701112178142</c:v>
                </c:pt>
                <c:pt idx="3128">
                  <c:v>1.7839670679771684</c:v>
                </c:pt>
                <c:pt idx="3129">
                  <c:v>1.7800451426220052</c:v>
                </c:pt>
                <c:pt idx="3130">
                  <c:v>1.7767092533018123</c:v>
                </c:pt>
                <c:pt idx="3131">
                  <c:v>1.7748898690080923</c:v>
                </c:pt>
                <c:pt idx="3132">
                  <c:v>1.7677905526088094</c:v>
                </c:pt>
                <c:pt idx="3133">
                  <c:v>1.7647985984305352</c:v>
                </c:pt>
                <c:pt idx="3134">
                  <c:v>1.766280621664003</c:v>
                </c:pt>
                <c:pt idx="3135">
                  <c:v>1.7594915734801064</c:v>
                </c:pt>
                <c:pt idx="3136">
                  <c:v>1.808354475771915</c:v>
                </c:pt>
                <c:pt idx="3137">
                  <c:v>1.8074504609413533</c:v>
                </c:pt>
                <c:pt idx="3138">
                  <c:v>1.7984348254925577</c:v>
                </c:pt>
                <c:pt idx="3139">
                  <c:v>1.7941916772523143</c:v>
                </c:pt>
                <c:pt idx="3140">
                  <c:v>1.7914186913318484</c:v>
                </c:pt>
                <c:pt idx="3141">
                  <c:v>1.7872124378475909</c:v>
                </c:pt>
                <c:pt idx="3142">
                  <c:v>1.7869110598911202</c:v>
                </c:pt>
                <c:pt idx="3143">
                  <c:v>1.7898097843813989</c:v>
                </c:pt>
                <c:pt idx="3144">
                  <c:v>1.7879649690159478</c:v>
                </c:pt>
                <c:pt idx="3145">
                  <c:v>1.7341061109103197</c:v>
                </c:pt>
                <c:pt idx="3146">
                  <c:v>1.7349242259877302</c:v>
                </c:pt>
                <c:pt idx="3147">
                  <c:v>1.7346487289008445</c:v>
                </c:pt>
                <c:pt idx="3148">
                  <c:v>1.7296506683359203</c:v>
                </c:pt>
                <c:pt idx="3149">
                  <c:v>1.7266457202409118</c:v>
                </c:pt>
                <c:pt idx="3150">
                  <c:v>1.7790731469890884</c:v>
                </c:pt>
                <c:pt idx="3151">
                  <c:v>1.7784858900876217</c:v>
                </c:pt>
                <c:pt idx="3152">
                  <c:v>1.7741975140908264</c:v>
                </c:pt>
                <c:pt idx="3153">
                  <c:v>1.7714037303044066</c:v>
                </c:pt>
                <c:pt idx="3154">
                  <c:v>1.7697187924777074</c:v>
                </c:pt>
                <c:pt idx="3155">
                  <c:v>1.7197638924991554</c:v>
                </c:pt>
                <c:pt idx="3156">
                  <c:v>1.7202328285226354</c:v>
                </c:pt>
                <c:pt idx="3157">
                  <c:v>1.7192391876340223</c:v>
                </c:pt>
                <c:pt idx="3158">
                  <c:v>1.7199386533405459</c:v>
                </c:pt>
                <c:pt idx="3159">
                  <c:v>1.71914706874898</c:v>
                </c:pt>
                <c:pt idx="3160">
                  <c:v>1.7198282862543348</c:v>
                </c:pt>
                <c:pt idx="3161">
                  <c:v>1.7200765727681406</c:v>
                </c:pt>
                <c:pt idx="3162">
                  <c:v>1.721215032201884</c:v>
                </c:pt>
                <c:pt idx="3163">
                  <c:v>1.7175318172332716</c:v>
                </c:pt>
                <c:pt idx="3164">
                  <c:v>1.7127712571438078</c:v>
                </c:pt>
                <c:pt idx="3165">
                  <c:v>1.7142924956427688</c:v>
                </c:pt>
                <c:pt idx="3166">
                  <c:v>1.7136865054122397</c:v>
                </c:pt>
                <c:pt idx="3167">
                  <c:v>1.7160219028314818</c:v>
                </c:pt>
                <c:pt idx="3168">
                  <c:v>1.7175503112281603</c:v>
                </c:pt>
                <c:pt idx="3169">
                  <c:v>1.7202512078570253</c:v>
                </c:pt>
                <c:pt idx="3170">
                  <c:v>1.7248490876293856</c:v>
                </c:pt>
                <c:pt idx="3171">
                  <c:v>1.7303425564480486</c:v>
                </c:pt>
                <c:pt idx="3172">
                  <c:v>1.7396953815180505</c:v>
                </c:pt>
                <c:pt idx="3173">
                  <c:v>1.7571175456274044</c:v>
                </c:pt>
                <c:pt idx="3174">
                  <c:v>1.7789547556672445</c:v>
                </c:pt>
                <c:pt idx="3175">
                  <c:v>1.8013274711894751</c:v>
                </c:pt>
                <c:pt idx="3176">
                  <c:v>1.8165211621377142</c:v>
                </c:pt>
                <c:pt idx="3177">
                  <c:v>1.7707865762823845</c:v>
                </c:pt>
                <c:pt idx="3178">
                  <c:v>1.7594663860373327</c:v>
                </c:pt>
                <c:pt idx="3179">
                  <c:v>1.8799492231852575</c:v>
                </c:pt>
                <c:pt idx="3180">
                  <c:v>1.9930000023612189</c:v>
                </c:pt>
                <c:pt idx="3181">
                  <c:v>2.0256517063591861</c:v>
                </c:pt>
                <c:pt idx="3182">
                  <c:v>1.9694935689446045</c:v>
                </c:pt>
                <c:pt idx="3183">
                  <c:v>1.8979201869532638</c:v>
                </c:pt>
                <c:pt idx="3184">
                  <c:v>1.7910899703885459</c:v>
                </c:pt>
                <c:pt idx="3185">
                  <c:v>1.6704107959100996</c:v>
                </c:pt>
                <c:pt idx="3186">
                  <c:v>1.6240527956815014</c:v>
                </c:pt>
                <c:pt idx="3187">
                  <c:v>1.7577839197410388</c:v>
                </c:pt>
                <c:pt idx="3188">
                  <c:v>1.7918621189995869</c:v>
                </c:pt>
                <c:pt idx="3189">
                  <c:v>1.7400994009248565</c:v>
                </c:pt>
                <c:pt idx="3190">
                  <c:v>1.6533090129384789</c:v>
                </c:pt>
                <c:pt idx="3191">
                  <c:v>1.5997981932780769</c:v>
                </c:pt>
                <c:pt idx="3192">
                  <c:v>1.6006583385643391</c:v>
                </c:pt>
                <c:pt idx="3193">
                  <c:v>1.5918804623259377</c:v>
                </c:pt>
                <c:pt idx="3194">
                  <c:v>1.5795295489453931</c:v>
                </c:pt>
                <c:pt idx="3195">
                  <c:v>1.5652573434202137</c:v>
                </c:pt>
                <c:pt idx="3196">
                  <c:v>1.5533030410700956</c:v>
                </c:pt>
                <c:pt idx="3197">
                  <c:v>1.5848335893534518</c:v>
                </c:pt>
                <c:pt idx="3198">
                  <c:v>1.7364407706097835</c:v>
                </c:pt>
                <c:pt idx="3199">
                  <c:v>1.8805150709839551</c:v>
                </c:pt>
                <c:pt idx="3200">
                  <c:v>1.9257760538367463</c:v>
                </c:pt>
                <c:pt idx="3201">
                  <c:v>1.8810801824915848</c:v>
                </c:pt>
                <c:pt idx="3202">
                  <c:v>1.7955556230086256</c:v>
                </c:pt>
                <c:pt idx="3203">
                  <c:v>1.7240664108575408</c:v>
                </c:pt>
                <c:pt idx="3204">
                  <c:v>1.8143068002145835</c:v>
                </c:pt>
                <c:pt idx="3205">
                  <c:v>1.834173353170528</c:v>
                </c:pt>
                <c:pt idx="3206">
                  <c:v>1.7844587909953848</c:v>
                </c:pt>
                <c:pt idx="3207">
                  <c:v>1.6973843510532889</c:v>
                </c:pt>
                <c:pt idx="3208">
                  <c:v>1.6971712003830455</c:v>
                </c:pt>
                <c:pt idx="3209">
                  <c:v>1.7226522005364624</c:v>
                </c:pt>
                <c:pt idx="3210">
                  <c:v>1.7365027386964245</c:v>
                </c:pt>
                <c:pt idx="3211">
                  <c:v>1.7136865054122397</c:v>
                </c:pt>
                <c:pt idx="3212">
                  <c:v>1.6935413133226571</c:v>
                </c:pt>
                <c:pt idx="3213">
                  <c:v>1.6684998082714169</c:v>
                </c:pt>
                <c:pt idx="3214">
                  <c:v>1.6471111793291655</c:v>
                </c:pt>
                <c:pt idx="3215">
                  <c:v>1.6313422864839329</c:v>
                </c:pt>
                <c:pt idx="3216">
                  <c:v>1.6206102450784703</c:v>
                </c:pt>
                <c:pt idx="3217">
                  <c:v>1.6228469795938614</c:v>
                </c:pt>
                <c:pt idx="3218">
                  <c:v>1.6457823944536618</c:v>
                </c:pt>
                <c:pt idx="3219">
                  <c:v>1.6887558944045944</c:v>
                </c:pt>
                <c:pt idx="3220">
                  <c:v>1.7339725763393008</c:v>
                </c:pt>
                <c:pt idx="3221">
                  <c:v>1.7717997181001004</c:v>
                </c:pt>
                <c:pt idx="3222">
                  <c:v>1.7925940018042343</c:v>
                </c:pt>
                <c:pt idx="3223">
                  <c:v>1.7875706675839906</c:v>
                </c:pt>
                <c:pt idx="3224">
                  <c:v>1.7768786742586058</c:v>
                </c:pt>
                <c:pt idx="3225">
                  <c:v>1.7635278199010169</c:v>
                </c:pt>
                <c:pt idx="3226">
                  <c:v>1.7449879934440844</c:v>
                </c:pt>
                <c:pt idx="3227">
                  <c:v>1.7290567428003347</c:v>
                </c:pt>
                <c:pt idx="3228">
                  <c:v>1.7148139023383326</c:v>
                </c:pt>
                <c:pt idx="3229">
                  <c:v>1.6971421262754596</c:v>
                </c:pt>
                <c:pt idx="3230">
                  <c:v>1.6838871825863395</c:v>
                </c:pt>
                <c:pt idx="3231">
                  <c:v>1.6746672615471723</c:v>
                </c:pt>
                <c:pt idx="3232">
                  <c:v>1.668530864428887</c:v>
                </c:pt>
                <c:pt idx="3233">
                  <c:v>1.6695234906946061</c:v>
                </c:pt>
                <c:pt idx="3234">
                  <c:v>1.6718513797895425</c:v>
                </c:pt>
                <c:pt idx="3235">
                  <c:v>1.6760226017940802</c:v>
                </c:pt>
                <c:pt idx="3236">
                  <c:v>1.6850148190800833</c:v>
                </c:pt>
                <c:pt idx="3237">
                  <c:v>1.6938441515911786</c:v>
                </c:pt>
                <c:pt idx="3238">
                  <c:v>1.7029854965322855</c:v>
                </c:pt>
                <c:pt idx="3239">
                  <c:v>1.7096373724619516</c:v>
                </c:pt>
                <c:pt idx="3240">
                  <c:v>1.7214441992600762</c:v>
                </c:pt>
                <c:pt idx="3241">
                  <c:v>1.7388950168038815</c:v>
                </c:pt>
                <c:pt idx="3242">
                  <c:v>1.7598943740254993</c:v>
                </c:pt>
                <c:pt idx="3243">
                  <c:v>1.7789547556672445</c:v>
                </c:pt>
                <c:pt idx="3244">
                  <c:v>1.7999146334524478</c:v>
                </c:pt>
                <c:pt idx="3245">
                  <c:v>1.8144695709383387</c:v>
                </c:pt>
                <c:pt idx="3246">
                  <c:v>1.8240607174186532</c:v>
                </c:pt>
                <c:pt idx="3247">
                  <c:v>1.7732336798713928</c:v>
                </c:pt>
                <c:pt idx="3248">
                  <c:v>1.6834573117398985</c:v>
                </c:pt>
                <c:pt idx="3249">
                  <c:v>1.573400278317429</c:v>
                </c:pt>
                <c:pt idx="3250">
                  <c:v>1.4577305482459983</c:v>
                </c:pt>
                <c:pt idx="3251">
                  <c:v>1.3873898263387294</c:v>
                </c:pt>
                <c:pt idx="3252">
                  <c:v>1.5592547608095417</c:v>
                </c:pt>
                <c:pt idx="3253">
                  <c:v>1.6325022828075659</c:v>
                </c:pt>
                <c:pt idx="3254">
                  <c:v>1.6456187382426952</c:v>
                </c:pt>
                <c:pt idx="3255">
                  <c:v>1.6020599913279625</c:v>
                </c:pt>
                <c:pt idx="3256">
                  <c:v>1.5620151445024328</c:v>
                </c:pt>
                <c:pt idx="3257">
                  <c:v>1.5756752542440777</c:v>
                </c:pt>
                <c:pt idx="3258">
                  <c:v>1.5784736601467018</c:v>
                </c:pt>
                <c:pt idx="3259">
                  <c:v>1.5810389487721672</c:v>
                </c:pt>
                <c:pt idx="3260">
                  <c:v>1.5803419789391799</c:v>
                </c:pt>
                <c:pt idx="3261">
                  <c:v>1.5751750109767477</c:v>
                </c:pt>
                <c:pt idx="3262">
                  <c:v>1.571760576653489</c:v>
                </c:pt>
                <c:pt idx="3263">
                  <c:v>1.5980240723341896</c:v>
                </c:pt>
                <c:pt idx="3264">
                  <c:v>1.65935620856718</c:v>
                </c:pt>
                <c:pt idx="3265">
                  <c:v>1.7286693538805822</c:v>
                </c:pt>
                <c:pt idx="3266">
                  <c:v>1.7857093801359973</c:v>
                </c:pt>
                <c:pt idx="3267">
                  <c:v>1.8178810786042552</c:v>
                </c:pt>
                <c:pt idx="3268">
                  <c:v>1.8218191082910622</c:v>
                </c:pt>
                <c:pt idx="3269">
                  <c:v>1.8111801486544978</c:v>
                </c:pt>
                <c:pt idx="3270">
                  <c:v>1.9605236274865276</c:v>
                </c:pt>
                <c:pt idx="3271">
                  <c:v>2.0247865866933443</c:v>
                </c:pt>
                <c:pt idx="3272">
                  <c:v>1.9855561991225046</c:v>
                </c:pt>
                <c:pt idx="3273">
                  <c:v>1.9027158500782269</c:v>
                </c:pt>
                <c:pt idx="3274">
                  <c:v>1.7969903905456863</c:v>
                </c:pt>
                <c:pt idx="3275">
                  <c:v>1.6795389293561185</c:v>
                </c:pt>
                <c:pt idx="3276">
                  <c:v>1.6026988991233964</c:v>
                </c:pt>
                <c:pt idx="3277">
                  <c:v>1.7287774971814012</c:v>
                </c:pt>
                <c:pt idx="3278">
                  <c:v>1.7669826086568454</c:v>
                </c:pt>
                <c:pt idx="3279">
                  <c:v>1.7269353887057202</c:v>
                </c:pt>
                <c:pt idx="3280">
                  <c:v>1.6514718521990424</c:v>
                </c:pt>
                <c:pt idx="3281">
                  <c:v>1.6214647920373584</c:v>
                </c:pt>
                <c:pt idx="3282">
                  <c:v>1.6044780580132738</c:v>
                </c:pt>
                <c:pt idx="3283">
                  <c:v>1.5888192885752943</c:v>
                </c:pt>
                <c:pt idx="3284">
                  <c:v>1.514075276125588</c:v>
                </c:pt>
                <c:pt idx="3285">
                  <c:v>1.4124232112468311</c:v>
                </c:pt>
                <c:pt idx="3286">
                  <c:v>1.2940005736152946</c:v>
                </c:pt>
                <c:pt idx="3287">
                  <c:v>1.1636251171266916</c:v>
                </c:pt>
                <c:pt idx="3288">
                  <c:v>1.1995113970158622</c:v>
                </c:pt>
                <c:pt idx="3289">
                  <c:v>1.3012953167852785</c:v>
                </c:pt>
                <c:pt idx="3290">
                  <c:v>1.3474818020910109</c:v>
                </c:pt>
                <c:pt idx="3291">
                  <c:v>1.3486293266283653</c:v>
                </c:pt>
                <c:pt idx="3292">
                  <c:v>1.338102184401267</c:v>
                </c:pt>
                <c:pt idx="3293">
                  <c:v>1.3278582278465227</c:v>
                </c:pt>
                <c:pt idx="3294">
                  <c:v>1.3305715879419064</c:v>
                </c:pt>
                <c:pt idx="3295">
                  <c:v>1.4456042032735976</c:v>
                </c:pt>
                <c:pt idx="3296">
                  <c:v>1.6778197900106651</c:v>
                </c:pt>
                <c:pt idx="3297">
                  <c:v>1.8440351316405661</c:v>
                </c:pt>
                <c:pt idx="3298">
                  <c:v>1.9157632076289557</c:v>
                </c:pt>
                <c:pt idx="3299">
                  <c:v>1.8828280016632035</c:v>
                </c:pt>
                <c:pt idx="3300">
                  <c:v>1.8013732160921985</c:v>
                </c:pt>
                <c:pt idx="3301">
                  <c:v>1.7022294276288252</c:v>
                </c:pt>
                <c:pt idx="3302">
                  <c:v>1.6918964419341949</c:v>
                </c:pt>
                <c:pt idx="3303">
                  <c:v>1.7733881997864365</c:v>
                </c:pt>
                <c:pt idx="3304">
                  <c:v>1.790691660446009</c:v>
                </c:pt>
                <c:pt idx="3305">
                  <c:v>1.7766689052354208</c:v>
                </c:pt>
                <c:pt idx="3306">
                  <c:v>1.7169488529014367</c:v>
                </c:pt>
                <c:pt idx="3307">
                  <c:v>1.6688516480825188</c:v>
                </c:pt>
                <c:pt idx="3308">
                  <c:v>1.6683444941632004</c:v>
                </c:pt>
                <c:pt idx="3309">
                  <c:v>1.6620544186142712</c:v>
                </c:pt>
                <c:pt idx="3310">
                  <c:v>1.6470350474187412</c:v>
                </c:pt>
                <c:pt idx="3311">
                  <c:v>1.635159692304883</c:v>
                </c:pt>
                <c:pt idx="3312">
                  <c:v>1.6250264863224466</c:v>
                </c:pt>
                <c:pt idx="3313">
                  <c:v>1.6244539915362712</c:v>
                </c:pt>
                <c:pt idx="3314">
                  <c:v>1.6366661690150726</c:v>
                </c:pt>
                <c:pt idx="3315">
                  <c:v>1.6612340820118496</c:v>
                </c:pt>
                <c:pt idx="3316">
                  <c:v>1.693678105142242</c:v>
                </c:pt>
                <c:pt idx="3317">
                  <c:v>1.7216824047916368</c:v>
                </c:pt>
                <c:pt idx="3318">
                  <c:v>1.7378726285102861</c:v>
                </c:pt>
                <c:pt idx="3319">
                  <c:v>1.7542718686834593</c:v>
                </c:pt>
                <c:pt idx="3320">
                  <c:v>1.8688011244186786</c:v>
                </c:pt>
                <c:pt idx="3321">
                  <c:v>1.8333950474390985</c:v>
                </c:pt>
                <c:pt idx="3322">
                  <c:v>1.7515014988935551</c:v>
                </c:pt>
                <c:pt idx="3323">
                  <c:v>1.6459350846296859</c:v>
                </c:pt>
                <c:pt idx="3324">
                  <c:v>1.5270137481137209</c:v>
                </c:pt>
                <c:pt idx="3325">
                  <c:v>1.4159373760734348</c:v>
                </c:pt>
                <c:pt idx="3326">
                  <c:v>1.4700019123977086</c:v>
                </c:pt>
                <c:pt idx="3327">
                  <c:v>1.5871494982543437</c:v>
                </c:pt>
                <c:pt idx="3328">
                  <c:v>1.6048018496313976</c:v>
                </c:pt>
                <c:pt idx="3329">
                  <c:v>1.5808743113636272</c:v>
                </c:pt>
                <c:pt idx="3330">
                  <c:v>1.5381965783494542</c:v>
                </c:pt>
                <c:pt idx="3331">
                  <c:v>1.5097996959994859</c:v>
                </c:pt>
                <c:pt idx="3332">
                  <c:v>1.4873583748576065</c:v>
                </c:pt>
                <c:pt idx="3333">
                  <c:v>1.4826354182713328</c:v>
                </c:pt>
                <c:pt idx="3334">
                  <c:v>1.4817610262305718</c:v>
                </c:pt>
                <c:pt idx="3335">
                  <c:v>1.4820314808867234</c:v>
                </c:pt>
                <c:pt idx="3336">
                  <c:v>1.479255305384396</c:v>
                </c:pt>
                <c:pt idx="3337">
                  <c:v>1.5404407111318554</c:v>
                </c:pt>
                <c:pt idx="3338">
                  <c:v>1.6840170598204827</c:v>
                </c:pt>
                <c:pt idx="3339">
                  <c:v>1.8067300334326235</c:v>
                </c:pt>
                <c:pt idx="3340">
                  <c:v>1.8783941181573784</c:v>
                </c:pt>
                <c:pt idx="3341">
                  <c:v>1.9038734227507412</c:v>
                </c:pt>
                <c:pt idx="3342">
                  <c:v>1.8679255699286925</c:v>
                </c:pt>
                <c:pt idx="3343">
                  <c:v>1.793122681152898</c:v>
                </c:pt>
                <c:pt idx="3344">
                  <c:v>1.7769190028420465</c:v>
                </c:pt>
                <c:pt idx="3345">
                  <c:v>1.7681857325403691</c:v>
                </c:pt>
                <c:pt idx="3346">
                  <c:v>1.7600704818554764</c:v>
                </c:pt>
                <c:pt idx="3347">
                  <c:v>1.7372103181481333</c:v>
                </c:pt>
                <c:pt idx="3348">
                  <c:v>1.7129955779830937</c:v>
                </c:pt>
                <c:pt idx="3349">
                  <c:v>1.6960358654338066</c:v>
                </c:pt>
                <c:pt idx="3350">
                  <c:v>1.6769170487121803</c:v>
                </c:pt>
                <c:pt idx="3351">
                  <c:v>1.6615076997520597</c:v>
                </c:pt>
                <c:pt idx="3352">
                  <c:v>1.660327808620673</c:v>
                </c:pt>
                <c:pt idx="3353">
                  <c:v>1.6798617723895677</c:v>
                </c:pt>
                <c:pt idx="3354">
                  <c:v>1.7175410643291595</c:v>
                </c:pt>
                <c:pt idx="3355">
                  <c:v>1.7669330938372838</c:v>
                </c:pt>
                <c:pt idx="3356">
                  <c:v>1.8061045690905815</c:v>
                </c:pt>
                <c:pt idx="3357">
                  <c:v>1.8215062500719243</c:v>
                </c:pt>
                <c:pt idx="3358">
                  <c:v>1.821375219218194</c:v>
                </c:pt>
                <c:pt idx="3359">
                  <c:v>1.812690584397959</c:v>
                </c:pt>
                <c:pt idx="3360">
                  <c:v>1.7931382208069619</c:v>
                </c:pt>
                <c:pt idx="3361">
                  <c:v>1.7765720545793267</c:v>
                </c:pt>
                <c:pt idx="3362">
                  <c:v>1.751133630327167</c:v>
                </c:pt>
                <c:pt idx="3363">
                  <c:v>1.7356521188002505</c:v>
                </c:pt>
                <c:pt idx="3364">
                  <c:v>1.7181047651816783</c:v>
                </c:pt>
                <c:pt idx="3365">
                  <c:v>1.7023635105202586</c:v>
                </c:pt>
                <c:pt idx="3366">
                  <c:v>1.6951410342660751</c:v>
                </c:pt>
                <c:pt idx="3367">
                  <c:v>1.694224841967515</c:v>
                </c:pt>
                <c:pt idx="3368">
                  <c:v>1.6946051989335689</c:v>
                </c:pt>
                <c:pt idx="3369">
                  <c:v>1.7030046204443916</c:v>
                </c:pt>
                <c:pt idx="3370">
                  <c:v>1.7141527267747558</c:v>
                </c:pt>
                <c:pt idx="3371">
                  <c:v>1.7286242862229997</c:v>
                </c:pt>
                <c:pt idx="3372">
                  <c:v>1.7389742395117196</c:v>
                </c:pt>
                <c:pt idx="3373">
                  <c:v>1.74112532494864</c:v>
                </c:pt>
                <c:pt idx="3374">
                  <c:v>1.7352616938556056</c:v>
                </c:pt>
                <c:pt idx="3375">
                  <c:v>1.7299203662157314</c:v>
                </c:pt>
                <c:pt idx="3376">
                  <c:v>1.7256122033257808</c:v>
                </c:pt>
                <c:pt idx="3377">
                  <c:v>1.720600267507203</c:v>
                </c:pt>
                <c:pt idx="3378">
                  <c:v>1.7128834320466644</c:v>
                </c:pt>
                <c:pt idx="3379">
                  <c:v>1.7046461345264492</c:v>
                </c:pt>
                <c:pt idx="3380">
                  <c:v>1.7024688323303792</c:v>
                </c:pt>
                <c:pt idx="3381">
                  <c:v>1.7027081051328699</c:v>
                </c:pt>
                <c:pt idx="3382">
                  <c:v>1.703090667629279</c:v>
                </c:pt>
                <c:pt idx="3383">
                  <c:v>1.7078161120383288</c:v>
                </c:pt>
                <c:pt idx="3384">
                  <c:v>1.7101832050715149</c:v>
                </c:pt>
                <c:pt idx="3385">
                  <c:v>1.7164300046299155</c:v>
                </c:pt>
                <c:pt idx="3386">
                  <c:v>1.7186123935535487</c:v>
                </c:pt>
                <c:pt idx="3387">
                  <c:v>1.7221584242537147</c:v>
                </c:pt>
                <c:pt idx="3388">
                  <c:v>1.7258118455751461</c:v>
                </c:pt>
                <c:pt idx="3389">
                  <c:v>1.7320361686278762</c:v>
                </c:pt>
                <c:pt idx="3390">
                  <c:v>1.7390358471837144</c:v>
                </c:pt>
                <c:pt idx="3391">
                  <c:v>1.7441973321637068</c:v>
                </c:pt>
                <c:pt idx="3392">
                  <c:v>1.7524411423239632</c:v>
                </c:pt>
                <c:pt idx="3393">
                  <c:v>1.7621782244072302</c:v>
                </c:pt>
                <c:pt idx="3394">
                  <c:v>1.7685065516704765</c:v>
                </c:pt>
                <c:pt idx="3395">
                  <c:v>1.7788744720027396</c:v>
                </c:pt>
                <c:pt idx="3396">
                  <c:v>1.7858358215029007</c:v>
                </c:pt>
                <c:pt idx="3397">
                  <c:v>1.7900582987386557</c:v>
                </c:pt>
                <c:pt idx="3398">
                  <c:v>1.7907854133027961</c:v>
                </c:pt>
                <c:pt idx="3399">
                  <c:v>1.7948906299926715</c:v>
                </c:pt>
                <c:pt idx="3400">
                  <c:v>1.7921737092568208</c:v>
                </c:pt>
                <c:pt idx="3401">
                  <c:v>1.7839988088492382</c:v>
                </c:pt>
                <c:pt idx="3402">
                  <c:v>1.7792596983119786</c:v>
                </c:pt>
                <c:pt idx="3403">
                  <c:v>1.7758530706282594</c:v>
                </c:pt>
                <c:pt idx="3404">
                  <c:v>1.7705411058374845</c:v>
                </c:pt>
                <c:pt idx="3405">
                  <c:v>1.7665367719190339</c:v>
                </c:pt>
                <c:pt idx="3406">
                  <c:v>1.7648400644621611</c:v>
                </c:pt>
                <c:pt idx="3407">
                  <c:v>1.7570415646710531</c:v>
                </c:pt>
                <c:pt idx="3408">
                  <c:v>1.7527311667368533</c:v>
                </c:pt>
                <c:pt idx="3409">
                  <c:v>1.7545097219019872</c:v>
                </c:pt>
                <c:pt idx="3410">
                  <c:v>1.7515870050823104</c:v>
                </c:pt>
                <c:pt idx="3411">
                  <c:v>1.7472909379028063</c:v>
                </c:pt>
                <c:pt idx="3412">
                  <c:v>1.7480501338531438</c:v>
                </c:pt>
                <c:pt idx="3413">
                  <c:v>1.7485583980553294</c:v>
                </c:pt>
                <c:pt idx="3414">
                  <c:v>1.7441364524012473</c:v>
                </c:pt>
                <c:pt idx="3415">
                  <c:v>1.7430042745156282</c:v>
                </c:pt>
                <c:pt idx="3416">
                  <c:v>1.743161213761163</c:v>
                </c:pt>
                <c:pt idx="3417">
                  <c:v>1.7377049387219679</c:v>
                </c:pt>
                <c:pt idx="3418">
                  <c:v>1.7329474449523128</c:v>
                </c:pt>
                <c:pt idx="3419">
                  <c:v>1.7301090551286908</c:v>
                </c:pt>
                <c:pt idx="3420">
                  <c:v>1.7291827948950655</c:v>
                </c:pt>
                <c:pt idx="3421">
                  <c:v>1.7278483896075467</c:v>
                </c:pt>
                <c:pt idx="3422">
                  <c:v>1.7264283420310786</c:v>
                </c:pt>
                <c:pt idx="3423">
                  <c:v>1.7232640695127244</c:v>
                </c:pt>
                <c:pt idx="3424">
                  <c:v>1.7245125274678044</c:v>
                </c:pt>
                <c:pt idx="3425">
                  <c:v>1.7251944727363744</c:v>
                </c:pt>
                <c:pt idx="3426">
                  <c:v>1.7230175991377181</c:v>
                </c:pt>
                <c:pt idx="3427">
                  <c:v>1.7199570451283779</c:v>
                </c:pt>
                <c:pt idx="3428">
                  <c:v>1.7201041513985296</c:v>
                </c:pt>
                <c:pt idx="3429">
                  <c:v>1.7211600141094279</c:v>
                </c:pt>
                <c:pt idx="3430">
                  <c:v>1.6606652475940871</c:v>
                </c:pt>
                <c:pt idx="3431">
                  <c:v>1.5647843845039868</c:v>
                </c:pt>
                <c:pt idx="3432">
                  <c:v>1.4747664751415654</c:v>
                </c:pt>
                <c:pt idx="3433">
                  <c:v>1.3241680920364911</c:v>
                </c:pt>
                <c:pt idx="3434">
                  <c:v>1.2411866330177377</c:v>
                </c:pt>
                <c:pt idx="3435">
                  <c:v>1.388160430275948</c:v>
                </c:pt>
                <c:pt idx="3436">
                  <c:v>1.4823335545597354</c:v>
                </c:pt>
                <c:pt idx="3437">
                  <c:v>1.517107886098036</c:v>
                </c:pt>
                <c:pt idx="3438">
                  <c:v>1.5090381555139218</c:v>
                </c:pt>
                <c:pt idx="3439">
                  <c:v>1.5025636691073634</c:v>
                </c:pt>
                <c:pt idx="3440">
                  <c:v>1.5059484663092537</c:v>
                </c:pt>
                <c:pt idx="3441">
                  <c:v>1.5100979751883423</c:v>
                </c:pt>
                <c:pt idx="3442">
                  <c:v>1.5168290641737059</c:v>
                </c:pt>
                <c:pt idx="3443">
                  <c:v>1.5182360194845712</c:v>
                </c:pt>
                <c:pt idx="3444">
                  <c:v>1.5210217911656783</c:v>
                </c:pt>
                <c:pt idx="3445">
                  <c:v>1.5326694646346355</c:v>
                </c:pt>
                <c:pt idx="3446">
                  <c:v>1.5663982055260939</c:v>
                </c:pt>
                <c:pt idx="3447">
                  <c:v>1.6184316412997395</c:v>
                </c:pt>
                <c:pt idx="3448">
                  <c:v>1.6814322045307064</c:v>
                </c:pt>
                <c:pt idx="3449">
                  <c:v>1.7365823989605169</c:v>
                </c:pt>
                <c:pt idx="3450">
                  <c:v>1.7740950369706976</c:v>
                </c:pt>
                <c:pt idx="3451">
                  <c:v>1.7950376347090062</c:v>
                </c:pt>
                <c:pt idx="3452">
                  <c:v>1.8047752955263978</c:v>
                </c:pt>
                <c:pt idx="3453">
                  <c:v>1.8038135703149176</c:v>
                </c:pt>
                <c:pt idx="3454">
                  <c:v>1.789588545688328</c:v>
                </c:pt>
                <c:pt idx="3455">
                  <c:v>1.7735345363785036</c:v>
                </c:pt>
                <c:pt idx="3456">
                  <c:v>1.7616355388687688</c:v>
                </c:pt>
                <c:pt idx="3457">
                  <c:v>1.7482741879988257</c:v>
                </c:pt>
                <c:pt idx="3458">
                  <c:v>1.7422361985405286</c:v>
                </c:pt>
                <c:pt idx="3459">
                  <c:v>1.745803211873421</c:v>
                </c:pt>
                <c:pt idx="3460">
                  <c:v>1.7594663860373327</c:v>
                </c:pt>
                <c:pt idx="3461">
                  <c:v>1.7694101513270444</c:v>
                </c:pt>
                <c:pt idx="3462">
                  <c:v>1.7796525980316127</c:v>
                </c:pt>
                <c:pt idx="3463">
                  <c:v>1.7908557146660642</c:v>
                </c:pt>
                <c:pt idx="3464">
                  <c:v>1.7915659010441345</c:v>
                </c:pt>
                <c:pt idx="3465">
                  <c:v>1.7869169712734581</c:v>
                </c:pt>
                <c:pt idx="3466">
                  <c:v>1.7830217143685445</c:v>
                </c:pt>
                <c:pt idx="3467">
                  <c:v>1.8787132411652736</c:v>
                </c:pt>
                <c:pt idx="3468">
                  <c:v>1.8473258307854237</c:v>
                </c:pt>
                <c:pt idx="3469">
                  <c:v>1.7688271339821409</c:v>
                </c:pt>
                <c:pt idx="3470">
                  <c:v>1.6610866779485007</c:v>
                </c:pt>
                <c:pt idx="3471">
                  <c:v>1.5428392533701552</c:v>
                </c:pt>
                <c:pt idx="3472">
                  <c:v>1.4264389632985013</c:v>
                </c:pt>
                <c:pt idx="3473">
                  <c:v>1.5100979751883423</c:v>
                </c:pt>
                <c:pt idx="3474">
                  <c:v>1.6638892986226614</c:v>
                </c:pt>
                <c:pt idx="3475">
                  <c:v>1.6962107256489871</c:v>
                </c:pt>
                <c:pt idx="3476">
                  <c:v>1.6483708546528439</c:v>
                </c:pt>
                <c:pt idx="3477">
                  <c:v>1.5904331219738412</c:v>
                </c:pt>
                <c:pt idx="3478">
                  <c:v>1.5894034437939217</c:v>
                </c:pt>
                <c:pt idx="3479">
                  <c:v>1.6140531059872194</c:v>
                </c:pt>
                <c:pt idx="3480">
                  <c:v>1.6098670174266241</c:v>
                </c:pt>
                <c:pt idx="3481">
                  <c:v>1.6019755369675968</c:v>
                </c:pt>
                <c:pt idx="3482">
                  <c:v>1.5859743095212813</c:v>
                </c:pt>
                <c:pt idx="3483">
                  <c:v>1.5692958622643276</c:v>
                </c:pt>
                <c:pt idx="3484">
                  <c:v>1.5526546991112458</c:v>
                </c:pt>
                <c:pt idx="3485">
                  <c:v>1.5358986444503628</c:v>
                </c:pt>
                <c:pt idx="3486">
                  <c:v>1.537105174669567</c:v>
                </c:pt>
                <c:pt idx="3487">
                  <c:v>1.5927071143827221</c:v>
                </c:pt>
                <c:pt idx="3488">
                  <c:v>1.6866461981492957</c:v>
                </c:pt>
                <c:pt idx="3489">
                  <c:v>1.7750032977859818</c:v>
                </c:pt>
                <c:pt idx="3490">
                  <c:v>1.8220081690982253</c:v>
                </c:pt>
                <c:pt idx="3491">
                  <c:v>1.8411995182831185</c:v>
                </c:pt>
                <c:pt idx="3492">
                  <c:v>1.8325940601394868</c:v>
                </c:pt>
                <c:pt idx="3493">
                  <c:v>1.8075350280688534</c:v>
                </c:pt>
                <c:pt idx="3494">
                  <c:v>1.7809330662248435</c:v>
                </c:pt>
                <c:pt idx="3495">
                  <c:v>1.7512106518621662</c:v>
                </c:pt>
                <c:pt idx="3496">
                  <c:v>1.7286062578503907</c:v>
                </c:pt>
                <c:pt idx="3497">
                  <c:v>1.7033391526615733</c:v>
                </c:pt>
                <c:pt idx="3498">
                  <c:v>1.6819845313022181</c:v>
                </c:pt>
                <c:pt idx="3499">
                  <c:v>1.6679715135269704</c:v>
                </c:pt>
                <c:pt idx="3500">
                  <c:v>1.6601273301089639</c:v>
                </c:pt>
                <c:pt idx="3501">
                  <c:v>1.6598105965478944</c:v>
                </c:pt>
                <c:pt idx="3502">
                  <c:v>1.6704829387067706</c:v>
                </c:pt>
                <c:pt idx="3503">
                  <c:v>1.6902650101900589</c:v>
                </c:pt>
                <c:pt idx="3504">
                  <c:v>1.7123503430202158</c:v>
                </c:pt>
                <c:pt idx="3505">
                  <c:v>1.7337232018991022</c:v>
                </c:pt>
                <c:pt idx="3506">
                  <c:v>1.7497964154312331</c:v>
                </c:pt>
                <c:pt idx="3507">
                  <c:v>1.760690483729096</c:v>
                </c:pt>
                <c:pt idx="3508">
                  <c:v>1.7696070507479342</c:v>
                </c:pt>
                <c:pt idx="3509">
                  <c:v>1.7738514299404504</c:v>
                </c:pt>
                <c:pt idx="3510">
                  <c:v>1.7782316678418686</c:v>
                </c:pt>
                <c:pt idx="3511">
                  <c:v>1.7808611400097067</c:v>
                </c:pt>
                <c:pt idx="3512">
                  <c:v>1.7770964041331216</c:v>
                </c:pt>
                <c:pt idx="3513">
                  <c:v>1.7737295751640962</c:v>
                </c:pt>
                <c:pt idx="3514">
                  <c:v>1.770598394685752</c:v>
                </c:pt>
                <c:pt idx="3515">
                  <c:v>1.768152814610207</c:v>
                </c:pt>
                <c:pt idx="3516">
                  <c:v>1.7648649421808835</c:v>
                </c:pt>
                <c:pt idx="3517">
                  <c:v>1.7759904966383659</c:v>
                </c:pt>
                <c:pt idx="3518">
                  <c:v>1.8159465132966686</c:v>
                </c:pt>
                <c:pt idx="3519">
                  <c:v>1.7631700026013506</c:v>
                </c:pt>
                <c:pt idx="3520">
                  <c:v>1.6691308473733326</c:v>
                </c:pt>
                <c:pt idx="3521">
                  <c:v>1.5529924979879306</c:v>
                </c:pt>
                <c:pt idx="3522">
                  <c:v>1.4285127466072924</c:v>
                </c:pt>
                <c:pt idx="3523">
                  <c:v>1.3324384599156054</c:v>
                </c:pt>
                <c:pt idx="3524">
                  <c:v>1.5468030524209466</c:v>
                </c:pt>
                <c:pt idx="3525">
                  <c:v>1.6680647887206168</c:v>
                </c:pt>
                <c:pt idx="3526">
                  <c:v>1.6775359837715806</c:v>
                </c:pt>
                <c:pt idx="3527">
                  <c:v>1.6209915345716097</c:v>
                </c:pt>
                <c:pt idx="3528">
                  <c:v>1.5802785625464</c:v>
                </c:pt>
                <c:pt idx="3529">
                  <c:v>1.5960959324878294</c:v>
                </c:pt>
                <c:pt idx="3530">
                  <c:v>1.6209799852615208</c:v>
                </c:pt>
                <c:pt idx="3531">
                  <c:v>1.6142760166466998</c:v>
                </c:pt>
                <c:pt idx="3532">
                  <c:v>1.5987175712550248</c:v>
                </c:pt>
                <c:pt idx="3533">
                  <c:v>1.5843940517791273</c:v>
                </c:pt>
                <c:pt idx="3534">
                  <c:v>1.5657560196795226</c:v>
                </c:pt>
                <c:pt idx="3535">
                  <c:v>1.5490168931515373</c:v>
                </c:pt>
                <c:pt idx="3536">
                  <c:v>1.5395778833453091</c:v>
                </c:pt>
                <c:pt idx="3537">
                  <c:v>1.571514733712986</c:v>
                </c:pt>
                <c:pt idx="3538">
                  <c:v>1.6559703555350458</c:v>
                </c:pt>
                <c:pt idx="3539">
                  <c:v>1.7526032386642794</c:v>
                </c:pt>
                <c:pt idx="3540">
                  <c:v>1.8197193726203615</c:v>
                </c:pt>
                <c:pt idx="3541">
                  <c:v>1.840336151012711</c:v>
                </c:pt>
                <c:pt idx="3542">
                  <c:v>1.8356201206070568</c:v>
                </c:pt>
                <c:pt idx="3543">
                  <c:v>1.8136773395155676</c:v>
                </c:pt>
                <c:pt idx="3544">
                  <c:v>1.7850687051933432</c:v>
                </c:pt>
                <c:pt idx="3545">
                  <c:v>1.7562979384939721</c:v>
                </c:pt>
                <c:pt idx="3546">
                  <c:v>1.839422176987616</c:v>
                </c:pt>
                <c:pt idx="3547">
                  <c:v>1.8217027222574289</c:v>
                </c:pt>
                <c:pt idx="3548">
                  <c:v>1.7474635990118683</c:v>
                </c:pt>
                <c:pt idx="3549">
                  <c:v>1.6421786337966386</c:v>
                </c:pt>
                <c:pt idx="3550">
                  <c:v>1.5240353224802798</c:v>
                </c:pt>
                <c:pt idx="3551">
                  <c:v>1.3959861203155404</c:v>
                </c:pt>
                <c:pt idx="3552">
                  <c:v>1.44650264857568</c:v>
                </c:pt>
                <c:pt idx="3553">
                  <c:v>1.6074550232146685</c:v>
                </c:pt>
                <c:pt idx="3554">
                  <c:v>1.649475489360245</c:v>
                </c:pt>
                <c:pt idx="3555">
                  <c:v>1.6419145714768475</c:v>
                </c:pt>
                <c:pt idx="3556">
                  <c:v>1.6075741548796327</c:v>
                </c:pt>
                <c:pt idx="3557">
                  <c:v>1.5852225229190164</c:v>
                </c:pt>
                <c:pt idx="3558">
                  <c:v>1.5604380346856568</c:v>
                </c:pt>
                <c:pt idx="3559">
                  <c:v>1.5385737338068557</c:v>
                </c:pt>
                <c:pt idx="3560">
                  <c:v>1.5216319798801119</c:v>
                </c:pt>
                <c:pt idx="3561">
                  <c:v>1.5062343596121259</c:v>
                </c:pt>
                <c:pt idx="3562">
                  <c:v>1.4888952579559629</c:v>
                </c:pt>
                <c:pt idx="3563">
                  <c:v>1.4721874157546029</c:v>
                </c:pt>
                <c:pt idx="3564">
                  <c:v>1.4804062208025985</c:v>
                </c:pt>
                <c:pt idx="3565">
                  <c:v>1.5580816037463645</c:v>
                </c:pt>
                <c:pt idx="3566">
                  <c:v>1.6769881188663598</c:v>
                </c:pt>
                <c:pt idx="3567">
                  <c:v>1.7829262702756592</c:v>
                </c:pt>
                <c:pt idx="3568">
                  <c:v>1.8416305591374496</c:v>
                </c:pt>
                <c:pt idx="3569">
                  <c:v>1.8583433325153513</c:v>
                </c:pt>
                <c:pt idx="3570">
                  <c:v>1.8446152223081607</c:v>
                </c:pt>
                <c:pt idx="3571">
                  <c:v>1.8140329117995977</c:v>
                </c:pt>
                <c:pt idx="3572">
                  <c:v>1.8106506257667976</c:v>
                </c:pt>
                <c:pt idx="3573">
                  <c:v>1.7533957859406746</c:v>
                </c:pt>
                <c:pt idx="3574">
                  <c:v>1.6532768489331391</c:v>
                </c:pt>
                <c:pt idx="3575">
                  <c:v>1.5319895514125503</c:v>
                </c:pt>
                <c:pt idx="3576">
                  <c:v>1.4038827758373238</c:v>
                </c:pt>
                <c:pt idx="3577">
                  <c:v>1.3614340109086882</c:v>
                </c:pt>
                <c:pt idx="3578">
                  <c:v>1.4766384370135663</c:v>
                </c:pt>
                <c:pt idx="3579">
                  <c:v>1.5216464977387403</c:v>
                </c:pt>
                <c:pt idx="3580">
                  <c:v>1.5322871444322044</c:v>
                </c:pt>
                <c:pt idx="3581">
                  <c:v>1.5400095115147525</c:v>
                </c:pt>
                <c:pt idx="3582">
                  <c:v>1.5397450161093125</c:v>
                </c:pt>
                <c:pt idx="3583">
                  <c:v>1.5475559310078277</c:v>
                </c:pt>
                <c:pt idx="3584">
                  <c:v>1.552045998228716</c:v>
                </c:pt>
                <c:pt idx="3585">
                  <c:v>1.5479387138799166</c:v>
                </c:pt>
                <c:pt idx="3586">
                  <c:v>1.5384480517102173</c:v>
                </c:pt>
                <c:pt idx="3587">
                  <c:v>1.5476926779096483</c:v>
                </c:pt>
                <c:pt idx="3588">
                  <c:v>1.6013355633336301</c:v>
                </c:pt>
                <c:pt idx="3589">
                  <c:v>1.6889139561803814</c:v>
                </c:pt>
                <c:pt idx="3590">
                  <c:v>1.7696480602268083</c:v>
                </c:pt>
                <c:pt idx="3591">
                  <c:v>1.8171832750396857</c:v>
                </c:pt>
                <c:pt idx="3592">
                  <c:v>1.837363938627564</c:v>
                </c:pt>
                <c:pt idx="3593">
                  <c:v>1.8242126407291313</c:v>
                </c:pt>
                <c:pt idx="3594">
                  <c:v>1.8068128587369467</c:v>
                </c:pt>
                <c:pt idx="3595">
                  <c:v>1.7750113987080385</c:v>
                </c:pt>
                <c:pt idx="3596">
                  <c:v>1.7527993796371235</c:v>
                </c:pt>
                <c:pt idx="3597">
                  <c:v>1.7305759322913272</c:v>
                </c:pt>
                <c:pt idx="3598">
                  <c:v>1.7062435063456429</c:v>
                </c:pt>
                <c:pt idx="3599">
                  <c:v>1.6891410692463618</c:v>
                </c:pt>
                <c:pt idx="3600">
                  <c:v>1.6736863357775238</c:v>
                </c:pt>
                <c:pt idx="3601">
                  <c:v>1.6613393400060399</c:v>
                </c:pt>
                <c:pt idx="3602">
                  <c:v>1.6598845217094362</c:v>
                </c:pt>
                <c:pt idx="3603">
                  <c:v>1.6686757638069534</c:v>
                </c:pt>
                <c:pt idx="3604">
                  <c:v>1.6904618932461783</c:v>
                </c:pt>
                <c:pt idx="3605">
                  <c:v>1.7127899549731431</c:v>
                </c:pt>
                <c:pt idx="3606">
                  <c:v>1.7346309488925762</c:v>
                </c:pt>
                <c:pt idx="3607">
                  <c:v>1.7504312486602023</c:v>
                </c:pt>
                <c:pt idx="3608">
                  <c:v>1.7578429162649327</c:v>
                </c:pt>
                <c:pt idx="3609">
                  <c:v>1.7587269037486999</c:v>
                </c:pt>
                <c:pt idx="3610">
                  <c:v>1.7563233103613194</c:v>
                </c:pt>
                <c:pt idx="3611">
                  <c:v>1.7560187500810183</c:v>
                </c:pt>
                <c:pt idx="3612">
                  <c:v>1.7494958329166068</c:v>
                </c:pt>
                <c:pt idx="3613">
                  <c:v>1.7399589150615462</c:v>
                </c:pt>
                <c:pt idx="3614">
                  <c:v>1.7361219378498121</c:v>
                </c:pt>
                <c:pt idx="3615">
                  <c:v>1.7360864975346442</c:v>
                </c:pt>
                <c:pt idx="3616">
                  <c:v>1.7399237864938732</c:v>
                </c:pt>
                <c:pt idx="3617">
                  <c:v>1.7392294144195337</c:v>
                </c:pt>
                <c:pt idx="3618">
                  <c:v>1.7424807337282411</c:v>
                </c:pt>
                <c:pt idx="3619">
                  <c:v>1.7473600105839702</c:v>
                </c:pt>
                <c:pt idx="3620">
                  <c:v>1.7555106745085312</c:v>
                </c:pt>
                <c:pt idx="3621">
                  <c:v>1.7668340472590787</c:v>
                </c:pt>
                <c:pt idx="3622">
                  <c:v>1.7719302740854224</c:v>
                </c:pt>
                <c:pt idx="3623">
                  <c:v>1.7750843002075358</c:v>
                </c:pt>
                <c:pt idx="3624">
                  <c:v>1.7791233030699565</c:v>
                </c:pt>
                <c:pt idx="3625">
                  <c:v>1.7823611297907698</c:v>
                </c:pt>
                <c:pt idx="3626">
                  <c:v>1.776563982716308</c:v>
                </c:pt>
                <c:pt idx="3627">
                  <c:v>1.7721423438901713</c:v>
                </c:pt>
                <c:pt idx="3628">
                  <c:v>1.7669495994043998</c:v>
                </c:pt>
                <c:pt idx="3629">
                  <c:v>1.758036705578041</c:v>
                </c:pt>
                <c:pt idx="3630">
                  <c:v>1.7558409912347259</c:v>
                </c:pt>
                <c:pt idx="3631">
                  <c:v>1.7515870050823104</c:v>
                </c:pt>
                <c:pt idx="3632">
                  <c:v>1.7440059670227746</c:v>
                </c:pt>
                <c:pt idx="3633">
                  <c:v>1.7440146672678174</c:v>
                </c:pt>
                <c:pt idx="3634">
                  <c:v>1.7463573798814991</c:v>
                </c:pt>
                <c:pt idx="3635">
                  <c:v>1.744223420878199</c:v>
                </c:pt>
                <c:pt idx="3636">
                  <c:v>1.745265686444412</c:v>
                </c:pt>
                <c:pt idx="3637">
                  <c:v>1.7504569655799376</c:v>
                </c:pt>
                <c:pt idx="3638">
                  <c:v>1.7478777058197901</c:v>
                </c:pt>
                <c:pt idx="3639">
                  <c:v>1.7471009313649863</c:v>
                </c:pt>
                <c:pt idx="3640">
                  <c:v>1.7497706593658369</c:v>
                </c:pt>
                <c:pt idx="3641">
                  <c:v>1.7448838127746491</c:v>
                </c:pt>
                <c:pt idx="3642">
                  <c:v>1.7414142504968655</c:v>
                </c:pt>
                <c:pt idx="3643">
                  <c:v>1.7430565938991152</c:v>
                </c:pt>
                <c:pt idx="3644">
                  <c:v>1.7382695304497022</c:v>
                </c:pt>
                <c:pt idx="3645">
                  <c:v>1.7342751957798503</c:v>
                </c:pt>
                <c:pt idx="3646">
                  <c:v>1.7341595132444669</c:v>
                </c:pt>
                <c:pt idx="3647">
                  <c:v>1.7349864108279964</c:v>
                </c:pt>
                <c:pt idx="3648">
                  <c:v>1.730898861178426</c:v>
                </c:pt>
                <c:pt idx="3649">
                  <c:v>1.7309705905560324</c:v>
                </c:pt>
                <c:pt idx="3650">
                  <c:v>1.7331080601187026</c:v>
                </c:pt>
                <c:pt idx="3651">
                  <c:v>1.7316693318286362</c:v>
                </c:pt>
                <c:pt idx="3652">
                  <c:v>1.7285972433834316</c:v>
                </c:pt>
                <c:pt idx="3653">
                  <c:v>1.7273695294656033</c:v>
                </c:pt>
                <c:pt idx="3654">
                  <c:v>1.7304592600457689</c:v>
                </c:pt>
                <c:pt idx="3655">
                  <c:v>1.7284349509742547</c:v>
                </c:pt>
                <c:pt idx="3656">
                  <c:v>1.7272158209084925</c:v>
                </c:pt>
                <c:pt idx="3657">
                  <c:v>1.7283988777568906</c:v>
                </c:pt>
                <c:pt idx="3658">
                  <c:v>1.7306925732015648</c:v>
                </c:pt>
                <c:pt idx="3659">
                  <c:v>1.7328492619896811</c:v>
                </c:pt>
                <c:pt idx="3660">
                  <c:v>1.7331437443126263</c:v>
                </c:pt>
                <c:pt idx="3661">
                  <c:v>1.7328760413627067</c:v>
                </c:pt>
                <c:pt idx="3662">
                  <c:v>1.7323848236305812</c:v>
                </c:pt>
                <c:pt idx="3663">
                  <c:v>1.7333310382423579</c:v>
                </c:pt>
                <c:pt idx="3664">
                  <c:v>1.7375106906734763</c:v>
                </c:pt>
                <c:pt idx="3665">
                  <c:v>1.741921593702469</c:v>
                </c:pt>
                <c:pt idx="3666">
                  <c:v>1.7467811873259007</c:v>
                </c:pt>
                <c:pt idx="3667">
                  <c:v>1.7536851737492207</c:v>
                </c:pt>
                <c:pt idx="3668">
                  <c:v>1.7622699964451265</c:v>
                </c:pt>
                <c:pt idx="3669">
                  <c:v>1.7691146347135833</c:v>
                </c:pt>
                <c:pt idx="3670">
                  <c:v>1.7679223192109474</c:v>
                </c:pt>
                <c:pt idx="3671">
                  <c:v>1.7699923870512018</c:v>
                </c:pt>
                <c:pt idx="3672">
                  <c:v>1.7743385074320497</c:v>
                </c:pt>
                <c:pt idx="3673">
                  <c:v>1.7727046429648536</c:v>
                </c:pt>
                <c:pt idx="3674">
                  <c:v>1.7672630860511003</c:v>
                </c:pt>
                <c:pt idx="3675">
                  <c:v>1.7677905526088094</c:v>
                </c:pt>
                <c:pt idx="3676">
                  <c:v>1.764084762303239</c:v>
                </c:pt>
                <c:pt idx="3677">
                  <c:v>1.7597685389821991</c:v>
                </c:pt>
                <c:pt idx="3678">
                  <c:v>1.75991114927684</c:v>
                </c:pt>
                <c:pt idx="3679">
                  <c:v>1.7564670562850122</c:v>
                </c:pt>
                <c:pt idx="3680">
                  <c:v>1.7513732080366782</c:v>
                </c:pt>
                <c:pt idx="3681">
                  <c:v>1.7523984753348338</c:v>
                </c:pt>
                <c:pt idx="3682">
                  <c:v>1.7507140510559247</c:v>
                </c:pt>
                <c:pt idx="3683">
                  <c:v>1.7490660681202173</c:v>
                </c:pt>
                <c:pt idx="3684">
                  <c:v>1.7532765701844184</c:v>
                </c:pt>
                <c:pt idx="3685">
                  <c:v>1.7508767931793032</c:v>
                </c:pt>
                <c:pt idx="3686">
                  <c:v>1.7477914661241387</c:v>
                </c:pt>
                <c:pt idx="3687">
                  <c:v>1.7513133259984031</c:v>
                </c:pt>
                <c:pt idx="3688">
                  <c:v>1.7463227650899531</c:v>
                </c:pt>
                <c:pt idx="3689">
                  <c:v>1.7433355242117883</c:v>
                </c:pt>
                <c:pt idx="3690">
                  <c:v>1.7447188089201959</c:v>
                </c:pt>
                <c:pt idx="3691">
                  <c:v>1.7366885899218389</c:v>
                </c:pt>
                <c:pt idx="3692">
                  <c:v>1.7333399549865021</c:v>
                </c:pt>
                <c:pt idx="3693">
                  <c:v>1.7356432494027783</c:v>
                </c:pt>
                <c:pt idx="3694">
                  <c:v>1.7329385201455987</c:v>
                </c:pt>
                <c:pt idx="3695">
                  <c:v>1.731033344044635</c:v>
                </c:pt>
                <c:pt idx="3696">
                  <c:v>1.7293628058741424</c:v>
                </c:pt>
                <c:pt idx="3697">
                  <c:v>1.7320003933091113</c:v>
                </c:pt>
                <c:pt idx="3698">
                  <c:v>1.7304143777578809</c:v>
                </c:pt>
                <c:pt idx="3699">
                  <c:v>1.7281733522380336</c:v>
                </c:pt>
                <c:pt idx="3700">
                  <c:v>1.7313559331187771</c:v>
                </c:pt>
                <c:pt idx="3701">
                  <c:v>1.7300371833042942</c:v>
                </c:pt>
                <c:pt idx="3702">
                  <c:v>1.7285701988598432</c:v>
                </c:pt>
                <c:pt idx="3703">
                  <c:v>1.7290927614179714</c:v>
                </c:pt>
                <c:pt idx="3704">
                  <c:v>1.7281282330772323</c:v>
                </c:pt>
                <c:pt idx="3705">
                  <c:v>1.7286242862229997</c:v>
                </c:pt>
                <c:pt idx="3706">
                  <c:v>1.72466719560658</c:v>
                </c:pt>
                <c:pt idx="3707">
                  <c:v>1.7236745428887048</c:v>
                </c:pt>
                <c:pt idx="3708">
                  <c:v>1.7231819282619225</c:v>
                </c:pt>
                <c:pt idx="3709">
                  <c:v>1.7257211104749699</c:v>
                </c:pt>
                <c:pt idx="3710">
                  <c:v>1.7265732729263741</c:v>
                </c:pt>
                <c:pt idx="3711">
                  <c:v>1.7261745965260138</c:v>
                </c:pt>
                <c:pt idx="3712">
                  <c:v>1.7239297528837356</c:v>
                </c:pt>
                <c:pt idx="3713">
                  <c:v>1.7235833601043722</c:v>
                </c:pt>
                <c:pt idx="3714">
                  <c:v>1.7251763014191372</c:v>
                </c:pt>
                <c:pt idx="3715">
                  <c:v>1.7317498835272633</c:v>
                </c:pt>
                <c:pt idx="3716">
                  <c:v>1.7370865749347868</c:v>
                </c:pt>
                <c:pt idx="3717">
                  <c:v>1.7424458085587891</c:v>
                </c:pt>
                <c:pt idx="3718">
                  <c:v>1.7476361915038678</c:v>
                </c:pt>
                <c:pt idx="3719">
                  <c:v>1.7820982083121186</c:v>
                </c:pt>
                <c:pt idx="3720">
                  <c:v>1.8463783537120881</c:v>
                </c:pt>
                <c:pt idx="3721">
                  <c:v>1.7999452299603356</c:v>
                </c:pt>
                <c:pt idx="3722">
                  <c:v>1.7127899549731431</c:v>
                </c:pt>
                <c:pt idx="3723">
                  <c:v>1.604777873343987</c:v>
                </c:pt>
                <c:pt idx="3724">
                  <c:v>1.4881274962474584</c:v>
                </c:pt>
                <c:pt idx="3725">
                  <c:v>1.4207989322336012</c:v>
                </c:pt>
                <c:pt idx="3726">
                  <c:v>1.6257924480695585</c:v>
                </c:pt>
                <c:pt idx="3727">
                  <c:v>1.68992024992594</c:v>
                </c:pt>
                <c:pt idx="3728">
                  <c:v>1.6550423413312016</c:v>
                </c:pt>
                <c:pt idx="3729">
                  <c:v>1.5772874980661269</c:v>
                </c:pt>
                <c:pt idx="3730">
                  <c:v>1.568527648646572</c:v>
                </c:pt>
                <c:pt idx="3731">
                  <c:v>1.5948220892833946</c:v>
                </c:pt>
                <c:pt idx="3732">
                  <c:v>1.6079551567524322</c:v>
                </c:pt>
                <c:pt idx="3733">
                  <c:v>1.5975123635772417</c:v>
                </c:pt>
                <c:pt idx="3734">
                  <c:v>1.5860494166550196</c:v>
                </c:pt>
                <c:pt idx="3735">
                  <c:v>1.5735548911230148</c:v>
                </c:pt>
                <c:pt idx="3736">
                  <c:v>1.560238832259458</c:v>
                </c:pt>
                <c:pt idx="3737">
                  <c:v>1.5447706191994466</c:v>
                </c:pt>
                <c:pt idx="3738">
                  <c:v>1.538070787043172</c:v>
                </c:pt>
                <c:pt idx="3739">
                  <c:v>1.6058435390580892</c:v>
                </c:pt>
                <c:pt idx="3740">
                  <c:v>1.731203629248409</c:v>
                </c:pt>
                <c:pt idx="3741">
                  <c:v>1.8312937443770096</c:v>
                </c:pt>
                <c:pt idx="3742">
                  <c:v>1.8831438843720245</c:v>
                </c:pt>
                <c:pt idx="3743">
                  <c:v>1.8612555445124088</c:v>
                </c:pt>
                <c:pt idx="3744">
                  <c:v>1.8243500493737945</c:v>
                </c:pt>
                <c:pt idx="3745">
                  <c:v>1.8876047988753832</c:v>
                </c:pt>
                <c:pt idx="3746">
                  <c:v>1.8424566828285582</c:v>
                </c:pt>
                <c:pt idx="3747">
                  <c:v>1.7547644201627397</c:v>
                </c:pt>
                <c:pt idx="3748">
                  <c:v>1.6478717653062325</c:v>
                </c:pt>
                <c:pt idx="3749">
                  <c:v>1.532853424763964</c:v>
                </c:pt>
                <c:pt idx="3750">
                  <c:v>1.6133954397991654</c:v>
                </c:pt>
                <c:pt idx="3751">
                  <c:v>1.9095619719274173</c:v>
                </c:pt>
                <c:pt idx="3752">
                  <c:v>2.0257517668767866</c:v>
                </c:pt>
                <c:pt idx="3753">
                  <c:v>2.0536758812062739</c:v>
                </c:pt>
                <c:pt idx="3754">
                  <c:v>2.0017385190515724</c:v>
                </c:pt>
                <c:pt idx="3755">
                  <c:v>1.9165650669280609</c:v>
                </c:pt>
                <c:pt idx="3756">
                  <c:v>1.815097885263697</c:v>
                </c:pt>
                <c:pt idx="3757">
                  <c:v>1.7099668362833422</c:v>
                </c:pt>
                <c:pt idx="3758">
                  <c:v>1.7035110975141241</c:v>
                </c:pt>
                <c:pt idx="3759">
                  <c:v>1.9256500883961549</c:v>
                </c:pt>
                <c:pt idx="3760">
                  <c:v>1.9604179211498969</c:v>
                </c:pt>
                <c:pt idx="3761">
                  <c:v>1.9166527718852235</c:v>
                </c:pt>
                <c:pt idx="3762">
                  <c:v>1.8300323471561732</c:v>
                </c:pt>
                <c:pt idx="3763">
                  <c:v>1.7294797730121074</c:v>
                </c:pt>
                <c:pt idx="3764">
                  <c:v>1.6286953827140234</c:v>
                </c:pt>
                <c:pt idx="3765">
                  <c:v>1.5287881917748964</c:v>
                </c:pt>
                <c:pt idx="3766">
                  <c:v>1.7010208151180817</c:v>
                </c:pt>
                <c:pt idx="3767">
                  <c:v>1.8103893555840831</c:v>
                </c:pt>
                <c:pt idx="3768">
                  <c:v>1.7853852060049193</c:v>
                </c:pt>
                <c:pt idx="3769">
                  <c:v>1.7141247676025295</c:v>
                </c:pt>
                <c:pt idx="3770">
                  <c:v>1.6121949827557454</c:v>
                </c:pt>
                <c:pt idx="3771">
                  <c:v>1.5459116008479814</c:v>
                </c:pt>
                <c:pt idx="3772">
                  <c:v>1.5991185650553628</c:v>
                </c:pt>
                <c:pt idx="3773">
                  <c:v>1.6200087451006042</c:v>
                </c:pt>
                <c:pt idx="3774">
                  <c:v>1.6151314001757211</c:v>
                </c:pt>
                <c:pt idx="3775">
                  <c:v>1.6276616587818717</c:v>
                </c:pt>
                <c:pt idx="3776">
                  <c:v>1.7206369943133053</c:v>
                </c:pt>
                <c:pt idx="3777">
                  <c:v>1.8731720002669972</c:v>
                </c:pt>
                <c:pt idx="3778">
                  <c:v>1.8944083773796321</c:v>
                </c:pt>
                <c:pt idx="3779">
                  <c:v>1.842678565890844</c:v>
                </c:pt>
                <c:pt idx="3780">
                  <c:v>1.8104509548582479</c:v>
                </c:pt>
                <c:pt idx="3781">
                  <c:v>1.7168168833330191</c:v>
                </c:pt>
                <c:pt idx="3782">
                  <c:v>1.7684716021151146</c:v>
                </c:pt>
                <c:pt idx="3783">
                  <c:v>1.9929068182233125</c:v>
                </c:pt>
                <c:pt idx="3784">
                  <c:v>2.0317567701156385</c:v>
                </c:pt>
                <c:pt idx="3785">
                  <c:v>1.9856173061470814</c:v>
                </c:pt>
                <c:pt idx="3786">
                  <c:v>1.8994442973950323</c:v>
                </c:pt>
                <c:pt idx="3787">
                  <c:v>1.7971116655588739</c:v>
                </c:pt>
                <c:pt idx="3788">
                  <c:v>1.6894642536801034</c:v>
                </c:pt>
                <c:pt idx="3789">
                  <c:v>1.6545495282548366</c:v>
                </c:pt>
                <c:pt idx="3790">
                  <c:v>1.7811567605233689</c:v>
                </c:pt>
                <c:pt idx="3791">
                  <c:v>1.805855640012183</c:v>
                </c:pt>
                <c:pt idx="3792">
                  <c:v>1.7534213279170925</c:v>
                </c:pt>
                <c:pt idx="3793">
                  <c:v>1.6685929700821953</c:v>
                </c:pt>
                <c:pt idx="3794">
                  <c:v>1.590817075254678</c:v>
                </c:pt>
                <c:pt idx="3795">
                  <c:v>1.6235134632921726</c:v>
                </c:pt>
                <c:pt idx="3796">
                  <c:v>1.6481105317707101</c:v>
                </c:pt>
                <c:pt idx="3797">
                  <c:v>1.658806080285806</c:v>
                </c:pt>
                <c:pt idx="3798">
                  <c:v>1.6503830835823321</c:v>
                </c:pt>
                <c:pt idx="3799">
                  <c:v>1.6423325960363977</c:v>
                </c:pt>
                <c:pt idx="3800">
                  <c:v>1.6401168874201575</c:v>
                </c:pt>
                <c:pt idx="3801">
                  <c:v>1.6302244107524324</c:v>
                </c:pt>
                <c:pt idx="3802">
                  <c:v>1.6234445641145712</c:v>
                </c:pt>
                <c:pt idx="3803">
                  <c:v>1.6176060193035764</c:v>
                </c:pt>
                <c:pt idx="3804">
                  <c:v>1.6431564656197062</c:v>
                </c:pt>
                <c:pt idx="3805">
                  <c:v>1.7146277575144708</c:v>
                </c:pt>
                <c:pt idx="3806">
                  <c:v>1.7906135176021933</c:v>
                </c:pt>
                <c:pt idx="3807">
                  <c:v>1.8396456154217691</c:v>
                </c:pt>
                <c:pt idx="3808">
                  <c:v>1.8519781777438393</c:v>
                </c:pt>
                <c:pt idx="3809">
                  <c:v>1.8045861478173797</c:v>
                </c:pt>
                <c:pt idx="3810">
                  <c:v>1.7341773125633857</c:v>
                </c:pt>
                <c:pt idx="3811">
                  <c:v>1.7252489821266939</c:v>
                </c:pt>
                <c:pt idx="3812">
                  <c:v>1.7619862747306181</c:v>
                </c:pt>
                <c:pt idx="3813">
                  <c:v>1.7605313784941294</c:v>
                </c:pt>
                <c:pt idx="3814">
                  <c:v>1.7548492864001424</c:v>
                </c:pt>
                <c:pt idx="3815">
                  <c:v>1.7318572625565911</c:v>
                </c:pt>
                <c:pt idx="3816">
                  <c:v>1.7143670206505712</c:v>
                </c:pt>
                <c:pt idx="3817">
                  <c:v>1.6957928871677235</c:v>
                </c:pt>
                <c:pt idx="3818">
                  <c:v>1.6761039913149152</c:v>
                </c:pt>
                <c:pt idx="3819">
                  <c:v>1.6626004500955418</c:v>
                </c:pt>
                <c:pt idx="3820">
                  <c:v>1.656566650705136</c:v>
                </c:pt>
                <c:pt idx="3821">
                  <c:v>1.6546043128870866</c:v>
                </c:pt>
                <c:pt idx="3822">
                  <c:v>1.6685722691845579</c:v>
                </c:pt>
                <c:pt idx="3823">
                  <c:v>1.6286159527851745</c:v>
                </c:pt>
                <c:pt idx="3824">
                  <c:v>1.543364331076889</c:v>
                </c:pt>
                <c:pt idx="3825">
                  <c:v>1.4313995070899077</c:v>
                </c:pt>
                <c:pt idx="3826">
                  <c:v>1.3099612025999079</c:v>
                </c:pt>
                <c:pt idx="3827">
                  <c:v>1.1971886342218148</c:v>
                </c:pt>
                <c:pt idx="3828">
                  <c:v>1.3101266256122914</c:v>
                </c:pt>
                <c:pt idx="3829">
                  <c:v>1.4626308903374725</c:v>
                </c:pt>
                <c:pt idx="3830">
                  <c:v>1.5129955113482421</c:v>
                </c:pt>
                <c:pt idx="3831">
                  <c:v>1.5178700635821825</c:v>
                </c:pt>
                <c:pt idx="3832">
                  <c:v>1.5021538928713607</c:v>
                </c:pt>
                <c:pt idx="3833">
                  <c:v>1.5024726411292679</c:v>
                </c:pt>
                <c:pt idx="3834">
                  <c:v>1.5045010679807229</c:v>
                </c:pt>
                <c:pt idx="3835">
                  <c:v>1.5107236954516357</c:v>
                </c:pt>
                <c:pt idx="3836">
                  <c:v>1.5169171325426509</c:v>
                </c:pt>
                <c:pt idx="3837">
                  <c:v>1.5225166823315615</c:v>
                </c:pt>
                <c:pt idx="3838">
                  <c:v>1.5244393979229105</c:v>
                </c:pt>
                <c:pt idx="3839">
                  <c:v>1.5182213871676646</c:v>
                </c:pt>
                <c:pt idx="3840">
                  <c:v>1.5151965697442824</c:v>
                </c:pt>
                <c:pt idx="3841">
                  <c:v>1.5368529223012537</c:v>
                </c:pt>
                <c:pt idx="3842">
                  <c:v>1.6062738531699883</c:v>
                </c:pt>
                <c:pt idx="3843">
                  <c:v>1.6911699341316038</c:v>
                </c:pt>
                <c:pt idx="3844">
                  <c:v>1.7654947028496029</c:v>
                </c:pt>
                <c:pt idx="3845">
                  <c:v>1.8195658690527394</c:v>
                </c:pt>
                <c:pt idx="3846">
                  <c:v>1.8436756392122238</c:v>
                </c:pt>
                <c:pt idx="3847">
                  <c:v>1.8449187703762393</c:v>
                </c:pt>
                <c:pt idx="3848">
                  <c:v>1.83499260373303</c:v>
                </c:pt>
                <c:pt idx="3849">
                  <c:v>1.817917774067932</c:v>
                </c:pt>
                <c:pt idx="3850">
                  <c:v>1.796003532430948</c:v>
                </c:pt>
                <c:pt idx="3851">
                  <c:v>1.7830137614952388</c:v>
                </c:pt>
                <c:pt idx="3852">
                  <c:v>1.7654367367442585</c:v>
                </c:pt>
                <c:pt idx="3853">
                  <c:v>1.7530124759220553</c:v>
                </c:pt>
                <c:pt idx="3854">
                  <c:v>1.7507825814883371</c:v>
                </c:pt>
                <c:pt idx="3855">
                  <c:v>1.750105369131616</c:v>
                </c:pt>
                <c:pt idx="3856">
                  <c:v>1.7540593896035614</c:v>
                </c:pt>
                <c:pt idx="3857">
                  <c:v>1.7666606613741327</c:v>
                </c:pt>
                <c:pt idx="3858">
                  <c:v>1.783164841190197</c:v>
                </c:pt>
                <c:pt idx="3859">
                  <c:v>1.785614524946824</c:v>
                </c:pt>
                <c:pt idx="3860">
                  <c:v>1.791004091294276</c:v>
                </c:pt>
                <c:pt idx="3861">
                  <c:v>1.7884826218653735</c:v>
                </c:pt>
                <c:pt idx="3862">
                  <c:v>1.7794040701284459</c:v>
                </c:pt>
                <c:pt idx="3863">
                  <c:v>1.7705492904213604</c:v>
                </c:pt>
                <c:pt idx="3864">
                  <c:v>1.7537277145207291</c:v>
                </c:pt>
                <c:pt idx="3865">
                  <c:v>1.7459418201828729</c:v>
                </c:pt>
                <c:pt idx="3866">
                  <c:v>1.7311677852800071</c:v>
                </c:pt>
                <c:pt idx="3867">
                  <c:v>1.724084628672129</c:v>
                </c:pt>
                <c:pt idx="3868">
                  <c:v>1.7221950195334419</c:v>
                </c:pt>
                <c:pt idx="3869">
                  <c:v>1.7154183225950563</c:v>
                </c:pt>
                <c:pt idx="3870">
                  <c:v>1.7178461080899645</c:v>
                </c:pt>
                <c:pt idx="3871">
                  <c:v>1.7214075406560279</c:v>
                </c:pt>
                <c:pt idx="3872">
                  <c:v>1.7218563954773762</c:v>
                </c:pt>
                <c:pt idx="3873">
                  <c:v>1.7232366908219729</c:v>
                </c:pt>
                <c:pt idx="3874">
                  <c:v>1.7281011593305984</c:v>
                </c:pt>
                <c:pt idx="3875">
                  <c:v>1.7327421279818844</c:v>
                </c:pt>
                <c:pt idx="3876">
                  <c:v>1.729992257373304</c:v>
                </c:pt>
                <c:pt idx="3877">
                  <c:v>1.728993703030536</c:v>
                </c:pt>
                <c:pt idx="3878">
                  <c:v>1.7272067775342712</c:v>
                </c:pt>
                <c:pt idx="3879">
                  <c:v>1.7254578714326394</c:v>
                </c:pt>
                <c:pt idx="3880">
                  <c:v>1.7172820711903438</c:v>
                </c:pt>
                <c:pt idx="3881">
                  <c:v>1.710662595165688</c:v>
                </c:pt>
                <c:pt idx="3882">
                  <c:v>1.7080241029559875</c:v>
                </c:pt>
                <c:pt idx="3883">
                  <c:v>1.7097786018482253</c:v>
                </c:pt>
                <c:pt idx="3884">
                  <c:v>1.708826769625623</c:v>
                </c:pt>
                <c:pt idx="3885">
                  <c:v>1.705882709877234</c:v>
                </c:pt>
                <c:pt idx="3886">
                  <c:v>1.7040456021196602</c:v>
                </c:pt>
                <c:pt idx="3887">
                  <c:v>1.7015775783778904</c:v>
                </c:pt>
                <c:pt idx="3888">
                  <c:v>1.7036829743176134</c:v>
                </c:pt>
                <c:pt idx="3889">
                  <c:v>1.704693760279812</c:v>
                </c:pt>
                <c:pt idx="3890">
                  <c:v>1.7047699506235354</c:v>
                </c:pt>
                <c:pt idx="3891">
                  <c:v>1.7057212038390299</c:v>
                </c:pt>
                <c:pt idx="3892">
                  <c:v>1.7064617376313547</c:v>
                </c:pt>
                <c:pt idx="3893">
                  <c:v>1.7078917566249607</c:v>
                </c:pt>
                <c:pt idx="3894">
                  <c:v>1.7095243558763411</c:v>
                </c:pt>
                <c:pt idx="3895">
                  <c:v>1.7096279555363809</c:v>
                </c:pt>
                <c:pt idx="3896">
                  <c:v>1.7104934590793801</c:v>
                </c:pt>
                <c:pt idx="3897">
                  <c:v>1.7115354171391652</c:v>
                </c:pt>
                <c:pt idx="3898">
                  <c:v>1.713621194463659</c:v>
                </c:pt>
                <c:pt idx="3899">
                  <c:v>1.720177685852126</c:v>
                </c:pt>
                <c:pt idx="3900">
                  <c:v>1.7343641613819933</c:v>
                </c:pt>
                <c:pt idx="3901">
                  <c:v>1.7590883989973969</c:v>
                </c:pt>
                <c:pt idx="3902">
                  <c:v>1.7951381882205599</c:v>
                </c:pt>
                <c:pt idx="3903">
                  <c:v>1.8266865611971725</c:v>
                </c:pt>
                <c:pt idx="3904">
                  <c:v>1.852046024595597</c:v>
                </c:pt>
                <c:pt idx="3905">
                  <c:v>1.8672186122461976</c:v>
                </c:pt>
                <c:pt idx="3906">
                  <c:v>1.8568295496675848</c:v>
                </c:pt>
                <c:pt idx="3907">
                  <c:v>1.8438692490341364</c:v>
                </c:pt>
                <c:pt idx="3908">
                  <c:v>1.825310694496979</c:v>
                </c:pt>
                <c:pt idx="3909">
                  <c:v>1.8080833750180934</c:v>
                </c:pt>
                <c:pt idx="3910">
                  <c:v>1.7873187566245476</c:v>
                </c:pt>
                <c:pt idx="3911">
                  <c:v>1.7682680164515481</c:v>
                </c:pt>
                <c:pt idx="3912">
                  <c:v>1.7563571372122295</c:v>
                </c:pt>
                <c:pt idx="3913">
                  <c:v>1.7919449069683142</c:v>
                </c:pt>
                <c:pt idx="3914">
                  <c:v>1.7859790114071523</c:v>
                </c:pt>
                <c:pt idx="3915">
                  <c:v>1.7859168036624748</c:v>
                </c:pt>
                <c:pt idx="3916">
                  <c:v>1.7859079161143698</c:v>
                </c:pt>
                <c:pt idx="3917">
                  <c:v>1.797838605320498</c:v>
                </c:pt>
                <c:pt idx="3918">
                  <c:v>1.8109210614295805</c:v>
                </c:pt>
                <c:pt idx="3919">
                  <c:v>1.8159345333566439</c:v>
                </c:pt>
                <c:pt idx="3920">
                  <c:v>1.8226665124270478</c:v>
                </c:pt>
                <c:pt idx="3921">
                  <c:v>1.8169203899170736</c:v>
                </c:pt>
                <c:pt idx="3922">
                  <c:v>1.808033639210173</c:v>
                </c:pt>
                <c:pt idx="3923">
                  <c:v>1.8056877208982112</c:v>
                </c:pt>
                <c:pt idx="3924">
                  <c:v>1.7961231541819787</c:v>
                </c:pt>
                <c:pt idx="3925">
                  <c:v>1.7914976643353315</c:v>
                </c:pt>
                <c:pt idx="3926">
                  <c:v>1.7794702245083078</c:v>
                </c:pt>
                <c:pt idx="3927">
                  <c:v>1.7672857638067083</c:v>
                </c:pt>
                <c:pt idx="3928">
                  <c:v>1.7657802799618521</c:v>
                </c:pt>
                <c:pt idx="3929">
                  <c:v>1.7612510743086627</c:v>
                </c:pt>
                <c:pt idx="3930">
                  <c:v>1.7599321174298512</c:v>
                </c:pt>
                <c:pt idx="3931">
                  <c:v>1.7605167211325767</c:v>
                </c:pt>
                <c:pt idx="3932">
                  <c:v>1.7647830476479034</c:v>
                </c:pt>
                <c:pt idx="3933">
                  <c:v>1.763334385526816</c:v>
                </c:pt>
                <c:pt idx="3934">
                  <c:v>1.7660687704409663</c:v>
                </c:pt>
                <c:pt idx="3935">
                  <c:v>1.7725967217074576</c:v>
                </c:pt>
                <c:pt idx="3936">
                  <c:v>1.7738869644775115</c:v>
                </c:pt>
                <c:pt idx="3937">
                  <c:v>1.7720923944614524</c:v>
                </c:pt>
                <c:pt idx="3938">
                  <c:v>1.7700138984160771</c:v>
                </c:pt>
                <c:pt idx="3939">
                  <c:v>1.7696542113146556</c:v>
                </c:pt>
                <c:pt idx="3940">
                  <c:v>1.7671094646203165</c:v>
                </c:pt>
                <c:pt idx="3941">
                  <c:v>1.9338414628987213</c:v>
                </c:pt>
                <c:pt idx="3942">
                  <c:v>2.0349040639441691</c:v>
                </c:pt>
                <c:pt idx="3943">
                  <c:v>2.0146412760000638</c:v>
                </c:pt>
                <c:pt idx="3944">
                  <c:v>1.9353434928300459</c:v>
                </c:pt>
                <c:pt idx="3945">
                  <c:v>1.8306367784075395</c:v>
                </c:pt>
                <c:pt idx="3946">
                  <c:v>1.7091745244568564</c:v>
                </c:pt>
                <c:pt idx="3947">
                  <c:v>1.5992278627737964</c:v>
                </c:pt>
                <c:pt idx="3948">
                  <c:v>1.6190933306267428</c:v>
                </c:pt>
                <c:pt idx="3949">
                  <c:v>1.6955911119152198</c:v>
                </c:pt>
                <c:pt idx="3950">
                  <c:v>1.7078042913813953</c:v>
                </c:pt>
                <c:pt idx="3951">
                  <c:v>1.6792120585946719</c:v>
                </c:pt>
                <c:pt idx="3952">
                  <c:v>1.6418210108903561</c:v>
                </c:pt>
                <c:pt idx="3953">
                  <c:v>1.610380655759557</c:v>
                </c:pt>
                <c:pt idx="3954">
                  <c:v>1.5968169359155906</c:v>
                </c:pt>
                <c:pt idx="3955">
                  <c:v>1.6609392238376928</c:v>
                </c:pt>
                <c:pt idx="3956">
                  <c:v>1.8291178621554578</c:v>
                </c:pt>
                <c:pt idx="3957">
                  <c:v>1.9352720852694494</c:v>
                </c:pt>
                <c:pt idx="3958">
                  <c:v>1.9239057241064881</c:v>
                </c:pt>
                <c:pt idx="3959">
                  <c:v>1.8520935110860626</c:v>
                </c:pt>
                <c:pt idx="3960">
                  <c:v>1.7513389907401289</c:v>
                </c:pt>
                <c:pt idx="3961">
                  <c:v>1.6577674020469895</c:v>
                </c:pt>
                <c:pt idx="3962">
                  <c:v>1.7435184749195012</c:v>
                </c:pt>
                <c:pt idx="3963">
                  <c:v>1.8733528997726443</c:v>
                </c:pt>
                <c:pt idx="3964">
                  <c:v>1.8648471534602755</c:v>
                </c:pt>
                <c:pt idx="3965">
                  <c:v>1.7984664857978987</c:v>
                </c:pt>
                <c:pt idx="3966">
                  <c:v>1.6997028607785092</c:v>
                </c:pt>
                <c:pt idx="3967">
                  <c:v>1.6030721647088175</c:v>
                </c:pt>
                <c:pt idx="3968">
                  <c:v>1.644712057446085</c:v>
                </c:pt>
                <c:pt idx="3969">
                  <c:v>1.7184832353423654</c:v>
                </c:pt>
                <c:pt idx="3970">
                  <c:v>1.7350663496842953</c:v>
                </c:pt>
                <c:pt idx="3971">
                  <c:v>1.7123035495924621</c:v>
                </c:pt>
                <c:pt idx="3972">
                  <c:v>1.681110527238475</c:v>
                </c:pt>
                <c:pt idx="3973">
                  <c:v>1.6538982646047313</c:v>
                </c:pt>
                <c:pt idx="3974">
                  <c:v>1.6375008480205155</c:v>
                </c:pt>
                <c:pt idx="3975">
                  <c:v>1.6213378711341866</c:v>
                </c:pt>
                <c:pt idx="3976">
                  <c:v>1.6125837291477203</c:v>
                </c:pt>
                <c:pt idx="3977">
                  <c:v>1.6177456713167535</c:v>
                </c:pt>
                <c:pt idx="3978">
                  <c:v>1.6558637880469878</c:v>
                </c:pt>
                <c:pt idx="3979">
                  <c:v>1.715659855361271</c:v>
                </c:pt>
                <c:pt idx="3980">
                  <c:v>1.77806277397739</c:v>
                </c:pt>
                <c:pt idx="3981">
                  <c:v>1.8219718176420427</c:v>
                </c:pt>
                <c:pt idx="3982">
                  <c:v>1.8319266246889219</c:v>
                </c:pt>
                <c:pt idx="3983">
                  <c:v>1.8269525871117778</c:v>
                </c:pt>
                <c:pt idx="3984">
                  <c:v>1.7806292966955923</c:v>
                </c:pt>
                <c:pt idx="3985">
                  <c:v>1.7135278760675667</c:v>
                </c:pt>
                <c:pt idx="3986">
                  <c:v>1.7240664108575408</c:v>
                </c:pt>
                <c:pt idx="3987">
                  <c:v>1.730889894173173</c:v>
                </c:pt>
                <c:pt idx="3988">
                  <c:v>1.7302078594703532</c:v>
                </c:pt>
                <c:pt idx="3989">
                  <c:v>1.7213892101935622</c:v>
                </c:pt>
                <c:pt idx="3990">
                  <c:v>1.7543101038802003</c:v>
                </c:pt>
                <c:pt idx="3991">
                  <c:v>1.7429312348355315</c:v>
                </c:pt>
                <c:pt idx="3992">
                  <c:v>1.729883292686986</c:v>
                </c:pt>
                <c:pt idx="3993">
                  <c:v>1.7191965850783739</c:v>
                </c:pt>
                <c:pt idx="3994">
                  <c:v>1.7209238156204349</c:v>
                </c:pt>
                <c:pt idx="3995">
                  <c:v>1.678680210326873</c:v>
                </c:pt>
                <c:pt idx="3996">
                  <c:v>1.6906193354527388</c:v>
                </c:pt>
                <c:pt idx="3997">
                  <c:v>1.7025262698266919</c:v>
                </c:pt>
                <c:pt idx="3998">
                  <c:v>1.7053694829431703</c:v>
                </c:pt>
                <c:pt idx="3999">
                  <c:v>1.7568927301144415</c:v>
                </c:pt>
                <c:pt idx="4000">
                  <c:v>1.7410202134380155</c:v>
                </c:pt>
                <c:pt idx="4001">
                  <c:v>1.6911699341316038</c:v>
                </c:pt>
                <c:pt idx="4002">
                  <c:v>1.6017703651205606</c:v>
                </c:pt>
                <c:pt idx="4003">
                  <c:v>1.4869968884318225</c:v>
                </c:pt>
                <c:pt idx="4004">
                  <c:v>1.3620424281949877</c:v>
                </c:pt>
                <c:pt idx="4005">
                  <c:v>1.2617121344298048</c:v>
                </c:pt>
                <c:pt idx="4006">
                  <c:v>1.3657998660403199</c:v>
                </c:pt>
                <c:pt idx="4007">
                  <c:v>1.4713569155454964</c:v>
                </c:pt>
                <c:pt idx="4008">
                  <c:v>1.5034426239733119</c:v>
                </c:pt>
                <c:pt idx="4009">
                  <c:v>1.5145772653837457</c:v>
                </c:pt>
                <c:pt idx="4010">
                  <c:v>1.5196967671598531</c:v>
                </c:pt>
                <c:pt idx="4011">
                  <c:v>1.5247422079728616</c:v>
                </c:pt>
                <c:pt idx="4012">
                  <c:v>1.532966592278862</c:v>
                </c:pt>
                <c:pt idx="4013">
                  <c:v>1.536376045480806</c:v>
                </c:pt>
                <c:pt idx="4014">
                  <c:v>1.5319186658652137</c:v>
                </c:pt>
                <c:pt idx="4015">
                  <c:v>1.5194925580223952</c:v>
                </c:pt>
                <c:pt idx="4016">
                  <c:v>1.5086942782919353</c:v>
                </c:pt>
                <c:pt idx="4017">
                  <c:v>1.5502555380873024</c:v>
                </c:pt>
                <c:pt idx="4018">
                  <c:v>1.6669441620315735</c:v>
                </c:pt>
                <c:pt idx="4019">
                  <c:v>1.78643591578813</c:v>
                </c:pt>
                <c:pt idx="4020">
                  <c:v>1.8676507786716916</c:v>
                </c:pt>
                <c:pt idx="4021">
                  <c:v>1.8901352456038327</c:v>
                </c:pt>
                <c:pt idx="4022">
                  <c:v>1.8811182534521091</c:v>
                </c:pt>
                <c:pt idx="4023">
                  <c:v>1.8145213488322971</c:v>
                </c:pt>
                <c:pt idx="4024">
                  <c:v>1.7400116025859536</c:v>
                </c:pt>
                <c:pt idx="4025">
                  <c:v>1.7480846112462396</c:v>
                </c:pt>
                <c:pt idx="4026">
                  <c:v>1.7604978752265268</c:v>
                </c:pt>
                <c:pt idx="4027">
                  <c:v>1.7594076096561067</c:v>
                </c:pt>
                <c:pt idx="4028">
                  <c:v>1.7427164051876602</c:v>
                </c:pt>
                <c:pt idx="4029">
                  <c:v>1.7239661992149005</c:v>
                </c:pt>
                <c:pt idx="4030">
                  <c:v>1.7055786486163802</c:v>
                </c:pt>
                <c:pt idx="4031">
                  <c:v>1.6842167951388805</c:v>
                </c:pt>
                <c:pt idx="4032">
                  <c:v>1.6792259461402617</c:v>
                </c:pt>
                <c:pt idx="4033">
                  <c:v>1.6961815871685237</c:v>
                </c:pt>
                <c:pt idx="4034">
                  <c:v>1.7301270212264845</c:v>
                </c:pt>
                <c:pt idx="4035">
                  <c:v>1.7699268220333342</c:v>
                </c:pt>
                <c:pt idx="4036">
                  <c:v>1.7888908081561128</c:v>
                </c:pt>
                <c:pt idx="4037">
                  <c:v>1.8095896391499839</c:v>
                </c:pt>
                <c:pt idx="4038">
                  <c:v>1.8033964133655696</c:v>
                </c:pt>
                <c:pt idx="4039">
                  <c:v>1.8026597222773026</c:v>
                </c:pt>
                <c:pt idx="4040">
                  <c:v>1.7793238694889124</c:v>
                </c:pt>
                <c:pt idx="4041">
                  <c:v>1.7686792023200819</c:v>
                </c:pt>
                <c:pt idx="4042">
                  <c:v>1.8341380058802383</c:v>
                </c:pt>
                <c:pt idx="4043">
                  <c:v>1.8897995326016916</c:v>
                </c:pt>
                <c:pt idx="4044">
                  <c:v>1.8460827024611</c:v>
                </c:pt>
                <c:pt idx="4045">
                  <c:v>1.7568050944277089</c:v>
                </c:pt>
                <c:pt idx="4046">
                  <c:v>1.6478826211755986</c:v>
                </c:pt>
                <c:pt idx="4047">
                  <c:v>1.5306549633768214</c:v>
                </c:pt>
                <c:pt idx="4048">
                  <c:v>1.4669664246957717</c:v>
                </c:pt>
                <c:pt idx="4049">
                  <c:v>1.6277753752293032</c:v>
                </c:pt>
                <c:pt idx="4050">
                  <c:v>1.7457685528827875</c:v>
                </c:pt>
                <c:pt idx="4051">
                  <c:v>1.7242394492492306</c:v>
                </c:pt>
                <c:pt idx="4052">
                  <c:v>1.6503183182869041</c:v>
                </c:pt>
                <c:pt idx="4053">
                  <c:v>1.5562756916384843</c:v>
                </c:pt>
                <c:pt idx="4054">
                  <c:v>1.5243384143029528</c:v>
                </c:pt>
                <c:pt idx="4055">
                  <c:v>1.532966592278862</c:v>
                </c:pt>
                <c:pt idx="4056">
                  <c:v>1.5338144099847226</c:v>
                </c:pt>
                <c:pt idx="4057">
                  <c:v>1.5543410721739634</c:v>
                </c:pt>
                <c:pt idx="4058">
                  <c:v>1.5014548638472318</c:v>
                </c:pt>
                <c:pt idx="4059">
                  <c:v>1.4084472612868397</c:v>
                </c:pt>
                <c:pt idx="4060">
                  <c:v>1.2977605110991339</c:v>
                </c:pt>
                <c:pt idx="4061">
                  <c:v>1.1748348148134118</c:v>
                </c:pt>
                <c:pt idx="4062">
                  <c:v>1.0658285940945165</c:v>
                </c:pt>
                <c:pt idx="4063">
                  <c:v>1.1529335296267142</c:v>
                </c:pt>
                <c:pt idx="4064">
                  <c:v>1.2772015934781062</c:v>
                </c:pt>
                <c:pt idx="4065">
                  <c:v>1.328900353863917</c:v>
                </c:pt>
                <c:pt idx="4066">
                  <c:v>1.3642799327019315</c:v>
                </c:pt>
                <c:pt idx="4067">
                  <c:v>1.4145462674017883</c:v>
                </c:pt>
                <c:pt idx="4068">
                  <c:v>1.4628304130738625</c:v>
                </c:pt>
                <c:pt idx="4069">
                  <c:v>1.4999771262206767</c:v>
                </c:pt>
                <c:pt idx="4070">
                  <c:v>1.5330231649798771</c:v>
                </c:pt>
                <c:pt idx="4071">
                  <c:v>1.5775811516494742</c:v>
                </c:pt>
                <c:pt idx="4072">
                  <c:v>1.641540208134834</c:v>
                </c:pt>
                <c:pt idx="4073">
                  <c:v>1.7037402514727369</c:v>
                </c:pt>
                <c:pt idx="4074">
                  <c:v>1.74995091975483</c:v>
                </c:pt>
                <c:pt idx="4075">
                  <c:v>1.776555910703262</c:v>
                </c:pt>
                <c:pt idx="4076">
                  <c:v>1.7772737329886268</c:v>
                </c:pt>
                <c:pt idx="4077">
                  <c:v>1.7708356537264789</c:v>
                </c:pt>
                <c:pt idx="4078">
                  <c:v>1.7527567478300095</c:v>
                </c:pt>
                <c:pt idx="4079">
                  <c:v>1.7316782827552104</c:v>
                </c:pt>
                <c:pt idx="4080">
                  <c:v>1.7143297597452329</c:v>
                </c:pt>
                <c:pt idx="4081">
                  <c:v>1.6966087557370473</c:v>
                </c:pt>
                <c:pt idx="4082">
                  <c:v>1.6794884634460365</c:v>
                </c:pt>
                <c:pt idx="4083">
                  <c:v>1.6676500788780291</c:v>
                </c:pt>
                <c:pt idx="4084">
                  <c:v>1.6572365055920664</c:v>
                </c:pt>
                <c:pt idx="4085">
                  <c:v>1.6515795027168836</c:v>
                </c:pt>
                <c:pt idx="4086">
                  <c:v>1.6553945801929761</c:v>
                </c:pt>
                <c:pt idx="4087">
                  <c:v>1.6644852753985881</c:v>
                </c:pt>
                <c:pt idx="4088">
                  <c:v>1.6754218825612293</c:v>
                </c:pt>
                <c:pt idx="4089">
                  <c:v>1.6815929538723164</c:v>
                </c:pt>
                <c:pt idx="4090">
                  <c:v>1.6862488655062213</c:v>
                </c:pt>
                <c:pt idx="4091">
                  <c:v>1.6905307812347508</c:v>
                </c:pt>
                <c:pt idx="4092">
                  <c:v>1.696016432174366</c:v>
                </c:pt>
                <c:pt idx="4093">
                  <c:v>1.7040551408688649</c:v>
                </c:pt>
                <c:pt idx="4094">
                  <c:v>1.7236836601142855</c:v>
                </c:pt>
                <c:pt idx="4095">
                  <c:v>1.7565515904910025</c:v>
                </c:pt>
                <c:pt idx="4096">
                  <c:v>1.7989574047600911</c:v>
                </c:pt>
                <c:pt idx="4097">
                  <c:v>1.8404894543741943</c:v>
                </c:pt>
                <c:pt idx="4098">
                  <c:v>1.8719359929950179</c:v>
                </c:pt>
                <c:pt idx="4099">
                  <c:v>1.8833269911239128</c:v>
                </c:pt>
                <c:pt idx="4100">
                  <c:v>1.873365818283024</c:v>
                </c:pt>
                <c:pt idx="4101">
                  <c:v>1.8577679129845144</c:v>
                </c:pt>
                <c:pt idx="4102">
                  <c:v>1.8328635835972453</c:v>
                </c:pt>
                <c:pt idx="4103">
                  <c:v>1.8100606784806619</c:v>
                </c:pt>
                <c:pt idx="4104">
                  <c:v>1.7878774866352953</c:v>
                </c:pt>
                <c:pt idx="4105">
                  <c:v>1.7717833958420168</c:v>
                </c:pt>
                <c:pt idx="4106">
                  <c:v>1.7527738010550442</c:v>
                </c:pt>
                <c:pt idx="4107">
                  <c:v>1.7426553174586445</c:v>
                </c:pt>
                <c:pt idx="4108">
                  <c:v>1.7278574196313941</c:v>
                </c:pt>
                <c:pt idx="4109">
                  <c:v>1.7203614675322851</c:v>
                </c:pt>
                <c:pt idx="4110">
                  <c:v>1.7284259329508131</c:v>
                </c:pt>
                <c:pt idx="4111">
                  <c:v>1.737440033472978</c:v>
                </c:pt>
                <c:pt idx="4112">
                  <c:v>1.7556716294254966</c:v>
                </c:pt>
                <c:pt idx="4113">
                  <c:v>1.773119787902085</c:v>
                </c:pt>
                <c:pt idx="4114">
                  <c:v>1.7735833042871378</c:v>
                </c:pt>
                <c:pt idx="4115">
                  <c:v>1.7781271222421944</c:v>
                </c:pt>
                <c:pt idx="4116">
                  <c:v>1.767757604710688</c:v>
                </c:pt>
                <c:pt idx="4117">
                  <c:v>1.7611590866837425</c:v>
                </c:pt>
                <c:pt idx="4118">
                  <c:v>1.7497792448906899</c:v>
                </c:pt>
                <c:pt idx="4119">
                  <c:v>1.7399852596227399</c:v>
                </c:pt>
                <c:pt idx="4120">
                  <c:v>1.7340348975819806</c:v>
                </c:pt>
                <c:pt idx="4121">
                  <c:v>1.7184647810333178</c:v>
                </c:pt>
                <c:pt idx="4122">
                  <c:v>1.7123597011007812</c:v>
                </c:pt>
                <c:pt idx="4123">
                  <c:v>1.7082886746863164</c:v>
                </c:pt>
                <c:pt idx="4124">
                  <c:v>1.700617195682057</c:v>
                </c:pt>
                <c:pt idx="4125">
                  <c:v>1.7011936801124974</c:v>
                </c:pt>
                <c:pt idx="4126">
                  <c:v>1.7110476038670339</c:v>
                </c:pt>
                <c:pt idx="4127">
                  <c:v>1.7134158675176243</c:v>
                </c:pt>
                <c:pt idx="4128">
                  <c:v>1.7161054094032009</c:v>
                </c:pt>
                <c:pt idx="4129">
                  <c:v>1.7255032688593157</c:v>
                </c:pt>
                <c:pt idx="4130">
                  <c:v>1.7256212799647257</c:v>
                </c:pt>
                <c:pt idx="4131">
                  <c:v>1.7226339225338123</c:v>
                </c:pt>
                <c:pt idx="4132">
                  <c:v>1.7174023372130049</c:v>
                </c:pt>
                <c:pt idx="4133">
                  <c:v>1.7151952499830747</c:v>
                </c:pt>
                <c:pt idx="4134">
                  <c:v>1.716281648342755</c:v>
                </c:pt>
                <c:pt idx="4135">
                  <c:v>1.7107095657243372</c:v>
                </c:pt>
                <c:pt idx="4136">
                  <c:v>1.7074566202123624</c:v>
                </c:pt>
                <c:pt idx="4137">
                  <c:v>1.7030524265407472</c:v>
                </c:pt>
                <c:pt idx="4138">
                  <c:v>1.702104885009216</c:v>
                </c:pt>
                <c:pt idx="4139">
                  <c:v>1.7042840080202175</c:v>
                </c:pt>
                <c:pt idx="4140">
                  <c:v>1.7081658578555401</c:v>
                </c:pt>
                <c:pt idx="4141">
                  <c:v>1.7105216530018057</c:v>
                </c:pt>
                <c:pt idx="4142">
                  <c:v>1.714664992862537</c:v>
                </c:pt>
                <c:pt idx="4143">
                  <c:v>1.7175595579302823</c:v>
                </c:pt>
                <c:pt idx="4144">
                  <c:v>1.719377329335416</c:v>
                </c:pt>
                <c:pt idx="4145">
                  <c:v>1.7268358369615815</c:v>
                </c:pt>
                <c:pt idx="4146">
                  <c:v>1.7412128984450457</c:v>
                </c:pt>
                <c:pt idx="4147">
                  <c:v>1.7659581533763964</c:v>
                </c:pt>
                <c:pt idx="4148">
                  <c:v>1.7981440183873452</c:v>
                </c:pt>
                <c:pt idx="4149">
                  <c:v>1.828101097204033</c:v>
                </c:pt>
                <c:pt idx="4150">
                  <c:v>1.9286689075828438</c:v>
                </c:pt>
                <c:pt idx="4151">
                  <c:v>1.9037891206173616</c:v>
                </c:pt>
                <c:pt idx="4152">
                  <c:v>1.826441961197586</c:v>
                </c:pt>
                <c:pt idx="4153">
                  <c:v>1.7216824047916368</c:v>
                </c:pt>
                <c:pt idx="4154">
                  <c:v>1.6065843706326031</c:v>
                </c:pt>
                <c:pt idx="4155">
                  <c:v>1.5025333285678859</c:v>
                </c:pt>
                <c:pt idx="4156">
                  <c:v>1.6740033353310195</c:v>
                </c:pt>
                <c:pt idx="4157">
                  <c:v>1.7853852060049193</c:v>
                </c:pt>
                <c:pt idx="4158">
                  <c:v>1.7586512038572142</c:v>
                </c:pt>
                <c:pt idx="4159">
                  <c:v>1.6818941986117266</c:v>
                </c:pt>
                <c:pt idx="4160">
                  <c:v>1.5804814624160772</c:v>
                </c:pt>
                <c:pt idx="4161">
                  <c:v>1.5539504165861158</c:v>
                </c:pt>
                <c:pt idx="4162">
                  <c:v>1.6245685508832566</c:v>
                </c:pt>
                <c:pt idx="4163">
                  <c:v>1.6538554368859546</c:v>
                </c:pt>
                <c:pt idx="4164">
                  <c:v>1.6437377257612953</c:v>
                </c:pt>
                <c:pt idx="4165">
                  <c:v>1.6240069211190944</c:v>
                </c:pt>
                <c:pt idx="4166">
                  <c:v>1.5972806780652635</c:v>
                </c:pt>
                <c:pt idx="4167">
                  <c:v>1.5756880734208989</c:v>
                </c:pt>
                <c:pt idx="4168">
                  <c:v>1.5577878186480858</c:v>
                </c:pt>
                <c:pt idx="4169">
                  <c:v>1.54808900060736</c:v>
                </c:pt>
                <c:pt idx="4170">
                  <c:v>1.6052092441262935</c:v>
                </c:pt>
                <c:pt idx="4171">
                  <c:v>1.7325992415149574</c:v>
                </c:pt>
                <c:pt idx="4172">
                  <c:v>1.8410255903831321</c:v>
                </c:pt>
                <c:pt idx="4173">
                  <c:v>1.8830680934730386</c:v>
                </c:pt>
                <c:pt idx="4174">
                  <c:v>1.8496104804440214</c:v>
                </c:pt>
                <c:pt idx="4175">
                  <c:v>1.7679717213816188</c:v>
                </c:pt>
                <c:pt idx="4176">
                  <c:v>1.7419653024495898</c:v>
                </c:pt>
                <c:pt idx="4177">
                  <c:v>1.7733394099629238</c:v>
                </c:pt>
                <c:pt idx="4178">
                  <c:v>1.7969210753301688</c:v>
                </c:pt>
                <c:pt idx="4179">
                  <c:v>1.7810529167849607</c:v>
                </c:pt>
                <c:pt idx="4180">
                  <c:v>1.7600034015785693</c:v>
                </c:pt>
                <c:pt idx="4181">
                  <c:v>1.72956972630197</c:v>
                </c:pt>
                <c:pt idx="4182">
                  <c:v>1.7571966783240551</c:v>
                </c:pt>
                <c:pt idx="4183">
                  <c:v>1.7295798448812483</c:v>
                </c:pt>
                <c:pt idx="4184">
                  <c:v>1.6552985433779523</c:v>
                </c:pt>
                <c:pt idx="4185">
                  <c:v>1.6392761530425004</c:v>
                </c:pt>
                <c:pt idx="4186">
                  <c:v>1.7570415646710531</c:v>
                </c:pt>
                <c:pt idx="4187">
                  <c:v>1.7762248289256917</c:v>
                </c:pt>
                <c:pt idx="4188">
                  <c:v>1.7173190796677333</c:v>
                </c:pt>
                <c:pt idx="4189">
                  <c:v>1.6210030835745728</c:v>
                </c:pt>
                <c:pt idx="4190">
                  <c:v>1.5104258458535793</c:v>
                </c:pt>
                <c:pt idx="4191">
                  <c:v>1.3920126399220605</c:v>
                </c:pt>
                <c:pt idx="4192">
                  <c:v>1.367293785754162</c:v>
                </c:pt>
                <c:pt idx="4193">
                  <c:v>1.5847080525750366</c:v>
                </c:pt>
                <c:pt idx="4194">
                  <c:v>1.6620754325244655</c:v>
                </c:pt>
                <c:pt idx="4195">
                  <c:v>1.6279458940904608</c:v>
                </c:pt>
                <c:pt idx="4196">
                  <c:v>1.553208551462645</c:v>
                </c:pt>
                <c:pt idx="4197">
                  <c:v>1.5252608202130984</c:v>
                </c:pt>
                <c:pt idx="4198">
                  <c:v>1.5285024811090848</c:v>
                </c:pt>
                <c:pt idx="4199">
                  <c:v>1.5268703314021925</c:v>
                </c:pt>
                <c:pt idx="4200">
                  <c:v>1.5185285623415479</c:v>
                </c:pt>
                <c:pt idx="4201">
                  <c:v>1.5178261281441605</c:v>
                </c:pt>
                <c:pt idx="4202">
                  <c:v>1.5152113043278019</c:v>
                </c:pt>
                <c:pt idx="4203">
                  <c:v>1.5099190322596043</c:v>
                </c:pt>
                <c:pt idx="4204">
                  <c:v>1.5038511866072795</c:v>
                </c:pt>
                <c:pt idx="4205">
                  <c:v>1.4976206497812878</c:v>
                </c:pt>
                <c:pt idx="4206">
                  <c:v>1.5266407661085837</c:v>
                </c:pt>
                <c:pt idx="4207">
                  <c:v>1.6131603174492597</c:v>
                </c:pt>
                <c:pt idx="4208">
                  <c:v>1.7295607318113586</c:v>
                </c:pt>
                <c:pt idx="4209">
                  <c:v>1.8112472251901097</c:v>
                </c:pt>
                <c:pt idx="4210">
                  <c:v>1.8553845324547249</c:v>
                </c:pt>
                <c:pt idx="4211">
                  <c:v>1.8671530949528026</c:v>
                </c:pt>
                <c:pt idx="4212">
                  <c:v>1.8498764689850864</c:v>
                </c:pt>
                <c:pt idx="4213">
                  <c:v>1.8336923833526451</c:v>
                </c:pt>
                <c:pt idx="4214">
                  <c:v>1.8053346904212493</c:v>
                </c:pt>
                <c:pt idx="4215">
                  <c:v>1.7962195993418242</c:v>
                </c:pt>
                <c:pt idx="4216">
                  <c:v>1.7766124116441993</c:v>
                </c:pt>
                <c:pt idx="4217">
                  <c:v>1.7679799545304054</c:v>
                </c:pt>
                <c:pt idx="4218">
                  <c:v>1.7630534402996147</c:v>
                </c:pt>
                <c:pt idx="4219">
                  <c:v>1.7534468683914093</c:v>
                </c:pt>
                <c:pt idx="4220">
                  <c:v>1.7617942401784841</c:v>
                </c:pt>
                <c:pt idx="4221">
                  <c:v>1.7641761323903307</c:v>
                </c:pt>
                <c:pt idx="4222">
                  <c:v>1.7713914775012374</c:v>
                </c:pt>
                <c:pt idx="4223">
                  <c:v>1.7811727342795096</c:v>
                </c:pt>
                <c:pt idx="4224">
                  <c:v>1.7768948061413743</c:v>
                </c:pt>
                <c:pt idx="4225">
                  <c:v>1.7824646612314974</c:v>
                </c:pt>
                <c:pt idx="4226">
                  <c:v>1.7720444783864364</c:v>
                </c:pt>
                <c:pt idx="4227">
                  <c:v>1.8045937153076335</c:v>
                </c:pt>
                <c:pt idx="4228">
                  <c:v>1.7589371120188919</c:v>
                </c:pt>
                <c:pt idx="4229">
                  <c:v>1.6713271488037214</c:v>
                </c:pt>
                <c:pt idx="4230">
                  <c:v>1.5623589620872094</c:v>
                </c:pt>
                <c:pt idx="4231">
                  <c:v>1.4395432098217347</c:v>
                </c:pt>
                <c:pt idx="4232">
                  <c:v>1.3194530784907672</c:v>
                </c:pt>
                <c:pt idx="4233">
                  <c:v>1.4720735195183199</c:v>
                </c:pt>
                <c:pt idx="4234">
                  <c:v>1.6170119967476868</c:v>
                </c:pt>
                <c:pt idx="4235">
                  <c:v>1.6730721301615561</c:v>
                </c:pt>
                <c:pt idx="4236">
                  <c:v>1.6522785814162331</c:v>
                </c:pt>
                <c:pt idx="4237">
                  <c:v>1.5996162542652486</c:v>
                </c:pt>
                <c:pt idx="4238">
                  <c:v>1.5652967334235879</c:v>
                </c:pt>
                <c:pt idx="4239">
                  <c:v>1.6126072783550736</c:v>
                </c:pt>
                <c:pt idx="4240">
                  <c:v>1.6262034523417825</c:v>
                </c:pt>
                <c:pt idx="4241">
                  <c:v>1.6239036856330324</c:v>
                </c:pt>
                <c:pt idx="4242">
                  <c:v>1.6116525125907855</c:v>
                </c:pt>
                <c:pt idx="4243">
                  <c:v>1.596169309568749</c:v>
                </c:pt>
                <c:pt idx="4244">
                  <c:v>1.5826314394896364</c:v>
                </c:pt>
                <c:pt idx="4245">
                  <c:v>1.572316444709368</c:v>
                </c:pt>
                <c:pt idx="4246">
                  <c:v>1.5782315891420873</c:v>
                </c:pt>
                <c:pt idx="4247">
                  <c:v>1.606978169494619</c:v>
                </c:pt>
                <c:pt idx="4248">
                  <c:v>1.6618967818694026</c:v>
                </c:pt>
                <c:pt idx="4249">
                  <c:v>1.7139662982848878</c:v>
                </c:pt>
                <c:pt idx="4250">
                  <c:v>1.6702664743548146</c:v>
                </c:pt>
                <c:pt idx="4251">
                  <c:v>1.5903339821287759</c:v>
                </c:pt>
                <c:pt idx="4252">
                  <c:v>1.484568718070248</c:v>
                </c:pt>
                <c:pt idx="4253">
                  <c:v>1.4175962339913863</c:v>
                </c:pt>
                <c:pt idx="4254">
                  <c:v>1.3151565926763589</c:v>
                </c:pt>
                <c:pt idx="4255">
                  <c:v>1.5486350598147516</c:v>
                </c:pt>
                <c:pt idx="4256">
                  <c:v>1.5813237507247329</c:v>
                </c:pt>
                <c:pt idx="4257">
                  <c:v>1.5322924567404752</c:v>
                </c:pt>
                <c:pt idx="4258">
                  <c:v>1.4484744282121611</c:v>
                </c:pt>
                <c:pt idx="4259">
                  <c:v>1.346548558548474</c:v>
                </c:pt>
                <c:pt idx="4260">
                  <c:v>1.2381716036301464</c:v>
                </c:pt>
                <c:pt idx="4261">
                  <c:v>1.1549942377589815</c:v>
                </c:pt>
                <c:pt idx="4262">
                  <c:v>1.3566471997593224</c:v>
                </c:pt>
                <c:pt idx="4263">
                  <c:v>1.5009736278919483</c:v>
                </c:pt>
                <c:pt idx="4264">
                  <c:v>1.5439284272557143</c:v>
                </c:pt>
                <c:pt idx="4265">
                  <c:v>1.5380865129491321</c:v>
                </c:pt>
                <c:pt idx="4266">
                  <c:v>1.5117497113449829</c:v>
                </c:pt>
                <c:pt idx="4267">
                  <c:v>1.4935277555907804</c:v>
                </c:pt>
                <c:pt idx="4268">
                  <c:v>1.4875095598110482</c:v>
                </c:pt>
                <c:pt idx="4269">
                  <c:v>1.491764280288097</c:v>
                </c:pt>
                <c:pt idx="4270">
                  <c:v>1.5036374957640593</c:v>
                </c:pt>
                <c:pt idx="4271">
                  <c:v>1.5110975797451469</c:v>
                </c:pt>
                <c:pt idx="4272">
                  <c:v>1.515774527215785</c:v>
                </c:pt>
                <c:pt idx="4273">
                  <c:v>1.5370789052163127</c:v>
                </c:pt>
                <c:pt idx="4274">
                  <c:v>1.6061797583842441</c:v>
                </c:pt>
                <c:pt idx="4275">
                  <c:v>1.6948244842105846</c:v>
                </c:pt>
                <c:pt idx="4276">
                  <c:v>1.7781512503836436</c:v>
                </c:pt>
                <c:pt idx="4277">
                  <c:v>1.8382349797669517</c:v>
                </c:pt>
                <c:pt idx="4278">
                  <c:v>1.8688207061975173</c:v>
                </c:pt>
                <c:pt idx="4279">
                  <c:v>1.8768454390950666</c:v>
                </c:pt>
                <c:pt idx="4280">
                  <c:v>1.8668040488202253</c:v>
                </c:pt>
                <c:pt idx="4281">
                  <c:v>1.8561395656532071</c:v>
                </c:pt>
                <c:pt idx="4282">
                  <c:v>1.8516022838276511</c:v>
                </c:pt>
                <c:pt idx="4283">
                  <c:v>1.8409760081742053</c:v>
                </c:pt>
                <c:pt idx="4284">
                  <c:v>1.839320893588549</c:v>
                </c:pt>
                <c:pt idx="4285">
                  <c:v>1.840027638222798</c:v>
                </c:pt>
                <c:pt idx="4286">
                  <c:v>1.8433028701878804</c:v>
                </c:pt>
                <c:pt idx="4287">
                  <c:v>1.851999381023627</c:v>
                </c:pt>
                <c:pt idx="4288">
                  <c:v>1.8475341014573616</c:v>
                </c:pt>
                <c:pt idx="4289">
                  <c:v>1.8486970368091076</c:v>
                </c:pt>
                <c:pt idx="4290">
                  <c:v>1.8437620828337336</c:v>
                </c:pt>
                <c:pt idx="4291">
                  <c:v>1.8375884382355112</c:v>
                </c:pt>
                <c:pt idx="4292">
                  <c:v>1.8287404332962187</c:v>
                </c:pt>
                <c:pt idx="4293">
                  <c:v>1.8177801500889428</c:v>
                </c:pt>
                <c:pt idx="4294">
                  <c:v>1.8109546210062839</c:v>
                </c:pt>
                <c:pt idx="4295">
                  <c:v>1.7988059694286103</c:v>
                </c:pt>
                <c:pt idx="4296">
                  <c:v>1.7450921491281481</c:v>
                </c:pt>
                <c:pt idx="4297">
                  <c:v>1.7323312026145568</c:v>
                </c:pt>
                <c:pt idx="4298">
                  <c:v>1.7288675960327893</c:v>
                </c:pt>
                <c:pt idx="4299">
                  <c:v>1.72916478969277</c:v>
                </c:pt>
                <c:pt idx="4300">
                  <c:v>1.7270620579305067</c:v>
                </c:pt>
                <c:pt idx="4301">
                  <c:v>1.7340081895730406</c:v>
                </c:pt>
                <c:pt idx="4302">
                  <c:v>1.7331972651065695</c:v>
                </c:pt>
                <c:pt idx="4303">
                  <c:v>1.7288135389650192</c:v>
                </c:pt>
                <c:pt idx="4304">
                  <c:v>1.7362282414461172</c:v>
                </c:pt>
                <c:pt idx="4305">
                  <c:v>1.7320540551821879</c:v>
                </c:pt>
                <c:pt idx="4306">
                  <c:v>1.7280740838960926</c:v>
                </c:pt>
                <c:pt idx="4308">
                  <c:v>1.8525748665872335</c:v>
                </c:pt>
                <c:pt idx="4309">
                  <c:v>1.9991740555884849</c:v>
                </c:pt>
                <c:pt idx="4310">
                  <c:v>2.0122418286373107</c:v>
                </c:pt>
                <c:pt idx="4311">
                  <c:v>1.9542264241606364</c:v>
                </c:pt>
                <c:pt idx="4312">
                  <c:v>1.8619192178618695</c:v>
                </c:pt>
                <c:pt idx="4313">
                  <c:v>1.7476275635080813</c:v>
                </c:pt>
                <c:pt idx="4314">
                  <c:v>1.625323885631621</c:v>
                </c:pt>
                <c:pt idx="4315">
                  <c:v>1.5832743626002475</c:v>
                </c:pt>
                <c:pt idx="4316">
                  <c:v>1.6817034345403639</c:v>
                </c:pt>
                <c:pt idx="4317">
                  <c:v>1.7075701760979363</c:v>
                </c:pt>
                <c:pt idx="4318">
                  <c:v>1.6865270365209537</c:v>
                </c:pt>
                <c:pt idx="4319">
                  <c:v>1.6422556217391846</c:v>
                </c:pt>
                <c:pt idx="4320">
                  <c:v>1.6070497309396334</c:v>
                </c:pt>
                <c:pt idx="4321">
                  <c:v>1.5761877264044375</c:v>
                </c:pt>
                <c:pt idx="4322">
                  <c:v>1.557560666694831</c:v>
                </c:pt>
                <c:pt idx="4323">
                  <c:v>1.5448119117577761</c:v>
                </c:pt>
                <c:pt idx="4324">
                  <c:v>1.5374832787163886</c:v>
                </c:pt>
                <c:pt idx="4325">
                  <c:v>1.5864872829113168</c:v>
                </c:pt>
                <c:pt idx="4326">
                  <c:v>1.730898861178426</c:v>
                </c:pt>
                <c:pt idx="4327">
                  <c:v>1.8546163822701849</c:v>
                </c:pt>
                <c:pt idx="4328">
                  <c:v>1.9229560058324648</c:v>
                </c:pt>
                <c:pt idx="4329">
                  <c:v>1.8941375319467932</c:v>
                </c:pt>
                <c:pt idx="4330">
                  <c:v>1.811947183870835</c:v>
                </c:pt>
                <c:pt idx="4331">
                  <c:v>1.7130142661573682</c:v>
                </c:pt>
                <c:pt idx="4332">
                  <c:v>1.7509709844373189</c:v>
                </c:pt>
                <c:pt idx="4333">
                  <c:v>1.7948132390981024</c:v>
                </c:pt>
                <c:pt idx="4334">
                  <c:v>1.8054555459895549</c:v>
                </c:pt>
                <c:pt idx="4335">
                  <c:v>1.7765155483874211</c:v>
                </c:pt>
                <c:pt idx="4336">
                  <c:v>1.7480673728918243</c:v>
                </c:pt>
                <c:pt idx="4337">
                  <c:v>1.7188429377211809</c:v>
                </c:pt>
                <c:pt idx="4338">
                  <c:v>1.6981585637227219</c:v>
                </c:pt>
                <c:pt idx="4339">
                  <c:v>1.6750243403195726</c:v>
                </c:pt>
                <c:pt idx="4340">
                  <c:v>1.6573639799413131</c:v>
                </c:pt>
                <c:pt idx="4341">
                  <c:v>1.6371560418419238</c:v>
                </c:pt>
                <c:pt idx="4342">
                  <c:v>1.6295002092599229</c:v>
                </c:pt>
                <c:pt idx="4343">
                  <c:v>1.636053049914699</c:v>
                </c:pt>
                <c:pt idx="4344">
                  <c:v>1.6717486392620109</c:v>
                </c:pt>
                <c:pt idx="4345">
                  <c:v>1.7332061845976801</c:v>
                </c:pt>
                <c:pt idx="4346">
                  <c:v>1.7975598966020419</c:v>
                </c:pt>
                <c:pt idx="4347">
                  <c:v>1.8312225765605972</c:v>
                </c:pt>
                <c:pt idx="4348">
                  <c:v>1.8466669351810883</c:v>
                </c:pt>
                <c:pt idx="4349">
                  <c:v>1.8325160089633243</c:v>
                </c:pt>
                <c:pt idx="4350">
                  <c:v>1.8202160598279422</c:v>
                </c:pt>
                <c:pt idx="4351">
                  <c:v>1.7847994980309454</c:v>
                </c:pt>
                <c:pt idx="4352">
                  <c:v>1.766371530984137</c:v>
                </c:pt>
                <c:pt idx="4353">
                  <c:v>1.7434139410952509</c:v>
                </c:pt>
                <c:pt idx="4354">
                  <c:v>1.7316693318286362</c:v>
                </c:pt>
                <c:pt idx="4355">
                  <c:v>1.7139756216102835</c:v>
                </c:pt>
                <c:pt idx="4356">
                  <c:v>1.7025549857264568</c:v>
                </c:pt>
                <c:pt idx="4357">
                  <c:v>1.685622328515753</c:v>
                </c:pt>
                <c:pt idx="4358">
                  <c:v>1.6724160186461223</c:v>
                </c:pt>
                <c:pt idx="4359">
                  <c:v>1.6720978579357175</c:v>
                </c:pt>
                <c:pt idx="4360">
                  <c:v>1.687628036036988</c:v>
                </c:pt>
                <c:pt idx="4361">
                  <c:v>1.7040265239927064</c:v>
                </c:pt>
                <c:pt idx="4362">
                  <c:v>1.7223870941771238</c:v>
                </c:pt>
                <c:pt idx="4363">
                  <c:v>1.7424108805804925</c:v>
                </c:pt>
                <c:pt idx="4364">
                  <c:v>1.7560441382635659</c:v>
                </c:pt>
                <c:pt idx="4365">
                  <c:v>1.7574719477656682</c:v>
                </c:pt>
                <c:pt idx="4366">
                  <c:v>1.7514672917037215</c:v>
                </c:pt>
                <c:pt idx="4367">
                  <c:v>1.7446840632768865</c:v>
                </c:pt>
                <c:pt idx="4368">
                  <c:v>1.7326438985860708</c:v>
                </c:pt>
                <c:pt idx="4369">
                  <c:v>1.7214900181641546</c:v>
                </c:pt>
                <c:pt idx="4370">
                  <c:v>1.714860426080667</c:v>
                </c:pt>
                <c:pt idx="4371">
                  <c:v>1.7061106162008637</c:v>
                </c:pt>
                <c:pt idx="4372">
                  <c:v>1.6990182565978209</c:v>
                </c:pt>
                <c:pt idx="4373">
                  <c:v>1.6988252153758836</c:v>
                </c:pt>
                <c:pt idx="4374">
                  <c:v>1.702813343417779</c:v>
                </c:pt>
                <c:pt idx="4375">
                  <c:v>1.712574881318317</c:v>
                </c:pt>
                <c:pt idx="4376">
                  <c:v>1.7259841900567914</c:v>
                </c:pt>
                <c:pt idx="4377">
                  <c:v>1.6842567311817513</c:v>
                </c:pt>
                <c:pt idx="4378">
                  <c:v>1.5987540405401706</c:v>
                </c:pt>
                <c:pt idx="4379">
                  <c:v>1.4935664755324893</c:v>
                </c:pt>
                <c:pt idx="4380">
                  <c:v>1.3754807146185724</c:v>
                </c:pt>
                <c:pt idx="4381">
                  <c:v>1.2675106848795445</c:v>
                </c:pt>
                <c:pt idx="4382">
                  <c:v>1.4052894296543057</c:v>
                </c:pt>
                <c:pt idx="4383">
                  <c:v>1.5193466355420548</c:v>
                </c:pt>
                <c:pt idx="4384">
                  <c:v>1.5590283750261908</c:v>
                </c:pt>
                <c:pt idx="4385">
                  <c:v>1.555886773182577</c:v>
                </c:pt>
                <c:pt idx="4386">
                  <c:v>1.5466386144111306</c:v>
                </c:pt>
                <c:pt idx="4387">
                  <c:v>1.5374832787163886</c:v>
                </c:pt>
                <c:pt idx="4388">
                  <c:v>1.5406353061982139</c:v>
                </c:pt>
                <c:pt idx="4389">
                  <c:v>1.5399538416563967</c:v>
                </c:pt>
                <c:pt idx="4390">
                  <c:v>1.5417456084312444</c:v>
                </c:pt>
                <c:pt idx="4391">
                  <c:v>1.5455819864002549</c:v>
                </c:pt>
                <c:pt idx="4392">
                  <c:v>1.5573868820595071</c:v>
                </c:pt>
                <c:pt idx="4393">
                  <c:v>1.6246487244497729</c:v>
                </c:pt>
                <c:pt idx="4394">
                  <c:v>1.5768018958289125</c:v>
                </c:pt>
                <c:pt idx="4395">
                  <c:v>1.5463781268283496</c:v>
                </c:pt>
                <c:pt idx="4396">
                  <c:v>1.5096654034991586</c:v>
                </c:pt>
                <c:pt idx="4397">
                  <c:v>1.4383489343696287</c:v>
                </c:pt>
                <c:pt idx="4398">
                  <c:v>1.3473300153169505</c:v>
                </c:pt>
                <c:pt idx="4399">
                  <c:v>1.2522055549271984</c:v>
                </c:pt>
                <c:pt idx="4400">
                  <c:v>1.2752089447124382</c:v>
                </c:pt>
                <c:pt idx="4401">
                  <c:v>1.5652967334235879</c:v>
                </c:pt>
                <c:pt idx="4402">
                  <c:v>1.6207604899942056</c:v>
                </c:pt>
                <c:pt idx="4403">
                  <c:v>1.5878730314816807</c:v>
                </c:pt>
                <c:pt idx="4404">
                  <c:v>1.5139275217330141</c:v>
                </c:pt>
                <c:pt idx="4405">
                  <c:v>1.5102172295261285</c:v>
                </c:pt>
                <c:pt idx="4406">
                  <c:v>1.5585219091006834</c:v>
                </c:pt>
                <c:pt idx="4407">
                  <c:v>1.5683973081648304</c:v>
                </c:pt>
                <c:pt idx="4408">
                  <c:v>1.5521001395342655</c:v>
                </c:pt>
                <c:pt idx="4409">
                  <c:v>1.5362777999240238</c:v>
                </c:pt>
                <c:pt idx="4410">
                  <c:v>1.52318264506515</c:v>
                </c:pt>
                <c:pt idx="4411">
                  <c:v>1.5158591315897956</c:v>
                </c:pt>
                <c:pt idx="4412">
                  <c:v>1.5087241914704368</c:v>
                </c:pt>
                <c:pt idx="4413">
                  <c:v>1.505888254256625</c:v>
                </c:pt>
                <c:pt idx="4414">
                  <c:v>1.5173572067023458</c:v>
                </c:pt>
                <c:pt idx="4415">
                  <c:v>1.5978535697311402</c:v>
                </c:pt>
                <c:pt idx="4416">
                  <c:v>1.7278754791158404</c:v>
                </c:pt>
                <c:pt idx="4417">
                  <c:v>1.8363241157067518</c:v>
                </c:pt>
                <c:pt idx="4418">
                  <c:v>1.8059989802401117</c:v>
                </c:pt>
                <c:pt idx="4419">
                  <c:v>1.725021814517552</c:v>
                </c:pt>
                <c:pt idx="4420">
                  <c:v>1.6157864447673298</c:v>
                </c:pt>
                <c:pt idx="4421">
                  <c:v>1.4941391274153355</c:v>
                </c:pt>
                <c:pt idx="4422">
                  <c:v>1.3982487305488396</c:v>
                </c:pt>
                <c:pt idx="4423">
                  <c:v>1.5909284820114671</c:v>
                </c:pt>
                <c:pt idx="4424">
                  <c:v>1.6817235189153252</c:v>
                </c:pt>
                <c:pt idx="4425">
                  <c:v>1.6557571944029059</c:v>
                </c:pt>
                <c:pt idx="4426">
                  <c:v>1.5822654308376076</c:v>
                </c:pt>
                <c:pt idx="4427">
                  <c:v>1.5791863486871982</c:v>
                </c:pt>
                <c:pt idx="4428">
                  <c:v>1.6077408843287599</c:v>
                </c:pt>
                <c:pt idx="4429">
                  <c:v>1.6190469291648788</c:v>
                </c:pt>
                <c:pt idx="4430">
                  <c:v>1.6053529392247379</c:v>
                </c:pt>
                <c:pt idx="4431">
                  <c:v>1.5883713185247299</c:v>
                </c:pt>
                <c:pt idx="4432">
                  <c:v>1.5700627194055985</c:v>
                </c:pt>
                <c:pt idx="4433">
                  <c:v>1.5542468081661105</c:v>
                </c:pt>
                <c:pt idx="4434">
                  <c:v>1.5406075122407692</c:v>
                </c:pt>
                <c:pt idx="4435">
                  <c:v>1.524396122103842</c:v>
                </c:pt>
                <c:pt idx="4436">
                  <c:v>1.5135135418047081</c:v>
                </c:pt>
                <c:pt idx="4437">
                  <c:v>1.5231681784679267</c:v>
                </c:pt>
                <c:pt idx="4438">
                  <c:v>1.5821517791981201</c:v>
                </c:pt>
                <c:pt idx="4439">
                  <c:v>1.6846558897603459</c:v>
                </c:pt>
                <c:pt idx="4440">
                  <c:v>1.7747845157524651</c:v>
                </c:pt>
                <c:pt idx="4441">
                  <c:v>1.8276133514837205</c:v>
                </c:pt>
                <c:pt idx="4442">
                  <c:v>1.8530692257549028</c:v>
                </c:pt>
                <c:pt idx="4443">
                  <c:v>1.8426854979102518</c:v>
                </c:pt>
                <c:pt idx="4444">
                  <c:v>1.8220299785115277</c:v>
                </c:pt>
                <c:pt idx="4445">
                  <c:v>1.7940773369558798</c:v>
                </c:pt>
                <c:pt idx="4446">
                  <c:v>1.764358814915383</c:v>
                </c:pt>
                <c:pt idx="4447">
                  <c:v>1.7435097647284297</c:v>
                </c:pt>
                <c:pt idx="4448">
                  <c:v>1.7203982145375871</c:v>
                </c:pt>
                <c:pt idx="4449">
                  <c:v>1.6995679537959816</c:v>
                </c:pt>
                <c:pt idx="4450">
                  <c:v>1.6874397745458942</c:v>
                </c:pt>
                <c:pt idx="4451">
                  <c:v>1.6868348038860494</c:v>
                </c:pt>
                <c:pt idx="4452">
                  <c:v>1.7044079273868409</c:v>
                </c:pt>
                <c:pt idx="4453">
                  <c:v>1.7324741772811936</c:v>
                </c:pt>
                <c:pt idx="4454">
                  <c:v>1.765312497602606</c:v>
                </c:pt>
                <c:pt idx="4455">
                  <c:v>1.7947590572650955</c:v>
                </c:pt>
                <c:pt idx="4456">
                  <c:v>1.8163886183384816</c:v>
                </c:pt>
                <c:pt idx="4457">
                  <c:v>1.8135735760713809</c:v>
                </c:pt>
                <c:pt idx="4458">
                  <c:v>1.8091630200349549</c:v>
                </c:pt>
                <c:pt idx="4459">
                  <c:v>1.7926095603863523</c:v>
                </c:pt>
                <c:pt idx="4460">
                  <c:v>1.7728593511898669</c:v>
                </c:pt>
                <c:pt idx="4461">
                  <c:v>1.7554344118804217</c:v>
                </c:pt>
                <c:pt idx="4462">
                  <c:v>1.7366266483499306</c:v>
                </c:pt>
                <c:pt idx="4463">
                  <c:v>1.7253943070618669</c:v>
                </c:pt>
                <c:pt idx="4464">
                  <c:v>1.7118634447531202</c:v>
                </c:pt>
                <c:pt idx="4465">
                  <c:v>1.702104885009216</c:v>
                </c:pt>
                <c:pt idx="4466">
                  <c:v>1.7800451426220052</c:v>
                </c:pt>
                <c:pt idx="4467">
                  <c:v>1.967006851093529</c:v>
                </c:pt>
                <c:pt idx="4468">
                  <c:v>2.0328553828421114</c:v>
                </c:pt>
                <c:pt idx="4469">
                  <c:v>1.9680332443643405</c:v>
                </c:pt>
                <c:pt idx="4470">
                  <c:v>1.8739451412512167</c:v>
                </c:pt>
                <c:pt idx="4471">
                  <c:v>1.7636619254198744</c:v>
                </c:pt>
                <c:pt idx="4472">
                  <c:v>1.6454591140374251</c:v>
                </c:pt>
                <c:pt idx="4473">
                  <c:v>1.6369779701949605</c:v>
                </c:pt>
                <c:pt idx="4474">
                  <c:v>1.7282906401235063</c:v>
                </c:pt>
                <c:pt idx="4475">
                  <c:v>1.7215999638153154</c:v>
                </c:pt>
                <c:pt idx="4476">
                  <c:v>1.6534590801417355</c:v>
                </c:pt>
                <c:pt idx="4477">
                  <c:v>1.6116289115538043</c:v>
                </c:pt>
                <c:pt idx="4478">
                  <c:v>1.5935321959484976</c:v>
                </c:pt>
                <c:pt idx="4479">
                  <c:v>1.5821644086268931</c:v>
                </c:pt>
                <c:pt idx="4480">
                  <c:v>1.5689965507509813</c:v>
                </c:pt>
                <c:pt idx="4481">
                  <c:v>1.5572264037271857</c:v>
                </c:pt>
                <c:pt idx="4482">
                  <c:v>1.5531005381606138</c:v>
                </c:pt>
                <c:pt idx="4483">
                  <c:v>1.5542872095319618</c:v>
                </c:pt>
                <c:pt idx="4484">
                  <c:v>1.6524290050383863</c:v>
                </c:pt>
                <c:pt idx="4485">
                  <c:v>1.7666028506931057</c:v>
                </c:pt>
                <c:pt idx="4486">
                  <c:v>1.8886287253852261</c:v>
                </c:pt>
                <c:pt idx="4487">
                  <c:v>1.9029572656223421</c:v>
                </c:pt>
                <c:pt idx="4488">
                  <c:v>1.8604444871824937</c:v>
                </c:pt>
                <c:pt idx="4489">
                  <c:v>1.7739651302262172</c:v>
                </c:pt>
                <c:pt idx="4490">
                  <c:v>1.7448490803304604</c:v>
                </c:pt>
                <c:pt idx="4491">
                  <c:v>1.7913475058259314</c:v>
                </c:pt>
                <c:pt idx="4492">
                  <c:v>1.8225530761323081</c:v>
                </c:pt>
                <c:pt idx="4493">
                  <c:v>1.7893691535914817</c:v>
                </c:pt>
                <c:pt idx="4494">
                  <c:v>1.7093641986851955</c:v>
                </c:pt>
                <c:pt idx="4495">
                  <c:v>1.6652264904248486</c:v>
                </c:pt>
                <c:pt idx="4496">
                  <c:v>1.688093385190667</c:v>
                </c:pt>
                <c:pt idx="4497">
                  <c:v>1.6960844447783581</c:v>
                </c:pt>
                <c:pt idx="4498">
                  <c:v>1.6836872955841902</c:v>
                </c:pt>
                <c:pt idx="4499">
                  <c:v>1.6687481953707615</c:v>
                </c:pt>
                <c:pt idx="4500">
                  <c:v>1.6580644208293172</c:v>
                </c:pt>
                <c:pt idx="4501">
                  <c:v>1.720719618272992</c:v>
                </c:pt>
                <c:pt idx="4502">
                  <c:v>1.6910814921229684</c:v>
                </c:pt>
                <c:pt idx="4503">
                  <c:v>1.6114518628829766</c:v>
                </c:pt>
                <c:pt idx="4505">
                  <c:v>1.7178553484963925</c:v>
                </c:pt>
                <c:pt idx="4506">
                  <c:v>1.9452551605045165</c:v>
                </c:pt>
                <c:pt idx="4507">
                  <c:v>2.0395110589255467</c:v>
                </c:pt>
                <c:pt idx="4508">
                  <c:v>2.0274492779080098</c:v>
                </c:pt>
                <c:pt idx="4509">
                  <c:v>1.9610306600666505</c:v>
                </c:pt>
                <c:pt idx="4510">
                  <c:v>1.8636664580000919</c:v>
                </c:pt>
                <c:pt idx="4511">
                  <c:v>1.7507397512353509</c:v>
                </c:pt>
                <c:pt idx="4512">
                  <c:v>1.6406911904069568</c:v>
                </c:pt>
                <c:pt idx="4513">
                  <c:v>1.8032446205284354</c:v>
                </c:pt>
                <c:pt idx="4514">
                  <c:v>1.9469214600066846</c:v>
                </c:pt>
                <c:pt idx="4515">
                  <c:v>1.933936984479</c:v>
                </c:pt>
                <c:pt idx="4516">
                  <c:v>1.865308006272117</c:v>
                </c:pt>
                <c:pt idx="4517">
                  <c:v>1.7624534823635469</c:v>
                </c:pt>
                <c:pt idx="4518">
                  <c:v>1.6501455635992359</c:v>
                </c:pt>
                <c:pt idx="4519">
                  <c:v>1.5382385006895518</c:v>
                </c:pt>
                <c:pt idx="4520">
                  <c:v>1.5996405172045496</c:v>
                </c:pt>
                <c:pt idx="4521">
                  <c:v>1.7168191989342376</c:v>
                </c:pt>
                <c:pt idx="4522">
                  <c:v>1.717161771854059</c:v>
                </c:pt>
                <c:pt idx="4523">
                  <c:v>1.654026722426295</c:v>
                </c:pt>
                <c:pt idx="4524">
                  <c:v>1.5970366649776535</c:v>
                </c:pt>
                <c:pt idx="4525">
                  <c:v>1.5776704850822489</c:v>
                </c:pt>
                <c:pt idx="4526">
                  <c:v>1.5656510827780115</c:v>
                </c:pt>
                <c:pt idx="4527">
                  <c:v>1.5440404692220462</c:v>
                </c:pt>
                <c:pt idx="4528">
                  <c:v>1.5919051613040718</c:v>
                </c:pt>
                <c:pt idx="4529">
                  <c:v>1.8116494669906906</c:v>
                </c:pt>
                <c:pt idx="4530">
                  <c:v>1.9755696578936621</c:v>
                </c:pt>
                <c:pt idx="4531">
                  <c:v>1.9809321065634493</c:v>
                </c:pt>
                <c:pt idx="4532">
                  <c:v>1.9247500909296611</c:v>
                </c:pt>
                <c:pt idx="4533">
                  <c:v>1.8320971312765149</c:v>
                </c:pt>
                <c:pt idx="4534">
                  <c:v>1.7314902745452228</c:v>
                </c:pt>
                <c:pt idx="4535">
                  <c:v>1.6338610508634179</c:v>
                </c:pt>
                <c:pt idx="4536">
                  <c:v>1.6447011220325225</c:v>
                </c:pt>
                <c:pt idx="4537">
                  <c:v>1.8292251280267382</c:v>
                </c:pt>
                <c:pt idx="4538">
                  <c:v>1.9229214314578342</c:v>
                </c:pt>
                <c:pt idx="4539">
                  <c:v>1.8980361493634832</c:v>
                </c:pt>
                <c:pt idx="4540">
                  <c:v>1.8264563532469611</c:v>
                </c:pt>
                <c:pt idx="4541">
                  <c:v>1.7341951111528393</c:v>
                </c:pt>
                <c:pt idx="4542">
                  <c:v>1.635349684618477</c:v>
                </c:pt>
                <c:pt idx="4543">
                  <c:v>1.5348296113397359</c:v>
                </c:pt>
                <c:pt idx="4544">
                  <c:v>1.6106838168292668</c:v>
                </c:pt>
                <c:pt idx="4545">
                  <c:v>1.7199754361373751</c:v>
                </c:pt>
                <c:pt idx="4546">
                  <c:v>1.7218106152125465</c:v>
                </c:pt>
                <c:pt idx="4547">
                  <c:v>1.6648299411430905</c:v>
                </c:pt>
                <c:pt idx="4548">
                  <c:v>1.5948466215367991</c:v>
                </c:pt>
                <c:pt idx="4549">
                  <c:v>1.5933229952532846</c:v>
                </c:pt>
                <c:pt idx="4550">
                  <c:v>1.6102933652928988</c:v>
                </c:pt>
                <c:pt idx="4551">
                  <c:v>1.6123128214437301</c:v>
                </c:pt>
                <c:pt idx="4552">
                  <c:v>1.6088468223264116</c:v>
                </c:pt>
                <c:pt idx="4553">
                  <c:v>1.6058315797998886</c:v>
                </c:pt>
                <c:pt idx="4554">
                  <c:v>1.6091673743020198</c:v>
                </c:pt>
                <c:pt idx="4555">
                  <c:v>1.6177922120103525</c:v>
                </c:pt>
                <c:pt idx="4556">
                  <c:v>1.6261920408070802</c:v>
                </c:pt>
                <c:pt idx="4557">
                  <c:v>1.6884692607280078</c:v>
                </c:pt>
                <c:pt idx="4558">
                  <c:v>1.7717262631073556</c:v>
                </c:pt>
                <c:pt idx="4559">
                  <c:v>1.8348726377544087</c:v>
                </c:pt>
                <c:pt idx="4560">
                  <c:v>1.867971351572373</c:v>
                </c:pt>
                <c:pt idx="4561">
                  <c:v>1.8285166831846722</c:v>
                </c:pt>
                <c:pt idx="4562">
                  <c:v>1.7472304902937545</c:v>
                </c:pt>
                <c:pt idx="4563">
                  <c:v>1.6990086065743362</c:v>
                </c:pt>
                <c:pt idx="4564">
                  <c:v>1.7605313784941294</c:v>
                </c:pt>
                <c:pt idx="4565">
                  <c:v>1.778513011738925</c:v>
                </c:pt>
                <c:pt idx="4566">
                  <c:v>1.7797968393177983</c:v>
                </c:pt>
                <c:pt idx="4567">
                  <c:v>1.7495645558350037</c:v>
                </c:pt>
                <c:pt idx="4568">
                  <c:v>1.7319646150430859</c:v>
                </c:pt>
                <c:pt idx="4569">
                  <c:v>1.7044746385569904</c:v>
                </c:pt>
                <c:pt idx="4570">
                  <c:v>1.6863681034730362</c:v>
                </c:pt>
                <c:pt idx="4571">
                  <c:v>1.6678367473147884</c:v>
                </c:pt>
                <c:pt idx="4572">
                  <c:v>1.6519238051682956</c:v>
                </c:pt>
                <c:pt idx="4573">
                  <c:v>1.6447995308433752</c:v>
                </c:pt>
                <c:pt idx="4574">
                  <c:v>1.6512349270908311</c:v>
                </c:pt>
                <c:pt idx="4575">
                  <c:v>1.6675152128688295</c:v>
                </c:pt>
                <c:pt idx="4576">
                  <c:v>1.6918277702442128</c:v>
                </c:pt>
                <c:pt idx="4577">
                  <c:v>1.7175225699404884</c:v>
                </c:pt>
                <c:pt idx="4578">
                  <c:v>1.7362459561826957</c:v>
                </c:pt>
                <c:pt idx="4579">
                  <c:v>1.7511764217552004</c:v>
                </c:pt>
                <c:pt idx="4580">
                  <c:v>1.7589202991010042</c:v>
                </c:pt>
                <c:pt idx="4581">
                  <c:v>1.7555784522706168</c:v>
                </c:pt>
                <c:pt idx="4582">
                  <c:v>1.7531658405292023</c:v>
                </c:pt>
                <c:pt idx="4583">
                  <c:v>1.7531658405292023</c:v>
                </c:pt>
                <c:pt idx="4584">
                  <c:v>1.7443973056026165</c:v>
                </c:pt>
                <c:pt idx="4585">
                  <c:v>1.7358826595788421</c:v>
                </c:pt>
                <c:pt idx="4586">
                  <c:v>1.7311229761589406</c:v>
                </c:pt>
                <c:pt idx="4587">
                  <c:v>1.7280379806908095</c:v>
                </c:pt>
                <c:pt idx="4588">
                  <c:v>1.7258299903205803</c:v>
                </c:pt>
                <c:pt idx="4589">
                  <c:v>1.730862992046494</c:v>
                </c:pt>
                <c:pt idx="4590">
                  <c:v>1.7370070071037473</c:v>
                </c:pt>
                <c:pt idx="4591">
                  <c:v>1.7368389826836437</c:v>
                </c:pt>
                <c:pt idx="4592">
                  <c:v>1.7355279307492675</c:v>
                </c:pt>
                <c:pt idx="4593">
                  <c:v>1.738727721391792</c:v>
                </c:pt>
                <c:pt idx="4594">
                  <c:v>1.7402486173777598</c:v>
                </c:pt>
                <c:pt idx="4595">
                  <c:v>1.7401696268185136</c:v>
                </c:pt>
                <c:pt idx="4596">
                  <c:v>1.7531232446817127</c:v>
                </c:pt>
                <c:pt idx="4597">
                  <c:v>1.8457386686635981</c:v>
                </c:pt>
                <c:pt idx="4598">
                  <c:v>1.8028041210424013</c:v>
                </c:pt>
                <c:pt idx="4599">
                  <c:v>1.714702225018409</c:v>
                </c:pt>
                <c:pt idx="4600">
                  <c:v>1.6032526619816467</c:v>
                </c:pt>
                <c:pt idx="4601">
                  <c:v>1.4822063912525085</c:v>
                </c:pt>
                <c:pt idx="4602">
                  <c:v>1.4071075149129415</c:v>
                </c:pt>
                <c:pt idx="4603">
                  <c:v>1.5494392459819948</c:v>
                </c:pt>
                <c:pt idx="4604">
                  <c:v>1.6741055439125798</c:v>
                </c:pt>
                <c:pt idx="4605">
                  <c:v>1.6883901560658909</c:v>
                </c:pt>
                <c:pt idx="4606">
                  <c:v>1.6268306254301197</c:v>
                </c:pt>
                <c:pt idx="4607">
                  <c:v>1.5424657856821546</c:v>
                </c:pt>
                <c:pt idx="4608">
                  <c:v>1.6797306463503487</c:v>
                </c:pt>
                <c:pt idx="4609">
                  <c:v>1.7157991401088017</c:v>
                </c:pt>
                <c:pt idx="4610">
                  <c:v>1.6716458744235239</c:v>
                </c:pt>
                <c:pt idx="4611">
                  <c:v>1.5801390138779308</c:v>
                </c:pt>
                <c:pt idx="4612">
                  <c:v>1.4639261526285414</c:v>
                </c:pt>
                <c:pt idx="4613">
                  <c:v>1.3381243371969007</c:v>
                </c:pt>
                <c:pt idx="4614">
                  <c:v>1.5497251227768942</c:v>
                </c:pt>
                <c:pt idx="4615">
                  <c:v>1.7705329210993614</c:v>
                </c:pt>
                <c:pt idx="4616">
                  <c:v>1.7729570332599824</c:v>
                </c:pt>
                <c:pt idx="4617">
                  <c:v>1.7093453527791453</c:v>
                </c:pt>
                <c:pt idx="4618">
                  <c:v>1.6090011917010731</c:v>
                </c:pt>
                <c:pt idx="4619">
                  <c:v>1.4884723734891552</c:v>
                </c:pt>
                <c:pt idx="4620">
                  <c:v>1.3541511405369346</c:v>
                </c:pt>
                <c:pt idx="4621">
                  <c:v>1.3270863503623789</c:v>
                </c:pt>
                <c:pt idx="4622">
                  <c:v>1.5849967329343146</c:v>
                </c:pt>
                <c:pt idx="4623">
                  <c:v>1.6627473413500018</c:v>
                </c:pt>
                <c:pt idx="4624">
                  <c:v>1.6381896401908371</c:v>
                </c:pt>
                <c:pt idx="4625">
                  <c:v>1.5672486220211099</c:v>
                </c:pt>
                <c:pt idx="4626">
                  <c:v>1.5763669488903014</c:v>
                </c:pt>
                <c:pt idx="4627">
                  <c:v>1.603961890987192</c:v>
                </c:pt>
                <c:pt idx="4628">
                  <c:v>1.6188148474611228</c:v>
                </c:pt>
                <c:pt idx="4629">
                  <c:v>1.6141352442788959</c:v>
                </c:pt>
                <c:pt idx="4630">
                  <c:v>1.5965237907934897</c:v>
                </c:pt>
                <c:pt idx="4632">
                  <c:v>1.8596119118320287</c:v>
                </c:pt>
                <c:pt idx="4633">
                  <c:v>2.0037093950200142</c:v>
                </c:pt>
                <c:pt idx="4634">
                  <c:v>2.0087846367726057</c:v>
                </c:pt>
                <c:pt idx="4635">
                  <c:v>1.9453317865412461</c:v>
                </c:pt>
                <c:pt idx="4636">
                  <c:v>1.8718517388477336</c:v>
                </c:pt>
                <c:pt idx="4637">
                  <c:v>1.7471613970082309</c:v>
                </c:pt>
                <c:pt idx="4638">
                  <c:v>1.6366104666688879</c:v>
                </c:pt>
                <c:pt idx="4639">
                  <c:v>1.7082036513490397</c:v>
                </c:pt>
                <c:pt idx="4640">
                  <c:v>1.9080081651586001</c:v>
                </c:pt>
                <c:pt idx="4641">
                  <c:v>1.9801397777457543</c:v>
                </c:pt>
                <c:pt idx="4642">
                  <c:v>1.9556824064331828</c:v>
                </c:pt>
                <c:pt idx="4643">
                  <c:v>1.8798219648604675</c:v>
                </c:pt>
                <c:pt idx="4644">
                  <c:v>1.9104880365927057</c:v>
                </c:pt>
                <c:pt idx="4645">
                  <c:v>1.8986094030386902</c:v>
                </c:pt>
                <c:pt idx="4646">
                  <c:v>1.8270028980132469</c:v>
                </c:pt>
                <c:pt idx="4647">
                  <c:v>1.733571726098337</c:v>
                </c:pt>
                <c:pt idx="4648">
                  <c:v>1.6273089484511452</c:v>
                </c:pt>
                <c:pt idx="4649">
                  <c:v>1.5159473968462276</c:v>
                </c:pt>
                <c:pt idx="4650">
                  <c:v>1.5382245270258204</c:v>
                </c:pt>
                <c:pt idx="4651">
                  <c:v>1.6485117977549921</c:v>
                </c:pt>
                <c:pt idx="4652">
                  <c:v>1.6798516871766347</c:v>
                </c:pt>
                <c:pt idx="4653">
                  <c:v>1.64431820898348</c:v>
                </c:pt>
                <c:pt idx="4654">
                  <c:v>1.5944048288131625</c:v>
                </c:pt>
                <c:pt idx="4655">
                  <c:v>1.5475285764597821</c:v>
                </c:pt>
                <c:pt idx="4656">
                  <c:v>1.5103960496557081</c:v>
                </c:pt>
                <c:pt idx="4657">
                  <c:v>1.4876567673027137</c:v>
                </c:pt>
                <c:pt idx="4658">
                  <c:v>1.4766384370135663</c:v>
                </c:pt>
                <c:pt idx="4659">
                  <c:v>1.4845529062819984</c:v>
                </c:pt>
                <c:pt idx="4660">
                  <c:v>1.5012875379033768</c:v>
                </c:pt>
                <c:pt idx="4661">
                  <c:v>1.5802405082653763</c:v>
                </c:pt>
                <c:pt idx="4662">
                  <c:v>1.714860426080667</c:v>
                </c:pt>
                <c:pt idx="4663">
                  <c:v>1.8304888685641161</c:v>
                </c:pt>
                <c:pt idx="4664">
                  <c:v>1.887173277973978</c:v>
                </c:pt>
                <c:pt idx="4665">
                  <c:v>1.8863591008399383</c:v>
                </c:pt>
                <c:pt idx="4666">
                  <c:v>1.8182112262105228</c:v>
                </c:pt>
                <c:pt idx="4667">
                  <c:v>1.7644169250620481</c:v>
                </c:pt>
                <c:pt idx="4668">
                  <c:v>1.7696808650219824</c:v>
                </c:pt>
                <c:pt idx="4669">
                  <c:v>1.7642508754387731</c:v>
                </c:pt>
                <c:pt idx="4670">
                  <c:v>1.7463746862427321</c:v>
                </c:pt>
                <c:pt idx="4671">
                  <c:v>1.7242667647992309</c:v>
                </c:pt>
                <c:pt idx="4672">
                  <c:v>1.6990279064068869</c:v>
                </c:pt>
                <c:pt idx="4673">
                  <c:v>1.6793168354739685</c:v>
                </c:pt>
                <c:pt idx="4674">
                  <c:v>1.6615813366225705</c:v>
                </c:pt>
                <c:pt idx="4675">
                  <c:v>1.644143050509919</c:v>
                </c:pt>
                <c:pt idx="4676">
                  <c:v>1.632603494671176</c:v>
                </c:pt>
                <c:pt idx="4677">
                  <c:v>1.6351037963909476</c:v>
                </c:pt>
                <c:pt idx="4678">
                  <c:v>1.6526867529518268</c:v>
                </c:pt>
                <c:pt idx="4679">
                  <c:v>1.6953357196809249</c:v>
                </c:pt>
                <c:pt idx="4680">
                  <c:v>1.7548832282521676</c:v>
                </c:pt>
                <c:pt idx="4681">
                  <c:v>1.8077829966879246</c:v>
                </c:pt>
                <c:pt idx="4682">
                  <c:v>1.8438277684805873</c:v>
                </c:pt>
                <c:pt idx="4683">
                  <c:v>1.852601969338235</c:v>
                </c:pt>
                <c:pt idx="4684">
                  <c:v>1.8385762597299138</c:v>
                </c:pt>
                <c:pt idx="4685">
                  <c:v>1.821477135520694</c:v>
                </c:pt>
                <c:pt idx="4686">
                  <c:v>1.8010910457353664</c:v>
                </c:pt>
                <c:pt idx="4687">
                  <c:v>1.7696972664903894</c:v>
                </c:pt>
                <c:pt idx="4688">
                  <c:v>1.7454738397328493</c:v>
                </c:pt>
                <c:pt idx="4689">
                  <c:v>1.7321255940337112</c:v>
                </c:pt>
                <c:pt idx="4690">
                  <c:v>1.7134812093490728</c:v>
                </c:pt>
                <c:pt idx="4691">
                  <c:v>1.6990665034991541</c:v>
                </c:pt>
                <c:pt idx="4692">
                  <c:v>1.6889534626374181</c:v>
                </c:pt>
                <c:pt idx="4693">
                  <c:v>1.6807584196694911</c:v>
                </c:pt>
                <c:pt idx="4694">
                  <c:v>1.6885483509842127</c:v>
                </c:pt>
                <c:pt idx="4695">
                  <c:v>1.7032053706954864</c:v>
                </c:pt>
                <c:pt idx="4696">
                  <c:v>1.7279115958319595</c:v>
                </c:pt>
                <c:pt idx="4697">
                  <c:v>1.7473513770995821</c:v>
                </c:pt>
                <c:pt idx="4698">
                  <c:v>1.7591976290490439</c:v>
                </c:pt>
                <c:pt idx="4699">
                  <c:v>1.7688517843609366</c:v>
                </c:pt>
                <c:pt idx="4700">
                  <c:v>1.7761925147470721</c:v>
                </c:pt>
                <c:pt idx="4701">
                  <c:v>1.7745818414775447</c:v>
                </c:pt>
                <c:pt idx="4702">
                  <c:v>1.7690407241300068</c:v>
                </c:pt>
                <c:pt idx="4703">
                  <c:v>1.763502865467597</c:v>
                </c:pt>
                <c:pt idx="4704">
                  <c:v>1.7522704492109287</c:v>
                </c:pt>
                <c:pt idx="4705">
                  <c:v>1.7409851706137249</c:v>
                </c:pt>
                <c:pt idx="4706">
                  <c:v>1.870241290800809</c:v>
                </c:pt>
                <c:pt idx="4707">
                  <c:v>1.8549871506692235</c:v>
                </c:pt>
                <c:pt idx="4708">
                  <c:v>1.7909962832617361</c:v>
                </c:pt>
                <c:pt idx="4709">
                  <c:v>1.6906881984742625</c:v>
                </c:pt>
                <c:pt idx="4710">
                  <c:v>1.5708282248523504</c:v>
                </c:pt>
                <c:pt idx="4711">
                  <c:v>1.4392975979086384</c:v>
                </c:pt>
                <c:pt idx="4712">
                  <c:v>1.4384720262369706</c:v>
                </c:pt>
                <c:pt idx="4713">
                  <c:v>1.6597155314178891</c:v>
                </c:pt>
                <c:pt idx="4714">
                  <c:v>1.7187138480653121</c:v>
                </c:pt>
                <c:pt idx="4715">
                  <c:v>1.6763887345811752</c:v>
                </c:pt>
                <c:pt idx="4716">
                  <c:v>1.5893040685902609</c:v>
                </c:pt>
                <c:pt idx="4717">
                  <c:v>1.549657073939867</c:v>
                </c:pt>
                <c:pt idx="4718">
                  <c:v>1.5571728977694499</c:v>
                </c:pt>
                <c:pt idx="4719">
                  <c:v>1.5632832741944966</c:v>
                </c:pt>
                <c:pt idx="4720">
                  <c:v>1.5583751902435905</c:v>
                </c:pt>
                <c:pt idx="4721">
                  <c:v>1.5531545481696254</c:v>
                </c:pt>
                <c:pt idx="4722">
                  <c:v>1.5501467877469564</c:v>
                </c:pt>
                <c:pt idx="4723">
                  <c:v>1.5524924622764718</c:v>
                </c:pt>
                <c:pt idx="4724">
                  <c:v>1.5472959932106505</c:v>
                </c:pt>
                <c:pt idx="4725">
                  <c:v>1.5531545481696254</c:v>
                </c:pt>
                <c:pt idx="4726">
                  <c:v>1.6005615059035359</c:v>
                </c:pt>
                <c:pt idx="4727">
                  <c:v>1.683667301823079</c:v>
                </c:pt>
                <c:pt idx="4728">
                  <c:v>1.7670651208130959</c:v>
                </c:pt>
                <c:pt idx="4729">
                  <c:v>1.8234597379548338</c:v>
                </c:pt>
                <c:pt idx="4730">
                  <c:v>1.8487295097885867</c:v>
                </c:pt>
                <c:pt idx="4731">
                  <c:v>1.8365913349109646</c:v>
                </c:pt>
                <c:pt idx="4732">
                  <c:v>1.8171979772005871</c:v>
                </c:pt>
                <c:pt idx="4733">
                  <c:v>1.7853535663012789</c:v>
                </c:pt>
                <c:pt idx="4734">
                  <c:v>1.7558748556724915</c:v>
                </c:pt>
                <c:pt idx="4735">
                  <c:v>1.730144986581079</c:v>
                </c:pt>
                <c:pt idx="4736">
                  <c:v>1.7075134018666112</c:v>
                </c:pt>
                <c:pt idx="4737">
                  <c:v>1.6835773185056433</c:v>
                </c:pt>
                <c:pt idx="4738">
                  <c:v>1.6737579365495767</c:v>
                </c:pt>
                <c:pt idx="4739">
                  <c:v>1.6622119981621726</c:v>
                </c:pt>
                <c:pt idx="4740">
                  <c:v>1.6590283313688683</c:v>
                </c:pt>
                <c:pt idx="4741">
                  <c:v>1.668934392512387</c:v>
                </c:pt>
                <c:pt idx="4742">
                  <c:v>1.68685465235761</c:v>
                </c:pt>
                <c:pt idx="4743">
                  <c:v>1.7064427653504595</c:v>
                </c:pt>
                <c:pt idx="4744">
                  <c:v>1.7203982145375871</c:v>
                </c:pt>
                <c:pt idx="4745">
                  <c:v>1.7309795558952956</c:v>
                </c:pt>
                <c:pt idx="4746">
                  <c:v>1.7360864975346442</c:v>
                </c:pt>
                <c:pt idx="4747">
                  <c:v>1.7409413631067121</c:v>
                </c:pt>
                <c:pt idx="4748">
                  <c:v>1.7418603940652637</c:v>
                </c:pt>
                <c:pt idx="4749">
                  <c:v>1.7433529514095558</c:v>
                </c:pt>
                <c:pt idx="4750">
                  <c:v>1.7448143451083429</c:v>
                </c:pt>
                <c:pt idx="4751">
                  <c:v>1.7448317130666706</c:v>
                </c:pt>
                <c:pt idx="4752">
                  <c:v>1.7456558920569341</c:v>
                </c:pt>
                <c:pt idx="4753">
                  <c:v>1.7460977016712012</c:v>
                </c:pt>
                <c:pt idx="4754">
                  <c:v>1.74630545665953</c:v>
                </c:pt>
                <c:pt idx="4755">
                  <c:v>1.7471441219691712</c:v>
                </c:pt>
                <c:pt idx="4756">
                  <c:v>1.7481104674949839</c:v>
                </c:pt>
                <c:pt idx="4757">
                  <c:v>1.752296057455164</c:v>
                </c:pt>
                <c:pt idx="4758">
                  <c:v>1.7897530170593272</c:v>
                </c:pt>
                <c:pt idx="4759">
                  <c:v>1.734622058615467</c:v>
                </c:pt>
                <c:pt idx="4760">
                  <c:v>1.641540208134834</c:v>
                </c:pt>
                <c:pt idx="4761">
                  <c:v>1.5258219521566627</c:v>
                </c:pt>
                <c:pt idx="4762">
                  <c:v>1.3948406593402654</c:v>
                </c:pt>
                <c:pt idx="4763">
                  <c:v>1.355898292356869</c:v>
                </c:pt>
                <c:pt idx="4764">
                  <c:v>1.5194487864261912</c:v>
                </c:pt>
                <c:pt idx="4765">
                  <c:v>1.5840798237921152</c:v>
                </c:pt>
                <c:pt idx="4766">
                  <c:v>1.6014926253097967</c:v>
                </c:pt>
                <c:pt idx="4767">
                  <c:v>1.5805955519491881</c:v>
                </c:pt>
                <c:pt idx="4768">
                  <c:v>1.5642714304385625</c:v>
                </c:pt>
                <c:pt idx="4769">
                  <c:v>1.5408159235773624</c:v>
                </c:pt>
                <c:pt idx="4770">
                  <c:v>1.522806356834149</c:v>
                </c:pt>
                <c:pt idx="4771">
                  <c:v>1.5133951893085666</c:v>
                </c:pt>
                <c:pt idx="4772">
                  <c:v>1.5046218689221933</c:v>
                </c:pt>
                <c:pt idx="4773">
                  <c:v>1.4958525664322775</c:v>
                </c:pt>
                <c:pt idx="4774">
                  <c:v>1.4903799200031789</c:v>
                </c:pt>
                <c:pt idx="4775">
                  <c:v>1.5078258986476183</c:v>
                </c:pt>
                <c:pt idx="4776">
                  <c:v>1.5732842825801754</c:v>
                </c:pt>
                <c:pt idx="4777">
                  <c:v>1.6687688878846736</c:v>
                </c:pt>
                <c:pt idx="4778">
                  <c:v>1.7519972006092897</c:v>
                </c:pt>
                <c:pt idx="4779">
                  <c:v>1.8041167057081755</c:v>
                </c:pt>
                <c:pt idx="4780">
                  <c:v>1.8266290206486504</c:v>
                </c:pt>
                <c:pt idx="4781">
                  <c:v>1.8234887199022523</c:v>
                </c:pt>
                <c:pt idx="4782">
                  <c:v>1.8036770903271633</c:v>
                </c:pt>
                <c:pt idx="4783">
                  <c:v>1.7820105324356854</c:v>
                </c:pt>
                <c:pt idx="4784">
                  <c:v>1.7556038662045907</c:v>
                </c:pt>
                <c:pt idx="4785">
                  <c:v>1.7317856794870532</c:v>
                </c:pt>
                <c:pt idx="4786">
                  <c:v>1.7134812093490728</c:v>
                </c:pt>
                <c:pt idx="4787">
                  <c:v>1.7014144630776054</c:v>
                </c:pt>
                <c:pt idx="4788">
                  <c:v>1.6887064882998684</c:v>
                </c:pt>
                <c:pt idx="4789">
                  <c:v>1.6842966635525956</c:v>
                </c:pt>
                <c:pt idx="4790">
                  <c:v>1.6928958566238257</c:v>
                </c:pt>
                <c:pt idx="4791">
                  <c:v>1.7144322195434785</c:v>
                </c:pt>
                <c:pt idx="4792">
                  <c:v>1.7481449400988875</c:v>
                </c:pt>
                <c:pt idx="4793">
                  <c:v>1.7797808148737739</c:v>
                </c:pt>
                <c:pt idx="4794">
                  <c:v>1.8065643354214935</c:v>
                </c:pt>
                <c:pt idx="4795">
                  <c:v>1.8180351787202615</c:v>
                </c:pt>
                <c:pt idx="4796">
                  <c:v>1.8186583593149257</c:v>
                </c:pt>
                <c:pt idx="4797">
                  <c:v>1.8157990448803438</c:v>
                </c:pt>
                <c:pt idx="4798">
                  <c:v>1.7969056704464448</c:v>
                </c:pt>
                <c:pt idx="4799">
                  <c:v>1.7834430083870103</c:v>
                </c:pt>
                <c:pt idx="4800">
                  <c:v>1.7668423020034199</c:v>
                </c:pt>
                <c:pt idx="4801">
                  <c:v>1.7513133259984031</c:v>
                </c:pt>
                <c:pt idx="4802">
                  <c:v>1.7344264264615852</c:v>
                </c:pt>
                <c:pt idx="4803">
                  <c:v>1.6579795790460572</c:v>
                </c:pt>
                <c:pt idx="4804">
                  <c:v>1.5573333958705911</c:v>
                </c:pt>
                <c:pt idx="4805">
                  <c:v>1.439771153717988</c:v>
                </c:pt>
                <c:pt idx="4806">
                  <c:v>1.3127648602250299</c:v>
                </c:pt>
                <c:pt idx="4807">
                  <c:v>1.332887111279786</c:v>
                </c:pt>
                <c:pt idx="4808">
                  <c:v>1.5126695756502708</c:v>
                </c:pt>
                <c:pt idx="4809">
                  <c:v>1.5701665958630324</c:v>
                </c:pt>
                <c:pt idx="4810">
                  <c:v>1.5921273889199805</c:v>
                </c:pt>
                <c:pt idx="4811">
                  <c:v>1.5923495028806185</c:v>
                </c:pt>
                <c:pt idx="4812">
                  <c:v>1.6061424135326907</c:v>
                </c:pt>
                <c:pt idx="4813">
                  <c:v>1.6063096934408487</c:v>
                </c:pt>
                <c:pt idx="4814">
                  <c:v>1.6067156765994093</c:v>
                </c:pt>
                <c:pt idx="4815">
                  <c:v>1.6030119822770175</c:v>
                </c:pt>
                <c:pt idx="4816">
                  <c:v>1.5929658907355191</c:v>
                </c:pt>
                <c:pt idx="4817">
                  <c:v>1.5895648800175188</c:v>
                </c:pt>
                <c:pt idx="4818">
                  <c:v>1.6064649671121369</c:v>
                </c:pt>
                <c:pt idx="4819">
                  <c:v>1.6481430806657804</c:v>
                </c:pt>
                <c:pt idx="4820">
                  <c:v>1.7047318571224779</c:v>
                </c:pt>
                <c:pt idx="4821">
                  <c:v>1.7540423867854364</c:v>
                </c:pt>
                <c:pt idx="4822">
                  <c:v>1.7836098232250386</c:v>
                </c:pt>
                <c:pt idx="4823">
                  <c:v>1.8003045775561985</c:v>
                </c:pt>
                <c:pt idx="4824">
                  <c:v>1.7881526526344285</c:v>
                </c:pt>
                <c:pt idx="4825">
                  <c:v>1.7790109454031686</c:v>
                </c:pt>
                <c:pt idx="4826">
                  <c:v>1.7520399070376822</c:v>
                </c:pt>
                <c:pt idx="4827">
                  <c:v>1.7351640327530928</c:v>
                </c:pt>
                <c:pt idx="4828">
                  <c:v>1.7659105897154315</c:v>
                </c:pt>
                <c:pt idx="4829">
                  <c:v>1.7466828403087338</c:v>
                </c:pt>
                <c:pt idx="4830">
                  <c:v>1.7354891146994698</c:v>
                </c:pt>
                <c:pt idx="4831">
                  <c:v>1.7215942381663509</c:v>
                </c:pt>
                <c:pt idx="4832">
                  <c:v>1.7122076073007599</c:v>
                </c:pt>
                <c:pt idx="4833">
                  <c:v>1.7123866044592309</c:v>
                </c:pt>
                <c:pt idx="4834">
                  <c:v>1.7234556720351857</c:v>
                </c:pt>
                <c:pt idx="4835">
                  <c:v>1.7398392467315047</c:v>
                </c:pt>
                <c:pt idx="4836">
                  <c:v>1.7568072063389419</c:v>
                </c:pt>
                <c:pt idx="4837">
                  <c:v>1.7723400464742751</c:v>
                </c:pt>
                <c:pt idx="4838">
                  <c:v>1.7292548082404866</c:v>
                </c:pt>
                <c:pt idx="4839">
                  <c:v>1.7299473267944347</c:v>
                </c:pt>
                <c:pt idx="4840">
                  <c:v>1.7317856794870532</c:v>
                </c:pt>
                <c:pt idx="4841">
                  <c:v>1.7282725978950171</c:v>
                </c:pt>
                <c:pt idx="4842">
                  <c:v>1.7268629897004635</c:v>
                </c:pt>
                <c:pt idx="4843">
                  <c:v>1.7198466827165595</c:v>
                </c:pt>
                <c:pt idx="4844">
                  <c:v>1.8138477542288542</c:v>
                </c:pt>
                <c:pt idx="4845">
                  <c:v>1.9754879746514595</c:v>
                </c:pt>
                <c:pt idx="4846">
                  <c:v>1.9792295930221555</c:v>
                </c:pt>
                <c:pt idx="4847">
                  <c:v>1.9131130020428275</c:v>
                </c:pt>
                <c:pt idx="4848">
                  <c:v>1.8152234391209296</c:v>
                </c:pt>
                <c:pt idx="4849">
                  <c:v>1.6991340401576998</c:v>
                </c:pt>
                <c:pt idx="4850">
                  <c:v>1.5729490096477761</c:v>
                </c:pt>
                <c:pt idx="4851">
                  <c:v>1.5652048178576785</c:v>
                </c:pt>
                <c:pt idx="4852">
                  <c:v>1.6853834098014873</c:v>
                </c:pt>
                <c:pt idx="4853">
                  <c:v>1.7007998318918769</c:v>
                </c:pt>
                <c:pt idx="4854">
                  <c:v>1.6787813242669127</c:v>
                </c:pt>
                <c:pt idx="4855">
                  <c:v>1.6352044038568647</c:v>
                </c:pt>
                <c:pt idx="4856">
                  <c:v>1.6054726488321287</c:v>
                </c:pt>
                <c:pt idx="4857">
                  <c:v>1.6629937971760522</c:v>
                </c:pt>
                <c:pt idx="4858">
                  <c:v>1.5987768322883298</c:v>
                </c:pt>
                <c:pt idx="4859">
                  <c:v>1.4994465048119652</c:v>
                </c:pt>
                <c:pt idx="4860">
                  <c:v>1.384398221409344</c:v>
                </c:pt>
                <c:pt idx="4861">
                  <c:v>1.2093064554624851</c:v>
                </c:pt>
                <c:pt idx="4862">
                  <c:v>1.1637244260524422</c:v>
                </c:pt>
                <c:pt idx="4863">
                  <c:v>1.5094414903442321</c:v>
                </c:pt>
                <c:pt idx="4864">
                  <c:v>1.6868943465795463</c:v>
                </c:pt>
                <c:pt idx="4865">
                  <c:v>1.6835973164096807</c:v>
                </c:pt>
                <c:pt idx="4866">
                  <c:v>1.6161953464846692</c:v>
                </c:pt>
                <c:pt idx="4867">
                  <c:v>1.5191130575435354</c:v>
                </c:pt>
                <c:pt idx="4868">
                  <c:v>1.609535123922841</c:v>
                </c:pt>
                <c:pt idx="4869">
                  <c:v>1.7024305364455252</c:v>
                </c:pt>
                <c:pt idx="4870">
                  <c:v>1.6979361189053395</c:v>
                </c:pt>
                <c:pt idx="4871">
                  <c:v>1.6305182730025378</c:v>
                </c:pt>
                <c:pt idx="4872">
                  <c:v>1.6100091798923044</c:v>
                </c:pt>
                <c:pt idx="4873">
                  <c:v>1.6044780580132738</c:v>
                </c:pt>
                <c:pt idx="4874">
                  <c:v>1.59631602654835</c:v>
                </c:pt>
                <c:pt idx="4875">
                  <c:v>1.5792372102866594</c:v>
                </c:pt>
                <c:pt idx="4876">
                  <c:v>1.6210204065031926</c:v>
                </c:pt>
                <c:pt idx="4877">
                  <c:v>1.6192759882058658</c:v>
                </c:pt>
                <c:pt idx="4878">
                  <c:v>1.658881499652286</c:v>
                </c:pt>
                <c:pt idx="4879">
                  <c:v>1.7845459740545226</c:v>
                </c:pt>
                <c:pt idx="4880">
                  <c:v>1.8973796378737799</c:v>
                </c:pt>
                <c:pt idx="4881">
                  <c:v>1.9413374812474569</c:v>
                </c:pt>
                <c:pt idx="4882">
                  <c:v>1.8996495405377478</c:v>
                </c:pt>
                <c:pt idx="4883">
                  <c:v>1.7645746134201477</c:v>
                </c:pt>
                <c:pt idx="4884">
                  <c:v>1.715929098915941</c:v>
                </c:pt>
                <c:pt idx="4885">
                  <c:v>1.7993558682127553</c:v>
                </c:pt>
                <c:pt idx="4886">
                  <c:v>1.8106804752105636</c:v>
                </c:pt>
                <c:pt idx="4887">
                  <c:v>1.7528079054963837</c:v>
                </c:pt>
                <c:pt idx="4888">
                  <c:v>1.6931111154621412</c:v>
                </c:pt>
                <c:pt idx="4889">
                  <c:v>1.7061960502474802</c:v>
                </c:pt>
                <c:pt idx="4890">
                  <c:v>1.7136771758780365</c:v>
                </c:pt>
                <c:pt idx="4891">
                  <c:v>1.7095337750485349</c:v>
                </c:pt>
                <c:pt idx="4892">
                  <c:v>1.692082781803957</c:v>
                </c:pt>
                <c:pt idx="4893">
                  <c:v>1.6710596500619781</c:v>
                </c:pt>
                <c:pt idx="4894">
                  <c:v>1.6566624075397323</c:v>
                </c:pt>
                <c:pt idx="4895">
                  <c:v>1.6391543328608817</c:v>
                </c:pt>
                <c:pt idx="4896">
                  <c:v>1.6258952356086529</c:v>
                </c:pt>
                <c:pt idx="4897">
                  <c:v>1.621545540576665</c:v>
                </c:pt>
                <c:pt idx="4898">
                  <c:v>1.633008106417233</c:v>
                </c:pt>
                <c:pt idx="4899">
                  <c:v>1.6585731237628878</c:v>
                </c:pt>
                <c:pt idx="4900">
                  <c:v>1.6914646108167479</c:v>
                </c:pt>
                <c:pt idx="4901">
                  <c:v>1.7204992527728904</c:v>
                </c:pt>
                <c:pt idx="4902">
                  <c:v>1.7375725062954011</c:v>
                </c:pt>
                <c:pt idx="4903">
                  <c:v>1.7418691373986019</c:v>
                </c:pt>
                <c:pt idx="4904">
                  <c:v>1.7397656727671971</c:v>
                </c:pt>
                <c:pt idx="4905">
                  <c:v>1.7309885210494871</c:v>
                </c:pt>
                <c:pt idx="4906">
                  <c:v>1.7214716911825971</c:v>
                </c:pt>
                <c:pt idx="4907">
                  <c:v>1.7121725011660294</c:v>
                </c:pt>
                <c:pt idx="4908">
                  <c:v>1.7002035772780124</c:v>
                </c:pt>
                <c:pt idx="4909">
                  <c:v>1.6896836846099301</c:v>
                </c:pt>
                <c:pt idx="4910">
                  <c:v>1.6803455873984401</c:v>
                </c:pt>
                <c:pt idx="4911">
                  <c:v>1.6788419813328512</c:v>
                </c:pt>
                <c:pt idx="4912">
                  <c:v>1.6882319035029234</c:v>
                </c:pt>
                <c:pt idx="4913">
                  <c:v>1.7243213907456243</c:v>
                </c:pt>
                <c:pt idx="4914">
                  <c:v>1.790191303111782</c:v>
                </c:pt>
                <c:pt idx="4915">
                  <c:v>1.8511427933441678</c:v>
                </c:pt>
                <c:pt idx="4916">
                  <c:v>1.8908865505015122</c:v>
                </c:pt>
                <c:pt idx="4917">
                  <c:v>1.8981032713461372</c:v>
                </c:pt>
                <c:pt idx="4918">
                  <c:v>1.8716961497734228</c:v>
                </c:pt>
                <c:pt idx="4919">
                  <c:v>1.8024620461328322</c:v>
                </c:pt>
                <c:pt idx="4920">
                  <c:v>1.7628452154876941</c:v>
                </c:pt>
                <c:pt idx="4921">
                  <c:v>1.795377875760608</c:v>
                </c:pt>
                <c:pt idx="4922">
                  <c:v>1.7976214201156597</c:v>
                </c:pt>
                <c:pt idx="4923">
                  <c:v>1.7903086260943426</c:v>
                </c:pt>
                <c:pt idx="4924">
                  <c:v>1.7630284585928058</c:v>
                </c:pt>
                <c:pt idx="4925">
                  <c:v>1.7426029497081958</c:v>
                </c:pt>
                <c:pt idx="4926">
                  <c:v>1.7201317282777275</c:v>
                </c:pt>
                <c:pt idx="4927">
                  <c:v>1.7056261722233548</c:v>
                </c:pt>
                <c:pt idx="4928">
                  <c:v>1.7083359026822633</c:v>
                </c:pt>
                <c:pt idx="4929">
                  <c:v>1.7165690426374109</c:v>
                </c:pt>
                <c:pt idx="4930">
                  <c:v>1.7362636701967253</c:v>
                </c:pt>
                <c:pt idx="4931">
                  <c:v>1.7659829671317613</c:v>
                </c:pt>
                <c:pt idx="4932">
                  <c:v>1.7827512349418519</c:v>
                </c:pt>
                <c:pt idx="4933">
                  <c:v>1.7926095603863523</c:v>
                </c:pt>
                <c:pt idx="4934">
                  <c:v>1.7916750574825944</c:v>
                </c:pt>
                <c:pt idx="4935">
                  <c:v>1.7866410209911046</c:v>
                </c:pt>
                <c:pt idx="4936">
                  <c:v>1.7752219696604234</c:v>
                </c:pt>
                <c:pt idx="4937">
                  <c:v>1.761401557498631</c:v>
                </c:pt>
                <c:pt idx="4938">
                  <c:v>1.743997266603436</c:v>
                </c:pt>
                <c:pt idx="4939">
                  <c:v>1.7366000992573036</c:v>
                </c:pt>
                <c:pt idx="4940">
                  <c:v>1.7210774738999675</c:v>
                </c:pt>
                <c:pt idx="4941">
                  <c:v>1.7093359295194346</c:v>
                </c:pt>
                <c:pt idx="4942">
                  <c:v>1.6981198858510391</c:v>
                </c:pt>
                <c:pt idx="4943">
                  <c:v>1.6855327493999135</c:v>
                </c:pt>
                <c:pt idx="4944">
                  <c:v>1.6845162259849278</c:v>
                </c:pt>
                <c:pt idx="4945">
                  <c:v>1.6887064882998684</c:v>
                </c:pt>
                <c:pt idx="4946">
                  <c:v>1.6945759525291735</c:v>
                </c:pt>
                <c:pt idx="4947">
                  <c:v>1.7136865054122397</c:v>
                </c:pt>
                <c:pt idx="4948">
                  <c:v>1.6598422803008288</c:v>
                </c:pt>
                <c:pt idx="4949">
                  <c:v>1.5711262770843117</c:v>
                </c:pt>
                <c:pt idx="4950">
                  <c:v>1.4639593137389231</c:v>
                </c:pt>
                <c:pt idx="4951">
                  <c:v>1.3418080923494142</c:v>
                </c:pt>
                <c:pt idx="4952">
                  <c:v>1.2706270851339321</c:v>
                </c:pt>
                <c:pt idx="4953">
                  <c:v>1.4508817794878244</c:v>
                </c:pt>
                <c:pt idx="4954">
                  <c:v>1.5398424805270572</c:v>
                </c:pt>
                <c:pt idx="4955">
                  <c:v>1.565349247871282</c:v>
                </c:pt>
                <c:pt idx="4956">
                  <c:v>1.5534514832155923</c:v>
                </c:pt>
                <c:pt idx="4957">
                  <c:v>1.5423273827739743</c:v>
                </c:pt>
                <c:pt idx="4958">
                  <c:v>1.539494292837515</c:v>
                </c:pt>
                <c:pt idx="4959">
                  <c:v>1.5407047833107623</c:v>
                </c:pt>
                <c:pt idx="4960">
                  <c:v>1.5451696162329507</c:v>
                </c:pt>
                <c:pt idx="4961">
                  <c:v>1.5472549361748151</c:v>
                </c:pt>
                <c:pt idx="4962">
                  <c:v>1.546131204914049</c:v>
                </c:pt>
                <c:pt idx="4963">
                  <c:v>1.5426871386338901</c:v>
                </c:pt>
                <c:pt idx="4964">
                  <c:v>1.5478567173759623</c:v>
                </c:pt>
                <c:pt idx="4965">
                  <c:v>1.5717476410202682</c:v>
                </c:pt>
                <c:pt idx="4966">
                  <c:v>1.6163704722912695</c:v>
                </c:pt>
                <c:pt idx="4967">
                  <c:v>1.6628941829382879</c:v>
                </c:pt>
                <c:pt idx="4968">
                  <c:v>1.702813343417779</c:v>
                </c:pt>
                <c:pt idx="4969">
                  <c:v>1.7324563080217315</c:v>
                </c:pt>
                <c:pt idx="4970">
                  <c:v>1.7480328941301435</c:v>
                </c:pt>
                <c:pt idx="4971">
                  <c:v>1.7531488026915423</c:v>
                </c:pt>
                <c:pt idx="4972">
                  <c:v>1.7495216052854061</c:v>
                </c:pt>
                <c:pt idx="4973">
                  <c:v>1.7431350611582923</c:v>
                </c:pt>
                <c:pt idx="4974">
                  <c:v>1.73317050553406</c:v>
                </c:pt>
                <c:pt idx="4975">
                  <c:v>1.7230632523541194</c:v>
                </c:pt>
                <c:pt idx="4976">
                  <c:v>1.7139010294022934</c:v>
                </c:pt>
                <c:pt idx="4977">
                  <c:v>1.7085719656545291</c:v>
                </c:pt>
                <c:pt idx="4978">
                  <c:v>1.70706841342229</c:v>
                </c:pt>
                <c:pt idx="4979">
                  <c:v>1.7099009635110181</c:v>
                </c:pt>
                <c:pt idx="4980">
                  <c:v>1.7194325737149729</c:v>
                </c:pt>
                <c:pt idx="4981">
                  <c:v>1.734061603948547</c:v>
                </c:pt>
                <c:pt idx="4982">
                  <c:v>1.7598104880478949</c:v>
                </c:pt>
                <c:pt idx="4983">
                  <c:v>1.7814920860830814</c:v>
                </c:pt>
                <c:pt idx="4984">
                  <c:v>1.8031079615990302</c:v>
                </c:pt>
                <c:pt idx="4985">
                  <c:v>1.8178884179450396</c:v>
                </c:pt>
                <c:pt idx="4986">
                  <c:v>1.8277425139629744</c:v>
                </c:pt>
                <c:pt idx="4987">
                  <c:v>1.8214989716170964</c:v>
                </c:pt>
                <c:pt idx="4988">
                  <c:v>1.8163002333272744</c:v>
                </c:pt>
                <c:pt idx="4989">
                  <c:v>1.8089308230538539</c:v>
                </c:pt>
                <c:pt idx="4990">
                  <c:v>1.7910977767369136</c:v>
                </c:pt>
                <c:pt idx="4991">
                  <c:v>1.7799490420539781</c:v>
                </c:pt>
                <c:pt idx="4992">
                  <c:v>1.7619528835162312</c:v>
                </c:pt>
                <c:pt idx="4993">
                  <c:v>1.7516981379654468</c:v>
                </c:pt>
                <c:pt idx="4994">
                  <c:v>1.7490488686793366</c:v>
                </c:pt>
                <c:pt idx="4995">
                  <c:v>1.8047374725743606</c:v>
                </c:pt>
                <c:pt idx="4996">
                  <c:v>1.7630784205694963</c:v>
                </c:pt>
                <c:pt idx="4997">
                  <c:v>1.6778704501856851</c:v>
                </c:pt>
                <c:pt idx="4998">
                  <c:v>1.569113697215468</c:v>
                </c:pt>
                <c:pt idx="4999">
                  <c:v>1.4477607996303798</c:v>
                </c:pt>
                <c:pt idx="5000">
                  <c:v>1.3524826673431667</c:v>
                </c:pt>
                <c:pt idx="5001">
                  <c:v>1.479223291932966</c:v>
                </c:pt>
                <c:pt idx="5002">
                  <c:v>1.6438144378414687</c:v>
                </c:pt>
                <c:pt idx="5003">
                  <c:v>1.6664971805126392</c:v>
                </c:pt>
                <c:pt idx="5004">
                  <c:v>1.6133836867043809</c:v>
                </c:pt>
                <c:pt idx="5005">
                  <c:v>1.5759443775281363</c:v>
                </c:pt>
                <c:pt idx="5006">
                  <c:v>1.6019876028817739</c:v>
                </c:pt>
                <c:pt idx="5007">
                  <c:v>1.6196497618135628</c:v>
                </c:pt>
                <c:pt idx="5008">
                  <c:v>1.6187103702186711</c:v>
                </c:pt>
                <c:pt idx="5009">
                  <c:v>1.6084071627725918</c:v>
                </c:pt>
                <c:pt idx="5010">
                  <c:v>1.588321515539451</c:v>
                </c:pt>
                <c:pt idx="5011">
                  <c:v>1.5694779509359971</c:v>
                </c:pt>
                <c:pt idx="5012">
                  <c:v>1.5523572186026386</c:v>
                </c:pt>
                <c:pt idx="5013">
                  <c:v>1.5358845952960745</c:v>
                </c:pt>
                <c:pt idx="5014">
                  <c:v>1.5346183066686561</c:v>
                </c:pt>
                <c:pt idx="5015">
                  <c:v>1.580848976991043</c:v>
                </c:pt>
                <c:pt idx="5016">
                  <c:v>1.6681165996176759</c:v>
                </c:pt>
                <c:pt idx="5017">
                  <c:v>1.7577670621192258</c:v>
                </c:pt>
                <c:pt idx="5018">
                  <c:v>1.9108970130906053</c:v>
                </c:pt>
                <c:pt idx="5019">
                  <c:v>1.8879859316159309</c:v>
                </c:pt>
                <c:pt idx="5020">
                  <c:v>1.8071364789046251</c:v>
                </c:pt>
                <c:pt idx="5021">
                  <c:v>1.7004825724689816</c:v>
                </c:pt>
                <c:pt idx="5022">
                  <c:v>1.5773130410440437</c:v>
                </c:pt>
                <c:pt idx="5023">
                  <c:v>1.4761067168401916</c:v>
                </c:pt>
                <c:pt idx="5024">
                  <c:v>1.6094995488563826</c:v>
                </c:pt>
                <c:pt idx="5025">
                  <c:v>1.6862886151327647</c:v>
                </c:pt>
                <c:pt idx="5026">
                  <c:v>1.6868844233641844</c:v>
                </c:pt>
                <c:pt idx="5027">
                  <c:v>1.6201360549737576</c:v>
                </c:pt>
                <c:pt idx="5028">
                  <c:v>1.567731962548069</c:v>
                </c:pt>
                <c:pt idx="5029">
                  <c:v>1.5527357948070939</c:v>
                </c:pt>
                <c:pt idx="5030">
                  <c:v>1.5440542570050182</c:v>
                </c:pt>
                <c:pt idx="5031">
                  <c:v>1.5360391110024327</c:v>
                </c:pt>
                <c:pt idx="5032">
                  <c:v>1.5323296410790315</c:v>
                </c:pt>
                <c:pt idx="5033">
                  <c:v>1.5300573299074609</c:v>
                </c:pt>
                <c:pt idx="5034">
                  <c:v>1.5237898074115608</c:v>
                </c:pt>
                <c:pt idx="5035">
                  <c:v>1.5164031484474032</c:v>
                </c:pt>
                <c:pt idx="5036">
                  <c:v>1.5172252312708394</c:v>
                </c:pt>
                <c:pt idx="5037">
                  <c:v>1.5594810286456826</c:v>
                </c:pt>
                <c:pt idx="5038">
                  <c:v>1.6553412290287133</c:v>
                </c:pt>
                <c:pt idx="5039">
                  <c:v>1.794371847465994</c:v>
                </c:pt>
                <c:pt idx="5040">
                  <c:v>1.9460863777678328</c:v>
                </c:pt>
                <c:pt idx="5041">
                  <c:v>1.9473683603876568</c:v>
                </c:pt>
                <c:pt idx="5042">
                  <c:v>1.8866724265503885</c:v>
                </c:pt>
                <c:pt idx="5043">
                  <c:v>1.7879089430033963</c:v>
                </c:pt>
                <c:pt idx="5044">
                  <c:v>1.668375561428685</c:v>
                </c:pt>
                <c:pt idx="5045">
                  <c:v>1.5333483150767298</c:v>
                </c:pt>
                <c:pt idx="5046">
                  <c:v>1.5807222829553409</c:v>
                </c:pt>
                <c:pt idx="5047">
                  <c:v>1.7592984324108667</c:v>
                </c:pt>
                <c:pt idx="5048">
                  <c:v>1.7661566237335586</c:v>
                </c:pt>
                <c:pt idx="5049">
                  <c:v>1.7050555454268372</c:v>
                </c:pt>
                <c:pt idx="5050">
                  <c:v>1.6109439229705422</c:v>
                </c:pt>
                <c:pt idx="5051">
                  <c:v>1.5838534387800602</c:v>
                </c:pt>
                <c:pt idx="5052">
                  <c:v>1.5868622457934773</c:v>
                </c:pt>
                <c:pt idx="5053">
                  <c:v>1.585209982110136</c:v>
                </c:pt>
                <c:pt idx="5054">
                  <c:v>1.5715017907550539</c:v>
                </c:pt>
                <c:pt idx="5055">
                  <c:v>1.5578145345980143</c:v>
                </c:pt>
                <c:pt idx="5056">
                  <c:v>1.5423412250497697</c:v>
                </c:pt>
                <c:pt idx="5057">
                  <c:v>1.46453922366873</c:v>
                </c:pt>
                <c:pt idx="5058">
                  <c:v>1.3530181327056803</c:v>
                </c:pt>
                <c:pt idx="5059">
                  <c:v>1.2324031011566787</c:v>
                </c:pt>
                <c:pt idx="5060">
                  <c:v>1.1060019174589002</c:v>
                </c:pt>
                <c:pt idx="5061">
                  <c:v>1.3163897510731954</c:v>
                </c:pt>
                <c:pt idx="5062">
                  <c:v>1.5541525236937281</c:v>
                </c:pt>
                <c:pt idx="5063">
                  <c:v>1.6243967005287474</c:v>
                </c:pt>
                <c:pt idx="5064">
                  <c:v>1.5934952855005611</c:v>
                </c:pt>
                <c:pt idx="5065">
                  <c:v>1.5157855635036501</c:v>
                </c:pt>
                <c:pt idx="5066">
                  <c:v>1.5855359255059014</c:v>
                </c:pt>
                <c:pt idx="5067">
                  <c:v>1.6564495858943771</c:v>
                </c:pt>
                <c:pt idx="5068">
                  <c:v>1.6894173945106044</c:v>
                </c:pt>
                <c:pt idx="5069">
                  <c:v>1.6579795790460572</c:v>
                </c:pt>
                <c:pt idx="5070">
                  <c:v>1.5976586276122702</c:v>
                </c:pt>
                <c:pt idx="5071">
                  <c:v>1.5879478109943324</c:v>
                </c:pt>
                <c:pt idx="5072">
                  <c:v>1.5810262865717231</c:v>
                </c:pt>
                <c:pt idx="5073">
                  <c:v>1.5732069348732589</c:v>
                </c:pt>
                <c:pt idx="5074">
                  <c:v>1.570153612664517</c:v>
                </c:pt>
                <c:pt idx="5075">
                  <c:v>1.5805068182359061</c:v>
                </c:pt>
                <c:pt idx="5076">
                  <c:v>1.619869819026249</c:v>
                </c:pt>
                <c:pt idx="5077">
                  <c:v>1.6949657427426115</c:v>
                </c:pt>
                <c:pt idx="5078">
                  <c:v>1.7721586526635975</c:v>
                </c:pt>
                <c:pt idx="5079">
                  <c:v>1.8272543651336144</c:v>
                </c:pt>
                <c:pt idx="5080">
                  <c:v>1.8415124130794427</c:v>
                </c:pt>
                <c:pt idx="5081">
                  <c:v>1.8185631072454604</c:v>
                </c:pt>
                <c:pt idx="5082">
                  <c:v>1.7492294288450712</c:v>
                </c:pt>
                <c:pt idx="5083">
                  <c:v>1.7102114191418327</c:v>
                </c:pt>
                <c:pt idx="5084">
                  <c:v>1.7396250788903125</c:v>
                </c:pt>
                <c:pt idx="5085">
                  <c:v>1.7418079303684249</c:v>
                </c:pt>
                <c:pt idx="5086">
                  <c:v>1.7336251941786633</c:v>
                </c:pt>
                <c:pt idx="5087">
                  <c:v>1.7150185695357856</c:v>
                </c:pt>
                <c:pt idx="5088">
                  <c:v>1.6959095337010097</c:v>
                </c:pt>
                <c:pt idx="5089">
                  <c:v>1.6843066460716316</c:v>
                </c:pt>
                <c:pt idx="5090">
                  <c:v>1.6695131625222872</c:v>
                </c:pt>
                <c:pt idx="5091">
                  <c:v>1.656566650705136</c:v>
                </c:pt>
                <c:pt idx="5092">
                  <c:v>1.6547325620705868</c:v>
                </c:pt>
                <c:pt idx="5093">
                  <c:v>1.6606441653376798</c:v>
                </c:pt>
                <c:pt idx="5094">
                  <c:v>1.6727954539842622</c:v>
                </c:pt>
                <c:pt idx="5095">
                  <c:v>1.6875884088202167</c:v>
                </c:pt>
                <c:pt idx="5096">
                  <c:v>1.7008863169807715</c:v>
                </c:pt>
                <c:pt idx="5097">
                  <c:v>1.7093453527791453</c:v>
                </c:pt>
                <c:pt idx="5098">
                  <c:v>1.7107283525254779</c:v>
                </c:pt>
                <c:pt idx="5099">
                  <c:v>1.7090625660077732</c:v>
                </c:pt>
                <c:pt idx="5100">
                  <c:v>1.7071347172004216</c:v>
                </c:pt>
                <c:pt idx="5101">
                  <c:v>1.7043888651701893</c:v>
                </c:pt>
                <c:pt idx="5102">
                  <c:v>1.6972777887948955</c:v>
                </c:pt>
                <c:pt idx="5103">
                  <c:v>1.6917885244026984</c:v>
                </c:pt>
                <c:pt idx="5104">
                  <c:v>1.6901960800285136</c:v>
                </c:pt>
                <c:pt idx="5105">
                  <c:v>1.6898709761104476</c:v>
                </c:pt>
                <c:pt idx="5106">
                  <c:v>1.6928567071877094</c:v>
                </c:pt>
                <c:pt idx="5107">
                  <c:v>1.6982359091337729</c:v>
                </c:pt>
                <c:pt idx="5108">
                  <c:v>1.7050174769691699</c:v>
                </c:pt>
                <c:pt idx="5109">
                  <c:v>1.7207287977427177</c:v>
                </c:pt>
                <c:pt idx="5110">
                  <c:v>1.751219208967371</c:v>
                </c:pt>
                <c:pt idx="5111">
                  <c:v>1.794805499250087</c:v>
                </c:pt>
                <c:pt idx="5112">
                  <c:v>1.8367881281156087</c:v>
                </c:pt>
                <c:pt idx="5113">
                  <c:v>1.8654132754285118</c:v>
                </c:pt>
                <c:pt idx="5114">
                  <c:v>1.8756078086903456</c:v>
                </c:pt>
                <c:pt idx="5115">
                  <c:v>1.8766860204333242</c:v>
                </c:pt>
                <c:pt idx="5116">
                  <c:v>1.8567490241063467</c:v>
                </c:pt>
                <c:pt idx="5117">
                  <c:v>1.8359652207981394</c:v>
                </c:pt>
                <c:pt idx="5118">
                  <c:v>1.8075951546758859</c:v>
                </c:pt>
                <c:pt idx="5119">
                  <c:v>1.7874762180968149</c:v>
                </c:pt>
                <c:pt idx="5120">
                  <c:v>1.767452718097773</c:v>
                </c:pt>
                <c:pt idx="5121">
                  <c:v>1.7537532369836042</c:v>
                </c:pt>
                <c:pt idx="5122">
                  <c:v>1.7343196808590069</c:v>
                </c:pt>
                <c:pt idx="5123">
                  <c:v>1.7234647938566729</c:v>
                </c:pt>
                <c:pt idx="5124">
                  <c:v>1.7171247499686582</c:v>
                </c:pt>
                <c:pt idx="5125">
                  <c:v>1.7154833638628864</c:v>
                </c:pt>
                <c:pt idx="5126">
                  <c:v>1.7289666831849106</c:v>
                </c:pt>
                <c:pt idx="5127">
                  <c:v>1.7479294414183864</c:v>
                </c:pt>
                <c:pt idx="5128">
                  <c:v>1.7596846286931072</c:v>
                </c:pt>
                <c:pt idx="5129">
                  <c:v>1.7712607594199907</c:v>
                </c:pt>
                <c:pt idx="5130">
                  <c:v>1.7785531888500044</c:v>
                </c:pt>
                <c:pt idx="5131">
                  <c:v>1.770246358044169</c:v>
                </c:pt>
                <c:pt idx="5132">
                  <c:v>1.7710727832211948</c:v>
                </c:pt>
                <c:pt idx="5133">
                  <c:v>1.7533617276352105</c:v>
                </c:pt>
                <c:pt idx="5134">
                  <c:v>1.7453697755593713</c:v>
                </c:pt>
                <c:pt idx="5135">
                  <c:v>1.7317230346210757</c:v>
                </c:pt>
                <c:pt idx="5136">
                  <c:v>1.7177074783955759</c:v>
                </c:pt>
                <c:pt idx="5137">
                  <c:v>1.7110663760512557</c:v>
                </c:pt>
                <c:pt idx="5138">
                  <c:v>1.7010880485700162</c:v>
                </c:pt>
                <c:pt idx="5139">
                  <c:v>1.6963466793808484</c:v>
                </c:pt>
                <c:pt idx="5140">
                  <c:v>1.6995197625730043</c:v>
                </c:pt>
                <c:pt idx="5141">
                  <c:v>1.700578736164938</c:v>
                </c:pt>
                <c:pt idx="5142">
                  <c:v>1.7045413394813347</c:v>
                </c:pt>
                <c:pt idx="5143">
                  <c:v>1.7115072889545742</c:v>
                </c:pt>
                <c:pt idx="5144">
                  <c:v>1.720177685852126</c:v>
                </c:pt>
                <c:pt idx="5145">
                  <c:v>1.7258572060174029</c:v>
                </c:pt>
                <c:pt idx="5146">
                  <c:v>1.7260839371899501</c:v>
                </c:pt>
                <c:pt idx="5147">
                  <c:v>1.7216549262049989</c:v>
                </c:pt>
                <c:pt idx="5148">
                  <c:v>1.7195430413964901</c:v>
                </c:pt>
                <c:pt idx="5149">
                  <c:v>1.7173098278440395</c:v>
                </c:pt>
                <c:pt idx="5150">
                  <c:v>1.7139849447355326</c:v>
                </c:pt>
                <c:pt idx="5151">
                  <c:v>1.7089776940577679</c:v>
                </c:pt>
                <c:pt idx="5152">
                  <c:v>1.7061770663561495</c:v>
                </c:pt>
                <c:pt idx="5153">
                  <c:v>1.7038834113203902</c:v>
                </c:pt>
                <c:pt idx="5154">
                  <c:v>1.7036638802537762</c:v>
                </c:pt>
                <c:pt idx="5155">
                  <c:v>1.7111883754743418</c:v>
                </c:pt>
                <c:pt idx="5156">
                  <c:v>1.7227070299293057</c:v>
                </c:pt>
                <c:pt idx="5157">
                  <c:v>1.7468849138909468</c:v>
                </c:pt>
                <c:pt idx="5158">
                  <c:v>1.7816197610809776</c:v>
                </c:pt>
                <c:pt idx="5159">
                  <c:v>1.8114707388499316</c:v>
                </c:pt>
                <c:pt idx="5160">
                  <c:v>1.8363311498979538</c:v>
                </c:pt>
                <c:pt idx="5161">
                  <c:v>1.8542317970822224</c:v>
                </c:pt>
                <c:pt idx="5162">
                  <c:v>1.8441733187621034</c:v>
                </c:pt>
                <c:pt idx="5163">
                  <c:v>1.8374762029378449</c:v>
                </c:pt>
                <c:pt idx="5164">
                  <c:v>1.8115898991159749</c:v>
                </c:pt>
                <c:pt idx="5165">
                  <c:v>1.8005796215691303</c:v>
                </c:pt>
                <c:pt idx="5166">
                  <c:v>1.7769028718580568</c:v>
                </c:pt>
                <c:pt idx="5167">
                  <c:v>1.7701972139577498</c:v>
                </c:pt>
                <c:pt idx="5168">
                  <c:v>1.750354088762708</c:v>
                </c:pt>
                <c:pt idx="5169">
                  <c:v>1.7411866282502475</c:v>
                </c:pt>
                <c:pt idx="5170">
                  <c:v>1.7772455264226197</c:v>
                </c:pt>
                <c:pt idx="5171">
                  <c:v>1.7740879336999331</c:v>
                </c:pt>
                <c:pt idx="5172">
                  <c:v>1.7815130353364272</c:v>
                </c:pt>
                <c:pt idx="5173">
                  <c:v>1.7854188206645776</c:v>
                </c:pt>
                <c:pt idx="5174">
                  <c:v>1.8006655371131211</c:v>
                </c:pt>
                <c:pt idx="5175">
                  <c:v>1.8144307334663599</c:v>
                </c:pt>
                <c:pt idx="5176">
                  <c:v>1.822633845811872</c:v>
                </c:pt>
                <c:pt idx="5177">
                  <c:v>1.7811887074481421</c:v>
                </c:pt>
                <c:pt idx="5178">
                  <c:v>1.7706638584029302</c:v>
                </c:pt>
                <c:pt idx="5179">
                  <c:v>1.7698038609394759</c:v>
                </c:pt>
                <c:pt idx="5180">
                  <c:v>1.847366978587994</c:v>
                </c:pt>
                <c:pt idx="5181">
                  <c:v>1.8511563896901053</c:v>
                </c:pt>
                <c:pt idx="5182">
                  <c:v>1.7797327379938093</c:v>
                </c:pt>
                <c:pt idx="5183">
                  <c:v>1.6821450763738317</c:v>
                </c:pt>
                <c:pt idx="5184">
                  <c:v>1.5654280076385048</c:v>
                </c:pt>
                <c:pt idx="5185">
                  <c:v>1.5107088078222046</c:v>
                </c:pt>
                <c:pt idx="5186">
                  <c:v>1.557213027855743</c:v>
                </c:pt>
                <c:pt idx="5187">
                  <c:v>1.5090829889974087</c:v>
                </c:pt>
                <c:pt idx="5188">
                  <c:v>1.4275942905590184</c:v>
                </c:pt>
                <c:pt idx="5189">
                  <c:v>1.3259487384328172</c:v>
                </c:pt>
                <c:pt idx="5190">
                  <c:v>1.2381018856067993</c:v>
                </c:pt>
                <c:pt idx="5191">
                  <c:v>1.2714027035361284</c:v>
                </c:pt>
                <c:pt idx="5192">
                  <c:v>1.6125719540651762</c:v>
                </c:pt>
                <c:pt idx="5193">
                  <c:v>1.6576294313889521</c:v>
                </c:pt>
                <c:pt idx="5194">
                  <c:v>1.6155175281470247</c:v>
                </c:pt>
                <c:pt idx="5195">
                  <c:v>1.5328958660378615</c:v>
                </c:pt>
                <c:pt idx="5196">
                  <c:v>1.4585371313809716</c:v>
                </c:pt>
                <c:pt idx="5197">
                  <c:v>1.5138979648213136</c:v>
                </c:pt>
                <c:pt idx="5198">
                  <c:v>1.529244938240268</c:v>
                </c:pt>
                <c:pt idx="5199">
                  <c:v>1.5152997013323617</c:v>
                </c:pt>
                <c:pt idx="5200">
                  <c:v>1.6738908781017583</c:v>
                </c:pt>
                <c:pt idx="5201">
                  <c:v>1.6792158461511473</c:v>
                </c:pt>
                <c:pt idx="5202">
                  <c:v>1.6165338593554233</c:v>
                </c:pt>
                <c:pt idx="5203">
                  <c:v>1.522226814487059</c:v>
                </c:pt>
                <c:pt idx="5204">
                  <c:v>1.4066347876627148</c:v>
                </c:pt>
                <c:pt idx="5205">
                  <c:v>1.2805024911887266</c:v>
                </c:pt>
                <c:pt idx="5206">
                  <c:v>1.2543331995082501</c:v>
                </c:pt>
                <c:pt idx="5207">
                  <c:v>1.4834922029282465</c:v>
                </c:pt>
                <c:pt idx="5208">
                  <c:v>1.5557123173049203</c:v>
                </c:pt>
                <c:pt idx="5209">
                  <c:v>1.5636524489182446</c:v>
                </c:pt>
                <c:pt idx="5210">
                  <c:v>1.5292592038300308</c:v>
                </c:pt>
                <c:pt idx="5211">
                  <c:v>1.5034426239733119</c:v>
                </c:pt>
                <c:pt idx="5212">
                  <c:v>1.4833019523581672</c:v>
                </c:pt>
                <c:pt idx="5213">
                  <c:v>1.47898311579808</c:v>
                </c:pt>
                <c:pt idx="5214">
                  <c:v>1.4866351008709675</c:v>
                </c:pt>
                <c:pt idx="5215">
                  <c:v>1.4987239707479048</c:v>
                </c:pt>
                <c:pt idx="5216">
                  <c:v>1.5375812519800962</c:v>
                </c:pt>
                <c:pt idx="5217">
                  <c:v>1.6330979689697411</c:v>
                </c:pt>
                <c:pt idx="5218">
                  <c:v>1.7505341072033802</c:v>
                </c:pt>
                <c:pt idx="5219">
                  <c:v>1.8293966983334202</c:v>
                </c:pt>
                <c:pt idx="5220">
                  <c:v>1.8564872128686307</c:v>
                </c:pt>
                <c:pt idx="5221">
                  <c:v>1.8345407945464594</c:v>
                </c:pt>
                <c:pt idx="5222">
                  <c:v>1.7598608215787879</c:v>
                </c:pt>
                <c:pt idx="5223">
                  <c:v>1.7389830411428069</c:v>
                </c:pt>
                <c:pt idx="5224">
                  <c:v>1.754908682900471</c:v>
                </c:pt>
                <c:pt idx="5225">
                  <c:v>1.760690483729096</c:v>
                </c:pt>
                <c:pt idx="5226">
                  <c:v>1.7466255510123323</c:v>
                </c:pt>
                <c:pt idx="5227">
                  <c:v>1.7250854334266092</c:v>
                </c:pt>
                <c:pt idx="5228">
                  <c:v>1.7078161120383288</c:v>
                </c:pt>
                <c:pt idx="5229">
                  <c:v>1.6853336185213916</c:v>
                </c:pt>
                <c:pt idx="5230">
                  <c:v>1.6655393000817684</c:v>
                </c:pt>
                <c:pt idx="5231">
                  <c:v>1.6514072490777774</c:v>
                </c:pt>
                <c:pt idx="5232">
                  <c:v>1.6449416375478421</c:v>
                </c:pt>
                <c:pt idx="5233">
                  <c:v>1.6524827151365147</c:v>
                </c:pt>
                <c:pt idx="5234">
                  <c:v>1.6740646633664109</c:v>
                </c:pt>
                <c:pt idx="5235">
                  <c:v>1.6999340324386356</c:v>
                </c:pt>
                <c:pt idx="5236">
                  <c:v>1.7250672575463897</c:v>
                </c:pt>
                <c:pt idx="5237">
                  <c:v>1.7437884042323522</c:v>
                </c:pt>
                <c:pt idx="5238">
                  <c:v>1.7555360924089003</c:v>
                </c:pt>
                <c:pt idx="5239">
                  <c:v>1.756374049649706</c:v>
                </c:pt>
                <c:pt idx="5240">
                  <c:v>1.7555699806288001</c:v>
                </c:pt>
                <c:pt idx="5241">
                  <c:v>1.7528420072597668</c:v>
                </c:pt>
                <c:pt idx="5242">
                  <c:v>1.7451095059805335</c:v>
                </c:pt>
                <c:pt idx="5243">
                  <c:v>1.7381549071427109</c:v>
                </c:pt>
                <c:pt idx="5244">
                  <c:v>1.7360067462497539</c:v>
                </c:pt>
                <c:pt idx="5245">
                  <c:v>1.7394228954198963</c:v>
                </c:pt>
                <c:pt idx="5246">
                  <c:v>1.7415630159494693</c:v>
                </c:pt>
                <c:pt idx="5247">
                  <c:v>1.7433006677181782</c:v>
                </c:pt>
                <c:pt idx="5248">
                  <c:v>1.7447361806994743</c:v>
                </c:pt>
                <c:pt idx="5249">
                  <c:v>1.7470577364650668</c:v>
                </c:pt>
                <c:pt idx="5250">
                  <c:v>1.7517579669716585</c:v>
                </c:pt>
                <c:pt idx="5251">
                  <c:v>1.7503969570648585</c:v>
                </c:pt>
                <c:pt idx="5252">
                  <c:v>1.7482655726687408</c:v>
                </c:pt>
                <c:pt idx="5253">
                  <c:v>1.7478345881125872</c:v>
                </c:pt>
                <c:pt idx="5254">
                  <c:v>1.7460197679208624</c:v>
                </c:pt>
                <c:pt idx="5255">
                  <c:v>1.7373075202300476</c:v>
                </c:pt>
                <c:pt idx="5256">
                  <c:v>1.7302348022082144</c:v>
                </c:pt>
                <c:pt idx="5257">
                  <c:v>1.7288405683399715</c:v>
                </c:pt>
                <c:pt idx="5258">
                  <c:v>1.73317050553406</c:v>
                </c:pt>
                <c:pt idx="5259">
                  <c:v>1.7359447073460554</c:v>
                </c:pt>
                <c:pt idx="5260">
                  <c:v>1.7384105637716329</c:v>
                </c:pt>
                <c:pt idx="5261">
                  <c:v>1.7395020219009518</c:v>
                </c:pt>
                <c:pt idx="5262">
                  <c:v>1.7435881501599038</c:v>
                </c:pt>
                <c:pt idx="5263">
                  <c:v>1.7527141118376031</c:v>
                </c:pt>
                <c:pt idx="5264">
                  <c:v>1.7585165936837173</c:v>
                </c:pt>
                <c:pt idx="5265">
                  <c:v>1.7598356555425312</c:v>
                </c:pt>
                <c:pt idx="5266">
                  <c:v>1.7610001530618495</c:v>
                </c:pt>
                <c:pt idx="5267">
                  <c:v>1.7623617490945018</c:v>
                </c:pt>
                <c:pt idx="5268">
                  <c:v>1.7619361869462433</c:v>
                </c:pt>
                <c:pt idx="5269">
                  <c:v>1.7561541365742812</c:v>
                </c:pt>
                <c:pt idx="5270">
                  <c:v>1.7547050039276191</c:v>
                </c:pt>
                <c:pt idx="5271">
                  <c:v>1.7561964361995159</c:v>
                </c:pt>
                <c:pt idx="5272">
                  <c:v>1.7502168817536201</c:v>
                </c:pt>
                <c:pt idx="5273">
                  <c:v>1.7466947295931134</c:v>
                </c:pt>
                <c:pt idx="5274">
                  <c:v>1.7458811844907471</c:v>
                </c:pt>
                <c:pt idx="5275">
                  <c:v>1.748704736742231</c:v>
                </c:pt>
                <c:pt idx="5276">
                  <c:v>1.7484636820341177</c:v>
                </c:pt>
                <c:pt idx="5277">
                  <c:v>1.7453090599408281</c:v>
                </c:pt>
                <c:pt idx="5278">
                  <c:v>1.7485067373318066</c:v>
                </c:pt>
                <c:pt idx="5279">
                  <c:v>1.751219208967371</c:v>
                </c:pt>
                <c:pt idx="5280">
                  <c:v>1.7468935566532016</c:v>
                </c:pt>
                <c:pt idx="5281">
                  <c:v>1.745257011225293</c:v>
                </c:pt>
                <c:pt idx="5282">
                  <c:v>1.7481363222044366</c:v>
                </c:pt>
                <c:pt idx="5283">
                  <c:v>1.7468244097387693</c:v>
                </c:pt>
                <c:pt idx="5284">
                  <c:v>1.7422711405698261</c:v>
                </c:pt>
                <c:pt idx="5285">
                  <c:v>1.7388598020722004</c:v>
                </c:pt>
                <c:pt idx="5286">
                  <c:v>1.7400291636737586</c:v>
                </c:pt>
                <c:pt idx="5287">
                  <c:v>1.7335539019419699</c:v>
                </c:pt>
                <c:pt idx="5288">
                  <c:v>1.7334023670699468</c:v>
                </c:pt>
                <c:pt idx="5289">
                  <c:v>1.7335182514344876</c:v>
                </c:pt>
                <c:pt idx="5290">
                  <c:v>1.736679741666719</c:v>
                </c:pt>
                <c:pt idx="5291">
                  <c:v>1.7346753975484843</c:v>
                </c:pt>
                <c:pt idx="5292">
                  <c:v>1.7350485867655459</c:v>
                </c:pt>
                <c:pt idx="5293">
                  <c:v>1.7367328284935433</c:v>
                </c:pt>
                <c:pt idx="5294">
                  <c:v>1.7381637253943056</c:v>
                </c:pt>
                <c:pt idx="5295">
                  <c:v>1.7370865749347868</c:v>
                </c:pt>
                <c:pt idx="5296">
                  <c:v>1.7354214555764456</c:v>
                </c:pt>
                <c:pt idx="5297">
                  <c:v>1.7334558560036588</c:v>
                </c:pt>
                <c:pt idx="5298">
                  <c:v>1.7363965022766426</c:v>
                </c:pt>
                <c:pt idx="5299">
                  <c:v>1.7363256635566056</c:v>
                </c:pt>
                <c:pt idx="5300">
                  <c:v>1.7353593330017107</c:v>
                </c:pt>
                <c:pt idx="5301">
                  <c:v>1.7377667267036034</c:v>
                </c:pt>
                <c:pt idx="5302">
                  <c:v>1.7427425830127998</c:v>
                </c:pt>
                <c:pt idx="5303">
                  <c:v>1.7502083048760952</c:v>
                </c:pt>
                <c:pt idx="5304">
                  <c:v>1.7517152328082715</c:v>
                </c:pt>
                <c:pt idx="5305">
                  <c:v>1.7523045932010326</c:v>
                </c:pt>
                <c:pt idx="5306">
                  <c:v>1.7543398400394667</c:v>
                </c:pt>
                <c:pt idx="5307">
                  <c:v>1.7564755104460954</c:v>
                </c:pt>
                <c:pt idx="5308">
                  <c:v>1.7588530409198833</c:v>
                </c:pt>
                <c:pt idx="5309">
                  <c:v>1.7575984499022135</c:v>
                </c:pt>
                <c:pt idx="5310">
                  <c:v>1.7593824173431358</c:v>
                </c:pt>
                <c:pt idx="5311">
                  <c:v>1.7611423595675233</c:v>
                </c:pt>
                <c:pt idx="5312">
                  <c:v>1.7588025904475821</c:v>
                </c:pt>
                <c:pt idx="5313">
                  <c:v>1.7551461877011811</c:v>
                </c:pt>
                <c:pt idx="5314">
                  <c:v>1.7589539242859233</c:v>
                </c:pt>
                <c:pt idx="5315">
                  <c:v>1.7603386994002064</c:v>
                </c:pt>
                <c:pt idx="5316">
                  <c:v>1.753744729662633</c:v>
                </c:pt>
                <c:pt idx="5317">
                  <c:v>1.7527993796371235</c:v>
                </c:pt>
                <c:pt idx="5318">
                  <c:v>1.7530465616265292</c:v>
                </c:pt>
                <c:pt idx="5319">
                  <c:v>1.7504998237290357</c:v>
                </c:pt>
                <c:pt idx="5320">
                  <c:v>1.7496504441932197</c:v>
                </c:pt>
                <c:pt idx="5321">
                  <c:v>1.7531573216939238</c:v>
                </c:pt>
                <c:pt idx="5322">
                  <c:v>1.7556716294254966</c:v>
                </c:pt>
                <c:pt idx="5323">
                  <c:v>1.7528079054963837</c:v>
                </c:pt>
                <c:pt idx="5324">
                  <c:v>1.7513560997253936</c:v>
                </c:pt>
                <c:pt idx="5325">
                  <c:v>1.7523728731291512</c:v>
                </c:pt>
                <c:pt idx="5326">
                  <c:v>1.7433703779080394</c:v>
                </c:pt>
                <c:pt idx="5327">
                  <c:v>1.7416505012408297</c:v>
                </c:pt>
                <c:pt idx="5328">
                  <c:v>1.7436403992554796</c:v>
                </c:pt>
                <c:pt idx="5329">
                  <c:v>1.7386924930918128</c:v>
                </c:pt>
                <c:pt idx="5330">
                  <c:v>1.7327153403499929</c:v>
                </c:pt>
                <c:pt idx="5331">
                  <c:v>1.7345153610925563</c:v>
                </c:pt>
                <c:pt idx="5332">
                  <c:v>1.7365646979422995</c:v>
                </c:pt>
                <c:pt idx="5333">
                  <c:v>1.7344175319967463</c:v>
                </c:pt>
                <c:pt idx="5334">
                  <c:v>1.7329295951554748</c:v>
                </c:pt>
                <c:pt idx="5335">
                  <c:v>1.7349952936497941</c:v>
                </c:pt>
                <c:pt idx="5336">
                  <c:v>1.7372810127288296</c:v>
                </c:pt>
                <c:pt idx="5337">
                  <c:v>1.7347465059370022</c:v>
                </c:pt>
                <c:pt idx="5338">
                  <c:v>1.7337410191086187</c:v>
                </c:pt>
                <c:pt idx="5339">
                  <c:v>1.7350219410251326</c:v>
                </c:pt>
                <c:pt idx="5340">
                  <c:v>1.7387101075990004</c:v>
                </c:pt>
                <c:pt idx="5341">
                  <c:v>1.7350485867655459</c:v>
                </c:pt>
                <c:pt idx="5342">
                  <c:v>1.7323043896236814</c:v>
                </c:pt>
                <c:pt idx="5343">
                  <c:v>1.7333667041205394</c:v>
                </c:pt>
                <c:pt idx="5344">
                  <c:v>1.7318483153181168</c:v>
                </c:pt>
                <c:pt idx="5345">
                  <c:v>1.7299473267944347</c:v>
                </c:pt>
                <c:pt idx="5346">
                  <c:v>1.7309616250316897</c:v>
                </c:pt>
                <c:pt idx="5347">
                  <c:v>1.7385251196319433</c:v>
                </c:pt>
                <c:pt idx="5348">
                  <c:v>1.7409326010750183</c:v>
                </c:pt>
                <c:pt idx="5349">
                  <c:v>1.7392030239670051</c:v>
                </c:pt>
                <c:pt idx="5350">
                  <c:v>1.7376872833981893</c:v>
                </c:pt>
                <c:pt idx="5351">
                  <c:v>1.7404416449497659</c:v>
                </c:pt>
                <c:pt idx="5352">
                  <c:v>1.7448056608687099</c:v>
                </c:pt>
                <c:pt idx="5353">
                  <c:v>1.7516553979142473</c:v>
                </c:pt>
                <c:pt idx="5354">
                  <c:v>1.7583230184339835</c:v>
                </c:pt>
                <c:pt idx="5355">
                  <c:v>1.7656271677592303</c:v>
                </c:pt>
                <c:pt idx="5356">
                  <c:v>1.7732987475892314</c:v>
                </c:pt>
                <c:pt idx="5357">
                  <c:v>1.7787379557032075</c:v>
                </c:pt>
                <c:pt idx="5358">
                  <c:v>1.7762409851134062</c:v>
                </c:pt>
                <c:pt idx="5359">
                  <c:v>1.7776603811664673</c:v>
                </c:pt>
                <c:pt idx="5360">
                  <c:v>1.8304362860618848</c:v>
                </c:pt>
                <c:pt idx="5361">
                  <c:v>1.8239060265953246</c:v>
                </c:pt>
                <c:pt idx="5362">
                  <c:v>1.8233764040810478</c:v>
                </c:pt>
                <c:pt idx="5364">
                  <c:v>1.8146720243632433</c:v>
                </c:pt>
                <c:pt idx="5365">
                  <c:v>1.8126794427855235</c:v>
                </c:pt>
                <c:pt idx="5366">
                  <c:v>1.8031155548900271</c:v>
                </c:pt>
                <c:pt idx="5367">
                  <c:v>1.7975099023288803</c:v>
                </c:pt>
                <c:pt idx="5368">
                  <c:v>1.8022519165961419</c:v>
                </c:pt>
                <c:pt idx="5369">
                  <c:v>1.8009317673380711</c:v>
                </c:pt>
                <c:pt idx="5370">
                  <c:v>1.8034997918614786</c:v>
                </c:pt>
                <c:pt idx="5371">
                  <c:v>1.8051438967840714</c:v>
                </c:pt>
                <c:pt idx="5372">
                  <c:v>1.8004850948356539</c:v>
                </c:pt>
                <c:pt idx="5373">
                  <c:v>1.803303446549009</c:v>
                </c:pt>
                <c:pt idx="5374">
                  <c:v>1.8015066112100893</c:v>
                </c:pt>
                <c:pt idx="5375">
                  <c:v>1.7953237643293138</c:v>
                </c:pt>
                <c:pt idx="5376">
                  <c:v>1.7981670597159392</c:v>
                </c:pt>
                <c:pt idx="5377">
                  <c:v>1.7910675263553455</c:v>
                </c:pt>
                <c:pt idx="5378">
                  <c:v>1.7857301269472556</c:v>
                </c:pt>
                <c:pt idx="5379">
                  <c:v>1.787628704475078</c:v>
                </c:pt>
                <c:pt idx="5380">
                  <c:v>1.7825442840100101</c:v>
                </c:pt>
                <c:pt idx="5381">
                  <c:v>1.778323124601535</c:v>
                </c:pt>
                <c:pt idx="5382">
                  <c:v>1.7827681448421249</c:v>
                </c:pt>
                <c:pt idx="5383">
                  <c:v>1.7814681428417982</c:v>
                </c:pt>
                <c:pt idx="5384">
                  <c:v>1.7804433328831883</c:v>
                </c:pt>
                <c:pt idx="5385">
                  <c:v>1.7846262066317449</c:v>
                </c:pt>
                <c:pt idx="5386">
                  <c:v>1.7839571484788843</c:v>
                </c:pt>
                <c:pt idx="5387">
                  <c:v>1.7783140802856585</c:v>
                </c:pt>
                <c:pt idx="5388">
                  <c:v>1.7267181554720863</c:v>
                </c:pt>
                <c:pt idx="5389">
                  <c:v>1.7272610349551434</c:v>
                </c:pt>
                <c:pt idx="5390">
                  <c:v>1.7237657065326726</c:v>
                </c:pt>
                <c:pt idx="5391">
                  <c:v>1.7229262783051376</c:v>
                </c:pt>
                <c:pt idx="5392">
                  <c:v>1.7279296530637571</c:v>
                </c:pt>
                <c:pt idx="5393">
                  <c:v>1.7260567356983036</c:v>
                </c:pt>
                <c:pt idx="5394">
                  <c:v>1.7229354112525519</c:v>
                </c:pt>
                <c:pt idx="5395">
                  <c:v>1.7236471900635089</c:v>
                </c:pt>
                <c:pt idx="5396">
                  <c:v>1.7274147275134448</c:v>
                </c:pt>
                <c:pt idx="5397">
                  <c:v>1.7293628058741424</c:v>
                </c:pt>
                <c:pt idx="5398">
                  <c:v>1.7260476681558012</c:v>
                </c:pt>
                <c:pt idx="5399">
                  <c:v>1.7272972028035876</c:v>
                </c:pt>
                <c:pt idx="5400">
                  <c:v>1.7297226041482348</c:v>
                </c:pt>
                <c:pt idx="5401">
                  <c:v>1.7341150117553661</c:v>
                </c:pt>
                <c:pt idx="5402">
                  <c:v>1.738357681642873</c:v>
                </c:pt>
                <c:pt idx="5403">
                  <c:v>1.741886623537227</c:v>
                </c:pt>
                <c:pt idx="5404">
                  <c:v>1.7455258624702674</c:v>
                </c:pt>
                <c:pt idx="5405">
                  <c:v>1.7491950422196723</c:v>
                </c:pt>
                <c:pt idx="5406">
                  <c:v>1.8081518697313919</c:v>
                </c:pt>
                <c:pt idx="5407">
                  <c:v>1.8110049555094487</c:v>
                </c:pt>
                <c:pt idx="5408">
                  <c:v>1.8132973703957951</c:v>
                </c:pt>
                <c:pt idx="5409">
                  <c:v>1.81527051246104</c:v>
                </c:pt>
                <c:pt idx="5410">
                  <c:v>1.8227400033286367</c:v>
                </c:pt>
                <c:pt idx="5411">
                  <c:v>1.8226420126960226</c:v>
                </c:pt>
                <c:pt idx="5412">
                  <c:v>1.8228134817962687</c:v>
                </c:pt>
                <c:pt idx="5413">
                  <c:v>1.8271349364064637</c:v>
                </c:pt>
                <c:pt idx="5414">
                  <c:v>1.7757883845143971</c:v>
                </c:pt>
                <c:pt idx="5415">
                  <c:v>1.768580553210592</c:v>
                </c:pt>
                <c:pt idx="5416">
                  <c:v>1.7722401873455047</c:v>
                </c:pt>
                <c:pt idx="5417">
                  <c:v>1.7647654227544194</c:v>
                </c:pt>
                <c:pt idx="5418">
                  <c:v>1.758449272947757</c:v>
                </c:pt>
                <c:pt idx="5419">
                  <c:v>1.7614349911276168</c:v>
                </c:pt>
                <c:pt idx="5420">
                  <c:v>1.7535830588929067</c:v>
                </c:pt>
                <c:pt idx="5421">
                  <c:v>1.752185077489653</c:v>
                </c:pt>
                <c:pt idx="5422">
                  <c:v>1.7513646539652801</c:v>
                </c:pt>
                <c:pt idx="5423">
                  <c:v>1.7459591431114925</c:v>
                </c:pt>
                <c:pt idx="5424">
                  <c:v>1.7477052093001042</c:v>
                </c:pt>
                <c:pt idx="5425">
                  <c:v>1.7492810036787043</c:v>
                </c:pt>
                <c:pt idx="5426">
                  <c:v>1.7424283449207745</c:v>
                </c:pt>
                <c:pt idx="5427">
                  <c:v>1.7441538474899447</c:v>
                </c:pt>
                <c:pt idx="5428">
                  <c:v>1.7431524964018574</c:v>
                </c:pt>
                <c:pt idx="5429">
                  <c:v>1.7382695304497022</c:v>
                </c:pt>
                <c:pt idx="5430">
                  <c:v>1.7402398413584028</c:v>
                </c:pt>
                <c:pt idx="5431">
                  <c:v>1.7381989966102678</c:v>
                </c:pt>
                <c:pt idx="5432">
                  <c:v>1.7324026958314853</c:v>
                </c:pt>
                <c:pt idx="5433">
                  <c:v>1.7300102283033916</c:v>
                </c:pt>
                <c:pt idx="5434">
                  <c:v>1.7288315587352348</c:v>
                </c:pt>
                <c:pt idx="5435">
                  <c:v>1.7243760098219816</c:v>
                </c:pt>
                <c:pt idx="5436">
                  <c:v>1.727505109499974</c:v>
                </c:pt>
                <c:pt idx="5437">
                  <c:v>1.7308719596072146</c:v>
                </c:pt>
                <c:pt idx="5438">
                  <c:v>1.7276045079648947</c:v>
                </c:pt>
                <c:pt idx="5439">
                  <c:v>1.7238112811795303</c:v>
                </c:pt>
                <c:pt idx="5440">
                  <c:v>1.7238841906681961</c:v>
                </c:pt>
                <c:pt idx="5441">
                  <c:v>1.7275141466641852</c:v>
                </c:pt>
                <c:pt idx="5442">
                  <c:v>1.7240755198603601</c:v>
                </c:pt>
                <c:pt idx="5443">
                  <c:v>1.7222956406554955</c:v>
                </c:pt>
                <c:pt idx="5444">
                  <c:v>1.7232640695127244</c:v>
                </c:pt>
                <c:pt idx="5445">
                  <c:v>1.7227527158028295</c:v>
                </c:pt>
                <c:pt idx="5446">
                  <c:v>1.7211691842755386</c:v>
                </c:pt>
                <c:pt idx="5447">
                  <c:v>1.7193404958445724</c:v>
                </c:pt>
                <c:pt idx="5448">
                  <c:v>1.7213250474815003</c:v>
                </c:pt>
                <c:pt idx="5449">
                  <c:v>1.7249127318440289</c:v>
                </c:pt>
                <c:pt idx="5450">
                  <c:v>1.726672884868405</c:v>
                </c:pt>
                <c:pt idx="5451">
                  <c:v>1.726582329501638</c:v>
                </c:pt>
                <c:pt idx="5452">
                  <c:v>1.7245125274678044</c:v>
                </c:pt>
                <c:pt idx="5453">
                  <c:v>1.7220486199089631</c:v>
                </c:pt>
                <c:pt idx="5454">
                  <c:v>1.7259569823166947</c:v>
                </c:pt>
                <c:pt idx="5455">
                  <c:v>1.7288675960327893</c:v>
                </c:pt>
                <c:pt idx="5456">
                  <c:v>1.7345598215794762</c:v>
                </c:pt>
                <c:pt idx="5457">
                  <c:v>1.7400379439513813</c:v>
                </c:pt>
                <c:pt idx="5458">
                  <c:v>1.7488080049586023</c:v>
                </c:pt>
                <c:pt idx="5459">
                  <c:v>1.7589539242859233</c:v>
                </c:pt>
                <c:pt idx="5460">
                  <c:v>1.769844851839081</c:v>
                </c:pt>
                <c:pt idx="5461">
                  <c:v>1.784648986019878</c:v>
                </c:pt>
                <c:pt idx="5462">
                  <c:v>1.7926562327886721</c:v>
                </c:pt>
                <c:pt idx="5463">
                  <c:v>1.7930993706291958</c:v>
                </c:pt>
                <c:pt idx="5464">
                  <c:v>1.7967130632808965</c:v>
                </c:pt>
                <c:pt idx="5465">
                  <c:v>1.7964047140316173</c:v>
                </c:pt>
                <c:pt idx="5466">
                  <c:v>1.7870982146071619</c:v>
                </c:pt>
                <c:pt idx="5467">
                  <c:v>1.7804293323840918</c:v>
                </c:pt>
                <c:pt idx="5468">
                  <c:v>1.7719384325315204</c:v>
                </c:pt>
                <c:pt idx="5469">
                  <c:v>1.7659581533763964</c:v>
                </c:pt>
                <c:pt idx="5470">
                  <c:v>1.7614433491327151</c:v>
                </c:pt>
                <c:pt idx="5471">
                  <c:v>1.7505683879715799</c:v>
                </c:pt>
                <c:pt idx="5472">
                  <c:v>1.7504912524375642</c:v>
                </c:pt>
                <c:pt idx="5473">
                  <c:v>1.7484206224675685</c:v>
                </c:pt>
                <c:pt idx="5474">
                  <c:v>1.7450747915820575</c:v>
                </c:pt>
                <c:pt idx="5475">
                  <c:v>1.7479294414183864</c:v>
                </c:pt>
                <c:pt idx="5476">
                  <c:v>1.7494872417871266</c:v>
                </c:pt>
                <c:pt idx="5477">
                  <c:v>1.747135484191952</c:v>
                </c:pt>
                <c:pt idx="5478">
                  <c:v>1.750902483730252</c:v>
                </c:pt>
                <c:pt idx="5479">
                  <c:v>1.7483775586313124</c:v>
                </c:pt>
                <c:pt idx="5480">
                  <c:v>1.7440407669572393</c:v>
                </c:pt>
                <c:pt idx="5481">
                  <c:v>1.7459678043166962</c:v>
                </c:pt>
                <c:pt idx="5482">
                  <c:v>1.737978504499329</c:v>
                </c:pt>
                <c:pt idx="5483">
                  <c:v>1.7331615853101392</c:v>
                </c:pt>
                <c:pt idx="5484">
                  <c:v>1.732911744624968</c:v>
                </c:pt>
                <c:pt idx="5485">
                  <c:v>1.7281101841003406</c:v>
                </c:pt>
                <c:pt idx="5486">
                  <c:v>1.7229354112525519</c:v>
                </c:pt>
                <c:pt idx="5487">
                  <c:v>1.7256575846236313</c:v>
                </c:pt>
                <c:pt idx="5488">
                  <c:v>1.7291377804896204</c:v>
                </c:pt>
                <c:pt idx="5489">
                  <c:v>1.7273695294656033</c:v>
                </c:pt>
                <c:pt idx="5490">
                  <c:v>1.725021814517552</c:v>
                </c:pt>
                <c:pt idx="5491">
                  <c:v>1.7281643287808623</c:v>
                </c:pt>
                <c:pt idx="5492">
                  <c:v>1.7241028457225469</c:v>
                </c:pt>
                <c:pt idx="5493">
                  <c:v>1.7231454160518962</c:v>
                </c:pt>
                <c:pt idx="5494">
                  <c:v>1.7240117528281147</c:v>
                </c:pt>
                <c:pt idx="5495">
                  <c:v>1.7227161674884948</c:v>
                </c:pt>
                <c:pt idx="5496">
                  <c:v>1.7186308415913529</c:v>
                </c:pt>
                <c:pt idx="5497">
                  <c:v>1.714311128093676</c:v>
                </c:pt>
                <c:pt idx="5498">
                  <c:v>1.7126403497934939</c:v>
                </c:pt>
                <c:pt idx="5499">
                  <c:v>1.7156319930504775</c:v>
                </c:pt>
                <c:pt idx="5500">
                  <c:v>1.7187876182813255</c:v>
                </c:pt>
                <c:pt idx="5501">
                  <c:v>1.7175225699404884</c:v>
                </c:pt>
                <c:pt idx="5502">
                  <c:v>1.716328015126753</c:v>
                </c:pt>
                <c:pt idx="5503">
                  <c:v>1.717762935583627</c:v>
                </c:pt>
                <c:pt idx="5504">
                  <c:v>1.7172080447731697</c:v>
                </c:pt>
                <c:pt idx="5505">
                  <c:v>1.718557044737836</c:v>
                </c:pt>
                <c:pt idx="5506">
                  <c:v>1.7247763399616507</c:v>
                </c:pt>
                <c:pt idx="5507">
                  <c:v>1.7319825045445365</c:v>
                </c:pt>
                <c:pt idx="5508">
                  <c:v>1.7397481010214519</c:v>
                </c:pt>
                <c:pt idx="5509">
                  <c:v>1.7483603319011023</c:v>
                </c:pt>
                <c:pt idx="5510">
                  <c:v>1.7602129930511488</c:v>
                </c:pt>
                <c:pt idx="5511">
                  <c:v>1.7758126429361749</c:v>
                </c:pt>
                <c:pt idx="5512">
                  <c:v>1.7910977767369136</c:v>
                </c:pt>
                <c:pt idx="5513">
                  <c:v>1.8071665708502385</c:v>
                </c:pt>
                <c:pt idx="5514">
                  <c:v>1.8118727737820892</c:v>
                </c:pt>
                <c:pt idx="5515">
                  <c:v>1.8139070132406336</c:v>
                </c:pt>
                <c:pt idx="5516">
                  <c:v>1.8110832420318606</c:v>
                </c:pt>
                <c:pt idx="5517">
                  <c:v>1.7959494989028033</c:v>
                </c:pt>
                <c:pt idx="5518">
                  <c:v>1.7906682190691587</c:v>
                </c:pt>
                <c:pt idx="5519">
                  <c:v>1.7741112725819035</c:v>
                </c:pt>
                <c:pt idx="5520">
                  <c:v>1.7658588841749729</c:v>
                </c:pt>
                <c:pt idx="5521">
                  <c:v>1.753974368855477</c:v>
                </c:pt>
                <c:pt idx="5522">
                  <c:v>1.7400203832186185</c:v>
                </c:pt>
                <c:pt idx="5523">
                  <c:v>1.7391502382505133</c:v>
                </c:pt>
                <c:pt idx="5524">
                  <c:v>1.7354480768170311</c:v>
                </c:pt>
                <c:pt idx="5525">
                  <c:v>1.7396865943119255</c:v>
                </c:pt>
                <c:pt idx="5526">
                  <c:v>1.7487649795192519</c:v>
                </c:pt>
                <c:pt idx="5527">
                  <c:v>1.7506455098078988</c:v>
                </c:pt>
                <c:pt idx="5528">
                  <c:v>1.7528334820699565</c:v>
                </c:pt>
                <c:pt idx="5529">
                  <c:v>1.760648619581356</c:v>
                </c:pt>
                <c:pt idx="5530">
                  <c:v>1.7559087174698578</c:v>
                </c:pt>
                <c:pt idx="5531">
                  <c:v>1.7550698610362616</c:v>
                </c:pt>
                <c:pt idx="5532">
                  <c:v>1.7505940967720788</c:v>
                </c:pt>
                <c:pt idx="5533">
                  <c:v>1.740511815528458</c:v>
                </c:pt>
                <c:pt idx="5534">
                  <c:v>1.7368832059393107</c:v>
                </c:pt>
                <c:pt idx="5535">
                  <c:v>1.7295247519859869</c:v>
                </c:pt>
                <c:pt idx="5536">
                  <c:v>1.7218655509512706</c:v>
                </c:pt>
                <c:pt idx="5537">
                  <c:v>1.7174855788002332</c:v>
                </c:pt>
                <c:pt idx="5538">
                  <c:v>1.7176612586620303</c:v>
                </c:pt>
                <c:pt idx="5539">
                  <c:v>1.7129675442137708</c:v>
                </c:pt>
                <c:pt idx="5540">
                  <c:v>1.7140874859060604</c:v>
                </c:pt>
                <c:pt idx="5541">
                  <c:v>1.7187691769020488</c:v>
                </c:pt>
                <c:pt idx="5542">
                  <c:v>1.7685178582774246</c:v>
                </c:pt>
                <c:pt idx="5543">
                  <c:v>1.7704285521650618</c:v>
                </c:pt>
                <c:pt idx="5544">
                  <c:v>1.7730821563122332</c:v>
                </c:pt>
                <c:pt idx="5545">
                  <c:v>1.7759652377661237</c:v>
                </c:pt>
                <c:pt idx="5546">
                  <c:v>1.7739691904002177</c:v>
                </c:pt>
                <c:pt idx="5547">
                  <c:v>1.7731736869317558</c:v>
                </c:pt>
                <c:pt idx="5548">
                  <c:v>1.7723217067229198</c:v>
                </c:pt>
                <c:pt idx="5549">
                  <c:v>1.7736401932600259</c:v>
                </c:pt>
                <c:pt idx="5550">
                  <c:v>1.771798697976942</c:v>
                </c:pt>
                <c:pt idx="5551">
                  <c:v>1.766747362969336</c:v>
                </c:pt>
                <c:pt idx="5552">
                  <c:v>1.7619372305006735</c:v>
                </c:pt>
                <c:pt idx="5553">
                  <c:v>1.7104652633265172</c:v>
                </c:pt>
                <c:pt idx="5554">
                  <c:v>1.7106907781104779</c:v>
                </c:pt>
                <c:pt idx="5555">
                  <c:v>1.7145346551748635</c:v>
                </c:pt>
                <c:pt idx="5556">
                  <c:v>1.719349704510156</c:v>
                </c:pt>
                <c:pt idx="5557">
                  <c:v>1.727432805415581</c:v>
                </c:pt>
                <c:pt idx="5558">
                  <c:v>1.7414842641165404</c:v>
                </c:pt>
                <c:pt idx="5559">
                  <c:v>1.7583482722732027</c:v>
                </c:pt>
                <c:pt idx="5560">
                  <c:v>1.7827273610205159</c:v>
                </c:pt>
                <c:pt idx="5561">
                  <c:v>1.8071440020865042</c:v>
                </c:pt>
                <c:pt idx="5562">
                  <c:v>1.8260171810366974</c:v>
                </c:pt>
                <c:pt idx="5563">
                  <c:v>1.8281082658497956</c:v>
                </c:pt>
                <c:pt idx="5564">
                  <c:v>1.8243500493737945</c:v>
                </c:pt>
                <c:pt idx="5565">
                  <c:v>1.861123518530539</c:v>
                </c:pt>
                <c:pt idx="5566">
                  <c:v>1.8466849651575357</c:v>
                </c:pt>
                <c:pt idx="5567">
                  <c:v>1.8354765415535041</c:v>
                </c:pt>
                <c:pt idx="5568">
                  <c:v>1.8205872910845324</c:v>
                </c:pt>
                <c:pt idx="5569">
                  <c:v>1.8120522664036673</c:v>
                </c:pt>
                <c:pt idx="5571">
                  <c:v>1.8760060318884733</c:v>
                </c:pt>
                <c:pt idx="5572">
                  <c:v>2.0102198385059422</c:v>
                </c:pt>
                <c:pt idx="5573">
                  <c:v>2.0480963714527318</c:v>
                </c:pt>
                <c:pt idx="5574">
                  <c:v>2.0532561603893034</c:v>
                </c:pt>
                <c:pt idx="5575">
                  <c:v>1.9627953698572331</c:v>
                </c:pt>
                <c:pt idx="5576">
                  <c:v>1.8529524587722921</c:v>
                </c:pt>
                <c:pt idx="5577">
                  <c:v>1.731397359489989</c:v>
                </c:pt>
                <c:pt idx="5578">
                  <c:v>1.751028773505986</c:v>
                </c:pt>
                <c:pt idx="5579">
                  <c:v>1.8749599161882891</c:v>
                </c:pt>
                <c:pt idx="5580">
                  <c:v>1.8756254795570755</c:v>
                </c:pt>
                <c:pt idx="5581">
                  <c:v>1.8103165451757472</c:v>
                </c:pt>
                <c:pt idx="5582">
                  <c:v>1.7144764560755936</c:v>
                </c:pt>
                <c:pt idx="5583">
                  <c:v>1.6243737820094195</c:v>
                </c:pt>
                <c:pt idx="5584">
                  <c:v>1.6379453550902596</c:v>
                </c:pt>
                <c:pt idx="5585">
                  <c:v>1.6373674071339752</c:v>
                </c:pt>
                <c:pt idx="5586">
                  <c:v>1.6142408278323306</c:v>
                </c:pt>
                <c:pt idx="5587">
                  <c:v>1.5868497522450997</c:v>
                </c:pt>
                <c:pt idx="5588">
                  <c:v>1.5644293269979834</c:v>
                </c:pt>
                <c:pt idx="5589">
                  <c:v>1.5715276762852004</c:v>
                </c:pt>
                <c:pt idx="5590">
                  <c:v>1.7032913781186614</c:v>
                </c:pt>
                <c:pt idx="5591">
                  <c:v>1.8720007927566911</c:v>
                </c:pt>
                <c:pt idx="5592">
                  <c:v>1.9234973119913408</c:v>
                </c:pt>
                <c:pt idx="5593">
                  <c:v>1.8965996959571874</c:v>
                </c:pt>
                <c:pt idx="5594">
                  <c:v>1.8162044625956115</c:v>
                </c:pt>
                <c:pt idx="5595">
                  <c:v>1.7104276661416087</c:v>
                </c:pt>
                <c:pt idx="5596">
                  <c:v>1.7774107102565708</c:v>
                </c:pt>
                <c:pt idx="5597">
                  <c:v>1.8758904563137904</c:v>
                </c:pt>
                <c:pt idx="5598">
                  <c:v>1.8495490753312838</c:v>
                </c:pt>
                <c:pt idx="5599">
                  <c:v>1.7706311277778066</c:v>
                </c:pt>
                <c:pt idx="5600">
                  <c:v>1.6653203569815025</c:v>
                </c:pt>
                <c:pt idx="5601">
                  <c:v>1.5472412496336199</c:v>
                </c:pt>
                <c:pt idx="5602">
                  <c:v>1.4459326968960651</c:v>
                </c:pt>
                <c:pt idx="5603">
                  <c:v>1.6211416476602671</c:v>
                </c:pt>
                <c:pt idx="5604">
                  <c:v>1.6936878743379979</c:v>
                </c:pt>
                <c:pt idx="5605">
                  <c:v>1.6592821934143276</c:v>
                </c:pt>
                <c:pt idx="5606">
                  <c:v>1.5825052644504272</c:v>
                </c:pt>
                <c:pt idx="5607">
                  <c:v>1.5773385825197415</c:v>
                </c:pt>
                <c:pt idx="5608">
                  <c:v>1.5828710711197025</c:v>
                </c:pt>
                <c:pt idx="5609">
                  <c:v>1.5791736323565655</c:v>
                </c:pt>
                <c:pt idx="5610">
                  <c:v>1.561829899153617</c:v>
                </c:pt>
                <c:pt idx="5611">
                  <c:v>1.5534919586329381</c:v>
                </c:pt>
                <c:pt idx="5612">
                  <c:v>1.5566374753167929</c:v>
                </c:pt>
                <c:pt idx="5613">
                  <c:v>1.5656773193805631</c:v>
                </c:pt>
                <c:pt idx="5614">
                  <c:v>1.5806082267140886</c:v>
                </c:pt>
                <c:pt idx="5615">
                  <c:v>1.6267394565233526</c:v>
                </c:pt>
                <c:pt idx="5616">
                  <c:v>1.7155112357103615</c:v>
                </c:pt>
                <c:pt idx="5617">
                  <c:v>1.7937205568135233</c:v>
                </c:pt>
                <c:pt idx="5618">
                  <c:v>1.8360567319826768</c:v>
                </c:pt>
                <c:pt idx="5619">
                  <c:v>1.8518220897489133</c:v>
                </c:pt>
                <c:pt idx="5620">
                  <c:v>1.8257577888972458</c:v>
                </c:pt>
                <c:pt idx="5621">
                  <c:v>1.7643920216655542</c:v>
                </c:pt>
                <c:pt idx="5622">
                  <c:v>1.7581040902922032</c:v>
                </c:pt>
                <c:pt idx="5623">
                  <c:v>1.7497964154312331</c:v>
                </c:pt>
                <c:pt idx="5624">
                  <c:v>1.7468330537051706</c:v>
                </c:pt>
                <c:pt idx="5625">
                  <c:v>1.7285611836443842</c:v>
                </c:pt>
                <c:pt idx="5626">
                  <c:v>1.7089305358066162</c:v>
                </c:pt>
                <c:pt idx="5627">
                  <c:v>1.6945174538111563</c:v>
                </c:pt>
                <c:pt idx="5628">
                  <c:v>1.6745243477919656</c:v>
                </c:pt>
                <c:pt idx="5629">
                  <c:v>1.6627053774896021</c:v>
                </c:pt>
                <c:pt idx="5630">
                  <c:v>1.6640043753887468</c:v>
                </c:pt>
                <c:pt idx="5631">
                  <c:v>1.6778400547898158</c:v>
                </c:pt>
                <c:pt idx="5632">
                  <c:v>1.700617195682057</c:v>
                </c:pt>
                <c:pt idx="5633">
                  <c:v>1.7238841906681961</c:v>
                </c:pt>
                <c:pt idx="5634">
                  <c:v>1.7482138770988782</c:v>
                </c:pt>
                <c:pt idx="5635">
                  <c:v>1.7694347686371512</c:v>
                </c:pt>
                <c:pt idx="5636">
                  <c:v>1.7868854429711589</c:v>
                </c:pt>
                <c:pt idx="5637">
                  <c:v>1.7907463520720148</c:v>
                </c:pt>
                <c:pt idx="5638">
                  <c:v>1.786617359949126</c:v>
                </c:pt>
                <c:pt idx="5639">
                  <c:v>1.7845380490450444</c:v>
                </c:pt>
                <c:pt idx="5640">
                  <c:v>1.7686134387369232</c:v>
                </c:pt>
                <c:pt idx="5641">
                  <c:v>1.7599195366595284</c:v>
                </c:pt>
                <c:pt idx="5642">
                  <c:v>1.7494356914410303</c:v>
                </c:pt>
                <c:pt idx="5643">
                  <c:v>1.7393965167222234</c:v>
                </c:pt>
                <c:pt idx="5644">
                  <c:v>1.7336608359088355</c:v>
                </c:pt>
                <c:pt idx="5645">
                  <c:v>1.7228623422949836</c:v>
                </c:pt>
                <c:pt idx="5646">
                  <c:v>1.7208297591063242</c:v>
                </c:pt>
                <c:pt idx="5647">
                  <c:v>1.7254124692600086</c:v>
                </c:pt>
                <c:pt idx="5648">
                  <c:v>1.7293088104143364</c:v>
                </c:pt>
                <c:pt idx="5649">
                  <c:v>1.7333310382423579</c:v>
                </c:pt>
                <c:pt idx="5650">
                  <c:v>1.739739314881962</c:v>
                </c:pt>
                <c:pt idx="5651">
                  <c:v>1.7530465616265292</c:v>
                </c:pt>
                <c:pt idx="5652">
                  <c:v>1.7548238282701814</c:v>
                </c:pt>
                <c:pt idx="5653">
                  <c:v>1.7576321775830368</c:v>
                </c:pt>
                <c:pt idx="5654">
                  <c:v>1.765362197524297</c:v>
                </c:pt>
                <c:pt idx="5655">
                  <c:v>1.7631117253610695</c:v>
                </c:pt>
                <c:pt idx="5656">
                  <c:v>1.7582472481042</c:v>
                </c:pt>
                <c:pt idx="5657">
                  <c:v>1.7581293568647387</c:v>
                </c:pt>
                <c:pt idx="5658">
                  <c:v>1.7496933820035174</c:v>
                </c:pt>
                <c:pt idx="5659">
                  <c:v>1.745803211873421</c:v>
                </c:pt>
                <c:pt idx="5660">
                  <c:v>1.7430740322930585</c:v>
                </c:pt>
                <c:pt idx="5661">
                  <c:v>1.7328046260315031</c:v>
                </c:pt>
                <c:pt idx="5662">
                  <c:v>1.730916794633518</c:v>
                </c:pt>
                <c:pt idx="5663">
                  <c:v>1.7320540551821879</c:v>
                </c:pt>
                <c:pt idx="5664">
                  <c:v>1.7286873796342019</c:v>
                </c:pt>
                <c:pt idx="5665">
                  <c:v>1.7293987991181463</c:v>
                </c:pt>
                <c:pt idx="5666">
                  <c:v>1.735368208199314</c:v>
                </c:pt>
                <c:pt idx="5667">
                  <c:v>1.736608949135179</c:v>
                </c:pt>
                <c:pt idx="5668">
                  <c:v>1.7349864108279964</c:v>
                </c:pt>
                <c:pt idx="5669">
                  <c:v>1.738718914584692</c:v>
                </c:pt>
                <c:pt idx="5670">
                  <c:v>1.7399501331860081</c:v>
                </c:pt>
                <c:pt idx="5671">
                  <c:v>1.7350574683157349</c:v>
                </c:pt>
                <c:pt idx="5672">
                  <c:v>1.7318304202881625</c:v>
                </c:pt>
                <c:pt idx="5673">
                  <c:v>1.7298754281982558</c:v>
                </c:pt>
                <c:pt idx="5674">
                  <c:v>1.7227435790125929</c:v>
                </c:pt>
                <c:pt idx="5675">
                  <c:v>1.7174115870661921</c:v>
                </c:pt>
                <c:pt idx="5676">
                  <c:v>1.7171525166785768</c:v>
                </c:pt>
                <c:pt idx="5677">
                  <c:v>1.7194878110680685</c:v>
                </c:pt>
                <c:pt idx="5678">
                  <c:v>1.724312286898358</c:v>
                </c:pt>
                <c:pt idx="5679">
                  <c:v>1.7257664803946651</c:v>
                </c:pt>
                <c:pt idx="5680">
                  <c:v>1.7256122033257808</c:v>
                </c:pt>
                <c:pt idx="5681">
                  <c:v>1.7261927261224224</c:v>
                </c:pt>
                <c:pt idx="5682">
                  <c:v>1.7278122676344825</c:v>
                </c:pt>
                <c:pt idx="5683">
                  <c:v>1.7309974860186144</c:v>
                </c:pt>
                <c:pt idx="5684">
                  <c:v>1.7318930496673117</c:v>
                </c:pt>
                <c:pt idx="5685">
                  <c:v>1.7309616250316897</c:v>
                </c:pt>
                <c:pt idx="5686">
                  <c:v>1.731606670176616</c:v>
                </c:pt>
                <c:pt idx="5687">
                  <c:v>1.7320540551821879</c:v>
                </c:pt>
                <c:pt idx="5688">
                  <c:v>1.7325903095496755</c:v>
                </c:pt>
                <c:pt idx="5689">
                  <c:v>1.7336964747141981</c:v>
                </c:pt>
                <c:pt idx="5690">
                  <c:v>1.7315260919083411</c:v>
                </c:pt>
                <c:pt idx="5691">
                  <c:v>1.7309436934277358</c:v>
                </c:pt>
                <c:pt idx="5692">
                  <c:v>1.7356964630707796</c:v>
                </c:pt>
                <c:pt idx="5693">
                  <c:v>1.7362459561826957</c:v>
                </c:pt>
                <c:pt idx="5694">
                  <c:v>1.7384458149471314</c:v>
                </c:pt>
                <c:pt idx="5695">
                  <c:v>1.7359358439220338</c:v>
                </c:pt>
                <c:pt idx="5696">
                  <c:v>1.7357940045308884</c:v>
                </c:pt>
                <c:pt idx="5697">
                  <c:v>1.7377225933280356</c:v>
                </c:pt>
                <c:pt idx="5698">
                  <c:v>1.7457685528827875</c:v>
                </c:pt>
                <c:pt idx="5699">
                  <c:v>1.8071712725283995</c:v>
                </c:pt>
                <c:pt idx="5700">
                  <c:v>1.8241665267703528</c:v>
                </c:pt>
                <c:pt idx="5701">
                  <c:v>1.8344524956717303</c:v>
                </c:pt>
                <c:pt idx="5702">
                  <c:v>1.8416175298990851</c:v>
                </c:pt>
                <c:pt idx="5703">
                  <c:v>1.8502632256495524</c:v>
                </c:pt>
                <c:pt idx="5704">
                  <c:v>1.8554282895764751</c:v>
                </c:pt>
                <c:pt idx="5705">
                  <c:v>1.8477653962339469</c:v>
                </c:pt>
                <c:pt idx="5706">
                  <c:v>1.8454313881687814</c:v>
                </c:pt>
                <c:pt idx="5707">
                  <c:v>1.7862386078560173</c:v>
                </c:pt>
                <c:pt idx="5708">
                  <c:v>1.7699022325995069</c:v>
                </c:pt>
                <c:pt idx="5709">
                  <c:v>1.7655609403548354</c:v>
                </c:pt>
                <c:pt idx="5710">
                  <c:v>1.7566952608892372</c:v>
                </c:pt>
                <c:pt idx="5711">
                  <c:v>1.7524667405055259</c:v>
                </c:pt>
                <c:pt idx="5712">
                  <c:v>1.7530209975989794</c:v>
                </c:pt>
                <c:pt idx="5713">
                  <c:v>1.7471527595745953</c:v>
                </c:pt>
                <c:pt idx="5714">
                  <c:v>1.7492294288450712</c:v>
                </c:pt>
                <c:pt idx="5715">
                  <c:v>1.7580619760711038</c:v>
                </c:pt>
                <c:pt idx="5716">
                  <c:v>1.7560441382635659</c:v>
                </c:pt>
                <c:pt idx="5717">
                  <c:v>1.756187976604056</c:v>
                </c:pt>
                <c:pt idx="5718">
                  <c:v>1.7606653657247182</c:v>
                </c:pt>
                <c:pt idx="5719">
                  <c:v>1.7563148532368966</c:v>
                </c:pt>
                <c:pt idx="5720">
                  <c:v>1.7568726704938047</c:v>
                </c:pt>
                <c:pt idx="5721">
                  <c:v>1.7511849795348768</c:v>
                </c:pt>
                <c:pt idx="5722">
                  <c:v>1.745257011225293</c:v>
                </c:pt>
                <c:pt idx="5723">
                  <c:v>1.7466428466906261</c:v>
                </c:pt>
                <c:pt idx="5724">
                  <c:v>1.7375106906734763</c:v>
                </c:pt>
                <c:pt idx="5725">
                  <c:v>1.7304682359467685</c:v>
                </c:pt>
                <c:pt idx="5726">
                  <c:v>1.7301180382704915</c:v>
                </c:pt>
                <c:pt idx="5727">
                  <c:v>1.7283357424157553</c:v>
                </c:pt>
                <c:pt idx="5728">
                  <c:v>1.7293358089833906</c:v>
                </c:pt>
                <c:pt idx="5729">
                  <c:v>1.7338568131566767</c:v>
                </c:pt>
                <c:pt idx="5730">
                  <c:v>1.7335449895894539</c:v>
                </c:pt>
                <c:pt idx="5731">
                  <c:v>1.7849113580345839</c:v>
                </c:pt>
                <c:pt idx="5732">
                  <c:v>1.7389654377022505</c:v>
                </c:pt>
                <c:pt idx="5733">
                  <c:v>1.7375636760309388</c:v>
                </c:pt>
                <c:pt idx="5734">
                  <c:v>1.7368124465685664</c:v>
                </c:pt>
                <c:pt idx="5735">
                  <c:v>1.7364761820276968</c:v>
                </c:pt>
                <c:pt idx="5736">
                  <c:v>1.7376607990666866</c:v>
                </c:pt>
                <c:pt idx="5737">
                  <c:v>1.7358560649646595</c:v>
                </c:pt>
                <c:pt idx="5738">
                  <c:v>1.7362813834882649</c:v>
                </c:pt>
                <c:pt idx="5739">
                  <c:v>1.7379167466425587</c:v>
                </c:pt>
                <c:pt idx="5740">
                  <c:v>1.736715133605611</c:v>
                </c:pt>
                <c:pt idx="5741">
                  <c:v>1.7384986863460283</c:v>
                </c:pt>
                <c:pt idx="5742">
                  <c:v>1.7472823030451765</c:v>
                </c:pt>
                <c:pt idx="5743">
                  <c:v>1.7478087154333219</c:v>
                </c:pt>
                <c:pt idx="5744">
                  <c:v>1.7529442964863844</c:v>
                </c:pt>
                <c:pt idx="5745">
                  <c:v>1.764491626684584</c:v>
                </c:pt>
                <c:pt idx="5746">
                  <c:v>1.7651716502632684</c:v>
                </c:pt>
                <c:pt idx="5747">
                  <c:v>1.7651467901080253</c:v>
                </c:pt>
                <c:pt idx="5748">
                  <c:v>1.7721831146754834</c:v>
                </c:pt>
                <c:pt idx="5749">
                  <c:v>1.7671063710132451</c:v>
                </c:pt>
                <c:pt idx="5750">
                  <c:v>1.7696972664903894</c:v>
                </c:pt>
                <c:pt idx="5751">
                  <c:v>1.7701398721608046</c:v>
                </c:pt>
                <c:pt idx="5752">
                  <c:v>1.7641512151820331</c:v>
                </c:pt>
                <c:pt idx="5753">
                  <c:v>1.7679634880767492</c:v>
                </c:pt>
                <c:pt idx="5754">
                  <c:v>1.7590463801227931</c:v>
                </c:pt>
                <c:pt idx="5755">
                  <c:v>1.8100476009510882</c:v>
                </c:pt>
                <c:pt idx="5756">
                  <c:v>1.80179803225528</c:v>
                </c:pt>
                <c:pt idx="5757">
                  <c:v>1.7980374363383282</c:v>
                </c:pt>
                <c:pt idx="5758">
                  <c:v>1.7983311938075457</c:v>
                </c:pt>
                <c:pt idx="5759">
                  <c:v>1.7437884042323522</c:v>
                </c:pt>
                <c:pt idx="5760">
                  <c:v>1.7494099139731838</c:v>
                </c:pt>
                <c:pt idx="5761">
                  <c:v>1.7484550704623436</c:v>
                </c:pt>
                <c:pt idx="5762">
                  <c:v>1.8001927911508384</c:v>
                </c:pt>
                <c:pt idx="5763">
                  <c:v>1.8016352034243068</c:v>
                </c:pt>
                <c:pt idx="5764">
                  <c:v>1.7948103366712611</c:v>
                </c:pt>
                <c:pt idx="5765">
                  <c:v>1.801729480188226</c:v>
                </c:pt>
                <c:pt idx="5766">
                  <c:v>1.7955585204589428</c:v>
                </c:pt>
                <c:pt idx="5767">
                  <c:v>1.7428298310356545</c:v>
                </c:pt>
                <c:pt idx="5768">
                  <c:v>1.7410640129924777</c:v>
                </c:pt>
                <c:pt idx="5769">
                  <c:v>1.7354569502012787</c:v>
                </c:pt>
                <c:pt idx="5770">
                  <c:v>1.7375813363803263</c:v>
                </c:pt>
                <c:pt idx="5771">
                  <c:v>1.757893478335997</c:v>
                </c:pt>
                <c:pt idx="5772">
                  <c:v>1.7411953851584112</c:v>
                </c:pt>
                <c:pt idx="5773">
                  <c:v>1.7338390006971494</c:v>
                </c:pt>
                <c:pt idx="5774">
                  <c:v>1.7230906419805769</c:v>
                </c:pt>
                <c:pt idx="5775">
                  <c:v>1.7214533634276188</c:v>
                </c:pt>
                <c:pt idx="5776">
                  <c:v>1.7202971527903561</c:v>
                </c:pt>
                <c:pt idx="5777">
                  <c:v>1.7188060588775622</c:v>
                </c:pt>
                <c:pt idx="5778">
                  <c:v>1.7212700433253196</c:v>
                </c:pt>
                <c:pt idx="5779">
                  <c:v>1.7250036359745342</c:v>
                </c:pt>
                <c:pt idx="5780">
                  <c:v>1.7245762210195652</c:v>
                </c:pt>
                <c:pt idx="5781">
                  <c:v>1.7261020705712431</c:v>
                </c:pt>
                <c:pt idx="5782">
                  <c:v>1.7335271643357204</c:v>
                </c:pt>
                <c:pt idx="5783">
                  <c:v>1.7286693538805822</c:v>
                </c:pt>
                <c:pt idx="5784">
                  <c:v>1.7286963922304546</c:v>
                </c:pt>
                <c:pt idx="5785">
                  <c:v>1.7298574516892129</c:v>
                </c:pt>
                <c:pt idx="5786">
                  <c:v>1.7288135389650192</c:v>
                </c:pt>
                <c:pt idx="5787">
                  <c:v>1.7223413698235894</c:v>
                </c:pt>
                <c:pt idx="5788">
                  <c:v>1.7198282862543348</c:v>
                </c:pt>
                <c:pt idx="5789">
                  <c:v>1.7213525469474216</c:v>
                </c:pt>
                <c:pt idx="5790">
                  <c:v>1.7186585121788194</c:v>
                </c:pt>
                <c:pt idx="5791">
                  <c:v>1.7171154940041669</c:v>
                </c:pt>
                <c:pt idx="5792">
                  <c:v>1.718326348714317</c:v>
                </c:pt>
                <c:pt idx="5793">
                  <c:v>1.7229536765712199</c:v>
                </c:pt>
                <c:pt idx="5794">
                  <c:v>1.7267181554720863</c:v>
                </c:pt>
                <c:pt idx="5795">
                  <c:v>1.7285251209110257</c:v>
                </c:pt>
                <c:pt idx="5796">
                  <c:v>1.7315081835960255</c:v>
                </c:pt>
                <c:pt idx="5797">
                  <c:v>1.7383488673286769</c:v>
                </c:pt>
                <c:pt idx="5798">
                  <c:v>1.7440929616310346</c:v>
                </c:pt>
                <c:pt idx="5799">
                  <c:v>1.7448490803304604</c:v>
                </c:pt>
                <c:pt idx="5800">
                  <c:v>1.7474549675865239</c:v>
                </c:pt>
                <c:pt idx="5801">
                  <c:v>1.7535319924595592</c:v>
                </c:pt>
                <c:pt idx="5802">
                  <c:v>1.7616104754650721</c:v>
                </c:pt>
                <c:pt idx="5803">
                  <c:v>1.768152814610207</c:v>
                </c:pt>
                <c:pt idx="5804">
                  <c:v>1.7699514100750047</c:v>
                </c:pt>
                <c:pt idx="5805">
                  <c:v>1.7751247957534557</c:v>
                </c:pt>
                <c:pt idx="5806">
                  <c:v>1.7782718709876417</c:v>
                </c:pt>
                <c:pt idx="5807">
                  <c:v>1.7761117187798232</c:v>
                </c:pt>
                <c:pt idx="5808">
                  <c:v>1.7782236267660965</c:v>
                </c:pt>
                <c:pt idx="5809">
                  <c:v>1.7797247246630239</c:v>
                </c:pt>
                <c:pt idx="5810">
                  <c:v>1.7728105019145324</c:v>
                </c:pt>
                <c:pt idx="5811">
                  <c:v>1.7749465871001948</c:v>
                </c:pt>
                <c:pt idx="5812">
                  <c:v>1.7632199482981668</c:v>
                </c:pt>
                <c:pt idx="5813">
                  <c:v>1.7561625968289281</c:v>
                </c:pt>
                <c:pt idx="5814">
                  <c:v>1.7558155911733921</c:v>
                </c:pt>
                <c:pt idx="5815">
                  <c:v>1.7500882108019584</c:v>
                </c:pt>
                <c:pt idx="5816">
                  <c:v>1.7523728731291512</c:v>
                </c:pt>
                <c:pt idx="5817">
                  <c:v>1.7504312486602023</c:v>
                </c:pt>
                <c:pt idx="5818">
                  <c:v>1.7492380250760207</c:v>
                </c:pt>
                <c:pt idx="5819">
                  <c:v>1.7547559326268158</c:v>
                </c:pt>
                <c:pt idx="5820">
                  <c:v>1.7484809046654091</c:v>
                </c:pt>
                <c:pt idx="5821">
                  <c:v>1.7961491964859413</c:v>
                </c:pt>
                <c:pt idx="5822">
                  <c:v>1.7967824117013078</c:v>
                </c:pt>
                <c:pt idx="5823">
                  <c:v>1.7909533365733306</c:v>
                </c:pt>
                <c:pt idx="5824">
                  <c:v>1.7416767433920752</c:v>
                </c:pt>
                <c:pt idx="5825">
                  <c:v>1.7363610843609563</c:v>
                </c:pt>
                <c:pt idx="5826">
                  <c:v>1.7822486109143483</c:v>
                </c:pt>
                <c:pt idx="5827">
                  <c:v>1.7865739780238268</c:v>
                </c:pt>
                <c:pt idx="5828">
                  <c:v>1.7822575736633017</c:v>
                </c:pt>
                <c:pt idx="5829">
                  <c:v>1.7800201184801705</c:v>
                </c:pt>
                <c:pt idx="5830">
                  <c:v>1.7838410735130983</c:v>
                </c:pt>
                <c:pt idx="5831">
                  <c:v>1.7819527363836105</c:v>
                </c:pt>
                <c:pt idx="5832">
                  <c:v>1.7804703325712266</c:v>
                </c:pt>
                <c:pt idx="5833">
                  <c:v>1.7792717311299306</c:v>
                </c:pt>
                <c:pt idx="5834">
                  <c:v>1.7784045149697625</c:v>
                </c:pt>
                <c:pt idx="5835">
                  <c:v>1.7743892132693542</c:v>
                </c:pt>
                <c:pt idx="5836">
                  <c:v>1.7740057302582095</c:v>
                </c:pt>
                <c:pt idx="5837">
                  <c:v>1.7754648093457392</c:v>
                </c:pt>
                <c:pt idx="5838">
                  <c:v>1.7223688050133923</c:v>
                </c:pt>
                <c:pt idx="5839">
                  <c:v>1.7200306044920195</c:v>
                </c:pt>
                <c:pt idx="5840">
                  <c:v>1.7224602431310247</c:v>
                </c:pt>
                <c:pt idx="5841">
                  <c:v>1.7264555202583101</c:v>
                </c:pt>
                <c:pt idx="5842">
                  <c:v>1.7247217712128056</c:v>
                </c:pt>
                <c:pt idx="5843">
                  <c:v>1.7231636725406183</c:v>
                </c:pt>
                <c:pt idx="5844">
                  <c:v>1.7226796160981559</c:v>
                </c:pt>
                <c:pt idx="5845">
                  <c:v>1.7261836614188206</c:v>
                </c:pt>
                <c:pt idx="5846">
                  <c:v>1.7263105500552105</c:v>
                </c:pt>
                <c:pt idx="5847">
                  <c:v>1.7280199279626236</c:v>
                </c:pt>
                <c:pt idx="5848">
                  <c:v>1.7309616250316897</c:v>
                </c:pt>
                <c:pt idx="5849">
                  <c:v>1.7648649421808835</c:v>
                </c:pt>
                <c:pt idx="5850">
                  <c:v>1.7611758131557314</c:v>
                </c:pt>
                <c:pt idx="5851">
                  <c:v>1.7575394201572982</c:v>
                </c:pt>
                <c:pt idx="5852">
                  <c:v>1.8112649242150438</c:v>
                </c:pt>
                <c:pt idx="5853">
                  <c:v>1.8233519443653532</c:v>
                </c:pt>
                <c:pt idx="5854">
                  <c:v>1.7848470173046709</c:v>
                </c:pt>
                <c:pt idx="5855">
                  <c:v>1.8070687644025671</c:v>
                </c:pt>
                <c:pt idx="5856">
                  <c:v>1.9644534450179723</c:v>
                </c:pt>
                <c:pt idx="5857">
                  <c:v>1.9673555378064582</c:v>
                </c:pt>
                <c:pt idx="5858">
                  <c:v>1.9029632992918672</c:v>
                </c:pt>
                <c:pt idx="5859">
                  <c:v>1.8044801891059927</c:v>
                </c:pt>
                <c:pt idx="5860">
                  <c:v>1.6819744952644138</c:v>
                </c:pt>
                <c:pt idx="5861">
                  <c:v>1.5497795541705928</c:v>
                </c:pt>
                <c:pt idx="5862">
                  <c:v>1.6676811958564808</c:v>
                </c:pt>
                <c:pt idx="5863">
                  <c:v>1.8268231894534577</c:v>
                </c:pt>
                <c:pt idx="5864">
                  <c:v>1.8185484512264967</c:v>
                </c:pt>
                <c:pt idx="5865">
                  <c:v>1.7496590320948997</c:v>
                </c:pt>
                <c:pt idx="5866">
                  <c:v>1.6499511323997924</c:v>
                </c:pt>
                <c:pt idx="5867">
                  <c:v>1.5530735306370889</c:v>
                </c:pt>
                <c:pt idx="5868">
                  <c:v>1.5932491356473406</c:v>
                </c:pt>
                <c:pt idx="5869">
                  <c:v>1.6092385759550858</c:v>
                </c:pt>
                <c:pt idx="5870">
                  <c:v>1.6016134035746343</c:v>
                </c:pt>
                <c:pt idx="5871">
                  <c:v>1.5763797476667527</c:v>
                </c:pt>
                <c:pt idx="5872">
                  <c:v>1.5479387138799166</c:v>
                </c:pt>
                <c:pt idx="5873">
                  <c:v>1.5313795572662487</c:v>
                </c:pt>
                <c:pt idx="5874">
                  <c:v>1.525491115903725</c:v>
                </c:pt>
                <c:pt idx="5875">
                  <c:v>1.6024217526832436</c:v>
                </c:pt>
                <c:pt idx="5876">
                  <c:v>1.7571428696591269</c:v>
                </c:pt>
                <c:pt idx="5877">
                  <c:v>1.8778063184334486</c:v>
                </c:pt>
                <c:pt idx="5878">
                  <c:v>1.9089851524164132</c:v>
                </c:pt>
                <c:pt idx="5879">
                  <c:v>1.8572185462026936</c:v>
                </c:pt>
                <c:pt idx="5880">
                  <c:v>1.7678893813082068</c:v>
                </c:pt>
                <c:pt idx="5881">
                  <c:v>1.7335093383503342</c:v>
                </c:pt>
                <c:pt idx="5882">
                  <c:v>1.7733800685298124</c:v>
                </c:pt>
                <c:pt idx="5883">
                  <c:v>1.8101204564586855</c:v>
                </c:pt>
                <c:pt idx="5884">
                  <c:v>1.7785853278629624</c:v>
                </c:pt>
                <c:pt idx="5885">
                  <c:v>1.7158919717962857</c:v>
                </c:pt>
                <c:pt idx="5886">
                  <c:v>1.7037211599270199</c:v>
                </c:pt>
                <c:pt idx="5887">
                  <c:v>1.6930817682660018</c:v>
                </c:pt>
                <c:pt idx="5888">
                  <c:v>1.7334981967378988</c:v>
                </c:pt>
                <c:pt idx="5889">
                  <c:v>1.7199938263676038</c:v>
                </c:pt>
                <c:pt idx="5890">
                  <c:v>1.698220199461943</c:v>
                </c:pt>
                <c:pt idx="5891">
                  <c:v>1.6834635629109378</c:v>
                </c:pt>
                <c:pt idx="5892">
                  <c:v>1.6297266519794298</c:v>
                </c:pt>
                <c:pt idx="5893">
                  <c:v>1.6471981708879637</c:v>
                </c:pt>
                <c:pt idx="5894">
                  <c:v>1.6755441300763534</c:v>
                </c:pt>
                <c:pt idx="5895">
                  <c:v>1.7147580672680502</c:v>
                </c:pt>
                <c:pt idx="5896">
                  <c:v>1.7492294288450712</c:v>
                </c:pt>
                <c:pt idx="5897">
                  <c:v>1.7724113603682436</c:v>
                </c:pt>
                <c:pt idx="5898">
                  <c:v>1.7837051172293859</c:v>
                </c:pt>
                <c:pt idx="5899">
                  <c:v>1.7792677202276563</c:v>
                </c:pt>
                <c:pt idx="5900">
                  <c:v>1.7665037287613587</c:v>
                </c:pt>
                <c:pt idx="5901">
                  <c:v>1.761384839718896</c:v>
                </c:pt>
                <c:pt idx="5902">
                  <c:v>1.7454738397328493</c:v>
                </c:pt>
                <c:pt idx="5903">
                  <c:v>1.731302184910309</c:v>
                </c:pt>
                <c:pt idx="5904">
                  <c:v>1.7220028599036628</c:v>
                </c:pt>
                <c:pt idx="5905">
                  <c:v>1.7171895361971521</c:v>
                </c:pt>
                <c:pt idx="5906">
                  <c:v>1.8629922209861733</c:v>
                </c:pt>
                <c:pt idx="5907">
                  <c:v>1.8790767555879666</c:v>
                </c:pt>
                <c:pt idx="5908">
                  <c:v>1.8169332621243524</c:v>
                </c:pt>
                <c:pt idx="5909">
                  <c:v>1.7245671225126376</c:v>
                </c:pt>
                <c:pt idx="5910">
                  <c:v>1.611617110554336</c:v>
                </c:pt>
                <c:pt idx="5911">
                  <c:v>1.4937677636001512</c:v>
                </c:pt>
                <c:pt idx="5912">
                  <c:v>1.5284738997019074</c:v>
                </c:pt>
                <c:pt idx="5913">
                  <c:v>1.7780064614235085</c:v>
                </c:pt>
                <c:pt idx="5914">
                  <c:v>1.7806372933533026</c:v>
                </c:pt>
                <c:pt idx="5915">
                  <c:v>1.7834827320177218</c:v>
                </c:pt>
                <c:pt idx="5916">
                  <c:v>1.7166153787499843</c:v>
                </c:pt>
                <c:pt idx="5917">
                  <c:v>1.6709065357874064</c:v>
                </c:pt>
                <c:pt idx="5918">
                  <c:v>1.5541407366953255</c:v>
                </c:pt>
                <c:pt idx="5919">
                  <c:v>1.424779581764682</c:v>
                </c:pt>
                <c:pt idx="5920">
                  <c:v>1.3883010660864634</c:v>
                </c:pt>
                <c:pt idx="5921">
                  <c:v>1.3933216689756258</c:v>
                </c:pt>
                <c:pt idx="5922">
                  <c:v>1.4248272103534216</c:v>
                </c:pt>
                <c:pt idx="5923">
                  <c:v>1.4306840889528303</c:v>
                </c:pt>
                <c:pt idx="5924">
                  <c:v>1.4333252699778638</c:v>
                </c:pt>
                <c:pt idx="5925">
                  <c:v>1.4841732505586265</c:v>
                </c:pt>
                <c:pt idx="5926">
                  <c:v>1.478758831505713</c:v>
                </c:pt>
                <c:pt idx="5927">
                  <c:v>1.4077307280263354</c:v>
                </c:pt>
                <c:pt idx="5928">
                  <c:v>1.3046819734375548</c:v>
                </c:pt>
                <c:pt idx="5929">
                  <c:v>1.1905806845505689</c:v>
                </c:pt>
                <c:pt idx="5930">
                  <c:v>1.0579617865914179</c:v>
                </c:pt>
                <c:pt idx="5931">
                  <c:v>1.0158718128457722</c:v>
                </c:pt>
                <c:pt idx="5932">
                  <c:v>1.4298778323345571</c:v>
                </c:pt>
                <c:pt idx="5933">
                  <c:v>1.5853102984429499</c:v>
                </c:pt>
                <c:pt idx="5934">
                  <c:v>1.6296134453781832</c:v>
                </c:pt>
                <c:pt idx="5935">
                  <c:v>1.5813174238211103</c:v>
                </c:pt>
                <c:pt idx="5936">
                  <c:v>1.5255918318800357</c:v>
                </c:pt>
                <c:pt idx="5937">
                  <c:v>1.5496298514192888</c:v>
                </c:pt>
                <c:pt idx="5938">
                  <c:v>1.5989484916896468</c:v>
                </c:pt>
                <c:pt idx="5939">
                  <c:v>1.6064649671121369</c:v>
                </c:pt>
                <c:pt idx="5940">
                  <c:v>1.6489817291984914</c:v>
                </c:pt>
                <c:pt idx="5941">
                  <c:v>1.6340488102593194</c:v>
                </c:pt>
                <c:pt idx="5942">
                  <c:v>1.6167511272647932</c:v>
                </c:pt>
                <c:pt idx="5943">
                  <c:v>1.6056147611468337</c:v>
                </c:pt>
                <c:pt idx="5944">
                  <c:v>1.6029548012410415</c:v>
                </c:pt>
                <c:pt idx="5945">
                  <c:v>1.6102075372209752</c:v>
                </c:pt>
                <c:pt idx="5946">
                  <c:v>1.653128059414978</c:v>
                </c:pt>
                <c:pt idx="5947">
                  <c:v>1.7262380468026375</c:v>
                </c:pt>
                <c:pt idx="5948">
                  <c:v>1.7950453704211249</c:v>
                </c:pt>
                <c:pt idx="5949">
                  <c:v>1.8405060009330394</c:v>
                </c:pt>
                <c:pt idx="5950">
                  <c:v>1.8616837299190967</c:v>
                </c:pt>
                <c:pt idx="5951">
                  <c:v>1.8626158126950041</c:v>
                </c:pt>
                <c:pt idx="5952">
                  <c:v>1.8389513581929142</c:v>
                </c:pt>
                <c:pt idx="5953">
                  <c:v>1.8223233903580345</c:v>
                </c:pt>
                <c:pt idx="5954">
                  <c:v>1.7949235169472382</c:v>
                </c:pt>
                <c:pt idx="5955">
                  <c:v>1.7731736869317558</c:v>
                </c:pt>
                <c:pt idx="5956">
                  <c:v>1.7540615149090231</c:v>
                </c:pt>
                <c:pt idx="5957">
                  <c:v>1.7321021216469956</c:v>
                </c:pt>
                <c:pt idx="5958">
                  <c:v>1.7144450253187931</c:v>
                </c:pt>
                <c:pt idx="5959">
                  <c:v>1.700617195682057</c:v>
                </c:pt>
                <c:pt idx="5960">
                  <c:v>1.6944845448191928</c:v>
                </c:pt>
                <c:pt idx="5961">
                  <c:v>1.6961706597343038</c:v>
                </c:pt>
                <c:pt idx="5962">
                  <c:v>1.6572577539154674</c:v>
                </c:pt>
                <c:pt idx="5963">
                  <c:v>1.6761446803562061</c:v>
                </c:pt>
                <c:pt idx="5964">
                  <c:v>1.7022294276288252</c:v>
                </c:pt>
                <c:pt idx="5965">
                  <c:v>1.7337677435524137</c:v>
                </c:pt>
                <c:pt idx="5966">
                  <c:v>1.7762167506064439</c:v>
                </c:pt>
                <c:pt idx="5967">
                  <c:v>1.8193757418139815</c:v>
                </c:pt>
                <c:pt idx="5968">
                  <c:v>1.8429280489089468</c:v>
                </c:pt>
                <c:pt idx="5969">
                  <c:v>1.8489892062511672</c:v>
                </c:pt>
                <c:pt idx="5970">
                  <c:v>1.8534886509701876</c:v>
                </c:pt>
                <c:pt idx="5971">
                  <c:v>1.8349220395236809</c:v>
                </c:pt>
                <c:pt idx="5972">
                  <c:v>1.8244368113862168</c:v>
                </c:pt>
                <c:pt idx="5973">
                  <c:v>1.8062779807763274</c:v>
                </c:pt>
                <c:pt idx="5974">
                  <c:v>1.7960344057146678</c:v>
                </c:pt>
                <c:pt idx="5975">
                  <c:v>1.7791473759314473</c:v>
                </c:pt>
                <c:pt idx="5976">
                  <c:v>1.7718813201900989</c:v>
                </c:pt>
                <c:pt idx="5977">
                  <c:v>1.7559933604142297</c:v>
                </c:pt>
                <c:pt idx="5978">
                  <c:v>1.7534468683914093</c:v>
                </c:pt>
                <c:pt idx="5979">
                  <c:v>1.7906721260531673</c:v>
                </c:pt>
                <c:pt idx="5980">
                  <c:v>1.7941219138720748</c:v>
                </c:pt>
                <c:pt idx="5981">
                  <c:v>1.7965136248666302</c:v>
                </c:pt>
                <c:pt idx="5982">
                  <c:v>1.7990129816979852</c:v>
                </c:pt>
                <c:pt idx="5983">
                  <c:v>1.8100728215483854</c:v>
                </c:pt>
                <c:pt idx="5984">
                  <c:v>1.8080505312553679</c:v>
                </c:pt>
                <c:pt idx="5985">
                  <c:v>1.8199796564295221</c:v>
                </c:pt>
                <c:pt idx="5986">
                  <c:v>1.8139560809898705</c:v>
                </c:pt>
                <c:pt idx="5987">
                  <c:v>1.8180113334687988</c:v>
                </c:pt>
                <c:pt idx="5988">
                  <c:v>1.8047611123053993</c:v>
                </c:pt>
                <c:pt idx="5989">
                  <c:v>1.8038325224770964</c:v>
                </c:pt>
                <c:pt idx="5990">
                  <c:v>1.7882479373524891</c:v>
                </c:pt>
                <c:pt idx="5991">
                  <c:v>1.783760695743924</c:v>
                </c:pt>
                <c:pt idx="5992">
                  <c:v>1.7766376329054774</c:v>
                </c:pt>
                <c:pt idx="5993">
                  <c:v>1.8133641207485725</c:v>
                </c:pt>
                <c:pt idx="5994">
                  <c:v>1.791392363805784</c:v>
                </c:pt>
                <c:pt idx="5995">
                  <c:v>1.7201179400570135</c:v>
                </c:pt>
                <c:pt idx="5996">
                  <c:v>1.6200449164734809</c:v>
                </c:pt>
                <c:pt idx="5997">
                  <c:v>1.5043858982993121</c:v>
                </c:pt>
                <c:pt idx="5998">
                  <c:v>1.3788519464488811</c:v>
                </c:pt>
                <c:pt idx="5999">
                  <c:v>1.4460126215710882</c:v>
                </c:pt>
                <c:pt idx="6000">
                  <c:v>1.6055339872194023</c:v>
                </c:pt>
                <c:pt idx="6001">
                  <c:v>1.6931001104959844</c:v>
                </c:pt>
                <c:pt idx="6002">
                  <c:v>1.6795641601122389</c:v>
                </c:pt>
                <c:pt idx="6003">
                  <c:v>1.624011222065175</c:v>
                </c:pt>
                <c:pt idx="6004">
                  <c:v>1.6378273272668935</c:v>
                </c:pt>
                <c:pt idx="6005">
                  <c:v>1.6490182731560394</c:v>
                </c:pt>
                <c:pt idx="6006">
                  <c:v>1.6538996029028923</c:v>
                </c:pt>
                <c:pt idx="6007">
                  <c:v>1.6426623314420354</c:v>
                </c:pt>
                <c:pt idx="6008">
                  <c:v>1.625029346901103</c:v>
                </c:pt>
                <c:pt idx="6009">
                  <c:v>1.6084056766816222</c:v>
                </c:pt>
                <c:pt idx="6010">
                  <c:v>1.5993917577937564</c:v>
                </c:pt>
                <c:pt idx="6011">
                  <c:v>1.5908696875622377</c:v>
                </c:pt>
                <c:pt idx="6012">
                  <c:v>1.5886637957802041</c:v>
                </c:pt>
                <c:pt idx="6013">
                  <c:v>1.6136040043204853</c:v>
                </c:pt>
                <c:pt idx="6014">
                  <c:v>1.6327833686534645</c:v>
                </c:pt>
                <c:pt idx="6015">
                  <c:v>1.5859743095212813</c:v>
                </c:pt>
                <c:pt idx="6016">
                  <c:v>1.498555589119835</c:v>
                </c:pt>
                <c:pt idx="6017">
                  <c:v>1.3909154908301129</c:v>
                </c:pt>
                <c:pt idx="6018">
                  <c:v>1.2683439139510646</c:v>
                </c:pt>
                <c:pt idx="6019">
                  <c:v>1.1869563354654122</c:v>
                </c:pt>
                <c:pt idx="6020">
                  <c:v>1.3800503621091353</c:v>
                </c:pt>
                <c:pt idx="6021">
                  <c:v>1.5531815506555298</c:v>
                </c:pt>
                <c:pt idx="6022">
                  <c:v>1.5917445928320482</c:v>
                </c:pt>
                <c:pt idx="6023">
                  <c:v>1.5525195059580239</c:v>
                </c:pt>
                <c:pt idx="6024">
                  <c:v>1.539508225706155</c:v>
                </c:pt>
                <c:pt idx="6025">
                  <c:v>1.5445365538472688</c:v>
                </c:pt>
                <c:pt idx="6026">
                  <c:v>1.5528574099648491</c:v>
                </c:pt>
                <c:pt idx="6027">
                  <c:v>1.5462546834199</c:v>
                </c:pt>
                <c:pt idx="6028">
                  <c:v>1.5411352935047493</c:v>
                </c:pt>
                <c:pt idx="6029">
                  <c:v>1.5358845952960745</c:v>
                </c:pt>
                <c:pt idx="6030">
                  <c:v>1.5287167817278895</c:v>
                </c:pt>
                <c:pt idx="6031">
                  <c:v>1.520978173434244</c:v>
                </c:pt>
                <c:pt idx="6032">
                  <c:v>1.5126399329991158</c:v>
                </c:pt>
                <c:pt idx="6033">
                  <c:v>1.7549426201109206</c:v>
                </c:pt>
                <c:pt idx="6034">
                  <c:v>1.8083085225045954</c:v>
                </c:pt>
                <c:pt idx="6035">
                  <c:v>1.7642342669840732</c:v>
                </c:pt>
                <c:pt idx="6036">
                  <c:v>1.6782552745156869</c:v>
                </c:pt>
                <c:pt idx="6037">
                  <c:v>1.568201724066995</c:v>
                </c:pt>
                <c:pt idx="6038">
                  <c:v>1.44973545423003</c:v>
                </c:pt>
                <c:pt idx="6039">
                  <c:v>1.3776299890495733</c:v>
                </c:pt>
                <c:pt idx="6040">
                  <c:v>1.6047898616531511</c:v>
                </c:pt>
                <c:pt idx="6041">
                  <c:v>1.7533787571218082</c:v>
                </c:pt>
                <c:pt idx="6042">
                  <c:v>1.744049466505168</c:v>
                </c:pt>
                <c:pt idx="6043">
                  <c:v>1.6770693276610997</c:v>
                </c:pt>
                <c:pt idx="6044">
                  <c:v>1.5798597819484508</c:v>
                </c:pt>
                <c:pt idx="6045">
                  <c:v>1.5039116817295257</c:v>
                </c:pt>
                <c:pt idx="6046">
                  <c:v>1.5061140064225229</c:v>
                </c:pt>
                <c:pt idx="6047">
                  <c:v>1.543488598658042</c:v>
                </c:pt>
                <c:pt idx="6048">
                  <c:v>1.5527357948070939</c:v>
                </c:pt>
                <c:pt idx="6049">
                  <c:v>1.5439439424829065</c:v>
                </c:pt>
                <c:pt idx="6050">
                  <c:v>1.5358283941336663</c:v>
                </c:pt>
                <c:pt idx="6051">
                  <c:v>1.5359126931501847</c:v>
                </c:pt>
                <c:pt idx="6052">
                  <c:v>1.6070392956299582</c:v>
                </c:pt>
                <c:pt idx="6053">
                  <c:v>1.7366952259948765</c:v>
                </c:pt>
                <c:pt idx="6054">
                  <c:v>1.8768382304691396</c:v>
                </c:pt>
                <c:pt idx="6055">
                  <c:v>1.9069333260737038</c:v>
                </c:pt>
                <c:pt idx="6056">
                  <c:v>1.9429872130732218</c:v>
                </c:pt>
                <c:pt idx="6057">
                  <c:v>1.8683946031446366</c:v>
                </c:pt>
                <c:pt idx="6058">
                  <c:v>1.7681569294879285</c:v>
                </c:pt>
                <c:pt idx="6059">
                  <c:v>1.7634092735697491</c:v>
                </c:pt>
                <c:pt idx="6060">
                  <c:v>1.854693089883545</c:v>
                </c:pt>
                <c:pt idx="6061">
                  <c:v>1.870915743266266</c:v>
                </c:pt>
                <c:pt idx="6062">
                  <c:v>1.8096775304893948</c:v>
                </c:pt>
                <c:pt idx="6063">
                  <c:v>1.7213261933273458</c:v>
                </c:pt>
                <c:pt idx="6064">
                  <c:v>1.7366155864252399</c:v>
                </c:pt>
                <c:pt idx="6065">
                  <c:v>1.7560938524889835</c:v>
                </c:pt>
                <c:pt idx="6066">
                  <c:v>1.7614109609669357</c:v>
                </c:pt>
                <c:pt idx="6067">
                  <c:v>1.7388399925307503</c:v>
                </c:pt>
                <c:pt idx="6068">
                  <c:v>1.7220886559587949</c:v>
                </c:pt>
                <c:pt idx="6069">
                  <c:v>1.7088350246613604</c:v>
                </c:pt>
                <c:pt idx="6070">
                  <c:v>1.6924723660139076</c:v>
                </c:pt>
                <c:pt idx="6071">
                  <c:v>1.6858088923505978</c:v>
                </c:pt>
                <c:pt idx="6072">
                  <c:v>1.6937379380174571</c:v>
                </c:pt>
                <c:pt idx="6073">
                  <c:v>1.7227470053314577</c:v>
                </c:pt>
                <c:pt idx="6074">
                  <c:v>1.7723858924646587</c:v>
                </c:pt>
                <c:pt idx="6075">
                  <c:v>1.8198152848052436</c:v>
                </c:pt>
                <c:pt idx="6076">
                  <c:v>1.8506538919294266</c:v>
                </c:pt>
                <c:pt idx="6077">
                  <c:v>1.8705867738159423</c:v>
                </c:pt>
                <c:pt idx="6078">
                  <c:v>1.8667302707716487</c:v>
                </c:pt>
                <c:pt idx="6079">
                  <c:v>1.8602706108188238</c:v>
                </c:pt>
                <c:pt idx="6080">
                  <c:v>1.8390064153113008</c:v>
                </c:pt>
                <c:pt idx="6081">
                  <c:v>1.8273773513730729</c:v>
                </c:pt>
                <c:pt idx="6082">
                  <c:v>1.8081265373291464</c:v>
                </c:pt>
                <c:pt idx="6083">
                  <c:v>1.7897393134905051</c:v>
                </c:pt>
                <c:pt idx="6084">
                  <c:v>1.7750640510184936</c:v>
                </c:pt>
                <c:pt idx="6085">
                  <c:v>1.7558272330525737</c:v>
                </c:pt>
                <c:pt idx="6086">
                  <c:v>1.7502672674885902</c:v>
                </c:pt>
                <c:pt idx="6087">
                  <c:v>1.7426956799569762</c:v>
                </c:pt>
                <c:pt idx="6088">
                  <c:v>1.7437448785924612</c:v>
                </c:pt>
                <c:pt idx="6089">
                  <c:v>1.7530273887469416</c:v>
                </c:pt>
                <c:pt idx="6090">
                  <c:v>1.7756468500416616</c:v>
                </c:pt>
                <c:pt idx="6091">
                  <c:v>1.7907336564155294</c:v>
                </c:pt>
                <c:pt idx="6092">
                  <c:v>1.8039348498638417</c:v>
                </c:pt>
                <c:pt idx="6093">
                  <c:v>1.8229522405474816</c:v>
                </c:pt>
                <c:pt idx="6094">
                  <c:v>1.8325089127062364</c:v>
                </c:pt>
                <c:pt idx="6095">
                  <c:v>1.833704767932417</c:v>
                </c:pt>
                <c:pt idx="6096">
                  <c:v>1.8336888448364135</c:v>
                </c:pt>
                <c:pt idx="6097">
                  <c:v>1.825239441384864</c:v>
                </c:pt>
                <c:pt idx="6098">
                  <c:v>1.8225358312211184</c:v>
                </c:pt>
                <c:pt idx="6099">
                  <c:v>1.8086750754894878</c:v>
                </c:pt>
                <c:pt idx="6100">
                  <c:v>1.7537702511256175</c:v>
                </c:pt>
                <c:pt idx="6101">
                  <c:v>1.7924092010194717</c:v>
                </c:pt>
                <c:pt idx="6102">
                  <c:v>1.7855077880892263</c:v>
                </c:pt>
                <c:pt idx="6103">
                  <c:v>1.783760695743924</c:v>
                </c:pt>
                <c:pt idx="6104">
                  <c:v>1.7254578714326394</c:v>
                </c:pt>
                <c:pt idx="6105">
                  <c:v>1.7276045079648947</c:v>
                </c:pt>
                <c:pt idx="6106">
                  <c:v>1.730279703057267</c:v>
                </c:pt>
                <c:pt idx="6107">
                  <c:v>1.7329474449523128</c:v>
                </c:pt>
                <c:pt idx="6108">
                  <c:v>1.7446406273132653</c:v>
                </c:pt>
                <c:pt idx="6109">
                  <c:v>1.7485325684617192</c:v>
                </c:pt>
                <c:pt idx="6110">
                  <c:v>1.8338904942616259</c:v>
                </c:pt>
                <c:pt idx="6111">
                  <c:v>1.936759415741516</c:v>
                </c:pt>
                <c:pt idx="6112">
                  <c:v>1.9071186269682439</c:v>
                </c:pt>
                <c:pt idx="6113">
                  <c:v>1.8278931549872368</c:v>
                </c:pt>
                <c:pt idx="6114">
                  <c:v>1.7181047651816783</c:v>
                </c:pt>
                <c:pt idx="6115">
                  <c:v>1.5933229952532846</c:v>
                </c:pt>
                <c:pt idx="6116">
                  <c:v>1.5398285583778983</c:v>
                </c:pt>
                <c:pt idx="6117">
                  <c:v>1.7266276095452502</c:v>
                </c:pt>
                <c:pt idx="6118">
                  <c:v>1.7952928404841069</c:v>
                </c:pt>
                <c:pt idx="6119">
                  <c:v>1.8099971553621936</c:v>
                </c:pt>
                <c:pt idx="6120">
                  <c:v>1.7251456355971408</c:v>
                </c:pt>
                <c:pt idx="6121">
                  <c:v>1.6176162037808484</c:v>
                </c:pt>
                <c:pt idx="6122">
                  <c:v>1.6447831309233574</c:v>
                </c:pt>
                <c:pt idx="6123">
                  <c:v>1.6696770932645595</c:v>
                </c:pt>
                <c:pt idx="6124">
                  <c:v>1.672721131277944</c:v>
                </c:pt>
                <c:pt idx="6125">
                  <c:v>1.6508415614643832</c:v>
                </c:pt>
                <c:pt idx="6126">
                  <c:v>1.6285294143643958</c:v>
                </c:pt>
                <c:pt idx="6127">
                  <c:v>1.6140927103172327</c:v>
                </c:pt>
                <c:pt idx="6128">
                  <c:v>1.6072136814569138</c:v>
                </c:pt>
                <c:pt idx="6129">
                  <c:v>1.6010953298787642</c:v>
                </c:pt>
                <c:pt idx="6130">
                  <c:v>1.6121478383264869</c:v>
                </c:pt>
                <c:pt idx="6131">
                  <c:v>1.656566650705136</c:v>
                </c:pt>
                <c:pt idx="6132">
                  <c:v>1.7808371619572736</c:v>
                </c:pt>
                <c:pt idx="6133">
                  <c:v>1.8667597834951082</c:v>
                </c:pt>
                <c:pt idx="6134">
                  <c:v>1.9512160548091371</c:v>
                </c:pt>
                <c:pt idx="6135">
                  <c:v>1.9038357898917881</c:v>
                </c:pt>
                <c:pt idx="6136">
                  <c:v>1.8133641207485725</c:v>
                </c:pt>
                <c:pt idx="6137">
                  <c:v>1.7569592369647113</c:v>
                </c:pt>
                <c:pt idx="6138">
                  <c:v>1.8138477542288542</c:v>
                </c:pt>
                <c:pt idx="6139">
                  <c:v>1.7858832275264056</c:v>
                </c:pt>
                <c:pt idx="6140">
                  <c:v>1.7764751823200522</c:v>
                </c:pt>
                <c:pt idx="6141">
                  <c:v>1.7521253072978982</c:v>
                </c:pt>
                <c:pt idx="6142">
                  <c:v>1.7284710211955669</c:v>
                </c:pt>
                <c:pt idx="6143">
                  <c:v>1.7043698021168152</c:v>
                </c:pt>
                <c:pt idx="6144">
                  <c:v>1.6807181606213137</c:v>
                </c:pt>
                <c:pt idx="6145">
                  <c:v>1.6663307443019686</c:v>
                </c:pt>
                <c:pt idx="6146">
                  <c:v>1.6475568269952054</c:v>
                </c:pt>
                <c:pt idx="6147">
                  <c:v>1.6401721418740931</c:v>
                </c:pt>
                <c:pt idx="6148">
                  <c:v>1.6525256784329738</c:v>
                </c:pt>
                <c:pt idx="6149">
                  <c:v>1.6832272060414348</c:v>
                </c:pt>
                <c:pt idx="6150">
                  <c:v>1.7220028599036628</c:v>
                </c:pt>
                <c:pt idx="6151">
                  <c:v>1.7587605439099796</c:v>
                </c:pt>
                <c:pt idx="6152">
                  <c:v>1.783768634951125</c:v>
                </c:pt>
                <c:pt idx="6153">
                  <c:v>1.7984588107843014</c:v>
                </c:pt>
                <c:pt idx="6154">
                  <c:v>1.8057952720754842</c:v>
                </c:pt>
                <c:pt idx="6155">
                  <c:v>1.7904259173911106</c:v>
                </c:pt>
                <c:pt idx="6156">
                  <c:v>1.7834588982753059</c:v>
                </c:pt>
                <c:pt idx="6157">
                  <c:v>1.7627952266739451</c:v>
                </c:pt>
                <c:pt idx="6158">
                  <c:v>1.7520228249702672</c:v>
                </c:pt>
                <c:pt idx="6159">
                  <c:v>1.7394932307816149</c:v>
                </c:pt>
                <c:pt idx="6160">
                  <c:v>1.7241665993820963</c:v>
                </c:pt>
                <c:pt idx="6161">
                  <c:v>1.7173283312943386</c:v>
                </c:pt>
                <c:pt idx="6162">
                  <c:v>1.710512255231031</c:v>
                </c:pt>
                <c:pt idx="6163">
                  <c:v>1.7064048183020593</c:v>
                </c:pt>
                <c:pt idx="6164">
                  <c:v>1.7107659236898851</c:v>
                </c:pt>
                <c:pt idx="6165">
                  <c:v>1.7238021666327572</c:v>
                </c:pt>
                <c:pt idx="6166">
                  <c:v>1.7430565938991152</c:v>
                </c:pt>
                <c:pt idx="6167">
                  <c:v>1.7091568487257049</c:v>
                </c:pt>
                <c:pt idx="6168">
                  <c:v>1.6256210814249077</c:v>
                </c:pt>
                <c:pt idx="6169">
                  <c:v>1.5171372253638404</c:v>
                </c:pt>
                <c:pt idx="6170">
                  <c:v>1.3952875543569387</c:v>
                </c:pt>
                <c:pt idx="6171">
                  <c:v>1.2848065837008666</c:v>
                </c:pt>
                <c:pt idx="6172">
                  <c:v>1.3621682012864844</c:v>
                </c:pt>
                <c:pt idx="6173">
                  <c:v>1.5299576443243066</c:v>
                </c:pt>
                <c:pt idx="6174">
                  <c:v>1.5826945132653487</c:v>
                </c:pt>
                <c:pt idx="6175">
                  <c:v>1.5836521085420439</c:v>
                </c:pt>
                <c:pt idx="6176">
                  <c:v>1.5707115400143583</c:v>
                </c:pt>
                <c:pt idx="6177">
                  <c:v>1.5661230992888215</c:v>
                </c:pt>
                <c:pt idx="6178">
                  <c:v>1.5690616360212191</c:v>
                </c:pt>
                <c:pt idx="6179">
                  <c:v>1.5664243970336194</c:v>
                </c:pt>
                <c:pt idx="6180">
                  <c:v>1.563942294779078</c:v>
                </c:pt>
                <c:pt idx="6181">
                  <c:v>1.560105979862612</c:v>
                </c:pt>
                <c:pt idx="6182">
                  <c:v>1.5544756995602373</c:v>
                </c:pt>
                <c:pt idx="6183">
                  <c:v>1.5526952488520422</c:v>
                </c:pt>
                <c:pt idx="6184">
                  <c:v>1.5743785644130823</c:v>
                </c:pt>
                <c:pt idx="6185">
                  <c:v>1.6340740254874684</c:v>
                </c:pt>
                <c:pt idx="6186">
                  <c:v>1.7065945203960198</c:v>
                </c:pt>
                <c:pt idx="6187">
                  <c:v>1.7659250661636952</c:v>
                </c:pt>
                <c:pt idx="6188">
                  <c:v>1.7975368230372553</c:v>
                </c:pt>
                <c:pt idx="6189">
                  <c:v>1.8100756237465674</c:v>
                </c:pt>
                <c:pt idx="6190">
                  <c:v>1.8065568021913929</c:v>
                </c:pt>
                <c:pt idx="6191">
                  <c:v>1.7888280352309613</c:v>
                </c:pt>
                <c:pt idx="6192">
                  <c:v>1.7750923996188044</c:v>
                </c:pt>
                <c:pt idx="6193">
                  <c:v>1.7511849795348768</c:v>
                </c:pt>
                <c:pt idx="6194">
                  <c:v>1.7313380177883742</c:v>
                </c:pt>
                <c:pt idx="6195">
                  <c:v>1.7211416731962994</c:v>
                </c:pt>
                <c:pt idx="6196">
                  <c:v>1.7048842110829181</c:v>
                </c:pt>
                <c:pt idx="6197">
                  <c:v>1.6961718739072393</c:v>
                </c:pt>
                <c:pt idx="6198">
                  <c:v>1.6950728737472682</c:v>
                </c:pt>
                <c:pt idx="6199">
                  <c:v>1.7066514148697129</c:v>
                </c:pt>
                <c:pt idx="6200">
                  <c:v>1.7266185539141958</c:v>
                </c:pt>
                <c:pt idx="6201">
                  <c:v>1.7505083948513462</c:v>
                </c:pt>
                <c:pt idx="6202">
                  <c:v>1.7718323607760451</c:v>
                </c:pt>
                <c:pt idx="6203">
                  <c:v>1.7868696779616502</c:v>
                </c:pt>
                <c:pt idx="6204">
                  <c:v>1.7981056134562605</c:v>
                </c:pt>
                <c:pt idx="6205">
                  <c:v>1.793852444491139</c:v>
                </c:pt>
                <c:pt idx="6206">
                  <c:v>1.7925706628859095</c:v>
                </c:pt>
                <c:pt idx="6207">
                  <c:v>1.7771689565075957</c:v>
                </c:pt>
                <c:pt idx="6208">
                  <c:v>1.7625785419669979</c:v>
                </c:pt>
                <c:pt idx="6209">
                  <c:v>1.7502940660299882</c:v>
                </c:pt>
                <c:pt idx="6210">
                  <c:v>1.7327778422543829</c:v>
                </c:pt>
                <c:pt idx="6211">
                  <c:v>1.7271253786911467</c:v>
                </c:pt>
                <c:pt idx="6212">
                  <c:v>1.7222773476399542</c:v>
                </c:pt>
                <c:pt idx="6213">
                  <c:v>1.713406532167691</c:v>
                </c:pt>
                <c:pt idx="6214">
                  <c:v>1.715065071359511</c:v>
                </c:pt>
                <c:pt idx="6215">
                  <c:v>1.7250672575463897</c:v>
                </c:pt>
                <c:pt idx="6216">
                  <c:v>1.736715133605611</c:v>
                </c:pt>
                <c:pt idx="6217">
                  <c:v>1.7464006444915612</c:v>
                </c:pt>
                <c:pt idx="6218">
                  <c:v>1.7539658658651605</c:v>
                </c:pt>
                <c:pt idx="6219">
                  <c:v>1.7665615526375309</c:v>
                </c:pt>
                <c:pt idx="6220">
                  <c:v>1.7639185856068407</c:v>
                </c:pt>
                <c:pt idx="6221">
                  <c:v>1.9582293141883822</c:v>
                </c:pt>
                <c:pt idx="6222">
                  <c:v>2.0106814931314436</c:v>
                </c:pt>
                <c:pt idx="6223">
                  <c:v>1.9659799833551277</c:v>
                </c:pt>
                <c:pt idx="6224">
                  <c:v>1.8796501069499376</c:v>
                </c:pt>
                <c:pt idx="6225">
                  <c:v>1.7710973064704123</c:v>
                </c:pt>
                <c:pt idx="6226">
                  <c:v>1.6513749439130432</c:v>
                </c:pt>
                <c:pt idx="6227">
                  <c:v>1.6450290647211425</c:v>
                </c:pt>
                <c:pt idx="6228">
                  <c:v>1.7613179621638519</c:v>
                </c:pt>
                <c:pt idx="6229">
                  <c:v>1.7957719128194582</c:v>
                </c:pt>
                <c:pt idx="6230">
                  <c:v>1.7451008276410505</c:v>
                </c:pt>
                <c:pt idx="6231">
                  <c:v>1.6538661442116023</c:v>
                </c:pt>
                <c:pt idx="6232">
                  <c:v>1.5841301155508307</c:v>
                </c:pt>
                <c:pt idx="6233">
                  <c:v>1.5748797253816376</c:v>
                </c:pt>
                <c:pt idx="6234">
                  <c:v>1.576034048242217</c:v>
                </c:pt>
                <c:pt idx="6235">
                  <c:v>1.5742885511960867</c:v>
                </c:pt>
                <c:pt idx="6236">
                  <c:v>1.5108874257012292</c:v>
                </c:pt>
                <c:pt idx="6237">
                  <c:v>1.4152701999864108</c:v>
                </c:pt>
                <c:pt idx="6238">
                  <c:v>1.3008852067038459</c:v>
                </c:pt>
                <c:pt idx="6239">
                  <c:v>1.2246769115961402</c:v>
                </c:pt>
                <c:pt idx="6240">
                  <c:v>1.1598678470925667</c:v>
                </c:pt>
                <c:pt idx="6241">
                  <c:v>1.0704073217401198</c:v>
                </c:pt>
                <c:pt idx="6242">
                  <c:v>0.96603738519362359</c:v>
                </c:pt>
                <c:pt idx="6243">
                  <c:v>0.85847035732604382</c:v>
                </c:pt>
                <c:pt idx="6244">
                  <c:v>1.1229436446465717</c:v>
                </c:pt>
                <c:pt idx="6245">
                  <c:v>1.2785757831880353</c:v>
                </c:pt>
                <c:pt idx="6246">
                  <c:v>1.338854746252323</c:v>
                </c:pt>
                <c:pt idx="6247">
                  <c:v>1.3639043356634697</c:v>
                </c:pt>
                <c:pt idx="6248">
                  <c:v>1.3948406593402654</c:v>
                </c:pt>
                <c:pt idx="6249">
                  <c:v>1.426041108654734</c:v>
                </c:pt>
                <c:pt idx="6250">
                  <c:v>1.4635612132005562</c:v>
                </c:pt>
                <c:pt idx="6251">
                  <c:v>1.5143853968222405</c:v>
                </c:pt>
                <c:pt idx="6252">
                  <c:v>1.6471655510953589</c:v>
                </c:pt>
                <c:pt idx="6253">
                  <c:v>1.7826159320316035</c:v>
                </c:pt>
                <c:pt idx="6254">
                  <c:v>1.8385762597299138</c:v>
                </c:pt>
                <c:pt idx="6255">
                  <c:v>1.7969980915534427</c:v>
                </c:pt>
                <c:pt idx="6256">
                  <c:v>1.7179662180409432</c:v>
                </c:pt>
                <c:pt idx="6257">
                  <c:v>1.7408066273302909</c:v>
                </c:pt>
                <c:pt idx="6258">
                  <c:v>1.8335932939984563</c:v>
                </c:pt>
                <c:pt idx="6259">
                  <c:v>1.841898874519396</c:v>
                </c:pt>
                <c:pt idx="6260">
                  <c:v>1.7769371494828889</c:v>
                </c:pt>
                <c:pt idx="6261">
                  <c:v>1.7243475632435361</c:v>
                </c:pt>
                <c:pt idx="6262">
                  <c:v>1.7534489966964715</c:v>
                </c:pt>
                <c:pt idx="6263">
                  <c:v>1.7776986245147388</c:v>
                </c:pt>
                <c:pt idx="6264">
                  <c:v>1.7670166468208814</c:v>
                </c:pt>
                <c:pt idx="6265">
                  <c:v>1.7530657336597251</c:v>
                </c:pt>
                <c:pt idx="6266">
                  <c:v>1.7274700887123291</c:v>
                </c:pt>
                <c:pt idx="6267">
                  <c:v>1.6593033418880434</c:v>
                </c:pt>
                <c:pt idx="6268">
                  <c:v>1.6412316664215294</c:v>
                </c:pt>
                <c:pt idx="6269">
                  <c:v>1.6246143661621346</c:v>
                </c:pt>
                <c:pt idx="6270">
                  <c:v>1.6215801424980374</c:v>
                </c:pt>
                <c:pt idx="6271">
                  <c:v>1.6412426895437786</c:v>
                </c:pt>
                <c:pt idx="6272">
                  <c:v>1.6770997770446079</c:v>
                </c:pt>
                <c:pt idx="6273">
                  <c:v>1.7219937073239866</c:v>
                </c:pt>
                <c:pt idx="6274">
                  <c:v>1.7556038662045907</c:v>
                </c:pt>
                <c:pt idx="6275">
                  <c:v>1.8282005515963919</c:v>
                </c:pt>
                <c:pt idx="6276">
                  <c:v>1.8440964576024306</c:v>
                </c:pt>
                <c:pt idx="6277">
                  <c:v>1.839383761927093</c:v>
                </c:pt>
                <c:pt idx="6278">
                  <c:v>1.8319497180417772</c:v>
                </c:pt>
                <c:pt idx="6279">
                  <c:v>1.8263340056222201</c:v>
                </c:pt>
                <c:pt idx="6280">
                  <c:v>1.8106524914171389</c:v>
                </c:pt>
                <c:pt idx="6281">
                  <c:v>1.8019094062908017</c:v>
                </c:pt>
                <c:pt idx="6282">
                  <c:v>1.7889898532246882</c:v>
                </c:pt>
                <c:pt idx="6283">
                  <c:v>1.7784949308262512</c:v>
                </c:pt>
                <c:pt idx="6284">
                  <c:v>1.7774086961979483</c:v>
                </c:pt>
                <c:pt idx="6285">
                  <c:v>1.7760925275285104</c:v>
                </c:pt>
                <c:pt idx="6286">
                  <c:v>1.7752371511195102</c:v>
                </c:pt>
                <c:pt idx="6287">
                  <c:v>1.7293088104143364</c:v>
                </c:pt>
                <c:pt idx="6288">
                  <c:v>1.7396162902616046</c:v>
                </c:pt>
                <c:pt idx="6289">
                  <c:v>1.7422449343114188</c:v>
                </c:pt>
                <c:pt idx="6290">
                  <c:v>1.7999777363882894</c:v>
                </c:pt>
                <c:pt idx="6291">
                  <c:v>1.7591052054089893</c:v>
                </c:pt>
                <c:pt idx="6292">
                  <c:v>1.7582640870977231</c:v>
                </c:pt>
                <c:pt idx="6293">
                  <c:v>1.7613179621638519</c:v>
                </c:pt>
                <c:pt idx="6294">
                  <c:v>1.76618969331016</c:v>
                </c:pt>
                <c:pt idx="6295">
                  <c:v>1.7634529522987221</c:v>
                </c:pt>
                <c:pt idx="6296">
                  <c:v>1.7683338323575488</c:v>
                </c:pt>
                <c:pt idx="6297">
                  <c:v>1.7587100826908555</c:v>
                </c:pt>
                <c:pt idx="6298">
                  <c:v>1.7572610289529869</c:v>
                </c:pt>
                <c:pt idx="6299">
                  <c:v>1.7558240580255648</c:v>
                </c:pt>
                <c:pt idx="6300">
                  <c:v>1.7467811873259007</c:v>
                </c:pt>
                <c:pt idx="6301">
                  <c:v>1.7500281513091316</c:v>
                </c:pt>
                <c:pt idx="6302">
                  <c:v>1.7414230028166107</c:v>
                </c:pt>
                <c:pt idx="6303">
                  <c:v>1.7378020301752348</c:v>
                </c:pt>
                <c:pt idx="6304">
                  <c:v>1.7388509979431082</c:v>
                </c:pt>
                <c:pt idx="6305">
                  <c:v>1.7321345355616329</c:v>
                </c:pt>
                <c:pt idx="6306">
                  <c:v>1.7335984609613391</c:v>
                </c:pt>
                <c:pt idx="6307">
                  <c:v>1.7372279928721821</c:v>
                </c:pt>
                <c:pt idx="6308">
                  <c:v>1.7360333316386458</c:v>
                </c:pt>
                <c:pt idx="6309">
                  <c:v>1.7390006438698644</c:v>
                </c:pt>
                <c:pt idx="6310">
                  <c:v>1.743108906980454</c:v>
                </c:pt>
                <c:pt idx="6311">
                  <c:v>1.7403363678189181</c:v>
                </c:pt>
                <c:pt idx="6312">
                  <c:v>1.7457512223501768</c:v>
                </c:pt>
                <c:pt idx="6313">
                  <c:v>1.7471527595745953</c:v>
                </c:pt>
                <c:pt idx="6314">
                  <c:v>1.7436316915093988</c:v>
                </c:pt>
                <c:pt idx="6315">
                  <c:v>1.7457685528827875</c:v>
                </c:pt>
                <c:pt idx="6316">
                  <c:v>1.7419128514251416</c:v>
                </c:pt>
                <c:pt idx="6317">
                  <c:v>1.7371042546954969</c:v>
                </c:pt>
                <c:pt idx="6318">
                  <c:v>1.7374930274510272</c:v>
                </c:pt>
                <c:pt idx="6319">
                  <c:v>1.7310243798156879</c:v>
                </c:pt>
                <c:pt idx="6320">
                  <c:v>1.7286423138472486</c:v>
                </c:pt>
                <c:pt idx="6321">
                  <c:v>1.7328581886308314</c:v>
                </c:pt>
                <c:pt idx="6322">
                  <c:v>1.7317230346210757</c:v>
                </c:pt>
                <c:pt idx="6323">
                  <c:v>1.7281282330772323</c:v>
                </c:pt>
                <c:pt idx="6324">
                  <c:v>1.7287684862681207</c:v>
                </c:pt>
                <c:pt idx="6325">
                  <c:v>1.7351729119426889</c:v>
                </c:pt>
                <c:pt idx="6326">
                  <c:v>1.7333399549865021</c:v>
                </c:pt>
                <c:pt idx="6327">
                  <c:v>1.7309526593222602</c:v>
                </c:pt>
                <c:pt idx="6328">
                  <c:v>1.7316156223947436</c:v>
                </c:pt>
                <c:pt idx="6329">
                  <c:v>1.7302976620971497</c:v>
                </c:pt>
                <c:pt idx="6330">
                  <c:v>1.7240117528281147</c:v>
                </c:pt>
                <c:pt idx="6331">
                  <c:v>1.7216091246966509</c:v>
                </c:pt>
                <c:pt idx="6332">
                  <c:v>1.7244397233970747</c:v>
                </c:pt>
                <c:pt idx="6333">
                  <c:v>1.7250036359745342</c:v>
                </c:pt>
                <c:pt idx="6334">
                  <c:v>1.7248672726424485</c:v>
                </c:pt>
                <c:pt idx="6335">
                  <c:v>1.7257574067898949</c:v>
                </c:pt>
                <c:pt idx="6336">
                  <c:v>1.7281101841003406</c:v>
                </c:pt>
                <c:pt idx="6337">
                  <c:v>1.7318304202881625</c:v>
                </c:pt>
                <c:pt idx="6338">
                  <c:v>1.7299832716293913</c:v>
                </c:pt>
                <c:pt idx="6339">
                  <c:v>1.7284890551828589</c:v>
                </c:pt>
                <c:pt idx="6340">
                  <c:v>1.7296596609641059</c:v>
                </c:pt>
                <c:pt idx="6341">
                  <c:v>1.7308002139362293</c:v>
                </c:pt>
                <c:pt idx="6342">
                  <c:v>1.7347109531980931</c:v>
                </c:pt>
                <c:pt idx="6343">
                  <c:v>1.7343374736148898</c:v>
                </c:pt>
                <c:pt idx="6344">
                  <c:v>1.735483569266282</c:v>
                </c:pt>
                <c:pt idx="6345">
                  <c:v>1.7372986845760743</c:v>
                </c:pt>
                <c:pt idx="6346">
                  <c:v>1.7422886105302824</c:v>
                </c:pt>
                <c:pt idx="6347">
                  <c:v>1.7478000908643689</c:v>
                </c:pt>
                <c:pt idx="6348">
                  <c:v>1.7565262319568671</c:v>
                </c:pt>
                <c:pt idx="6349">
                  <c:v>1.7713016130470283</c:v>
                </c:pt>
                <c:pt idx="6350">
                  <c:v>1.7847678156263131</c:v>
                </c:pt>
                <c:pt idx="6351">
                  <c:v>1.7967438861681984</c:v>
                </c:pt>
                <c:pt idx="6352">
                  <c:v>1.7983820531874413</c:v>
                </c:pt>
                <c:pt idx="6353">
                  <c:v>1.8006789002258439</c:v>
                </c:pt>
                <c:pt idx="6354">
                  <c:v>1.7948828915237796</c:v>
                </c:pt>
                <c:pt idx="6355">
                  <c:v>1.7892672552891049</c:v>
                </c:pt>
                <c:pt idx="6356">
                  <c:v>1.784910368249393</c:v>
                </c:pt>
                <c:pt idx="6357">
                  <c:v>1.769590645872041</c:v>
                </c:pt>
                <c:pt idx="6358">
                  <c:v>1.7694593845519431</c:v>
                </c:pt>
                <c:pt idx="6359">
                  <c:v>1.7565853995667196</c:v>
                </c:pt>
                <c:pt idx="6360">
                  <c:v>1.7480932301668648</c:v>
                </c:pt>
                <c:pt idx="6361">
                  <c:v>1.7480587534580205</c:v>
                </c:pt>
                <c:pt idx="6362">
                  <c:v>1.7449445878689243</c:v>
                </c:pt>
                <c:pt idx="6363">
                  <c:v>1.7536256096676335</c:v>
                </c:pt>
                <c:pt idx="6364">
                  <c:v>1.7542548741821109</c:v>
                </c:pt>
                <c:pt idx="6365">
                  <c:v>1.7539658658651605</c:v>
                </c:pt>
                <c:pt idx="6366">
                  <c:v>1.7600537127575766</c:v>
                </c:pt>
                <c:pt idx="6367">
                  <c:v>1.7524923371783698</c:v>
                </c:pt>
                <c:pt idx="6368">
                  <c:v>1.7591724245523361</c:v>
                </c:pt>
                <c:pt idx="6369">
                  <c:v>1.7516895902916931</c:v>
                </c:pt>
                <c:pt idx="6370">
                  <c:v>1.7484033974454782</c:v>
                </c:pt>
                <c:pt idx="6371">
                  <c:v>1.7456558920569341</c:v>
                </c:pt>
                <c:pt idx="6372">
                  <c:v>1.7376961111497959</c:v>
                </c:pt>
                <c:pt idx="6373">
                  <c:v>1.7380667147774693</c:v>
                </c:pt>
                <c:pt idx="6374">
                  <c:v>1.7289306541089067</c:v>
                </c:pt>
                <c:pt idx="6375">
                  <c:v>1.7252035581098859</c:v>
                </c:pt>
                <c:pt idx="6376">
                  <c:v>1.7286603407231991</c:v>
                </c:pt>
                <c:pt idx="6377">
                  <c:v>1.7235377615320568</c:v>
                </c:pt>
                <c:pt idx="6378">
                  <c:v>1.7264736381316115</c:v>
                </c:pt>
                <c:pt idx="6379">
                  <c:v>1.7834122200739146</c:v>
                </c:pt>
                <c:pt idx="6380">
                  <c:v>1.7823203077273884</c:v>
                </c:pt>
                <c:pt idx="6381">
                  <c:v>1.7821231130034136</c:v>
                </c:pt>
                <c:pt idx="6382">
                  <c:v>1.7849737099544007</c:v>
                </c:pt>
                <c:pt idx="6383">
                  <c:v>1.7813693630160752</c:v>
                </c:pt>
                <c:pt idx="6384">
                  <c:v>1.7794341415503356</c:v>
                </c:pt>
                <c:pt idx="6385">
                  <c:v>1.7847688057364439</c:v>
                </c:pt>
                <c:pt idx="6386">
                  <c:v>1.7806592834028179</c:v>
                </c:pt>
                <c:pt idx="6387">
                  <c:v>1.7767465719261544</c:v>
                </c:pt>
                <c:pt idx="6388">
                  <c:v>1.7781422024876881</c:v>
                </c:pt>
                <c:pt idx="6389">
                  <c:v>1.7760016100767668</c:v>
                </c:pt>
                <c:pt idx="6390">
                  <c:v>1.7722575114935666</c:v>
                </c:pt>
                <c:pt idx="6391">
                  <c:v>1.7720373414973918</c:v>
                </c:pt>
                <c:pt idx="6392">
                  <c:v>1.7749638036269118</c:v>
                </c:pt>
                <c:pt idx="6393">
                  <c:v>1.7737041844483397</c:v>
                </c:pt>
                <c:pt idx="6394">
                  <c:v>1.772862404087147</c:v>
                </c:pt>
                <c:pt idx="6395">
                  <c:v>1.7748544164386493</c:v>
                </c:pt>
                <c:pt idx="6396">
                  <c:v>1.7818809788582455</c:v>
                </c:pt>
                <c:pt idx="6397">
                  <c:v>1.7862543957897801</c:v>
                </c:pt>
                <c:pt idx="6398">
                  <c:v>1.7906017949628268</c:v>
                </c:pt>
                <c:pt idx="6399">
                  <c:v>1.7973108295904734</c:v>
                </c:pt>
                <c:pt idx="6400">
                  <c:v>1.8050333492517836</c:v>
                </c:pt>
                <c:pt idx="6401">
                  <c:v>1.8101820938819515</c:v>
                </c:pt>
                <c:pt idx="6402">
                  <c:v>1.817532316971622</c:v>
                </c:pt>
                <c:pt idx="6403">
                  <c:v>1.8244838002401338</c:v>
                </c:pt>
                <c:pt idx="6404">
                  <c:v>1.8300510811078405</c:v>
                </c:pt>
                <c:pt idx="6405">
                  <c:v>1.8258235522587303</c:v>
                </c:pt>
                <c:pt idx="6406">
                  <c:v>1.8293922312161421</c:v>
                </c:pt>
                <c:pt idx="6407">
                  <c:v>1.8268519478206438</c:v>
                </c:pt>
                <c:pt idx="6408">
                  <c:v>1.8197001876413048</c:v>
                </c:pt>
                <c:pt idx="6409">
                  <c:v>1.8193217963345516</c:v>
                </c:pt>
                <c:pt idx="6410">
                  <c:v>1.8118262610016413</c:v>
                </c:pt>
                <c:pt idx="6411">
                  <c:v>1.8117341509973255</c:v>
                </c:pt>
                <c:pt idx="6412">
                  <c:v>1.8139060873807553</c:v>
                </c:pt>
                <c:pt idx="6413">
                  <c:v>1.8086666416862289</c:v>
                </c:pt>
                <c:pt idx="6414">
                  <c:v>1.8116001379259172</c:v>
                </c:pt>
                <c:pt idx="6415">
                  <c:v>1.8048802369681103</c:v>
                </c:pt>
                <c:pt idx="6416">
                  <c:v>1.7502083048760952</c:v>
                </c:pt>
                <c:pt idx="6417">
                  <c:v>1.7536426288102764</c:v>
                </c:pt>
                <c:pt idx="6418">
                  <c:v>1.7459937868959641</c:v>
                </c:pt>
                <c:pt idx="6419">
                  <c:v>1.747135484191952</c:v>
                </c:pt>
                <c:pt idx="6420">
                  <c:v>1.74428428845142</c:v>
                </c:pt>
                <c:pt idx="6421">
                  <c:v>1.7422886105302824</c:v>
                </c:pt>
                <c:pt idx="6422">
                  <c:v>1.7471700342700851</c:v>
                </c:pt>
                <c:pt idx="6423">
                  <c:v>1.741930335803819</c:v>
                </c:pt>
                <c:pt idx="6424">
                  <c:v>1.738225448142505</c:v>
                </c:pt>
                <c:pt idx="6425">
                  <c:v>1.7373693647750916</c:v>
                </c:pt>
                <c:pt idx="6426">
                  <c:v>1.7316424779419743</c:v>
                </c:pt>
                <c:pt idx="6427">
                  <c:v>1.7322596976265332</c:v>
                </c:pt>
                <c:pt idx="6428">
                  <c:v>1.7302078594703532</c:v>
                </c:pt>
                <c:pt idx="6429">
                  <c:v>1.7257120359222382</c:v>
                </c:pt>
                <c:pt idx="6430">
                  <c:v>1.7291737923872263</c:v>
                </c:pt>
                <c:pt idx="6431">
                  <c:v>1.7295337472217842</c:v>
                </c:pt>
                <c:pt idx="6432">
                  <c:v>1.7254487913778211</c:v>
                </c:pt>
                <c:pt idx="6433">
                  <c:v>1.7260476681558012</c:v>
                </c:pt>
                <c:pt idx="6434">
                  <c:v>1.780479332094242</c:v>
                </c:pt>
                <c:pt idx="6435">
                  <c:v>1.7738869644775115</c:v>
                </c:pt>
                <c:pt idx="6436">
                  <c:v>1.905343817059862</c:v>
                </c:pt>
                <c:pt idx="6437">
                  <c:v>1.8982107974456186</c:v>
                </c:pt>
                <c:pt idx="6438">
                  <c:v>1.825555932290357</c:v>
                </c:pt>
                <c:pt idx="6439">
                  <c:v>1.7265132683445468</c:v>
                </c:pt>
                <c:pt idx="6440">
                  <c:v>1.5587618876386165</c:v>
                </c:pt>
                <c:pt idx="6441">
                  <c:v>1.4326308402448542</c:v>
                </c:pt>
                <c:pt idx="6442">
                  <c:v>1.5516803677675761</c:v>
                </c:pt>
                <c:pt idx="6443">
                  <c:v>1.6946929263314841</c:v>
                </c:pt>
                <c:pt idx="6444">
                  <c:v>1.6844264184060651</c:v>
                </c:pt>
                <c:pt idx="6445">
                  <c:v>1.61320735210376</c:v>
                </c:pt>
                <c:pt idx="6446">
                  <c:v>1.791885496025003</c:v>
                </c:pt>
                <c:pt idx="6447">
                  <c:v>1.9739894271778122</c:v>
                </c:pt>
                <c:pt idx="6448">
                  <c:v>2.0423085626446937</c:v>
                </c:pt>
                <c:pt idx="6449">
                  <c:v>2.0158625080973138</c:v>
                </c:pt>
                <c:pt idx="6450">
                  <c:v>1.9380747512831555</c:v>
                </c:pt>
                <c:pt idx="6451">
                  <c:v>1.8424497471559123</c:v>
                </c:pt>
                <c:pt idx="6452">
                  <c:v>1.7374223673765328</c:v>
                </c:pt>
                <c:pt idx="6453">
                  <c:v>1.6528477677522559</c:v>
                </c:pt>
                <c:pt idx="6454">
                  <c:v>1.7770722173146123</c:v>
                </c:pt>
                <c:pt idx="6455">
                  <c:v>1.7669743565789424</c:v>
                </c:pt>
                <c:pt idx="6456">
                  <c:v>1.7021432096193629</c:v>
                </c:pt>
                <c:pt idx="6457">
                  <c:v>1.6014684656256617</c:v>
                </c:pt>
                <c:pt idx="6458">
                  <c:v>1.4814585539338869</c:v>
                </c:pt>
                <c:pt idx="6459">
                  <c:v>1.6839171577032996</c:v>
                </c:pt>
                <c:pt idx="6460">
                  <c:v>1.9330540146176827</c:v>
                </c:pt>
                <c:pt idx="6461">
                  <c:v>2.0369924293154229</c:v>
                </c:pt>
                <c:pt idx="6462">
                  <c:v>2.082066934285113</c:v>
                </c:pt>
                <c:pt idx="6463">
                  <c:v>2.3838751820375337</c:v>
                </c:pt>
                <c:pt idx="6464">
                  <c:v>2.8929228076545694</c:v>
                </c:pt>
                <c:pt idx="6465">
                  <c:v>3.0477074316449433</c:v>
                </c:pt>
                <c:pt idx="6466">
                  <c:v>3.0871501757189002</c:v>
                </c:pt>
                <c:pt idx="6467">
                  <c:v>3.0871501757189002</c:v>
                </c:pt>
                <c:pt idx="6468">
                  <c:v>3.0871501757189002</c:v>
                </c:pt>
                <c:pt idx="6469">
                  <c:v>3.0871501757189002</c:v>
                </c:pt>
                <c:pt idx="6470">
                  <c:v>3.0222496123923048</c:v>
                </c:pt>
                <c:pt idx="6471">
                  <c:v>2.9086398836716105</c:v>
                </c:pt>
                <c:pt idx="6472">
                  <c:v>2.9090149041158422</c:v>
                </c:pt>
                <c:pt idx="6473">
                  <c:v>2.9022144842815427</c:v>
                </c:pt>
                <c:pt idx="6474">
                  <c:v>2.8351195904245494</c:v>
                </c:pt>
                <c:pt idx="6475">
                  <c:v>2.7320540551821879</c:v>
                </c:pt>
                <c:pt idx="6476">
                  <c:v>2.6459787005359119</c:v>
                </c:pt>
                <c:pt idx="6477">
                  <c:v>2.6076098880076293</c:v>
                </c:pt>
                <c:pt idx="6478">
                  <c:v>2.5159665186209073</c:v>
                </c:pt>
                <c:pt idx="6479">
                  <c:v>2.465174578134159</c:v>
                </c:pt>
                <c:pt idx="6480">
                  <c:v>2.364346292346025</c:v>
                </c:pt>
                <c:pt idx="6481">
                  <c:v>2.3028226904982749</c:v>
                </c:pt>
                <c:pt idx="6482">
                  <c:v>2.1994123221935089</c:v>
                </c:pt>
                <c:pt idx="6483">
                  <c:v>2.1090850746654155</c:v>
                </c:pt>
                <c:pt idx="6484">
                  <c:v>2.0546425132295734</c:v>
                </c:pt>
                <c:pt idx="6485">
                  <c:v>1.9739191586748024</c:v>
                </c:pt>
                <c:pt idx="6486">
                  <c:v>1.9304395947667001</c:v>
                </c:pt>
                <c:pt idx="6487">
                  <c:v>1.9297725057543695</c:v>
                </c:pt>
                <c:pt idx="6488">
                  <c:v>1.9020866107691869</c:v>
                </c:pt>
                <c:pt idx="6489">
                  <c:v>1.8217754671834634</c:v>
                </c:pt>
                <c:pt idx="6490">
                  <c:v>1.8841389910416317</c:v>
                </c:pt>
                <c:pt idx="6491">
                  <c:v>1.8831265167925424</c:v>
                </c:pt>
                <c:pt idx="6492">
                  <c:v>1.8647829244280629</c:v>
                </c:pt>
                <c:pt idx="6493">
                  <c:v>1.828504149769268</c:v>
                </c:pt>
                <c:pt idx="6494">
                  <c:v>1.8269636952147472</c:v>
                </c:pt>
                <c:pt idx="6495">
                  <c:v>1.7909565311013127</c:v>
                </c:pt>
                <c:pt idx="6496">
                  <c:v>1.7562279659673037</c:v>
                </c:pt>
                <c:pt idx="6497">
                  <c:v>1.7771584774690663</c:v>
                </c:pt>
                <c:pt idx="6498">
                  <c:v>1.748893182755292</c:v>
                </c:pt>
                <c:pt idx="6499">
                  <c:v>1.73108085136923</c:v>
                </c:pt>
                <c:pt idx="6500">
                  <c:v>1.72538885825431</c:v>
                </c:pt>
                <c:pt idx="6501">
                  <c:v>1.715259395095355</c:v>
                </c:pt>
                <c:pt idx="6502">
                  <c:v>1.7466601416801513</c:v>
                </c:pt>
                <c:pt idx="6503">
                  <c:v>1.740511815528458</c:v>
                </c:pt>
                <c:pt idx="6504">
                  <c:v>1.7333132042048265</c:v>
                </c:pt>
                <c:pt idx="6505">
                  <c:v>1.7456645593119742</c:v>
                </c:pt>
                <c:pt idx="6506">
                  <c:v>1.7451876032331517</c:v>
                </c:pt>
                <c:pt idx="6507">
                  <c:v>1.7398798717881478</c:v>
                </c:pt>
                <c:pt idx="6508">
                  <c:v>1.7294437864786705</c:v>
                </c:pt>
                <c:pt idx="6509">
                  <c:v>1.7304682359467685</c:v>
                </c:pt>
                <c:pt idx="6510">
                  <c:v>1.7274147275134448</c:v>
                </c:pt>
                <c:pt idx="6511">
                  <c:v>1.7181324693067548</c:v>
                </c:pt>
                <c:pt idx="6512">
                  <c:v>1.7131263783185338</c:v>
                </c:pt>
                <c:pt idx="6513">
                  <c:v>1.7120788709306927</c:v>
                </c:pt>
                <c:pt idx="6514">
                  <c:v>1.7066608965573986</c:v>
                </c:pt>
                <c:pt idx="6515">
                  <c:v>1.7036734273906304</c:v>
                </c:pt>
                <c:pt idx="6516">
                  <c:v>1.7024592586757465</c:v>
                </c:pt>
                <c:pt idx="6517">
                  <c:v>1.7012032817061196</c:v>
                </c:pt>
                <c:pt idx="6518">
                  <c:v>1.6985837931216798</c:v>
                </c:pt>
                <c:pt idx="6519">
                  <c:v>1.6994137230554596</c:v>
                </c:pt>
                <c:pt idx="6520">
                  <c:v>1.7062719775156476</c:v>
                </c:pt>
                <c:pt idx="6521">
                  <c:v>1.7085342042005534</c:v>
                </c:pt>
                <c:pt idx="6522">
                  <c:v>1.7062814674908884</c:v>
                </c:pt>
                <c:pt idx="6523">
                  <c:v>1.7145532772395664</c:v>
                </c:pt>
                <c:pt idx="6524">
                  <c:v>1.7165227015805788</c:v>
                </c:pt>
                <c:pt idx="6525">
                  <c:v>1.7239570879188493</c:v>
                </c:pt>
                <c:pt idx="6526">
                  <c:v>1.7267000477968875</c:v>
                </c:pt>
                <c:pt idx="6527">
                  <c:v>1.7315439994822304</c:v>
                </c:pt>
                <c:pt idx="6528">
                  <c:v>1.7333488715475756</c:v>
                </c:pt>
                <c:pt idx="6529">
                  <c:v>1.7328938933607321</c:v>
                </c:pt>
                <c:pt idx="6530">
                  <c:v>1.7383047930741049</c:v>
                </c:pt>
                <c:pt idx="6531">
                  <c:v>1.757918757164221</c:v>
                </c:pt>
                <c:pt idx="6532">
                  <c:v>1.8175580247575769</c:v>
                </c:pt>
                <c:pt idx="6533">
                  <c:v>1.8914197467403076</c:v>
                </c:pt>
                <c:pt idx="6534">
                  <c:v>1.9275870569380336</c:v>
                </c:pt>
                <c:pt idx="6535">
                  <c:v>1.9385419619078608</c:v>
                </c:pt>
                <c:pt idx="6536">
                  <c:v>1.890719016570152</c:v>
                </c:pt>
                <c:pt idx="6537">
                  <c:v>1.7982438553169853</c:v>
                </c:pt>
                <c:pt idx="6538">
                  <c:v>1.7737376998796324</c:v>
                </c:pt>
                <c:pt idx="6539">
                  <c:v>1.8135884009384895</c:v>
                </c:pt>
                <c:pt idx="6540">
                  <c:v>1.827527221818223</c:v>
                </c:pt>
                <c:pt idx="6541">
                  <c:v>1.8100457327004311</c:v>
                </c:pt>
                <c:pt idx="6542">
                  <c:v>1.7931848364332508</c:v>
                </c:pt>
                <c:pt idx="6543">
                  <c:v>1.7658257893981835</c:v>
                </c:pt>
                <c:pt idx="6544">
                  <c:v>1.7447709221735566</c:v>
                </c:pt>
                <c:pt idx="6545">
                  <c:v>1.7293898010868005</c:v>
                </c:pt>
                <c:pt idx="6546">
                  <c:v>1.7393349601960792</c:v>
                </c:pt>
                <c:pt idx="6547">
                  <c:v>1.7415280168978211</c:v>
                </c:pt>
                <c:pt idx="6548">
                  <c:v>1.7607407153800709</c:v>
                </c:pt>
                <c:pt idx="6549">
                  <c:v>1.7720852583597899</c:v>
                </c:pt>
                <c:pt idx="6550">
                  <c:v>1.7787781120107971</c:v>
                </c:pt>
                <c:pt idx="6551">
                  <c:v>1.7844746437625163</c:v>
                </c:pt>
                <c:pt idx="6552">
                  <c:v>1.7857409939290525</c:v>
                </c:pt>
                <c:pt idx="6553">
                  <c:v>1.7777811381622042</c:v>
                </c:pt>
                <c:pt idx="6554">
                  <c:v>1.7733881997864365</c:v>
                </c:pt>
                <c:pt idx="6555">
                  <c:v>1.7554937284151191</c:v>
                </c:pt>
                <c:pt idx="6556">
                  <c:v>1.7482569571677455</c:v>
                </c:pt>
                <c:pt idx="6557">
                  <c:v>1.731346975545955</c:v>
                </c:pt>
                <c:pt idx="6558">
                  <c:v>1.7202328285226354</c:v>
                </c:pt>
                <c:pt idx="6559">
                  <c:v>1.7058637122839193</c:v>
                </c:pt>
                <c:pt idx="6560">
                  <c:v>1.6990375560015438</c:v>
                </c:pt>
                <c:pt idx="6561">
                  <c:v>1.6966863776285681</c:v>
                </c:pt>
                <c:pt idx="6562">
                  <c:v>1.6938148538894169</c:v>
                </c:pt>
                <c:pt idx="6563">
                  <c:v>1.6989700043360187</c:v>
                </c:pt>
                <c:pt idx="6564">
                  <c:v>1.7084397861985936</c:v>
                </c:pt>
                <c:pt idx="6565">
                  <c:v>1.712874085244656</c:v>
                </c:pt>
                <c:pt idx="6566">
                  <c:v>1.7202971527903561</c:v>
                </c:pt>
                <c:pt idx="6567">
                  <c:v>1.7277129167142946</c:v>
                </c:pt>
                <c:pt idx="6568">
                  <c:v>1.7232275642081532</c:v>
                </c:pt>
                <c:pt idx="6569">
                  <c:v>1.8268159995640985</c:v>
                </c:pt>
                <c:pt idx="6570">
                  <c:v>1.7899409081024873</c:v>
                </c:pt>
                <c:pt idx="6571">
                  <c:v>1.7078917566249607</c:v>
                </c:pt>
                <c:pt idx="6572">
                  <c:v>1.6007067467995677</c:v>
                </c:pt>
                <c:pt idx="6573">
                  <c:v>1.479223291932966</c:v>
                </c:pt>
                <c:pt idx="6574">
                  <c:v>1.3659868872799443</c:v>
                </c:pt>
                <c:pt idx="6575">
                  <c:v>1.4448078724343238</c:v>
                </c:pt>
                <c:pt idx="6576">
                  <c:v>1.5901356345184874</c:v>
                </c:pt>
                <c:pt idx="6577">
                  <c:v>1.6224212739756703</c:v>
                </c:pt>
                <c:pt idx="6578">
                  <c:v>1.6138535625792749</c:v>
                </c:pt>
                <c:pt idx="6579">
                  <c:v>1.5791227633103107</c:v>
                </c:pt>
                <c:pt idx="6580">
                  <c:v>1.5534244975081921</c:v>
                </c:pt>
                <c:pt idx="6581">
                  <c:v>1.5335178620169674</c:v>
                </c:pt>
                <c:pt idx="6582">
                  <c:v>1.5191276598494696</c:v>
                </c:pt>
                <c:pt idx="6583">
                  <c:v>1.5092473388506105</c:v>
                </c:pt>
                <c:pt idx="6584">
                  <c:v>1.4994885200649688</c:v>
                </c:pt>
                <c:pt idx="6585">
                  <c:v>1.4921393027831171</c:v>
                </c:pt>
                <c:pt idx="6586">
                  <c:v>1.4970372094647222</c:v>
                </c:pt>
                <c:pt idx="6587">
                  <c:v>1.5277587525209719</c:v>
                </c:pt>
                <c:pt idx="6588">
                  <c:v>1.5760980874186314</c:v>
                </c:pt>
                <c:pt idx="6589">
                  <c:v>1.6296926930974267</c:v>
                </c:pt>
                <c:pt idx="6590">
                  <c:v>1.6789026299281185</c:v>
                </c:pt>
                <c:pt idx="6591">
                  <c:v>1.7182801948005564</c:v>
                </c:pt>
                <c:pt idx="6592">
                  <c:v>1.7446232517113545</c:v>
                </c:pt>
                <c:pt idx="6593">
                  <c:v>1.7547050039276191</c:v>
                </c:pt>
                <c:pt idx="6594">
                  <c:v>1.7578766249663684</c:v>
                </c:pt>
                <c:pt idx="6595">
                  <c:v>1.7581040902922032</c:v>
                </c:pt>
                <c:pt idx="6596">
                  <c:v>1.7537106987121658</c:v>
                </c:pt>
                <c:pt idx="6597">
                  <c:v>1.7549595877217099</c:v>
                </c:pt>
                <c:pt idx="6598">
                  <c:v>1.7502683394619964</c:v>
                </c:pt>
                <c:pt idx="6599">
                  <c:v>1.7537362221750101</c:v>
                </c:pt>
                <c:pt idx="6600">
                  <c:v>1.7655278228650164</c:v>
                </c:pt>
                <c:pt idx="6601">
                  <c:v>1.7843874463814648</c:v>
                </c:pt>
                <c:pt idx="6602">
                  <c:v>1.805757537853405</c:v>
                </c:pt>
                <c:pt idx="6603">
                  <c:v>1.8227345599846048</c:v>
                </c:pt>
                <c:pt idx="6604">
                  <c:v>1.8389819463426058</c:v>
                </c:pt>
                <c:pt idx="6605">
                  <c:v>1.840085174180162</c:v>
                </c:pt>
                <c:pt idx="6606">
                  <c:v>1.8293395157619454</c:v>
                </c:pt>
                <c:pt idx="6607">
                  <c:v>1.8215790279120088</c:v>
                </c:pt>
                <c:pt idx="6608">
                  <c:v>1.796420136694731</c:v>
                </c:pt>
                <c:pt idx="6609">
                  <c:v>1.7798208748752693</c:v>
                </c:pt>
                <c:pt idx="6610">
                  <c:v>1.7591136083709</c:v>
                </c:pt>
                <c:pt idx="6611">
                  <c:v>1.7417816961431667</c:v>
                </c:pt>
                <c:pt idx="6612">
                  <c:v>1.7300371833042942</c:v>
                </c:pt>
                <c:pt idx="6613">
                  <c:v>1.7258662775373543</c:v>
                </c:pt>
                <c:pt idx="6614">
                  <c:v>1.7229171451656589</c:v>
                </c:pt>
                <c:pt idx="6615">
                  <c:v>1.7297675579809306</c:v>
                </c:pt>
                <c:pt idx="6616">
                  <c:v>1.7410990494558829</c:v>
                </c:pt>
                <c:pt idx="6617">
                  <c:v>1.7498479229800465</c:v>
                </c:pt>
                <c:pt idx="6618">
                  <c:v>1.7517323269782297</c:v>
                </c:pt>
                <c:pt idx="6619">
                  <c:v>1.7561795168438092</c:v>
                </c:pt>
                <c:pt idx="6620">
                  <c:v>1.755663159601079</c:v>
                </c:pt>
                <c:pt idx="6621">
                  <c:v>1.7474635990118683</c:v>
                </c:pt>
                <c:pt idx="6622">
                  <c:v>1.7368301374921056</c:v>
                </c:pt>
                <c:pt idx="6623">
                  <c:v>1.7277942055212354</c:v>
                </c:pt>
                <c:pt idx="6624">
                  <c:v>1.7198466827165595</c:v>
                </c:pt>
                <c:pt idx="6625">
                  <c:v>1.7090342772006304</c:v>
                </c:pt>
                <c:pt idx="6626">
                  <c:v>1.6996835909179668</c:v>
                </c:pt>
                <c:pt idx="6627">
                  <c:v>1.6937367170207651</c:v>
                </c:pt>
                <c:pt idx="6628">
                  <c:v>1.6921220010645521</c:v>
                </c:pt>
                <c:pt idx="6629">
                  <c:v>1.6965117088590533</c:v>
                </c:pt>
                <c:pt idx="6630">
                  <c:v>1.7023060514928006</c:v>
                </c:pt>
                <c:pt idx="6631">
                  <c:v>1.7054075205593016</c:v>
                </c:pt>
                <c:pt idx="6632">
                  <c:v>1.7084964394629727</c:v>
                </c:pt>
                <c:pt idx="6633">
                  <c:v>1.7127058084009996</c:v>
                </c:pt>
                <c:pt idx="6634">
                  <c:v>1.7099856552404205</c:v>
                </c:pt>
                <c:pt idx="6635">
                  <c:v>1.7087607236903166</c:v>
                </c:pt>
                <c:pt idx="6636">
                  <c:v>1.7060536508314048</c:v>
                </c:pt>
                <c:pt idx="6637">
                  <c:v>1.7025932706394868</c:v>
                </c:pt>
                <c:pt idx="6638">
                  <c:v>1.699114745041209</c:v>
                </c:pt>
                <c:pt idx="6639">
                  <c:v>1.6986320883101536</c:v>
                </c:pt>
                <c:pt idx="6640">
                  <c:v>1.6983519014287609</c:v>
                </c:pt>
                <c:pt idx="6641">
                  <c:v>1.6969385530053629</c:v>
                </c:pt>
                <c:pt idx="6642">
                  <c:v>1.6991050971614832</c:v>
                </c:pt>
                <c:pt idx="6643">
                  <c:v>1.7022485848622602</c:v>
                </c:pt>
                <c:pt idx="6644">
                  <c:v>1.7047604275615149</c:v>
                </c:pt>
                <c:pt idx="6645">
                  <c:v>1.7102584385195545</c:v>
                </c:pt>
                <c:pt idx="6646">
                  <c:v>1.7168562468747082</c:v>
                </c:pt>
                <c:pt idx="6647">
                  <c:v>1.720930697004682</c:v>
                </c:pt>
                <c:pt idx="6648">
                  <c:v>1.7242303436840951</c:v>
                </c:pt>
                <c:pt idx="6649">
                  <c:v>1.7301090551286908</c:v>
                </c:pt>
                <c:pt idx="6650">
                  <c:v>1.7414230028166107</c:v>
                </c:pt>
                <c:pt idx="6651">
                  <c:v>1.7542378790157196</c:v>
                </c:pt>
                <c:pt idx="6652">
                  <c:v>1.7670981212866517</c:v>
                </c:pt>
                <c:pt idx="6653">
                  <c:v>1.783164841190197</c:v>
                </c:pt>
                <c:pt idx="6654">
                  <c:v>1.7955556230086256</c:v>
                </c:pt>
                <c:pt idx="6655">
                  <c:v>1.8062855188443481</c:v>
                </c:pt>
                <c:pt idx="6656">
                  <c:v>1.8121034035712198</c:v>
                </c:pt>
                <c:pt idx="6657">
                  <c:v>1.8126385877609625</c:v>
                </c:pt>
                <c:pt idx="6658">
                  <c:v>1.8087659627533346</c:v>
                </c:pt>
                <c:pt idx="6659">
                  <c:v>1.8033129338706564</c:v>
                </c:pt>
                <c:pt idx="6660">
                  <c:v>1.7923294205925764</c:v>
                </c:pt>
                <c:pt idx="6661">
                  <c:v>1.7872793823344633</c:v>
                </c:pt>
                <c:pt idx="6662">
                  <c:v>1.7771286511292494</c:v>
                </c:pt>
                <c:pt idx="6663">
                  <c:v>1.7690571497912004</c:v>
                </c:pt>
                <c:pt idx="6664">
                  <c:v>1.7614349911276168</c:v>
                </c:pt>
                <c:pt idx="6665">
                  <c:v>1.7588362247469582</c:v>
                </c:pt>
                <c:pt idx="6666">
                  <c:v>1.7572610289529869</c:v>
                </c:pt>
                <c:pt idx="6667">
                  <c:v>1.7520996889830758</c:v>
                </c:pt>
                <c:pt idx="6668">
                  <c:v>1.7488854400095166</c:v>
                </c:pt>
                <c:pt idx="6669">
                  <c:v>1.7476103070022617</c:v>
                </c:pt>
                <c:pt idx="6670">
                  <c:v>1.7468849138909468</c:v>
                </c:pt>
                <c:pt idx="6671">
                  <c:v>1.7461323344050237</c:v>
                </c:pt>
                <c:pt idx="6672">
                  <c:v>1.7424981952597918</c:v>
                </c:pt>
                <c:pt idx="6673">
                  <c:v>1.7352616938556056</c:v>
                </c:pt>
                <c:pt idx="6674">
                  <c:v>1.727496072147706</c:v>
                </c:pt>
                <c:pt idx="6675">
                  <c:v>1.7218106152125465</c:v>
                </c:pt>
                <c:pt idx="6676">
                  <c:v>1.7175872968554604</c:v>
                </c:pt>
                <c:pt idx="6677">
                  <c:v>1.7137144928124042</c:v>
                </c:pt>
                <c:pt idx="6678">
                  <c:v>1.7117322634376038</c:v>
                </c:pt>
                <c:pt idx="6679">
                  <c:v>1.7120788709306927</c:v>
                </c:pt>
                <c:pt idx="6680">
                  <c:v>1.7114228934683891</c:v>
                </c:pt>
                <c:pt idx="6681">
                  <c:v>1.7096562057005451</c:v>
                </c:pt>
                <c:pt idx="6682">
                  <c:v>1.7081469598753838</c:v>
                </c:pt>
                <c:pt idx="6683">
                  <c:v>1.7091851295502454</c:v>
                </c:pt>
                <c:pt idx="6684">
                  <c:v>1.70950551691907</c:v>
                </c:pt>
                <c:pt idx="6685">
                  <c:v>1.70623401554085</c:v>
                </c:pt>
                <c:pt idx="6686">
                  <c:v>1.7045889767275246</c:v>
                </c:pt>
                <c:pt idx="6687">
                  <c:v>1.7028898643380552</c:v>
                </c:pt>
                <c:pt idx="6688">
                  <c:v>1.7033104885664831</c:v>
                </c:pt>
                <c:pt idx="6689">
                  <c:v>1.7018556925735071</c:v>
                </c:pt>
                <c:pt idx="6690">
                  <c:v>1.7018940391791479</c:v>
                </c:pt>
                <c:pt idx="6691">
                  <c:v>1.7025166974381507</c:v>
                </c:pt>
                <c:pt idx="6692">
                  <c:v>1.7037211599270199</c:v>
                </c:pt>
                <c:pt idx="6693">
                  <c:v>1.7062055418819706</c:v>
                </c:pt>
                <c:pt idx="6694">
                  <c:v>1.7089588313717892</c:v>
                </c:pt>
                <c:pt idx="6695">
                  <c:v>1.710803491604262</c:v>
                </c:pt>
                <c:pt idx="6696">
                  <c:v>1.7125468203789309</c:v>
                </c:pt>
                <c:pt idx="6697">
                  <c:v>1.7114135151796965</c:v>
                </c:pt>
                <c:pt idx="6698">
                  <c:v>1.7131917637163565</c:v>
                </c:pt>
                <c:pt idx="6699">
                  <c:v>1.7136305252005222</c:v>
                </c:pt>
                <c:pt idx="6700">
                  <c:v>1.7131544018372984</c:v>
                </c:pt>
                <c:pt idx="6701">
                  <c:v>1.719349704510156</c:v>
                </c:pt>
                <c:pt idx="6702">
                  <c:v>1.7219387877949355</c:v>
                </c:pt>
                <c:pt idx="6703">
                  <c:v>1.725021814517552</c:v>
                </c:pt>
                <c:pt idx="6704">
                  <c:v>1.7263467971429838</c:v>
                </c:pt>
                <c:pt idx="6705">
                  <c:v>1.7269353887057202</c:v>
                </c:pt>
                <c:pt idx="6706">
                  <c:v>1.7282455331468138</c:v>
                </c:pt>
                <c:pt idx="6707">
                  <c:v>1.7317588327938165</c:v>
                </c:pt>
                <c:pt idx="6708">
                  <c:v>1.7601375517728952</c:v>
                </c:pt>
                <c:pt idx="6709">
                  <c:v>1.7146370666507855</c:v>
                </c:pt>
                <c:pt idx="6710">
                  <c:v>1.6251408947746107</c:v>
                </c:pt>
                <c:pt idx="6711">
                  <c:v>1.510455640007325</c:v>
                </c:pt>
                <c:pt idx="6712">
                  <c:v>1.3823372892347134</c:v>
                </c:pt>
                <c:pt idx="6713">
                  <c:v>1.4278285913247597</c:v>
                </c:pt>
                <c:pt idx="6714">
                  <c:v>1.3943543817372235</c:v>
                </c:pt>
                <c:pt idx="6715">
                  <c:v>1.3115655082470323</c:v>
                </c:pt>
                <c:pt idx="6716">
                  <c:v>1.2016398486424904</c:v>
                </c:pt>
                <c:pt idx="6717">
                  <c:v>1.122106608054134</c:v>
                </c:pt>
                <c:pt idx="6718">
                  <c:v>1.0867156639448825</c:v>
                </c:pt>
                <c:pt idx="6719">
                  <c:v>1.2048130940741626</c:v>
                </c:pt>
                <c:pt idx="6720">
                  <c:v>1.3151303171836017</c:v>
                </c:pt>
                <c:pt idx="6721">
                  <c:v>1.3320792048175445</c:v>
                </c:pt>
                <c:pt idx="6722">
                  <c:v>1.3271999478315479</c:v>
                </c:pt>
                <c:pt idx="6723">
                  <c:v>1.3184575473502609</c:v>
                </c:pt>
                <c:pt idx="6724">
                  <c:v>1.3137266492457693</c:v>
                </c:pt>
                <c:pt idx="6725">
                  <c:v>1.3219434646313457</c:v>
                </c:pt>
                <c:pt idx="6726">
                  <c:v>1.3353910295703202</c:v>
                </c:pt>
                <c:pt idx="6727">
                  <c:v>1.3511733543987108</c:v>
                </c:pt>
                <c:pt idx="6728">
                  <c:v>1.380331862315604</c:v>
                </c:pt>
                <c:pt idx="6729">
                  <c:v>1.4349058482580526</c:v>
                </c:pt>
                <c:pt idx="6730">
                  <c:v>1.5106343620188609</c:v>
                </c:pt>
                <c:pt idx="6731">
                  <c:v>1.5806209011090904</c:v>
                </c:pt>
                <c:pt idx="6732">
                  <c:v>1.6387221493931539</c:v>
                </c:pt>
                <c:pt idx="6733">
                  <c:v>1.6805268791606798</c:v>
                </c:pt>
                <c:pt idx="6734">
                  <c:v>1.7060536508314048</c:v>
                </c:pt>
                <c:pt idx="6735">
                  <c:v>1.7172358061582982</c:v>
                </c:pt>
                <c:pt idx="6736">
                  <c:v>1.7218106152125465</c:v>
                </c:pt>
                <c:pt idx="6737">
                  <c:v>1.7224876708126446</c:v>
                </c:pt>
                <c:pt idx="6738">
                  <c:v>1.7203155294028034</c:v>
                </c:pt>
                <c:pt idx="6739">
                  <c:v>1.7143949642317911</c:v>
                </c:pt>
                <c:pt idx="6740">
                  <c:v>1.7126403497934939</c:v>
                </c:pt>
                <c:pt idx="6741">
                  <c:v>1.7155205259287032</c:v>
                </c:pt>
                <c:pt idx="6742">
                  <c:v>1.7182340359813453</c:v>
                </c:pt>
                <c:pt idx="6743">
                  <c:v>1.7196074679036244</c:v>
                </c:pt>
                <c:pt idx="6744">
                  <c:v>1.7673290544157669</c:v>
                </c:pt>
                <c:pt idx="6745">
                  <c:v>1.9250999930571715</c:v>
                </c:pt>
                <c:pt idx="6746">
                  <c:v>1.9135607344259042</c:v>
                </c:pt>
                <c:pt idx="6747">
                  <c:v>1.8447670228626347</c:v>
                </c:pt>
                <c:pt idx="6748">
                  <c:v>1.7644169250620481</c:v>
                </c:pt>
                <c:pt idx="6749">
                  <c:v>1.6449853533344716</c:v>
                </c:pt>
                <c:pt idx="6750">
                  <c:v>1.7291141460588833</c:v>
                </c:pt>
                <c:pt idx="6751">
                  <c:v>1.7457382239968571</c:v>
                </c:pt>
                <c:pt idx="6752">
                  <c:v>1.6881416242596103</c:v>
                </c:pt>
                <c:pt idx="6753">
                  <c:v>1.5954411048152961</c:v>
                </c:pt>
                <c:pt idx="6754">
                  <c:v>1.4800249183501253</c:v>
                </c:pt>
                <c:pt idx="6755">
                  <c:v>1.3533390953113047</c:v>
                </c:pt>
                <c:pt idx="6756">
                  <c:v>1.2652896258608302</c:v>
                </c:pt>
                <c:pt idx="6757">
                  <c:v>1.3456187486089741</c:v>
                </c:pt>
                <c:pt idx="6758">
                  <c:v>1.4312833318072613</c:v>
                </c:pt>
                <c:pt idx="6759">
                  <c:v>1.466162988018487</c:v>
                </c:pt>
                <c:pt idx="6760">
                  <c:v>1.4672750434619768</c:v>
                </c:pt>
                <c:pt idx="6761">
                  <c:v>1.4665339896486891</c:v>
                </c:pt>
                <c:pt idx="6762">
                  <c:v>1.4735964422699717</c:v>
                </c:pt>
                <c:pt idx="6763">
                  <c:v>1.499721440000005</c:v>
                </c:pt>
                <c:pt idx="6764">
                  <c:v>1.6113780712958088</c:v>
                </c:pt>
                <c:pt idx="6765">
                  <c:v>1.7659385081478771</c:v>
                </c:pt>
                <c:pt idx="6766">
                  <c:v>1.8854955025760713</c:v>
                </c:pt>
                <c:pt idx="6767">
                  <c:v>1.9401988656829232</c:v>
                </c:pt>
                <c:pt idx="6768">
                  <c:v>1.9109444057499789</c:v>
                </c:pt>
                <c:pt idx="6769">
                  <c:v>1.8308852604411905</c:v>
                </c:pt>
                <c:pt idx="6770">
                  <c:v>1.75698773678307</c:v>
                </c:pt>
                <c:pt idx="6771">
                  <c:v>1.7856056312105695</c:v>
                </c:pt>
                <c:pt idx="6772">
                  <c:v>1.8231643740978769</c:v>
                </c:pt>
                <c:pt idx="6773">
                  <c:v>1.8258478731712857</c:v>
                </c:pt>
                <c:pt idx="6774">
                  <c:v>1.8017723264981731</c:v>
                </c:pt>
                <c:pt idx="6775">
                  <c:v>1.7240208629774054</c:v>
                </c:pt>
                <c:pt idx="6776">
                  <c:v>1.6968221825647141</c:v>
                </c:pt>
                <c:pt idx="6777">
                  <c:v>1.6758394195845863</c:v>
                </c:pt>
                <c:pt idx="6778">
                  <c:v>1.653983907374069</c:v>
                </c:pt>
                <c:pt idx="6779">
                  <c:v>1.6329519328781763</c:v>
                </c:pt>
                <c:pt idx="6780">
                  <c:v>1.6208413695786981</c:v>
                </c:pt>
                <c:pt idx="6781">
                  <c:v>1.624488362513449</c:v>
                </c:pt>
                <c:pt idx="6782">
                  <c:v>1.6457933026752933</c:v>
                </c:pt>
                <c:pt idx="6783">
                  <c:v>1.7335583580496432</c:v>
                </c:pt>
                <c:pt idx="6784">
                  <c:v>1.7633062991811448</c:v>
                </c:pt>
                <c:pt idx="6785">
                  <c:v>1.7860945164409197</c:v>
                </c:pt>
                <c:pt idx="6786">
                  <c:v>1.7955845966419548</c:v>
                </c:pt>
                <c:pt idx="6787">
                  <c:v>1.7935808673681559</c:v>
                </c:pt>
                <c:pt idx="6788">
                  <c:v>1.7857923614350808</c:v>
                </c:pt>
                <c:pt idx="6789">
                  <c:v>1.7684530982706301</c:v>
                </c:pt>
                <c:pt idx="6790">
                  <c:v>1.7484690641797647</c:v>
                </c:pt>
                <c:pt idx="6791">
                  <c:v>1.7286986453502944</c:v>
                </c:pt>
                <c:pt idx="6792">
                  <c:v>1.6598317193066789</c:v>
                </c:pt>
                <c:pt idx="6793">
                  <c:v>1.6477197546354809</c:v>
                </c:pt>
                <c:pt idx="6794">
                  <c:v>1.6382229411517784</c:v>
                </c:pt>
                <c:pt idx="6795">
                  <c:v>1.6340179896588545</c:v>
                </c:pt>
                <c:pt idx="6796">
                  <c:v>1.631871989559875</c:v>
                </c:pt>
                <c:pt idx="6797">
                  <c:v>1.6372227998901536</c:v>
                </c:pt>
                <c:pt idx="6798">
                  <c:v>1.6447229925843037</c:v>
                </c:pt>
                <c:pt idx="6799">
                  <c:v>1.6512241546960469</c:v>
                </c:pt>
                <c:pt idx="6800">
                  <c:v>1.6547005033250917</c:v>
                </c:pt>
                <c:pt idx="6801">
                  <c:v>1.6576082012429354</c:v>
                </c:pt>
                <c:pt idx="6802">
                  <c:v>1.6648508211874178</c:v>
                </c:pt>
                <c:pt idx="6803">
                  <c:v>1.6820949124139837</c:v>
                </c:pt>
                <c:pt idx="6804">
                  <c:v>1.7265551592092419</c:v>
                </c:pt>
                <c:pt idx="6805">
                  <c:v>1.7931926052178653</c:v>
                </c:pt>
                <c:pt idx="6806">
                  <c:v>1.8577478264420684</c:v>
                </c:pt>
                <c:pt idx="6807">
                  <c:v>1.9001242686015447</c:v>
                </c:pt>
                <c:pt idx="6808">
                  <c:v>1.9148424643933457</c:v>
                </c:pt>
                <c:pt idx="6809">
                  <c:v>1.9106540445057902</c:v>
                </c:pt>
                <c:pt idx="6810">
                  <c:v>1.8871044451440642</c:v>
                </c:pt>
                <c:pt idx="6811">
                  <c:v>1.8588111350677876</c:v>
                </c:pt>
                <c:pt idx="6812">
                  <c:v>1.8277999071812294</c:v>
                </c:pt>
                <c:pt idx="6813">
                  <c:v>1.7963353052691455</c:v>
                </c:pt>
                <c:pt idx="6814">
                  <c:v>1.7733394099629238</c:v>
                </c:pt>
                <c:pt idx="6815">
                  <c:v>1.7465217624753469</c:v>
                </c:pt>
                <c:pt idx="6816">
                  <c:v>1.7308181514651708</c:v>
                </c:pt>
                <c:pt idx="6817">
                  <c:v>1.7216824047916368</c:v>
                </c:pt>
                <c:pt idx="6818">
                  <c:v>1.7254215500742587</c:v>
                </c:pt>
                <c:pt idx="6819">
                  <c:v>1.7353327063206134</c:v>
                </c:pt>
                <c:pt idx="6820">
                  <c:v>1.7488768367967531</c:v>
                </c:pt>
                <c:pt idx="6821">
                  <c:v>1.7623951088888037</c:v>
                </c:pt>
                <c:pt idx="6822">
                  <c:v>1.7761682775351393</c:v>
                </c:pt>
                <c:pt idx="6823">
                  <c:v>1.7773623702715211</c:v>
                </c:pt>
                <c:pt idx="6824">
                  <c:v>1.7696726640554925</c:v>
                </c:pt>
                <c:pt idx="6825">
                  <c:v>1.7612259887068129</c:v>
                </c:pt>
                <c:pt idx="6826">
                  <c:v>1.7477655908757181</c:v>
                </c:pt>
                <c:pt idx="6827">
                  <c:v>1.7319735598859243</c:v>
                </c:pt>
                <c:pt idx="6828">
                  <c:v>1.7201225361792245</c:v>
                </c:pt>
                <c:pt idx="6829">
                  <c:v>1.7101361775474131</c:v>
                </c:pt>
                <c:pt idx="6830">
                  <c:v>1.6960941599952233</c:v>
                </c:pt>
                <c:pt idx="6831">
                  <c:v>1.6866561268093079</c:v>
                </c:pt>
                <c:pt idx="6832">
                  <c:v>1.6837372759603291</c:v>
                </c:pt>
                <c:pt idx="6833">
                  <c:v>1.6845860634869063</c:v>
                </c:pt>
                <c:pt idx="6834">
                  <c:v>1.6886768419389555</c:v>
                </c:pt>
                <c:pt idx="6835">
                  <c:v>1.6964728840349703</c:v>
                </c:pt>
                <c:pt idx="6836">
                  <c:v>1.701999474889637</c:v>
                </c:pt>
                <c:pt idx="6837">
                  <c:v>1.7028516055632514</c:v>
                </c:pt>
                <c:pt idx="6838">
                  <c:v>1.7034346859839786</c:v>
                </c:pt>
                <c:pt idx="6839">
                  <c:v>1.7007998318918769</c:v>
                </c:pt>
                <c:pt idx="6840">
                  <c:v>1.6967833854875127</c:v>
                </c:pt>
                <c:pt idx="6841">
                  <c:v>1.6927979764156351</c:v>
                </c:pt>
                <c:pt idx="6842">
                  <c:v>1.6874199527986566</c:v>
                </c:pt>
                <c:pt idx="6843">
                  <c:v>1.6823857827576594</c:v>
                </c:pt>
                <c:pt idx="6844">
                  <c:v>1.6831671584116257</c:v>
                </c:pt>
                <c:pt idx="6845">
                  <c:v>1.6866561268093079</c:v>
                </c:pt>
                <c:pt idx="6846">
                  <c:v>1.7072956985310708</c:v>
                </c:pt>
                <c:pt idx="6847">
                  <c:v>1.7539318522390075</c:v>
                </c:pt>
                <c:pt idx="6848">
                  <c:v>1.8004497613802699</c:v>
                </c:pt>
                <c:pt idx="6849">
                  <c:v>1.852256282503064</c:v>
                </c:pt>
                <c:pt idx="6850">
                  <c:v>1.8846821042060249</c:v>
                </c:pt>
                <c:pt idx="6851">
                  <c:v>1.8975049096939389</c:v>
                </c:pt>
                <c:pt idx="6852">
                  <c:v>1.8819233068372423</c:v>
                </c:pt>
                <c:pt idx="6853">
                  <c:v>1.8667204327514666</c:v>
                </c:pt>
                <c:pt idx="6854">
                  <c:v>1.8346326063360918</c:v>
                </c:pt>
                <c:pt idx="6855">
                  <c:v>1.811947183870835</c:v>
                </c:pt>
                <c:pt idx="6856">
                  <c:v>1.781388322502677</c:v>
                </c:pt>
                <c:pt idx="6857">
                  <c:v>1.7648068919535975</c:v>
                </c:pt>
                <c:pt idx="6858">
                  <c:v>1.741387992479269</c:v>
                </c:pt>
                <c:pt idx="6859">
                  <c:v>1.727477996878968</c:v>
                </c:pt>
                <c:pt idx="6860">
                  <c:v>1.7219387877949355</c:v>
                </c:pt>
                <c:pt idx="6861">
                  <c:v>1.7183817269371024</c:v>
                </c:pt>
                <c:pt idx="6862">
                  <c:v>1.7272610349551434</c:v>
                </c:pt>
                <c:pt idx="6863">
                  <c:v>1.7462275601850621</c:v>
                </c:pt>
                <c:pt idx="6864">
                  <c:v>1.7650307572304906</c:v>
                </c:pt>
                <c:pt idx="6865">
                  <c:v>1.7748817658187963</c:v>
                </c:pt>
                <c:pt idx="6866">
                  <c:v>1.7811088357294664</c:v>
                </c:pt>
                <c:pt idx="6867">
                  <c:v>1.7744115219624066</c:v>
                </c:pt>
                <c:pt idx="6868">
                  <c:v>1.7651467901080253</c:v>
                </c:pt>
                <c:pt idx="6869">
                  <c:v>1.7562218139972365</c:v>
                </c:pt>
                <c:pt idx="6870">
                  <c:v>1.7402573932197789</c:v>
                </c:pt>
                <c:pt idx="6871">
                  <c:v>1.7306477150202613</c:v>
                </c:pt>
                <c:pt idx="6872">
                  <c:v>1.7190457154022252</c:v>
                </c:pt>
                <c:pt idx="6873">
                  <c:v>1.7055026000267881</c:v>
                </c:pt>
                <c:pt idx="6874">
                  <c:v>1.6969967265346044</c:v>
                </c:pt>
                <c:pt idx="6875">
                  <c:v>1.6947806360120616</c:v>
                </c:pt>
                <c:pt idx="6876">
                  <c:v>1.6915824255294143</c:v>
                </c:pt>
                <c:pt idx="6877">
                  <c:v>1.6912092359104958</c:v>
                </c:pt>
                <c:pt idx="6878">
                  <c:v>1.6960941599952233</c:v>
                </c:pt>
                <c:pt idx="6879">
                  <c:v>1.7026411220351987</c:v>
                </c:pt>
                <c:pt idx="6880">
                  <c:v>1.7090342772006304</c:v>
                </c:pt>
                <c:pt idx="6881">
                  <c:v>1.713294492313628</c:v>
                </c:pt>
                <c:pt idx="6882">
                  <c:v>1.7142831791175375</c:v>
                </c:pt>
                <c:pt idx="6883">
                  <c:v>1.7116479116631358</c:v>
                </c:pt>
                <c:pt idx="6884">
                  <c:v>1.7086286016799832</c:v>
                </c:pt>
                <c:pt idx="6885">
                  <c:v>1.704560395006848</c:v>
                </c:pt>
                <c:pt idx="6886">
                  <c:v>1.6980038315639983</c:v>
                </c:pt>
                <c:pt idx="6887">
                  <c:v>1.6927881871814068</c:v>
                </c:pt>
                <c:pt idx="6888">
                  <c:v>1.6872811752309038</c:v>
                </c:pt>
                <c:pt idx="6889">
                  <c:v>1.682946912709437</c:v>
                </c:pt>
                <c:pt idx="6890">
                  <c:v>1.6810099542025239</c:v>
                </c:pt>
                <c:pt idx="6891">
                  <c:v>1.6816532195389893</c:v>
                </c:pt>
                <c:pt idx="6892">
                  <c:v>1.682776646314434</c:v>
                </c:pt>
                <c:pt idx="6893">
                  <c:v>1.6884989212619956</c:v>
                </c:pt>
                <c:pt idx="6894">
                  <c:v>1.6953454516611137</c:v>
                </c:pt>
                <c:pt idx="6895">
                  <c:v>1.6997124953881599</c:v>
                </c:pt>
                <c:pt idx="6896">
                  <c:v>1.7071631300068717</c:v>
                </c:pt>
                <c:pt idx="6897">
                  <c:v>1.720168494726301</c:v>
                </c:pt>
                <c:pt idx="6898">
                  <c:v>1.7410990494558829</c:v>
                </c:pt>
                <c:pt idx="6899">
                  <c:v>1.7655940553194449</c:v>
                </c:pt>
                <c:pt idx="6900">
                  <c:v>1.8054253352503056</c:v>
                </c:pt>
                <c:pt idx="6901">
                  <c:v>1.8421722293856158</c:v>
                </c:pt>
                <c:pt idx="6902">
                  <c:v>1.8642934837821672</c:v>
                </c:pt>
                <c:pt idx="6903">
                  <c:v>1.8741466741315618</c:v>
                </c:pt>
                <c:pt idx="6904">
                  <c:v>1.8604777570203264</c:v>
                </c:pt>
                <c:pt idx="6905">
                  <c:v>1.8465913728525978</c:v>
                </c:pt>
                <c:pt idx="6906">
                  <c:v>1.8238218733608902</c:v>
                </c:pt>
                <c:pt idx="6907">
                  <c:v>1.8014799354641333</c:v>
                </c:pt>
                <c:pt idx="6908">
                  <c:v>1.785052874096418</c:v>
                </c:pt>
                <c:pt idx="6909">
                  <c:v>1.7638853426359762</c:v>
                </c:pt>
                <c:pt idx="6910">
                  <c:v>1.7479725497098411</c:v>
                </c:pt>
                <c:pt idx="6911">
                  <c:v>1.7376784554671405</c:v>
                </c:pt>
                <c:pt idx="6912">
                  <c:v>1.7312394702587166</c:v>
                </c:pt>
                <c:pt idx="6913">
                  <c:v>1.7359535705891889</c:v>
                </c:pt>
                <c:pt idx="6914">
                  <c:v>1.8397014570730599</c:v>
                </c:pt>
                <c:pt idx="6915">
                  <c:v>1.9941068725378175</c:v>
                </c:pt>
                <c:pt idx="6916">
                  <c:v>2.0187282305063539</c:v>
                </c:pt>
                <c:pt idx="6917">
                  <c:v>1.9595077830035164</c:v>
                </c:pt>
                <c:pt idx="6918">
                  <c:v>1.8668843706660578</c:v>
                </c:pt>
                <c:pt idx="6919">
                  <c:v>1.7557309135717547</c:v>
                </c:pt>
                <c:pt idx="6920">
                  <c:v>1.6318607260059121</c:v>
                </c:pt>
                <c:pt idx="6921">
                  <c:v>1.5914603646407666</c:v>
                </c:pt>
                <c:pt idx="6922">
                  <c:v>1.7144322195434785</c:v>
                </c:pt>
                <c:pt idx="6923">
                  <c:v>1.7392118209626992</c:v>
                </c:pt>
                <c:pt idx="6924">
                  <c:v>1.7135652058322368</c:v>
                </c:pt>
                <c:pt idx="6925">
                  <c:v>1.6610234894598248</c:v>
                </c:pt>
                <c:pt idx="6926">
                  <c:v>1.622639931685653</c:v>
                </c:pt>
                <c:pt idx="6927">
                  <c:v>1.6929447884566646</c:v>
                </c:pt>
                <c:pt idx="6928">
                  <c:v>1.640636001955317</c:v>
                </c:pt>
                <c:pt idx="6929">
                  <c:v>1.5472138752571907</c:v>
                </c:pt>
                <c:pt idx="6930">
                  <c:v>1.4332007104796087</c:v>
                </c:pt>
                <c:pt idx="6931">
                  <c:v>1.3082085802911045</c:v>
                </c:pt>
                <c:pt idx="6932">
                  <c:v>1.2292266367921851</c:v>
                </c:pt>
                <c:pt idx="6933">
                  <c:v>1.3985957805417479</c:v>
                </c:pt>
                <c:pt idx="6934">
                  <c:v>1.5063396413003465</c:v>
                </c:pt>
                <c:pt idx="6935">
                  <c:v>1.5366005233314006</c:v>
                </c:pt>
                <c:pt idx="6936">
                  <c:v>1.5365724699445358</c:v>
                </c:pt>
                <c:pt idx="6937">
                  <c:v>1.5193320405970194</c:v>
                </c:pt>
                <c:pt idx="6938">
                  <c:v>1.5072860297470023</c:v>
                </c:pt>
                <c:pt idx="6939">
                  <c:v>1.4924654838080877</c:v>
                </c:pt>
                <c:pt idx="6940">
                  <c:v>1.4843631199066973</c:v>
                </c:pt>
                <c:pt idx="6941">
                  <c:v>1.4961451813888662</c:v>
                </c:pt>
                <c:pt idx="6942">
                  <c:v>1.5529114502165089</c:v>
                </c:pt>
                <c:pt idx="6943">
                  <c:v>1.6384559764088604</c:v>
                </c:pt>
                <c:pt idx="6944">
                  <c:v>1.7194049524036137</c:v>
                </c:pt>
                <c:pt idx="6945">
                  <c:v>1.7688846493563666</c:v>
                </c:pt>
                <c:pt idx="6946">
                  <c:v>1.7921581350522362</c:v>
                </c:pt>
                <c:pt idx="6947">
                  <c:v>1.7878460279886144</c:v>
                </c:pt>
                <c:pt idx="6948">
                  <c:v>1.77596624814922</c:v>
                </c:pt>
                <c:pt idx="6949">
                  <c:v>1.7585923170400797</c:v>
                </c:pt>
                <c:pt idx="6950">
                  <c:v>1.7421400934615094</c:v>
                </c:pt>
                <c:pt idx="6951">
                  <c:v>1.7207012587514545</c:v>
                </c:pt>
                <c:pt idx="6952">
                  <c:v>1.6943906795506429</c:v>
                </c:pt>
                <c:pt idx="6953">
                  <c:v>1.6750345382574618</c:v>
                </c:pt>
                <c:pt idx="6954">
                  <c:v>1.657140875269651</c:v>
                </c:pt>
                <c:pt idx="6955">
                  <c:v>1.6454986844805199</c:v>
                </c:pt>
                <c:pt idx="6956">
                  <c:v>1.63978521298682</c:v>
                </c:pt>
                <c:pt idx="6957">
                  <c:v>1.641639335722719</c:v>
                </c:pt>
                <c:pt idx="6958">
                  <c:v>1.6502751360569445</c:v>
                </c:pt>
                <c:pt idx="6959">
                  <c:v>1.6629990393978014</c:v>
                </c:pt>
                <c:pt idx="6960">
                  <c:v>1.6741362017970731</c:v>
                </c:pt>
                <c:pt idx="6961">
                  <c:v>1.6814824450918144</c:v>
                </c:pt>
                <c:pt idx="6962">
                  <c:v>1.6860401202573561</c:v>
                </c:pt>
                <c:pt idx="6963">
                  <c:v>1.6820648112565857</c:v>
                </c:pt>
                <c:pt idx="6964">
                  <c:v>1.6754626355564879</c:v>
                </c:pt>
                <c:pt idx="6965">
                  <c:v>1.6654037768923264</c:v>
                </c:pt>
                <c:pt idx="6966">
                  <c:v>1.6525901154095608</c:v>
                </c:pt>
                <c:pt idx="6967">
                  <c:v>1.638711062108541</c:v>
                </c:pt>
                <c:pt idx="6968">
                  <c:v>1.6273544755609599</c:v>
                </c:pt>
                <c:pt idx="6969">
                  <c:v>1.6218799103906198</c:v>
                </c:pt>
                <c:pt idx="6970">
                  <c:v>1.6185710281201298</c:v>
                </c:pt>
                <c:pt idx="6971">
                  <c:v>1.6260893234992726</c:v>
                </c:pt>
                <c:pt idx="6972">
                  <c:v>1.6550103054456782</c:v>
                </c:pt>
                <c:pt idx="6973">
                  <c:v>1.7333756201324451</c:v>
                </c:pt>
                <c:pt idx="6974">
                  <c:v>1.8237639519841835</c:v>
                </c:pt>
                <c:pt idx="6975">
                  <c:v>1.9028003607845418</c:v>
                </c:pt>
                <c:pt idx="6976">
                  <c:v>1.9535986331436197</c:v>
                </c:pt>
                <c:pt idx="6977">
                  <c:v>1.9618059083170012</c:v>
                </c:pt>
                <c:pt idx="6978">
                  <c:v>1.9451675713331249</c:v>
                </c:pt>
                <c:pt idx="6979">
                  <c:v>1.8771665020563411</c:v>
                </c:pt>
                <c:pt idx="6980">
                  <c:v>1.8285954563717024</c:v>
                </c:pt>
                <c:pt idx="6981">
                  <c:v>1.8299752482234188</c:v>
                </c:pt>
                <c:pt idx="6982">
                  <c:v>1.776103638356318</c:v>
                </c:pt>
                <c:pt idx="6983">
                  <c:v>1.6833472763993751</c:v>
                </c:pt>
                <c:pt idx="6984">
                  <c:v>1.5730006069487636</c:v>
                </c:pt>
                <c:pt idx="6985">
                  <c:v>1.4474853522151745</c:v>
                </c:pt>
                <c:pt idx="6986">
                  <c:v>1.4010557257718439</c:v>
                </c:pt>
                <c:pt idx="6987">
                  <c:v>1.525217626172394</c:v>
                </c:pt>
                <c:pt idx="6988">
                  <c:v>1.5731940422493722</c:v>
                </c:pt>
                <c:pt idx="6989">
                  <c:v>1.5738510785674822</c:v>
                </c:pt>
                <c:pt idx="6990">
                  <c:v>1.5557391612324811</c:v>
                </c:pt>
                <c:pt idx="6991">
                  <c:v>1.5365303864662261</c:v>
                </c:pt>
                <c:pt idx="6992">
                  <c:v>1.5357721856974391</c:v>
                </c:pt>
                <c:pt idx="6993">
                  <c:v>1.5427977728166062</c:v>
                </c:pt>
                <c:pt idx="6994">
                  <c:v>1.5575205687200171</c:v>
                </c:pt>
                <c:pt idx="6995">
                  <c:v>1.5774279658572614</c:v>
                </c:pt>
                <c:pt idx="6996">
                  <c:v>1.6121006887789535</c:v>
                </c:pt>
                <c:pt idx="6997">
                  <c:v>1.6616023734353773</c:v>
                </c:pt>
                <c:pt idx="6998">
                  <c:v>1.7156412806860231</c:v>
                </c:pt>
                <c:pt idx="6999">
                  <c:v>1.7494614673789506</c:v>
                </c:pt>
                <c:pt idx="7000">
                  <c:v>1.7707129497159331</c:v>
                </c:pt>
                <c:pt idx="7001">
                  <c:v>1.7792677202276563</c:v>
                </c:pt>
                <c:pt idx="7002">
                  <c:v>1.7768948061413743</c:v>
                </c:pt>
                <c:pt idx="7003">
                  <c:v>1.7619361869462433</c:v>
                </c:pt>
                <c:pt idx="7004">
                  <c:v>1.7500710517943743</c:v>
                </c:pt>
                <c:pt idx="7005">
                  <c:v>1.7310871255330409</c:v>
                </c:pt>
                <c:pt idx="7006">
                  <c:v>1.7102772448453663</c:v>
                </c:pt>
                <c:pt idx="7007">
                  <c:v>1.6943711725332389</c:v>
                </c:pt>
                <c:pt idx="7008">
                  <c:v>1.6807986749860053</c:v>
                </c:pt>
                <c:pt idx="7009">
                  <c:v>1.6669649406776663</c:v>
                </c:pt>
                <c:pt idx="7010">
                  <c:v>1.6604649248259804</c:v>
                </c:pt>
                <c:pt idx="7011">
                  <c:v>1.6609497579346408</c:v>
                </c:pt>
                <c:pt idx="7012">
                  <c:v>1.6632820254469676</c:v>
                </c:pt>
                <c:pt idx="7013">
                  <c:v>1.6743303181571785</c:v>
                </c:pt>
                <c:pt idx="7014">
                  <c:v>1.6821651403354858</c:v>
                </c:pt>
                <c:pt idx="7015">
                  <c:v>1.6878459211206183</c:v>
                </c:pt>
                <c:pt idx="7016">
                  <c:v>1.689170683935612</c:v>
                </c:pt>
                <c:pt idx="7017">
                  <c:v>1.6914646108167479</c:v>
                </c:pt>
                <c:pt idx="7018">
                  <c:v>1.6890225902908713</c:v>
                </c:pt>
                <c:pt idx="7019">
                  <c:v>1.6839671116344908</c:v>
                </c:pt>
                <c:pt idx="7020">
                  <c:v>1.6793673213303548</c:v>
                </c:pt>
                <c:pt idx="7021">
                  <c:v>1.6762260470041077</c:v>
                </c:pt>
                <c:pt idx="7022">
                  <c:v>1.6737374803906553</c:v>
                </c:pt>
                <c:pt idx="7023">
                  <c:v>1.6728672017718138</c:v>
                </c:pt>
                <c:pt idx="7024">
                  <c:v>1.6787509925567021</c:v>
                </c:pt>
                <c:pt idx="7025">
                  <c:v>1.7026698303420986</c:v>
                </c:pt>
                <c:pt idx="7026">
                  <c:v>1.7511593056899371</c:v>
                </c:pt>
                <c:pt idx="7027">
                  <c:v>1.8094848943263735</c:v>
                </c:pt>
                <c:pt idx="7028">
                  <c:v>1.8628665120836851</c:v>
                </c:pt>
                <c:pt idx="7029">
                  <c:v>1.8958643512472992</c:v>
                </c:pt>
                <c:pt idx="7030">
                  <c:v>1.9046073638154479</c:v>
                </c:pt>
                <c:pt idx="7031">
                  <c:v>1.8877735382342817</c:v>
                </c:pt>
                <c:pt idx="7032">
                  <c:v>1.8642341201440427</c:v>
                </c:pt>
                <c:pt idx="7033">
                  <c:v>1.8329344830312291</c:v>
                </c:pt>
                <c:pt idx="7034">
                  <c:v>1.8087434769536883</c:v>
                </c:pt>
                <c:pt idx="7035">
                  <c:v>1.7824407715510748</c:v>
                </c:pt>
                <c:pt idx="7036">
                  <c:v>1.7638520971203415</c:v>
                </c:pt>
                <c:pt idx="7037">
                  <c:v>1.741387992479269</c:v>
                </c:pt>
                <c:pt idx="7038">
                  <c:v>1.7244306220300307</c:v>
                </c:pt>
                <c:pt idx="7039">
                  <c:v>1.7204441439222238</c:v>
                </c:pt>
                <c:pt idx="7040">
                  <c:v>1.7175965427701516</c:v>
                </c:pt>
                <c:pt idx="7041">
                  <c:v>1.7282906401235063</c:v>
                </c:pt>
                <c:pt idx="7042">
                  <c:v>1.7494013211438868</c:v>
                </c:pt>
                <c:pt idx="7043">
                  <c:v>1.7718323607760451</c:v>
                </c:pt>
                <c:pt idx="7044">
                  <c:v>1.7790189719148706</c:v>
                </c:pt>
                <c:pt idx="7045">
                  <c:v>1.7778777195892672</c:v>
                </c:pt>
                <c:pt idx="7046">
                  <c:v>1.7755699977216108</c:v>
                </c:pt>
                <c:pt idx="7047">
                  <c:v>1.7616689544905295</c:v>
                </c:pt>
                <c:pt idx="7048">
                  <c:v>1.7816038037587425</c:v>
                </c:pt>
                <c:pt idx="7049">
                  <c:v>1.7989420719393194</c:v>
                </c:pt>
                <c:pt idx="7050">
                  <c:v>1.7473168414456481</c:v>
                </c:pt>
                <c:pt idx="7051">
                  <c:v>1.6531481690857077</c:v>
                </c:pt>
                <c:pt idx="7052">
                  <c:v>1.5362076109166949</c:v>
                </c:pt>
                <c:pt idx="7053">
                  <c:v>1.4074475601986709</c:v>
                </c:pt>
                <c:pt idx="7054">
                  <c:v>1.3519679987284365</c:v>
                </c:pt>
                <c:pt idx="7055">
                  <c:v>1.4837615819824856</c:v>
                </c:pt>
                <c:pt idx="7056">
                  <c:v>1.5857238585573881</c:v>
                </c:pt>
                <c:pt idx="7057">
                  <c:v>1.6163821448345597</c:v>
                </c:pt>
                <c:pt idx="7058">
                  <c:v>1.6078956472383825</c:v>
                </c:pt>
                <c:pt idx="7059">
                  <c:v>1.5902472161956061</c:v>
                </c:pt>
                <c:pt idx="7060">
                  <c:v>1.5737995822157407</c:v>
                </c:pt>
                <c:pt idx="7061">
                  <c:v>1.5636919847463291</c:v>
                </c:pt>
                <c:pt idx="7062">
                  <c:v>1.5493711523331772</c:v>
                </c:pt>
                <c:pt idx="7063">
                  <c:v>1.5368949745387015</c:v>
                </c:pt>
                <c:pt idx="7064">
                  <c:v>1.5269850685599957</c:v>
                </c:pt>
                <c:pt idx="7065">
                  <c:v>1.5173572067023458</c:v>
                </c:pt>
                <c:pt idx="7066">
                  <c:v>1.5157561327794222</c:v>
                </c:pt>
                <c:pt idx="7067">
                  <c:v>1.5329524479520715</c:v>
                </c:pt>
                <c:pt idx="7068">
                  <c:v>1.5716829570741389</c:v>
                </c:pt>
                <c:pt idx="7069">
                  <c:v>1.6210492765154949</c:v>
                </c:pt>
                <c:pt idx="7070">
                  <c:v>1.6692755467427343</c:v>
                </c:pt>
                <c:pt idx="7071">
                  <c:v>1.7043698021168152</c:v>
                </c:pt>
                <c:pt idx="7072">
                  <c:v>1.7265732729263741</c:v>
                </c:pt>
                <c:pt idx="7073">
                  <c:v>1.7365912491990854</c:v>
                </c:pt>
                <c:pt idx="7074">
                  <c:v>1.7371838047132657</c:v>
                </c:pt>
                <c:pt idx="7075">
                  <c:v>1.7297405862396977</c:v>
                </c:pt>
                <c:pt idx="7076">
                  <c:v>1.7200581860415545</c:v>
                </c:pt>
                <c:pt idx="7077">
                  <c:v>1.7174670820485149</c:v>
                </c:pt>
                <c:pt idx="7078">
                  <c:v>1.7294167946215737</c:v>
                </c:pt>
                <c:pt idx="7079">
                  <c:v>1.7650970655279501</c:v>
                </c:pt>
                <c:pt idx="7080">
                  <c:v>1.8149427391925905</c:v>
                </c:pt>
                <c:pt idx="7081">
                  <c:v>1.8579821116513449</c:v>
                </c:pt>
                <c:pt idx="7082">
                  <c:v>1.8794781810053083</c:v>
                </c:pt>
                <c:pt idx="7083">
                  <c:v>1.8894075391603222</c:v>
                </c:pt>
                <c:pt idx="7084">
                  <c:v>1.8671727511786498</c:v>
                </c:pt>
                <c:pt idx="7085">
                  <c:v>1.8521613399238812</c:v>
                </c:pt>
                <c:pt idx="7086">
                  <c:v>1.817800337668527</c:v>
                </c:pt>
                <c:pt idx="7087">
                  <c:v>1.8006101712653937</c:v>
                </c:pt>
                <c:pt idx="7088">
                  <c:v>1.7731523315125837</c:v>
                </c:pt>
                <c:pt idx="7089">
                  <c:v>1.760036943012159</c:v>
                </c:pt>
                <c:pt idx="7090">
                  <c:v>1.7368832059393107</c:v>
                </c:pt>
                <c:pt idx="7091">
                  <c:v>1.7216457662897462</c:v>
                </c:pt>
                <c:pt idx="7092">
                  <c:v>1.7127432088903356</c:v>
                </c:pt>
                <c:pt idx="7093">
                  <c:v>1.7084020132495024</c:v>
                </c:pt>
                <c:pt idx="7094">
                  <c:v>1.7194878110680685</c:v>
                </c:pt>
                <c:pt idx="7095">
                  <c:v>1.7385074976200967</c:v>
                </c:pt>
                <c:pt idx="7096">
                  <c:v>1.7622032550681346</c:v>
                </c:pt>
                <c:pt idx="7097">
                  <c:v>1.770295496570149</c:v>
                </c:pt>
                <c:pt idx="7098">
                  <c:v>1.7769270681093647</c:v>
                </c:pt>
                <c:pt idx="7099">
                  <c:v>1.7744845242194658</c:v>
                </c:pt>
                <c:pt idx="7100">
                  <c:v>1.7671228699963186</c:v>
                </c:pt>
                <c:pt idx="7101">
                  <c:v>1.7596174887869822</c:v>
                </c:pt>
                <c:pt idx="7102">
                  <c:v>1.746798476807248</c:v>
                </c:pt>
                <c:pt idx="7103">
                  <c:v>1.7393349601960792</c:v>
                </c:pt>
                <c:pt idx="7104">
                  <c:v>1.7218014585804522</c:v>
                </c:pt>
                <c:pt idx="7105">
                  <c:v>1.7099574264989941</c:v>
                </c:pt>
                <c:pt idx="7106">
                  <c:v>1.7015583915220487</c:v>
                </c:pt>
                <c:pt idx="7107">
                  <c:v>1.6954232996527008</c:v>
                </c:pt>
                <c:pt idx="7108">
                  <c:v>1.6911011474592124</c:v>
                </c:pt>
                <c:pt idx="7109">
                  <c:v>1.6913074748002339</c:v>
                </c:pt>
                <c:pt idx="7110">
                  <c:v>1.6975586692778226</c:v>
                </c:pt>
                <c:pt idx="7111">
                  <c:v>1.7041886613641664</c:v>
                </c:pt>
                <c:pt idx="7112">
                  <c:v>1.7597056077853372</c:v>
                </c:pt>
                <c:pt idx="7113">
                  <c:v>1.7637741679692884</c:v>
                </c:pt>
                <c:pt idx="7114">
                  <c:v>1.7666265952969304</c:v>
                </c:pt>
                <c:pt idx="7115">
                  <c:v>1.7165041637732168</c:v>
                </c:pt>
                <c:pt idx="7116">
                  <c:v>1.716151795005892</c:v>
                </c:pt>
                <c:pt idx="7117">
                  <c:v>1.7111414566750025</c:v>
                </c:pt>
                <c:pt idx="7118">
                  <c:v>1.7053409525446028</c:v>
                </c:pt>
                <c:pt idx="7119">
                  <c:v>1.7000688257699468</c:v>
                </c:pt>
                <c:pt idx="7120">
                  <c:v>1.694000372629519</c:v>
                </c:pt>
                <c:pt idx="7121">
                  <c:v>1.6878558223912237</c:v>
                </c:pt>
                <c:pt idx="7122">
                  <c:v>1.685263901137579</c:v>
                </c:pt>
                <c:pt idx="7123">
                  <c:v>1.686844728235221</c:v>
                </c:pt>
                <c:pt idx="7124">
                  <c:v>1.6881923313502818</c:v>
                </c:pt>
                <c:pt idx="7125">
                  <c:v>1.6914842488218114</c:v>
                </c:pt>
                <c:pt idx="7126">
                  <c:v>1.6977813074586638</c:v>
                </c:pt>
                <c:pt idx="7127">
                  <c:v>1.7047604275615149</c:v>
                </c:pt>
                <c:pt idx="7128">
                  <c:v>1.7205451714739031</c:v>
                </c:pt>
                <c:pt idx="7129">
                  <c:v>1.7523131287791405</c:v>
                </c:pt>
                <c:pt idx="7130">
                  <c:v>1.7962967400517915</c:v>
                </c:pt>
                <c:pt idx="7131">
                  <c:v>1.8358948144556755</c:v>
                </c:pt>
                <c:pt idx="7132">
                  <c:v>1.864833979048568</c:v>
                </c:pt>
                <c:pt idx="7133">
                  <c:v>1.8772497315086407</c:v>
                </c:pt>
                <c:pt idx="7134">
                  <c:v>1.8692708435976666</c:v>
                </c:pt>
                <c:pt idx="7135">
                  <c:v>1.8532586937545628</c:v>
                </c:pt>
                <c:pt idx="7136">
                  <c:v>1.8272328165134619</c:v>
                </c:pt>
                <c:pt idx="7137">
                  <c:v>1.8046239839500979</c:v>
                </c:pt>
                <c:pt idx="7138">
                  <c:v>1.7836257070112265</c:v>
                </c:pt>
                <c:pt idx="7139">
                  <c:v>1.761852694466383</c:v>
                </c:pt>
                <c:pt idx="7140">
                  <c:v>1.749023068240787</c:v>
                </c:pt>
                <c:pt idx="7141">
                  <c:v>1.7327599854852547</c:v>
                </c:pt>
                <c:pt idx="7142">
                  <c:v>1.7778344618140487</c:v>
                </c:pt>
                <c:pt idx="7143">
                  <c:v>1.778829305918574</c:v>
                </c:pt>
                <c:pt idx="7144">
                  <c:v>1.7852052244562129</c:v>
                </c:pt>
                <c:pt idx="7145">
                  <c:v>1.801232153830292</c:v>
                </c:pt>
                <c:pt idx="7146">
                  <c:v>1.8212350452391532</c:v>
                </c:pt>
                <c:pt idx="7147">
                  <c:v>1.8269247339277803</c:v>
                </c:pt>
                <c:pt idx="7148">
                  <c:v>1.8320296470899284</c:v>
                </c:pt>
                <c:pt idx="7149">
                  <c:v>1.7773301406253539</c:v>
                </c:pt>
                <c:pt idx="7150">
                  <c:v>1.7687120803776637</c:v>
                </c:pt>
                <c:pt idx="7151">
                  <c:v>1.7588362247469582</c:v>
                </c:pt>
                <c:pt idx="7152">
                  <c:v>1.7435533139369801</c:v>
                </c:pt>
                <c:pt idx="7153">
                  <c:v>1.7367593694737145</c:v>
                </c:pt>
                <c:pt idx="7154">
                  <c:v>1.7197914909919301</c:v>
                </c:pt>
                <c:pt idx="7155">
                  <c:v>1.7118821817068477</c:v>
                </c:pt>
                <c:pt idx="7156">
                  <c:v>1.7084209001347128</c:v>
                </c:pt>
                <c:pt idx="7157">
                  <c:v>1.7007998318918769</c:v>
                </c:pt>
                <c:pt idx="7158">
                  <c:v>1.6953454516611137</c:v>
                </c:pt>
                <c:pt idx="7159">
                  <c:v>1.696016432174366</c:v>
                </c:pt>
                <c:pt idx="7160">
                  <c:v>1.7011360660925265</c:v>
                </c:pt>
                <c:pt idx="7161">
                  <c:v>1.7047604275615149</c:v>
                </c:pt>
                <c:pt idx="7162">
                  <c:v>1.7078917566249607</c:v>
                </c:pt>
                <c:pt idx="7163">
                  <c:v>1.7137144928124042</c:v>
                </c:pt>
                <c:pt idx="7164">
                  <c:v>1.7157805713899026</c:v>
                </c:pt>
                <c:pt idx="7165">
                  <c:v>1.7170969814833557</c:v>
                </c:pt>
                <c:pt idx="7166">
                  <c:v>1.7133038300721917</c:v>
                </c:pt>
                <c:pt idx="7167">
                  <c:v>1.7072672943965983</c:v>
                </c:pt>
                <c:pt idx="7168">
                  <c:v>1.7017981663158028</c:v>
                </c:pt>
                <c:pt idx="7169">
                  <c:v>1.6993462298794715</c:v>
                </c:pt>
                <c:pt idx="7170">
                  <c:v>1.6965893480962484</c:v>
                </c:pt>
                <c:pt idx="7171">
                  <c:v>1.6919454864940942</c:v>
                </c:pt>
                <c:pt idx="7172">
                  <c:v>1.6871423533029981</c:v>
                </c:pt>
                <c:pt idx="7173">
                  <c:v>1.6853535357184557</c:v>
                </c:pt>
                <c:pt idx="7174">
                  <c:v>1.687033247792588</c:v>
                </c:pt>
                <c:pt idx="7175">
                  <c:v>1.6885088076565211</c:v>
                </c:pt>
                <c:pt idx="7176">
                  <c:v>1.6929545741616912</c:v>
                </c:pt>
                <c:pt idx="7177">
                  <c:v>1.6983325715308206</c:v>
                </c:pt>
                <c:pt idx="7178">
                  <c:v>1.7024018123156228</c:v>
                </c:pt>
                <c:pt idx="7179">
                  <c:v>1.7084020132495024</c:v>
                </c:pt>
                <c:pt idx="7180">
                  <c:v>1.7174393354437605</c:v>
                </c:pt>
                <c:pt idx="7181">
                  <c:v>1.734737618025127</c:v>
                </c:pt>
                <c:pt idx="7182">
                  <c:v>1.7622783383961251</c:v>
                </c:pt>
                <c:pt idx="7183">
                  <c:v>1.7987196851850062</c:v>
                </c:pt>
                <c:pt idx="7184">
                  <c:v>1.8381491800589291</c:v>
                </c:pt>
                <c:pt idx="7185">
                  <c:v>1.8691143269793753</c:v>
                </c:pt>
                <c:pt idx="7186">
                  <c:v>1.8742884972057765</c:v>
                </c:pt>
                <c:pt idx="7187">
                  <c:v>1.8644385607461005</c:v>
                </c:pt>
                <c:pt idx="7188">
                  <c:v>1.848633792985412</c:v>
                </c:pt>
                <c:pt idx="7189">
                  <c:v>1.8238942642203086</c:v>
                </c:pt>
                <c:pt idx="7190">
                  <c:v>1.8039575860092756</c:v>
                </c:pt>
                <c:pt idx="7191">
                  <c:v>1.7800211194735287</c:v>
                </c:pt>
                <c:pt idx="7192">
                  <c:v>1.7661731588366218</c:v>
                </c:pt>
                <c:pt idx="7193">
                  <c:v>1.7460284279171121</c:v>
                </c:pt>
                <c:pt idx="7194">
                  <c:v>1.733215103905607</c:v>
                </c:pt>
                <c:pt idx="7195">
                  <c:v>1.7276587157222236</c:v>
                </c:pt>
                <c:pt idx="7196">
                  <c:v>1.7244033167844368</c:v>
                </c:pt>
                <c:pt idx="7197">
                  <c:v>1.7341239124179937</c:v>
                </c:pt>
                <c:pt idx="7198">
                  <c:v>1.7520228249702672</c:v>
                </c:pt>
                <c:pt idx="7199">
                  <c:v>1.7584913496306269</c:v>
                </c:pt>
                <c:pt idx="7200">
                  <c:v>1.7668918271748395</c:v>
                </c:pt>
                <c:pt idx="7201">
                  <c:v>1.7739651302262172</c:v>
                </c:pt>
                <c:pt idx="7202">
                  <c:v>1.7661483559459399</c:v>
                </c:pt>
                <c:pt idx="7203">
                  <c:v>1.7619445353114753</c:v>
                </c:pt>
                <c:pt idx="7204">
                  <c:v>1.7533872716147045</c:v>
                </c:pt>
                <c:pt idx="7205">
                  <c:v>1.7405293564017552</c:v>
                </c:pt>
                <c:pt idx="7206">
                  <c:v>1.7365115905584763</c:v>
                </c:pt>
                <c:pt idx="7207">
                  <c:v>1.7226430616312949</c:v>
                </c:pt>
                <c:pt idx="7208">
                  <c:v>1.7112728165417654</c:v>
                </c:pt>
                <c:pt idx="7209">
                  <c:v>1.7027942110808565</c:v>
                </c:pt>
                <c:pt idx="7210">
                  <c:v>1.6969385530053629</c:v>
                </c:pt>
                <c:pt idx="7211">
                  <c:v>1.6956470349295973</c:v>
                </c:pt>
                <c:pt idx="7212">
                  <c:v>1.6980231760989519</c:v>
                </c:pt>
                <c:pt idx="7213">
                  <c:v>1.7011744762883994</c:v>
                </c:pt>
                <c:pt idx="7214">
                  <c:v>1.7052172991546999</c:v>
                </c:pt>
                <c:pt idx="7215">
                  <c:v>1.7092511109798685</c:v>
                </c:pt>
                <c:pt idx="7216">
                  <c:v>1.7116197907638304</c:v>
                </c:pt>
                <c:pt idx="7217">
                  <c:v>1.7114697818743279</c:v>
                </c:pt>
                <c:pt idx="7218">
                  <c:v>1.7109818948315945</c:v>
                </c:pt>
                <c:pt idx="7219">
                  <c:v>1.708298120696385</c:v>
                </c:pt>
                <c:pt idx="7220">
                  <c:v>1.7069168239072263</c:v>
                </c:pt>
                <c:pt idx="7221">
                  <c:v>1.7047413808109952</c:v>
                </c:pt>
                <c:pt idx="7222">
                  <c:v>1.7004056261782743</c:v>
                </c:pt>
                <c:pt idx="7223">
                  <c:v>1.6952091840890811</c:v>
                </c:pt>
                <c:pt idx="7224">
                  <c:v>1.6922298357727557</c:v>
                </c:pt>
                <c:pt idx="7225">
                  <c:v>1.6896836846099301</c:v>
                </c:pt>
                <c:pt idx="7226">
                  <c:v>1.6901960800285136</c:v>
                </c:pt>
                <c:pt idx="7227">
                  <c:v>1.691837581150472</c:v>
                </c:pt>
                <c:pt idx="7228">
                  <c:v>1.6940784620807594</c:v>
                </c:pt>
                <c:pt idx="7229">
                  <c:v>1.7004537192075586</c:v>
                </c:pt>
                <c:pt idx="7230">
                  <c:v>1.7074660843369671</c:v>
                </c:pt>
                <c:pt idx="7231">
                  <c:v>1.7241665993820963</c:v>
                </c:pt>
                <c:pt idx="7232">
                  <c:v>1.7545097219019872</c:v>
                </c:pt>
                <c:pt idx="7233">
                  <c:v>1.7957487440628048</c:v>
                </c:pt>
                <c:pt idx="7234">
                  <c:v>1.8357680542687165</c:v>
                </c:pt>
                <c:pt idx="7235">
                  <c:v>1.8639833841746307</c:v>
                </c:pt>
                <c:pt idx="7236">
                  <c:v>1.8710797287652683</c:v>
                </c:pt>
                <c:pt idx="7237">
                  <c:v>1.8684354357225679</c:v>
                </c:pt>
                <c:pt idx="7238">
                  <c:v>1.8469827807336974</c:v>
                </c:pt>
                <c:pt idx="7239">
                  <c:v>1.8272328165134619</c:v>
                </c:pt>
                <c:pt idx="7240">
                  <c:v>1.8053120262575586</c:v>
                </c:pt>
                <c:pt idx="7241">
                  <c:v>1.7859227285935031</c:v>
                </c:pt>
                <c:pt idx="7242">
                  <c:v>1.769024297847547</c:v>
                </c:pt>
                <c:pt idx="7243">
                  <c:v>1.7496246794692099</c:v>
                </c:pt>
                <c:pt idx="7244">
                  <c:v>1.7390974461174751</c:v>
                </c:pt>
                <c:pt idx="7245">
                  <c:v>1.7305938790859041</c:v>
                </c:pt>
                <c:pt idx="7246">
                  <c:v>1.7264917552491037</c:v>
                </c:pt>
                <c:pt idx="7247">
                  <c:v>1.7346753975484843</c:v>
                </c:pt>
                <c:pt idx="7248">
                  <c:v>1.751048034820188</c:v>
                </c:pt>
                <c:pt idx="7249">
                  <c:v>1.7615102073835347</c:v>
                </c:pt>
                <c:pt idx="7250">
                  <c:v>1.7711545220006846</c:v>
                </c:pt>
                <c:pt idx="7251">
                  <c:v>1.7743222803136998</c:v>
                </c:pt>
                <c:pt idx="7252">
                  <c:v>1.769081787118219</c:v>
                </c:pt>
                <c:pt idx="7253">
                  <c:v>1.7688846493563666</c:v>
                </c:pt>
                <c:pt idx="7254">
                  <c:v>1.7563233103613194</c:v>
                </c:pt>
                <c:pt idx="7255">
                  <c:v>1.7468071212898149</c:v>
                </c:pt>
                <c:pt idx="7256">
                  <c:v>1.734453108763188</c:v>
                </c:pt>
                <c:pt idx="7257">
                  <c:v>1.7214441992600762</c:v>
                </c:pt>
                <c:pt idx="7258">
                  <c:v>1.7105404479332971</c:v>
                </c:pt>
                <c:pt idx="7259">
                  <c:v>1.7043983963831009</c:v>
                </c:pt>
                <c:pt idx="7260">
                  <c:v>1.6970064213652705</c:v>
                </c:pt>
                <c:pt idx="7261">
                  <c:v>1.6955692270361855</c:v>
                </c:pt>
                <c:pt idx="7262">
                  <c:v>1.7000303176583855</c:v>
                </c:pt>
                <c:pt idx="7263">
                  <c:v>1.7036829743176134</c:v>
                </c:pt>
                <c:pt idx="7264">
                  <c:v>1.7070778860103684</c:v>
                </c:pt>
                <c:pt idx="7265">
                  <c:v>1.7090437070077527</c:v>
                </c:pt>
                <c:pt idx="7266">
                  <c:v>1.7135745377720699</c:v>
                </c:pt>
                <c:pt idx="7267">
                  <c:v>1.7153904447838388</c:v>
                </c:pt>
                <c:pt idx="7268">
                  <c:v>1.7166987712964503</c:v>
                </c:pt>
                <c:pt idx="7269">
                  <c:v>1.7130703258556395</c:v>
                </c:pt>
                <c:pt idx="7270">
                  <c:v>1.70809026100043</c:v>
                </c:pt>
                <c:pt idx="7271">
                  <c:v>1.7041314433211898</c:v>
                </c:pt>
                <c:pt idx="7272">
                  <c:v>1.6992787262128208</c:v>
                </c:pt>
                <c:pt idx="7273">
                  <c:v>1.6929056434314542</c:v>
                </c:pt>
                <c:pt idx="7274">
                  <c:v>1.6906390117159673</c:v>
                </c:pt>
                <c:pt idx="7275">
                  <c:v>1.6879053253585183</c:v>
                </c:pt>
                <c:pt idx="7276">
                  <c:v>1.6898315530325216</c:v>
                </c:pt>
                <c:pt idx="7277">
                  <c:v>1.6941662959331982</c:v>
                </c:pt>
                <c:pt idx="7278">
                  <c:v>1.6952286535030177</c:v>
                </c:pt>
                <c:pt idx="7279">
                  <c:v>1.7000014343338195</c:v>
                </c:pt>
                <c:pt idx="7280">
                  <c:v>1.7084020132495024</c:v>
                </c:pt>
                <c:pt idx="7281">
                  <c:v>1.7281553051362046</c:v>
                </c:pt>
                <c:pt idx="7282">
                  <c:v>1.7636193072245885</c:v>
                </c:pt>
                <c:pt idx="7283">
                  <c:v>1.8074072313828466</c:v>
                </c:pt>
                <c:pt idx="7284">
                  <c:v>1.8465432808884377</c:v>
                </c:pt>
                <c:pt idx="7285">
                  <c:v>1.876025291494317</c:v>
                </c:pt>
                <c:pt idx="7286">
                  <c:v>1.8781705924457919</c:v>
                </c:pt>
                <c:pt idx="7287">
                  <c:v>1.8715534774719087</c:v>
                </c:pt>
                <c:pt idx="7288">
                  <c:v>1.8451462922760591</c:v>
                </c:pt>
                <c:pt idx="7289">
                  <c:v>1.8270460170047342</c:v>
                </c:pt>
                <c:pt idx="7290">
                  <c:v>1.7979826948495343</c:v>
                </c:pt>
                <c:pt idx="7291">
                  <c:v>1.7799330232249959</c:v>
                </c:pt>
                <c:pt idx="7292">
                  <c:v>1.8097869023144368</c:v>
                </c:pt>
                <c:pt idx="7293">
                  <c:v>1.7919098457551519</c:v>
                </c:pt>
                <c:pt idx="7294">
                  <c:v>1.7803443196636763</c:v>
                </c:pt>
                <c:pt idx="7295">
                  <c:v>1.7170321814454363</c:v>
                </c:pt>
                <c:pt idx="7296">
                  <c:v>1.7171710268323102</c:v>
                </c:pt>
                <c:pt idx="7297">
                  <c:v>1.7595251544649797</c:v>
                </c:pt>
                <c:pt idx="7298">
                  <c:v>1.7151673578484579</c:v>
                </c:pt>
                <c:pt idx="7299">
                  <c:v>1.6277753752293032</c:v>
                </c:pt>
                <c:pt idx="7300">
                  <c:v>1.5390900450840033</c:v>
                </c:pt>
                <c:pt idx="7301">
                  <c:v>1.6288655408018105</c:v>
                </c:pt>
                <c:pt idx="7302">
                  <c:v>1.7931071409427841</c:v>
                </c:pt>
                <c:pt idx="7303">
                  <c:v>1.775019499478991</c:v>
                </c:pt>
                <c:pt idx="7304">
                  <c:v>1.7133225049870278</c:v>
                </c:pt>
                <c:pt idx="7305">
                  <c:v>1.7589875468676193</c:v>
                </c:pt>
                <c:pt idx="7306">
                  <c:v>1.7027176733035243</c:v>
                </c:pt>
                <c:pt idx="7307">
                  <c:v>1.6139357386157773</c:v>
                </c:pt>
                <c:pt idx="7308">
                  <c:v>1.5032760622746735</c:v>
                </c:pt>
                <c:pt idx="7309">
                  <c:v>1.3883972643551115</c:v>
                </c:pt>
                <c:pt idx="7310">
                  <c:v>1.3529539117100877</c:v>
                </c:pt>
                <c:pt idx="7311">
                  <c:v>1.4951741738914772</c:v>
                </c:pt>
                <c:pt idx="7312">
                  <c:v>1.5724197835711395</c:v>
                </c:pt>
                <c:pt idx="7313">
                  <c:v>1.5770958778306841</c:v>
                </c:pt>
                <c:pt idx="7314">
                  <c:v>1.555443786731904</c:v>
                </c:pt>
                <c:pt idx="7315">
                  <c:v>1.5312659753944964</c:v>
                </c:pt>
                <c:pt idx="7316">
                  <c:v>1.5149754909813067</c:v>
                </c:pt>
                <c:pt idx="7317">
                  <c:v>1.5023967699035718</c:v>
                </c:pt>
                <c:pt idx="7318">
                  <c:v>1.4975592719086062</c:v>
                </c:pt>
                <c:pt idx="7319">
                  <c:v>1.4979887349664986</c:v>
                </c:pt>
                <c:pt idx="7320">
                  <c:v>1.5001449577076302</c:v>
                </c:pt>
                <c:pt idx="7321">
                  <c:v>1.5277014898407422</c:v>
                </c:pt>
                <c:pt idx="7322">
                  <c:v>1.6004404347082204</c:v>
                </c:pt>
                <c:pt idx="7323">
                  <c:v>1.6945174538111563</c:v>
                </c:pt>
                <c:pt idx="7324">
                  <c:v>1.7718160397447611</c:v>
                </c:pt>
                <c:pt idx="7325">
                  <c:v>1.8190684372617711</c:v>
                </c:pt>
                <c:pt idx="7326">
                  <c:v>1.8316636291435986</c:v>
                </c:pt>
                <c:pt idx="7327">
                  <c:v>1.8158580382559095</c:v>
                </c:pt>
                <c:pt idx="7328">
                  <c:v>1.7955324427101544</c:v>
                </c:pt>
                <c:pt idx="7329">
                  <c:v>1.7623117045978858</c:v>
                </c:pt>
                <c:pt idx="7330">
                  <c:v>1.7356964630707796</c:v>
                </c:pt>
                <c:pt idx="7331">
                  <c:v>1.7059207025709775</c:v>
                </c:pt>
                <c:pt idx="7332">
                  <c:v>1.6809495991996144</c:v>
                </c:pt>
                <c:pt idx="7333">
                  <c:v>1.659778910483318</c:v>
                </c:pt>
                <c:pt idx="7334">
                  <c:v>1.6456187382426952</c:v>
                </c:pt>
                <c:pt idx="7335">
                  <c:v>1.6372450502926947</c:v>
                </c:pt>
                <c:pt idx="7336">
                  <c:v>1.637011364190843</c:v>
                </c:pt>
                <c:pt idx="7337">
                  <c:v>1.6460114095912393</c:v>
                </c:pt>
                <c:pt idx="7338">
                  <c:v>1.665455906200872</c:v>
                </c:pt>
                <c:pt idx="7339">
                  <c:v>1.6839171577032996</c:v>
                </c:pt>
                <c:pt idx="7340">
                  <c:v>1.6983808946626122</c:v>
                </c:pt>
                <c:pt idx="7341">
                  <c:v>1.7084681137545781</c:v>
                </c:pt>
                <c:pt idx="7342">
                  <c:v>1.7182801948005564</c:v>
                </c:pt>
                <c:pt idx="7343">
                  <c:v>1.7321524180652139</c:v>
                </c:pt>
                <c:pt idx="7344">
                  <c:v>1.7457165592100909</c:v>
                </c:pt>
                <c:pt idx="7345">
                  <c:v>1.7619194897343264</c:v>
                </c:pt>
                <c:pt idx="7346">
                  <c:v>1.7767253914788383</c:v>
                </c:pt>
                <c:pt idx="7347">
                  <c:v>1.7951459221418291</c:v>
                </c:pt>
                <c:pt idx="7348">
                  <c:v>1.8096868795851908</c:v>
                </c:pt>
                <c:pt idx="7349">
                  <c:v>1.8195366241254105</c:v>
                </c:pt>
                <c:pt idx="7350">
                  <c:v>1.828050913370219</c:v>
                </c:pt>
                <c:pt idx="7351">
                  <c:v>1.8353593529153713</c:v>
                </c:pt>
                <c:pt idx="7352">
                  <c:v>1.8342440391215147</c:v>
                </c:pt>
                <c:pt idx="7353">
                  <c:v>1.8345972964062458</c:v>
                </c:pt>
                <c:pt idx="7354">
                  <c:v>1.814891011516683</c:v>
                </c:pt>
                <c:pt idx="7355">
                  <c:v>1.8020892578817327</c:v>
                </c:pt>
                <c:pt idx="7356">
                  <c:v>1.7840226129810046</c:v>
                </c:pt>
                <c:pt idx="7357">
                  <c:v>1.7700579421722762</c:v>
                </c:pt>
                <c:pt idx="7358">
                  <c:v>1.7621782244072302</c:v>
                </c:pt>
                <c:pt idx="7359">
                  <c:v>1.7470490969695194</c:v>
                </c:pt>
                <c:pt idx="7360">
                  <c:v>1.7407310255402308</c:v>
                </c:pt>
                <c:pt idx="7361">
                  <c:v>1.7371396120578793</c:v>
                </c:pt>
                <c:pt idx="7362">
                  <c:v>1.7371219337365083</c:v>
                </c:pt>
                <c:pt idx="7363">
                  <c:v>1.7437535840694227</c:v>
                </c:pt>
                <c:pt idx="7364">
                  <c:v>1.7473945428053459</c:v>
                </c:pt>
                <c:pt idx="7365">
                  <c:v>1.7494356914410303</c:v>
                </c:pt>
                <c:pt idx="7366">
                  <c:v>1.7574129008227812</c:v>
                </c:pt>
                <c:pt idx="7367">
                  <c:v>1.7551377076230392</c:v>
                </c:pt>
                <c:pt idx="7368">
                  <c:v>1.7503283657501794</c:v>
                </c:pt>
                <c:pt idx="7369">
                  <c:v>1.7513560997253936</c:v>
                </c:pt>
                <c:pt idx="7370">
                  <c:v>1.7396514437093769</c:v>
                </c:pt>
                <c:pt idx="7371">
                  <c:v>1.7313559331187771</c:v>
                </c:pt>
                <c:pt idx="7372">
                  <c:v>1.7276135430609976</c:v>
                </c:pt>
                <c:pt idx="7373">
                  <c:v>1.7160311821324148</c:v>
                </c:pt>
                <c:pt idx="7374">
                  <c:v>1.7101267714314776</c:v>
                </c:pt>
                <c:pt idx="7375">
                  <c:v>1.7071063025350015</c:v>
                </c:pt>
                <c:pt idx="7376">
                  <c:v>1.7027655109950308</c:v>
                </c:pt>
                <c:pt idx="7377">
                  <c:v>1.700857490531384</c:v>
                </c:pt>
                <c:pt idx="7378">
                  <c:v>1.7005114238136054</c:v>
                </c:pt>
                <c:pt idx="7379">
                  <c:v>1.7047413808109952</c:v>
                </c:pt>
                <c:pt idx="7380">
                  <c:v>1.7096467891833367</c:v>
                </c:pt>
                <c:pt idx="7381">
                  <c:v>1.7102302275037984</c:v>
                </c:pt>
                <c:pt idx="7382">
                  <c:v>1.7106156195264492</c:v>
                </c:pt>
                <c:pt idx="7383">
                  <c:v>1.7083359026822633</c:v>
                </c:pt>
                <c:pt idx="7384">
                  <c:v>1.7052458376774018</c:v>
                </c:pt>
                <c:pt idx="7385">
                  <c:v>1.7012704869183839</c:v>
                </c:pt>
                <c:pt idx="7386">
                  <c:v>1.6991726278191039</c:v>
                </c:pt>
                <c:pt idx="7387">
                  <c:v>1.6987383188240406</c:v>
                </c:pt>
                <c:pt idx="7388">
                  <c:v>1.6949657427426115</c:v>
                </c:pt>
                <c:pt idx="7389">
                  <c:v>1.6940687016671914</c:v>
                </c:pt>
                <c:pt idx="7390">
                  <c:v>1.6947124189024885</c:v>
                </c:pt>
                <c:pt idx="7391">
                  <c:v>1.698699692552667</c:v>
                </c:pt>
                <c:pt idx="7392">
                  <c:v>1.7041123689648654</c:v>
                </c:pt>
                <c:pt idx="7393">
                  <c:v>1.7164207338465549</c:v>
                </c:pt>
                <c:pt idx="7394">
                  <c:v>1.7413704862521664</c:v>
                </c:pt>
                <c:pt idx="7395">
                  <c:v>1.7831489405391534</c:v>
                </c:pt>
                <c:pt idx="7396">
                  <c:v>1.8294967497201824</c:v>
                </c:pt>
                <c:pt idx="7397">
                  <c:v>1.8627209089338623</c:v>
                </c:pt>
                <c:pt idx="7398">
                  <c:v>1.8815938590824692</c:v>
                </c:pt>
                <c:pt idx="7399">
                  <c:v>1.8750290922385386</c:v>
                </c:pt>
                <c:pt idx="7400">
                  <c:v>1.8598451938632614</c:v>
                </c:pt>
                <c:pt idx="7401">
                  <c:v>1.83499260373303</c:v>
                </c:pt>
                <c:pt idx="7402">
                  <c:v>1.8186363799223064</c:v>
                </c:pt>
                <c:pt idx="7403">
                  <c:v>1.7879089430033963</c:v>
                </c:pt>
                <c:pt idx="7404">
                  <c:v>1.7740300884556921</c:v>
                </c:pt>
                <c:pt idx="7405">
                  <c:v>1.7480328941301435</c:v>
                </c:pt>
                <c:pt idx="7406">
                  <c:v>1.7358028708501232</c:v>
                </c:pt>
                <c:pt idx="7407">
                  <c:v>1.7220577713314642</c:v>
                </c:pt>
                <c:pt idx="7408">
                  <c:v>1.7143483905975085</c:v>
                </c:pt>
                <c:pt idx="7409">
                  <c:v>1.7213250474815003</c:v>
                </c:pt>
                <c:pt idx="7410">
                  <c:v>1.7303694908311407</c:v>
                </c:pt>
                <c:pt idx="7411">
                  <c:v>1.7474204401695832</c:v>
                </c:pt>
                <c:pt idx="7412">
                  <c:v>1.7728105019145324</c:v>
                </c:pt>
                <c:pt idx="7413">
                  <c:v>1.7801492275792208</c:v>
                </c:pt>
                <c:pt idx="7414">
                  <c:v>1.7856856682809015</c:v>
                </c:pt>
                <c:pt idx="7415">
                  <c:v>1.7789627832174875</c:v>
                </c:pt>
                <c:pt idx="7416">
                  <c:v>1.7696890658336126</c:v>
                </c:pt>
                <c:pt idx="7417">
                  <c:v>1.7581040902922032</c:v>
                </c:pt>
                <c:pt idx="7418">
                  <c:v>1.7431873647892553</c:v>
                </c:pt>
                <c:pt idx="7419">
                  <c:v>1.7316782827552104</c:v>
                </c:pt>
                <c:pt idx="7420">
                  <c:v>1.7168840307561875</c:v>
                </c:pt>
                <c:pt idx="7421">
                  <c:v>1.7073146335887079</c:v>
                </c:pt>
                <c:pt idx="7422">
                  <c:v>1.6996354125255959</c:v>
                </c:pt>
                <c:pt idx="7423">
                  <c:v>1.6917689001519143</c:v>
                </c:pt>
                <c:pt idx="7424">
                  <c:v>1.6878063137807</c:v>
                </c:pt>
                <c:pt idx="7425">
                  <c:v>1.6925335896108251</c:v>
                </c:pt>
                <c:pt idx="7426">
                  <c:v>1.6985741334394786</c:v>
                </c:pt>
                <c:pt idx="7427">
                  <c:v>1.7039597439476899</c:v>
                </c:pt>
                <c:pt idx="7428">
                  <c:v>1.712874085244656</c:v>
                </c:pt>
                <c:pt idx="7429">
                  <c:v>1.7216640859270593</c:v>
                </c:pt>
                <c:pt idx="7430">
                  <c:v>1.7261202031954326</c:v>
                </c:pt>
                <c:pt idx="7431">
                  <c:v>1.7225150967621903</c:v>
                </c:pt>
                <c:pt idx="7432">
                  <c:v>1.7201593034059568</c:v>
                </c:pt>
                <c:pt idx="7433">
                  <c:v>1.7168562468747082</c:v>
                </c:pt>
                <c:pt idx="7434">
                  <c:v>1.7128180002078501</c:v>
                </c:pt>
                <c:pt idx="7435">
                  <c:v>1.7049222912234017</c:v>
                </c:pt>
                <c:pt idx="7436">
                  <c:v>1.6974812031492956</c:v>
                </c:pt>
                <c:pt idx="7437">
                  <c:v>1.6890620868674762</c:v>
                </c:pt>
                <c:pt idx="7438">
                  <c:v>1.6876181295717698</c:v>
                </c:pt>
                <c:pt idx="7439">
                  <c:v>1.6871423533029981</c:v>
                </c:pt>
                <c:pt idx="7440">
                  <c:v>1.6898512650188133</c:v>
                </c:pt>
                <c:pt idx="7441">
                  <c:v>1.6928175542221526</c:v>
                </c:pt>
                <c:pt idx="7442">
                  <c:v>1.6972487218222987</c:v>
                </c:pt>
                <c:pt idx="7443">
                  <c:v>1.7062909572587635</c:v>
                </c:pt>
                <c:pt idx="7444">
                  <c:v>1.7214533634276188</c:v>
                </c:pt>
                <c:pt idx="7445">
                  <c:v>1.7464352530766498</c:v>
                </c:pt>
                <c:pt idx="7446">
                  <c:v>1.787696568289874</c:v>
                </c:pt>
                <c:pt idx="7447">
                  <c:v>1.8327430279896955</c:v>
                </c:pt>
                <c:pt idx="7448">
                  <c:v>1.8617799305616802</c:v>
                </c:pt>
                <c:pt idx="7449">
                  <c:v>1.8714496863511521</c:v>
                </c:pt>
                <c:pt idx="7450">
                  <c:v>1.8678470758810826</c:v>
                </c:pt>
                <c:pt idx="7451">
                  <c:v>1.9144665687902866</c:v>
                </c:pt>
                <c:pt idx="7452">
                  <c:v>1.8825055644306894</c:v>
                </c:pt>
                <c:pt idx="7453">
                  <c:v>1.7993022501915168</c:v>
                </c:pt>
                <c:pt idx="7454">
                  <c:v>1.6918866323575519</c:v>
                </c:pt>
                <c:pt idx="7455">
                  <c:v>1.5675230164377585</c:v>
                </c:pt>
                <c:pt idx="7456">
                  <c:v>1.4883313204453095</c:v>
                </c:pt>
                <c:pt idx="7457">
                  <c:v>1.6288541990031886</c:v>
                </c:pt>
                <c:pt idx="7458">
                  <c:v>1.7376254841121508</c:v>
                </c:pt>
                <c:pt idx="7459">
                  <c:v>1.733099138612074</c:v>
                </c:pt>
                <c:pt idx="7460">
                  <c:v>1.6645793022777278</c:v>
                </c:pt>
                <c:pt idx="7461">
                  <c:v>1.5956554094625823</c:v>
                </c:pt>
                <c:pt idx="7462">
                  <c:v>1.6079908585471749</c:v>
                </c:pt>
                <c:pt idx="7463">
                  <c:v>1.6620228958423833</c:v>
                </c:pt>
                <c:pt idx="7464">
                  <c:v>1.6707919864558787</c:v>
                </c:pt>
                <c:pt idx="7465">
                  <c:v>1.6532768489331391</c:v>
                </c:pt>
                <c:pt idx="7466">
                  <c:v>1.629194324182613</c:v>
                </c:pt>
                <c:pt idx="7467">
                  <c:v>1.6009487070720825</c:v>
                </c:pt>
                <c:pt idx="7468">
                  <c:v>1.5772619535858148</c:v>
                </c:pt>
                <c:pt idx="7469">
                  <c:v>1.5586019166814746</c:v>
                </c:pt>
                <c:pt idx="7470">
                  <c:v>1.5598667430872435</c:v>
                </c:pt>
                <c:pt idx="7471">
                  <c:v>1.6240986653986862</c:v>
                </c:pt>
                <c:pt idx="7472">
                  <c:v>1.7379961479883381</c:v>
                </c:pt>
                <c:pt idx="7473">
                  <c:v>1.8257649963268496</c:v>
                </c:pt>
                <c:pt idx="7474">
                  <c:v>1.8685791358637798</c:v>
                </c:pt>
                <c:pt idx="7475">
                  <c:v>1.9196416698479473</c:v>
                </c:pt>
                <c:pt idx="7476">
                  <c:v>1.9509162983156456</c:v>
                </c:pt>
                <c:pt idx="7477">
                  <c:v>1.8922245004150082</c:v>
                </c:pt>
                <c:pt idx="7478">
                  <c:v>1.7966668248478581</c:v>
                </c:pt>
                <c:pt idx="7479">
                  <c:v>1.6833872924762396</c:v>
                </c:pt>
                <c:pt idx="7480">
                  <c:v>1.5608361656365977</c:v>
                </c:pt>
                <c:pt idx="7481">
                  <c:v>1.6002708783116708</c:v>
                </c:pt>
                <c:pt idx="7482">
                  <c:v>1.7022198486952054</c:v>
                </c:pt>
                <c:pt idx="7483">
                  <c:v>1.7359535705891889</c:v>
                </c:pt>
                <c:pt idx="7484">
                  <c:v>1.687390218481404</c:v>
                </c:pt>
                <c:pt idx="7485">
                  <c:v>1.611569903349539</c:v>
                </c:pt>
                <c:pt idx="7486">
                  <c:v>1.5827701897064956</c:v>
                </c:pt>
                <c:pt idx="7487">
                  <c:v>1.5884211157994761</c:v>
                </c:pt>
                <c:pt idx="7488">
                  <c:v>1.5824674047893483</c:v>
                </c:pt>
                <c:pt idx="7489">
                  <c:v>1.5704261783589726</c:v>
                </c:pt>
                <c:pt idx="7490">
                  <c:v>1.5577076609361744</c:v>
                </c:pt>
                <c:pt idx="7491">
                  <c:v>1.5508938969659594</c:v>
                </c:pt>
                <c:pt idx="7492">
                  <c:v>1.5457880247445495</c:v>
                </c:pt>
                <c:pt idx="7493">
                  <c:v>1.5441921107650327</c:v>
                </c:pt>
                <c:pt idx="7494">
                  <c:v>1.5611544078212607</c:v>
                </c:pt>
                <c:pt idx="7495">
                  <c:v>1.6170935773775694</c:v>
                </c:pt>
                <c:pt idx="7496">
                  <c:v>1.6869141923300881</c:v>
                </c:pt>
                <c:pt idx="7497">
                  <c:v>1.7496246794692099</c:v>
                </c:pt>
                <c:pt idx="7498">
                  <c:v>1.7883176685879951</c:v>
                </c:pt>
                <c:pt idx="7499">
                  <c:v>1.8037529178375531</c:v>
                </c:pt>
                <c:pt idx="7500">
                  <c:v>1.8020131393149086</c:v>
                </c:pt>
                <c:pt idx="7501">
                  <c:v>1.7892986111594411</c:v>
                </c:pt>
                <c:pt idx="7502">
                  <c:v>1.7702217866960928</c:v>
                </c:pt>
                <c:pt idx="7503">
                  <c:v>1.7471095698294548</c:v>
                </c:pt>
                <c:pt idx="7504">
                  <c:v>1.7258934909603518</c:v>
                </c:pt>
                <c:pt idx="7505">
                  <c:v>1.7046461345264492</c:v>
                </c:pt>
                <c:pt idx="7506">
                  <c:v>1.6931306791578922</c:v>
                </c:pt>
                <c:pt idx="7507">
                  <c:v>1.7029089924616418</c:v>
                </c:pt>
                <c:pt idx="7508">
                  <c:v>1.7399062211444443</c:v>
                </c:pt>
                <c:pt idx="7509">
                  <c:v>1.7875234454079882</c:v>
                </c:pt>
                <c:pt idx="7510">
                  <c:v>1.8303961764834691</c:v>
                </c:pt>
                <c:pt idx="7511">
                  <c:v>1.8564939279492561</c:v>
                </c:pt>
                <c:pt idx="7512">
                  <c:v>1.8532654589403141</c:v>
                </c:pt>
                <c:pt idx="7513">
                  <c:v>1.8447946172637562</c:v>
                </c:pt>
                <c:pt idx="7514">
                  <c:v>1.8186583593149257</c:v>
                </c:pt>
                <c:pt idx="7515">
                  <c:v>1.7989267385772014</c:v>
                </c:pt>
                <c:pt idx="7516">
                  <c:v>1.7711136545339516</c:v>
                </c:pt>
                <c:pt idx="7517">
                  <c:v>1.7510309136941944</c:v>
                </c:pt>
                <c:pt idx="7518">
                  <c:v>1.7283628015429764</c:v>
                </c:pt>
                <c:pt idx="7519">
                  <c:v>1.7128273482169747</c:v>
                </c:pt>
                <c:pt idx="7520">
                  <c:v>1.6998569888901094</c:v>
                </c:pt>
                <c:pt idx="7521">
                  <c:v>1.6864277101821474</c:v>
                </c:pt>
                <c:pt idx="7522">
                  <c:v>1.6835273197164993</c:v>
                </c:pt>
                <c:pt idx="7523">
                  <c:v>1.710512255231031</c:v>
                </c:pt>
                <c:pt idx="7524">
                  <c:v>1.7310960884669668</c:v>
                </c:pt>
                <c:pt idx="7525">
                  <c:v>1.6722107803530828</c:v>
                </c:pt>
                <c:pt idx="7526">
                  <c:v>1.5767635356750296</c:v>
                </c:pt>
                <c:pt idx="7527">
                  <c:v>1.4616985703065479</c:v>
                </c:pt>
                <c:pt idx="7528">
                  <c:v>1.3382129370813114</c:v>
                </c:pt>
                <c:pt idx="7529">
                  <c:v>1.3235500094921169</c:v>
                </c:pt>
                <c:pt idx="7530">
                  <c:v>1.5025788385822738</c:v>
                </c:pt>
                <c:pt idx="7531">
                  <c:v>1.6130897559150412</c:v>
                </c:pt>
                <c:pt idx="7532">
                  <c:v>1.7312394702587166</c:v>
                </c:pt>
                <c:pt idx="7533">
                  <c:v>1.7099668362833422</c:v>
                </c:pt>
                <c:pt idx="7534">
                  <c:v>1.6340628189001427</c:v>
                </c:pt>
                <c:pt idx="7535">
                  <c:v>1.5297154554616488</c:v>
                </c:pt>
                <c:pt idx="7536">
                  <c:v>1.4090309272511341</c:v>
                </c:pt>
                <c:pt idx="7537">
                  <c:v>1.2817401940425144</c:v>
                </c:pt>
                <c:pt idx="7538">
                  <c:v>1.3165993020938609</c:v>
                </c:pt>
                <c:pt idx="7539">
                  <c:v>1.4718619186571826</c:v>
                </c:pt>
                <c:pt idx="7540">
                  <c:v>1.5196676003041065</c:v>
                </c:pt>
                <c:pt idx="7541">
                  <c:v>1.5215593833064003</c:v>
                </c:pt>
                <c:pt idx="7542">
                  <c:v>1.5157414166693652</c:v>
                </c:pt>
                <c:pt idx="7543">
                  <c:v>1.5130251297402539</c:v>
                </c:pt>
                <c:pt idx="7544">
                  <c:v>1.5086942782919353</c:v>
                </c:pt>
                <c:pt idx="7545">
                  <c:v>1.5093668269641416</c:v>
                </c:pt>
                <c:pt idx="7546">
                  <c:v>1.5086344457531753</c:v>
                </c:pt>
                <c:pt idx="7547">
                  <c:v>1.5033063509716837</c:v>
                </c:pt>
                <c:pt idx="7548">
                  <c:v>1.5018501054485771</c:v>
                </c:pt>
                <c:pt idx="7549">
                  <c:v>1.5191422616644463</c:v>
                </c:pt>
                <c:pt idx="7550">
                  <c:v>1.5833625327124523</c:v>
                </c:pt>
                <c:pt idx="7551">
                  <c:v>1.667452952889954</c:v>
                </c:pt>
                <c:pt idx="7552">
                  <c:v>1.7429606702141525</c:v>
                </c:pt>
                <c:pt idx="7553">
                  <c:v>1.7880819123130773</c:v>
                </c:pt>
                <c:pt idx="7554">
                  <c:v>1.8039727427783245</c:v>
                </c:pt>
                <c:pt idx="7555">
                  <c:v>1.7988884028032659</c:v>
                </c:pt>
                <c:pt idx="7556">
                  <c:v>1.7845063475608955</c:v>
                </c:pt>
                <c:pt idx="7557">
                  <c:v>1.7596258818428996</c:v>
                </c:pt>
                <c:pt idx="7558">
                  <c:v>1.7352261832683493</c:v>
                </c:pt>
                <c:pt idx="7559">
                  <c:v>1.7102584385195545</c:v>
                </c:pt>
                <c:pt idx="7560">
                  <c:v>1.6881032808211294</c:v>
                </c:pt>
                <c:pt idx="7561">
                  <c:v>1.6736249542902968</c:v>
                </c:pt>
                <c:pt idx="7562">
                  <c:v>1.6643389708891279</c:v>
                </c:pt>
                <c:pt idx="7563">
                  <c:v>1.6679818784267193</c:v>
                </c:pt>
                <c:pt idx="7564">
                  <c:v>1.6889732145183491</c:v>
                </c:pt>
                <c:pt idx="7565">
                  <c:v>1.7237930518946931</c:v>
                </c:pt>
                <c:pt idx="7566">
                  <c:v>1.8364718098016637</c:v>
                </c:pt>
                <c:pt idx="7567">
                  <c:v>1.8026673234093817</c:v>
                </c:pt>
                <c:pt idx="7568">
                  <c:v>1.7217190402028444</c:v>
                </c:pt>
                <c:pt idx="7569">
                  <c:v>1.6159266830168353</c:v>
                </c:pt>
                <c:pt idx="7570">
                  <c:v>1.4938761108528229</c:v>
                </c:pt>
                <c:pt idx="7571">
                  <c:v>1.3826972846812651</c:v>
                </c:pt>
                <c:pt idx="7572">
                  <c:v>1.5872493676346231</c:v>
                </c:pt>
                <c:pt idx="7573">
                  <c:v>1.696579643950608</c:v>
                </c:pt>
                <c:pt idx="7574">
                  <c:v>1.6728876989627701</c:v>
                </c:pt>
                <c:pt idx="7575">
                  <c:v>1.5933353039664773</c:v>
                </c:pt>
                <c:pt idx="7576">
                  <c:v>1.5402599376068482</c:v>
                </c:pt>
                <c:pt idx="7577">
                  <c:v>1.5841175431571262</c:v>
                </c:pt>
                <c:pt idx="7578">
                  <c:v>1.5929658907355191</c:v>
                </c:pt>
                <c:pt idx="7579">
                  <c:v>1.5813174238211103</c:v>
                </c:pt>
                <c:pt idx="7580">
                  <c:v>1.5666469610958378</c:v>
                </c:pt>
                <c:pt idx="7581">
                  <c:v>1.5485395490029079</c:v>
                </c:pt>
                <c:pt idx="7582">
                  <c:v>1.5345337560051155</c:v>
                </c:pt>
                <c:pt idx="7583">
                  <c:v>1.5226615437344733</c:v>
                </c:pt>
                <c:pt idx="7584">
                  <c:v>1.5176210373103334</c:v>
                </c:pt>
                <c:pt idx="7585">
                  <c:v>1.5713076000842809</c:v>
                </c:pt>
                <c:pt idx="7586">
                  <c:v>1.7015583915220487</c:v>
                </c:pt>
                <c:pt idx="7587">
                  <c:v>1.8158064194905426</c:v>
                </c:pt>
                <c:pt idx="7588">
                  <c:v>1.8787451405726774</c:v>
                </c:pt>
                <c:pt idx="7589">
                  <c:v>1.887879747909081</c:v>
                </c:pt>
                <c:pt idx="7590">
                  <c:v>1.8337560717152259</c:v>
                </c:pt>
                <c:pt idx="7591">
                  <c:v>1.7504312486602023</c:v>
                </c:pt>
                <c:pt idx="7592">
                  <c:v>1.7373693647750916</c:v>
                </c:pt>
                <c:pt idx="7593">
                  <c:v>1.7656354454747178</c:v>
                </c:pt>
                <c:pt idx="7594">
                  <c:v>1.7587857723210298</c:v>
                </c:pt>
                <c:pt idx="7595">
                  <c:v>1.7459937868959641</c:v>
                </c:pt>
                <c:pt idx="7596">
                  <c:v>1.7233096968287687</c:v>
                </c:pt>
                <c:pt idx="7597">
                  <c:v>1.6981875698661224</c:v>
                </c:pt>
                <c:pt idx="7598">
                  <c:v>1.6975780336511133</c:v>
                </c:pt>
                <c:pt idx="7599">
                  <c:v>1.637745383208228</c:v>
                </c:pt>
                <c:pt idx="7600">
                  <c:v>1.5622135340184236</c:v>
                </c:pt>
                <c:pt idx="7601">
                  <c:v>1.4519569142239881</c:v>
                </c:pt>
                <c:pt idx="7602">
                  <c:v>1.3275178627606017</c:v>
                </c:pt>
                <c:pt idx="7603">
                  <c:v>1.2469633739524664</c:v>
                </c:pt>
                <c:pt idx="7604">
                  <c:v>1.3981136917305026</c:v>
                </c:pt>
                <c:pt idx="7605">
                  <c:v>1.4882842925817139</c:v>
                </c:pt>
                <c:pt idx="7606">
                  <c:v>1.5319186658652137</c:v>
                </c:pt>
                <c:pt idx="7607">
                  <c:v>1.5487441893141864</c:v>
                </c:pt>
                <c:pt idx="7608">
                  <c:v>1.5603318047623231</c:v>
                </c:pt>
                <c:pt idx="7609">
                  <c:v>1.5756880734208989</c:v>
                </c:pt>
                <c:pt idx="7610">
                  <c:v>1.5744942682853276</c:v>
                </c:pt>
                <c:pt idx="7611">
                  <c:v>1.5729232086983014</c:v>
                </c:pt>
                <c:pt idx="7612">
                  <c:v>1.566516054872908</c:v>
                </c:pt>
                <c:pt idx="7613">
                  <c:v>1.5571060060508881</c:v>
                </c:pt>
                <c:pt idx="7614">
                  <c:v>1.5520189250446594</c:v>
                </c:pt>
                <c:pt idx="7615">
                  <c:v>1.5615121517515309</c:v>
                </c:pt>
                <c:pt idx="7616">
                  <c:v>1.5891922442991677</c:v>
                </c:pt>
                <c:pt idx="7617">
                  <c:v>1.6280936229664777</c:v>
                </c:pt>
                <c:pt idx="7618">
                  <c:v>1.6779312345962305</c:v>
                </c:pt>
                <c:pt idx="7619">
                  <c:v>1.7202879641925306</c:v>
                </c:pt>
                <c:pt idx="7620">
                  <c:v>1.7513560997253936</c:v>
                </c:pt>
                <c:pt idx="7621">
                  <c:v>1.7654781418946779</c:v>
                </c:pt>
                <c:pt idx="7622">
                  <c:v>1.7695578342611231</c:v>
                </c:pt>
                <c:pt idx="7623">
                  <c:v>1.7675763465770455</c:v>
                </c:pt>
                <c:pt idx="7624">
                  <c:v>1.7566023031176374</c:v>
                </c:pt>
                <c:pt idx="7625">
                  <c:v>1.7414317549599743</c:v>
                </c:pt>
                <c:pt idx="7626">
                  <c:v>1.7282184667118605</c:v>
                </c:pt>
                <c:pt idx="7627">
                  <c:v>1.7199846313498315</c:v>
                </c:pt>
                <c:pt idx="7628">
                  <c:v>1.7251490430176279</c:v>
                </c:pt>
                <c:pt idx="7629">
                  <c:v>1.7421488311657338</c:v>
                </c:pt>
                <c:pt idx="7630">
                  <c:v>1.7678729114200065</c:v>
                </c:pt>
                <c:pt idx="7631">
                  <c:v>1.7937903846908188</c:v>
                </c:pt>
                <c:pt idx="7632">
                  <c:v>1.8145435374686893</c:v>
                </c:pt>
                <c:pt idx="7633">
                  <c:v>1.8269310235125693</c:v>
                </c:pt>
                <c:pt idx="7634">
                  <c:v>1.8193611131935981</c:v>
                </c:pt>
                <c:pt idx="7635">
                  <c:v>1.8174845699028752</c:v>
                </c:pt>
                <c:pt idx="7636">
                  <c:v>1.7960498415335424</c:v>
                </c:pt>
                <c:pt idx="7637">
                  <c:v>1.7836574728409189</c:v>
                </c:pt>
                <c:pt idx="7638">
                  <c:v>1.7627368991180337</c:v>
                </c:pt>
                <c:pt idx="7639">
                  <c:v>1.7489886652716113</c:v>
                </c:pt>
                <c:pt idx="7640">
                  <c:v>1.737475363510167</c:v>
                </c:pt>
                <c:pt idx="7641">
                  <c:v>1.7220669225611311</c:v>
                </c:pt>
                <c:pt idx="7642">
                  <c:v>1.7172358061582982</c:v>
                </c:pt>
                <c:pt idx="7643">
                  <c:v>1.7182801948005564</c:v>
                </c:pt>
                <c:pt idx="7644">
                  <c:v>1.7222682008432288</c:v>
                </c:pt>
                <c:pt idx="7645">
                  <c:v>1.7298394744360479</c:v>
                </c:pt>
                <c:pt idx="7646">
                  <c:v>1.7457425568245237</c:v>
                </c:pt>
                <c:pt idx="7647">
                  <c:v>1.7539063402710797</c:v>
                </c:pt>
                <c:pt idx="7648">
                  <c:v>1.758583903985792</c:v>
                </c:pt>
                <c:pt idx="7649">
                  <c:v>1.7641678268130749</c:v>
                </c:pt>
                <c:pt idx="7650">
                  <c:v>1.7574044648898359</c:v>
                </c:pt>
                <c:pt idx="7651">
                  <c:v>1.7521594627004367</c:v>
                </c:pt>
                <c:pt idx="7652">
                  <c:v>1.7493153834987782</c:v>
                </c:pt>
                <c:pt idx="7654">
                  <c:v>1.7538638169938918</c:v>
                </c:pt>
                <c:pt idx="7655">
                  <c:v>1.721526669807268</c:v>
                </c:pt>
                <c:pt idx="7656">
                  <c:v>1.6403709997207732</c:v>
                </c:pt>
                <c:pt idx="7657">
                  <c:v>1.5328251282769914</c:v>
                </c:pt>
                <c:pt idx="7658">
                  <c:v>1.4112080346582498</c:v>
                </c:pt>
                <c:pt idx="7659">
                  <c:v>1.3004747089839033</c:v>
                </c:pt>
                <c:pt idx="7660">
                  <c:v>1.4227357108686913</c:v>
                </c:pt>
                <c:pt idx="7661">
                  <c:v>1.5243239861545184</c:v>
                </c:pt>
                <c:pt idx="7662">
                  <c:v>1.5666993125387367</c:v>
                </c:pt>
                <c:pt idx="7663">
                  <c:v>1.5692568333286101</c:v>
                </c:pt>
                <c:pt idx="7664">
                  <c:v>1.5694909543487832</c:v>
                </c:pt>
                <c:pt idx="7665">
                  <c:v>1.5723422817301327</c:v>
                </c:pt>
                <c:pt idx="7666">
                  <c:v>1.5707245065446385</c:v>
                </c:pt>
                <c:pt idx="7667">
                  <c:v>1.5698029195103724</c:v>
                </c:pt>
                <c:pt idx="7668">
                  <c:v>1.5677972375969502</c:v>
                </c:pt>
                <c:pt idx="7669">
                  <c:v>1.5577878186480858</c:v>
                </c:pt>
                <c:pt idx="7670">
                  <c:v>1.5470632853365074</c:v>
                </c:pt>
                <c:pt idx="7671">
                  <c:v>1.5475696076357683</c:v>
                </c:pt>
                <c:pt idx="7672">
                  <c:v>1.5664767753104607</c:v>
                </c:pt>
                <c:pt idx="7673">
                  <c:v>1.6079313539253235</c:v>
                </c:pt>
                <c:pt idx="7674">
                  <c:v>1.6634077378605923</c:v>
                </c:pt>
                <c:pt idx="7675">
                  <c:v>1.7124064884791597</c:v>
                </c:pt>
                <c:pt idx="7676">
                  <c:v>1.7488338181763521</c:v>
                </c:pt>
                <c:pt idx="7677">
                  <c:v>1.7695742403764529</c:v>
                </c:pt>
                <c:pt idx="7678">
                  <c:v>1.7775637513886997</c:v>
                </c:pt>
                <c:pt idx="7679">
                  <c:v>1.7684818816880661</c:v>
                </c:pt>
                <c:pt idx="7680">
                  <c:v>1.7536000797030793</c:v>
                </c:pt>
                <c:pt idx="7681">
                  <c:v>1.7383929371108393</c:v>
                </c:pt>
                <c:pt idx="7682">
                  <c:v>1.7254397111331572</c:v>
                </c:pt>
                <c:pt idx="7683">
                  <c:v>1.7185754951268568</c:v>
                </c:pt>
                <c:pt idx="7684">
                  <c:v>1.7256848111263141</c:v>
                </c:pt>
                <c:pt idx="7685">
                  <c:v>1.7456645593119742</c:v>
                </c:pt>
                <c:pt idx="7686">
                  <c:v>1.7766769751485874</c:v>
                </c:pt>
                <c:pt idx="7687">
                  <c:v>1.8073395590862145</c:v>
                </c:pt>
                <c:pt idx="7688">
                  <c:v>1.8321255425340093</c:v>
                </c:pt>
                <c:pt idx="7689">
                  <c:v>1.8360426545939168</c:v>
                </c:pt>
                <c:pt idx="7690">
                  <c:v>1.8401479319869576</c:v>
                </c:pt>
                <c:pt idx="7691">
                  <c:v>1.8205225536863765</c:v>
                </c:pt>
                <c:pt idx="7692">
                  <c:v>1.8082034682027035</c:v>
                </c:pt>
                <c:pt idx="7693">
                  <c:v>1.7820105324356854</c:v>
                </c:pt>
                <c:pt idx="7694">
                  <c:v>1.7703691939360482</c:v>
                </c:pt>
                <c:pt idx="7695">
                  <c:v>1.7492552170274867</c:v>
                </c:pt>
                <c:pt idx="7696">
                  <c:v>1.7411866282502475</c:v>
                </c:pt>
                <c:pt idx="7697">
                  <c:v>1.7246308080585893</c:v>
                </c:pt>
                <c:pt idx="7698">
                  <c:v>1.7110476038670339</c:v>
                </c:pt>
                <c:pt idx="7699">
                  <c:v>1.7101549891681427</c:v>
                </c:pt>
                <c:pt idx="7700">
                  <c:v>1.7104088663285282</c:v>
                </c:pt>
                <c:pt idx="7701">
                  <c:v>1.7176705030022621</c:v>
                </c:pt>
                <c:pt idx="7702">
                  <c:v>1.7377490738915571</c:v>
                </c:pt>
                <c:pt idx="7703">
                  <c:v>1.7514416345430774</c:v>
                </c:pt>
                <c:pt idx="7704">
                  <c:v>1.7626035495668035</c:v>
                </c:pt>
                <c:pt idx="7705">
                  <c:v>1.7703855694302584</c:v>
                </c:pt>
                <c:pt idx="7706">
                  <c:v>1.7663963211327594</c:v>
                </c:pt>
                <c:pt idx="7707">
                  <c:v>1.7690899992499762</c:v>
                </c:pt>
                <c:pt idx="7708">
                  <c:v>1.7562641070316272</c:v>
                </c:pt>
                <c:pt idx="7709">
                  <c:v>1.746997256386718</c:v>
                </c:pt>
                <c:pt idx="7710">
                  <c:v>1.7363256635566056</c:v>
                </c:pt>
                <c:pt idx="7711">
                  <c:v>1.7235286412430533</c:v>
                </c:pt>
                <c:pt idx="7712">
                  <c:v>1.7186585121788194</c:v>
                </c:pt>
                <c:pt idx="7713">
                  <c:v>1.7105404479332971</c:v>
                </c:pt>
                <c:pt idx="7714">
                  <c:v>1.7020473917520347</c:v>
                </c:pt>
                <c:pt idx="7715">
                  <c:v>1.7003190453024184</c:v>
                </c:pt>
                <c:pt idx="7716">
                  <c:v>1.7037975210748293</c:v>
                </c:pt>
                <c:pt idx="7717">
                  <c:v>1.7057117016131678</c:v>
                </c:pt>
                <c:pt idx="7718">
                  <c:v>1.7128366960248917</c:v>
                </c:pt>
                <c:pt idx="7719">
                  <c:v>1.7226704777698849</c:v>
                </c:pt>
                <c:pt idx="7720">
                  <c:v>1.7336430154093807</c:v>
                </c:pt>
                <c:pt idx="7721">
                  <c:v>1.7330634507527443</c:v>
                </c:pt>
                <c:pt idx="7722">
                  <c:v>1.7320898260809729</c:v>
                </c:pt>
                <c:pt idx="7723">
                  <c:v>1.7307643366555892</c:v>
                </c:pt>
                <c:pt idx="7724">
                  <c:v>1.7280109013171174</c:v>
                </c:pt>
                <c:pt idx="7725">
                  <c:v>1.7196350763383246</c:v>
                </c:pt>
                <c:pt idx="7726">
                  <c:v>1.7147115325586608</c:v>
                </c:pt>
                <c:pt idx="7727">
                  <c:v>1.711404136688482</c:v>
                </c:pt>
                <c:pt idx="7728">
                  <c:v>1.7080146509840213</c:v>
                </c:pt>
                <c:pt idx="7729">
                  <c:v>1.7078255683322314</c:v>
                </c:pt>
                <c:pt idx="7730">
                  <c:v>1.7102960503568398</c:v>
                </c:pt>
                <c:pt idx="7731">
                  <c:v>1.7124719823420149</c:v>
                </c:pt>
                <c:pt idx="7732">
                  <c:v>1.7157155746208823</c:v>
                </c:pt>
                <c:pt idx="7733">
                  <c:v>1.722990204904139</c:v>
                </c:pt>
                <c:pt idx="7734">
                  <c:v>1.7305849057813201</c:v>
                </c:pt>
                <c:pt idx="7735">
                  <c:v>1.7397568869831945</c:v>
                </c:pt>
                <c:pt idx="7736">
                  <c:v>1.753336182153203</c:v>
                </c:pt>
                <c:pt idx="7737">
                  <c:v>1.7728837737672334</c:v>
                </c:pt>
                <c:pt idx="7738">
                  <c:v>1.7891104419702308</c:v>
                </c:pt>
                <c:pt idx="7739">
                  <c:v>1.8008086919272566</c:v>
                </c:pt>
                <c:pt idx="7740">
                  <c:v>1.8136995713142519</c:v>
                </c:pt>
                <c:pt idx="7741">
                  <c:v>1.8149649063106243</c:v>
                </c:pt>
                <c:pt idx="7742">
                  <c:v>1.8152898941181626</c:v>
                </c:pt>
                <c:pt idx="7743">
                  <c:v>1.7516041043000576</c:v>
                </c:pt>
                <c:pt idx="7744">
                  <c:v>1.6560662439215041</c:v>
                </c:pt>
                <c:pt idx="7745">
                  <c:v>1.5419257647356528</c:v>
                </c:pt>
                <c:pt idx="7746">
                  <c:v>1.4158077276355434</c:v>
                </c:pt>
                <c:pt idx="7747">
                  <c:v>1.4398938432025632</c:v>
                </c:pt>
                <c:pt idx="7748">
                  <c:v>1.5854857962876425</c:v>
                </c:pt>
                <c:pt idx="7749">
                  <c:v>1.646218509753437</c:v>
                </c:pt>
                <c:pt idx="7750">
                  <c:v>1.6390435575811324</c:v>
                </c:pt>
                <c:pt idx="7751">
                  <c:v>1.5711521850054495</c:v>
                </c:pt>
                <c:pt idx="7752">
                  <c:v>1.5536538225905481</c:v>
                </c:pt>
                <c:pt idx="7753">
                  <c:v>1.5704910497471918</c:v>
                </c:pt>
                <c:pt idx="7754">
                  <c:v>1.5847833789965078</c:v>
                </c:pt>
                <c:pt idx="7755">
                  <c:v>1.5876361447100171</c:v>
                </c:pt>
                <c:pt idx="7756">
                  <c:v>1.588943642740015</c:v>
                </c:pt>
                <c:pt idx="7757">
                  <c:v>1.592953571547866</c:v>
                </c:pt>
                <c:pt idx="7758">
                  <c:v>1.5977682933210058</c:v>
                </c:pt>
                <c:pt idx="7759">
                  <c:v>1.6253353200005092</c:v>
                </c:pt>
                <c:pt idx="7760">
                  <c:v>1.6813819581569385</c:v>
                </c:pt>
                <c:pt idx="7761">
                  <c:v>1.7495903241260176</c:v>
                </c:pt>
                <c:pt idx="7762">
                  <c:v>1.8039803209644909</c:v>
                </c:pt>
                <c:pt idx="7763">
                  <c:v>1.8245163280072092</c:v>
                </c:pt>
                <c:pt idx="7764">
                  <c:v>1.8227200440669638</c:v>
                </c:pt>
                <c:pt idx="7765">
                  <c:v>1.8003427885315175</c:v>
                </c:pt>
                <c:pt idx="7766">
                  <c:v>1.7853219242924196</c:v>
                </c:pt>
                <c:pt idx="7767">
                  <c:v>1.7542548741821109</c:v>
                </c:pt>
                <c:pt idx="7768">
                  <c:v>1.7384281897170442</c:v>
                </c:pt>
                <c:pt idx="7769">
                  <c:v>1.7153532715849884</c:v>
                </c:pt>
                <c:pt idx="7770">
                  <c:v>1.6978780710796477</c:v>
                </c:pt>
                <c:pt idx="7771">
                  <c:v>1.6810803577731166</c:v>
                </c:pt>
                <c:pt idx="7772">
                  <c:v>1.6617390878860296</c:v>
                </c:pt>
                <c:pt idx="7773">
                  <c:v>1.6496485107442336</c:v>
                </c:pt>
                <c:pt idx="7774">
                  <c:v>1.6506851939891212</c:v>
                </c:pt>
                <c:pt idx="7775">
                  <c:v>1.664328518680805</c:v>
                </c:pt>
                <c:pt idx="7776">
                  <c:v>1.6862488655062213</c:v>
                </c:pt>
                <c:pt idx="7777">
                  <c:v>1.7096656220135862</c:v>
                </c:pt>
                <c:pt idx="7778">
                  <c:v>1.7297945280471949</c:v>
                </c:pt>
                <c:pt idx="7779">
                  <c:v>1.7428211070220769</c:v>
                </c:pt>
                <c:pt idx="7780">
                  <c:v>1.7511849795348768</c:v>
                </c:pt>
                <c:pt idx="7781">
                  <c:v>1.7524923371783698</c:v>
                </c:pt>
                <c:pt idx="7782">
                  <c:v>1.7417729510492426</c:v>
                </c:pt>
                <c:pt idx="7783">
                  <c:v>1.7310871255330409</c:v>
                </c:pt>
                <c:pt idx="7784">
                  <c:v>1.7178368674869255</c:v>
                </c:pt>
                <c:pt idx="7785">
                  <c:v>1.7091568487257049</c:v>
                </c:pt>
                <c:pt idx="7786">
                  <c:v>1.6995583159791774</c:v>
                </c:pt>
                <c:pt idx="7787">
                  <c:v>1.6941662959331982</c:v>
                </c:pt>
                <c:pt idx="7788">
                  <c:v>1.6943321558696691</c:v>
                </c:pt>
                <c:pt idx="7789">
                  <c:v>1.6947319105986409</c:v>
                </c:pt>
                <c:pt idx="7790">
                  <c:v>1.7004344826349289</c:v>
                </c:pt>
                <c:pt idx="7791">
                  <c:v>1.7140595225332824</c:v>
                </c:pt>
                <c:pt idx="7792">
                  <c:v>1.7276858170638107</c:v>
                </c:pt>
                <c:pt idx="7793">
                  <c:v>1.7428647253376099</c:v>
                </c:pt>
                <c:pt idx="7794">
                  <c:v>1.7625118479933723</c:v>
                </c:pt>
                <c:pt idx="7795">
                  <c:v>1.784141614072831</c:v>
                </c:pt>
                <c:pt idx="7796">
                  <c:v>1.7999834725641928</c:v>
                </c:pt>
                <c:pt idx="7797">
                  <c:v>1.8072267484870408</c:v>
                </c:pt>
                <c:pt idx="7798">
                  <c:v>1.8115228754893637</c:v>
                </c:pt>
                <c:pt idx="7799">
                  <c:v>1.8098962466024391</c:v>
                </c:pt>
                <c:pt idx="7800">
                  <c:v>1.7989804029763081</c:v>
                </c:pt>
                <c:pt idx="7801">
                  <c:v>1.7970134931592996</c:v>
                </c:pt>
                <c:pt idx="7802">
                  <c:v>1.7801492275792208</c:v>
                </c:pt>
                <c:pt idx="7803">
                  <c:v>1.7708274745375923</c:v>
                </c:pt>
                <c:pt idx="7804">
                  <c:v>1.7639933729889867</c:v>
                </c:pt>
                <c:pt idx="7805">
                  <c:v>1.7546965152304168</c:v>
                </c:pt>
                <c:pt idx="7806">
                  <c:v>1.7520057422309383</c:v>
                </c:pt>
                <c:pt idx="7807">
                  <c:v>1.755383562687439</c:v>
                </c:pt>
                <c:pt idx="7808">
                  <c:v>1.755061379467612</c:v>
                </c:pt>
                <c:pt idx="7809">
                  <c:v>1.7589791414662255</c:v>
                </c:pt>
                <c:pt idx="7810">
                  <c:v>1.7663550034322111</c:v>
                </c:pt>
                <c:pt idx="7811">
                  <c:v>1.7645331220345457</c:v>
                </c:pt>
                <c:pt idx="7812">
                  <c:v>1.7640515320503847</c:v>
                </c:pt>
                <c:pt idx="7813">
                  <c:v>1.7584071921878865</c:v>
                </c:pt>
                <c:pt idx="7814">
                  <c:v>1.7518946880437474</c:v>
                </c:pt>
                <c:pt idx="7815">
                  <c:v>1.7496762073888159</c:v>
                </c:pt>
                <c:pt idx="7816">
                  <c:v>1.7914450172619987</c:v>
                </c:pt>
                <c:pt idx="7817">
                  <c:v>1.7884335351762108</c:v>
                </c:pt>
                <c:pt idx="7818">
                  <c:v>1.7362105259869303</c:v>
                </c:pt>
                <c:pt idx="7819">
                  <c:v>1.7270168231626937</c:v>
                </c:pt>
                <c:pt idx="7820">
                  <c:v>1.7213617130491283</c:v>
                </c:pt>
                <c:pt idx="7821">
                  <c:v>1.7216640859270593</c:v>
                </c:pt>
                <c:pt idx="7822">
                  <c:v>1.7198742759488599</c:v>
                </c:pt>
                <c:pt idx="7823">
                  <c:v>1.7182432681376736</c:v>
                </c:pt>
                <c:pt idx="7824">
                  <c:v>1.7195154271102517</c:v>
                </c:pt>
                <c:pt idx="7825">
                  <c:v>1.722844073134544</c:v>
                </c:pt>
                <c:pt idx="7826">
                  <c:v>1.7207655136815232</c:v>
                </c:pt>
                <c:pt idx="7827">
                  <c:v>1.7200581860415545</c:v>
                </c:pt>
                <c:pt idx="7828">
                  <c:v>1.7203982145375871</c:v>
                </c:pt>
                <c:pt idx="7829">
                  <c:v>1.7238933034937098</c:v>
                </c:pt>
                <c:pt idx="7830">
                  <c:v>1.720343092863589</c:v>
                </c:pt>
                <c:pt idx="7831">
                  <c:v>1.7282094441920062</c:v>
                </c:pt>
                <c:pt idx="7832">
                  <c:v>1.726582329501638</c:v>
                </c:pt>
                <c:pt idx="7833">
                  <c:v>1.6536198089090317</c:v>
                </c:pt>
                <c:pt idx="7834">
                  <c:v>1.55150421362514</c:v>
                </c:pt>
                <c:pt idx="7835">
                  <c:v>1.4306661883909537</c:v>
                </c:pt>
                <c:pt idx="7836">
                  <c:v>1.2985377286557589</c:v>
                </c:pt>
                <c:pt idx="7837">
                  <c:v>1.3339619873121979</c:v>
                </c:pt>
                <c:pt idx="7838">
                  <c:v>1.4776838644723187</c:v>
                </c:pt>
                <c:pt idx="7839">
                  <c:v>1.5282880746924159</c:v>
                </c:pt>
                <c:pt idx="7840">
                  <c:v>1.5360531551592047</c:v>
                </c:pt>
                <c:pt idx="7841">
                  <c:v>1.5375112733328229</c:v>
                </c:pt>
                <c:pt idx="7842">
                  <c:v>1.531493109440482</c:v>
                </c:pt>
                <c:pt idx="7843">
                  <c:v>1.5307118379816571</c:v>
                </c:pt>
                <c:pt idx="7844">
                  <c:v>1.5273004395337786</c:v>
                </c:pt>
                <c:pt idx="7845">
                  <c:v>1.5214141537431478</c:v>
                </c:pt>
                <c:pt idx="7846">
                  <c:v>1.5123433951555623</c:v>
                </c:pt>
                <c:pt idx="7847">
                  <c:v>1.503896558738947</c:v>
                </c:pt>
                <c:pt idx="7848">
                  <c:v>1.5057979205222833</c:v>
                </c:pt>
                <c:pt idx="7849">
                  <c:v>1.5432124001738516</c:v>
                </c:pt>
                <c:pt idx="7850">
                  <c:v>1.6320859416004028</c:v>
                </c:pt>
                <c:pt idx="7851">
                  <c:v>1.7187876182813255</c:v>
                </c:pt>
                <c:pt idx="7852">
                  <c:v>1.8000828875770805</c:v>
                </c:pt>
                <c:pt idx="7853">
                  <c:v>1.8415749649961588</c:v>
                </c:pt>
                <c:pt idx="7854">
                  <c:v>1.8571179770483426</c:v>
                </c:pt>
                <c:pt idx="7855">
                  <c:v>1.8494671883398113</c:v>
                </c:pt>
                <c:pt idx="7856">
                  <c:v>1.8219500053077471</c:v>
                </c:pt>
                <c:pt idx="7857">
                  <c:v>1.7960266875994915</c:v>
                </c:pt>
                <c:pt idx="7858">
                  <c:v>1.7674362316412122</c:v>
                </c:pt>
                <c:pt idx="7859">
                  <c:v>1.7509624224397848</c:v>
                </c:pt>
                <c:pt idx="7860">
                  <c:v>1.7291377804896204</c:v>
                </c:pt>
                <c:pt idx="7861">
                  <c:v>1.7160311821324148</c:v>
                </c:pt>
                <c:pt idx="7862">
                  <c:v>1.7119477546796613</c:v>
                </c:pt>
                <c:pt idx="7863">
                  <c:v>1.7164856251745373</c:v>
                </c:pt>
                <c:pt idx="7864">
                  <c:v>1.7323490770221777</c:v>
                </c:pt>
                <c:pt idx="7865">
                  <c:v>1.7575141192388477</c:v>
                </c:pt>
                <c:pt idx="7866">
                  <c:v>1.7891731740925272</c:v>
                </c:pt>
                <c:pt idx="7867">
                  <c:v>1.7981286568224495</c:v>
                </c:pt>
                <c:pt idx="7868">
                  <c:v>1.8074222682390875</c:v>
                </c:pt>
                <c:pt idx="7869">
                  <c:v>1.8006712642117795</c:v>
                </c:pt>
                <c:pt idx="7870">
                  <c:v>1.7893926651894576</c:v>
                </c:pt>
                <c:pt idx="7871">
                  <c:v>1.771522156249552</c:v>
                </c:pt>
                <c:pt idx="7872">
                  <c:v>1.7568219894300221</c:v>
                </c:pt>
                <c:pt idx="7873">
                  <c:v>1.7405556663834014</c:v>
                </c:pt>
                <c:pt idx="7874">
                  <c:v>1.7236745428887048</c:v>
                </c:pt>
                <c:pt idx="7875">
                  <c:v>1.7125094029724932</c:v>
                </c:pt>
                <c:pt idx="7876">
                  <c:v>1.6972293427597176</c:v>
                </c:pt>
                <c:pt idx="7877">
                  <c:v>1.6903339294129129</c:v>
                </c:pt>
                <c:pt idx="7878">
                  <c:v>1.6918277702442128</c:v>
                </c:pt>
                <c:pt idx="7879">
                  <c:v>1.6964534703212861</c:v>
                </c:pt>
                <c:pt idx="7880">
                  <c:v>1.7559605632309518</c:v>
                </c:pt>
                <c:pt idx="7881">
                  <c:v>1.7683605672205511</c:v>
                </c:pt>
                <c:pt idx="7882">
                  <c:v>1.7866272188732779</c:v>
                </c:pt>
                <c:pt idx="7883">
                  <c:v>1.7446753764316951</c:v>
                </c:pt>
                <c:pt idx="7884">
                  <c:v>1.747506753565587</c:v>
                </c:pt>
                <c:pt idx="7885">
                  <c:v>1.7468416974995304</c:v>
                </c:pt>
                <c:pt idx="7886">
                  <c:v>1.743283238422223</c:v>
                </c:pt>
                <c:pt idx="7887">
                  <c:v>1.7298664400367458</c:v>
                </c:pt>
                <c:pt idx="7888">
                  <c:v>1.717356084991708</c:v>
                </c:pt>
                <c:pt idx="7889">
                  <c:v>1.7085814055050268</c:v>
                </c:pt>
                <c:pt idx="7890">
                  <c:v>1.7027559438782673</c:v>
                </c:pt>
                <c:pt idx="7891">
                  <c:v>1.7217281985727884</c:v>
                </c:pt>
                <c:pt idx="7892">
                  <c:v>1.6947611465026948</c:v>
                </c:pt>
                <c:pt idx="7893">
                  <c:v>1.6167671628699802</c:v>
                </c:pt>
                <c:pt idx="7894">
                  <c:v>1.5111105947929508</c:v>
                </c:pt>
                <c:pt idx="7895">
                  <c:v>1.3902087142468134</c:v>
                </c:pt>
                <c:pt idx="7896">
                  <c:v>1.2584510329817014</c:v>
                </c:pt>
                <c:pt idx="7897">
                  <c:v>1.2839290941908217</c:v>
                </c:pt>
                <c:pt idx="7898">
                  <c:v>1.4320245326656893</c:v>
                </c:pt>
                <c:pt idx="7899">
                  <c:v>1.4991064136493015</c:v>
                </c:pt>
                <c:pt idx="7900">
                  <c:v>1.5141934434569484</c:v>
                </c:pt>
                <c:pt idx="7901">
                  <c:v>1.52471337801521</c:v>
                </c:pt>
                <c:pt idx="7902">
                  <c:v>1.531010307521</c:v>
                </c:pt>
                <c:pt idx="7903">
                  <c:v>1.5369510378553615</c:v>
                </c:pt>
                <c:pt idx="7904">
                  <c:v>1.5413711986818104</c:v>
                </c:pt>
                <c:pt idx="7905">
                  <c:v>1.5448119117577761</c:v>
                </c:pt>
                <c:pt idx="7906">
                  <c:v>1.5401903892870739</c:v>
                </c:pt>
                <c:pt idx="7907">
                  <c:v>1.5378330817878823</c:v>
                </c:pt>
                <c:pt idx="7908">
                  <c:v>1.546707137815224</c:v>
                </c:pt>
                <c:pt idx="7909">
                  <c:v>1.5863622233078656</c:v>
                </c:pt>
                <c:pt idx="7910">
                  <c:v>1.6471655510953589</c:v>
                </c:pt>
                <c:pt idx="7911">
                  <c:v>1.7188982501154695</c:v>
                </c:pt>
                <c:pt idx="7912">
                  <c:v>1.7789146156901465</c:v>
                </c:pt>
                <c:pt idx="7913">
                  <c:v>1.8147875376777551</c:v>
                </c:pt>
                <c:pt idx="7914">
                  <c:v>1.8269238354082318</c:v>
                </c:pt>
                <c:pt idx="7915">
                  <c:v>1.8240607174186532</c:v>
                </c:pt>
                <c:pt idx="7916">
                  <c:v>1.8104266895205012</c:v>
                </c:pt>
                <c:pt idx="7917">
                  <c:v>1.7890790725107277</c:v>
                </c:pt>
                <c:pt idx="7918">
                  <c:v>1.773802692132648</c:v>
                </c:pt>
                <c:pt idx="7919">
                  <c:v>1.7535660374156306</c:v>
                </c:pt>
                <c:pt idx="7920">
                  <c:v>1.7416242575038121</c:v>
                </c:pt>
                <c:pt idx="7921">
                  <c:v>1.7388774097949637</c:v>
                </c:pt>
                <c:pt idx="7922">
                  <c:v>1.7386572619340177</c:v>
                </c:pt>
                <c:pt idx="7923">
                  <c:v>1.7472736680158607</c:v>
                </c:pt>
                <c:pt idx="7924">
                  <c:v>1.7822496067844773</c:v>
                </c:pt>
                <c:pt idx="7925">
                  <c:v>1.7287594751678745</c:v>
                </c:pt>
                <c:pt idx="7926">
                  <c:v>1.635349684618477</c:v>
                </c:pt>
                <c:pt idx="7927">
                  <c:v>1.5216610151120733</c:v>
                </c:pt>
                <c:pt idx="7928">
                  <c:v>1.3943738432990067</c:v>
                </c:pt>
                <c:pt idx="7929">
                  <c:v>1.3691746119110946</c:v>
                </c:pt>
                <c:pt idx="7930">
                  <c:v>1.6120535341120339</c:v>
                </c:pt>
                <c:pt idx="7931">
                  <c:v>1.662873208608046</c:v>
                </c:pt>
                <c:pt idx="7932">
                  <c:v>1.6139122613348083</c:v>
                </c:pt>
                <c:pt idx="7933">
                  <c:v>1.5368529223012537</c:v>
                </c:pt>
                <c:pt idx="7934">
                  <c:v>1.5884833543644663</c:v>
                </c:pt>
                <c:pt idx="7935">
                  <c:v>1.63179313854685</c:v>
                </c:pt>
                <c:pt idx="7936">
                  <c:v>1.6454004339846033</c:v>
                </c:pt>
                <c:pt idx="7937">
                  <c:v>1.6301678759781555</c:v>
                </c:pt>
                <c:pt idx="7938">
                  <c:v>1.6196381767656953</c:v>
                </c:pt>
                <c:pt idx="7939">
                  <c:v>1.5994099645341495</c:v>
                </c:pt>
                <c:pt idx="7940">
                  <c:v>1.5839163353437558</c:v>
                </c:pt>
                <c:pt idx="7941">
                  <c:v>1.5697249492261589</c:v>
                </c:pt>
                <c:pt idx="7942">
                  <c:v>1.5589750906286142</c:v>
                </c:pt>
                <c:pt idx="7943">
                  <c:v>1.5559940958240654</c:v>
                </c:pt>
                <c:pt idx="7944">
                  <c:v>1.5882966119049522</c:v>
                </c:pt>
                <c:pt idx="7945">
                  <c:v>1.661686510498052</c:v>
                </c:pt>
                <c:pt idx="7946">
                  <c:v>1.7443625342269453</c:v>
                </c:pt>
                <c:pt idx="7947">
                  <c:v>1.8038287321108242</c:v>
                </c:pt>
                <c:pt idx="7948">
                  <c:v>1.8311371597838506</c:v>
                </c:pt>
                <c:pt idx="7949">
                  <c:v>1.8299110029494725</c:v>
                </c:pt>
                <c:pt idx="7950">
                  <c:v>1.8122000828518063</c:v>
                </c:pt>
                <c:pt idx="7951">
                  <c:v>1.79025387931331</c:v>
                </c:pt>
                <c:pt idx="7952">
                  <c:v>1.7670981212866517</c:v>
                </c:pt>
                <c:pt idx="7953">
                  <c:v>1.7390358471837144</c:v>
                </c:pt>
                <c:pt idx="7954">
                  <c:v>1.7126964577753863</c:v>
                </c:pt>
                <c:pt idx="7955">
                  <c:v>1.6938441515911786</c:v>
                </c:pt>
                <c:pt idx="7956">
                  <c:v>1.6739624451622761</c:v>
                </c:pt>
                <c:pt idx="7957">
                  <c:v>1.6572577539154674</c:v>
                </c:pt>
                <c:pt idx="7958">
                  <c:v>1.647893476773612</c:v>
                </c:pt>
                <c:pt idx="7959">
                  <c:v>1.6499295235590126</c:v>
                </c:pt>
                <c:pt idx="7960">
                  <c:v>1.6644330294458149</c:v>
                </c:pt>
                <c:pt idx="7961">
                  <c:v>1.6914744299302789</c:v>
                </c:pt>
                <c:pt idx="7962">
                  <c:v>1.7242394492492306</c:v>
                </c:pt>
                <c:pt idx="7963">
                  <c:v>1.7524326092614742</c:v>
                </c:pt>
                <c:pt idx="7964">
                  <c:v>1.7686463217732942</c:v>
                </c:pt>
                <c:pt idx="7965">
                  <c:v>1.7778133343577784</c:v>
                </c:pt>
                <c:pt idx="7966">
                  <c:v>1.7810609056464355</c:v>
                </c:pt>
                <c:pt idx="7967">
                  <c:v>1.7794602017651402</c:v>
                </c:pt>
                <c:pt idx="7968">
                  <c:v>1.7734125926429036</c:v>
                </c:pt>
                <c:pt idx="7969">
                  <c:v>1.7663963211327594</c:v>
                </c:pt>
                <c:pt idx="7970">
                  <c:v>1.7624534823635469</c:v>
                </c:pt>
                <c:pt idx="7971">
                  <c:v>1.7567966466800764</c:v>
                </c:pt>
                <c:pt idx="7972">
                  <c:v>1.750388383742937</c:v>
                </c:pt>
                <c:pt idx="7973">
                  <c:v>1.7493927281445711</c:v>
                </c:pt>
                <c:pt idx="7974">
                  <c:v>1.7598020985589027</c:v>
                </c:pt>
                <c:pt idx="7975">
                  <c:v>1.7699268220333342</c:v>
                </c:pt>
                <c:pt idx="7976">
                  <c:v>1.7834827320177218</c:v>
                </c:pt>
                <c:pt idx="7977">
                  <c:v>1.8015866286183126</c:v>
                </c:pt>
                <c:pt idx="7978">
                  <c:v>1.8026445196140217</c:v>
                </c:pt>
                <c:pt idx="7979">
                  <c:v>1.8061875137531933</c:v>
                </c:pt>
                <c:pt idx="7980">
                  <c:v>1.7988347270340812</c:v>
                </c:pt>
                <c:pt idx="7981">
                  <c:v>1.7892280572673351</c:v>
                </c:pt>
                <c:pt idx="7982">
                  <c:v>1.7725498796086669</c:v>
                </c:pt>
                <c:pt idx="7983">
                  <c:v>1.7573454087705993</c:v>
                </c:pt>
                <c:pt idx="7984">
                  <c:v>1.7456818933031519</c:v>
                </c:pt>
                <c:pt idx="7985">
                  <c:v>1.7293358089833906</c:v>
                </c:pt>
                <c:pt idx="7986">
                  <c:v>1.7226339225338123</c:v>
                </c:pt>
                <c:pt idx="7987">
                  <c:v>1.7124158453500065</c:v>
                </c:pt>
                <c:pt idx="7988">
                  <c:v>1.7114510271194221</c:v>
                </c:pt>
                <c:pt idx="7989">
                  <c:v>1.7190457154022252</c:v>
                </c:pt>
                <c:pt idx="7990">
                  <c:v>1.7233644432811683</c:v>
                </c:pt>
                <c:pt idx="7991">
                  <c:v>1.7340972098828475</c:v>
                </c:pt>
                <c:pt idx="7992">
                  <c:v>1.7473945428053459</c:v>
                </c:pt>
                <c:pt idx="7993">
                  <c:v>1.7488424222413326</c:v>
                </c:pt>
                <c:pt idx="7994">
                  <c:v>1.7511165125753259</c:v>
                </c:pt>
                <c:pt idx="7995">
                  <c:v>1.7527482209663781</c:v>
                </c:pt>
                <c:pt idx="7996">
                  <c:v>1.741939077729199</c:v>
                </c:pt>
                <c:pt idx="7997">
                  <c:v>1.7388421936355329</c:v>
                </c:pt>
                <c:pt idx="7998">
                  <c:v>1.7303694908311407</c:v>
                </c:pt>
                <c:pt idx="7999">
                  <c:v>1.7189351211316779</c:v>
                </c:pt>
                <c:pt idx="8000">
                  <c:v>1.71668024100324</c:v>
                </c:pt>
                <c:pt idx="8001">
                  <c:v>1.7086852303205375</c:v>
                </c:pt>
                <c:pt idx="8002">
                  <c:v>1.7002324471623715</c:v>
                </c:pt>
                <c:pt idx="8003">
                  <c:v>1.6988541770298506</c:v>
                </c:pt>
                <c:pt idx="8004">
                  <c:v>1.7009151415169201</c:v>
                </c:pt>
                <c:pt idx="8005">
                  <c:v>1.7022390063511736</c:v>
                </c:pt>
                <c:pt idx="8006">
                  <c:v>1.7069168239072263</c:v>
                </c:pt>
                <c:pt idx="8007">
                  <c:v>1.7109912824453619</c:v>
                </c:pt>
                <c:pt idx="8008">
                  <c:v>1.7167821478330845</c:v>
                </c:pt>
                <c:pt idx="8009">
                  <c:v>1.7232914464775837</c:v>
                </c:pt>
                <c:pt idx="8010">
                  <c:v>1.724785434086556</c:v>
                </c:pt>
                <c:pt idx="8011">
                  <c:v>1.7231910558348131</c:v>
                </c:pt>
                <c:pt idx="8012">
                  <c:v>1.7204625143161145</c:v>
                </c:pt>
                <c:pt idx="8013">
                  <c:v>1.7191562815168107</c:v>
                </c:pt>
                <c:pt idx="8014">
                  <c:v>1.7213525469474216</c:v>
                </c:pt>
                <c:pt idx="8015">
                  <c:v>1.7242485546234598</c:v>
                </c:pt>
                <c:pt idx="8016">
                  <c:v>1.7270349176352044</c:v>
                </c:pt>
                <c:pt idx="8017">
                  <c:v>1.7341595132444669</c:v>
                </c:pt>
                <c:pt idx="8018">
                  <c:v>1.749805000446937</c:v>
                </c:pt>
                <c:pt idx="8019">
                  <c:v>1.7746872439043844</c:v>
                </c:pt>
                <c:pt idx="8020">
                  <c:v>1.8044877584427639</c:v>
                </c:pt>
                <c:pt idx="8021">
                  <c:v>1.8284737099687554</c:v>
                </c:pt>
                <c:pt idx="8022">
                  <c:v>1.8332675554185753</c:v>
                </c:pt>
                <c:pt idx="8023">
                  <c:v>1.8387861449465948</c:v>
                </c:pt>
                <c:pt idx="8024">
                  <c:v>1.8222116810428599</c:v>
                </c:pt>
                <c:pt idx="8025">
                  <c:v>1.8141217594017769</c:v>
                </c:pt>
                <c:pt idx="8026">
                  <c:v>1.7902304142943359</c:v>
                </c:pt>
                <c:pt idx="8027">
                  <c:v>1.7828387614268988</c:v>
                </c:pt>
                <c:pt idx="8028">
                  <c:v>1.7593152306966677</c:v>
                </c:pt>
                <c:pt idx="8029">
                  <c:v>1.7477224620355085</c:v>
                </c:pt>
                <c:pt idx="8030">
                  <c:v>1.7350752308712345</c:v>
                </c:pt>
                <c:pt idx="8031">
                  <c:v>1.7273514489293016</c:v>
                </c:pt>
                <c:pt idx="8032">
                  <c:v>1.7295247519859869</c:v>
                </c:pt>
                <c:pt idx="8033">
                  <c:v>1.7275774015487306</c:v>
                </c:pt>
                <c:pt idx="8034">
                  <c:v>1.7354392032514814</c:v>
                </c:pt>
                <c:pt idx="8035">
                  <c:v>1.7504912524375642</c:v>
                </c:pt>
                <c:pt idx="8036">
                  <c:v>1.7568388837751083</c:v>
                </c:pt>
                <c:pt idx="8037">
                  <c:v>1.7721668068206542</c:v>
                </c:pt>
                <c:pt idx="8038">
                  <c:v>1.7752219696604234</c:v>
                </c:pt>
                <c:pt idx="8039">
                  <c:v>1.7711626950325718</c:v>
                </c:pt>
                <c:pt idx="8040">
                  <c:v>1.7635860413367568</c:v>
                </c:pt>
                <c:pt idx="8041">
                  <c:v>1.7513389907401289</c:v>
                </c:pt>
                <c:pt idx="8042">
                  <c:v>1.744727494896694</c:v>
                </c:pt>
                <c:pt idx="8043">
                  <c:v>1.7318483153181168</c:v>
                </c:pt>
                <c:pt idx="8044">
                  <c:v>1.7263739804736284</c:v>
                </c:pt>
                <c:pt idx="8045">
                  <c:v>1.7120226830987311</c:v>
                </c:pt>
                <c:pt idx="8046">
                  <c:v>1.7055691432709086</c:v>
                </c:pt>
                <c:pt idx="8047">
                  <c:v>1.7022294276288252</c:v>
                </c:pt>
                <c:pt idx="8048">
                  <c:v>1.6974327798011677</c:v>
                </c:pt>
                <c:pt idx="8049">
                  <c:v>1.6984582004914266</c:v>
                </c:pt>
                <c:pt idx="8050">
                  <c:v>1.7068504868524179</c:v>
                </c:pt>
                <c:pt idx="8051">
                  <c:v>1.7151208669762941</c:v>
                </c:pt>
                <c:pt idx="8052">
                  <c:v>1.7203982145375871</c:v>
                </c:pt>
                <c:pt idx="8053">
                  <c:v>1.7308450563695317</c:v>
                </c:pt>
                <c:pt idx="8054">
                  <c:v>1.7350485867655459</c:v>
                </c:pt>
                <c:pt idx="8055">
                  <c:v>1.7344886826154722</c:v>
                </c:pt>
                <c:pt idx="8056">
                  <c:v>1.7318035763606017</c:v>
                </c:pt>
                <c:pt idx="8057">
                  <c:v>1.7308271199518235</c:v>
                </c:pt>
                <c:pt idx="8058">
                  <c:v>1.7233553193516751</c:v>
                </c:pt>
                <c:pt idx="8059">
                  <c:v>1.714050201008896</c:v>
                </c:pt>
                <c:pt idx="8060">
                  <c:v>1.7074566202123624</c:v>
                </c:pt>
                <c:pt idx="8061">
                  <c:v>1.7041505168397992</c:v>
                </c:pt>
                <c:pt idx="8062">
                  <c:v>1.7002516926858129</c:v>
                </c:pt>
                <c:pt idx="8063">
                  <c:v>1.7018173425817029</c:v>
                </c:pt>
                <c:pt idx="8064">
                  <c:v>1.7057117016131678</c:v>
                </c:pt>
                <c:pt idx="8065">
                  <c:v>1.7074850119674736</c:v>
                </c:pt>
                <c:pt idx="8066">
                  <c:v>1.711666657917807</c:v>
                </c:pt>
                <c:pt idx="8067">
                  <c:v>1.717578050743924</c:v>
                </c:pt>
                <c:pt idx="8068">
                  <c:v>1.7256212799647257</c:v>
                </c:pt>
                <c:pt idx="8069">
                  <c:v>1.7350130587483548</c:v>
                </c:pt>
                <c:pt idx="8070">
                  <c:v>1.7458118761889139</c:v>
                </c:pt>
                <c:pt idx="8071">
                  <c:v>1.7672300981107183</c:v>
                </c:pt>
                <c:pt idx="8072">
                  <c:v>1.791238267018574</c:v>
                </c:pt>
                <c:pt idx="8073">
                  <c:v>1.8136921608411409</c:v>
                </c:pt>
                <c:pt idx="8074">
                  <c:v>1.8688663935815335</c:v>
                </c:pt>
                <c:pt idx="8075">
                  <c:v>1.819156260753128</c:v>
                </c:pt>
                <c:pt idx="8076">
                  <c:v>1.7320540551821879</c:v>
                </c:pt>
                <c:pt idx="8077">
                  <c:v>1.6216032089141201</c:v>
                </c:pt>
                <c:pt idx="8078">
                  <c:v>1.5024271199844326</c:v>
                </c:pt>
                <c:pt idx="8079">
                  <c:v>1.436551340716345</c:v>
                </c:pt>
                <c:pt idx="8080">
                  <c:v>1.586574803211402</c:v>
                </c:pt>
                <c:pt idx="8081">
                  <c:v>1.772413397736013</c:v>
                </c:pt>
                <c:pt idx="8082">
                  <c:v>1.75787030478414</c:v>
                </c:pt>
                <c:pt idx="8083">
                  <c:v>1.6860997719959159</c:v>
                </c:pt>
                <c:pt idx="8084">
                  <c:v>1.636801217542847</c:v>
                </c:pt>
                <c:pt idx="8085">
                  <c:v>1.6943089880670874</c:v>
                </c:pt>
                <c:pt idx="8086">
                  <c:v>1.7103289580426295</c:v>
                </c:pt>
                <c:pt idx="8087">
                  <c:v>1.7096197155590043</c:v>
                </c:pt>
                <c:pt idx="8088">
                  <c:v>1.684475066483224</c:v>
                </c:pt>
                <c:pt idx="8089">
                  <c:v>1.6118648642282507</c:v>
                </c:pt>
                <c:pt idx="8090">
                  <c:v>1.5946135091600981</c:v>
                </c:pt>
                <c:pt idx="8091">
                  <c:v>1.5752263445050014</c:v>
                </c:pt>
                <c:pt idx="8092">
                  <c:v>1.5618431335849663</c:v>
                </c:pt>
                <c:pt idx="8093">
                  <c:v>1.5775045655073929</c:v>
                </c:pt>
                <c:pt idx="8094">
                  <c:v>1.6629885548910255</c:v>
                </c:pt>
                <c:pt idx="8095">
                  <c:v>1.7796205379055927</c:v>
                </c:pt>
                <c:pt idx="8096">
                  <c:v>1.8598785096408659</c:v>
                </c:pt>
                <c:pt idx="8097">
                  <c:v>1.8685921971555479</c:v>
                </c:pt>
                <c:pt idx="8098">
                  <c:v>1.8090881313463463</c:v>
                </c:pt>
                <c:pt idx="8099">
                  <c:v>1.7466947295931134</c:v>
                </c:pt>
                <c:pt idx="8100">
                  <c:v>1.7764428867645881</c:v>
                </c:pt>
                <c:pt idx="8101">
                  <c:v>1.7858121165505052</c:v>
                </c:pt>
                <c:pt idx="8102">
                  <c:v>1.785906928597798</c:v>
                </c:pt>
                <c:pt idx="8103">
                  <c:v>1.7581798856003283</c:v>
                </c:pt>
                <c:pt idx="8104">
                  <c:v>1.7368832059393107</c:v>
                </c:pt>
                <c:pt idx="8105">
                  <c:v>1.7070968305667149</c:v>
                </c:pt>
                <c:pt idx="8106">
                  <c:v>1.6874199527986566</c:v>
                </c:pt>
                <c:pt idx="8107">
                  <c:v>1.6625584720386353</c:v>
                </c:pt>
                <c:pt idx="8108">
                  <c:v>1.6408346475683719</c:v>
                </c:pt>
                <c:pt idx="8109">
                  <c:v>1.6264658349154335</c:v>
                </c:pt>
                <c:pt idx="8110">
                  <c:v>1.626910382526964</c:v>
                </c:pt>
                <c:pt idx="8111">
                  <c:v>1.6480888311520125</c:v>
                </c:pt>
                <c:pt idx="8112">
                  <c:v>1.6826063131398215</c:v>
                </c:pt>
                <c:pt idx="8113">
                  <c:v>1.7181417036223992</c:v>
                </c:pt>
                <c:pt idx="8114">
                  <c:v>1.7451008276410505</c:v>
                </c:pt>
                <c:pt idx="8115">
                  <c:v>1.7661483559459399</c:v>
                </c:pt>
                <c:pt idx="8116">
                  <c:v>1.7778133343577784</c:v>
                </c:pt>
                <c:pt idx="8117">
                  <c:v>1.7730546933642626</c:v>
                </c:pt>
                <c:pt idx="8118">
                  <c:v>1.7611172676851543</c:v>
                </c:pt>
                <c:pt idx="8119">
                  <c:v>1.747135484191952</c:v>
                </c:pt>
                <c:pt idx="8120">
                  <c:v>1.7309885210494871</c:v>
                </c:pt>
                <c:pt idx="8121">
                  <c:v>1.7142924956427688</c:v>
                </c:pt>
                <c:pt idx="8122">
                  <c:v>1.6985161708339247</c:v>
                </c:pt>
                <c:pt idx="8123">
                  <c:v>1.6876775649737927</c:v>
                </c:pt>
                <c:pt idx="8124">
                  <c:v>1.6813216548338121</c:v>
                </c:pt>
                <c:pt idx="8125">
                  <c:v>1.6820949124139837</c:v>
                </c:pt>
                <c:pt idx="8126">
                  <c:v>1.6927783977265187</c:v>
                </c:pt>
                <c:pt idx="8127">
                  <c:v>1.7100515151691273</c:v>
                </c:pt>
                <c:pt idx="8128">
                  <c:v>1.7377755528405581</c:v>
                </c:pt>
                <c:pt idx="8129">
                  <c:v>1.7739651302262172</c:v>
                </c:pt>
                <c:pt idx="8130">
                  <c:v>1.8065040659215925</c:v>
                </c:pt>
                <c:pt idx="8131">
                  <c:v>1.832650815821991</c:v>
                </c:pt>
                <c:pt idx="8132">
                  <c:v>1.8432604701519564</c:v>
                </c:pt>
                <c:pt idx="8133">
                  <c:v>1.8359441000938481</c:v>
                </c:pt>
                <c:pt idx="8134">
                  <c:v>1.8235394336568591</c:v>
                </c:pt>
                <c:pt idx="8135">
                  <c:v>1.8017313845584313</c:v>
                </c:pt>
                <c:pt idx="8136">
                  <c:v>1.7819308117309618</c:v>
                </c:pt>
                <c:pt idx="8137">
                  <c:v>1.7595335493054973</c:v>
                </c:pt>
                <c:pt idx="8138">
                  <c:v>1.7473254756166026</c:v>
                </c:pt>
                <c:pt idx="8139">
                  <c:v>1.7298664400367458</c:v>
                </c:pt>
                <c:pt idx="8140">
                  <c:v>1.72001221581913</c:v>
                </c:pt>
                <c:pt idx="8141">
                  <c:v>1.7205268045761015</c:v>
                </c:pt>
                <c:pt idx="8142">
                  <c:v>1.721737356749605</c:v>
                </c:pt>
                <c:pt idx="8143">
                  <c:v>1.7340527020088317</c:v>
                </c:pt>
                <c:pt idx="8144">
                  <c:v>1.7574044648898359</c:v>
                </c:pt>
                <c:pt idx="8145">
                  <c:v>1.7710564336190431</c:v>
                </c:pt>
                <c:pt idx="8146">
                  <c:v>1.7824248443673598</c:v>
                </c:pt>
                <c:pt idx="8147">
                  <c:v>1.7905040939941881</c:v>
                </c:pt>
                <c:pt idx="8148">
                  <c:v>1.784014678415385</c:v>
                </c:pt>
                <c:pt idx="8149">
                  <c:v>1.7802452838653526</c:v>
                </c:pt>
                <c:pt idx="8150">
                  <c:v>1.7634945470044747</c:v>
                </c:pt>
                <c:pt idx="8151">
                  <c:v>1.7568811167627916</c:v>
                </c:pt>
                <c:pt idx="8152">
                  <c:v>1.7358028708501232</c:v>
                </c:pt>
                <c:pt idx="8153">
                  <c:v>1.7314723647558721</c:v>
                </c:pt>
                <c:pt idx="8154">
                  <c:v>1.7137611344717127</c:v>
                </c:pt>
                <c:pt idx="8155">
                  <c:v>1.7048366062114038</c:v>
                </c:pt>
                <c:pt idx="8156">
                  <c:v>1.7003382869887778</c:v>
                </c:pt>
                <c:pt idx="8157">
                  <c:v>1.6968512780982998</c:v>
                </c:pt>
                <c:pt idx="8158">
                  <c:v>1.7002035772780124</c:v>
                </c:pt>
                <c:pt idx="8159">
                  <c:v>1.7101361775474131</c:v>
                </c:pt>
                <c:pt idx="8160">
                  <c:v>1.7183540387083907</c:v>
                </c:pt>
                <c:pt idx="8161">
                  <c:v>1.7226796160981559</c:v>
                </c:pt>
                <c:pt idx="8162">
                  <c:v>1.7288946220436821</c:v>
                </c:pt>
                <c:pt idx="8163">
                  <c:v>1.7374930274510272</c:v>
                </c:pt>
                <c:pt idx="8164">
                  <c:v>1.7347109531980931</c:v>
                </c:pt>
                <c:pt idx="8165">
                  <c:v>1.729677645661885</c:v>
                </c:pt>
                <c:pt idx="8166">
                  <c:v>1.7249945464176757</c:v>
                </c:pt>
                <c:pt idx="8167">
                  <c:v>1.721215032201884</c:v>
                </c:pt>
                <c:pt idx="8168">
                  <c:v>1.7122754711155559</c:v>
                </c:pt>
                <c:pt idx="8169">
                  <c:v>1.7077309961264</c:v>
                </c:pt>
                <c:pt idx="8170">
                  <c:v>1.701481635620927</c:v>
                </c:pt>
                <c:pt idx="8171">
                  <c:v>1.6998858818224876</c:v>
                </c:pt>
                <c:pt idx="8172">
                  <c:v>1.7002324471623715</c:v>
                </c:pt>
                <c:pt idx="8173">
                  <c:v>1.7006556517936446</c:v>
                </c:pt>
                <c:pt idx="8174">
                  <c:v>1.7025358420042502</c:v>
                </c:pt>
                <c:pt idx="8175">
                  <c:v>1.7049698867040572</c:v>
                </c:pt>
                <c:pt idx="8176">
                  <c:v>1.7102772448453663</c:v>
                </c:pt>
                <c:pt idx="8177">
                  <c:v>1.7141061271543476</c:v>
                </c:pt>
                <c:pt idx="8178">
                  <c:v>1.7234556720351857</c:v>
                </c:pt>
                <c:pt idx="8179">
                  <c:v>1.7351817909507525</c:v>
                </c:pt>
                <c:pt idx="8180">
                  <c:v>1.7571935132930137</c:v>
                </c:pt>
                <c:pt idx="8181">
                  <c:v>1.7839511966711603</c:v>
                </c:pt>
                <c:pt idx="8182">
                  <c:v>1.8072793970799672</c:v>
                </c:pt>
                <c:pt idx="8183">
                  <c:v>1.8224877233756849</c:v>
                </c:pt>
                <c:pt idx="8184">
                  <c:v>1.8349079253058733</c:v>
                </c:pt>
                <c:pt idx="8185">
                  <c:v>1.8345549207005687</c:v>
                </c:pt>
                <c:pt idx="8186">
                  <c:v>1.8262908158770794</c:v>
                </c:pt>
                <c:pt idx="8187">
                  <c:v>1.8128985087144485</c:v>
                </c:pt>
                <c:pt idx="8188">
                  <c:v>1.7961733083380425</c:v>
                </c:pt>
                <c:pt idx="8189">
                  <c:v>1.7847440523059714</c:v>
                </c:pt>
                <c:pt idx="8190">
                  <c:v>1.7681445847377988</c:v>
                </c:pt>
                <c:pt idx="8191">
                  <c:v>1.7607658290270043</c:v>
                </c:pt>
                <c:pt idx="8192">
                  <c:v>1.7445189834986405</c:v>
                </c:pt>
                <c:pt idx="8193">
                  <c:v>1.7425593050920112</c:v>
                </c:pt>
                <c:pt idx="8194">
                  <c:v>1.7353504576227312</c:v>
                </c:pt>
                <c:pt idx="8195">
                  <c:v>1.7372279928721821</c:v>
                </c:pt>
                <c:pt idx="8196">
                  <c:v>1.7474463359896297</c:v>
                </c:pt>
                <c:pt idx="8197">
                  <c:v>1.7486703085459385</c:v>
                </c:pt>
                <c:pt idx="8198">
                  <c:v>1.7573116588108446</c:v>
                </c:pt>
                <c:pt idx="8199">
                  <c:v>1.7654036097814734</c:v>
                </c:pt>
                <c:pt idx="8200">
                  <c:v>1.7613263224214566</c:v>
                </c:pt>
                <c:pt idx="8201">
                  <c:v>1.7660243202403996</c:v>
                </c:pt>
                <c:pt idx="8202">
                  <c:v>1.756889562867517</c:v>
                </c:pt>
                <c:pt idx="8203">
                  <c:v>1.7564163278622043</c:v>
                </c:pt>
                <c:pt idx="8204">
                  <c:v>1.7444929125335262</c:v>
                </c:pt>
                <c:pt idx="8205">
                  <c:v>1.7946535768100449</c:v>
                </c:pt>
                <c:pt idx="8206">
                  <c:v>1.7793709891592417</c:v>
                </c:pt>
                <c:pt idx="8207">
                  <c:v>1.7718078789991056</c:v>
                </c:pt>
                <c:pt idx="8208">
                  <c:v>1.7672208198010046</c:v>
                </c:pt>
                <c:pt idx="8209">
                  <c:v>1.7576427169461513</c:v>
                </c:pt>
                <c:pt idx="8210">
                  <c:v>1.7562556487542333</c:v>
                </c:pt>
                <c:pt idx="8211">
                  <c:v>1.7597905627469117</c:v>
                </c:pt>
                <c:pt idx="8212">
                  <c:v>1.7580693463546075</c:v>
                </c:pt>
                <c:pt idx="8213">
                  <c:v>1.7588551428957167</c:v>
                </c:pt>
                <c:pt idx="8214">
                  <c:v>1.76861035582461</c:v>
                </c:pt>
                <c:pt idx="8215">
                  <c:v>1.771771153745868</c:v>
                </c:pt>
                <c:pt idx="8216">
                  <c:v>1.7737316063572299</c:v>
                </c:pt>
                <c:pt idx="8217">
                  <c:v>1.7755194295669825</c:v>
                </c:pt>
                <c:pt idx="8218">
                  <c:v>1.7771276434468628</c:v>
                </c:pt>
                <c:pt idx="8219">
                  <c:v>1.7742431644279582</c:v>
                </c:pt>
                <c:pt idx="8220">
                  <c:v>1.7688415135398061</c:v>
                </c:pt>
                <c:pt idx="8221">
                  <c:v>1.7654822821926142</c:v>
                </c:pt>
                <c:pt idx="8222">
                  <c:v>1.761345132412663</c:v>
                </c:pt>
                <c:pt idx="8223">
                  <c:v>1.7581735698298699</c:v>
                </c:pt>
                <c:pt idx="8224">
                  <c:v>1.7551218070302119</c:v>
                </c:pt>
                <c:pt idx="8225">
                  <c:v>1.7544916751089545</c:v>
                </c:pt>
                <c:pt idx="8226">
                  <c:v>1.7547209197876821</c:v>
                </c:pt>
                <c:pt idx="8227">
                  <c:v>1.7572536449388763</c:v>
                </c:pt>
                <c:pt idx="8228">
                  <c:v>1.761128768311196</c:v>
                </c:pt>
                <c:pt idx="8229">
                  <c:v>1.7682402473744003</c:v>
                </c:pt>
                <c:pt idx="8230">
                  <c:v>1.7781602980911033</c:v>
                </c:pt>
                <c:pt idx="8231">
                  <c:v>1.7981497788340994</c:v>
                </c:pt>
                <c:pt idx="8232">
                  <c:v>1.8423205500060398</c:v>
                </c:pt>
                <c:pt idx="8233">
                  <c:v>1.8240851372495179</c:v>
                </c:pt>
                <c:pt idx="8234">
                  <c:v>1.746721749483567</c:v>
                </c:pt>
                <c:pt idx="8235">
                  <c:v>1.6429959336721658</c:v>
                </c:pt>
                <c:pt idx="8236">
                  <c:v>1.5223790192285633</c:v>
                </c:pt>
                <c:pt idx="8237">
                  <c:v>1.3953045467210023</c:v>
                </c:pt>
                <c:pt idx="8238">
                  <c:v>1.4666081519579373</c:v>
                </c:pt>
                <c:pt idx="8239">
                  <c:v>1.6712885774211388</c:v>
                </c:pt>
                <c:pt idx="8240">
                  <c:v>1.6639311482475461</c:v>
                </c:pt>
                <c:pt idx="8241">
                  <c:v>1.621349410930967</c:v>
                </c:pt>
                <c:pt idx="8242">
                  <c:v>1.5728328933023838</c:v>
                </c:pt>
                <c:pt idx="8243">
                  <c:v>1.6089774461376618</c:v>
                </c:pt>
                <c:pt idx="8244">
                  <c:v>1.6277298922233545</c:v>
                </c:pt>
                <c:pt idx="8245">
                  <c:v>1.6817950619535811</c:v>
                </c:pt>
                <c:pt idx="8246">
                  <c:v>1.671901456985551</c:v>
                </c:pt>
                <c:pt idx="8247">
                  <c:v>1.6531401253291551</c:v>
                </c:pt>
                <c:pt idx="8248">
                  <c:v>1.5885082472932499</c:v>
                </c:pt>
                <c:pt idx="8249">
                  <c:v>1.5753803086941185</c:v>
                </c:pt>
                <c:pt idx="8250">
                  <c:v>1.5768658218902174</c:v>
                </c:pt>
                <c:pt idx="8251">
                  <c:v>1.6253810544657898</c:v>
                </c:pt>
                <c:pt idx="8252">
                  <c:v>1.7264736381316115</c:v>
                </c:pt>
                <c:pt idx="8253">
                  <c:v>1.8038059892184655</c:v>
                </c:pt>
                <c:pt idx="8254">
                  <c:v>1.8639701835338325</c:v>
                </c:pt>
                <c:pt idx="8255">
                  <c:v>1.8646099528816769</c:v>
                </c:pt>
                <c:pt idx="8256">
                  <c:v>1.8017694702090159</c:v>
                </c:pt>
                <c:pt idx="8257">
                  <c:v>1.7060061739817372</c:v>
                </c:pt>
                <c:pt idx="8258">
                  <c:v>1.7133131676299886</c:v>
                </c:pt>
                <c:pt idx="8259">
                  <c:v>1.760648619581356</c:v>
                </c:pt>
                <c:pt idx="8260">
                  <c:v>1.7794201084792389</c:v>
                </c:pt>
                <c:pt idx="8261">
                  <c:v>1.7633115004933093</c:v>
                </c:pt>
                <c:pt idx="8262">
                  <c:v>1.7455605408335151</c:v>
                </c:pt>
                <c:pt idx="8263">
                  <c:v>1.7176797471457244</c:v>
                </c:pt>
                <c:pt idx="8264">
                  <c:v>1.6976554825112209</c:v>
                </c:pt>
                <c:pt idx="8265">
                  <c:v>1.6715944828840763</c:v>
                </c:pt>
                <c:pt idx="8266">
                  <c:v>1.6498646905848819</c:v>
                </c:pt>
                <c:pt idx="8267">
                  <c:v>1.6406691158678697</c:v>
                </c:pt>
                <c:pt idx="8268">
                  <c:v>1.6417164193182237</c:v>
                </c:pt>
                <c:pt idx="8270">
                  <c:v>1.802728127677161</c:v>
                </c:pt>
                <c:pt idx="8271">
                  <c:v>1.8659063847494826</c:v>
                </c:pt>
                <c:pt idx="8272">
                  <c:v>1.823075544452051</c:v>
                </c:pt>
                <c:pt idx="8273">
                  <c:v>1.7367593694737145</c:v>
                </c:pt>
                <c:pt idx="8274">
                  <c:v>1.6285478584245829</c:v>
                </c:pt>
                <c:pt idx="8275">
                  <c:v>1.508948474659686</c:v>
                </c:pt>
                <c:pt idx="8276">
                  <c:v>1.4533862994371933</c:v>
                </c:pt>
                <c:pt idx="8277">
                  <c:v>1.6160318319940692</c:v>
                </c:pt>
                <c:pt idx="8278">
                  <c:v>1.7053124202716456</c:v>
                </c:pt>
                <c:pt idx="8279">
                  <c:v>1.6814020574040509</c:v>
                </c:pt>
                <c:pt idx="8280">
                  <c:v>1.6091673743020198</c:v>
                </c:pt>
                <c:pt idx="8281">
                  <c:v>1.5555780727729551</c:v>
                </c:pt>
                <c:pt idx="8282">
                  <c:v>1.5464878248541674</c:v>
                </c:pt>
                <c:pt idx="8283">
                  <c:v>1.5482392353463752</c:v>
                </c:pt>
                <c:pt idx="8284">
                  <c:v>1.5423827492301818</c:v>
                </c:pt>
                <c:pt idx="8285">
                  <c:v>1.5313085720775674</c:v>
                </c:pt>
                <c:pt idx="8286">
                  <c:v>1.5219077362399425</c:v>
                </c:pt>
                <c:pt idx="8287">
                  <c:v>1.5188939640171524</c:v>
                </c:pt>
                <c:pt idx="8288">
                  <c:v>1.5126843962171637</c:v>
                </c:pt>
                <c:pt idx="8289">
                  <c:v>1.5121653752117259</c:v>
                </c:pt>
                <c:pt idx="8290">
                  <c:v>1.5739283116478429</c:v>
                </c:pt>
                <c:pt idx="8291">
                  <c:v>1.703157581432819</c:v>
                </c:pt>
                <c:pt idx="8292">
                  <c:v>1.8205079636444856</c:v>
                </c:pt>
                <c:pt idx="8293">
                  <c:v>1.8847261531714883</c:v>
                </c:pt>
                <c:pt idx="8294">
                  <c:v>1.8972054194298977</c:v>
                </c:pt>
                <c:pt idx="8295">
                  <c:v>1.8491326561226296</c:v>
                </c:pt>
                <c:pt idx="8296">
                  <c:v>1.7834668430014429</c:v>
                </c:pt>
                <c:pt idx="8297">
                  <c:v>1.7829024059746446</c:v>
                </c:pt>
                <c:pt idx="8298">
                  <c:v>1.7836971768609409</c:v>
                </c:pt>
                <c:pt idx="8299">
                  <c:v>1.7686709824167628</c:v>
                </c:pt>
                <c:pt idx="8300">
                  <c:v>1.7488510261358561</c:v>
                </c:pt>
                <c:pt idx="8301">
                  <c:v>1.7270620579305067</c:v>
                </c:pt>
                <c:pt idx="8302">
                  <c:v>1.7090154169721172</c:v>
                </c:pt>
                <c:pt idx="8303">
                  <c:v>1.720930697004682</c:v>
                </c:pt>
                <c:pt idx="8304">
                  <c:v>1.6844962703500439</c:v>
                </c:pt>
                <c:pt idx="8305">
                  <c:v>1.5981458189378976</c:v>
                </c:pt>
                <c:pt idx="8306">
                  <c:v>1.5382245270258204</c:v>
                </c:pt>
                <c:pt idx="8307">
                  <c:v>1.4586546330291259</c:v>
                </c:pt>
                <c:pt idx="8308">
                  <c:v>1.353403259377596</c:v>
                </c:pt>
                <c:pt idx="8309">
                  <c:v>1.2379624159752647</c:v>
                </c:pt>
                <c:pt idx="8310">
                  <c:v>1.2591689851434567</c:v>
                </c:pt>
                <c:pt idx="8311">
                  <c:v>1.5785500755982604</c:v>
                </c:pt>
                <c:pt idx="8312">
                  <c:v>1.6356289341760097</c:v>
                </c:pt>
                <c:pt idx="8313">
                  <c:v>1.5986081450212362</c:v>
                </c:pt>
                <c:pt idx="8314">
                  <c:v>1.5130399381788167</c:v>
                </c:pt>
                <c:pt idx="8315">
                  <c:v>1.5278160076519871</c:v>
                </c:pt>
                <c:pt idx="8316">
                  <c:v>1.6178852784377746</c:v>
                </c:pt>
                <c:pt idx="8317">
                  <c:v>1.6362761024770112</c:v>
                </c:pt>
                <c:pt idx="8318">
                  <c:v>1.6274682724597096</c:v>
                </c:pt>
                <c:pt idx="8319">
                  <c:v>1.5933106861912301</c:v>
                </c:pt>
                <c:pt idx="8320">
                  <c:v>1.5701406290778586</c:v>
                </c:pt>
                <c:pt idx="8321">
                  <c:v>1.5515990747339756</c:v>
                </c:pt>
                <c:pt idx="8322">
                  <c:v>1.5341107555997036</c:v>
                </c:pt>
                <c:pt idx="8323">
                  <c:v>1.5300288506470223</c:v>
                </c:pt>
                <c:pt idx="8324">
                  <c:v>1.5292164056548885</c:v>
                </c:pt>
                <c:pt idx="8325">
                  <c:v>1.5545833714293653</c:v>
                </c:pt>
                <c:pt idx="8326">
                  <c:v>1.6356959273603111</c:v>
                </c:pt>
                <c:pt idx="8327">
                  <c:v>1.7422536699065936</c:v>
                </c:pt>
                <c:pt idx="8328">
                  <c:v>1.824386202318774</c:v>
                </c:pt>
                <c:pt idx="8329">
                  <c:v>1.8562386818655614</c:v>
                </c:pt>
                <c:pt idx="8330">
                  <c:v>1.8564670670037586</c:v>
                </c:pt>
                <c:pt idx="8331">
                  <c:v>1.7931149111173499</c:v>
                </c:pt>
                <c:pt idx="8332">
                  <c:v>1.7436142754934398</c:v>
                </c:pt>
                <c:pt idx="8333">
                  <c:v>1.7523899414339699</c:v>
                </c:pt>
                <c:pt idx="8334">
                  <c:v>1.7453003855880787</c:v>
                </c:pt>
                <c:pt idx="8335">
                  <c:v>1.727405688280178</c:v>
                </c:pt>
                <c:pt idx="8336">
                  <c:v>1.7083831255428907</c:v>
                </c:pt>
                <c:pt idx="8337">
                  <c:v>1.6860102913152855</c:v>
                </c:pt>
                <c:pt idx="8338">
                  <c:v>1.6670999776503694</c:v>
                </c:pt>
                <c:pt idx="8339">
                  <c:v>1.6535019469629328</c:v>
                </c:pt>
                <c:pt idx="8340">
                  <c:v>1.6447448620347656</c:v>
                </c:pt>
                <c:pt idx="8341">
                  <c:v>1.6457714859580406</c:v>
                </c:pt>
                <c:pt idx="8342">
                  <c:v>1.6598422803008288</c:v>
                </c:pt>
                <c:pt idx="8343">
                  <c:v>1.6826764584202223</c:v>
                </c:pt>
                <c:pt idx="8344">
                  <c:v>1.7047794734767423</c:v>
                </c:pt>
                <c:pt idx="8345">
                  <c:v>1.7209949180002746</c:v>
                </c:pt>
                <c:pt idx="8346">
                  <c:v>1.7351729119426889</c:v>
                </c:pt>
                <c:pt idx="8347">
                  <c:v>1.7429606702141525</c:v>
                </c:pt>
                <c:pt idx="8348">
                  <c:v>1.7458465317224294</c:v>
                </c:pt>
                <c:pt idx="8349">
                  <c:v>1.7481966438747218</c:v>
                </c:pt>
                <c:pt idx="8350">
                  <c:v>1.7480673728918243</c:v>
                </c:pt>
                <c:pt idx="8351">
                  <c:v>1.7472909379028063</c:v>
                </c:pt>
                <c:pt idx="8352">
                  <c:v>1.7471959450250265</c:v>
                </c:pt>
                <c:pt idx="8353">
                  <c:v>1.7509452979383078</c:v>
                </c:pt>
                <c:pt idx="8354">
                  <c:v>1.7649810193626863</c:v>
                </c:pt>
                <c:pt idx="8355">
                  <c:v>1.7767980058552488</c:v>
                </c:pt>
                <c:pt idx="8356">
                  <c:v>1.7931615292455507</c:v>
                </c:pt>
                <c:pt idx="8357">
                  <c:v>1.8088334131678403</c:v>
                </c:pt>
                <c:pt idx="8358">
                  <c:v>1.8230465349179887</c:v>
                </c:pt>
                <c:pt idx="8359">
                  <c:v>1.818093869146636</c:v>
                </c:pt>
                <c:pt idx="8360">
                  <c:v>1.8188780920827443</c:v>
                </c:pt>
                <c:pt idx="8361">
                  <c:v>1.7988347270340812</c:v>
                </c:pt>
                <c:pt idx="8362">
                  <c:v>1.7939687827195236</c:v>
                </c:pt>
                <c:pt idx="8363">
                  <c:v>1.7754324385653717</c:v>
                </c:pt>
                <c:pt idx="8364">
                  <c:v>1.7638520971203415</c:v>
                </c:pt>
                <c:pt idx="8365">
                  <c:v>1.7520313660879607</c:v>
                </c:pt>
                <c:pt idx="8366">
                  <c:v>1.7395459748285469</c:v>
                </c:pt>
                <c:pt idx="8367">
                  <c:v>1.734622058615467</c:v>
                </c:pt>
                <c:pt idx="8368">
                  <c:v>1.724785434086556</c:v>
                </c:pt>
                <c:pt idx="8369">
                  <c:v>1.7260839371899501</c:v>
                </c:pt>
                <c:pt idx="8370">
                  <c:v>1.7347998295888469</c:v>
                </c:pt>
                <c:pt idx="8371">
                  <c:v>1.7386836855703025</c:v>
                </c:pt>
                <c:pt idx="8372">
                  <c:v>1.7450574333422062</c:v>
                </c:pt>
                <c:pt idx="8373">
                  <c:v>1.7519630324426456</c:v>
                </c:pt>
                <c:pt idx="8374">
                  <c:v>1.7520740691569821</c:v>
                </c:pt>
                <c:pt idx="8375">
                  <c:v>1.7544587643203537</c:v>
                </c:pt>
                <c:pt idx="8376">
                  <c:v>1.751082275047418</c:v>
                </c:pt>
                <c:pt idx="8377">
                  <c:v>1.7425418460173594</c:v>
                </c:pt>
                <c:pt idx="8378">
                  <c:v>1.7429257836205476</c:v>
                </c:pt>
                <c:pt idx="8379">
                  <c:v>1.7317230346210757</c:v>
                </c:pt>
                <c:pt idx="8380">
                  <c:v>1.7234921581716354</c:v>
                </c:pt>
                <c:pt idx="8381">
                  <c:v>1.7232366908219729</c:v>
                </c:pt>
                <c:pt idx="8382">
                  <c:v>1.7166987712964503</c:v>
                </c:pt>
                <c:pt idx="8383">
                  <c:v>1.7102490350512498</c:v>
                </c:pt>
                <c:pt idx="8384">
                  <c:v>1.7082697820497976</c:v>
                </c:pt>
                <c:pt idx="8385">
                  <c:v>1.7106532004443227</c:v>
                </c:pt>
                <c:pt idx="8386">
                  <c:v>1.710042107219343</c:v>
                </c:pt>
                <c:pt idx="8387">
                  <c:v>1.7097221156048077</c:v>
                </c:pt>
                <c:pt idx="8388">
                  <c:v>1.7121725011660294</c:v>
                </c:pt>
                <c:pt idx="8389">
                  <c:v>1.7164392752153792</c:v>
                </c:pt>
                <c:pt idx="8390">
                  <c:v>1.7197730921916179</c:v>
                </c:pt>
                <c:pt idx="8391">
                  <c:v>1.7200214102529003</c:v>
                </c:pt>
                <c:pt idx="8392">
                  <c:v>1.720893995028669</c:v>
                </c:pt>
                <c:pt idx="8393">
                  <c:v>1.7178368674869255</c:v>
                </c:pt>
                <c:pt idx="8394">
                  <c:v>1.7193957449094299</c:v>
                </c:pt>
                <c:pt idx="8395">
                  <c:v>1.7193220779276104</c:v>
                </c:pt>
                <c:pt idx="8396">
                  <c:v>1.7168840307561875</c:v>
                </c:pt>
                <c:pt idx="8397">
                  <c:v>1.7167728845638763</c:v>
                </c:pt>
                <c:pt idx="8398">
                  <c:v>1.7218197716515873</c:v>
                </c:pt>
                <c:pt idx="8399">
                  <c:v>1.7388157796418358</c:v>
                </c:pt>
                <c:pt idx="8400">
                  <c:v>1.7670981212866517</c:v>
                </c:pt>
                <c:pt idx="8401">
                  <c:v>1.8063759654566645</c:v>
                </c:pt>
                <c:pt idx="8402">
                  <c:v>1.8222552783406833</c:v>
                </c:pt>
                <c:pt idx="8403">
                  <c:v>1.8406705613334091</c:v>
                </c:pt>
                <c:pt idx="8404">
                  <c:v>1.8442907432543432</c:v>
                </c:pt>
                <c:pt idx="8405">
                  <c:v>1.8349855478280104</c:v>
                </c:pt>
                <c:pt idx="8406">
                  <c:v>1.817594747526504</c:v>
                </c:pt>
                <c:pt idx="8407">
                  <c:v>1.8055159611641538</c:v>
                </c:pt>
                <c:pt idx="8408">
                  <c:v>1.7832204888847536</c:v>
                </c:pt>
                <c:pt idx="8409">
                  <c:v>1.7716609593488875</c:v>
                </c:pt>
                <c:pt idx="8410">
                  <c:v>1.7512705480582067</c:v>
                </c:pt>
                <c:pt idx="8411">
                  <c:v>1.7346309488925762</c:v>
                </c:pt>
                <c:pt idx="8412">
                  <c:v>1.7243395978676621</c:v>
                </c:pt>
                <c:pt idx="8413">
                  <c:v>1.7144042783593321</c:v>
                </c:pt>
                <c:pt idx="8414">
                  <c:v>1.7218289278975825</c:v>
                </c:pt>
                <c:pt idx="8415">
                  <c:v>1.7249036403843754</c:v>
                </c:pt>
                <c:pt idx="8416">
                  <c:v>1.7355988996981799</c:v>
                </c:pt>
                <c:pt idx="8417">
                  <c:v>1.7593572235687382</c:v>
                </c:pt>
                <c:pt idx="8418">
                  <c:v>1.7657264899334895</c:v>
                </c:pt>
                <c:pt idx="8419">
                  <c:v>1.7789387001215984</c:v>
                </c:pt>
                <c:pt idx="8420">
                  <c:v>1.7757317762602307</c:v>
                </c:pt>
                <c:pt idx="8421">
                  <c:v>1.7749951967128155</c:v>
                </c:pt>
                <c:pt idx="8422">
                  <c:v>1.7648151853182852</c:v>
                </c:pt>
                <c:pt idx="8423">
                  <c:v>1.7546625587823137</c:v>
                </c:pt>
                <c:pt idx="8424">
                  <c:v>1.7421837802247719</c:v>
                </c:pt>
                <c:pt idx="8425">
                  <c:v>1.7287324407452629</c:v>
                </c:pt>
                <c:pt idx="8426">
                  <c:v>1.7212608752886318</c:v>
                </c:pt>
                <c:pt idx="8427">
                  <c:v>1.7056831936880832</c:v>
                </c:pt>
                <c:pt idx="8428">
                  <c:v>1.7025932706394868</c:v>
                </c:pt>
                <c:pt idx="8429">
                  <c:v>1.6970355045588192</c:v>
                </c:pt>
                <c:pt idx="8430">
                  <c:v>1.6952773232196423</c:v>
                </c:pt>
                <c:pt idx="8431">
                  <c:v>1.7031384642552259</c:v>
                </c:pt>
                <c:pt idx="8432">
                  <c:v>1.7147208398994431</c:v>
                </c:pt>
                <c:pt idx="8433">
                  <c:v>1.7206737180138094</c:v>
                </c:pt>
                <c:pt idx="8434">
                  <c:v>1.7259297728719771</c:v>
                </c:pt>
                <c:pt idx="8435">
                  <c:v>1.7335182514344876</c:v>
                </c:pt>
                <c:pt idx="8436">
                  <c:v>1.733919151012391</c:v>
                </c:pt>
                <c:pt idx="8437">
                  <c:v>1.730889894173173</c:v>
                </c:pt>
                <c:pt idx="8438">
                  <c:v>1.7297405862396977</c:v>
                </c:pt>
                <c:pt idx="8439">
                  <c:v>1.7268177341924871</c:v>
                </c:pt>
                <c:pt idx="8440">
                  <c:v>1.7194693993976442</c:v>
                </c:pt>
                <c:pt idx="8441">
                  <c:v>1.7147580672680502</c:v>
                </c:pt>
                <c:pt idx="8442">
                  <c:v>1.7101361775474131</c:v>
                </c:pt>
                <c:pt idx="8443">
                  <c:v>1.7059207025709775</c:v>
                </c:pt>
                <c:pt idx="8444">
                  <c:v>1.7004344826349289</c:v>
                </c:pt>
                <c:pt idx="8445">
                  <c:v>1.6985354925620011</c:v>
                </c:pt>
                <c:pt idx="8446">
                  <c:v>1.7256938862479181</c:v>
                </c:pt>
                <c:pt idx="8447">
                  <c:v>1.7000206900969648</c:v>
                </c:pt>
                <c:pt idx="8448">
                  <c:v>1.6204830741547485</c:v>
                </c:pt>
                <c:pt idx="8449">
                  <c:v>1.5125065160254885</c:v>
                </c:pt>
                <c:pt idx="8450">
                  <c:v>1.392306049109149</c:v>
                </c:pt>
                <c:pt idx="8451">
                  <c:v>1.2635571705077924</c:v>
                </c:pt>
                <c:pt idx="8452">
                  <c:v>1.3221043868137086</c:v>
                </c:pt>
                <c:pt idx="8453">
                  <c:v>1.4717967899528424</c:v>
                </c:pt>
                <c:pt idx="8454">
                  <c:v>1.5523707448654103</c:v>
                </c:pt>
                <c:pt idx="8455">
                  <c:v>1.5800248043330374</c:v>
                </c:pt>
                <c:pt idx="8456">
                  <c:v>1.5829845347061973</c:v>
                </c:pt>
                <c:pt idx="8457">
                  <c:v>1.5834380928498411</c:v>
                </c:pt>
                <c:pt idx="8458">
                  <c:v>1.5705040228621212</c:v>
                </c:pt>
                <c:pt idx="8459">
                  <c:v>1.496360666321932</c:v>
                </c:pt>
                <c:pt idx="8460">
                  <c:v>1.391248847035321</c:v>
                </c:pt>
                <c:pt idx="8461">
                  <c:v>1.271867410551949</c:v>
                </c:pt>
                <c:pt idx="8462">
                  <c:v>1.1439857560636153</c:v>
                </c:pt>
                <c:pt idx="8463">
                  <c:v>1.2280865311773805</c:v>
                </c:pt>
                <c:pt idx="8464">
                  <c:v>1.3453519444855979</c:v>
                </c:pt>
                <c:pt idx="8465">
                  <c:v>1.3929703769655379</c:v>
                </c:pt>
                <c:pt idx="8466">
                  <c:v>1.4013622415194793</c:v>
                </c:pt>
                <c:pt idx="8467">
                  <c:v>1.4162890840037521</c:v>
                </c:pt>
                <c:pt idx="8468">
                  <c:v>1.4529613786727089</c:v>
                </c:pt>
                <c:pt idx="8469">
                  <c:v>1.4991064136493015</c:v>
                </c:pt>
                <c:pt idx="8470">
                  <c:v>1.5646529155673701</c:v>
                </c:pt>
                <c:pt idx="8471">
                  <c:v>1.6630829063412444</c:v>
                </c:pt>
                <c:pt idx="8472">
                  <c:v>1.7627118991958211</c:v>
                </c:pt>
                <c:pt idx="8473">
                  <c:v>1.8336357636329419</c:v>
                </c:pt>
                <c:pt idx="8474">
                  <c:v>1.820631963379834</c:v>
                </c:pt>
                <c:pt idx="8475">
                  <c:v>1.7519374045534262</c:v>
                </c:pt>
                <c:pt idx="8476">
                  <c:v>1.7228532078108283</c:v>
                </c:pt>
                <c:pt idx="8477">
                  <c:v>1.763128376799137</c:v>
                </c:pt>
                <c:pt idx="8478">
                  <c:v>1.7797567770990621</c:v>
                </c:pt>
                <c:pt idx="8479">
                  <c:v>1.773900162279366</c:v>
                </c:pt>
                <c:pt idx="8480">
                  <c:v>1.7406959593729203</c:v>
                </c:pt>
                <c:pt idx="8481">
                  <c:v>1.7207287977427177</c:v>
                </c:pt>
                <c:pt idx="8482">
                  <c:v>1.6905504615103586</c:v>
                </c:pt>
                <c:pt idx="8483">
                  <c:v>1.6706889949732524</c:v>
                </c:pt>
                <c:pt idx="8484">
                  <c:v>1.651278013998144</c:v>
                </c:pt>
                <c:pt idx="8485">
                  <c:v>1.6312520598792186</c:v>
                </c:pt>
                <c:pt idx="8486">
                  <c:v>1.6238463219797634</c:v>
                </c:pt>
                <c:pt idx="8487">
                  <c:v>1.6354837468149122</c:v>
                </c:pt>
                <c:pt idx="8488">
                  <c:v>1.6710493583577251</c:v>
                </c:pt>
                <c:pt idx="8489">
                  <c:v>1.7127432088903356</c:v>
                </c:pt>
                <c:pt idx="8490">
                  <c:v>1.7469454096151047</c:v>
                </c:pt>
                <c:pt idx="8491">
                  <c:v>1.7710319080616899</c:v>
                </c:pt>
                <c:pt idx="8492">
                  <c:v>1.9327442688789245</c:v>
                </c:pt>
                <c:pt idx="8493">
                  <c:v>2.032681425086007</c:v>
                </c:pt>
                <c:pt idx="8494">
                  <c:v>2.0288242011852167</c:v>
                </c:pt>
                <c:pt idx="8495">
                  <c:v>1.9576285676599576</c:v>
                </c:pt>
                <c:pt idx="8496">
                  <c:v>1.8560236213789565</c:v>
                </c:pt>
                <c:pt idx="8497">
                  <c:v>1.7394404803282641</c:v>
                </c:pt>
                <c:pt idx="8498">
                  <c:v>1.6226284261293251</c:v>
                </c:pt>
                <c:pt idx="8499">
                  <c:v>1.6497349955939262</c:v>
                </c:pt>
                <c:pt idx="8500">
                  <c:v>1.7468589845721529</c:v>
                </c:pt>
                <c:pt idx="8501">
                  <c:v>1.7580535527367958</c:v>
                </c:pt>
                <c:pt idx="8502">
                  <c:v>1.725521426501341</c:v>
                </c:pt>
                <c:pt idx="8503">
                  <c:v>1.6901665351812691</c:v>
                </c:pt>
                <c:pt idx="8504">
                  <c:v>1.6454986844805199</c:v>
                </c:pt>
                <c:pt idx="8505">
                  <c:v>1.6207373787746646</c:v>
                </c:pt>
                <c:pt idx="8506">
                  <c:v>1.5898875725486399</c:v>
                </c:pt>
                <c:pt idx="8507">
                  <c:v>1.5685928042212052</c:v>
                </c:pt>
                <c:pt idx="8508">
                  <c:v>1.5781168768184384</c:v>
                </c:pt>
                <c:pt idx="8509">
                  <c:v>1.6939417963252508</c:v>
                </c:pt>
                <c:pt idx="8510">
                  <c:v>1.8455527770317619</c:v>
                </c:pt>
                <c:pt idx="8511">
                  <c:v>1.9172019867046057</c:v>
                </c:pt>
                <c:pt idx="8512">
                  <c:v>1.8979995329999713</c:v>
                </c:pt>
                <c:pt idx="8513">
                  <c:v>1.8230973003310218</c:v>
                </c:pt>
                <c:pt idx="8514">
                  <c:v>1.7236654254717205</c:v>
                </c:pt>
                <c:pt idx="8515">
                  <c:v>1.7328403351650459</c:v>
                </c:pt>
                <c:pt idx="8516">
                  <c:v>1.8070311406721848</c:v>
                </c:pt>
                <c:pt idx="8517">
                  <c:v>1.8343641788408056</c:v>
                </c:pt>
                <c:pt idx="8518">
                  <c:v>1.7834032811225635</c:v>
                </c:pt>
                <c:pt idx="8519">
                  <c:v>1.6918964419341949</c:v>
                </c:pt>
                <c:pt idx="8520">
                  <c:v>1.6461422211831629</c:v>
                </c:pt>
                <c:pt idx="8521">
                  <c:v>1.6844663351783269</c:v>
                </c:pt>
                <c:pt idx="8522">
                  <c:v>1.6947806360120616</c:v>
                </c:pt>
                <c:pt idx="8523">
                  <c:v>1.6852937813867841</c:v>
                </c:pt>
                <c:pt idx="8524">
                  <c:v>1.6713065778259844</c:v>
                </c:pt>
                <c:pt idx="8525">
                  <c:v>1.6614445724955065</c:v>
                </c:pt>
                <c:pt idx="8526">
                  <c:v>1.596670388088351</c:v>
                </c:pt>
                <c:pt idx="8527">
                  <c:v>1.4988004862754909</c:v>
                </c:pt>
                <c:pt idx="8528">
                  <c:v>1.3784988409792496</c:v>
                </c:pt>
                <c:pt idx="8529">
                  <c:v>1.2495516301487424</c:v>
                </c:pt>
                <c:pt idx="8530">
                  <c:v>1.2344047865603924</c:v>
                </c:pt>
                <c:pt idx="8531">
                  <c:v>1.3455262024804739</c:v>
                </c:pt>
                <c:pt idx="8532">
                  <c:v>1.4267461469927809</c:v>
                </c:pt>
                <c:pt idx="8533">
                  <c:v>1.4661093726886334</c:v>
                </c:pt>
                <c:pt idx="8534">
                  <c:v>1.4979427413755737</c:v>
                </c:pt>
                <c:pt idx="8535">
                  <c:v>1.5367968463165536</c:v>
                </c:pt>
                <c:pt idx="8536">
                  <c:v>1.5711133225441414</c:v>
                </c:pt>
                <c:pt idx="8537">
                  <c:v>1.5831105706006052</c:v>
                </c:pt>
                <c:pt idx="8538">
                  <c:v>1.5933476123308279</c:v>
                </c:pt>
                <c:pt idx="8539">
                  <c:v>1.6069543130590116</c:v>
                </c:pt>
                <c:pt idx="8540">
                  <c:v>1.6339507371193247</c:v>
                </c:pt>
                <c:pt idx="8541">
                  <c:v>1.6745651850925343</c:v>
                </c:pt>
                <c:pt idx="8542">
                  <c:v>1.7199754361373751</c:v>
                </c:pt>
                <c:pt idx="8543">
                  <c:v>1.7586932609814738</c:v>
                </c:pt>
                <c:pt idx="8544">
                  <c:v>1.784648986019878</c:v>
                </c:pt>
                <c:pt idx="8545">
                  <c:v>1.788537592371352</c:v>
                </c:pt>
                <c:pt idx="8546">
                  <c:v>1.7833794430194259</c:v>
                </c:pt>
                <c:pt idx="8547">
                  <c:v>1.7730628307150822</c:v>
                </c:pt>
                <c:pt idx="8548">
                  <c:v>1.7547050039276191</c:v>
                </c:pt>
                <c:pt idx="8549">
                  <c:v>1.7426727719723178</c:v>
                </c:pt>
                <c:pt idx="8550">
                  <c:v>1.7196810864963172</c:v>
                </c:pt>
                <c:pt idx="8551">
                  <c:v>1.7091097099252655</c:v>
                </c:pt>
                <c:pt idx="8552">
                  <c:v>1.6968318812924947</c:v>
                </c:pt>
                <c:pt idx="8553">
                  <c:v>1.6853535357184557</c:v>
                </c:pt>
                <c:pt idx="8554">
                  <c:v>1.6819744952644138</c:v>
                </c:pt>
                <c:pt idx="8555">
                  <c:v>1.6837472713453605</c:v>
                </c:pt>
                <c:pt idx="8556">
                  <c:v>1.6900384842790195</c:v>
                </c:pt>
                <c:pt idx="8557">
                  <c:v>1.7036543329070422</c:v>
                </c:pt>
                <c:pt idx="8558">
                  <c:v>1.716170347859854</c:v>
                </c:pt>
                <c:pt idx="8559">
                  <c:v>1.7317677818759607</c:v>
                </c:pt>
                <c:pt idx="8560">
                  <c:v>1.7498393388127902</c:v>
                </c:pt>
                <c:pt idx="8561">
                  <c:v>1.7611339957678118</c:v>
                </c:pt>
                <c:pt idx="8562">
                  <c:v>1.7698694445218874</c:v>
                </c:pt>
                <c:pt idx="8563">
                  <c:v>1.7785371184515897</c:v>
                </c:pt>
                <c:pt idx="8564">
                  <c:v>1.779748764211823</c:v>
                </c:pt>
                <c:pt idx="8565">
                  <c:v>1.7761278791758175</c:v>
                </c:pt>
                <c:pt idx="8566">
                  <c:v>1.7741356248607378</c:v>
                </c:pt>
                <c:pt idx="8567">
                  <c:v>1.7619862747306181</c:v>
                </c:pt>
                <c:pt idx="8568">
                  <c:v>1.7521167680275322</c:v>
                </c:pt>
                <c:pt idx="8569">
                  <c:v>1.7489112486252962</c:v>
                </c:pt>
                <c:pt idx="8570">
                  <c:v>1.7370600539441583</c:v>
                </c:pt>
                <c:pt idx="8571">
                  <c:v>1.7326438985860708</c:v>
                </c:pt>
                <c:pt idx="8572">
                  <c:v>1.7355101866998317</c:v>
                </c:pt>
                <c:pt idx="8573">
                  <c:v>1.732536713899935</c:v>
                </c:pt>
                <c:pt idx="8574">
                  <c:v>1.7367947549243608</c:v>
                </c:pt>
                <c:pt idx="8575">
                  <c:v>1.7725906121549966</c:v>
                </c:pt>
                <c:pt idx="8576">
                  <c:v>1.7569317909274369</c:v>
                </c:pt>
                <c:pt idx="8577">
                  <c:v>1.6775968150092238</c:v>
                </c:pt>
                <c:pt idx="8578">
                  <c:v>1.5708411878993451</c:v>
                </c:pt>
                <c:pt idx="8579">
                  <c:v>1.4504543999714481</c:v>
                </c:pt>
                <c:pt idx="8580">
                  <c:v>1.3226097544049495</c:v>
                </c:pt>
                <c:pt idx="8581">
                  <c:v>1.4724964121973092</c:v>
                </c:pt>
                <c:pt idx="8582">
                  <c:v>1.6050774818398736</c:v>
                </c:pt>
                <c:pt idx="8583">
                  <c:v>1.6546577546495247</c:v>
                </c:pt>
                <c:pt idx="8584">
                  <c:v>1.6138535625792749</c:v>
                </c:pt>
                <c:pt idx="8585">
                  <c:v>1.5536942791555204</c:v>
                </c:pt>
                <c:pt idx="8586">
                  <c:v>1.5538021449075565</c:v>
                </c:pt>
                <c:pt idx="8587">
                  <c:v>1.597841388411964</c:v>
                </c:pt>
                <c:pt idx="8588">
                  <c:v>1.6132896504938956</c:v>
                </c:pt>
                <c:pt idx="8589">
                  <c:v>1.6071451278608084</c:v>
                </c:pt>
                <c:pt idx="8590">
                  <c:v>1.6526974891292718</c:v>
                </c:pt>
                <c:pt idx="8591">
                  <c:v>1.6590706520161347</c:v>
                </c:pt>
                <c:pt idx="8592">
                  <c:v>1.5959124355278287</c:v>
                </c:pt>
                <c:pt idx="8593">
                  <c:v>1.6997799316716846</c:v>
                </c:pt>
                <c:pt idx="8594">
                  <c:v>1.6872018538486322</c:v>
                </c:pt>
                <c:pt idx="8595">
                  <c:v>1.6171401880008398</c:v>
                </c:pt>
                <c:pt idx="8596">
                  <c:v>1.516109169906493</c:v>
                </c:pt>
                <c:pt idx="8597">
                  <c:v>1.4017642154168752</c:v>
                </c:pt>
                <c:pt idx="8598">
                  <c:v>1.2825969400345891</c:v>
                </c:pt>
                <c:pt idx="8599">
                  <c:v>1.386298269783834</c:v>
                </c:pt>
                <c:pt idx="8600">
                  <c:v>1.5675262819939508</c:v>
                </c:pt>
                <c:pt idx="8601">
                  <c:v>1.6379273058537132</c:v>
                </c:pt>
                <c:pt idx="8602">
                  <c:v>1.582404298019028</c:v>
                </c:pt>
                <c:pt idx="8603">
                  <c:v>1.546775650409334</c:v>
                </c:pt>
                <c:pt idx="8604">
                  <c:v>1.5072560173436937</c:v>
                </c:pt>
                <c:pt idx="8605">
                  <c:v>1.495343871398243</c:v>
                </c:pt>
                <c:pt idx="8606">
                  <c:v>1.4961451813888662</c:v>
                </c:pt>
                <c:pt idx="8607">
                  <c:v>1.5040477649524036</c:v>
                </c:pt>
                <c:pt idx="8608">
                  <c:v>1.5181043108812289</c:v>
                </c:pt>
                <c:pt idx="8609">
                  <c:v>1.5332917847177949</c:v>
                </c:pt>
                <c:pt idx="8610">
                  <c:v>1.5543141416879906</c:v>
                </c:pt>
                <c:pt idx="8611">
                  <c:v>1.6019031344419659</c:v>
                </c:pt>
                <c:pt idx="8612">
                  <c:v>1.666725926204965</c:v>
                </c:pt>
                <c:pt idx="8613">
                  <c:v>1.734808716227656</c:v>
                </c:pt>
                <c:pt idx="8614">
                  <c:v>1.784086084287777</c:v>
                </c:pt>
                <c:pt idx="8615">
                  <c:v>1.8088484007263157</c:v>
                </c:pt>
                <c:pt idx="8616">
                  <c:v>1.8021958014669419</c:v>
                </c:pt>
                <c:pt idx="8617">
                  <c:v>1.7942091163464964</c:v>
                </c:pt>
                <c:pt idx="8618">
                  <c:v>1.7713833087737372</c:v>
                </c:pt>
                <c:pt idx="8619">
                  <c:v>1.7477828412126248</c:v>
                </c:pt>
                <c:pt idx="8620">
                  <c:v>1.7284169147401103</c:v>
                </c:pt>
                <c:pt idx="8621">
                  <c:v>1.701846105393032</c:v>
                </c:pt>
                <c:pt idx="8622">
                  <c:v>1.6829168705487392</c:v>
                </c:pt>
                <c:pt idx="8623">
                  <c:v>1.670183983356532</c:v>
                </c:pt>
                <c:pt idx="8624">
                  <c:v>1.6643598745511412</c:v>
                </c:pt>
                <c:pt idx="8625">
                  <c:v>1.6625269858329952</c:v>
                </c:pt>
                <c:pt idx="8626">
                  <c:v>1.6701942955882318</c:v>
                </c:pt>
                <c:pt idx="8627">
                  <c:v>1.6915627919633214</c:v>
                </c:pt>
                <c:pt idx="8628">
                  <c:v>1.7365027386964245</c:v>
                </c:pt>
                <c:pt idx="8629">
                  <c:v>1.951763723515499</c:v>
                </c:pt>
                <c:pt idx="8630">
                  <c:v>2.0392995261136835</c:v>
                </c:pt>
                <c:pt idx="8631">
                  <c:v>2.0199881595912852</c:v>
                </c:pt>
                <c:pt idx="8632">
                  <c:v>1.9487660397022248</c:v>
                </c:pt>
                <c:pt idx="8633">
                  <c:v>1.8468798128556092</c:v>
                </c:pt>
                <c:pt idx="8634">
                  <c:v>1.730557984755086</c:v>
                </c:pt>
                <c:pt idx="8635">
                  <c:v>1.6308458080281449</c:v>
                </c:pt>
                <c:pt idx="8636">
                  <c:v>1.7874998323943678</c:v>
                </c:pt>
                <c:pt idx="8637">
                  <c:v>1.8330478980562004</c:v>
                </c:pt>
                <c:pt idx="8638">
                  <c:v>1.787830297810703</c:v>
                </c:pt>
                <c:pt idx="8639">
                  <c:v>1.7008478812897134</c:v>
                </c:pt>
                <c:pt idx="8640">
                  <c:v>1.6328170867328464</c:v>
                </c:pt>
                <c:pt idx="8641">
                  <c:v>1.6712962919717143</c:v>
                </c:pt>
                <c:pt idx="8642">
                  <c:v>1.6814121066787937</c:v>
                </c:pt>
                <c:pt idx="8643">
                  <c:v>1.6693685423138569</c:v>
                </c:pt>
                <c:pt idx="8644">
                  <c:v>1.6321759951466477</c:v>
                </c:pt>
                <c:pt idx="8645">
                  <c:v>1.596254900496946</c:v>
                </c:pt>
                <c:pt idx="8646">
                  <c:v>1.5670786718898118</c:v>
                </c:pt>
                <c:pt idx="8647">
                  <c:v>1.5517345546707817</c:v>
                </c:pt>
                <c:pt idx="8648">
                  <c:v>1.6574914168851995</c:v>
                </c:pt>
                <c:pt idx="8649">
                  <c:v>1.8263555988842211</c:v>
                </c:pt>
                <c:pt idx="8650">
                  <c:v>1.9220273047754621</c:v>
                </c:pt>
                <c:pt idx="8651">
                  <c:v>1.8997779582026275</c:v>
                </c:pt>
                <c:pt idx="8652">
                  <c:v>1.8282874435478358</c:v>
                </c:pt>
                <c:pt idx="8653">
                  <c:v>1.7507311846778584</c:v>
                </c:pt>
                <c:pt idx="8654">
                  <c:v>1.7425418460173594</c:v>
                </c:pt>
                <c:pt idx="8655">
                  <c:v>1.8641417605753052</c:v>
                </c:pt>
                <c:pt idx="8656">
                  <c:v>1.8717739512781892</c:v>
                </c:pt>
                <c:pt idx="8657">
                  <c:v>1.8142549967336485</c:v>
                </c:pt>
                <c:pt idx="8658">
                  <c:v>1.7243213907456243</c:v>
                </c:pt>
                <c:pt idx="8659">
                  <c:v>1.630088714928206</c:v>
                </c:pt>
                <c:pt idx="8660">
                  <c:v>1.7441364524012473</c:v>
                </c:pt>
                <c:pt idx="8661">
                  <c:v>1.7820503873010329</c:v>
                </c:pt>
                <c:pt idx="8662">
                  <c:v>1.7302976620971497</c:v>
                </c:pt>
                <c:pt idx="8663">
                  <c:v>1.652450489874737</c:v>
                </c:pt>
                <c:pt idx="8664">
                  <c:v>1.6535126630071479</c:v>
                </c:pt>
                <c:pt idx="8665">
                  <c:v>1.650987094383445</c:v>
                </c:pt>
                <c:pt idx="8666">
                  <c:v>1.6433539619768629</c:v>
                </c:pt>
                <c:pt idx="8667">
                  <c:v>1.6221333986340964</c:v>
                </c:pt>
                <c:pt idx="8668">
                  <c:v>1.6070497309396334</c:v>
                </c:pt>
                <c:pt idx="8669">
                  <c:v>1.5980971243918729</c:v>
                </c:pt>
                <c:pt idx="8670">
                  <c:v>1.5958757268303156</c:v>
                </c:pt>
                <c:pt idx="8671">
                  <c:v>1.6153771576934945</c:v>
                </c:pt>
                <c:pt idx="8672">
                  <c:v>1.6667778970638676</c:v>
                </c:pt>
                <c:pt idx="8673">
                  <c:v>1.7510394743415616</c:v>
                </c:pt>
                <c:pt idx="8674">
                  <c:v>1.8217027222574289</c:v>
                </c:pt>
                <c:pt idx="8675">
                  <c:v>1.8589447004397877</c:v>
                </c:pt>
                <c:pt idx="8676">
                  <c:v>1.8649986304771469</c:v>
                </c:pt>
                <c:pt idx="8677">
                  <c:v>1.8145065557782081</c:v>
                </c:pt>
                <c:pt idx="8678">
                  <c:v>1.7593740195807257</c:v>
                </c:pt>
                <c:pt idx="8679">
                  <c:v>1.7468503411218557</c:v>
                </c:pt>
                <c:pt idx="8680">
                  <c:v>1.7686956416599999</c:v>
                </c:pt>
                <c:pt idx="8681">
                  <c:v>1.7649810193626863</c:v>
                </c:pt>
                <c:pt idx="8682">
                  <c:v>1.7483172620858338</c:v>
                </c:pt>
                <c:pt idx="8683">
                  <c:v>1.7287955184470953</c:v>
                </c:pt>
                <c:pt idx="8684">
                  <c:v>1.7042172675589864</c:v>
                </c:pt>
                <c:pt idx="8685">
                  <c:v>1.6946539385646062</c:v>
                </c:pt>
                <c:pt idx="8686">
                  <c:v>1.6821651403354858</c:v>
                </c:pt>
                <c:pt idx="8687">
                  <c:v>1.6926217364304801</c:v>
                </c:pt>
                <c:pt idx="8688">
                  <c:v>1.7292007993509229</c:v>
                </c:pt>
                <c:pt idx="8689">
                  <c:v>1.8025380860675266</c:v>
                </c:pt>
                <c:pt idx="8690">
                  <c:v>1.7798208748752693</c:v>
                </c:pt>
                <c:pt idx="8691">
                  <c:v>1.7043221408222353</c:v>
                </c:pt>
                <c:pt idx="8692">
                  <c:v>1.6018910661807586</c:v>
                </c:pt>
                <c:pt idx="8693">
                  <c:v>1.4827783331462812</c:v>
                </c:pt>
                <c:pt idx="8694">
                  <c:v>1.3614759980969939</c:v>
                </c:pt>
                <c:pt idx="8695">
                  <c:v>1.4777802387197523</c:v>
                </c:pt>
                <c:pt idx="8696">
                  <c:v>1.7120133177532801</c:v>
                </c:pt>
                <c:pt idx="8697">
                  <c:v>1.7456125531869462</c:v>
                </c:pt>
                <c:pt idx="8698">
                  <c:v>1.6928469192772302</c:v>
                </c:pt>
                <c:pt idx="8699">
                  <c:v>1.60284342708676</c:v>
                </c:pt>
                <c:pt idx="8700">
                  <c:v>1.5095609250598432</c:v>
                </c:pt>
                <c:pt idx="8701">
                  <c:v>1.5887322194689231</c:v>
                </c:pt>
                <c:pt idx="8702">
                  <c:v>1.6701427319809403</c:v>
                </c:pt>
                <c:pt idx="8703">
                  <c:v>1.6969773362239906</c:v>
                </c:pt>
                <c:pt idx="8704">
                  <c:v>1.6773432952876519</c:v>
                </c:pt>
                <c:pt idx="8705">
                  <c:v>1.6466433009289236</c:v>
                </c:pt>
                <c:pt idx="8706">
                  <c:v>1.6141587095091752</c:v>
                </c:pt>
                <c:pt idx="8707">
                  <c:v>1.592028635129116</c:v>
                </c:pt>
                <c:pt idx="8708">
                  <c:v>1.5730779914080728</c:v>
                </c:pt>
                <c:pt idx="8709">
                  <c:v>1.5680451933455661</c:v>
                </c:pt>
                <c:pt idx="8710">
                  <c:v>1.5632832741944966</c:v>
                </c:pt>
                <c:pt idx="8711">
                  <c:v>1.5819370226979004</c:v>
                </c:pt>
                <c:pt idx="8712">
                  <c:v>1.6470350474187412</c:v>
                </c:pt>
                <c:pt idx="8713">
                  <c:v>1.7404767316563272</c:v>
                </c:pt>
                <c:pt idx="8714">
                  <c:v>1.8104490883419393</c:v>
                </c:pt>
                <c:pt idx="8715">
                  <c:v>1.8404755199409175</c:v>
                </c:pt>
                <c:pt idx="8716">
                  <c:v>1.8519917479621573</c:v>
                </c:pt>
                <c:pt idx="8717">
                  <c:v>1.8260171810366974</c:v>
                </c:pt>
                <c:pt idx="8718">
                  <c:v>1.7492122358727054</c:v>
                </c:pt>
                <c:pt idx="8719">
                  <c:v>1.7063384029879747</c:v>
                </c:pt>
                <c:pt idx="8720">
                  <c:v>1.7272700771996372</c:v>
                </c:pt>
                <c:pt idx="8721">
                  <c:v>1.7399413511328883</c:v>
                </c:pt>
                <c:pt idx="8722">
                  <c:v>1.7286062578503907</c:v>
                </c:pt>
                <c:pt idx="8723">
                  <c:v>1.7179477417489277</c:v>
                </c:pt>
                <c:pt idx="8724">
                  <c:v>1.7006748785725525</c:v>
                </c:pt>
                <c:pt idx="8725">
                  <c:v>1.6836972921195843</c:v>
                </c:pt>
                <c:pt idx="8726">
                  <c:v>1.6742077284456276</c:v>
                </c:pt>
                <c:pt idx="8727">
                  <c:v>1.6811205832612113</c:v>
                </c:pt>
                <c:pt idx="8728">
                  <c:v>1.6953259874826498</c:v>
                </c:pt>
                <c:pt idx="8729">
                  <c:v>1.7156505681229512</c:v>
                </c:pt>
                <c:pt idx="8730">
                  <c:v>1.7385515513090974</c:v>
                </c:pt>
                <c:pt idx="8731">
                  <c:v>1.7645082253003403</c:v>
                </c:pt>
                <c:pt idx="8732">
                  <c:v>1.7840781508817047</c:v>
                </c:pt>
                <c:pt idx="8733">
                  <c:v>1.7883726599754575</c:v>
                </c:pt>
                <c:pt idx="8734">
                  <c:v>1.7903633659749139</c:v>
                </c:pt>
                <c:pt idx="8735">
                  <c:v>1.7846093689247242</c:v>
                </c:pt>
                <c:pt idx="8736">
                  <c:v>1.7701808313597396</c:v>
                </c:pt>
                <c:pt idx="8737">
                  <c:v>1.7615436326496101</c:v>
                </c:pt>
                <c:pt idx="8738">
                  <c:v>1.74428428845142</c:v>
                </c:pt>
                <c:pt idx="8739">
                  <c:v>1.7377843787981433</c:v>
                </c:pt>
                <c:pt idx="8740">
                  <c:v>1.7308450563695317</c:v>
                </c:pt>
                <c:pt idx="8741">
                  <c:v>1.7185662700303261</c:v>
                </c:pt>
                <c:pt idx="8742">
                  <c:v>1.715659855361271</c:v>
                </c:pt>
                <c:pt idx="8743">
                  <c:v>1.7167358295111115</c:v>
                </c:pt>
                <c:pt idx="8744">
                  <c:v>1.7167450935707094</c:v>
                </c:pt>
                <c:pt idx="8745">
                  <c:v>1.7196442787598851</c:v>
                </c:pt>
                <c:pt idx="8746">
                  <c:v>1.7289306541089067</c:v>
                </c:pt>
                <c:pt idx="8747">
                  <c:v>1.7363522294306992</c:v>
                </c:pt>
                <c:pt idx="8748">
                  <c:v>1.7400291636737586</c:v>
                </c:pt>
                <c:pt idx="8749">
                  <c:v>1.7445798096649345</c:v>
                </c:pt>
                <c:pt idx="8750">
                  <c:v>1.7466341989375789</c:v>
                </c:pt>
                <c:pt idx="8751">
                  <c:v>1.7394228954198963</c:v>
                </c:pt>
                <c:pt idx="8752">
                  <c:v>1.7328135535901541</c:v>
                </c:pt>
                <c:pt idx="8753">
                  <c:v>1.725258066359961</c:v>
                </c:pt>
                <c:pt idx="8754">
                  <c:v>1.7190365002886121</c:v>
                </c:pt>
                <c:pt idx="8755">
                  <c:v>1.7109443423471868</c:v>
                </c:pt>
                <c:pt idx="8756">
                  <c:v>1.7077026204483354</c:v>
                </c:pt>
                <c:pt idx="8757">
                  <c:v>1.7079484814196824</c:v>
                </c:pt>
                <c:pt idx="8758">
                  <c:v>1.7084869977654473</c:v>
                </c:pt>
                <c:pt idx="8759">
                  <c:v>1.7095243558763411</c:v>
                </c:pt>
                <c:pt idx="8760">
                  <c:v>1.7116854033633342</c:v>
                </c:pt>
                <c:pt idx="8761">
                  <c:v>1.7166246453792806</c:v>
                </c:pt>
                <c:pt idx="8762">
                  <c:v>1.7213250474815003</c:v>
                </c:pt>
                <c:pt idx="8763">
                  <c:v>1.7336073722166236</c:v>
                </c:pt>
                <c:pt idx="8764">
                  <c:v>1.7422536699065936</c:v>
                </c:pt>
                <c:pt idx="8765">
                  <c:v>1.7455258624702674</c:v>
                </c:pt>
                <c:pt idx="8766">
                  <c:v>1.74170298395774</c:v>
                </c:pt>
                <c:pt idx="8767">
                  <c:v>1.7402924948146175</c:v>
                </c:pt>
                <c:pt idx="8768">
                  <c:v>1.7411953851584112</c:v>
                </c:pt>
                <c:pt idx="8769">
                  <c:v>1.7453784485262891</c:v>
                </c:pt>
                <c:pt idx="8770">
                  <c:v>1.7555869237471833</c:v>
                </c:pt>
                <c:pt idx="8771">
                  <c:v>1.7743871851495243</c:v>
                </c:pt>
                <c:pt idx="8772">
                  <c:v>1.7945654955192774</c:v>
                </c:pt>
                <c:pt idx="8773">
                  <c:v>1.8188414776743604</c:v>
                </c:pt>
                <c:pt idx="8774">
                  <c:v>1.8405869828906389</c:v>
                </c:pt>
                <c:pt idx="8775">
                  <c:v>1.8356130748899127</c:v>
                </c:pt>
                <c:pt idx="8776">
                  <c:v>1.8421375271920597</c:v>
                </c:pt>
                <c:pt idx="8777">
                  <c:v>1.8194927530416063</c:v>
                </c:pt>
                <c:pt idx="8778">
                  <c:v>1.8102773345145917</c:v>
                </c:pt>
                <c:pt idx="8779">
                  <c:v>1.7888358823428139</c:v>
                </c:pt>
                <c:pt idx="8780">
                  <c:v>1.7787781120107971</c:v>
                </c:pt>
                <c:pt idx="8781">
                  <c:v>1.7614099161471788</c:v>
                </c:pt>
                <c:pt idx="8782">
                  <c:v>1.7537192066997831</c:v>
                </c:pt>
                <c:pt idx="8783">
                  <c:v>1.7376343131200065</c:v>
                </c:pt>
                <c:pt idx="8784">
                  <c:v>1.7328581886308314</c:v>
                </c:pt>
                <c:pt idx="8785">
                  <c:v>1.7199110641983391</c:v>
                </c:pt>
                <c:pt idx="8786">
                  <c:v>1.7245216271185628</c:v>
                </c:pt>
                <c:pt idx="8787">
                  <c:v>1.730324599264589</c:v>
                </c:pt>
                <c:pt idx="8788">
                  <c:v>1.7400906218896546</c:v>
                </c:pt>
                <c:pt idx="8789">
                  <c:v>1.756035675700955</c:v>
                </c:pt>
                <c:pt idx="8790">
                  <c:v>1.757370719519326</c:v>
                </c:pt>
                <c:pt idx="8791">
                  <c:v>1.7662640906519955</c:v>
                </c:pt>
                <c:pt idx="8792">
                  <c:v>1.7651633637029709</c:v>
                </c:pt>
                <c:pt idx="8793">
                  <c:v>1.7688106996189397</c:v>
                </c:pt>
                <c:pt idx="8794">
                  <c:v>1.7611172676851543</c:v>
                </c:pt>
                <c:pt idx="8795">
                  <c:v>1.7516126536564742</c:v>
                </c:pt>
                <c:pt idx="8796">
                  <c:v>1.7397129553969362</c:v>
                </c:pt>
                <c:pt idx="8797">
                  <c:v>1.730611825138878</c:v>
                </c:pt>
                <c:pt idx="8798">
                  <c:v>1.7232731953594327</c:v>
                </c:pt>
                <c:pt idx="8799">
                  <c:v>1.7117416348457479</c:v>
                </c:pt>
                <c:pt idx="8800">
                  <c:v>1.7148139023383326</c:v>
                </c:pt>
                <c:pt idx="8801">
                  <c:v>1.707693161476967</c:v>
                </c:pt>
                <c:pt idx="8802">
                  <c:v>1.7068978714969287</c:v>
                </c:pt>
                <c:pt idx="8803">
                  <c:v>1.711038217470632</c:v>
                </c:pt>
                <c:pt idx="8804">
                  <c:v>1.7108410562691705</c:v>
                </c:pt>
                <c:pt idx="8805">
                  <c:v>1.7150371708627787</c:v>
                </c:pt>
                <c:pt idx="8806">
                  <c:v>1.726808682524964</c:v>
                </c:pt>
                <c:pt idx="8807">
                  <c:v>1.726029532502819</c:v>
                </c:pt>
                <c:pt idx="8808">
                  <c:v>1.7293088104143364</c:v>
                </c:pt>
                <c:pt idx="8809">
                  <c:v>1.7341773125633857</c:v>
                </c:pt>
                <c:pt idx="8810">
                  <c:v>1.7312394702587166</c:v>
                </c:pt>
                <c:pt idx="8811">
                  <c:v>1.726853938976127</c:v>
                </c:pt>
                <c:pt idx="8812">
                  <c:v>1.7281282330772323</c:v>
                </c:pt>
                <c:pt idx="8813">
                  <c:v>1.72203946829362</c:v>
                </c:pt>
                <c:pt idx="8814">
                  <c:v>1.7160311821324148</c:v>
                </c:pt>
                <c:pt idx="8815">
                  <c:v>1.7149999674120424</c:v>
                </c:pt>
                <c:pt idx="8816">
                  <c:v>1.7194325737149729</c:v>
                </c:pt>
                <c:pt idx="8817">
                  <c:v>1.7207930485987557</c:v>
                </c:pt>
                <c:pt idx="8818">
                  <c:v>1.7252944013929798</c:v>
                </c:pt>
                <c:pt idx="8819">
                  <c:v>1.7293088104143364</c:v>
                </c:pt>
                <c:pt idx="8820">
                  <c:v>1.7356343798241669</c:v>
                </c:pt>
                <c:pt idx="8821">
                  <c:v>1.7398095990213589</c:v>
                </c:pt>
                <c:pt idx="8822">
                  <c:v>1.7441886355772671</c:v>
                </c:pt>
                <c:pt idx="8823">
                  <c:v>1.7728023598344245</c:v>
                </c:pt>
                <c:pt idx="8824">
                  <c:v>1.9697419767628541</c:v>
                </c:pt>
                <c:pt idx="8825">
                  <c:v>2.054144720674834</c:v>
                </c:pt>
                <c:pt idx="8826">
                  <c:v>2.0494333931094593</c:v>
                </c:pt>
                <c:pt idx="8827">
                  <c:v>1.9805638786929742</c:v>
                </c:pt>
                <c:pt idx="8828">
                  <c:v>1.8789428646189328</c:v>
                </c:pt>
                <c:pt idx="8829">
                  <c:v>1.7630034754489037</c:v>
                </c:pt>
                <c:pt idx="8830">
                  <c:v>1.6595042010412691</c:v>
                </c:pt>
                <c:pt idx="8831">
                  <c:v>1.7982208180625003</c:v>
                </c:pt>
                <c:pt idx="8832">
                  <c:v>1.8494194137968993</c:v>
                </c:pt>
                <c:pt idx="8833">
                  <c:v>1.8072041828503922</c:v>
                </c:pt>
                <c:pt idx="8834">
                  <c:v>1.719229976624745</c:v>
                </c:pt>
                <c:pt idx="8835">
                  <c:v>1.636030738356415</c:v>
                </c:pt>
                <c:pt idx="8836">
                  <c:v>1.6645688558519536</c:v>
                </c:pt>
                <c:pt idx="8837">
                  <c:v>1.6740748838637205</c:v>
                </c:pt>
                <c:pt idx="8838">
                  <c:v>1.6594830623465995</c:v>
                </c:pt>
                <c:pt idx="8839">
                  <c:v>1.6243967005287474</c:v>
                </c:pt>
                <c:pt idx="8840">
                  <c:v>1.5862496388660419</c:v>
                </c:pt>
                <c:pt idx="8841">
                  <c:v>1.5675099539674393</c:v>
                </c:pt>
                <c:pt idx="8842">
                  <c:v>1.6938832121193252</c:v>
                </c:pt>
                <c:pt idx="8843">
                  <c:v>1.8754149888787262</c:v>
                </c:pt>
                <c:pt idx="8844">
                  <c:v>1.9370161074648142</c:v>
                </c:pt>
                <c:pt idx="8845">
                  <c:v>1.8987190887509928</c:v>
                </c:pt>
                <c:pt idx="8846">
                  <c:v>1.8148023211642221</c:v>
                </c:pt>
                <c:pt idx="8847">
                  <c:v>1.710662595165688</c:v>
                </c:pt>
                <c:pt idx="8848">
                  <c:v>1.7202144484103994</c:v>
                </c:pt>
                <c:pt idx="8849">
                  <c:v>1.8896129131838362</c:v>
                </c:pt>
                <c:pt idx="8850">
                  <c:v>1.8888033010952445</c:v>
                </c:pt>
                <c:pt idx="8851">
                  <c:v>1.8269310235125693</c:v>
                </c:pt>
                <c:pt idx="8852">
                  <c:v>1.7308181514651708</c:v>
                </c:pt>
                <c:pt idx="8853">
                  <c:v>1.6208067087439864</c:v>
                </c:pt>
                <c:pt idx="8854">
                  <c:v>1.5850720093064532</c:v>
                </c:pt>
                <c:pt idx="8855">
                  <c:v>1.703826153044111</c:v>
                </c:pt>
                <c:pt idx="8856">
                  <c:v>1.7401871815177581</c:v>
                </c:pt>
                <c:pt idx="8857">
                  <c:v>1.7363876480685074</c:v>
                </c:pt>
                <c:pt idx="8858">
                  <c:v>1.6767647163501664</c:v>
                </c:pt>
                <c:pt idx="8859">
                  <c:v>1.6241903903014832</c:v>
                </c:pt>
                <c:pt idx="8860">
                  <c:v>1.6152952539720067</c:v>
                </c:pt>
                <c:pt idx="8861">
                  <c:v>1.6031564061049479</c:v>
                </c:pt>
                <c:pt idx="8862">
                  <c:v>1.5935937063914734</c:v>
                </c:pt>
                <c:pt idx="8863">
                  <c:v>1.5887570981377295</c:v>
                </c:pt>
                <c:pt idx="8864">
                  <c:v>1.5937289987079108</c:v>
                </c:pt>
                <c:pt idx="8865">
                  <c:v>1.6173848117347926</c:v>
                </c:pt>
                <c:pt idx="8866">
                  <c:v>1.6846758380623064</c:v>
                </c:pt>
                <c:pt idx="8867">
                  <c:v>1.7660160499336743</c:v>
                </c:pt>
                <c:pt idx="8868">
                  <c:v>1.8248631393507766</c:v>
                </c:pt>
                <c:pt idx="8869">
                  <c:v>1.8526968156492998</c:v>
                </c:pt>
                <c:pt idx="8870">
                  <c:v>1.8443045558134024</c:v>
                </c:pt>
                <c:pt idx="8871">
                  <c:v>1.7987887139512493</c:v>
                </c:pt>
                <c:pt idx="8872">
                  <c:v>1.7555191473072809</c:v>
                </c:pt>
                <c:pt idx="8873">
                  <c:v>1.7439015504851789</c:v>
                </c:pt>
                <c:pt idx="8874">
                  <c:v>1.7486444856075269</c:v>
                </c:pt>
                <c:pt idx="8875">
                  <c:v>1.7359181165312971</c:v>
                </c:pt>
                <c:pt idx="8876">
                  <c:v>1.7136865054122397</c:v>
                </c:pt>
                <c:pt idx="8877">
                  <c:v>1.7016447256987746</c:v>
                </c:pt>
                <c:pt idx="8878">
                  <c:v>1.6841069520815841</c:v>
                </c:pt>
                <c:pt idx="8879">
                  <c:v>1.6678160103390933</c:v>
                </c:pt>
                <c:pt idx="8880">
                  <c:v>1.6574914168851995</c:v>
                </c:pt>
                <c:pt idx="8881">
                  <c:v>1.6566730458848502</c:v>
                </c:pt>
                <c:pt idx="8882">
                  <c:v>1.6649134552978411</c:v>
                </c:pt>
                <c:pt idx="8883">
                  <c:v>1.6782249060419092</c:v>
                </c:pt>
                <c:pt idx="8884">
                  <c:v>1.6917787123881503</c:v>
                </c:pt>
                <c:pt idx="8885">
                  <c:v>1.7067462224325027</c:v>
                </c:pt>
                <c:pt idx="8886">
                  <c:v>1.7188337183038622</c:v>
                </c:pt>
                <c:pt idx="8887">
                  <c:v>1.7288135389650192</c:v>
                </c:pt>
                <c:pt idx="8888">
                  <c:v>1.7334201974465107</c:v>
                </c:pt>
                <c:pt idx="8889">
                  <c:v>1.7359269803171169</c:v>
                </c:pt>
                <c:pt idx="8890">
                  <c:v>1.7326528294492871</c:v>
                </c:pt>
                <c:pt idx="8891">
                  <c:v>1.7310781624141347</c:v>
                </c:pt>
                <c:pt idx="8892">
                  <c:v>1.7257937000715959</c:v>
                </c:pt>
                <c:pt idx="8893">
                  <c:v>1.7264645792894409</c:v>
                </c:pt>
                <c:pt idx="8894">
                  <c:v>1.7327867703636251</c:v>
                </c:pt>
                <c:pt idx="8895">
                  <c:v>1.7454825106218497</c:v>
                </c:pt>
                <c:pt idx="8896">
                  <c:v>1.7567459567432135</c:v>
                </c:pt>
                <c:pt idx="8897">
                  <c:v>1.7704101315139062</c:v>
                </c:pt>
                <c:pt idx="8898">
                  <c:v>1.7859701251320095</c:v>
                </c:pt>
                <c:pt idx="8899">
                  <c:v>1.8062629042477587</c:v>
                </c:pt>
                <c:pt idx="8900">
                  <c:v>1.8232350622614089</c:v>
                </c:pt>
                <c:pt idx="8901">
                  <c:v>1.8216808964033555</c:v>
                </c:pt>
                <c:pt idx="8902">
                  <c:v>1.8196609014682161</c:v>
                </c:pt>
                <c:pt idx="8903">
                  <c:v>1.8101353996676435</c:v>
                </c:pt>
                <c:pt idx="8904">
                  <c:v>1.793852444491139</c:v>
                </c:pt>
                <c:pt idx="8905">
                  <c:v>1.7825840899257235</c:v>
                </c:pt>
                <c:pt idx="8906">
                  <c:v>1.7633531087482155</c:v>
                </c:pt>
                <c:pt idx="8907">
                  <c:v>1.7542548741821109</c:v>
                </c:pt>
                <c:pt idx="8908">
                  <c:v>1.7371219337365083</c:v>
                </c:pt>
                <c:pt idx="8909">
                  <c:v>1.7328135535901541</c:v>
                </c:pt>
                <c:pt idx="8910">
                  <c:v>1.7233279464130513</c:v>
                </c:pt>
                <c:pt idx="8911">
                  <c:v>1.7192944495875553</c:v>
                </c:pt>
                <c:pt idx="8912">
                  <c:v>1.7244397233970747</c:v>
                </c:pt>
                <c:pt idx="8913">
                  <c:v>1.7300910882876366</c:v>
                </c:pt>
                <c:pt idx="8914">
                  <c:v>1.7353593330017107</c:v>
                </c:pt>
                <c:pt idx="8915">
                  <c:v>1.7428036584691655</c:v>
                </c:pt>
                <c:pt idx="8916">
                  <c:v>1.7512791039833422</c:v>
                </c:pt>
                <c:pt idx="8917">
                  <c:v>1.7498736744638261</c:v>
                </c:pt>
                <c:pt idx="8918">
                  <c:v>1.748825213940908</c:v>
                </c:pt>
                <c:pt idx="8919">
                  <c:v>1.7480501338531438</c:v>
                </c:pt>
                <c:pt idx="8920">
                  <c:v>1.7389830411428069</c:v>
                </c:pt>
                <c:pt idx="8921">
                  <c:v>1.7320540551821879</c:v>
                </c:pt>
                <c:pt idx="8922">
                  <c:v>1.7290207211952129</c:v>
                </c:pt>
                <c:pt idx="8923">
                  <c:v>1.7198742759488599</c:v>
                </c:pt>
                <c:pt idx="8924">
                  <c:v>1.7163651049900803</c:v>
                </c:pt>
                <c:pt idx="8925">
                  <c:v>1.7158641243735002</c:v>
                </c:pt>
                <c:pt idx="8926">
                  <c:v>1.7159476612856104</c:v>
                </c:pt>
                <c:pt idx="8927">
                  <c:v>1.7131544018372984</c:v>
                </c:pt>
                <c:pt idx="8928">
                  <c:v>1.7161054094032009</c:v>
                </c:pt>
                <c:pt idx="8929">
                  <c:v>1.7180401153495957</c:v>
                </c:pt>
                <c:pt idx="8930">
                  <c:v>1.72461261314125</c:v>
                </c:pt>
                <c:pt idx="8931">
                  <c:v>1.726844888063169</c:v>
                </c:pt>
                <c:pt idx="8932">
                  <c:v>1.7302976620971497</c:v>
                </c:pt>
                <c:pt idx="8933">
                  <c:v>1.7290477376791504</c:v>
                </c:pt>
                <c:pt idx="8934">
                  <c:v>1.7277580790409997</c:v>
                </c:pt>
                <c:pt idx="8935">
                  <c:v>1.7284078963421388</c:v>
                </c:pt>
                <c:pt idx="8936">
                  <c:v>1.7227435790125929</c:v>
                </c:pt>
                <c:pt idx="8937">
                  <c:v>1.7183724977236692</c:v>
                </c:pt>
                <c:pt idx="8938">
                  <c:v>1.7156877158846626</c:v>
                </c:pt>
                <c:pt idx="8939">
                  <c:v>1.6675183256334907</c:v>
                </c:pt>
                <c:pt idx="8940">
                  <c:v>1.6692424768513674</c:v>
                </c:pt>
                <c:pt idx="8941">
                  <c:v>1.6725688581536418</c:v>
                </c:pt>
                <c:pt idx="8942">
                  <c:v>1.6740707956936596</c:v>
                </c:pt>
                <c:pt idx="8943">
                  <c:v>1.6726888353793901</c:v>
                </c:pt>
                <c:pt idx="8944">
                  <c:v>1.719349704510156</c:v>
                </c:pt>
                <c:pt idx="8945">
                  <c:v>1.7273695294656033</c:v>
                </c:pt>
                <c:pt idx="8946">
                  <c:v>1.7420264873062079</c:v>
                </c:pt>
                <c:pt idx="8947">
                  <c:v>1.7640349159704229</c:v>
                </c:pt>
                <c:pt idx="8948">
                  <c:v>1.7892672552891049</c:v>
                </c:pt>
                <c:pt idx="8949">
                  <c:v>1.8186583593149257</c:v>
                </c:pt>
                <c:pt idx="8950">
                  <c:v>1.8349573230615155</c:v>
                </c:pt>
                <c:pt idx="8951">
                  <c:v>1.8349784918083527</c:v>
                </c:pt>
                <c:pt idx="8952">
                  <c:v>1.8381701937996606</c:v>
                </c:pt>
                <c:pt idx="8953">
                  <c:v>1.8184824930198862</c:v>
                </c:pt>
                <c:pt idx="8954">
                  <c:v>1.8112397727532894</c:v>
                </c:pt>
                <c:pt idx="8955">
                  <c:v>1.7894083388809945</c:v>
                </c:pt>
                <c:pt idx="8956">
                  <c:v>1.7820902385092667</c:v>
                </c:pt>
                <c:pt idx="8957">
                  <c:v>1.7590631881604872</c:v>
                </c:pt>
                <c:pt idx="8958">
                  <c:v>1.7517323269782297</c:v>
                </c:pt>
                <c:pt idx="8959">
                  <c:v>1.7388950168038815</c:v>
                </c:pt>
                <c:pt idx="8960">
                  <c:v>1.7283808400245333</c:v>
                </c:pt>
                <c:pt idx="8961">
                  <c:v>1.7295877147243683</c:v>
                </c:pt>
                <c:pt idx="8962">
                  <c:v>1.7261111369779718</c:v>
                </c:pt>
                <c:pt idx="8963">
                  <c:v>1.7320987683453304</c:v>
                </c:pt>
                <c:pt idx="8964">
                  <c:v>1.7475585333703423</c:v>
                </c:pt>
                <c:pt idx="8965">
                  <c:v>1.7535490152711988</c:v>
                </c:pt>
                <c:pt idx="8966">
                  <c:v>1.7567037106092027</c:v>
                </c:pt>
                <c:pt idx="8967">
                  <c:v>1.7658754306176887</c:v>
                </c:pt>
                <c:pt idx="8968">
                  <c:v>1.7582893443638803</c:v>
                </c:pt>
                <c:pt idx="8969">
                  <c:v>1.7587353140333115</c:v>
                </c:pt>
                <c:pt idx="8970">
                  <c:v>1.7496246794692099</c:v>
                </c:pt>
                <c:pt idx="8971">
                  <c:v>1.739704168546385</c:v>
                </c:pt>
                <c:pt idx="8972">
                  <c:v>1.7351729119426889</c:v>
                </c:pt>
                <c:pt idx="8973">
                  <c:v>1.7226522005364624</c:v>
                </c:pt>
                <c:pt idx="8974">
                  <c:v>1.7167543574326971</c:v>
                </c:pt>
                <c:pt idx="8975">
                  <c:v>1.7137331500772295</c:v>
                </c:pt>
                <c:pt idx="8976">
                  <c:v>1.70950551691907</c:v>
                </c:pt>
                <c:pt idx="8977">
                  <c:v>1.7075701760979363</c:v>
                </c:pt>
                <c:pt idx="8978">
                  <c:v>1.7116385382323491</c:v>
                </c:pt>
                <c:pt idx="8979">
                  <c:v>1.7139383271077355</c:v>
                </c:pt>
                <c:pt idx="8980">
                  <c:v>1.714869730231102</c:v>
                </c:pt>
                <c:pt idx="8981">
                  <c:v>1.7224968129882683</c:v>
                </c:pt>
                <c:pt idx="8982">
                  <c:v>1.7308271199518235</c:v>
                </c:pt>
                <c:pt idx="8983">
                  <c:v>1.7832761294498871</c:v>
                </c:pt>
                <c:pt idx="8984">
                  <c:v>1.7582640870977231</c:v>
                </c:pt>
                <c:pt idx="8985">
                  <c:v>1.6757681611871613</c:v>
                </c:pt>
                <c:pt idx="8986">
                  <c:v>1.5687361120865224</c:v>
                </c:pt>
                <c:pt idx="8987">
                  <c:v>1.4458117018355492</c:v>
                </c:pt>
                <c:pt idx="8988">
                  <c:v>1.3342526423342309</c:v>
                </c:pt>
                <c:pt idx="8989">
                  <c:v>1.4967913157000423</c:v>
                </c:pt>
                <c:pt idx="8990">
                  <c:v>1.6027470804555111</c:v>
                </c:pt>
                <c:pt idx="8991">
                  <c:v>1.6447995308433752</c:v>
                </c:pt>
                <c:pt idx="8992">
                  <c:v>1.6000648993662343</c:v>
                </c:pt>
                <c:pt idx="8993">
                  <c:v>1.549125926758111</c:v>
                </c:pt>
                <c:pt idx="8994">
                  <c:v>1.5508531786771349</c:v>
                </c:pt>
                <c:pt idx="8995">
                  <c:v>1.5596938789749586</c:v>
                </c:pt>
                <c:pt idx="8996">
                  <c:v>1.5568383360997935</c:v>
                </c:pt>
                <c:pt idx="8997">
                  <c:v>1.545114603948134</c:v>
                </c:pt>
                <c:pt idx="8998">
                  <c:v>1.5357721856974391</c:v>
                </c:pt>
                <c:pt idx="8999">
                  <c:v>1.534674664634204</c:v>
                </c:pt>
                <c:pt idx="9000">
                  <c:v>1.5599597952714757</c:v>
                </c:pt>
                <c:pt idx="9001">
                  <c:v>1.6637846569138683</c:v>
                </c:pt>
                <c:pt idx="9002">
                  <c:v>1.7944803010134636</c:v>
                </c:pt>
                <c:pt idx="9003">
                  <c:v>1.8712485204401059</c:v>
                </c:pt>
                <c:pt idx="9004">
                  <c:v>1.872344070169752</c:v>
                </c:pt>
                <c:pt idx="9005">
                  <c:v>1.8163075994319398</c:v>
                </c:pt>
                <c:pt idx="9006">
                  <c:v>1.7494099139731838</c:v>
                </c:pt>
                <c:pt idx="9007">
                  <c:v>1.8105237427378846</c:v>
                </c:pt>
                <c:pt idx="9008">
                  <c:v>1.8180131677653941</c:v>
                </c:pt>
                <c:pt idx="9009">
                  <c:v>1.7716038105040095</c:v>
                </c:pt>
                <c:pt idx="9010">
                  <c:v>1.7164670857844722</c:v>
                </c:pt>
                <c:pt idx="9011">
                  <c:v>1.7199110641983391</c:v>
                </c:pt>
                <c:pt idx="9012">
                  <c:v>1.7227070299293057</c:v>
                </c:pt>
                <c:pt idx="9013">
                  <c:v>1.709024847188755</c:v>
                </c:pt>
                <c:pt idx="9014">
                  <c:v>1.6928860695956469</c:v>
                </c:pt>
                <c:pt idx="9015">
                  <c:v>1.6702149193170752</c:v>
                </c:pt>
                <c:pt idx="9016">
                  <c:v>1.6482081711385477</c:v>
                </c:pt>
                <c:pt idx="9017">
                  <c:v>1.6368443685280218</c:v>
                </c:pt>
                <c:pt idx="9018">
                  <c:v>1.6389327540387777</c:v>
                </c:pt>
                <c:pt idx="9019">
                  <c:v>1.6684583966065636</c:v>
                </c:pt>
                <c:pt idx="9020">
                  <c:v>1.7193589129804858</c:v>
                </c:pt>
                <c:pt idx="9021">
                  <c:v>1.7782879512039462</c:v>
                </c:pt>
                <c:pt idx="9022">
                  <c:v>1.8230030169832947</c:v>
                </c:pt>
                <c:pt idx="9023">
                  <c:v>1.8353875515669131</c:v>
                </c:pt>
                <c:pt idx="9024">
                  <c:v>1.833005370892629</c:v>
                </c:pt>
                <c:pt idx="9025">
                  <c:v>1.8075124784449275</c:v>
                </c:pt>
                <c:pt idx="9026">
                  <c:v>1.7946816429187402</c:v>
                </c:pt>
                <c:pt idx="9027">
                  <c:v>1.7672795790817075</c:v>
                </c:pt>
                <c:pt idx="9028">
                  <c:v>1.7499595017169074</c:v>
                </c:pt>
                <c:pt idx="9029">
                  <c:v>1.7247035801060802</c:v>
                </c:pt>
                <c:pt idx="9030">
                  <c:v>1.7137144928124042</c:v>
                </c:pt>
                <c:pt idx="9031">
                  <c:v>1.6922690417563886</c:v>
                </c:pt>
                <c:pt idx="9032">
                  <c:v>1.6774447209360503</c:v>
                </c:pt>
                <c:pt idx="9033">
                  <c:v>1.6709464278991333</c:v>
                </c:pt>
                <c:pt idx="9034">
                  <c:v>1.6692032030844477</c:v>
                </c:pt>
                <c:pt idx="9035">
                  <c:v>1.6823456742905176</c:v>
                </c:pt>
                <c:pt idx="9036">
                  <c:v>1.7040265239927064</c:v>
                </c:pt>
                <c:pt idx="9037">
                  <c:v>1.7283628015429764</c:v>
                </c:pt>
                <c:pt idx="9038">
                  <c:v>1.7489542595769625</c:v>
                </c:pt>
                <c:pt idx="9039">
                  <c:v>1.7596426674681442</c:v>
                </c:pt>
                <c:pt idx="9040">
                  <c:v>1.7633947130171603</c:v>
                </c:pt>
                <c:pt idx="9041">
                  <c:v>1.7627952266739451</c:v>
                </c:pt>
                <c:pt idx="9042">
                  <c:v>1.7524923371783698</c:v>
                </c:pt>
                <c:pt idx="9043">
                  <c:v>1.7427600340196494</c:v>
                </c:pt>
                <c:pt idx="9044">
                  <c:v>1.731302184910309</c:v>
                </c:pt>
                <c:pt idx="9045">
                  <c:v>1.7137331500772295</c:v>
                </c:pt>
                <c:pt idx="9046">
                  <c:v>1.7034155810006084</c:v>
                </c:pt>
                <c:pt idx="9047">
                  <c:v>1.6980135039391817</c:v>
                </c:pt>
                <c:pt idx="9048">
                  <c:v>1.6995679537959816</c:v>
                </c:pt>
                <c:pt idx="9049">
                  <c:v>1.7037307058047861</c:v>
                </c:pt>
                <c:pt idx="9050">
                  <c:v>1.7090625660077732</c:v>
                </c:pt>
                <c:pt idx="9051">
                  <c:v>1.7190180694747699</c:v>
                </c:pt>
                <c:pt idx="9052">
                  <c:v>1.731606670176616</c:v>
                </c:pt>
                <c:pt idx="9053">
                  <c:v>1.7481449400988875</c:v>
                </c:pt>
                <c:pt idx="9054">
                  <c:v>1.7062529969430342</c:v>
                </c:pt>
                <c:pt idx="9055">
                  <c:v>1.5940363245921307</c:v>
                </c:pt>
                <c:pt idx="9056">
                  <c:v>1.5025636691073634</c:v>
                </c:pt>
                <c:pt idx="9057">
                  <c:v>1.3779130619562217</c:v>
                </c:pt>
                <c:pt idx="9058">
                  <c:v>1.2903561918895425</c:v>
                </c:pt>
                <c:pt idx="9059">
                  <c:v>1.3950350180286304</c:v>
                </c:pt>
                <c:pt idx="9060">
                  <c:v>1.5279448041052626</c:v>
                </c:pt>
                <c:pt idx="9061">
                  <c:v>1.5672747622932921</c:v>
                </c:pt>
                <c:pt idx="9062">
                  <c:v>1.5643503858940848</c:v>
                </c:pt>
                <c:pt idx="9063">
                  <c:v>1.5608361656365977</c:v>
                </c:pt>
                <c:pt idx="9064">
                  <c:v>1.5579347360391487</c:v>
                </c:pt>
                <c:pt idx="9065">
                  <c:v>1.5584418867778387</c:v>
                </c:pt>
                <c:pt idx="9066">
                  <c:v>1.5603982015093687</c:v>
                </c:pt>
                <c:pt idx="9067">
                  <c:v>1.5544083910837605</c:v>
                </c:pt>
                <c:pt idx="9068">
                  <c:v>1.5472412496336199</c:v>
                </c:pt>
                <c:pt idx="9069">
                  <c:v>1.543488598658042</c:v>
                </c:pt>
                <c:pt idx="9070">
                  <c:v>1.5722906061514177</c:v>
                </c:pt>
                <c:pt idx="9071">
                  <c:v>1.6359414806591137</c:v>
                </c:pt>
                <c:pt idx="9073">
                  <c:v>1.8667073150445441</c:v>
                </c:pt>
                <c:pt idx="9074">
                  <c:v>2.0060236781524661</c:v>
                </c:pt>
                <c:pt idx="9075">
                  <c:v>2.0365224375893756</c:v>
                </c:pt>
                <c:pt idx="9076">
                  <c:v>1.9856509736909489</c:v>
                </c:pt>
                <c:pt idx="9077">
                  <c:v>1.893206753059848</c:v>
                </c:pt>
                <c:pt idx="9078">
                  <c:v>1.7796926698612303</c:v>
                </c:pt>
                <c:pt idx="9079">
                  <c:v>1.6576825022139792</c:v>
                </c:pt>
                <c:pt idx="9080">
                  <c:v>1.6651117370750514</c:v>
                </c:pt>
                <c:pt idx="9081">
                  <c:v>1.7670321178317625</c:v>
                </c:pt>
                <c:pt idx="9082">
                  <c:v>1.7830932836755102</c:v>
                </c:pt>
                <c:pt idx="9083">
                  <c:v>1.727405688280178</c:v>
                </c:pt>
                <c:pt idx="9084">
                  <c:v>1.6497674229729054</c:v>
                </c:pt>
                <c:pt idx="9085">
                  <c:v>1.6096299765223943</c:v>
                </c:pt>
                <c:pt idx="9086">
                  <c:v>1.6065485530233208</c:v>
                </c:pt>
                <c:pt idx="9087">
                  <c:v>1.5963404745601726</c:v>
                </c:pt>
                <c:pt idx="9088">
                  <c:v>1.5846954969011491</c:v>
                </c:pt>
                <c:pt idx="9089">
                  <c:v>1.5702055431299506</c:v>
                </c:pt>
                <c:pt idx="9090">
                  <c:v>1.4924810101288766</c:v>
                </c:pt>
                <c:pt idx="9091">
                  <c:v>1.3847714356717835</c:v>
                </c:pt>
                <c:pt idx="9092">
                  <c:v>1.2616064666721294</c:v>
                </c:pt>
                <c:pt idx="9093">
                  <c:v>1.1320817218680601</c:v>
                </c:pt>
                <c:pt idx="9094">
                  <c:v>1.134389632406994</c:v>
                </c:pt>
                <c:pt idx="9095">
                  <c:v>1.3426419660992222</c:v>
                </c:pt>
                <c:pt idx="9096">
                  <c:v>1.5261094311384336</c:v>
                </c:pt>
                <c:pt idx="9097">
                  <c:v>1.6221333986340964</c:v>
                </c:pt>
                <c:pt idx="9098">
                  <c:v>1.6794278966121188</c:v>
                </c:pt>
                <c:pt idx="9099">
                  <c:v>1.6674633301729476</c:v>
                </c:pt>
                <c:pt idx="9100">
                  <c:v>1.5953247237062145</c:v>
                </c:pt>
                <c:pt idx="9101">
                  <c:v>1.580405386073146</c:v>
                </c:pt>
                <c:pt idx="9102">
                  <c:v>1.6000770184794582</c:v>
                </c:pt>
                <c:pt idx="9103">
                  <c:v>1.614522258546512</c:v>
                </c:pt>
                <c:pt idx="9104">
                  <c:v>1.6229964528295147</c:v>
                </c:pt>
                <c:pt idx="9105">
                  <c:v>1.6364656071243886</c:v>
                </c:pt>
                <c:pt idx="9106">
                  <c:v>1.6608022573207526</c:v>
                </c:pt>
                <c:pt idx="9107">
                  <c:v>1.6886768419389555</c:v>
                </c:pt>
                <c:pt idx="9108">
                  <c:v>1.7128366960248917</c:v>
                </c:pt>
                <c:pt idx="9109">
                  <c:v>1.7504741093471126</c:v>
                </c:pt>
                <c:pt idx="9110">
                  <c:v>1.7692295817365937</c:v>
                </c:pt>
                <c:pt idx="9111">
                  <c:v>1.7852981912727732</c:v>
                </c:pt>
                <c:pt idx="9112">
                  <c:v>1.7751409929146074</c:v>
                </c:pt>
                <c:pt idx="9113">
                  <c:v>1.7717589113046235</c:v>
                </c:pt>
                <c:pt idx="9114">
                  <c:v>1.7507483176238694</c:v>
                </c:pt>
                <c:pt idx="9115">
                  <c:v>1.740783619483002</c:v>
                </c:pt>
                <c:pt idx="9116">
                  <c:v>1.7188521569427893</c:v>
                </c:pt>
                <c:pt idx="9117">
                  <c:v>1.7081564089682533</c:v>
                </c:pt>
                <c:pt idx="9118">
                  <c:v>1.6958317728266923</c:v>
                </c:pt>
                <c:pt idx="9119">
                  <c:v>1.682375755988132</c:v>
                </c:pt>
                <c:pt idx="9120">
                  <c:v>1.674391600038972</c:v>
                </c:pt>
                <c:pt idx="9121">
                  <c:v>1.6690688185962645</c:v>
                </c:pt>
                <c:pt idx="9122">
                  <c:v>1.6651639014474526</c:v>
                </c:pt>
                <c:pt idx="9123">
                  <c:v>1.670493243842365</c:v>
                </c:pt>
                <c:pt idx="9124">
                  <c:v>1.6797205580919039</c:v>
                </c:pt>
                <c:pt idx="9125">
                  <c:v>1.690353618610781</c:v>
                </c:pt>
                <c:pt idx="9126">
                  <c:v>1.6997221297840763</c:v>
                </c:pt>
                <c:pt idx="9127">
                  <c:v>1.7062624873330328</c:v>
                </c:pt>
                <c:pt idx="9128">
                  <c:v>1.710972507014902</c:v>
                </c:pt>
                <c:pt idx="9129">
                  <c:v>1.7153625651830009</c:v>
                </c:pt>
                <c:pt idx="9130">
                  <c:v>1.7196442787598851</c:v>
                </c:pt>
                <c:pt idx="9131">
                  <c:v>1.7252671504032153</c:v>
                </c:pt>
                <c:pt idx="9132">
                  <c:v>1.7297765481891161</c:v>
                </c:pt>
                <c:pt idx="9133">
                  <c:v>1.7327153403499929</c:v>
                </c:pt>
                <c:pt idx="9134">
                  <c:v>1.7341595132444669</c:v>
                </c:pt>
                <c:pt idx="9135">
                  <c:v>1.7344442148447987</c:v>
                </c:pt>
                <c:pt idx="9136">
                  <c:v>1.7416330055923601</c:v>
                </c:pt>
                <c:pt idx="9137">
                  <c:v>1.7603135610410781</c:v>
                </c:pt>
                <c:pt idx="9138">
                  <c:v>1.7900895975500419</c:v>
                </c:pt>
                <c:pt idx="9139">
                  <c:v>1.8162707676591783</c:v>
                </c:pt>
                <c:pt idx="9140">
                  <c:v>1.8881373546345068</c:v>
                </c:pt>
                <c:pt idx="9141">
                  <c:v>1.8991514680113408</c:v>
                </c:pt>
                <c:pt idx="9142">
                  <c:v>1.9182073229240828</c:v>
                </c:pt>
                <c:pt idx="9143">
                  <c:v>1.8384791535015905</c:v>
                </c:pt>
                <c:pt idx="9144">
                  <c:v>1.8124370419713551</c:v>
                </c:pt>
                <c:pt idx="9145">
                  <c:v>1.8525104907740413</c:v>
                </c:pt>
                <c:pt idx="9146">
                  <c:v>1.8708499693082075</c:v>
                </c:pt>
                <c:pt idx="9147">
                  <c:v>1.8612580351829249</c:v>
                </c:pt>
                <c:pt idx="9148">
                  <c:v>1.7884335351762108</c:v>
                </c:pt>
                <c:pt idx="9149">
                  <c:v>1.8214643972907547</c:v>
                </c:pt>
                <c:pt idx="9150">
                  <c:v>1.767320808918156</c:v>
                </c:pt>
                <c:pt idx="9151">
                  <c:v>1.7573369715265432</c:v>
                </c:pt>
                <c:pt idx="9152">
                  <c:v>1.7432745235119333</c:v>
                </c:pt>
                <c:pt idx="9153">
                  <c:v>1.7647737169110405</c:v>
                </c:pt>
                <c:pt idx="9154">
                  <c:v>1.7598859861568346</c:v>
                </c:pt>
                <c:pt idx="9155">
                  <c:v>1.6700395863963435</c:v>
                </c:pt>
                <c:pt idx="9156">
                  <c:v>1.6478283391149704</c:v>
                </c:pt>
                <c:pt idx="9157">
                  <c:v>1.613348425511498</c:v>
                </c:pt>
                <c:pt idx="9158">
                  <c:v>1.6042380566356076</c:v>
                </c:pt>
                <c:pt idx="9159">
                  <c:v>1.6680855138211648</c:v>
                </c:pt>
                <c:pt idx="9160">
                  <c:v>1.7051507019745236</c:v>
                </c:pt>
                <c:pt idx="9161">
                  <c:v>1.7287144168618835</c:v>
                </c:pt>
                <c:pt idx="9162">
                  <c:v>1.7782316678418686</c:v>
                </c:pt>
                <c:pt idx="9163">
                  <c:v>1.7971905723800228</c:v>
                </c:pt>
                <c:pt idx="9164">
                  <c:v>1.8233800276254744</c:v>
                </c:pt>
                <c:pt idx="9165">
                  <c:v>1.8468042875595705</c:v>
                </c:pt>
                <c:pt idx="9166">
                  <c:v>1.841102127240797</c:v>
                </c:pt>
                <c:pt idx="9167">
                  <c:v>1.7656685547590141</c:v>
                </c:pt>
                <c:pt idx="9168">
                  <c:v>1.6900778885780896</c:v>
                </c:pt>
                <c:pt idx="9169">
                  <c:v>1.7171340057358846</c:v>
                </c:pt>
                <c:pt idx="9170">
                  <c:v>1.7069831508308151</c:v>
                </c:pt>
                <c:pt idx="9171">
                  <c:v>1.8129133566428555</c:v>
                </c:pt>
                <c:pt idx="9172">
                  <c:v>1.7773381982611307</c:v>
                </c:pt>
                <c:pt idx="9173">
                  <c:v>1.7474463359896297</c:v>
                </c:pt>
                <c:pt idx="9174">
                  <c:v>1.6714094229723169</c:v>
                </c:pt>
                <c:pt idx="9175">
                  <c:v>1.629182990967182</c:v>
                </c:pt>
                <c:pt idx="9176">
                  <c:v>1.7577249152017016</c:v>
                </c:pt>
                <c:pt idx="9177">
                  <c:v>1.7220577713314642</c:v>
                </c:pt>
                <c:pt idx="9178">
                  <c:v>1.7026506916816906</c:v>
                </c:pt>
                <c:pt idx="9179">
                  <c:v>1.6424974950329123</c:v>
                </c:pt>
                <c:pt idx="9180">
                  <c:v>1.6053409664489668</c:v>
                </c:pt>
                <c:pt idx="9181">
                  <c:v>1.6047179268337668</c:v>
                </c:pt>
                <c:pt idx="9182">
                  <c:v>1.6695648009278632</c:v>
                </c:pt>
                <c:pt idx="9183">
                  <c:v>1.6829869656912881</c:v>
                </c:pt>
                <c:pt idx="9184">
                  <c:v>1.7012800868140929</c:v>
                </c:pt>
                <c:pt idx="9185">
                  <c:v>1.7209123464043836</c:v>
                </c:pt>
                <c:pt idx="9186">
                  <c:v>1.7732011423563445</c:v>
                </c:pt>
                <c:pt idx="9187">
                  <c:v>1.8067074419715725</c:v>
                </c:pt>
                <c:pt idx="9188">
                  <c:v>1.8355003278673188</c:v>
                </c:pt>
                <c:pt idx="9189">
                  <c:v>1.841873699864516</c:v>
                </c:pt>
                <c:pt idx="9190">
                  <c:v>1.8174625310235926</c:v>
                </c:pt>
                <c:pt idx="9191">
                  <c:v>1.7641844378087512</c:v>
                </c:pt>
                <c:pt idx="9192">
                  <c:v>1.7863570033718317</c:v>
                </c:pt>
                <c:pt idx="9193">
                  <c:v>1.7778455281666814</c:v>
                </c:pt>
                <c:pt idx="9194">
                  <c:v>1.7487821902064977</c:v>
                </c:pt>
                <c:pt idx="9195">
                  <c:v>1.6767850304192056</c:v>
                </c:pt>
                <c:pt idx="9196">
                  <c:v>1.6474155735816149</c:v>
                </c:pt>
                <c:pt idx="9197">
                  <c:v>1.6130662328557583</c:v>
                </c:pt>
                <c:pt idx="9198">
                  <c:v>1.6305747621848476</c:v>
                </c:pt>
                <c:pt idx="9199">
                  <c:v>1.6422006317443147</c:v>
                </c:pt>
                <c:pt idx="9200">
                  <c:v>1.6833872924762396</c:v>
                </c:pt>
                <c:pt idx="9201">
                  <c:v>1.7598272665397028</c:v>
                </c:pt>
                <c:pt idx="9202">
                  <c:v>1.8200554290599527</c:v>
                </c:pt>
                <c:pt idx="9203">
                  <c:v>1.7870273023103191</c:v>
                </c:pt>
                <c:pt idx="9204">
                  <c:v>1.8174257970726202</c:v>
                </c:pt>
                <c:pt idx="9205">
                  <c:v>1.8195000651966722</c:v>
                </c:pt>
                <c:pt idx="9206">
                  <c:v>1.8226764934027215</c:v>
                </c:pt>
                <c:pt idx="9207">
                  <c:v>1.7370070071037473</c:v>
                </c:pt>
                <c:pt idx="9208">
                  <c:v>1.678791434366244</c:v>
                </c:pt>
                <c:pt idx="9209">
                  <c:v>1.6371337868785889</c:v>
                </c:pt>
                <c:pt idx="9210">
                  <c:v>1.734150613311439</c:v>
                </c:pt>
                <c:pt idx="9211">
                  <c:v>1.7012800868140929</c:v>
                </c:pt>
                <c:pt idx="9212">
                  <c:v>1.7099386063186346</c:v>
                </c:pt>
                <c:pt idx="9213">
                  <c:v>1.6814020574040509</c:v>
                </c:pt>
                <c:pt idx="9214">
                  <c:v>1.7083359026822633</c:v>
                </c:pt>
                <c:pt idx="9215">
                  <c:v>1.7571766327378895</c:v>
                </c:pt>
                <c:pt idx="9216">
                  <c:v>1.7523984753348338</c:v>
                </c:pt>
                <c:pt idx="9217">
                  <c:v>1.7517665132997591</c:v>
                </c:pt>
                <c:pt idx="9218">
                  <c:v>1.755942576627237</c:v>
                </c:pt>
                <c:pt idx="9219">
                  <c:v>1.7692460002566004</c:v>
                </c:pt>
                <c:pt idx="9220">
                  <c:v>1.8367670473942053</c:v>
                </c:pt>
                <c:pt idx="9221">
                  <c:v>1.8513534888879295</c:v>
                </c:pt>
                <c:pt idx="9222">
                  <c:v>1.875999611830053</c:v>
                </c:pt>
                <c:pt idx="9223">
                  <c:v>1.7765478385401825</c:v>
                </c:pt>
                <c:pt idx="9224">
                  <c:v>1.694887812682621</c:v>
                </c:pt>
                <c:pt idx="9225">
                  <c:v>1.6700086379433994</c:v>
                </c:pt>
                <c:pt idx="9226">
                  <c:v>1.6891904259399293</c:v>
                </c:pt>
                <c:pt idx="9227">
                  <c:v>1.7065091647078674</c:v>
                </c:pt>
                <c:pt idx="9228">
                  <c:v>1.6987672862732361</c:v>
                </c:pt>
                <c:pt idx="9229">
                  <c:v>1.6914646108167479</c:v>
                </c:pt>
                <c:pt idx="9230">
                  <c:v>1.6877270882627344</c:v>
                </c:pt>
                <c:pt idx="9231">
                  <c:v>1.6947319105986409</c:v>
                </c:pt>
                <c:pt idx="9232">
                  <c:v>1.7369804812535694</c:v>
                </c:pt>
                <c:pt idx="9233">
                  <c:v>1.8458143794857735</c:v>
                </c:pt>
                <c:pt idx="9234">
                  <c:v>1.8215135284047732</c:v>
                </c:pt>
                <c:pt idx="9235">
                  <c:v>1.8138625697398627</c:v>
                </c:pt>
                <c:pt idx="9236">
                  <c:v>1.8113142913673883</c:v>
                </c:pt>
                <c:pt idx="9237">
                  <c:v>1.7615519885641819</c:v>
                </c:pt>
                <c:pt idx="9238">
                  <c:v>1.80341158973172</c:v>
                </c:pt>
                <c:pt idx="9239">
                  <c:v>1.7590883989973969</c:v>
                </c:pt>
                <c:pt idx="9240">
                  <c:v>1.7524582079459827</c:v>
                </c:pt>
                <c:pt idx="9241">
                  <c:v>1.7039979052307779</c:v>
                </c:pt>
                <c:pt idx="9242">
                  <c:v>1.6731335898270066</c:v>
                </c:pt>
                <c:pt idx="9243">
                  <c:v>1.7090154169721172</c:v>
                </c:pt>
                <c:pt idx="9244">
                  <c:v>1.7112352892053784</c:v>
                </c:pt>
                <c:pt idx="9245">
                  <c:v>1.6778501868248088</c:v>
                </c:pt>
                <c:pt idx="9246">
                  <c:v>1.6705035487334403</c:v>
                </c:pt>
                <c:pt idx="9247">
                  <c:v>1.7263377356546541</c:v>
                </c:pt>
                <c:pt idx="9248">
                  <c:v>1.8081884583706047</c:v>
                </c:pt>
                <c:pt idx="9249">
                  <c:v>1.7859464275093313</c:v>
                </c:pt>
                <c:pt idx="9250">
                  <c:v>1.7606737385542601</c:v>
                </c:pt>
                <c:pt idx="9251">
                  <c:v>1.8166315844116783</c:v>
                </c:pt>
                <c:pt idx="9252">
                  <c:v>1.8561110025461447</c:v>
                </c:pt>
                <c:pt idx="9253">
                  <c:v>1.8239883543016662</c:v>
                </c:pt>
                <c:pt idx="9254">
                  <c:v>1.7810209598694273</c:v>
                </c:pt>
                <c:pt idx="9255">
                  <c:v>1.6829268848332131</c:v>
                </c:pt>
                <c:pt idx="9256">
                  <c:v>1.7232549434742503</c:v>
                </c:pt>
                <c:pt idx="9257">
                  <c:v>1.7140781649818559</c:v>
                </c:pt>
                <c:pt idx="9258">
                  <c:v>1.756813542011022</c:v>
                </c:pt>
                <c:pt idx="9259">
                  <c:v>1.7588109992666328</c:v>
                </c:pt>
                <c:pt idx="9260">
                  <c:v>1.6875586860345977</c:v>
                </c:pt>
                <c:pt idx="9261">
                  <c:v>1.6455095998303642</c:v>
                </c:pt>
                <c:pt idx="9262">
                  <c:v>1.5033366375564376</c:v>
                </c:pt>
                <c:pt idx="9263">
                  <c:v>1.5259513412480126</c:v>
                </c:pt>
                <c:pt idx="9264">
                  <c:v>1.4710307951713051</c:v>
                </c:pt>
                <c:pt idx="9265">
                  <c:v>1.4472097299890161</c:v>
                </c:pt>
                <c:pt idx="9266">
                  <c:v>1.4877666497016271</c:v>
                </c:pt>
                <c:pt idx="9267">
                  <c:v>1.5711910439894952</c:v>
                </c:pt>
                <c:pt idx="9268">
                  <c:v>1.6568325897982947</c:v>
                </c:pt>
                <c:pt idx="9269">
                  <c:v>1.7219387877949355</c:v>
                </c:pt>
                <c:pt idx="9270">
                  <c:v>1.6365101844384544</c:v>
                </c:pt>
                <c:pt idx="9271">
                  <c:v>1.6310038400189371</c:v>
                </c:pt>
                <c:pt idx="9272">
                  <c:v>1.6665179805548809</c:v>
                </c:pt>
                <c:pt idx="9273">
                  <c:v>1.6223752267422176</c:v>
                </c:pt>
                <c:pt idx="9274">
                  <c:v>1.6687171547511739</c:v>
                </c:pt>
                <c:pt idx="9275">
                  <c:v>1.6046819549554565</c:v>
                </c:pt>
                <c:pt idx="9276">
                  <c:v>1.5495617876515528</c:v>
                </c:pt>
                <c:pt idx="9277">
                  <c:v>1.5203088190778089</c:v>
                </c:pt>
                <c:pt idx="9278">
                  <c:v>1.5628741786465694</c:v>
                </c:pt>
                <c:pt idx="9279">
                  <c:v>1.6351485136976083</c:v>
                </c:pt>
                <c:pt idx="9280">
                  <c:v>1.5853855204890204</c:v>
                </c:pt>
                <c:pt idx="9281">
                  <c:v>1.7179385033081462</c:v>
                </c:pt>
                <c:pt idx="9282">
                  <c:v>1.7397217420697113</c:v>
                </c:pt>
                <c:pt idx="9283">
                  <c:v>1.8145879113408294</c:v>
                </c:pt>
                <c:pt idx="9284">
                  <c:v>1.8293252189425773</c:v>
                </c:pt>
                <c:pt idx="9285">
                  <c:v>1.8200846390735432</c:v>
                </c:pt>
                <c:pt idx="9286">
                  <c:v>1.8315996331656987</c:v>
                </c:pt>
                <c:pt idx="9287">
                  <c:v>1.7711953856221172</c:v>
                </c:pt>
                <c:pt idx="9288">
                  <c:v>1.8047223424711711</c:v>
                </c:pt>
                <c:pt idx="9289">
                  <c:v>1.7840305474016624</c:v>
                </c:pt>
                <c:pt idx="9290">
                  <c:v>1.7555360924089003</c:v>
                </c:pt>
                <c:pt idx="9291">
                  <c:v>1.7547050039276191</c:v>
                </c:pt>
                <c:pt idx="9292">
                  <c:v>1.7318930496673117</c:v>
                </c:pt>
                <c:pt idx="9293">
                  <c:v>1.677789391068861</c:v>
                </c:pt>
                <c:pt idx="9294">
                  <c:v>1.6452475556861088</c:v>
                </c:pt>
                <c:pt idx="9295">
                  <c:v>1.6303035470745348</c:v>
                </c:pt>
                <c:pt idx="9296">
                  <c:v>1.6840370374865199</c:v>
                </c:pt>
                <c:pt idx="9297">
                  <c:v>1.7221492749519416</c:v>
                </c:pt>
                <c:pt idx="9298">
                  <c:v>1.7324384380269999</c:v>
                </c:pt>
                <c:pt idx="9299">
                  <c:v>1.749925172851037</c:v>
                </c:pt>
                <c:pt idx="9300">
                  <c:v>1.7443016776198668</c:v>
                </c:pt>
                <c:pt idx="9301">
                  <c:v>1.8246969934736532</c:v>
                </c:pt>
                <c:pt idx="9302">
                  <c:v>1.7914099156671601</c:v>
                </c:pt>
                <c:pt idx="9303">
                  <c:v>1.7801572330812423</c:v>
                </c:pt>
                <c:pt idx="9304">
                  <c:v>1.7518605118106465</c:v>
                </c:pt>
                <c:pt idx="9305">
                  <c:v>1.7265008135244413</c:v>
                </c:pt>
                <c:pt idx="9306">
                  <c:v>1.7762005935171397</c:v>
                </c:pt>
                <c:pt idx="9307">
                  <c:v>1.7981132947141758</c:v>
                </c:pt>
                <c:pt idx="9308">
                  <c:v>1.7908244710206558</c:v>
                </c:pt>
                <c:pt idx="9309">
                  <c:v>1.7225425209798806</c:v>
                </c:pt>
                <c:pt idx="9310">
                  <c:v>1.6693375460026703</c:v>
                </c:pt>
                <c:pt idx="9311">
                  <c:v>1.7210499570103901</c:v>
                </c:pt>
                <c:pt idx="9312">
                  <c:v>1.7880897729178236</c:v>
                </c:pt>
                <c:pt idx="9313">
                  <c:v>1.7870982146071619</c:v>
                </c:pt>
                <c:pt idx="9314">
                  <c:v>1.7629868192211688</c:v>
                </c:pt>
                <c:pt idx="9315">
                  <c:v>1.7102960503568398</c:v>
                </c:pt>
                <c:pt idx="9316">
                  <c:v>1.7085247633240184</c:v>
                </c:pt>
                <c:pt idx="9317">
                  <c:v>1.6749631476629789</c:v>
                </c:pt>
                <c:pt idx="9318">
                  <c:v>1.6676189596699018</c:v>
                </c:pt>
                <c:pt idx="9319">
                  <c:v>1.6688206148564593</c:v>
                </c:pt>
                <c:pt idx="9320">
                  <c:v>1.6710081891016602</c:v>
                </c:pt>
                <c:pt idx="9321">
                  <c:v>1.7037211599270199</c:v>
                </c:pt>
                <c:pt idx="9322">
                  <c:v>1.7035874956024806</c:v>
                </c:pt>
                <c:pt idx="9323">
                  <c:v>1.7450834704418194</c:v>
                </c:pt>
                <c:pt idx="9324">
                  <c:v>1.73812845131356</c:v>
                </c:pt>
                <c:pt idx="9325">
                  <c:v>1.7731116516184089</c:v>
                </c:pt>
                <c:pt idx="9326">
                  <c:v>1.7583061817253069</c:v>
                </c:pt>
                <c:pt idx="9327">
                  <c:v>1.7853219242924196</c:v>
                </c:pt>
                <c:pt idx="9328">
                  <c:v>1.7565853995667196</c:v>
                </c:pt>
                <c:pt idx="9329">
                  <c:v>1.733000989941416</c:v>
                </c:pt>
                <c:pt idx="9330">
                  <c:v>1.7169395931873142</c:v>
                </c:pt>
                <c:pt idx="9331">
                  <c:v>1.7404065554083161</c:v>
                </c:pt>
                <c:pt idx="9332">
                  <c:v>1.720958221451369</c:v>
                </c:pt>
                <c:pt idx="9333">
                  <c:v>1.7038834113203902</c:v>
                </c:pt>
                <c:pt idx="9334">
                  <c:v>1.7509110469095313</c:v>
                </c:pt>
                <c:pt idx="9335">
                  <c:v>1.7350308231202523</c:v>
                </c:pt>
                <c:pt idx="9336">
                  <c:v>1.7446927499483253</c:v>
                </c:pt>
                <c:pt idx="9337">
                  <c:v>1.684775565830243</c:v>
                </c:pt>
                <c:pt idx="9338">
                  <c:v>1.6063694206536698</c:v>
                </c:pt>
                <c:pt idx="9339">
                  <c:v>1.5347451018080618</c:v>
                </c:pt>
                <c:pt idx="9340">
                  <c:v>1.3979400086720375</c:v>
                </c:pt>
                <c:pt idx="9341">
                  <c:v>1.3879234669734368</c:v>
                </c:pt>
                <c:pt idx="9342">
                  <c:v>1.402853415656409</c:v>
                </c:pt>
                <c:pt idx="9343">
                  <c:v>1.4966683165893953</c:v>
                </c:pt>
                <c:pt idx="9344">
                  <c:v>1.5581750391615152</c:v>
                </c:pt>
                <c:pt idx="9345">
                  <c:v>1.5538560677387536</c:v>
                </c:pt>
                <c:pt idx="9346">
                  <c:v>1.5975367443374739</c:v>
                </c:pt>
                <c:pt idx="9347">
                  <c:v>1.5872368852179548</c:v>
                </c:pt>
                <c:pt idx="9348">
                  <c:v>1.6217992240026677</c:v>
                </c:pt>
                <c:pt idx="9349">
                  <c:v>1.6161953464846692</c:v>
                </c:pt>
                <c:pt idx="9350">
                  <c:v>1.6868348038860494</c:v>
                </c:pt>
                <c:pt idx="9351">
                  <c:v>1.6954427594704211</c:v>
                </c:pt>
                <c:pt idx="9352">
                  <c:v>1.690825891768589</c:v>
                </c:pt>
                <c:pt idx="9353">
                  <c:v>1.6194527739583635</c:v>
                </c:pt>
                <c:pt idx="9354">
                  <c:v>1.6333225440358428</c:v>
                </c:pt>
                <c:pt idx="9355">
                  <c:v>1.5569721916970631</c:v>
                </c:pt>
                <c:pt idx="9356">
                  <c:v>1.5805955519491881</c:v>
                </c:pt>
                <c:pt idx="9357">
                  <c:v>1.5602255488484276</c:v>
                </c:pt>
                <c:pt idx="9358">
                  <c:v>1.6067395461469105</c:v>
                </c:pt>
                <c:pt idx="9359">
                  <c:v>1.6840570142336209</c:v>
                </c:pt>
                <c:pt idx="9360">
                  <c:v>1.805712252458751</c:v>
                </c:pt>
                <c:pt idx="9361">
                  <c:v>1.808676012568629</c:v>
                </c:pt>
                <c:pt idx="9362">
                  <c:v>1.8010452710999831</c:v>
                </c:pt>
                <c:pt idx="9363">
                  <c:v>1.8643726226793664</c:v>
                </c:pt>
                <c:pt idx="9364">
                  <c:v>1.8459382414591743</c:v>
                </c:pt>
                <c:pt idx="9365">
                  <c:v>1.7529783875421472</c:v>
                </c:pt>
                <c:pt idx="9366">
                  <c:v>1.7818829722829443</c:v>
                </c:pt>
                <c:pt idx="9367">
                  <c:v>1.757370719519326</c:v>
                </c:pt>
                <c:pt idx="9368">
                  <c:v>1.6935706294827788</c:v>
                </c:pt>
                <c:pt idx="9369">
                  <c:v>1.6444276471661736</c:v>
                </c:pt>
                <c:pt idx="9370">
                  <c:v>1.6305860591396495</c:v>
                </c:pt>
                <c:pt idx="9371">
                  <c:v>1.6990665034991541</c:v>
                </c:pt>
                <c:pt idx="9372">
                  <c:v>1.7050936105478731</c:v>
                </c:pt>
                <c:pt idx="9373">
                  <c:v>1.7298125071609356</c:v>
                </c:pt>
                <c:pt idx="9374">
                  <c:v>1.6896146621126893</c:v>
                </c:pt>
                <c:pt idx="9375">
                  <c:v>1.6567262337018864</c:v>
                </c:pt>
                <c:pt idx="9376">
                  <c:v>1.6587425590802074</c:v>
                </c:pt>
                <c:pt idx="9377">
                  <c:v>1.7057402076670602</c:v>
                </c:pt>
                <c:pt idx="9378">
                  <c:v>1.7492810036787043</c:v>
                </c:pt>
                <c:pt idx="9379">
                  <c:v>1.7536936822368911</c:v>
                </c:pt>
                <c:pt idx="9380">
                  <c:v>1.7556208080010745</c:v>
                </c:pt>
                <c:pt idx="9381">
                  <c:v>1.7797808148737739</c:v>
                </c:pt>
                <c:pt idx="9382">
                  <c:v>1.7968902650162737</c:v>
                </c:pt>
                <c:pt idx="9383">
                  <c:v>1.7653704802916486</c:v>
                </c:pt>
                <c:pt idx="9384">
                  <c:v>1.7420177471401384</c:v>
                </c:pt>
                <c:pt idx="9385">
                  <c:v>1.7340348975819806</c:v>
                </c:pt>
                <c:pt idx="9386">
                  <c:v>1.7295067609554367</c:v>
                </c:pt>
                <c:pt idx="9387">
                  <c:v>1.7358737948883975</c:v>
                </c:pt>
                <c:pt idx="9388">
                  <c:v>1.7645165243703267</c:v>
                </c:pt>
                <c:pt idx="9389">
                  <c:v>1.7993941627468915</c:v>
                </c:pt>
                <c:pt idx="9390">
                  <c:v>1.8025456893287932</c:v>
                </c:pt>
                <c:pt idx="9391">
                  <c:v>1.797306019941352</c:v>
                </c:pt>
                <c:pt idx="9392">
                  <c:v>1.8117015821796809</c:v>
                </c:pt>
                <c:pt idx="9393">
                  <c:v>1.9805840636496679</c:v>
                </c:pt>
                <c:pt idx="9394">
                  <c:v>2.0047129699815947</c:v>
                </c:pt>
                <c:pt idx="9395">
                  <c:v>1.9507758006532638</c:v>
                </c:pt>
                <c:pt idx="9396">
                  <c:v>1.8831817748621011</c:v>
                </c:pt>
                <c:pt idx="9397">
                  <c:v>1.7701398721608046</c:v>
                </c:pt>
                <c:pt idx="9398">
                  <c:v>1.6758699553189567</c:v>
                </c:pt>
                <c:pt idx="9399">
                  <c:v>1.6880340066724033</c:v>
                </c:pt>
                <c:pt idx="9400">
                  <c:v>1.8128613866723968</c:v>
                </c:pt>
                <c:pt idx="9401">
                  <c:v>1.7821539928373176</c:v>
                </c:pt>
                <c:pt idx="9402">
                  <c:v>1.714869730231102</c:v>
                </c:pt>
                <c:pt idx="9403">
                  <c:v>1.6275479125509229</c:v>
                </c:pt>
                <c:pt idx="9404">
                  <c:v>1.6456951188158182</c:v>
                </c:pt>
                <c:pt idx="9405">
                  <c:v>1.7560102870236796</c:v>
                </c:pt>
                <c:pt idx="9406">
                  <c:v>1.689821696703854</c:v>
                </c:pt>
                <c:pt idx="9407">
                  <c:v>1.778215585541439</c:v>
                </c:pt>
                <c:pt idx="9408">
                  <c:v>1.7078728467134823</c:v>
                </c:pt>
                <c:pt idx="9409">
                  <c:v>1.7228897445947562</c:v>
                </c:pt>
                <c:pt idx="9410">
                  <c:v>1.6621174572947433</c:v>
                </c:pt>
                <c:pt idx="9411">
                  <c:v>1.5769936457909235</c:v>
                </c:pt>
                <c:pt idx="9412">
                  <c:v>1.5920162893262042</c:v>
                </c:pt>
                <c:pt idx="9413">
                  <c:v>1.6475459629789475</c:v>
                </c:pt>
                <c:pt idx="9414">
                  <c:v>1.6470024153711957</c:v>
                </c:pt>
                <c:pt idx="9415">
                  <c:v>1.5749952958303357</c:v>
                </c:pt>
                <c:pt idx="9416">
                  <c:v>1.5927810662188473</c:v>
                </c:pt>
                <c:pt idx="9417">
                  <c:v>1.6147917919564176</c:v>
                </c:pt>
                <c:pt idx="9418">
                  <c:v>1.6215570748567774</c:v>
                </c:pt>
                <c:pt idx="9419">
                  <c:v>1.7075607142414473</c:v>
                </c:pt>
                <c:pt idx="9420">
                  <c:v>1.8188341544222437</c:v>
                </c:pt>
                <c:pt idx="9421">
                  <c:v>1.8837875735459952</c:v>
                </c:pt>
                <c:pt idx="9422">
                  <c:v>1.8945498884783853</c:v>
                </c:pt>
                <c:pt idx="9423">
                  <c:v>1.876846240046117</c:v>
                </c:pt>
                <c:pt idx="9424">
                  <c:v>1.8429280489089468</c:v>
                </c:pt>
                <c:pt idx="9425">
                  <c:v>1.9607349630050062</c:v>
                </c:pt>
                <c:pt idx="9426">
                  <c:v>2.0346908315728167</c:v>
                </c:pt>
                <c:pt idx="9427">
                  <c:v>2.0208076876287522</c:v>
                </c:pt>
                <c:pt idx="9428">
                  <c:v>1.9581389894794754</c:v>
                </c:pt>
                <c:pt idx="9429">
                  <c:v>1.8553912646065749</c:v>
                </c:pt>
                <c:pt idx="9430">
                  <c:v>1.74544782602709</c:v>
                </c:pt>
                <c:pt idx="9431">
                  <c:v>1.6816029987308685</c:v>
                </c:pt>
                <c:pt idx="9432">
                  <c:v>1.7460717253082954</c:v>
                </c:pt>
                <c:pt idx="9433">
                  <c:v>1.8023935988065232</c:v>
                </c:pt>
                <c:pt idx="9434">
                  <c:v>1.8619855294497869</c:v>
                </c:pt>
                <c:pt idx="9435">
                  <c:v>1.7935110057928578</c:v>
                </c:pt>
                <c:pt idx="9436">
                  <c:v>1.659873961742458</c:v>
                </c:pt>
                <c:pt idx="9437">
                  <c:v>1.6542728270977105</c:v>
                </c:pt>
                <c:pt idx="9438">
                  <c:v>1.6977522741677546</c:v>
                </c:pt>
                <c:pt idx="9439">
                  <c:v>1.687628036036988</c:v>
                </c:pt>
                <c:pt idx="9440">
                  <c:v>1.6997221297840763</c:v>
                </c:pt>
                <c:pt idx="9441">
                  <c:v>1.6926315294172758</c:v>
                </c:pt>
                <c:pt idx="9442">
                  <c:v>1.6105182135929785</c:v>
                </c:pt>
                <c:pt idx="9443">
                  <c:v>1.5566374753167929</c:v>
                </c:pt>
                <c:pt idx="9444">
                  <c:v>1.6495403804573729</c:v>
                </c:pt>
                <c:pt idx="9445">
                  <c:v>1.6651743335701013</c:v>
                </c:pt>
                <c:pt idx="9446">
                  <c:v>1.6892792538554058</c:v>
                </c:pt>
                <c:pt idx="9447">
                  <c:v>1.7303066413386066</c:v>
                </c:pt>
                <c:pt idx="9448">
                  <c:v>1.8347738173540498</c:v>
                </c:pt>
                <c:pt idx="9449">
                  <c:v>1.8901787449617415</c:v>
                </c:pt>
                <c:pt idx="9450">
                  <c:v>1.8315569639408298</c:v>
                </c:pt>
                <c:pt idx="9451">
                  <c:v>1.7917530095733216</c:v>
                </c:pt>
                <c:pt idx="9452">
                  <c:v>1.7415192666941859</c:v>
                </c:pt>
                <c:pt idx="9453">
                  <c:v>1.8234887199022523</c:v>
                </c:pt>
                <c:pt idx="9454">
                  <c:v>1.832430846224546</c:v>
                </c:pt>
                <c:pt idx="9455">
                  <c:v>1.8200481262495722</c:v>
                </c:pt>
                <c:pt idx="9456">
                  <c:v>1.738577981377686</c:v>
                </c:pt>
                <c:pt idx="9457">
                  <c:v>1.6285592082261464</c:v>
                </c:pt>
                <c:pt idx="9458">
                  <c:v>1.6439459127480667</c:v>
                </c:pt>
                <c:pt idx="9459">
                  <c:v>1.745777217889759</c:v>
                </c:pt>
                <c:pt idx="9460">
                  <c:v>1.7701152947871017</c:v>
                </c:pt>
                <c:pt idx="9461">
                  <c:v>1.7784406835712327</c:v>
                </c:pt>
                <c:pt idx="9462">
                  <c:v>1.7468503411218557</c:v>
                </c:pt>
                <c:pt idx="9463">
                  <c:v>1.6422666189026736</c:v>
                </c:pt>
                <c:pt idx="9464">
                  <c:v>1.6202980317651134</c:v>
                </c:pt>
                <c:pt idx="9465">
                  <c:v>1.7062814674908884</c:v>
                </c:pt>
                <c:pt idx="9466">
                  <c:v>1.6695131625222872</c:v>
                </c:pt>
                <c:pt idx="9467">
                  <c:v>1.6262833246900057</c:v>
                </c:pt>
                <c:pt idx="9468">
                  <c:v>1.6065485530233208</c:v>
                </c:pt>
                <c:pt idx="9469">
                  <c:v>1.5922878159521308</c:v>
                </c:pt>
                <c:pt idx="9470">
                  <c:v>1.6095469816307748</c:v>
                </c:pt>
                <c:pt idx="9471">
                  <c:v>1.6711419749172165</c:v>
                </c:pt>
                <c:pt idx="9472">
                  <c:v>1.7878853509409247</c:v>
                </c:pt>
                <c:pt idx="9473">
                  <c:v>1.8787132411652736</c:v>
                </c:pt>
                <c:pt idx="9474">
                  <c:v>1.8988226553822725</c:v>
                </c:pt>
                <c:pt idx="9475">
                  <c:v>1.8629326791997103</c:v>
                </c:pt>
                <c:pt idx="9476">
                  <c:v>1.7637274037656983</c:v>
                </c:pt>
                <c:pt idx="9477">
                  <c:v>1.7843587070450613</c:v>
                </c:pt>
                <c:pt idx="9478">
                  <c:v>1.7866331341203432</c:v>
                </c:pt>
                <c:pt idx="9479">
                  <c:v>1.8406427036396005</c:v>
                </c:pt>
                <c:pt idx="9480">
                  <c:v>1.7903946428091722</c:v>
                </c:pt>
                <c:pt idx="9481">
                  <c:v>1.7855987137342293</c:v>
                </c:pt>
                <c:pt idx="9482">
                  <c:v>1.7482311096392305</c:v>
                </c:pt>
                <c:pt idx="9483">
                  <c:v>1.6599056408731196</c:v>
                </c:pt>
                <c:pt idx="9484">
                  <c:v>1.6917394621129793</c:v>
                </c:pt>
                <c:pt idx="9485">
                  <c:v>1.6993269441881897</c:v>
                </c:pt>
                <c:pt idx="9486">
                  <c:v>1.7293358089833906</c:v>
                </c:pt>
                <c:pt idx="9487">
                  <c:v>1.7333310382423579</c:v>
                </c:pt>
                <c:pt idx="9488">
                  <c:v>1.7218472398104687</c:v>
                </c:pt>
                <c:pt idx="9489">
                  <c:v>1.7214716911825971</c:v>
                </c:pt>
                <c:pt idx="9490">
                  <c:v>1.6575232702791558</c:v>
                </c:pt>
                <c:pt idx="9491">
                  <c:v>1.7458638584522104</c:v>
                </c:pt>
                <c:pt idx="9492">
                  <c:v>1.7038070652743287</c:v>
                </c:pt>
                <c:pt idx="9493">
                  <c:v>1.6552238333923088</c:v>
                </c:pt>
                <c:pt idx="9494">
                  <c:v>1.635986111800833</c:v>
                </c:pt>
                <c:pt idx="9495">
                  <c:v>1.654615001765686</c:v>
                </c:pt>
                <c:pt idx="9496">
                  <c:v>1.7292007993509229</c:v>
                </c:pt>
                <c:pt idx="9497">
                  <c:v>1.7516810424497029</c:v>
                </c:pt>
                <c:pt idx="9498">
                  <c:v>1.7715548197936335</c:v>
                </c:pt>
                <c:pt idx="9499">
                  <c:v>1.7765397662270643</c:v>
                </c:pt>
                <c:pt idx="9500">
                  <c:v>1.8122000828518063</c:v>
                </c:pt>
                <c:pt idx="9501">
                  <c:v>1.853062457511631</c:v>
                </c:pt>
                <c:pt idx="9502">
                  <c:v>1.8239666430151869</c:v>
                </c:pt>
                <c:pt idx="9503">
                  <c:v>1.7342662982171964</c:v>
                </c:pt>
                <c:pt idx="9504">
                  <c:v>1.7160775756633371</c:v>
                </c:pt>
                <c:pt idx="9505">
                  <c:v>1.7318035763606017</c:v>
                </c:pt>
                <c:pt idx="9506">
                  <c:v>1.7294527833915885</c:v>
                </c:pt>
                <c:pt idx="9507">
                  <c:v>1.684067002262597</c:v>
                </c:pt>
                <c:pt idx="9508">
                  <c:v>1.6622014946376082</c:v>
                </c:pt>
                <c:pt idx="9509">
                  <c:v>1.7520911492089724</c:v>
                </c:pt>
                <c:pt idx="9510">
                  <c:v>1.7621865681211601</c:v>
                </c:pt>
                <c:pt idx="9511">
                  <c:v>1.74848951572494</c:v>
                </c:pt>
                <c:pt idx="9512">
                  <c:v>1.7717425875127815</c:v>
                </c:pt>
                <c:pt idx="9513">
                  <c:v>1.7480242740120067</c:v>
                </c:pt>
                <c:pt idx="9514">
                  <c:v>1.6744937172963501</c:v>
                </c:pt>
                <c:pt idx="9515">
                  <c:v>1.6499079136430057</c:v>
                </c:pt>
                <c:pt idx="9516">
                  <c:v>1.5671571186760509</c:v>
                </c:pt>
                <c:pt idx="9517">
                  <c:v>1.53164919521809</c:v>
                </c:pt>
                <c:pt idx="9518">
                  <c:v>1.3577231509290415</c:v>
                </c:pt>
                <c:pt idx="9519">
                  <c:v>1.3360815351107824</c:v>
                </c:pt>
                <c:pt idx="9520">
                  <c:v>1.6600956671456411</c:v>
                </c:pt>
                <c:pt idx="9521">
                  <c:v>1.685622328515753</c:v>
                </c:pt>
                <c:pt idx="9522">
                  <c:v>1.5966581735369614</c:v>
                </c:pt>
                <c:pt idx="9523">
                  <c:v>1.526784258636785</c:v>
                </c:pt>
                <c:pt idx="9524">
                  <c:v>1.6646210854682453</c:v>
                </c:pt>
                <c:pt idx="9525">
                  <c:v>1.7012992859689291</c:v>
                </c:pt>
                <c:pt idx="9526">
                  <c:v>1.640856713695547</c:v>
                </c:pt>
                <c:pt idx="9527">
                  <c:v>1.570983755884896</c:v>
                </c:pt>
                <c:pt idx="9528">
                  <c:v>1.5302850967840089</c:v>
                </c:pt>
                <c:pt idx="9529">
                  <c:v>1.5117942657930243</c:v>
                </c:pt>
                <c:pt idx="9530">
                  <c:v>1.5846452705753749</c:v>
                </c:pt>
                <c:pt idx="9531">
                  <c:v>1.6127132339889672</c:v>
                </c:pt>
                <c:pt idx="9532">
                  <c:v>1.5634415303616493</c:v>
                </c:pt>
                <c:pt idx="9533">
                  <c:v>1.5442472400192595</c:v>
                </c:pt>
                <c:pt idx="9534">
                  <c:v>1.5990456846252701</c:v>
                </c:pt>
                <c:pt idx="9535">
                  <c:v>1.7132571392715334</c:v>
                </c:pt>
                <c:pt idx="9536">
                  <c:v>1.855121897100519</c:v>
                </c:pt>
                <c:pt idx="9537">
                  <c:v>1.8568094196769949</c:v>
                </c:pt>
                <c:pt idx="9538">
                  <c:v>1.8645901803176768</c:v>
                </c:pt>
                <c:pt idx="9539">
                  <c:v>1.8328635835972453</c:v>
                </c:pt>
                <c:pt idx="9540">
                  <c:v>1.8579954955609239</c:v>
                </c:pt>
                <c:pt idx="9541">
                  <c:v>1.8796946692351157</c:v>
                </c:pt>
                <c:pt idx="9542">
                  <c:v>1.7876178846259387</c:v>
                </c:pt>
                <c:pt idx="9543">
                  <c:v>1.7004344826349289</c:v>
                </c:pt>
                <c:pt idx="9544">
                  <c:v>1.7428298310356545</c:v>
                </c:pt>
                <c:pt idx="9545">
                  <c:v>1.7059491949102956</c:v>
                </c:pt>
                <c:pt idx="9546">
                  <c:v>1.7012032817061196</c:v>
                </c:pt>
                <c:pt idx="9547">
                  <c:v>1.6959969980453118</c:v>
                </c:pt>
                <c:pt idx="9548">
                  <c:v>1.7084209001347128</c:v>
                </c:pt>
                <c:pt idx="9549">
                  <c:v>1.648739378494082</c:v>
                </c:pt>
                <c:pt idx="9550">
                  <c:v>1.7556123371854448</c:v>
                </c:pt>
                <c:pt idx="9551">
                  <c:v>1.7067177823367587</c:v>
                </c:pt>
                <c:pt idx="9552">
                  <c:v>1.6415291925616156</c:v>
                </c:pt>
                <c:pt idx="9553">
                  <c:v>1.6739931131497594</c:v>
                </c:pt>
                <c:pt idx="9554">
                  <c:v>1.63560660081789</c:v>
                </c:pt>
                <c:pt idx="9555">
                  <c:v>1.6727134419961225</c:v>
                </c:pt>
                <c:pt idx="9556">
                  <c:v>1.6660289159997188</c:v>
                </c:pt>
                <c:pt idx="9557">
                  <c:v>1.7332240230303575</c:v>
                </c:pt>
                <c:pt idx="9558">
                  <c:v>1.7939920466259243</c:v>
                </c:pt>
                <c:pt idx="9559">
                  <c:v>1.7835065644522323</c:v>
                </c:pt>
                <c:pt idx="9560">
                  <c:v>1.7745899502647946</c:v>
                </c:pt>
                <c:pt idx="9561">
                  <c:v>1.8296967833716813</c:v>
                </c:pt>
                <c:pt idx="9562">
                  <c:v>1.8377707587543837</c:v>
                </c:pt>
                <c:pt idx="9563">
                  <c:v>1.8297182100850422</c:v>
                </c:pt>
                <c:pt idx="9564">
                  <c:v>1.8552700699036975</c:v>
                </c:pt>
                <c:pt idx="9565">
                  <c:v>1.842442811372502</c:v>
                </c:pt>
                <c:pt idx="9566">
                  <c:v>1.7491520551088173</c:v>
                </c:pt>
                <c:pt idx="9567">
                  <c:v>1.6434417093153413</c:v>
                </c:pt>
                <c:pt idx="9568">
                  <c:v>1.6936585660914489</c:v>
                </c:pt>
                <c:pt idx="9569">
                  <c:v>1.6828567799921581</c:v>
                </c:pt>
                <c:pt idx="9570">
                  <c:v>1.671789738389694</c:v>
                </c:pt>
                <c:pt idx="9571">
                  <c:v>1.7424196128384204</c:v>
                </c:pt>
                <c:pt idx="9572">
                  <c:v>1.7362193838068534</c:v>
                </c:pt>
                <c:pt idx="9573">
                  <c:v>1.8441111399985708</c:v>
                </c:pt>
                <c:pt idx="9574">
                  <c:v>1.7911360258157587</c:v>
                </c:pt>
                <c:pt idx="9575">
                  <c:v>1.8053422448796526</c:v>
                </c:pt>
                <c:pt idx="9576">
                  <c:v>1.7474204401695832</c:v>
                </c:pt>
                <c:pt idx="9577">
                  <c:v>1.6047299167977918</c:v>
                </c:pt>
                <c:pt idx="9578">
                  <c:v>1.423475251945937</c:v>
                </c:pt>
                <c:pt idx="9579">
                  <c:v>1.4399639359209049</c:v>
                </c:pt>
                <c:pt idx="9580">
                  <c:v>1.6953503175694289</c:v>
                </c:pt>
                <c:pt idx="9581">
                  <c:v>1.7335824202410322</c:v>
                </c:pt>
                <c:pt idx="9582">
                  <c:v>1.7319914490189294</c:v>
                </c:pt>
                <c:pt idx="9583">
                  <c:v>1.6447776641457268</c:v>
                </c:pt>
                <c:pt idx="9584">
                  <c:v>1.5389924116392459</c:v>
                </c:pt>
                <c:pt idx="9585">
                  <c:v>1.5894903784479337</c:v>
                </c:pt>
                <c:pt idx="9586">
                  <c:v>1.6247517830065992</c:v>
                </c:pt>
                <c:pt idx="9587">
                  <c:v>1.6225363707038511</c:v>
                </c:pt>
                <c:pt idx="9588">
                  <c:v>1.5900240241657326</c:v>
                </c:pt>
                <c:pt idx="9589">
                  <c:v>1.5588551768257284</c:v>
                </c:pt>
                <c:pt idx="9590">
                  <c:v>1.5252608202130984</c:v>
                </c:pt>
                <c:pt idx="9591">
                  <c:v>1.5067755366066433</c:v>
                </c:pt>
                <c:pt idx="9592">
                  <c:v>1.5042593652470693</c:v>
                </c:pt>
                <c:pt idx="9593">
                  <c:v>1.5140605029482108</c:v>
                </c:pt>
                <c:pt idx="9594">
                  <c:v>1.5979144712025282</c:v>
                </c:pt>
                <c:pt idx="9595">
                  <c:v>1.7569909033141098</c:v>
                </c:pt>
                <c:pt idx="9596">
                  <c:v>1.8700460730202204</c:v>
                </c:pt>
                <c:pt idx="9597">
                  <c:v>1.9078113103624956</c:v>
                </c:pt>
                <c:pt idx="9598">
                  <c:v>1.8645506324888552</c:v>
                </c:pt>
                <c:pt idx="9599">
                  <c:v>1.7782075441678906</c:v>
                </c:pt>
                <c:pt idx="9600">
                  <c:v>1.7209031708134575</c:v>
                </c:pt>
                <c:pt idx="9601">
                  <c:v>1.7612259887068129</c:v>
                </c:pt>
                <c:pt idx="9602">
                  <c:v>1.7945422623114344</c:v>
                </c:pt>
                <c:pt idx="9603">
                  <c:v>1.7881133538784495</c:v>
                </c:pt>
                <c:pt idx="9604">
                  <c:v>1.7681034330362564</c:v>
                </c:pt>
                <c:pt idx="9605">
                  <c:v>1.7319735598859243</c:v>
                </c:pt>
                <c:pt idx="9606">
                  <c:v>1.7098350807457499</c:v>
                </c:pt>
                <c:pt idx="9607">
                  <c:v>1.636568128107132</c:v>
                </c:pt>
                <c:pt idx="9608">
                  <c:v>1.6572258810405043</c:v>
                </c:pt>
                <c:pt idx="9609">
                  <c:v>1.6444057617357164</c:v>
                </c:pt>
                <c:pt idx="9610">
                  <c:v>1.6288541990031886</c:v>
                </c:pt>
                <c:pt idx="9611">
                  <c:v>1.6330305737986091</c:v>
                </c:pt>
                <c:pt idx="9612">
                  <c:v>1.674748905440145</c:v>
                </c:pt>
                <c:pt idx="9613">
                  <c:v>1.752628827293625</c:v>
                </c:pt>
                <c:pt idx="9614">
                  <c:v>1.824754790553492</c:v>
                </c:pt>
                <c:pt idx="9615">
                  <c:v>1.8533060478419063</c:v>
                </c:pt>
                <c:pt idx="9616">
                  <c:v>1.8542587966303825</c:v>
                </c:pt>
                <c:pt idx="9617">
                  <c:v>1.7924695130773356</c:v>
                </c:pt>
                <c:pt idx="9618">
                  <c:v>1.7295157565638735</c:v>
                </c:pt>
                <c:pt idx="9619">
                  <c:v>1.7432745235119333</c:v>
                </c:pt>
                <c:pt idx="9620">
                  <c:v>1.774241135625976</c:v>
                </c:pt>
                <c:pt idx="9621">
                  <c:v>1.7727779326781825</c:v>
                </c:pt>
                <c:pt idx="9622">
                  <c:v>1.7551292273793113</c:v>
                </c:pt>
                <c:pt idx="9623">
                  <c:v>1.7325903095496755</c:v>
                </c:pt>
                <c:pt idx="9624">
                  <c:v>1.7124158453500065</c:v>
                </c:pt>
                <c:pt idx="9625">
                  <c:v>1.694224841967515</c:v>
                </c:pt>
                <c:pt idx="9626">
                  <c:v>1.6693065474790678</c:v>
                </c:pt>
                <c:pt idx="9627">
                  <c:v>1.6592716187912637</c:v>
                </c:pt>
                <c:pt idx="9628">
                  <c:v>1.6615602987907112</c:v>
                </c:pt>
                <c:pt idx="9629">
                  <c:v>1.8810801824915848</c:v>
                </c:pt>
                <c:pt idx="9630">
                  <c:v>1.9687786039929378</c:v>
                </c:pt>
                <c:pt idx="9631">
                  <c:v>1.9385864319551966</c:v>
                </c:pt>
                <c:pt idx="9632">
                  <c:v>1.8568698068498442</c:v>
                </c:pt>
                <c:pt idx="9633">
                  <c:v>1.7088116742973285</c:v>
                </c:pt>
                <c:pt idx="9634">
                  <c:v>1.6424205499594167</c:v>
                </c:pt>
                <c:pt idx="9635">
                  <c:v>1.5212296421657823</c:v>
                </c:pt>
                <c:pt idx="9636">
                  <c:v>1.7783120704121071</c:v>
                </c:pt>
                <c:pt idx="9637">
                  <c:v>1.8411786506125472</c:v>
                </c:pt>
                <c:pt idx="9638">
                  <c:v>1.7983897295576354</c:v>
                </c:pt>
                <c:pt idx="9639">
                  <c:v>1.7135185431250217</c:v>
                </c:pt>
                <c:pt idx="9640">
                  <c:v>1.6057000062196669</c:v>
                </c:pt>
                <c:pt idx="9641">
                  <c:v>1.5113633812069616</c:v>
                </c:pt>
                <c:pt idx="9642">
                  <c:v>1.5616180933850865</c:v>
                </c:pt>
                <c:pt idx="9643">
                  <c:v>1.5880101174205474</c:v>
                </c:pt>
                <c:pt idx="9644">
                  <c:v>1.5866498065761447</c:v>
                </c:pt>
                <c:pt idx="9645">
                  <c:v>1.5771214320808771</c:v>
                </c:pt>
                <c:pt idx="9646">
                  <c:v>1.568684005606733</c:v>
                </c:pt>
                <c:pt idx="9647">
                  <c:v>1.5648763890855013</c:v>
                </c:pt>
                <c:pt idx="9648">
                  <c:v>1.5753033334223991</c:v>
                </c:pt>
                <c:pt idx="9649">
                  <c:v>1.6682305618387985</c:v>
                </c:pt>
                <c:pt idx="9650">
                  <c:v>1.8029104894190398</c:v>
                </c:pt>
                <c:pt idx="9651">
                  <c:v>1.9468123901176431</c:v>
                </c:pt>
                <c:pt idx="9652">
                  <c:v>1.9882962992392141</c:v>
                </c:pt>
                <c:pt idx="9653">
                  <c:v>1.9386586860716408</c:v>
                </c:pt>
                <c:pt idx="9654">
                  <c:v>1.8495627216622166</c:v>
                </c:pt>
                <c:pt idx="9655">
                  <c:v>1.7439711642995743</c:v>
                </c:pt>
                <c:pt idx="9656">
                  <c:v>1.6282980877173121</c:v>
                </c:pt>
                <c:pt idx="9657">
                  <c:v>1.6360418942788371</c:v>
                </c:pt>
                <c:pt idx="9658">
                  <c:v>1.7946661583934096</c:v>
                </c:pt>
                <c:pt idx="9659">
                  <c:v>1.820704887865666</c:v>
                </c:pt>
                <c:pt idx="9660">
                  <c:v>1.7836495316013179</c:v>
                </c:pt>
                <c:pt idx="9661">
                  <c:v>1.700578736164938</c:v>
                </c:pt>
                <c:pt idx="9662">
                  <c:v>1.5992400052669655</c:v>
                </c:pt>
                <c:pt idx="9663">
                  <c:v>1.6494646732346756</c:v>
                </c:pt>
                <c:pt idx="9664">
                  <c:v>1.6940979822498485</c:v>
                </c:pt>
                <c:pt idx="9665">
                  <c:v>1.7032722668298774</c:v>
                </c:pt>
                <c:pt idx="9666">
                  <c:v>1.6737886189814595</c:v>
                </c:pt>
                <c:pt idx="9667">
                  <c:v>1.6422886123942795</c:v>
                </c:pt>
                <c:pt idx="9668">
                  <c:v>1.6066201852881399</c:v>
                </c:pt>
                <c:pt idx="9669">
                  <c:v>1.5799740348930049</c:v>
                </c:pt>
                <c:pt idx="9670">
                  <c:v>1.5677580737449448</c:v>
                </c:pt>
                <c:pt idx="9671">
                  <c:v>1.5605707855599604</c:v>
                </c:pt>
                <c:pt idx="9672">
                  <c:v>1.557159520249946</c:v>
                </c:pt>
                <c:pt idx="9673">
                  <c:v>1.5903835548802383</c:v>
                </c:pt>
                <c:pt idx="9674">
                  <c:v>1.7036065930248445</c:v>
                </c:pt>
                <c:pt idx="9675">
                  <c:v>1.819419624718893</c:v>
                </c:pt>
                <c:pt idx="9676">
                  <c:v>1.88448697649425</c:v>
                </c:pt>
                <c:pt idx="9677">
                  <c:v>1.8800001160759121</c:v>
                </c:pt>
                <c:pt idx="9678">
                  <c:v>1.8107476289588977</c:v>
                </c:pt>
                <c:pt idx="9679">
                  <c:v>1.7394932307816149</c:v>
                </c:pt>
                <c:pt idx="9680">
                  <c:v>1.7761601981638999</c:v>
                </c:pt>
                <c:pt idx="9681">
                  <c:v>1.8053120262575586</c:v>
                </c:pt>
                <c:pt idx="9682">
                  <c:v>1.7963661549775214</c:v>
                </c:pt>
                <c:pt idx="9683">
                  <c:v>1.7481449400988875</c:v>
                </c:pt>
                <c:pt idx="9684">
                  <c:v>1.7242212379280453</c:v>
                </c:pt>
                <c:pt idx="9685">
                  <c:v>1.7040456021196602</c:v>
                </c:pt>
                <c:pt idx="9686">
                  <c:v>1.6886175431451667</c:v>
                </c:pt>
                <c:pt idx="9687">
                  <c:v>1.6627053774896021</c:v>
                </c:pt>
                <c:pt idx="9688">
                  <c:v>1.6408677463387136</c:v>
                </c:pt>
                <c:pt idx="9689">
                  <c:v>1.6275592885147208</c:v>
                </c:pt>
                <c:pt idx="9690">
                  <c:v>1.6255639441803011</c:v>
                </c:pt>
                <c:pt idx="9691">
                  <c:v>1.6422336265767639</c:v>
                </c:pt>
                <c:pt idx="9692">
                  <c:v>1.6280311284207842</c:v>
                </c:pt>
                <c:pt idx="9693">
                  <c:v>1.7137797897329659</c:v>
                </c:pt>
                <c:pt idx="9694">
                  <c:v>1.750234035000533</c:v>
                </c:pt>
                <c:pt idx="9695">
                  <c:v>1.7751004988790247</c:v>
                </c:pt>
                <c:pt idx="9696">
                  <c:v>1.7484438751637486</c:v>
                </c:pt>
                <c:pt idx="9697">
                  <c:v>1.750786007726109</c:v>
                </c:pt>
                <c:pt idx="9698">
                  <c:v>1.7465485768903086</c:v>
                </c:pt>
                <c:pt idx="9699">
                  <c:v>1.7404100644900442</c:v>
                </c:pt>
                <c:pt idx="9700">
                  <c:v>1.7220742434060297</c:v>
                </c:pt>
                <c:pt idx="9701">
                  <c:v>1.7072720285480203</c:v>
                </c:pt>
                <c:pt idx="9702">
                  <c:v>1.6964612359108993</c:v>
                </c:pt>
                <c:pt idx="9703">
                  <c:v>1.7291827948950655</c:v>
                </c:pt>
                <c:pt idx="9704">
                  <c:v>1.7222682008432288</c:v>
                </c:pt>
                <c:pt idx="9705">
                  <c:v>1.7208848190500106</c:v>
                </c:pt>
                <c:pt idx="9706">
                  <c:v>1.7145160323116329</c:v>
                </c:pt>
                <c:pt idx="9707">
                  <c:v>1.7136025323885042</c:v>
                </c:pt>
                <c:pt idx="9708">
                  <c:v>1.7216457662897462</c:v>
                </c:pt>
                <c:pt idx="9709">
                  <c:v>1.6886689359009099</c:v>
                </c:pt>
                <c:pt idx="9710">
                  <c:v>1.6944384680406193</c:v>
                </c:pt>
                <c:pt idx="9711">
                  <c:v>1.7056328251133608</c:v>
                </c:pt>
                <c:pt idx="9712">
                  <c:v>1.7670898714033461</c:v>
                </c:pt>
                <c:pt idx="9713">
                  <c:v>1.7721749608246142</c:v>
                </c:pt>
                <c:pt idx="9714">
                  <c:v>1.774395297572017</c:v>
                </c:pt>
                <c:pt idx="9715">
                  <c:v>1.779436146237763</c:v>
                </c:pt>
                <c:pt idx="9716">
                  <c:v>1.7721178795816634</c:v>
                </c:pt>
                <c:pt idx="9717">
                  <c:v>1.719753772612358</c:v>
                </c:pt>
                <c:pt idx="9718">
                  <c:v>1.7172126717939282</c:v>
                </c:pt>
                <c:pt idx="9719">
                  <c:v>1.7040732639151825</c:v>
                </c:pt>
                <c:pt idx="9720">
                  <c:v>1.6992739041208313</c:v>
                </c:pt>
                <c:pt idx="9721">
                  <c:v>1.6930142621879927</c:v>
                </c:pt>
                <c:pt idx="9722">
                  <c:v>1.6843515645680158</c:v>
                </c:pt>
                <c:pt idx="9723">
                  <c:v>1.73062977045031</c:v>
                </c:pt>
                <c:pt idx="9724">
                  <c:v>1.6812412373755872</c:v>
                </c:pt>
                <c:pt idx="9725">
                  <c:v>1.6768033122689652</c:v>
                </c:pt>
                <c:pt idx="9726">
                  <c:v>1.6807886115066824</c:v>
                </c:pt>
                <c:pt idx="9727">
                  <c:v>1.7335806379022034</c:v>
                </c:pt>
                <c:pt idx="9728">
                  <c:v>1.6860550339601408</c:v>
                </c:pt>
                <c:pt idx="9729">
                  <c:v>1.6838302241636931</c:v>
                </c:pt>
                <c:pt idx="9730">
                  <c:v>1.6859386934942597</c:v>
                </c:pt>
                <c:pt idx="9731">
                  <c:v>1.6895485874462535</c:v>
                </c:pt>
                <c:pt idx="9732">
                  <c:v>1.6877161936236884</c:v>
                </c:pt>
                <c:pt idx="9733">
                  <c:v>1.6924415060495925</c:v>
                </c:pt>
                <c:pt idx="9734">
                  <c:v>1.6954904323390683</c:v>
                </c:pt>
                <c:pt idx="9735">
                  <c:v>1.6982136737388993</c:v>
                </c:pt>
                <c:pt idx="9736">
                  <c:v>1.6957617761335109</c:v>
                </c:pt>
                <c:pt idx="9737">
                  <c:v>1.6973078226229379</c:v>
                </c:pt>
                <c:pt idx="9738">
                  <c:v>1.6999504024320908</c:v>
                </c:pt>
                <c:pt idx="9739">
                  <c:v>1.6976390257840557</c:v>
                </c:pt>
                <c:pt idx="9740">
                  <c:v>1.695253962436349</c:v>
                </c:pt>
                <c:pt idx="9741">
                  <c:v>1.6948157149250407</c:v>
                </c:pt>
                <c:pt idx="9742">
                  <c:v>1.6981701664125584</c:v>
                </c:pt>
                <c:pt idx="9743">
                  <c:v>1.6928557284065882</c:v>
                </c:pt>
                <c:pt idx="9744">
                  <c:v>1.7382695304497022</c:v>
                </c:pt>
                <c:pt idx="9745">
                  <c:v>1.7409939315848861</c:v>
                </c:pt>
                <c:pt idx="9746">
                  <c:v>1.7435010543626637</c:v>
                </c:pt>
                <c:pt idx="9747">
                  <c:v>1.6993780493978603</c:v>
                </c:pt>
                <c:pt idx="9748">
                  <c:v>1.7519203184537346</c:v>
                </c:pt>
                <c:pt idx="9749">
                  <c:v>1.7632282720225569</c:v>
                </c:pt>
                <c:pt idx="9750">
                  <c:v>1.7736889493063193</c:v>
                </c:pt>
                <c:pt idx="9751">
                  <c:v>1.7805333253164044</c:v>
                </c:pt>
                <c:pt idx="9752">
                  <c:v>1.7940075552045645</c:v>
                </c:pt>
                <c:pt idx="9753">
                  <c:v>1.7911680275586586</c:v>
                </c:pt>
                <c:pt idx="9754">
                  <c:v>1.7933324195822553</c:v>
                </c:pt>
                <c:pt idx="9755">
                  <c:v>1.7903555464143863</c:v>
                </c:pt>
                <c:pt idx="9756">
                  <c:v>1.784014678415385</c:v>
                </c:pt>
                <c:pt idx="9757">
                  <c:v>1.7324822182080857</c:v>
                </c:pt>
                <c:pt idx="9758">
                  <c:v>1.764475027434409</c:v>
                </c:pt>
                <c:pt idx="9759">
                  <c:v>1.7136165290200505</c:v>
                </c:pt>
                <c:pt idx="9760">
                  <c:v>1.7018096721769498</c:v>
                </c:pt>
                <c:pt idx="9761">
                  <c:v>1.7445276734725665</c:v>
                </c:pt>
                <c:pt idx="9762">
                  <c:v>1.7346665081812296</c:v>
                </c:pt>
                <c:pt idx="9763">
                  <c:v>1.6930054562737431</c:v>
                </c:pt>
                <c:pt idx="9764">
                  <c:v>1.689051225666981</c:v>
                </c:pt>
                <c:pt idx="9765">
                  <c:v>1.6910284182713142</c:v>
                </c:pt>
                <c:pt idx="9766">
                  <c:v>1.7013175243799021</c:v>
                </c:pt>
                <c:pt idx="9767">
                  <c:v>1.7459937868959641</c:v>
                </c:pt>
                <c:pt idx="9768">
                  <c:v>1.7092190641089362</c:v>
                </c:pt>
                <c:pt idx="9769">
                  <c:v>1.708004253577255</c:v>
                </c:pt>
                <c:pt idx="9770">
                  <c:v>1.7556800990847345</c:v>
                </c:pt>
                <c:pt idx="9771">
                  <c:v>1.75698245918003</c:v>
                </c:pt>
                <c:pt idx="9772">
                  <c:v>1.7493497605974766</c:v>
                </c:pt>
                <c:pt idx="9773">
                  <c:v>1.7483603319011023</c:v>
                </c:pt>
                <c:pt idx="9774">
                  <c:v>1.734808716227656</c:v>
                </c:pt>
                <c:pt idx="9775">
                  <c:v>1.7332329419719392</c:v>
                </c:pt>
                <c:pt idx="9776">
                  <c:v>1.7247763399616507</c:v>
                </c:pt>
                <c:pt idx="9777">
                  <c:v>1.7223230787341557</c:v>
                </c:pt>
                <c:pt idx="9778">
                  <c:v>1.7246944842669731</c:v>
                </c:pt>
                <c:pt idx="9779">
                  <c:v>1.7215449944689543</c:v>
                </c:pt>
                <c:pt idx="9780">
                  <c:v>1.719183918647768</c:v>
                </c:pt>
                <c:pt idx="9781">
                  <c:v>1.724084628672129</c:v>
                </c:pt>
                <c:pt idx="9782">
                  <c:v>1.7229080118341078</c:v>
                </c:pt>
                <c:pt idx="9783">
                  <c:v>1.680752381050175</c:v>
                </c:pt>
                <c:pt idx="9784">
                  <c:v>1.730557984755086</c:v>
                </c:pt>
                <c:pt idx="9785">
                  <c:v>1.7272881611238515</c:v>
                </c:pt>
                <c:pt idx="9786">
                  <c:v>1.7263286739772539</c:v>
                </c:pt>
                <c:pt idx="9787">
                  <c:v>1.7280921343733149</c:v>
                </c:pt>
                <c:pt idx="9788">
                  <c:v>1.7262108549620436</c:v>
                </c:pt>
                <c:pt idx="9789">
                  <c:v>1.7248399948373014</c:v>
                </c:pt>
                <c:pt idx="9790">
                  <c:v>1.7241757062838006</c:v>
                </c:pt>
                <c:pt idx="9791">
                  <c:v>1.7262833627539191</c:v>
                </c:pt>
                <c:pt idx="9792">
                  <c:v>1.7252671504032153</c:v>
                </c:pt>
                <c:pt idx="9793">
                  <c:v>1.7245034276263795</c:v>
                </c:pt>
                <c:pt idx="9794">
                  <c:v>1.7308181514651708</c:v>
                </c:pt>
                <c:pt idx="9795">
                  <c:v>1.7337142930202256</c:v>
                </c:pt>
                <c:pt idx="9796">
                  <c:v>1.7346842867337906</c:v>
                </c:pt>
                <c:pt idx="9797">
                  <c:v>1.7958028025724426</c:v>
                </c:pt>
                <c:pt idx="9798">
                  <c:v>1.7586175552251324</c:v>
                </c:pt>
                <c:pt idx="9799">
                  <c:v>1.675228253593064</c:v>
                </c:pt>
                <c:pt idx="9800">
                  <c:v>1.5662017188549131</c:v>
                </c:pt>
                <c:pt idx="9801">
                  <c:v>1.4424275042491856</c:v>
                </c:pt>
                <c:pt idx="9802">
                  <c:v>1.3349449587814091</c:v>
                </c:pt>
                <c:pt idx="9803">
                  <c:v>1.4809805367717042</c:v>
                </c:pt>
                <c:pt idx="9804">
                  <c:v>1.6282640169429663</c:v>
                </c:pt>
                <c:pt idx="9805">
                  <c:v>1.6821651403354858</c:v>
                </c:pt>
                <c:pt idx="9806">
                  <c:v>1.637934247956542</c:v>
                </c:pt>
                <c:pt idx="9807">
                  <c:v>1.5534649754405154</c:v>
                </c:pt>
                <c:pt idx="9808">
                  <c:v>1.5620019153118838</c:v>
                </c:pt>
                <c:pt idx="9809">
                  <c:v>1.5972074885335503</c:v>
                </c:pt>
                <c:pt idx="9810">
                  <c:v>1.6092267098235287</c:v>
                </c:pt>
                <c:pt idx="9811">
                  <c:v>1.5989606419961901</c:v>
                </c:pt>
                <c:pt idx="9812">
                  <c:v>1.5848335893534518</c:v>
                </c:pt>
                <c:pt idx="9813">
                  <c:v>1.5721613902974731</c:v>
                </c:pt>
                <c:pt idx="9814">
                  <c:v>1.5598002650326659</c:v>
                </c:pt>
                <c:pt idx="9815">
                  <c:v>1.5650077904002018</c:v>
                </c:pt>
                <c:pt idx="9816">
                  <c:v>1.6512887850570823</c:v>
                </c:pt>
                <c:pt idx="9817">
                  <c:v>1.7717915570477394</c:v>
                </c:pt>
                <c:pt idx="9818">
                  <c:v>1.8574665172568663</c:v>
                </c:pt>
                <c:pt idx="9819">
                  <c:v>1.8782216941807672</c:v>
                </c:pt>
                <c:pt idx="9820">
                  <c:v>1.825426117767823</c:v>
                </c:pt>
                <c:pt idx="9821">
                  <c:v>1.7441973321637068</c:v>
                </c:pt>
                <c:pt idx="9822">
                  <c:v>1.7548408005226368</c:v>
                </c:pt>
                <c:pt idx="9823">
                  <c:v>1.7893299647660608</c:v>
                </c:pt>
                <c:pt idx="9824">
                  <c:v>1.7940773369558798</c:v>
                </c:pt>
                <c:pt idx="9825">
                  <c:v>1.770295496570149</c:v>
                </c:pt>
                <c:pt idx="9826">
                  <c:v>1.7506712140435801</c:v>
                </c:pt>
                <c:pt idx="9827">
                  <c:v>1.7136305252005222</c:v>
                </c:pt>
                <c:pt idx="9828">
                  <c:v>1.693560857649284</c:v>
                </c:pt>
                <c:pt idx="9829">
                  <c:v>1.6682512790301349</c:v>
                </c:pt>
                <c:pt idx="9830">
                  <c:v>1.6468501000545723</c:v>
                </c:pt>
                <c:pt idx="9831">
                  <c:v>1.6328283255109257</c:v>
                </c:pt>
                <c:pt idx="9832">
                  <c:v>1.6285024562519523</c:v>
                </c:pt>
                <c:pt idx="9833">
                  <c:v>1.6410111452012419</c:v>
                </c:pt>
                <c:pt idx="9834">
                  <c:v>1.6772824285268735</c:v>
                </c:pt>
                <c:pt idx="9835">
                  <c:v>1.7223322243751678</c:v>
                </c:pt>
                <c:pt idx="9836">
                  <c:v>1.7692870438412474</c:v>
                </c:pt>
                <c:pt idx="9837">
                  <c:v>1.8041470076134645</c:v>
                </c:pt>
                <c:pt idx="9838">
                  <c:v>1.8107252455298553</c:v>
                </c:pt>
                <c:pt idx="9839">
                  <c:v>1.8142771989821211</c:v>
                </c:pt>
                <c:pt idx="9840">
                  <c:v>1.7942401174516494</c:v>
                </c:pt>
                <c:pt idx="9841">
                  <c:v>1.780085178250038</c:v>
                </c:pt>
                <c:pt idx="9842">
                  <c:v>1.7555191473072809</c:v>
                </c:pt>
                <c:pt idx="9843">
                  <c:v>1.738718914584692</c:v>
                </c:pt>
                <c:pt idx="9844">
                  <c:v>1.7251126958207283</c:v>
                </c:pt>
                <c:pt idx="9845">
                  <c:v>1.7116854033633342</c:v>
                </c:pt>
                <c:pt idx="9846">
                  <c:v>1.6990375560015438</c:v>
                </c:pt>
                <c:pt idx="9847">
                  <c:v>1.6908357253335999</c:v>
                </c:pt>
                <c:pt idx="9848">
                  <c:v>1.6862588032539398</c:v>
                </c:pt>
                <c:pt idx="9849">
                  <c:v>1.6944979524873136</c:v>
                </c:pt>
                <c:pt idx="9850">
                  <c:v>1.7122193087150765</c:v>
                </c:pt>
                <c:pt idx="9851">
                  <c:v>1.7343285773280681</c:v>
                </c:pt>
                <c:pt idx="9852">
                  <c:v>1.7478432119965002</c:v>
                </c:pt>
                <c:pt idx="9853">
                  <c:v>1.7553666116333237</c:v>
                </c:pt>
                <c:pt idx="9854">
                  <c:v>1.7668670652950857</c:v>
                </c:pt>
                <c:pt idx="9855">
                  <c:v>1.7703446295369483</c:v>
                </c:pt>
                <c:pt idx="9856">
                  <c:v>1.7664211098664051</c:v>
                </c:pt>
                <c:pt idx="9857">
                  <c:v>1.7853931155706784</c:v>
                </c:pt>
                <c:pt idx="9858">
                  <c:v>1.9596401890514268</c:v>
                </c:pt>
                <c:pt idx="9859">
                  <c:v>1.9672202597829673</c:v>
                </c:pt>
                <c:pt idx="9860">
                  <c:v>1.9178612950344831</c:v>
                </c:pt>
                <c:pt idx="9861">
                  <c:v>1.8232350622614089</c:v>
                </c:pt>
                <c:pt idx="9862">
                  <c:v>1.70877959498247</c:v>
                </c:pt>
                <c:pt idx="9863">
                  <c:v>1.5907304057926903</c:v>
                </c:pt>
                <c:pt idx="9864">
                  <c:v>1.6357740730162851</c:v>
                </c:pt>
                <c:pt idx="9865">
                  <c:v>1.7723706110056023</c:v>
                </c:pt>
                <c:pt idx="9866">
                  <c:v>1.7927495625487526</c:v>
                </c:pt>
                <c:pt idx="9867">
                  <c:v>1.7340081895730406</c:v>
                </c:pt>
                <c:pt idx="9868">
                  <c:v>1.6375342018367423</c:v>
                </c:pt>
                <c:pt idx="9869">
                  <c:v>1.5750466506040264</c:v>
                </c:pt>
                <c:pt idx="9870">
                  <c:v>1.5697119528177399</c:v>
                </c:pt>
                <c:pt idx="9871">
                  <c:v>1.5726134776865497</c:v>
                </c:pt>
                <c:pt idx="9872">
                  <c:v>1.5695169600063898</c:v>
                </c:pt>
                <c:pt idx="9873">
                  <c:v>1.5637315169756125</c:v>
                </c:pt>
                <c:pt idx="9874">
                  <c:v>1.5617240091815821</c:v>
                </c:pt>
                <c:pt idx="9875">
                  <c:v>1.5651260176006756</c:v>
                </c:pt>
                <c:pt idx="9876">
                  <c:v>1.5968901912892826</c:v>
                </c:pt>
                <c:pt idx="9877">
                  <c:v>1.7101173651118162</c:v>
                </c:pt>
                <c:pt idx="9878">
                  <c:v>1.8313720155074993</c:v>
                </c:pt>
                <c:pt idx="9879">
                  <c:v>1.9025045013366775</c:v>
                </c:pt>
                <c:pt idx="9880">
                  <c:v>1.8740112543432419</c:v>
                </c:pt>
                <c:pt idx="9881">
                  <c:v>1.7872557560468054</c:v>
                </c:pt>
                <c:pt idx="9882">
                  <c:v>1.7359181165312971</c:v>
                </c:pt>
                <c:pt idx="9883">
                  <c:v>1.8040788253531632</c:v>
                </c:pt>
                <c:pt idx="9884">
                  <c:v>1.8120736517698823</c:v>
                </c:pt>
                <c:pt idx="9885">
                  <c:v>1.7215633183574808</c:v>
                </c:pt>
                <c:pt idx="9886">
                  <c:v>1.7228166679528365</c:v>
                </c:pt>
                <c:pt idx="9887">
                  <c:v>1.7120695067968392</c:v>
                </c:pt>
                <c:pt idx="9888">
                  <c:v>1.7128927786475172</c:v>
                </c:pt>
                <c:pt idx="9889">
                  <c:v>1.6940491801819584</c:v>
                </c:pt>
                <c:pt idx="9890">
                  <c:v>1.675483010620151</c:v>
                </c:pt>
                <c:pt idx="9891">
                  <c:v>1.6599901072593832</c:v>
                </c:pt>
                <c:pt idx="9892">
                  <c:v>1.6398957992783891</c:v>
                </c:pt>
                <c:pt idx="9893">
                  <c:v>1.6286840364707167</c:v>
                </c:pt>
                <c:pt idx="9894">
                  <c:v>1.6332327279443397</c:v>
                </c:pt>
                <c:pt idx="9895">
                  <c:v>1.6585837154070626</c:v>
                </c:pt>
                <c:pt idx="9896">
                  <c:v>1.6995486779484872</c:v>
                </c:pt>
                <c:pt idx="9897">
                  <c:v>1.7433180963146813</c:v>
                </c:pt>
                <c:pt idx="9898">
                  <c:v>1.7763136805213433</c:v>
                </c:pt>
                <c:pt idx="9899">
                  <c:v>1.793246982819348</c:v>
                </c:pt>
                <c:pt idx="9900">
                  <c:v>1.8001287637547889</c:v>
                </c:pt>
                <c:pt idx="9901">
                  <c:v>1.7901052461099074</c:v>
                </c:pt>
                <c:pt idx="9902">
                  <c:v>1.7745818414775447</c:v>
                </c:pt>
                <c:pt idx="9903">
                  <c:v>1.7633198224632041</c:v>
                </c:pt>
                <c:pt idx="9904">
                  <c:v>1.7420264873062079</c:v>
                </c:pt>
                <c:pt idx="9905">
                  <c:v>1.7254578714326394</c:v>
                </c:pt>
                <c:pt idx="9906">
                  <c:v>1.7144415328720637</c:v>
                </c:pt>
                <c:pt idx="9907">
                  <c:v>1.8839136753128229</c:v>
                </c:pt>
                <c:pt idx="9908">
                  <c:v>1.8812324463136032</c:v>
                </c:pt>
                <c:pt idx="9909">
                  <c:v>1.8174331441113845</c:v>
                </c:pt>
                <c:pt idx="9910">
                  <c:v>1.7185016888672742</c:v>
                </c:pt>
                <c:pt idx="9911">
                  <c:v>1.6290923145952265</c:v>
                </c:pt>
                <c:pt idx="9912">
                  <c:v>1.5113187825300876</c:v>
                </c:pt>
                <c:pt idx="9913">
                  <c:v>1.5183530602754169</c:v>
                </c:pt>
                <c:pt idx="9914">
                  <c:v>1.6654767561724022</c:v>
                </c:pt>
                <c:pt idx="9915">
                  <c:v>1.7346753975484843</c:v>
                </c:pt>
                <c:pt idx="9916">
                  <c:v>1.7428232880419006</c:v>
                </c:pt>
                <c:pt idx="9917">
                  <c:v>1.6589767475035115</c:v>
                </c:pt>
                <c:pt idx="9918">
                  <c:v>1.5824326972004608</c:v>
                </c:pt>
                <c:pt idx="9919">
                  <c:v>1.5671293370597856</c:v>
                </c:pt>
                <c:pt idx="9920">
                  <c:v>1.5597720087777933</c:v>
                </c:pt>
                <c:pt idx="9921">
                  <c:v>1.5064148268833299</c:v>
                </c:pt>
                <c:pt idx="9922">
                  <c:v>1.5154175360237825</c:v>
                </c:pt>
                <c:pt idx="9923">
                  <c:v>1.5298009493065858</c:v>
                </c:pt>
                <c:pt idx="9924">
                  <c:v>1.549098670922662</c:v>
                </c:pt>
                <c:pt idx="9925">
                  <c:v>1.5862996799989681</c:v>
                </c:pt>
                <c:pt idx="9926">
                  <c:v>1.6944491953462766</c:v>
                </c:pt>
                <c:pt idx="9927">
                  <c:v>1.813892199245718</c:v>
                </c:pt>
                <c:pt idx="9928">
                  <c:v>1.8796819376202079</c:v>
                </c:pt>
                <c:pt idx="9929">
                  <c:v>1.8784515776071773</c:v>
                </c:pt>
                <c:pt idx="9930">
                  <c:v>1.8115526650448519</c:v>
                </c:pt>
                <c:pt idx="9931">
                  <c:v>1.7546370897037966</c:v>
                </c:pt>
                <c:pt idx="9932">
                  <c:v>1.7881762301812036</c:v>
                </c:pt>
                <c:pt idx="9933">
                  <c:v>1.795571075853613</c:v>
                </c:pt>
                <c:pt idx="9934">
                  <c:v>1.7857488970177549</c:v>
                </c:pt>
                <c:pt idx="9935">
                  <c:v>1.7535319924595592</c:v>
                </c:pt>
                <c:pt idx="9936">
                  <c:v>1.7337410191086187</c:v>
                </c:pt>
                <c:pt idx="9937">
                  <c:v>1.7032722668298774</c:v>
                </c:pt>
                <c:pt idx="9938">
                  <c:v>1.6784475588851966</c:v>
                </c:pt>
                <c:pt idx="9939">
                  <c:v>1.6615076997520597</c:v>
                </c:pt>
                <c:pt idx="9940">
                  <c:v>1.6427612032653205</c:v>
                </c:pt>
                <c:pt idx="9941">
                  <c:v>1.6311054016552662</c:v>
                </c:pt>
                <c:pt idx="9942">
                  <c:v>1.6854394181689969</c:v>
                </c:pt>
                <c:pt idx="9943">
                  <c:v>1.6659560294539568</c:v>
                </c:pt>
                <c:pt idx="9944">
                  <c:v>1.720600267507203</c:v>
                </c:pt>
                <c:pt idx="9945">
                  <c:v>1.7743060525890122</c:v>
                </c:pt>
                <c:pt idx="9946">
                  <c:v>1.8140921455539343</c:v>
                </c:pt>
                <c:pt idx="9947">
                  <c:v>1.8211567465719425</c:v>
                </c:pt>
                <c:pt idx="9948">
                  <c:v>1.8288102197436504</c:v>
                </c:pt>
                <c:pt idx="9949">
                  <c:v>1.8050777606163848</c:v>
                </c:pt>
                <c:pt idx="9950">
                  <c:v>1.7928195467090662</c:v>
                </c:pt>
                <c:pt idx="9951">
                  <c:v>1.7659912380685032</c:v>
                </c:pt>
                <c:pt idx="9952">
                  <c:v>1.7506283728055525</c:v>
                </c:pt>
                <c:pt idx="9953">
                  <c:v>1.7292098012989567</c:v>
                </c:pt>
                <c:pt idx="9954">
                  <c:v>1.7122380303222311</c:v>
                </c:pt>
                <c:pt idx="9955">
                  <c:v>1.7002998027635063</c:v>
                </c:pt>
                <c:pt idx="9956">
                  <c:v>1.6867653270910634</c:v>
                </c:pt>
                <c:pt idx="9957">
                  <c:v>1.6797104695991127</c:v>
                </c:pt>
                <c:pt idx="9958">
                  <c:v>1.6838272261450344</c:v>
                </c:pt>
                <c:pt idx="9959">
                  <c:v>1.6485649105953852</c:v>
                </c:pt>
                <c:pt idx="9960">
                  <c:v>1.7101173651118162</c:v>
                </c:pt>
                <c:pt idx="9961">
                  <c:v>1.7166246453792806</c:v>
                </c:pt>
                <c:pt idx="9962">
                  <c:v>1.7276406472215595</c:v>
                </c:pt>
                <c:pt idx="9963">
                  <c:v>1.7416330055923601</c:v>
                </c:pt>
                <c:pt idx="9964">
                  <c:v>1.7501482619901809</c:v>
                </c:pt>
                <c:pt idx="9965">
                  <c:v>1.7484378468065056</c:v>
                </c:pt>
                <c:pt idx="9966">
                  <c:v>1.750439821135986</c:v>
                </c:pt>
                <c:pt idx="9967">
                  <c:v>1.7546795373382369</c:v>
                </c:pt>
                <c:pt idx="9968">
                  <c:v>1.7544757508452475</c:v>
                </c:pt>
                <c:pt idx="9969">
                  <c:v>1.7456732263940444</c:v>
                </c:pt>
                <c:pt idx="9970">
                  <c:v>1.7431873647892553</c:v>
                </c:pt>
                <c:pt idx="9971">
                  <c:v>1.7449359062332872</c:v>
                </c:pt>
                <c:pt idx="9972">
                  <c:v>1.7011101372897544</c:v>
                </c:pt>
                <c:pt idx="9973">
                  <c:v>1.7010928505611804</c:v>
                </c:pt>
                <c:pt idx="9974">
                  <c:v>1.7447188089201959</c:v>
                </c:pt>
                <c:pt idx="9975">
                  <c:v>1.7009545319559853</c:v>
                </c:pt>
                <c:pt idx="9976">
                  <c:v>1.748041514077187</c:v>
                </c:pt>
                <c:pt idx="9977">
                  <c:v>1.7056499320768443</c:v>
                </c:pt>
                <c:pt idx="9978">
                  <c:v>1.758036705578041</c:v>
                </c:pt>
                <c:pt idx="9979">
                  <c:v>1.7660656694118093</c:v>
                </c:pt>
                <c:pt idx="9980">
                  <c:v>1.7659498818095418</c:v>
                </c:pt>
                <c:pt idx="9981">
                  <c:v>1.7693116681303027</c:v>
                </c:pt>
                <c:pt idx="9982">
                  <c:v>1.7765720545793267</c:v>
                </c:pt>
                <c:pt idx="9983">
                  <c:v>1.7712280737511332</c:v>
                </c:pt>
                <c:pt idx="9984">
                  <c:v>1.7216375222008327</c:v>
                </c:pt>
                <c:pt idx="9985">
                  <c:v>1.7190742810118858</c:v>
                </c:pt>
                <c:pt idx="9986">
                  <c:v>1.7117650624814313</c:v>
                </c:pt>
                <c:pt idx="9987">
                  <c:v>1.7106926569084382</c:v>
                </c:pt>
                <c:pt idx="9988">
                  <c:v>1.702938639388347</c:v>
                </c:pt>
                <c:pt idx="9989">
                  <c:v>1.6969501883346132</c:v>
                </c:pt>
                <c:pt idx="9990">
                  <c:v>1.6997943809416243</c:v>
                </c:pt>
                <c:pt idx="9991">
                  <c:v>1.7405995128111564</c:v>
                </c:pt>
                <c:pt idx="9992">
                  <c:v>1.7389742395117196</c:v>
                </c:pt>
                <c:pt idx="9993">
                  <c:v>1.7451702495017538</c:v>
                </c:pt>
                <c:pt idx="9994">
                  <c:v>1.7456992266025058</c:v>
                </c:pt>
                <c:pt idx="9995">
                  <c:v>1.747135484191952</c:v>
                </c:pt>
                <c:pt idx="9996">
                  <c:v>1.7560102870236796</c:v>
                </c:pt>
                <c:pt idx="9997">
                  <c:v>1.7544502708087533</c:v>
                </c:pt>
                <c:pt idx="9998">
                  <c:v>1.7545861470654434</c:v>
                </c:pt>
                <c:pt idx="9999">
                  <c:v>1.7551716269421545</c:v>
                </c:pt>
                <c:pt idx="10000">
                  <c:v>1.7492810036787043</c:v>
                </c:pt>
                <c:pt idx="10001">
                  <c:v>1.7472563974421444</c:v>
                </c:pt>
                <c:pt idx="10002">
                  <c:v>1.6984137513212574</c:v>
                </c:pt>
                <c:pt idx="10003">
                  <c:v>1.6918326757250464</c:v>
                </c:pt>
                <c:pt idx="10004">
                  <c:v>1.6944033586421157</c:v>
                </c:pt>
                <c:pt idx="10005">
                  <c:v>1.6948244842105846</c:v>
                </c:pt>
                <c:pt idx="10006">
                  <c:v>1.7402749443718313</c:v>
                </c:pt>
                <c:pt idx="10007">
                  <c:v>1.7014557274421964</c:v>
                </c:pt>
                <c:pt idx="10008">
                  <c:v>1.7478345881125872</c:v>
                </c:pt>
                <c:pt idx="10009">
                  <c:v>1.7524582079459827</c:v>
                </c:pt>
                <c:pt idx="10010">
                  <c:v>1.7630867470068348</c:v>
                </c:pt>
                <c:pt idx="10011">
                  <c:v>1.7598272665397028</c:v>
                </c:pt>
                <c:pt idx="10012">
                  <c:v>1.7723298578191353</c:v>
                </c:pt>
                <c:pt idx="10013">
                  <c:v>1.7734288537861014</c:v>
                </c:pt>
                <c:pt idx="10014">
                  <c:v>1.7751328944095413</c:v>
                </c:pt>
                <c:pt idx="10015">
                  <c:v>1.77806277397739</c:v>
                </c:pt>
                <c:pt idx="10016">
                  <c:v>1.7727046429648536</c:v>
                </c:pt>
                <c:pt idx="10017">
                  <c:v>1.7735426647435812</c:v>
                </c:pt>
                <c:pt idx="10018">
                  <c:v>1.7631866518051826</c:v>
                </c:pt>
                <c:pt idx="10019">
                  <c:v>1.7593068316349858</c:v>
                </c:pt>
                <c:pt idx="10020">
                  <c:v>1.7484120100419209</c:v>
                </c:pt>
                <c:pt idx="10021">
                  <c:v>1.748351718279747</c:v>
                </c:pt>
                <c:pt idx="10022">
                  <c:v>1.7364761820276968</c:v>
                </c:pt>
                <c:pt idx="10023">
                  <c:v>1.7418341630090599</c:v>
                </c:pt>
                <c:pt idx="10024">
                  <c:v>1.7356343798241669</c:v>
                </c:pt>
                <c:pt idx="10025">
                  <c:v>1.7389654377022505</c:v>
                </c:pt>
                <c:pt idx="10026">
                  <c:v>1.7407310255402308</c:v>
                </c:pt>
                <c:pt idx="10027">
                  <c:v>1.6961291329765518</c:v>
                </c:pt>
                <c:pt idx="10028">
                  <c:v>1.7036610160717938</c:v>
                </c:pt>
                <c:pt idx="10029">
                  <c:v>1.7009804700502926</c:v>
                </c:pt>
                <c:pt idx="10030">
                  <c:v>1.7114613423348468</c:v>
                </c:pt>
                <c:pt idx="10031">
                  <c:v>1.7484206224675685</c:v>
                </c:pt>
                <c:pt idx="10032">
                  <c:v>1.7527652745262294</c:v>
                </c:pt>
                <c:pt idx="10033">
                  <c:v>1.7454044663878827</c:v>
                </c:pt>
                <c:pt idx="10034">
                  <c:v>1.7460630661753775</c:v>
                </c:pt>
                <c:pt idx="10035">
                  <c:v>1.7438145175225823</c:v>
                </c:pt>
                <c:pt idx="10036">
                  <c:v>1.738489874893187</c:v>
                </c:pt>
                <c:pt idx="10037">
                  <c:v>1.7372103181481333</c:v>
                </c:pt>
                <c:pt idx="10038">
                  <c:v>1.7272339070920206</c:v>
                </c:pt>
                <c:pt idx="10039">
                  <c:v>1.7297945280471949</c:v>
                </c:pt>
                <c:pt idx="10040">
                  <c:v>1.7213617130491283</c:v>
                </c:pt>
                <c:pt idx="10041">
                  <c:v>1.7232001832158734</c:v>
                </c:pt>
                <c:pt idx="10042">
                  <c:v>1.7270439645887592</c:v>
                </c:pt>
                <c:pt idx="10043">
                  <c:v>1.7224511001855418</c:v>
                </c:pt>
                <c:pt idx="10044">
                  <c:v>1.7292007993509229</c:v>
                </c:pt>
                <c:pt idx="10045">
                  <c:v>1.7311229761589406</c:v>
                </c:pt>
                <c:pt idx="10046">
                  <c:v>1.7296057024017195</c:v>
                </c:pt>
                <c:pt idx="10047">
                  <c:v>1.7351107538029276</c:v>
                </c:pt>
                <c:pt idx="10048">
                  <c:v>1.7312753083114183</c:v>
                </c:pt>
                <c:pt idx="10049">
                  <c:v>1.731436542961283</c:v>
                </c:pt>
                <c:pt idx="10050">
                  <c:v>1.7335182514344876</c:v>
                </c:pt>
                <c:pt idx="10051">
                  <c:v>1.7271525133340462</c:v>
                </c:pt>
                <c:pt idx="10052">
                  <c:v>1.7250854334266092</c:v>
                </c:pt>
                <c:pt idx="10053">
                  <c:v>1.7275141466641852</c:v>
                </c:pt>
                <c:pt idx="10054">
                  <c:v>1.7221950195334419</c:v>
                </c:pt>
                <c:pt idx="10055">
                  <c:v>1.7236563078633247</c:v>
                </c:pt>
                <c:pt idx="10056">
                  <c:v>1.7322865133767134</c:v>
                </c:pt>
                <c:pt idx="10057">
                  <c:v>1.7335004250832526</c:v>
                </c:pt>
                <c:pt idx="10058">
                  <c:v>1.731293226228819</c:v>
                </c:pt>
                <c:pt idx="10059">
                  <c:v>1.7337766513349142</c:v>
                </c:pt>
                <c:pt idx="10060">
                  <c:v>1.7385867910431239</c:v>
                </c:pt>
                <c:pt idx="10061">
                  <c:v>1.7363433743198935</c:v>
                </c:pt>
                <c:pt idx="10062">
                  <c:v>1.7391854294410278</c:v>
                </c:pt>
                <c:pt idx="10063">
                  <c:v>1.7423584833454766</c:v>
                </c:pt>
                <c:pt idx="10064">
                  <c:v>1.7416417535046969</c:v>
                </c:pt>
                <c:pt idx="10065">
                  <c:v>1.7473513770995821</c:v>
                </c:pt>
                <c:pt idx="10066">
                  <c:v>1.7665285113653069</c:v>
                </c:pt>
                <c:pt idx="10067">
                  <c:v>1.7243031828602491</c:v>
                </c:pt>
                <c:pt idx="10068">
                  <c:v>1.6418705454763127</c:v>
                </c:pt>
                <c:pt idx="10069">
                  <c:v>1.5322021386613511</c:v>
                </c:pt>
                <c:pt idx="10070">
                  <c:v>1.4081457071493737</c:v>
                </c:pt>
                <c:pt idx="10071">
                  <c:v>1.2968844755385471</c:v>
                </c:pt>
                <c:pt idx="10072">
                  <c:v>1.4880647618597285</c:v>
                </c:pt>
                <c:pt idx="10073">
                  <c:v>1.6001254915507628</c:v>
                </c:pt>
                <c:pt idx="10074">
                  <c:v>1.6346004091673931</c:v>
                </c:pt>
                <c:pt idx="10075">
                  <c:v>1.5986203048532961</c:v>
                </c:pt>
                <c:pt idx="10076">
                  <c:v>1.55873522990409</c:v>
                </c:pt>
                <c:pt idx="10077">
                  <c:v>1.5664243970336194</c:v>
                </c:pt>
                <c:pt idx="10078">
                  <c:v>1.5779766317073238</c:v>
                </c:pt>
                <c:pt idx="10079">
                  <c:v>1.5837527853276359</c:v>
                </c:pt>
                <c:pt idx="10080">
                  <c:v>1.576610061167945</c:v>
                </c:pt>
                <c:pt idx="10082">
                  <c:v>1.5654936298688624</c:v>
                </c:pt>
                <c:pt idx="10083">
                  <c:v>1.5676666776867849</c:v>
                </c:pt>
                <c:pt idx="10084">
                  <c:v>1.610399886893638</c:v>
                </c:pt>
                <c:pt idx="10085">
                  <c:v>1.7058257146040399</c:v>
                </c:pt>
                <c:pt idx="10086">
                  <c:v>1.7981670597159392</c:v>
                </c:pt>
                <c:pt idx="10087">
                  <c:v>1.8433919833002381</c:v>
                </c:pt>
                <c:pt idx="10088">
                  <c:v>1.8652422000895097</c:v>
                </c:pt>
                <c:pt idx="10089">
                  <c:v>1.8181085405140309</c:v>
                </c:pt>
                <c:pt idx="10090">
                  <c:v>1.7296596609641059</c:v>
                </c:pt>
                <c:pt idx="10091">
                  <c:v>1.7235377615320568</c:v>
                </c:pt>
                <c:pt idx="10092">
                  <c:v>1.7517323269782297</c:v>
                </c:pt>
                <c:pt idx="10093">
                  <c:v>1.7167126684975171</c:v>
                </c:pt>
                <c:pt idx="10094">
                  <c:v>1.6998810664672421</c:v>
                </c:pt>
                <c:pt idx="10095">
                  <c:v>1.6848812522672918</c:v>
                </c:pt>
                <c:pt idx="10096">
                  <c:v>1.7059017066395625</c:v>
                </c:pt>
                <c:pt idx="10097">
                  <c:v>1.685184210420918</c:v>
                </c:pt>
                <c:pt idx="10098">
                  <c:v>1.6693582104559324</c:v>
                </c:pt>
                <c:pt idx="10099">
                  <c:v>1.6616759942565864</c:v>
                </c:pt>
                <c:pt idx="10100">
                  <c:v>1.6181004181966332</c:v>
                </c:pt>
                <c:pt idx="10101">
                  <c:v>1.6387786901422265</c:v>
                </c:pt>
                <c:pt idx="10102">
                  <c:v>1.6706725140692404</c:v>
                </c:pt>
                <c:pt idx="10103">
                  <c:v>1.7574635129796106</c:v>
                </c:pt>
                <c:pt idx="10104">
                  <c:v>1.7843953741395933</c:v>
                </c:pt>
                <c:pt idx="10105">
                  <c:v>1.796558916022267</c:v>
                </c:pt>
                <c:pt idx="10106">
                  <c:v>1.8051382283643196</c:v>
                </c:pt>
                <c:pt idx="10107">
                  <c:v>1.7916750574825944</c:v>
                </c:pt>
                <c:pt idx="10108">
                  <c:v>1.7858753268818317</c:v>
                </c:pt>
                <c:pt idx="10109">
                  <c:v>1.7642176578942017</c:v>
                </c:pt>
                <c:pt idx="10110">
                  <c:v>1.7512962153279557</c:v>
                </c:pt>
                <c:pt idx="10111">
                  <c:v>1.7341862119492919</c:v>
                </c:pt>
                <c:pt idx="10112">
                  <c:v>1.7220577713314642</c:v>
                </c:pt>
                <c:pt idx="10113">
                  <c:v>1.7120414131837773</c:v>
                </c:pt>
                <c:pt idx="10114">
                  <c:v>1.6993847986929693</c:v>
                </c:pt>
                <c:pt idx="10115">
                  <c:v>1.6976845222733143</c:v>
                </c:pt>
                <c:pt idx="10116">
                  <c:v>1.7047413808109952</c:v>
                </c:pt>
                <c:pt idx="10117">
                  <c:v>1.7151487620968053</c:v>
                </c:pt>
                <c:pt idx="10118">
                  <c:v>1.7273514489293016</c:v>
                </c:pt>
                <c:pt idx="10119">
                  <c:v>1.7402222887876455</c:v>
                </c:pt>
                <c:pt idx="10120">
                  <c:v>1.7581125126463792</c:v>
                </c:pt>
                <c:pt idx="10121">
                  <c:v>1.7668092820846126</c:v>
                </c:pt>
                <c:pt idx="10122">
                  <c:v>1.7712199019495336</c:v>
                </c:pt>
                <c:pt idx="10123">
                  <c:v>1.7756104480063606</c:v>
                </c:pt>
                <c:pt idx="10124">
                  <c:v>1.7678399697697089</c:v>
                </c:pt>
                <c:pt idx="10125">
                  <c:v>1.7626035495668035</c:v>
                </c:pt>
                <c:pt idx="10126">
                  <c:v>1.7587437241550579</c:v>
                </c:pt>
                <c:pt idx="10127">
                  <c:v>1.7487735849481303</c:v>
                </c:pt>
                <c:pt idx="10128">
                  <c:v>1.748825213940908</c:v>
                </c:pt>
                <c:pt idx="10129">
                  <c:v>1.6924767744012363</c:v>
                </c:pt>
                <c:pt idx="10130">
                  <c:v>1.6839201551012097</c:v>
                </c:pt>
                <c:pt idx="10131">
                  <c:v>1.6862071244824106</c:v>
                </c:pt>
                <c:pt idx="10132">
                  <c:v>1.6871542540642928</c:v>
                </c:pt>
                <c:pt idx="10133">
                  <c:v>1.6870292798029498</c:v>
                </c:pt>
                <c:pt idx="10134">
                  <c:v>1.6901074394563307</c:v>
                </c:pt>
                <c:pt idx="10135">
                  <c:v>1.6907629516794365</c:v>
                </c:pt>
                <c:pt idx="10136">
                  <c:v>1.6928204908170108</c:v>
                </c:pt>
                <c:pt idx="10137">
                  <c:v>1.6957267735558652</c:v>
                </c:pt>
                <c:pt idx="10138">
                  <c:v>1.6983180735427401</c:v>
                </c:pt>
                <c:pt idx="10139">
                  <c:v>1.695516698826566</c:v>
                </c:pt>
                <c:pt idx="10140">
                  <c:v>1.6988570730890256</c:v>
                </c:pt>
                <c:pt idx="10141">
                  <c:v>1.7002536171912508</c:v>
                </c:pt>
                <c:pt idx="10142">
                  <c:v>1.6938763767804972</c:v>
                </c:pt>
                <c:pt idx="10143">
                  <c:v>1.6940081822065218</c:v>
                </c:pt>
                <c:pt idx="10144">
                  <c:v>1.6987788727119397</c:v>
                </c:pt>
                <c:pt idx="10145">
                  <c:v>1.7139607041935765</c:v>
                </c:pt>
                <c:pt idx="10146">
                  <c:v>1.7044422372685069</c:v>
                </c:pt>
                <c:pt idx="10147">
                  <c:v>1.69640007813349</c:v>
                </c:pt>
                <c:pt idx="10148">
                  <c:v>1.686814954507317</c:v>
                </c:pt>
                <c:pt idx="10149">
                  <c:v>1.6835153191505359</c:v>
                </c:pt>
                <c:pt idx="10150">
                  <c:v>1.6868596143337642</c:v>
                </c:pt>
                <c:pt idx="10151">
                  <c:v>1.68175665610351</c:v>
                </c:pt>
                <c:pt idx="10152">
                  <c:v>1.6779079349110455</c:v>
                </c:pt>
                <c:pt idx="10153">
                  <c:v>1.6821089589068141</c:v>
                </c:pt>
                <c:pt idx="10154">
                  <c:v>1.6871631794212587</c:v>
                </c:pt>
                <c:pt idx="10155">
                  <c:v>1.6871364028000568</c:v>
                </c:pt>
                <c:pt idx="10156">
                  <c:v>1.6904353192444015</c:v>
                </c:pt>
                <c:pt idx="10157">
                  <c:v>1.694701698096704</c:v>
                </c:pt>
                <c:pt idx="10158">
                  <c:v>1.6969065542424944</c:v>
                </c:pt>
                <c:pt idx="10159">
                  <c:v>1.6955692270361855</c:v>
                </c:pt>
                <c:pt idx="10160">
                  <c:v>1.6921416093667836</c:v>
                </c:pt>
                <c:pt idx="10161">
                  <c:v>1.6942453312150818</c:v>
                </c:pt>
                <c:pt idx="10162">
                  <c:v>1.6892378030891189</c:v>
                </c:pt>
                <c:pt idx="10163">
                  <c:v>1.6901872167853802</c:v>
                </c:pt>
                <c:pt idx="10164">
                  <c:v>1.690851458574504</c:v>
                </c:pt>
                <c:pt idx="10165">
                  <c:v>1.6883308181122663</c:v>
                </c:pt>
                <c:pt idx="10166">
                  <c:v>1.6847915201481471</c:v>
                </c:pt>
                <c:pt idx="10167">
                  <c:v>1.6880458830255516</c:v>
                </c:pt>
                <c:pt idx="10168">
                  <c:v>1.6932167489510446</c:v>
                </c:pt>
                <c:pt idx="10169">
                  <c:v>1.6972380634448896</c:v>
                </c:pt>
                <c:pt idx="10170">
                  <c:v>1.6963039556509614</c:v>
                </c:pt>
                <c:pt idx="10171">
                  <c:v>1.6963126949376413</c:v>
                </c:pt>
                <c:pt idx="10172">
                  <c:v>1.6975083178660846</c:v>
                </c:pt>
                <c:pt idx="10173">
                  <c:v>1.7019218383511669</c:v>
                </c:pt>
                <c:pt idx="10174">
                  <c:v>1.698509408026007</c:v>
                </c:pt>
                <c:pt idx="10175">
                  <c:v>1.7011014940114779</c:v>
                </c:pt>
                <c:pt idx="10176">
                  <c:v>1.7032827781427822</c:v>
                </c:pt>
                <c:pt idx="10177">
                  <c:v>1.7051706822008992</c:v>
                </c:pt>
                <c:pt idx="10178">
                  <c:v>1.7022236802940065</c:v>
                </c:pt>
                <c:pt idx="10179">
                  <c:v>1.7037898855642093</c:v>
                </c:pt>
                <c:pt idx="10180">
                  <c:v>1.7076382953799996</c:v>
                </c:pt>
                <c:pt idx="10181">
                  <c:v>1.7089220467775617</c:v>
                </c:pt>
                <c:pt idx="10182">
                  <c:v>1.7067433785067359</c:v>
                </c:pt>
                <c:pt idx="10183">
                  <c:v>1.708004253577255</c:v>
                </c:pt>
                <c:pt idx="10184">
                  <c:v>1.7092275473343201</c:v>
                </c:pt>
                <c:pt idx="10185">
                  <c:v>1.7050507870521128</c:v>
                </c:pt>
                <c:pt idx="10186">
                  <c:v>1.7044336600521992</c:v>
                </c:pt>
                <c:pt idx="10187">
                  <c:v>1.7058124146306237</c:v>
                </c:pt>
                <c:pt idx="10188">
                  <c:v>1.7039444784955045</c:v>
                </c:pt>
                <c:pt idx="10189">
                  <c:v>1.7012916064088444</c:v>
                </c:pt>
                <c:pt idx="10190">
                  <c:v>1.7027061914734425</c:v>
                </c:pt>
                <c:pt idx="10191">
                  <c:v>1.7073401946070434</c:v>
                </c:pt>
                <c:pt idx="10192">
                  <c:v>1.7038500115766531</c:v>
                </c:pt>
                <c:pt idx="10193">
                  <c:v>1.7039959972462602</c:v>
                </c:pt>
                <c:pt idx="10194">
                  <c:v>1.7051278663044696</c:v>
                </c:pt>
                <c:pt idx="10195">
                  <c:v>1.6998377258672457</c:v>
                </c:pt>
                <c:pt idx="10196">
                  <c:v>1.6966184592322249</c:v>
                </c:pt>
                <c:pt idx="10197">
                  <c:v>1.6959629862267245</c:v>
                </c:pt>
                <c:pt idx="10198">
                  <c:v>1.6970461679084905</c:v>
                </c:pt>
                <c:pt idx="10199">
                  <c:v>1.6926442599699874</c:v>
                </c:pt>
                <c:pt idx="10200">
                  <c:v>1.6902315311923146</c:v>
                </c:pt>
                <c:pt idx="10201">
                  <c:v>1.6950787164966363</c:v>
                </c:pt>
                <c:pt idx="10202">
                  <c:v>1.6916118742144164</c:v>
                </c:pt>
                <c:pt idx="10203">
                  <c:v>1.6907540999978012</c:v>
                </c:pt>
                <c:pt idx="10204">
                  <c:v>1.6946139724708444</c:v>
                </c:pt>
                <c:pt idx="10205">
                  <c:v>1.6976738745860085</c:v>
                </c:pt>
                <c:pt idx="10206">
                  <c:v>1.6960154604885673</c:v>
                </c:pt>
                <c:pt idx="10207">
                  <c:v>1.6958930106801546</c:v>
                </c:pt>
                <c:pt idx="10208">
                  <c:v>1.6961203899952455</c:v>
                </c:pt>
                <c:pt idx="10209">
                  <c:v>1.6932695560620918</c:v>
                </c:pt>
                <c:pt idx="10210">
                  <c:v>1.6893976628212823</c:v>
                </c:pt>
                <c:pt idx="10211">
                  <c:v>1.6898059261126961</c:v>
                </c:pt>
                <c:pt idx="10212">
                  <c:v>1.694359467902212</c:v>
                </c:pt>
                <c:pt idx="10213">
                  <c:v>1.7018959564205538</c:v>
                </c:pt>
                <c:pt idx="10214">
                  <c:v>1.7980287934040731</c:v>
                </c:pt>
                <c:pt idx="10215">
                  <c:v>1.7599925000548677</c:v>
                </c:pt>
                <c:pt idx="10216">
                  <c:v>1.6765747338144927</c:v>
                </c:pt>
                <c:pt idx="10217">
                  <c:v>1.5691982833478131</c:v>
                </c:pt>
                <c:pt idx="10218">
                  <c:v>1.4487681367839691</c:v>
                </c:pt>
                <c:pt idx="10219">
                  <c:v>1.3615389712692789</c:v>
                </c:pt>
                <c:pt idx="10220">
                  <c:v>1.5074915589653692</c:v>
                </c:pt>
                <c:pt idx="10221">
                  <c:v>1.6481550146494532</c:v>
                </c:pt>
                <c:pt idx="10222">
                  <c:v>1.6615476756024092</c:v>
                </c:pt>
                <c:pt idx="10223">
                  <c:v>1.6004610191927617</c:v>
                </c:pt>
                <c:pt idx="10224">
                  <c:v>1.5567713928269207</c:v>
                </c:pt>
                <c:pt idx="10225">
                  <c:v>1.5403711917576128</c:v>
                </c:pt>
                <c:pt idx="10226">
                  <c:v>1.5763029493496821</c:v>
                </c:pt>
                <c:pt idx="10227">
                  <c:v>1.5977682933210058</c:v>
                </c:pt>
                <c:pt idx="10228">
                  <c:v>1.546752357340005</c:v>
                </c:pt>
                <c:pt idx="10229">
                  <c:v>1.5351168208029522</c:v>
                </c:pt>
                <c:pt idx="10230">
                  <c:v>1.5245259366263757</c:v>
                </c:pt>
                <c:pt idx="10231">
                  <c:v>1.5135771429468425</c:v>
                </c:pt>
                <c:pt idx="10232">
                  <c:v>1.5158208777402855</c:v>
                </c:pt>
                <c:pt idx="10233">
                  <c:v>1.5827336144064477</c:v>
                </c:pt>
                <c:pt idx="10234">
                  <c:v>1.7113009599161657</c:v>
                </c:pt>
                <c:pt idx="10235">
                  <c:v>1.8098087733745567</c:v>
                </c:pt>
                <c:pt idx="10236">
                  <c:v>1.8492719620700744</c:v>
                </c:pt>
                <c:pt idx="10237">
                  <c:v>1.8053649074664453</c:v>
                </c:pt>
                <c:pt idx="10238">
                  <c:v>1.7175123976910025</c:v>
                </c:pt>
                <c:pt idx="10239">
                  <c:v>1.7152091953786577</c:v>
                </c:pt>
                <c:pt idx="10240">
                  <c:v>1.7521253072978982</c:v>
                </c:pt>
                <c:pt idx="10241">
                  <c:v>1.7620405299789792</c:v>
                </c:pt>
                <c:pt idx="10242">
                  <c:v>1.7390103250656379</c:v>
                </c:pt>
                <c:pt idx="10243">
                  <c:v>1.6681342139147408</c:v>
                </c:pt>
                <c:pt idx="10244">
                  <c:v>1.6399245471023367</c:v>
                </c:pt>
                <c:pt idx="10245">
                  <c:v>1.6386589480790448</c:v>
                </c:pt>
                <c:pt idx="10246">
                  <c:v>1.6322446484303748</c:v>
                </c:pt>
                <c:pt idx="10247">
                  <c:v>1.6154450090776478</c:v>
                </c:pt>
                <c:pt idx="10248">
                  <c:v>1.6008749234755038</c:v>
                </c:pt>
                <c:pt idx="10249">
                  <c:v>1.594071960321918</c:v>
                </c:pt>
                <c:pt idx="10250">
                  <c:v>1.6059941975016707</c:v>
                </c:pt>
                <c:pt idx="10251">
                  <c:v>1.6422666189026736</c:v>
                </c:pt>
                <c:pt idx="10252">
                  <c:v>1.6932343520348441</c:v>
                </c:pt>
                <c:pt idx="10253">
                  <c:v>1.742685862397225</c:v>
                </c:pt>
                <c:pt idx="10254">
                  <c:v>1.7745899502647944</c:v>
                </c:pt>
                <c:pt idx="10255">
                  <c:v>1.7918660152578745</c:v>
                </c:pt>
                <c:pt idx="10256">
                  <c:v>1.7854793204962165</c:v>
                </c:pt>
                <c:pt idx="10257">
                  <c:v>1.765877085227288</c:v>
                </c:pt>
                <c:pt idx="10258">
                  <c:v>1.7438858858390374</c:v>
                </c:pt>
                <c:pt idx="10259">
                  <c:v>1.7176705030022621</c:v>
                </c:pt>
                <c:pt idx="10260">
                  <c:v>1.6981962713313836</c:v>
                </c:pt>
                <c:pt idx="10261">
                  <c:v>1.6793006787603388</c:v>
                </c:pt>
                <c:pt idx="10262">
                  <c:v>1.6669670184875984</c:v>
                </c:pt>
                <c:pt idx="10263">
                  <c:v>1.6523237139737583</c:v>
                </c:pt>
                <c:pt idx="10264">
                  <c:v>1.6366082384264311</c:v>
                </c:pt>
                <c:pt idx="10265">
                  <c:v>1.6276116141105061</c:v>
                </c:pt>
                <c:pt idx="10266">
                  <c:v>1.6297357072328553</c:v>
                </c:pt>
                <c:pt idx="10267">
                  <c:v>1.6408291308613923</c:v>
                </c:pt>
                <c:pt idx="10268">
                  <c:v>1.6616234092292301</c:v>
                </c:pt>
                <c:pt idx="10269">
                  <c:v>1.6836952928309132</c:v>
                </c:pt>
                <c:pt idx="10270">
                  <c:v>1.7111996352319785</c:v>
                </c:pt>
                <c:pt idx="10271">
                  <c:v>1.7246608280057589</c:v>
                </c:pt>
                <c:pt idx="10272">
                  <c:v>1.7326510432913362</c:v>
                </c:pt>
                <c:pt idx="10273">
                  <c:v>1.7426230247588881</c:v>
                </c:pt>
                <c:pt idx="10274">
                  <c:v>1.7356627618381235</c:v>
                </c:pt>
                <c:pt idx="10275">
                  <c:v>1.7332213473121654</c:v>
                </c:pt>
                <c:pt idx="10276">
                  <c:v>1.716921073166761</c:v>
                </c:pt>
                <c:pt idx="10277">
                  <c:v>1.7035750818275974</c:v>
                </c:pt>
                <c:pt idx="10278">
                  <c:v>1.6930142621879927</c:v>
                </c:pt>
                <c:pt idx="10279">
                  <c:v>1.6792643239568767</c:v>
                </c:pt>
                <c:pt idx="10280">
                  <c:v>1.675329155248394</c:v>
                </c:pt>
                <c:pt idx="10281">
                  <c:v>1.6730301277206503</c:v>
                </c:pt>
                <c:pt idx="10282">
                  <c:v>1.6690378008851559</c:v>
                </c:pt>
                <c:pt idx="10283">
                  <c:v>1.6738499773429494</c:v>
                </c:pt>
                <c:pt idx="10284">
                  <c:v>1.6855715692853512</c:v>
                </c:pt>
                <c:pt idx="10285">
                  <c:v>1.6889267961731154</c:v>
                </c:pt>
                <c:pt idx="10286">
                  <c:v>1.6952101575805074</c:v>
                </c:pt>
                <c:pt idx="10287">
                  <c:v>1.7011014940114779</c:v>
                </c:pt>
                <c:pt idx="10288">
                  <c:v>1.7009804700502926</c:v>
                </c:pt>
                <c:pt idx="10289">
                  <c:v>1.6981614644242418</c:v>
                </c:pt>
                <c:pt idx="10290">
                  <c:v>1.7000110623221123</c:v>
                </c:pt>
                <c:pt idx="10291">
                  <c:v>1.6955342089357066</c:v>
                </c:pt>
                <c:pt idx="10292">
                  <c:v>1.69278525036811</c:v>
                </c:pt>
                <c:pt idx="10293">
                  <c:v>1.6914970130489317</c:v>
                </c:pt>
                <c:pt idx="10294">
                  <c:v>1.6901074394563307</c:v>
                </c:pt>
                <c:pt idx="10295">
                  <c:v>1.735572287701364</c:v>
                </c:pt>
                <c:pt idx="10296">
                  <c:v>1.6894775706267011</c:v>
                </c:pt>
                <c:pt idx="10297">
                  <c:v>1.7393525486652985</c:v>
                </c:pt>
                <c:pt idx="10298">
                  <c:v>1.73812845131356</c:v>
                </c:pt>
                <c:pt idx="10299">
                  <c:v>1.6944735746010251</c:v>
                </c:pt>
                <c:pt idx="10300">
                  <c:v>1.6998203884161205</c:v>
                </c:pt>
                <c:pt idx="10301">
                  <c:v>1.6990394858947468</c:v>
                </c:pt>
                <c:pt idx="10302">
                  <c:v>1.6977435638019884</c:v>
                </c:pt>
                <c:pt idx="10303">
                  <c:v>1.6971246808765978</c:v>
                </c:pt>
                <c:pt idx="10304">
                  <c:v>1.7409851706137249</c:v>
                </c:pt>
                <c:pt idx="10305">
                  <c:v>1.7346665081812296</c:v>
                </c:pt>
                <c:pt idx="10306">
                  <c:v>1.7335182514344876</c:v>
                </c:pt>
                <c:pt idx="10307">
                  <c:v>1.6874397745458942</c:v>
                </c:pt>
                <c:pt idx="10308">
                  <c:v>1.6833982962510137</c:v>
                </c:pt>
                <c:pt idx="10309">
                  <c:v>1.6823256186678071</c:v>
                </c:pt>
                <c:pt idx="10310">
                  <c:v>1.6849619953258121</c:v>
                </c:pt>
                <c:pt idx="10311">
                  <c:v>1.6916118742144164</c:v>
                </c:pt>
                <c:pt idx="10312">
                  <c:v>1.7412566785720904</c:v>
                </c:pt>
                <c:pt idx="10313">
                  <c:v>1.6979090308855378</c:v>
                </c:pt>
                <c:pt idx="10314">
                  <c:v>1.7077659902428446</c:v>
                </c:pt>
                <c:pt idx="10315">
                  <c:v>1.712279215017366</c:v>
                </c:pt>
                <c:pt idx="10316">
                  <c:v>1.7132888895621181</c:v>
                </c:pt>
                <c:pt idx="10317">
                  <c:v>1.7141872072750661</c:v>
                </c:pt>
                <c:pt idx="10318">
                  <c:v>1.7169294072737435</c:v>
                </c:pt>
                <c:pt idx="10319">
                  <c:v>1.7129610027405415</c:v>
                </c:pt>
                <c:pt idx="10320">
                  <c:v>1.7155939116680188</c:v>
                </c:pt>
                <c:pt idx="10321">
                  <c:v>1.7191406196952146</c:v>
                </c:pt>
                <c:pt idx="10322">
                  <c:v>1.7138012422927935</c:v>
                </c:pt>
                <c:pt idx="10323">
                  <c:v>1.7149999674120424</c:v>
                </c:pt>
                <c:pt idx="10324">
                  <c:v>1.7167126684975171</c:v>
                </c:pt>
                <c:pt idx="10325">
                  <c:v>1.6727693609406282</c:v>
                </c:pt>
                <c:pt idx="10326">
                  <c:v>1.6741928667349713</c:v>
                </c:pt>
                <c:pt idx="10327">
                  <c:v>1.7142039805827272</c:v>
                </c:pt>
                <c:pt idx="10328">
                  <c:v>1.7152510288788492</c:v>
                </c:pt>
                <c:pt idx="10329">
                  <c:v>1.7194058731422959</c:v>
                </c:pt>
                <c:pt idx="10330">
                  <c:v>1.71398587703705</c:v>
                </c:pt>
                <c:pt idx="10331">
                  <c:v>1.7137508737364409</c:v>
                </c:pt>
                <c:pt idx="10332">
                  <c:v>1.711807229041191</c:v>
                </c:pt>
                <c:pt idx="10333">
                  <c:v>1.7070418890764485</c:v>
                </c:pt>
                <c:pt idx="10334">
                  <c:v>1.7146063457436547</c:v>
                </c:pt>
                <c:pt idx="10335">
                  <c:v>1.7076468095390498</c:v>
                </c:pt>
                <c:pt idx="10336">
                  <c:v>1.7051706822008992</c:v>
                </c:pt>
                <c:pt idx="10337">
                  <c:v>1.7040990164169583</c:v>
                </c:pt>
                <c:pt idx="10338">
                  <c:v>1.6998897340682424</c:v>
                </c:pt>
                <c:pt idx="10339">
                  <c:v>1.7051792448736762</c:v>
                </c:pt>
                <c:pt idx="10340">
                  <c:v>1.6984224482560029</c:v>
                </c:pt>
                <c:pt idx="10341">
                  <c:v>1.6996643202023731</c:v>
                </c:pt>
                <c:pt idx="10342">
                  <c:v>1.6941750783415037</c:v>
                </c:pt>
                <c:pt idx="10343">
                  <c:v>1.6872613462435064</c:v>
                </c:pt>
                <c:pt idx="10344">
                  <c:v>1.6932871570056554</c:v>
                </c:pt>
                <c:pt idx="10345">
                  <c:v>1.6888912383401693</c:v>
                </c:pt>
                <c:pt idx="10346">
                  <c:v>1.6910638015597406</c:v>
                </c:pt>
                <c:pt idx="10347">
                  <c:v>1.6944121362578384</c:v>
                </c:pt>
                <c:pt idx="10348">
                  <c:v>1.6860371374553413</c:v>
                </c:pt>
                <c:pt idx="10349">
                  <c:v>1.6890156780206491</c:v>
                </c:pt>
                <c:pt idx="10350">
                  <c:v>1.6904618932461781</c:v>
                </c:pt>
                <c:pt idx="10351">
                  <c:v>1.6857596472838152</c:v>
                </c:pt>
                <c:pt idx="10352">
                  <c:v>1.6894243003900773</c:v>
                </c:pt>
                <c:pt idx="10353">
                  <c:v>1.6880726036327383</c:v>
                </c:pt>
                <c:pt idx="10354">
                  <c:v>1.6882150857786258</c:v>
                </c:pt>
                <c:pt idx="10355">
                  <c:v>1.6912848818232695</c:v>
                </c:pt>
                <c:pt idx="10356">
                  <c:v>1.6899655768992232</c:v>
                </c:pt>
                <c:pt idx="10357">
                  <c:v>1.6885354997976381</c:v>
                </c:pt>
                <c:pt idx="10358">
                  <c:v>1.7373075202300476</c:v>
                </c:pt>
                <c:pt idx="10359">
                  <c:v>1.6903998847124571</c:v>
                </c:pt>
                <c:pt idx="10360">
                  <c:v>1.6848543345782028</c:v>
                </c:pt>
                <c:pt idx="10361">
                  <c:v>1.6837312786188863</c:v>
                </c:pt>
                <c:pt idx="10362">
                  <c:v>1.6848543345782028</c:v>
                </c:pt>
                <c:pt idx="10363">
                  <c:v>1.6824519536313312</c:v>
                </c:pt>
                <c:pt idx="10364">
                  <c:v>1.6849619953258121</c:v>
                </c:pt>
                <c:pt idx="10365">
                  <c:v>1.734310784207699</c:v>
                </c:pt>
                <c:pt idx="10366">
                  <c:v>1.7326171048944392</c:v>
                </c:pt>
                <c:pt idx="10367">
                  <c:v>1.7357230674598982</c:v>
                </c:pt>
                <c:pt idx="10368">
                  <c:v>1.7434052288073802</c:v>
                </c:pt>
                <c:pt idx="10369">
                  <c:v>1.7449098602850419</c:v>
                </c:pt>
                <c:pt idx="10370">
                  <c:v>1.7456818933031519</c:v>
                </c:pt>
                <c:pt idx="10371">
                  <c:v>1.7529272499549262</c:v>
                </c:pt>
                <c:pt idx="10372">
                  <c:v>1.7137424784090827</c:v>
                </c:pt>
                <c:pt idx="10373">
                  <c:v>1.7132132453414739</c:v>
                </c:pt>
                <c:pt idx="10374">
                  <c:v>1.7175789753639359</c:v>
                </c:pt>
                <c:pt idx="10375">
                  <c:v>1.7222059975160739</c:v>
                </c:pt>
                <c:pt idx="10376">
                  <c:v>1.7208949126158719</c:v>
                </c:pt>
                <c:pt idx="10377">
                  <c:v>1.7261075104379928</c:v>
                </c:pt>
                <c:pt idx="10378">
                  <c:v>1.7199276178939786</c:v>
                </c:pt>
                <c:pt idx="10379">
                  <c:v>1.716070153031424</c:v>
                </c:pt>
                <c:pt idx="10380">
                  <c:v>1.7177121000984008</c:v>
                </c:pt>
                <c:pt idx="10381">
                  <c:v>1.7132300563069442</c:v>
                </c:pt>
                <c:pt idx="10382">
                  <c:v>1.7202585593729991</c:v>
                </c:pt>
                <c:pt idx="10383">
                  <c:v>1.7121612666035457</c:v>
                </c:pt>
                <c:pt idx="10384">
                  <c:v>1.7103035723334303</c:v>
                </c:pt>
                <c:pt idx="10385">
                  <c:v>1.7092614785788949</c:v>
                </c:pt>
                <c:pt idx="10386">
                  <c:v>1.7051364298214502</c:v>
                </c:pt>
                <c:pt idx="10387">
                  <c:v>1.7104643234365613</c:v>
                </c:pt>
                <c:pt idx="10388">
                  <c:v>1.7031881671667193</c:v>
                </c:pt>
                <c:pt idx="10389">
                  <c:v>1.7068969238547027</c:v>
                </c:pt>
                <c:pt idx="10390">
                  <c:v>1.7045108489013212</c:v>
                </c:pt>
                <c:pt idx="10391">
                  <c:v>1.7025597715251586</c:v>
                </c:pt>
                <c:pt idx="10392">
                  <c:v>1.7035836760172323</c:v>
                </c:pt>
                <c:pt idx="10393">
                  <c:v>1.6917708626168968</c:v>
                </c:pt>
                <c:pt idx="10394">
                  <c:v>1.6970112686994472</c:v>
                </c:pt>
                <c:pt idx="10395">
                  <c:v>1.6917355368903519</c:v>
                </c:pt>
                <c:pt idx="10396">
                  <c:v>1.6893976628212823</c:v>
                </c:pt>
                <c:pt idx="10397">
                  <c:v>1.6896195926548732</c:v>
                </c:pt>
                <c:pt idx="10398">
                  <c:v>1.6844862921887342</c:v>
                </c:pt>
                <c:pt idx="10399">
                  <c:v>1.690134033527672</c:v>
                </c:pt>
                <c:pt idx="10400">
                  <c:v>1.734061603948547</c:v>
                </c:pt>
                <c:pt idx="10401">
                  <c:v>1.6839111628454164</c:v>
                </c:pt>
                <c:pt idx="10402">
                  <c:v>1.6906301575078322</c:v>
                </c:pt>
                <c:pt idx="10403">
                  <c:v>1.687341648051399</c:v>
                </c:pt>
                <c:pt idx="10404">
                  <c:v>1.6865468990630064</c:v>
                </c:pt>
                <c:pt idx="10405">
                  <c:v>1.6900365139702132</c:v>
                </c:pt>
                <c:pt idx="10406">
                  <c:v>1.6854102947193319</c:v>
                </c:pt>
                <c:pt idx="10407">
                  <c:v>1.6836143139041311</c:v>
                </c:pt>
                <c:pt idx="10408">
                  <c:v>1.6887934392855377</c:v>
                </c:pt>
                <c:pt idx="10409">
                  <c:v>1.6816843535237909</c:v>
                </c:pt>
                <c:pt idx="10410">
                  <c:v>1.6792915903447752</c:v>
                </c:pt>
                <c:pt idx="10411">
                  <c:v>1.6836143139041311</c:v>
                </c:pt>
                <c:pt idx="10412">
                  <c:v>1.682947914079004</c:v>
                </c:pt>
                <c:pt idx="10413">
                  <c:v>1.6809606649114111</c:v>
                </c:pt>
                <c:pt idx="10414">
                  <c:v>1.6871631794212587</c:v>
                </c:pt>
                <c:pt idx="10415">
                  <c:v>1.6862250139838613</c:v>
                </c:pt>
                <c:pt idx="10416">
                  <c:v>1.6844234245002407</c:v>
                </c:pt>
                <c:pt idx="10417">
                  <c:v>1.6852041344710147</c:v>
                </c:pt>
                <c:pt idx="10418">
                  <c:v>1.6881883739366943</c:v>
                </c:pt>
                <c:pt idx="10419">
                  <c:v>1.6857596472838152</c:v>
                </c:pt>
                <c:pt idx="10420">
                  <c:v>1.6866452052708101</c:v>
                </c:pt>
                <c:pt idx="10421">
                  <c:v>1.6936390261615482</c:v>
                </c:pt>
                <c:pt idx="10422">
                  <c:v>1.6970287186545243</c:v>
                </c:pt>
                <c:pt idx="10423">
                  <c:v>1.6968629157659647</c:v>
                </c:pt>
                <c:pt idx="10424">
                  <c:v>1.7030074889585767</c:v>
                </c:pt>
                <c:pt idx="10425">
                  <c:v>1.7109208703954171</c:v>
                </c:pt>
                <c:pt idx="10426">
                  <c:v>1.7124560775976461</c:v>
                </c:pt>
                <c:pt idx="10427">
                  <c:v>1.7144638840458368</c:v>
                </c:pt>
                <c:pt idx="10428">
                  <c:v>1.7243414185378847</c:v>
                </c:pt>
                <c:pt idx="10429">
                  <c:v>1.7223706339644247</c:v>
                </c:pt>
                <c:pt idx="10430">
                  <c:v>1.723677278076476</c:v>
                </c:pt>
                <c:pt idx="10431">
                  <c:v>1.7289702859281231</c:v>
                </c:pt>
                <c:pt idx="10432">
                  <c:v>1.7225352080244878</c:v>
                </c:pt>
                <c:pt idx="10433">
                  <c:v>1.7238331553113659</c:v>
                </c:pt>
                <c:pt idx="10434">
                  <c:v>1.7205313963733737</c:v>
                </c:pt>
                <c:pt idx="10435">
                  <c:v>1.7162204366070293</c:v>
                </c:pt>
                <c:pt idx="10436">
                  <c:v>1.7154852220417021</c:v>
                </c:pt>
                <c:pt idx="10437">
                  <c:v>1.7067092499448508</c:v>
                </c:pt>
                <c:pt idx="10438">
                  <c:v>1.7068286881797341</c:v>
                </c:pt>
                <c:pt idx="10439">
                  <c:v>1.7031365524911821</c:v>
                </c:pt>
                <c:pt idx="10440">
                  <c:v>1.701775153678986</c:v>
                </c:pt>
                <c:pt idx="10441">
                  <c:v>1.7064361248563351</c:v>
                </c:pt>
                <c:pt idx="10442">
                  <c:v>1.7000890411617542</c:v>
                </c:pt>
                <c:pt idx="10443">
                  <c:v>1.7053076647105698</c:v>
                </c:pt>
                <c:pt idx="10444">
                  <c:v>1.7042020111562324</c:v>
                </c:pt>
                <c:pt idx="10445">
                  <c:v>1.7023960672616583</c:v>
                </c:pt>
                <c:pt idx="10446">
                  <c:v>1.7058979073535723</c:v>
                </c:pt>
                <c:pt idx="10447">
                  <c:v>1.696365126964978</c:v>
                </c:pt>
                <c:pt idx="10448">
                  <c:v>1.6969152814116426</c:v>
                </c:pt>
                <c:pt idx="10449">
                  <c:v>1.6930935073824331</c:v>
                </c:pt>
                <c:pt idx="10450">
                  <c:v>1.6910726469314306</c:v>
                </c:pt>
                <c:pt idx="10451">
                  <c:v>1.6924855910416523</c:v>
                </c:pt>
                <c:pt idx="10453">
                  <c:v>1.6839741047263603</c:v>
                </c:pt>
                <c:pt idx="10454">
                  <c:v>1.6854909394884734</c:v>
                </c:pt>
                <c:pt idx="10455">
                  <c:v>1.6817114684018073</c:v>
                </c:pt>
                <c:pt idx="10456">
                  <c:v>1.6819825241132109</c:v>
                </c:pt>
                <c:pt idx="10457">
                  <c:v>1.683137131483007</c:v>
                </c:pt>
                <c:pt idx="10458">
                  <c:v>1.6804533644013684</c:v>
                </c:pt>
                <c:pt idx="10459">
                  <c:v>1.681096448415452</c:v>
                </c:pt>
                <c:pt idx="10460">
                  <c:v>1.6833982962510137</c:v>
                </c:pt>
                <c:pt idx="10461">
                  <c:v>1.6792552347804819</c:v>
                </c:pt>
                <c:pt idx="10462">
                  <c:v>1.6781358129330346</c:v>
                </c:pt>
                <c:pt idx="10463">
                  <c:v>1.6801178583071492</c:v>
                </c:pt>
                <c:pt idx="10464">
                  <c:v>1.6766844664868985</c:v>
                </c:pt>
                <c:pt idx="10465">
                  <c:v>1.6763551852565641</c:v>
                </c:pt>
                <c:pt idx="10466">
                  <c:v>1.6792370558570007</c:v>
                </c:pt>
                <c:pt idx="10467">
                  <c:v>1.678381786970454</c:v>
                </c:pt>
                <c:pt idx="10468">
                  <c:v>1.6783089202968655</c:v>
                </c:pt>
                <c:pt idx="10469">
                  <c:v>1.6797003808719642</c:v>
                </c:pt>
                <c:pt idx="10470">
                  <c:v>1.6805168093812548</c:v>
                </c:pt>
                <c:pt idx="10471">
                  <c:v>1.6798002489473889</c:v>
                </c:pt>
                <c:pt idx="10472">
                  <c:v>1.7256757358150703</c:v>
                </c:pt>
                <c:pt idx="10473">
                  <c:v>1.6803264466292749</c:v>
                </c:pt>
                <c:pt idx="10474">
                  <c:v>1.6826233494638581</c:v>
                </c:pt>
                <c:pt idx="10475">
                  <c:v>1.6886333569485366</c:v>
                </c:pt>
                <c:pt idx="10476">
                  <c:v>1.6921239619346147</c:v>
                </c:pt>
                <c:pt idx="10477">
                  <c:v>1.696190328917941</c:v>
                </c:pt>
                <c:pt idx="10478">
                  <c:v>1.7024477700116036</c:v>
                </c:pt>
                <c:pt idx="10479">
                  <c:v>1.7155521111846324</c:v>
                </c:pt>
                <c:pt idx="10480">
                  <c:v>1.720944459446079</c:v>
                </c:pt>
                <c:pt idx="10481">
                  <c:v>1.7254542394334931</c:v>
                </c:pt>
                <c:pt idx="10482">
                  <c:v>1.7345918303119423</c:v>
                </c:pt>
                <c:pt idx="10483">
                  <c:v>1.7427565438743768</c:v>
                </c:pt>
                <c:pt idx="10484">
                  <c:v>1.7410727723733215</c:v>
                </c:pt>
                <c:pt idx="10485">
                  <c:v>1.7451450853594614</c:v>
                </c:pt>
                <c:pt idx="10486">
                  <c:v>1.7382809911166885</c:v>
                </c:pt>
                <c:pt idx="10487">
                  <c:v>1.7333016116876994</c:v>
                </c:pt>
                <c:pt idx="10488">
                  <c:v>1.7729163350674606</c:v>
                </c:pt>
                <c:pt idx="10489">
                  <c:v>1.7145225504046002</c:v>
                </c:pt>
                <c:pt idx="10490">
                  <c:v>1.7123718663040635</c:v>
                </c:pt>
                <c:pt idx="10491">
                  <c:v>1.745924496563257</c:v>
                </c:pt>
                <c:pt idx="10492">
                  <c:v>1.6985963503873447</c:v>
                </c:pt>
                <c:pt idx="10493">
                  <c:v>1.7007902213743469</c:v>
                </c:pt>
                <c:pt idx="10494">
                  <c:v>1.6975867473374109</c:v>
                </c:pt>
                <c:pt idx="10495">
                  <c:v>1.7032655776801118</c:v>
                </c:pt>
                <c:pt idx="10496">
                  <c:v>1.7020770975519119</c:v>
                </c:pt>
                <c:pt idx="10497">
                  <c:v>1.7031021392992542</c:v>
                </c:pt>
                <c:pt idx="10498">
                  <c:v>1.7098548466247698</c:v>
                </c:pt>
                <c:pt idx="10499">
                  <c:v>1.7057354567880114</c:v>
                </c:pt>
                <c:pt idx="10500">
                  <c:v>1.7062567931239201</c:v>
                </c:pt>
                <c:pt idx="10501">
                  <c:v>1.7002709373564369</c:v>
                </c:pt>
                <c:pt idx="10502">
                  <c:v>1.693454330402024</c:v>
                </c:pt>
                <c:pt idx="10503">
                  <c:v>1.6965049147653852</c:v>
                </c:pt>
                <c:pt idx="10504">
                  <c:v>1.6897438238425668</c:v>
                </c:pt>
                <c:pt idx="10505">
                  <c:v>1.6858402272132749</c:v>
                </c:pt>
                <c:pt idx="10506">
                  <c:v>1.6836952928309132</c:v>
                </c:pt>
                <c:pt idx="10507">
                  <c:v>1.6762179110252784</c:v>
                </c:pt>
                <c:pt idx="10508">
                  <c:v>1.6761446803562061</c:v>
                </c:pt>
                <c:pt idx="10509">
                  <c:v>1.6787550369071291</c:v>
                </c:pt>
                <c:pt idx="10510">
                  <c:v>1.673076227743187</c:v>
                </c:pt>
                <c:pt idx="10511">
                  <c:v>1.6738867881992099</c:v>
                </c:pt>
                <c:pt idx="10512">
                  <c:v>1.6801269294481458</c:v>
                </c:pt>
                <c:pt idx="10513">
                  <c:v>1.680987825008682</c:v>
                </c:pt>
                <c:pt idx="10514">
                  <c:v>1.6832091926242356</c:v>
                </c:pt>
                <c:pt idx="10515">
                  <c:v>1.6874665324696823</c:v>
                </c:pt>
                <c:pt idx="10516">
                  <c:v>1.6856611403952475</c:v>
                </c:pt>
                <c:pt idx="10517">
                  <c:v>1.6826413871962154</c:v>
                </c:pt>
                <c:pt idx="10518">
                  <c:v>1.6810149834075092</c:v>
                </c:pt>
                <c:pt idx="10519">
                  <c:v>1.679191605218894</c:v>
                </c:pt>
                <c:pt idx="10520">
                  <c:v>1.6725411663939811</c:v>
                </c:pt>
                <c:pt idx="10521">
                  <c:v>1.6696887080562082</c:v>
                </c:pt>
                <c:pt idx="10522">
                  <c:v>1.6706076144294053</c:v>
                </c:pt>
                <c:pt idx="10523">
                  <c:v>1.6737947552077228</c:v>
                </c:pt>
                <c:pt idx="10524">
                  <c:v>1.6761355256542823</c:v>
                </c:pt>
                <c:pt idx="10525">
                  <c:v>1.6753750118885902</c:v>
                </c:pt>
                <c:pt idx="10526">
                  <c:v>1.6759432323228682</c:v>
                </c:pt>
                <c:pt idx="10527">
                  <c:v>1.6784273224338671</c:v>
                </c:pt>
                <c:pt idx="10528">
                  <c:v>1.6859834435156189</c:v>
                </c:pt>
                <c:pt idx="10529">
                  <c:v>1.6935862639590531</c:v>
                </c:pt>
                <c:pt idx="10530">
                  <c:v>1.700132356690141</c:v>
                </c:pt>
                <c:pt idx="10531">
                  <c:v>1.7073231540953131</c:v>
                </c:pt>
                <c:pt idx="10532">
                  <c:v>1.6810108686077621</c:v>
                </c:pt>
                <c:pt idx="10533">
                  <c:v>1.7380270223694625</c:v>
                </c:pt>
                <c:pt idx="10534">
                  <c:v>1.7478466615021169</c:v>
                </c:pt>
                <c:pt idx="10535">
                  <c:v>1.7545776560447304</c:v>
                </c:pt>
                <c:pt idx="10536">
                  <c:v>1.7632407573100251</c:v>
                </c:pt>
                <c:pt idx="10537">
                  <c:v>1.7541800904747695</c:v>
                </c:pt>
                <c:pt idx="10538">
                  <c:v>1.7456524251064851</c:v>
                </c:pt>
                <c:pt idx="10539">
                  <c:v>1.7372005967432884</c:v>
                </c:pt>
                <c:pt idx="10540">
                  <c:v>1.7288730013695151</c:v>
                </c:pt>
                <c:pt idx="10541">
                  <c:v>1.7235705929867069</c:v>
                </c:pt>
                <c:pt idx="10542">
                  <c:v>1.7095582639402171</c:v>
                </c:pt>
                <c:pt idx="10543">
                  <c:v>1.7047680460278367</c:v>
                </c:pt>
                <c:pt idx="10544">
                  <c:v>1.6994301126724765</c:v>
                </c:pt>
                <c:pt idx="10545">
                  <c:v>1.8813561213730854</c:v>
                </c:pt>
                <c:pt idx="10546">
                  <c:v>1.8734136134304469</c:v>
                </c:pt>
                <c:pt idx="10547">
                  <c:v>1.8064241959489677</c:v>
                </c:pt>
                <c:pt idx="10548">
                  <c:v>1.7101850860665617</c:v>
                </c:pt>
                <c:pt idx="10549">
                  <c:v>1.5954411048152961</c:v>
                </c:pt>
                <c:pt idx="10550">
                  <c:v>1.4793881359958601</c:v>
                </c:pt>
                <c:pt idx="10551">
                  <c:v>1.547885417913373</c:v>
                </c:pt>
                <c:pt idx="10552">
                  <c:v>1.7604375628309288</c:v>
                </c:pt>
                <c:pt idx="10553">
                  <c:v>1.7692739103161776</c:v>
                </c:pt>
                <c:pt idx="10554">
                  <c:v>1.7124644978289856</c:v>
                </c:pt>
                <c:pt idx="10555">
                  <c:v>1.6175978715497958</c:v>
                </c:pt>
                <c:pt idx="10556">
                  <c:v>1.5039404139608892</c:v>
                </c:pt>
                <c:pt idx="10557">
                  <c:v>1.5339880083779753</c:v>
                </c:pt>
                <c:pt idx="10558">
                  <c:v>1.5733474396569365</c:v>
                </c:pt>
                <c:pt idx="10559">
                  <c:v>1.5759033790343544</c:v>
                </c:pt>
                <c:pt idx="10560">
                  <c:v>1.5538344994096875</c:v>
                </c:pt>
                <c:pt idx="10561">
                  <c:v>1.5293533449719967</c:v>
                </c:pt>
                <c:pt idx="10562">
                  <c:v>1.5091218409396761</c:v>
                </c:pt>
                <c:pt idx="10563">
                  <c:v>1.4910393557558783</c:v>
                </c:pt>
                <c:pt idx="10564">
                  <c:v>1.4815716077088867</c:v>
                </c:pt>
                <c:pt idx="10565">
                  <c:v>1.4800213233310497</c:v>
                </c:pt>
                <c:pt idx="10566">
                  <c:v>1.5338355842360567</c:v>
                </c:pt>
                <c:pt idx="10567">
                  <c:v>1.6489841655579973</c:v>
                </c:pt>
                <c:pt idx="10568">
                  <c:v>1.7605204902156522</c:v>
                </c:pt>
                <c:pt idx="10569">
                  <c:v>1.8208186256181793</c:v>
                </c:pt>
                <c:pt idx="10570">
                  <c:v>1.8381561847521479</c:v>
                </c:pt>
                <c:pt idx="10571">
                  <c:v>1.8013694042010013</c:v>
                </c:pt>
                <c:pt idx="10572">
                  <c:v>1.7278908290871864</c:v>
                </c:pt>
                <c:pt idx="10573">
                  <c:v>1.6854909394884734</c:v>
                </c:pt>
                <c:pt idx="10574">
                  <c:v>1.6997423613198377</c:v>
                </c:pt>
                <c:pt idx="10575">
                  <c:v>1.6964262896640967</c:v>
                </c:pt>
                <c:pt idx="10576">
                  <c:v>1.6793097669857147</c:v>
                </c:pt>
                <c:pt idx="10577">
                  <c:v>1.6649520751636622</c:v>
                </c:pt>
                <c:pt idx="10578">
                  <c:v>1.6437190936395407</c:v>
                </c:pt>
                <c:pt idx="10579">
                  <c:v>1.6237143568159673</c:v>
                </c:pt>
                <c:pt idx="10580">
                  <c:v>1.5662124386022052</c:v>
                </c:pt>
                <c:pt idx="10581">
                  <c:v>1.5638692526914297</c:v>
                </c:pt>
                <c:pt idx="10582">
                  <c:v>1.6251683483189978</c:v>
                </c:pt>
                <c:pt idx="10583">
                  <c:v>1.6737947552077228</c:v>
                </c:pt>
                <c:pt idx="10584">
                  <c:v>1.7282157599755859</c:v>
                </c:pt>
                <c:pt idx="10585">
                  <c:v>1.7711242804452605</c:v>
                </c:pt>
                <c:pt idx="10586">
                  <c:v>1.7981808839263429</c:v>
                </c:pt>
                <c:pt idx="10587">
                  <c:v>1.7952959329677161</c:v>
                </c:pt>
                <c:pt idx="10588">
                  <c:v>1.7862401866752211</c:v>
                </c:pt>
                <c:pt idx="10589">
                  <c:v>1.7559129500088961</c:v>
                </c:pt>
                <c:pt idx="10590">
                  <c:v>1.740283719681879</c:v>
                </c:pt>
                <c:pt idx="10591">
                  <c:v>1.8583627229155246</c:v>
                </c:pt>
                <c:pt idx="10592">
                  <c:v>1.845501126343464</c:v>
                </c:pt>
                <c:pt idx="10593">
                  <c:v>1.7752316858553745</c:v>
                </c:pt>
                <c:pt idx="10594">
                  <c:v>1.6723472746210031</c:v>
                </c:pt>
                <c:pt idx="10595">
                  <c:v>1.5505585359876748</c:v>
                </c:pt>
                <c:pt idx="10596">
                  <c:v>1.4257949797266936</c:v>
                </c:pt>
                <c:pt idx="10597">
                  <c:v>1.5842972937857016</c:v>
                </c:pt>
                <c:pt idx="10598">
                  <c:v>1.7098887288960047</c:v>
                </c:pt>
                <c:pt idx="10599">
                  <c:v>1.7000023971422538</c:v>
                </c:pt>
                <c:pt idx="10600">
                  <c:v>1.6283378335761185</c:v>
                </c:pt>
                <c:pt idx="10601">
                  <c:v>1.5293918513764111</c:v>
                </c:pt>
                <c:pt idx="10602">
                  <c:v>1.5253299217438081</c:v>
                </c:pt>
                <c:pt idx="10603">
                  <c:v>1.5314022700763998</c:v>
                </c:pt>
                <c:pt idx="10604">
                  <c:v>1.5249670159839632</c:v>
                </c:pt>
                <c:pt idx="10605">
                  <c:v>1.5039404139608892</c:v>
                </c:pt>
                <c:pt idx="10606">
                  <c:v>1.4818437714183781</c:v>
                </c:pt>
                <c:pt idx="10607">
                  <c:v>1.470528090348949</c:v>
                </c:pt>
                <c:pt idx="10608">
                  <c:v>1.4720393448219806</c:v>
                </c:pt>
                <c:pt idx="10609">
                  <c:v>1.5232781125229127</c:v>
                </c:pt>
                <c:pt idx="10610">
                  <c:v>1.6645103512235819</c:v>
                </c:pt>
                <c:pt idx="10611">
                  <c:v>1.7970458347538432</c:v>
                </c:pt>
                <c:pt idx="10612">
                  <c:v>1.8606853032563573</c:v>
                </c:pt>
                <c:pt idx="10613">
                  <c:v>1.8237675722965521</c:v>
                </c:pt>
                <c:pt idx="10614">
                  <c:v>1.7552191095387497</c:v>
                </c:pt>
                <c:pt idx="10615">
                  <c:v>1.7046566126403104</c:v>
                </c:pt>
                <c:pt idx="10616">
                  <c:v>1.767452718097773</c:v>
                </c:pt>
                <c:pt idx="10617">
                  <c:v>1.730077204310438</c:v>
                </c:pt>
                <c:pt idx="10618">
                  <c:v>1.6794774519226612</c:v>
                </c:pt>
                <c:pt idx="10619">
                  <c:v>1.6305665460331424</c:v>
                </c:pt>
                <c:pt idx="10620">
                  <c:v>1.6637197663901457</c:v>
                </c:pt>
                <c:pt idx="10621">
                  <c:v>1.6626161908208621</c:v>
                </c:pt>
                <c:pt idx="10622">
                  <c:v>1.643008284390437</c:v>
                </c:pt>
                <c:pt idx="10623">
                  <c:v>1.6227526700099901</c:v>
                </c:pt>
                <c:pt idx="10624">
                  <c:v>1.6043016699183528</c:v>
                </c:pt>
                <c:pt idx="10625">
                  <c:v>1.5856299021972216</c:v>
                </c:pt>
                <c:pt idx="10626">
                  <c:v>1.5747140207542611</c:v>
                </c:pt>
                <c:pt idx="10627">
                  <c:v>1.5790858795256157</c:v>
                </c:pt>
                <c:pt idx="10628">
                  <c:v>1.6051433679800675</c:v>
                </c:pt>
                <c:pt idx="10629">
                  <c:v>1.6455401613505134</c:v>
                </c:pt>
                <c:pt idx="10630">
                  <c:v>1.6899833122532595</c:v>
                </c:pt>
                <c:pt idx="10631">
                  <c:v>1.7497749521494792</c:v>
                </c:pt>
                <c:pt idx="10632">
                  <c:v>1.7399360818157739</c:v>
                </c:pt>
                <c:pt idx="10633">
                  <c:v>1.6696608320343811</c:v>
                </c:pt>
                <c:pt idx="10634">
                  <c:v>1.565186432409867</c:v>
                </c:pt>
                <c:pt idx="10635">
                  <c:v>1.4454796565328807</c:v>
                </c:pt>
                <c:pt idx="10636">
                  <c:v>1.3202293967192691</c:v>
                </c:pt>
                <c:pt idx="10637">
                  <c:v>1.4497251749490461</c:v>
                </c:pt>
                <c:pt idx="10638">
                  <c:v>1.5645950566248386</c:v>
                </c:pt>
                <c:pt idx="10639">
                  <c:v>1.5585776735164809</c:v>
                </c:pt>
                <c:pt idx="10640">
                  <c:v>1.5503384419271542</c:v>
                </c:pt>
                <c:pt idx="10641">
                  <c:v>1.5068431363393509</c:v>
                </c:pt>
                <c:pt idx="10642">
                  <c:v>1.5086778251654933</c:v>
                </c:pt>
                <c:pt idx="10643">
                  <c:v>1.5233952484553288</c:v>
                </c:pt>
                <c:pt idx="10644">
                  <c:v>1.5264038997367981</c:v>
                </c:pt>
                <c:pt idx="10645">
                  <c:v>1.5194341949137029</c:v>
                </c:pt>
                <c:pt idx="10646">
                  <c:v>1.511736344119204</c:v>
                </c:pt>
                <c:pt idx="10647">
                  <c:v>1.5078019187195637</c:v>
                </c:pt>
                <c:pt idx="10648">
                  <c:v>1.5065185616172501</c:v>
                </c:pt>
                <c:pt idx="10649">
                  <c:v>1.5080716165993751</c:v>
                </c:pt>
                <c:pt idx="10650">
                  <c:v>1.5347112933903264</c:v>
                </c:pt>
                <c:pt idx="10651">
                  <c:v>1.6166330286633936</c:v>
                </c:pt>
                <c:pt idx="10652">
                  <c:v>1.7118493915073085</c:v>
                </c:pt>
                <c:pt idx="10653">
                  <c:v>1.7889739683088339</c:v>
                </c:pt>
                <c:pt idx="10654">
                  <c:v>1.8153851285510507</c:v>
                </c:pt>
                <c:pt idx="10655">
                  <c:v>1.8141343446756599</c:v>
                </c:pt>
                <c:pt idx="10656">
                  <c:v>1.786275708589989</c:v>
                </c:pt>
                <c:pt idx="10657">
                  <c:v>1.7690300471170799</c:v>
                </c:pt>
                <c:pt idx="10658">
                  <c:v>1.7328519400012918</c:v>
                </c:pt>
                <c:pt idx="10659">
                  <c:v>1.7120095715585506</c:v>
                </c:pt>
                <c:pt idx="10660">
                  <c:v>1.6842437523706264</c:v>
                </c:pt>
                <c:pt idx="10661">
                  <c:v>1.6641434729503428</c:v>
                </c:pt>
                <c:pt idx="10662">
                  <c:v>1.6424249471880228</c:v>
                </c:pt>
                <c:pt idx="10663">
                  <c:v>1.624230513855454</c:v>
                </c:pt>
                <c:pt idx="10664">
                  <c:v>1.6600006644026692</c:v>
                </c:pt>
                <c:pt idx="10665">
                  <c:v>1.6608865495199405</c:v>
                </c:pt>
                <c:pt idx="10666">
                  <c:v>1.6768561221790443</c:v>
                </c:pt>
                <c:pt idx="10667">
                  <c:v>1.714767373611614</c:v>
                </c:pt>
                <c:pt idx="10668">
                  <c:v>1.7598943740254993</c:v>
                </c:pt>
                <c:pt idx="10669">
                  <c:v>1.8165211621377142</c:v>
                </c:pt>
                <c:pt idx="10670">
                  <c:v>1.7391528776887177</c:v>
                </c:pt>
                <c:pt idx="10671">
                  <c:v>1.6619167523554812</c:v>
                </c:pt>
                <c:pt idx="10672">
                  <c:v>1.5567606809456105</c:v>
                </c:pt>
                <c:pt idx="10673">
                  <c:v>1.4341855338619716</c:v>
                </c:pt>
                <c:pt idx="10674">
                  <c:v>1.3274406762427551</c:v>
                </c:pt>
                <c:pt idx="10675">
                  <c:v>1.5395778833453091</c:v>
                </c:pt>
                <c:pt idx="10676">
                  <c:v>1.6367586191393582</c:v>
                </c:pt>
                <c:pt idx="10677">
                  <c:v>1.6088895762624476</c:v>
                </c:pt>
                <c:pt idx="10678">
                  <c:v>1.5297510799423801</c:v>
                </c:pt>
                <c:pt idx="10679">
                  <c:v>1.5158606028244113</c:v>
                </c:pt>
                <c:pt idx="10680">
                  <c:v>1.5525952193086088</c:v>
                </c:pt>
                <c:pt idx="10681">
                  <c:v>1.5720114517263133</c:v>
                </c:pt>
                <c:pt idx="10682">
                  <c:v>1.5666377989444831</c:v>
                </c:pt>
                <c:pt idx="10683">
                  <c:v>1.5585645816446598</c:v>
                </c:pt>
                <c:pt idx="10684">
                  <c:v>1.5419160659150457</c:v>
                </c:pt>
                <c:pt idx="10685">
                  <c:v>1.5259384040734363</c:v>
                </c:pt>
                <c:pt idx="10686">
                  <c:v>1.5151449947648206</c:v>
                </c:pt>
                <c:pt idx="10687">
                  <c:v>1.5087182089995621</c:v>
                </c:pt>
                <c:pt idx="10688">
                  <c:v>1.5095922712308376</c:v>
                </c:pt>
                <c:pt idx="10689">
                  <c:v>1.5334034250929069</c:v>
                </c:pt>
                <c:pt idx="10690">
                  <c:v>1.5992606467262471</c:v>
                </c:pt>
                <c:pt idx="10691">
                  <c:v>1.7273424083788698</c:v>
                </c:pt>
                <c:pt idx="10692">
                  <c:v>1.7486763336773112</c:v>
                </c:pt>
                <c:pt idx="10693">
                  <c:v>1.7795026966074605</c:v>
                </c:pt>
                <c:pt idx="10694">
                  <c:v>1.7845816348076653</c:v>
                </c:pt>
                <c:pt idx="10695">
                  <c:v>1.7714037303044066</c:v>
                </c:pt>
                <c:pt idx="10696">
                  <c:v>1.7453949266862783</c:v>
                </c:pt>
                <c:pt idx="10697">
                  <c:v>1.7281345500419367</c:v>
                </c:pt>
                <c:pt idx="10698">
                  <c:v>1.7016715817204913</c:v>
                </c:pt>
                <c:pt idx="10699">
                  <c:v>1.6813588428727437</c:v>
                </c:pt>
                <c:pt idx="10700">
                  <c:v>1.7152603246650182</c:v>
                </c:pt>
                <c:pt idx="10701">
                  <c:v>1.7051316723328631</c:v>
                </c:pt>
                <c:pt idx="10702">
                  <c:v>1.6749896655394481</c:v>
                </c:pt>
                <c:pt idx="10703">
                  <c:v>1.7136165290200505</c:v>
                </c:pt>
                <c:pt idx="10704">
                  <c:v>1.7550053969598625</c:v>
                </c:pt>
                <c:pt idx="10705">
                  <c:v>1.8289461816359327</c:v>
                </c:pt>
                <c:pt idx="10706">
                  <c:v>1.8541440369565634</c:v>
                </c:pt>
                <c:pt idx="10707">
                  <c:v>1.837041016990322</c:v>
                </c:pt>
                <c:pt idx="10708">
                  <c:v>1.7660904770250969</c:v>
                </c:pt>
                <c:pt idx="10709">
                  <c:v>1.7004344826349289</c:v>
                </c:pt>
                <c:pt idx="10710">
                  <c:v>1.7113516133946636</c:v>
                </c:pt>
                <c:pt idx="10711">
                  <c:v>1.7407415448383361</c:v>
                </c:pt>
                <c:pt idx="10712">
                  <c:v>1.7497749521494792</c:v>
                </c:pt>
                <c:pt idx="10713">
                  <c:v>1.727703883685354</c:v>
                </c:pt>
                <c:pt idx="10714">
                  <c:v>1.7217858918628106</c:v>
                </c:pt>
                <c:pt idx="10715">
                  <c:v>1.6654965627182385</c:v>
                </c:pt>
                <c:pt idx="10716">
                  <c:v>1.5656589539252037</c:v>
                </c:pt>
                <c:pt idx="10717">
                  <c:v>1.4471114972976469</c:v>
                </c:pt>
                <c:pt idx="10718">
                  <c:v>1.3168925037612951</c:v>
                </c:pt>
                <c:pt idx="10719">
                  <c:v>1.6995515693801528</c:v>
                </c:pt>
                <c:pt idx="10720">
                  <c:v>1.7611231225873771</c:v>
                </c:pt>
                <c:pt idx="10721">
                  <c:v>1.7155353898646994</c:v>
                </c:pt>
                <c:pt idx="10722">
                  <c:v>1.6236420458522685</c:v>
                </c:pt>
                <c:pt idx="10723">
                  <c:v>1.518579737087604</c:v>
                </c:pt>
                <c:pt idx="10724">
                  <c:v>1.3985128993634224</c:v>
                </c:pt>
                <c:pt idx="10725">
                  <c:v>1.3609907985789214</c:v>
                </c:pt>
                <c:pt idx="10726">
                  <c:v>1.5728586996177938</c:v>
                </c:pt>
                <c:pt idx="10727">
                  <c:v>1.6137678481464166</c:v>
                </c:pt>
                <c:pt idx="10728">
                  <c:v>1.6011905326153335</c:v>
                </c:pt>
                <c:pt idx="10729">
                  <c:v>1.5299305828602239</c:v>
                </c:pt>
                <c:pt idx="10730">
                  <c:v>1.5037226064864793</c:v>
                </c:pt>
                <c:pt idx="10731">
                  <c:v>1.5234212743726316</c:v>
                </c:pt>
                <c:pt idx="10732">
                  <c:v>1.5359014542266836</c:v>
                </c:pt>
                <c:pt idx="10733">
                  <c:v>1.5396656360661272</c:v>
                </c:pt>
                <c:pt idx="10734">
                  <c:v>1.5333398359919685</c:v>
                </c:pt>
                <c:pt idx="10735">
                  <c:v>1.5247076117940128</c:v>
                </c:pt>
                <c:pt idx="10736">
                  <c:v>1.5235643890456942</c:v>
                </c:pt>
                <c:pt idx="10737">
                  <c:v>1.5511204923577151</c:v>
                </c:pt>
                <c:pt idx="10738">
                  <c:v>1.6651774631580316</c:v>
                </c:pt>
                <c:pt idx="10739">
                  <c:v>1.7868010935103791</c:v>
                </c:pt>
                <c:pt idx="10740">
                  <c:v>1.8330897123732734</c:v>
                </c:pt>
                <c:pt idx="10741">
                  <c:v>1.795935603480322</c:v>
                </c:pt>
                <c:pt idx="10742">
                  <c:v>1.669485932526948</c:v>
                </c:pt>
                <c:pt idx="10743">
                  <c:v>1.6641802602758373</c:v>
                </c:pt>
                <c:pt idx="10744">
                  <c:v>1.7134141701961982</c:v>
                </c:pt>
                <c:pt idx="10745">
                  <c:v>1.7241343097371884</c:v>
                </c:pt>
                <c:pt idx="10746">
                  <c:v>1.7101512269091828</c:v>
                </c:pt>
                <c:pt idx="10747">
                  <c:v>1.6489354357708088</c:v>
                </c:pt>
                <c:pt idx="10748">
                  <c:v>1.6463645105038769</c:v>
                </c:pt>
                <c:pt idx="10749">
                  <c:v>1.6645573644933707</c:v>
                </c:pt>
                <c:pt idx="10750">
                  <c:v>1.6530001401108418</c:v>
                </c:pt>
                <c:pt idx="10751">
                  <c:v>1.6354033144631861</c:v>
                </c:pt>
                <c:pt idx="10752">
                  <c:v>1.6166645247640132</c:v>
                </c:pt>
                <c:pt idx="10753">
                  <c:v>1.597552591097688</c:v>
                </c:pt>
                <c:pt idx="10754">
                  <c:v>1.5847833789965078</c:v>
                </c:pt>
                <c:pt idx="10755">
                  <c:v>1.5824610945249489</c:v>
                </c:pt>
                <c:pt idx="10756">
                  <c:v>1.6167485032002999</c:v>
                </c:pt>
                <c:pt idx="10757">
                  <c:v>1.7019735975855246</c:v>
                </c:pt>
                <c:pt idx="10758">
                  <c:v>1.7832530792234884</c:v>
                </c:pt>
                <c:pt idx="10759">
                  <c:v>1.8272658572938645</c:v>
                </c:pt>
                <c:pt idx="10760">
                  <c:v>1.7701152947871017</c:v>
                </c:pt>
                <c:pt idx="10761">
                  <c:v>1.6974037232004877</c:v>
                </c:pt>
                <c:pt idx="10762">
                  <c:v>1.6641203723393065</c:v>
                </c:pt>
                <c:pt idx="10763">
                  <c:v>1.6975701119663993</c:v>
                </c:pt>
                <c:pt idx="10764">
                  <c:v>1.723627296017622</c:v>
                </c:pt>
                <c:pt idx="10765">
                  <c:v>1.7134218080903765</c:v>
                </c:pt>
                <c:pt idx="10766">
                  <c:v>1.6877964113812947</c:v>
                </c:pt>
                <c:pt idx="10767">
                  <c:v>1.6239349717051932</c:v>
                </c:pt>
                <c:pt idx="10768">
                  <c:v>1.6242164449793282</c:v>
                </c:pt>
                <c:pt idx="10769">
                  <c:v>1.6153378032876378</c:v>
                </c:pt>
                <c:pt idx="10770">
                  <c:v>1.5964871337365441</c:v>
                </c:pt>
                <c:pt idx="10771">
                  <c:v>1.5817738746018593</c:v>
                </c:pt>
                <c:pt idx="10772">
                  <c:v>1.5712428505602238</c:v>
                </c:pt>
                <c:pt idx="10773">
                  <c:v>1.5663410549353969</c:v>
                </c:pt>
                <c:pt idx="10774">
                  <c:v>1.6175559664013468</c:v>
                </c:pt>
                <c:pt idx="10775">
                  <c:v>1.6505309281463967</c:v>
                </c:pt>
                <c:pt idx="10776">
                  <c:v>1.6613996126425814</c:v>
                </c:pt>
                <c:pt idx="10777">
                  <c:v>1.7527473682708068</c:v>
                </c:pt>
                <c:pt idx="10778">
                  <c:v>1.7804613328617176</c:v>
                </c:pt>
                <c:pt idx="10779">
                  <c:v>1.7969557343208025</c:v>
                </c:pt>
                <c:pt idx="10780">
                  <c:v>1.7274081535442731</c:v>
                </c:pt>
                <c:pt idx="10781">
                  <c:v>1.6622855157221301</c:v>
                </c:pt>
                <c:pt idx="10782">
                  <c:v>1.6758532997300033</c:v>
                </c:pt>
                <c:pt idx="10783">
                  <c:v>1.6817755513846624</c:v>
                </c:pt>
                <c:pt idx="10784">
                  <c:v>1.6834154834074939</c:v>
                </c:pt>
                <c:pt idx="10785">
                  <c:v>1.6611412424273917</c:v>
                </c:pt>
                <c:pt idx="10786">
                  <c:v>1.6495738054207971</c:v>
                </c:pt>
                <c:pt idx="10787">
                  <c:v>1.6250597718899455</c:v>
                </c:pt>
                <c:pt idx="10788">
                  <c:v>1.6106311317397637</c:v>
                </c:pt>
                <c:pt idx="10789">
                  <c:v>1.5984124354393296</c:v>
                </c:pt>
                <c:pt idx="10790">
                  <c:v>1.5888317255942073</c:v>
                </c:pt>
                <c:pt idx="10791">
                  <c:v>1.593608243950591</c:v>
                </c:pt>
                <c:pt idx="10792">
                  <c:v>1.6115688303988824</c:v>
                </c:pt>
                <c:pt idx="10793">
                  <c:v>1.6324204782081062</c:v>
                </c:pt>
                <c:pt idx="10794">
                  <c:v>1.6547801600849188</c:v>
                </c:pt>
                <c:pt idx="10795">
                  <c:v>1.6802448370426077</c:v>
                </c:pt>
                <c:pt idx="10796">
                  <c:v>1.6968406981298005</c:v>
                </c:pt>
                <c:pt idx="10797">
                  <c:v>1.6965787617447974</c:v>
                </c:pt>
                <c:pt idx="10798">
                  <c:v>1.7004519704634373</c:v>
                </c:pt>
                <c:pt idx="10799">
                  <c:v>1.6847474630494372</c:v>
                </c:pt>
                <c:pt idx="10800">
                  <c:v>1.6822435632928199</c:v>
                </c:pt>
                <c:pt idx="10801">
                  <c:v>1.6680299306391164</c:v>
                </c:pt>
                <c:pt idx="10802">
                  <c:v>1.6563160354336115</c:v>
                </c:pt>
                <c:pt idx="10803">
                  <c:v>1.6472584616308426</c:v>
                </c:pt>
                <c:pt idx="10804">
                  <c:v>1.6343856565158601</c:v>
                </c:pt>
                <c:pt idx="10805">
                  <c:v>1.6295578604276728</c:v>
                </c:pt>
                <c:pt idx="10806">
                  <c:v>1.6234090663325365</c:v>
                </c:pt>
                <c:pt idx="10807">
                  <c:v>1.6199087649086961</c:v>
                </c:pt>
                <c:pt idx="10808">
                  <c:v>1.6257239095257559</c:v>
                </c:pt>
                <c:pt idx="10809">
                  <c:v>1.6341015313395009</c:v>
                </c:pt>
                <c:pt idx="10810">
                  <c:v>1.6379988672987278</c:v>
                </c:pt>
                <c:pt idx="10811">
                  <c:v>1.682370742516557</c:v>
                </c:pt>
                <c:pt idx="10812">
                  <c:v>1.6499982752298179</c:v>
                </c:pt>
                <c:pt idx="10813">
                  <c:v>1.6499894363389791</c:v>
                </c:pt>
                <c:pt idx="10814">
                  <c:v>1.6500247908230352</c:v>
                </c:pt>
                <c:pt idx="10815">
                  <c:v>1.6545528082388399</c:v>
                </c:pt>
                <c:pt idx="10816">
                  <c:v>1.649962918587061</c:v>
                </c:pt>
                <c:pt idx="10817">
                  <c:v>1.6469826371793097</c:v>
                </c:pt>
                <c:pt idx="10818">
                  <c:v>1.6497949352140158</c:v>
                </c:pt>
                <c:pt idx="10819">
                  <c:v>1.6457526433656697</c:v>
                </c:pt>
                <c:pt idx="10820">
                  <c:v>1.6437307512638715</c:v>
                </c:pt>
                <c:pt idx="10821">
                  <c:v>1.6445102049986771</c:v>
                </c:pt>
                <c:pt idx="10822">
                  <c:v>1.6485285501870044</c:v>
                </c:pt>
                <c:pt idx="10823">
                  <c:v>1.6458954300043844</c:v>
                </c:pt>
                <c:pt idx="10824">
                  <c:v>1.6473029330442879</c:v>
                </c:pt>
                <c:pt idx="10825">
                  <c:v>1.6517800529615103</c:v>
                </c:pt>
                <c:pt idx="10826">
                  <c:v>1.6957705263371459</c:v>
                </c:pt>
                <c:pt idx="10827">
                  <c:v>1.6563247464982267</c:v>
                </c:pt>
                <c:pt idx="10828">
                  <c:v>1.6972816642442581</c:v>
                </c:pt>
                <c:pt idx="10829">
                  <c:v>1.6570819410492106</c:v>
                </c:pt>
                <c:pt idx="10830">
                  <c:v>1.6540802353065707</c:v>
                </c:pt>
                <c:pt idx="10831">
                  <c:v>1.6522375477480378</c:v>
                </c:pt>
                <c:pt idx="10832">
                  <c:v>1.6917403542040832</c:v>
                </c:pt>
                <c:pt idx="10833">
                  <c:v>1.7717077119017905</c:v>
                </c:pt>
                <c:pt idx="10834">
                  <c:v>1.7315521390444524</c:v>
                </c:pt>
                <c:pt idx="10835">
                  <c:v>1.644071374404394</c:v>
                </c:pt>
                <c:pt idx="10836">
                  <c:v>1.5340722805797979</c:v>
                </c:pt>
                <c:pt idx="10837">
                  <c:v>1.4543417013550477</c:v>
                </c:pt>
                <c:pt idx="10838">
                  <c:v>1.356790460351716</c:v>
                </c:pt>
                <c:pt idx="10839">
                  <c:v>1.6102128649743706</c:v>
                </c:pt>
                <c:pt idx="10840">
                  <c:v>1.6705890698936876</c:v>
                </c:pt>
                <c:pt idx="10841">
                  <c:v>1.6305804106989807</c:v>
                </c:pt>
                <c:pt idx="10842">
                  <c:v>1.5494692038054916</c:v>
                </c:pt>
                <c:pt idx="10843">
                  <c:v>1.4861341068612752</c:v>
                </c:pt>
                <c:pt idx="10844">
                  <c:v>1.5185378672893644</c:v>
                </c:pt>
                <c:pt idx="10845">
                  <c:v>1.5278875659527047</c:v>
                </c:pt>
                <c:pt idx="10846">
                  <c:v>1.552741200648438</c:v>
                </c:pt>
                <c:pt idx="10847">
                  <c:v>1.4936101193280671</c:v>
                </c:pt>
                <c:pt idx="10848">
                  <c:v>1.4747326587404963</c:v>
                </c:pt>
                <c:pt idx="10849">
                  <c:v>1.464096453258499</c:v>
                </c:pt>
                <c:pt idx="10850">
                  <c:v>1.4565730536216752</c:v>
                </c:pt>
                <c:pt idx="10851">
                  <c:v>1.4528454190002507</c:v>
                </c:pt>
                <c:pt idx="10852">
                  <c:v>1.495102628627395</c:v>
                </c:pt>
                <c:pt idx="10853">
                  <c:v>1.6260882858267616</c:v>
                </c:pt>
                <c:pt idx="10854">
                  <c:v>1.7517828285500439</c:v>
                </c:pt>
                <c:pt idx="10855">
                  <c:v>1.8195917890466169</c:v>
                </c:pt>
                <c:pt idx="10856">
                  <c:v>1.8073689533993218</c:v>
                </c:pt>
                <c:pt idx="10857">
                  <c:v>1.7760907093659879</c:v>
                </c:pt>
                <c:pt idx="10858">
                  <c:v>1.6712098811767409</c:v>
                </c:pt>
                <c:pt idx="10859">
                  <c:v>1.624488362513449</c:v>
                </c:pt>
                <c:pt idx="10860">
                  <c:v>1.6876424450375667</c:v>
                </c:pt>
                <c:pt idx="10861">
                  <c:v>1.7117842296070309</c:v>
                </c:pt>
                <c:pt idx="10862">
                  <c:v>1.6894864483642478</c:v>
                </c:pt>
                <c:pt idx="10863">
                  <c:v>1.6637694342010696</c:v>
                </c:pt>
                <c:pt idx="10864">
                  <c:v>1.6331010321381252</c:v>
                </c:pt>
                <c:pt idx="10865">
                  <c:v>1.6093130015677064</c:v>
                </c:pt>
                <c:pt idx="10866">
                  <c:v>1.5899901971830848</c:v>
                </c:pt>
                <c:pt idx="10867">
                  <c:v>1.5731459845518296</c:v>
                </c:pt>
                <c:pt idx="10868">
                  <c:v>1.5588285248170115</c:v>
                </c:pt>
                <c:pt idx="10869">
                  <c:v>1.5503395537936107</c:v>
                </c:pt>
                <c:pt idx="10870">
                  <c:v>1.5640739789771467</c:v>
                </c:pt>
                <c:pt idx="10871">
                  <c:v>1.6074452746320376</c:v>
                </c:pt>
                <c:pt idx="10872">
                  <c:v>1.6708865298591409</c:v>
                </c:pt>
                <c:pt idx="10873">
                  <c:v>1.7228208203642577</c:v>
                </c:pt>
                <c:pt idx="10874">
                  <c:v>1.7425323225898925</c:v>
                </c:pt>
                <c:pt idx="10875">
                  <c:v>1.7536805326856855</c:v>
                </c:pt>
                <c:pt idx="10876">
                  <c:v>1.7305033217798809</c:v>
                </c:pt>
                <c:pt idx="10877">
                  <c:v>1.6730544356151247</c:v>
                </c:pt>
                <c:pt idx="10878">
                  <c:v>1.6704145438829661</c:v>
                </c:pt>
                <c:pt idx="10879">
                  <c:v>1.6652397657150697</c:v>
                </c:pt>
                <c:pt idx="10880">
                  <c:v>1.7049222912234017</c:v>
                </c:pt>
                <c:pt idx="10881">
                  <c:v>1.6820818688352648</c:v>
                </c:pt>
                <c:pt idx="10882">
                  <c:v>1.6241132592927705</c:v>
                </c:pt>
                <c:pt idx="10883">
                  <c:v>1.6524107420917702</c:v>
                </c:pt>
                <c:pt idx="10884">
                  <c:v>1.6378998140366652</c:v>
                </c:pt>
                <c:pt idx="10885">
                  <c:v>1.632285160030591</c:v>
                </c:pt>
                <c:pt idx="10886">
                  <c:v>1.6375297548092445</c:v>
                </c:pt>
                <c:pt idx="10887">
                  <c:v>1.643580971813146</c:v>
                </c:pt>
                <c:pt idx="10888">
                  <c:v>1.6180195550634915</c:v>
                </c:pt>
                <c:pt idx="10889">
                  <c:v>1.6785456922995741</c:v>
                </c:pt>
                <c:pt idx="10890">
                  <c:v>1.6987006582513218</c:v>
                </c:pt>
                <c:pt idx="10891">
                  <c:v>1.7141872072750661</c:v>
                </c:pt>
                <c:pt idx="10892">
                  <c:v>1.7244970576239314</c:v>
                </c:pt>
                <c:pt idx="10893">
                  <c:v>1.7340633843145941</c:v>
                </c:pt>
                <c:pt idx="10894">
                  <c:v>1.737335793114835</c:v>
                </c:pt>
                <c:pt idx="10895">
                  <c:v>1.7286459192823005</c:v>
                </c:pt>
                <c:pt idx="10896">
                  <c:v>1.7260177439222522</c:v>
                </c:pt>
                <c:pt idx="10897">
                  <c:v>1.7110898401405321</c:v>
                </c:pt>
                <c:pt idx="10898">
                  <c:v>1.6621909908590073</c:v>
                </c:pt>
                <c:pt idx="10899">
                  <c:v>1.6532300606726573</c:v>
                </c:pt>
                <c:pt idx="10900">
                  <c:v>1.6874932887449521</c:v>
                </c:pt>
                <c:pt idx="10901">
                  <c:v>1.6841628756550564</c:v>
                </c:pt>
                <c:pt idx="10902">
                  <c:v>1.6774426926551982</c:v>
                </c:pt>
                <c:pt idx="10903">
                  <c:v>1.6753199833392922</c:v>
                </c:pt>
                <c:pt idx="10904">
                  <c:v>1.6359130766352192</c:v>
                </c:pt>
                <c:pt idx="10905">
                  <c:v>1.6396675584735867</c:v>
                </c:pt>
                <c:pt idx="10906">
                  <c:v>1.6419515898867436</c:v>
                </c:pt>
                <c:pt idx="10907">
                  <c:v>1.6462700217276105</c:v>
                </c:pt>
                <c:pt idx="10908">
                  <c:v>1.6540889913319723</c:v>
                </c:pt>
                <c:pt idx="10909">
                  <c:v>1.6551733726241924</c:v>
                </c:pt>
                <c:pt idx="10910">
                  <c:v>1.7015075422541772</c:v>
                </c:pt>
                <c:pt idx="10911">
                  <c:v>1.7054531613014909</c:v>
                </c:pt>
                <c:pt idx="10912">
                  <c:v>1.7125150157889779</c:v>
                </c:pt>
                <c:pt idx="10913">
                  <c:v>1.6193969269214574</c:v>
                </c:pt>
                <c:pt idx="10914">
                  <c:v>1.5226812938189216</c:v>
                </c:pt>
                <c:pt idx="10915">
                  <c:v>1.4065866265579396</c:v>
                </c:pt>
                <c:pt idx="10916">
                  <c:v>1.3073598740989909</c:v>
                </c:pt>
                <c:pt idx="10917">
                  <c:v>1.2247919564926815</c:v>
                </c:pt>
                <c:pt idx="10918">
                  <c:v>1.3520245641245683</c:v>
                </c:pt>
                <c:pt idx="10919">
                  <c:v>1.4829125436866983</c:v>
                </c:pt>
                <c:pt idx="10920">
                  <c:v>1.5096911800275552</c:v>
                </c:pt>
                <c:pt idx="10921">
                  <c:v>1.5137985313531823</c:v>
                </c:pt>
                <c:pt idx="10922">
                  <c:v>1.4981475844495802</c:v>
                </c:pt>
                <c:pt idx="10923">
                  <c:v>1.498986849511893</c:v>
                </c:pt>
                <c:pt idx="10924">
                  <c:v>1.4902011769754135</c:v>
                </c:pt>
                <c:pt idx="10925">
                  <c:v>1.4876396402687506</c:v>
                </c:pt>
                <c:pt idx="10926">
                  <c:v>1.4857472304970301</c:v>
                </c:pt>
                <c:pt idx="10927">
                  <c:v>1.4793396931737828</c:v>
                </c:pt>
                <c:pt idx="10928">
                  <c:v>1.4723574649235984</c:v>
                </c:pt>
                <c:pt idx="10929">
                  <c:v>1.4766735691333828</c:v>
                </c:pt>
                <c:pt idx="10930">
                  <c:v>1.5035802300737902</c:v>
                </c:pt>
                <c:pt idx="10931">
                  <c:v>1.5579335220494888</c:v>
                </c:pt>
                <c:pt idx="10932">
                  <c:v>1.6239725120169963</c:v>
                </c:pt>
                <c:pt idx="10933">
                  <c:v>1.6400588626765806</c:v>
                </c:pt>
                <c:pt idx="10934">
                  <c:v>1.6769830428124557</c:v>
                </c:pt>
                <c:pt idx="10935">
                  <c:v>1.6841119455505762</c:v>
                </c:pt>
                <c:pt idx="10936">
                  <c:v>1.7156159503030572</c:v>
                </c:pt>
                <c:pt idx="10937">
                  <c:v>1.7042675405478507</c:v>
                </c:pt>
                <c:pt idx="10938">
                  <c:v>1.6796343397789588</c:v>
                </c:pt>
                <c:pt idx="10939">
                  <c:v>1.6639920132311823</c:v>
                </c:pt>
                <c:pt idx="10940">
                  <c:v>1.6409239081771925</c:v>
                </c:pt>
                <c:pt idx="10941">
                  <c:v>1.5866060561875672</c:v>
                </c:pt>
                <c:pt idx="10942">
                  <c:v>1.5753514445660195</c:v>
                </c:pt>
                <c:pt idx="10943">
                  <c:v>1.5645970292157052</c:v>
                </c:pt>
                <c:pt idx="10944">
                  <c:v>1.5586085833146044</c:v>
                </c:pt>
                <c:pt idx="10945">
                  <c:v>1.603606874859492</c:v>
                </c:pt>
                <c:pt idx="10946">
                  <c:v>1.5810864287361261</c:v>
                </c:pt>
                <c:pt idx="10947">
                  <c:v>1.6038297496598208</c:v>
                </c:pt>
                <c:pt idx="10948">
                  <c:v>1.6314860464025365</c:v>
                </c:pt>
                <c:pt idx="10949">
                  <c:v>1.6523108194359117</c:v>
                </c:pt>
                <c:pt idx="10950">
                  <c:v>1.6683237814181433</c:v>
                </c:pt>
                <c:pt idx="10951">
                  <c:v>1.71657241270321</c:v>
                </c:pt>
                <c:pt idx="10952">
                  <c:v>1.7107326221396733</c:v>
                </c:pt>
                <c:pt idx="10953">
                  <c:v>1.699096326175741</c:v>
                </c:pt>
                <c:pt idx="10954">
                  <c:v>1.6906712073148407</c:v>
                </c:pt>
                <c:pt idx="10955">
                  <c:v>1.6729957590654303</c:v>
                </c:pt>
                <c:pt idx="10956">
                  <c:v>1.6658708218800793</c:v>
                </c:pt>
                <c:pt idx="10957">
                  <c:v>1.6519824658669602</c:v>
                </c:pt>
                <c:pt idx="10958">
                  <c:v>1.6466799184745133</c:v>
                </c:pt>
                <c:pt idx="10959">
                  <c:v>1.647338506896572</c:v>
                </c:pt>
                <c:pt idx="10960">
                  <c:v>1.6347611497069328</c:v>
                </c:pt>
                <c:pt idx="10961">
                  <c:v>1.6266575954035134</c:v>
                </c:pt>
                <c:pt idx="10962">
                  <c:v>1.6299282924544838</c:v>
                </c:pt>
                <c:pt idx="10963">
                  <c:v>1.6426982874367493</c:v>
                </c:pt>
                <c:pt idx="10964">
                  <c:v>1.6136304349252406</c:v>
                </c:pt>
                <c:pt idx="10965">
                  <c:v>1.7952098974812658</c:v>
                </c:pt>
                <c:pt idx="10966">
                  <c:v>1.8876888926769282</c:v>
                </c:pt>
                <c:pt idx="10967">
                  <c:v>1.880392600582794</c:v>
                </c:pt>
                <c:pt idx="10968">
                  <c:v>1.8088919979557552</c:v>
                </c:pt>
                <c:pt idx="10969">
                  <c:v>1.6728364541713971</c:v>
                </c:pt>
                <c:pt idx="10970">
                  <c:v>1.5964971314225656</c:v>
                </c:pt>
                <c:pt idx="10971">
                  <c:v>1.5038030594690857</c:v>
                </c:pt>
                <c:pt idx="10972">
                  <c:v>1.6145425059965202</c:v>
                </c:pt>
                <c:pt idx="10973">
                  <c:v>1.7337734121624173</c:v>
                </c:pt>
                <c:pt idx="10974">
                  <c:v>1.716921073166761</c:v>
                </c:pt>
                <c:pt idx="10975">
                  <c:v>1.6472228812210323</c:v>
                </c:pt>
                <c:pt idx="10976">
                  <c:v>1.5481659868832811</c:v>
                </c:pt>
                <c:pt idx="10977">
                  <c:v>1.4290251567115186</c:v>
                </c:pt>
                <c:pt idx="10978">
                  <c:v>1.4747723559860171</c:v>
                </c:pt>
                <c:pt idx="10979">
                  <c:v>1.4903799200031789</c:v>
                </c:pt>
                <c:pt idx="10980">
                  <c:v>1.4897284302545029</c:v>
                </c:pt>
                <c:pt idx="10981">
                  <c:v>1.4517352788622484</c:v>
                </c:pt>
                <c:pt idx="10982">
                  <c:v>1.490213946774497</c:v>
                </c:pt>
                <c:pt idx="10983">
                  <c:v>1.4958469642228156</c:v>
                </c:pt>
                <c:pt idx="10984">
                  <c:v>1.5247264827786675</c:v>
                </c:pt>
                <c:pt idx="10985">
                  <c:v>1.5977134639281625</c:v>
                </c:pt>
                <c:pt idx="10986">
                  <c:v>1.7110616830812704</c:v>
                </c:pt>
                <c:pt idx="10987">
                  <c:v>1.7831111741595562</c:v>
                </c:pt>
                <c:pt idx="10988">
                  <c:v>1.7621219001449564</c:v>
                </c:pt>
                <c:pt idx="10989">
                  <c:v>1.6874323414966981</c:v>
                </c:pt>
                <c:pt idx="10990">
                  <c:v>1.5869902839465244</c:v>
                </c:pt>
                <c:pt idx="10991">
                  <c:v>1.5896517823653631</c:v>
                </c:pt>
                <c:pt idx="10992">
                  <c:v>1.6751288578325756</c:v>
                </c:pt>
                <c:pt idx="10993">
                  <c:v>1.7259338956246961</c:v>
                </c:pt>
                <c:pt idx="10994">
                  <c:v>1.6335946856289865</c:v>
                </c:pt>
                <c:pt idx="10995">
                  <c:v>1.5708152614184168</c:v>
                </c:pt>
                <c:pt idx="10996">
                  <c:v>1.5653951928046128</c:v>
                </c:pt>
                <c:pt idx="10997">
                  <c:v>1.6138322156100871</c:v>
                </c:pt>
                <c:pt idx="10998">
                  <c:v>1.6013981752653126</c:v>
                </c:pt>
                <c:pt idx="10999">
                  <c:v>1.5867100271748755</c:v>
                </c:pt>
                <c:pt idx="11000">
                  <c:v>1.5731565342580693</c:v>
                </c:pt>
                <c:pt idx="11001">
                  <c:v>1.5558526195067788</c:v>
                </c:pt>
                <c:pt idx="11002">
                  <c:v>1.5519487730340316</c:v>
                </c:pt>
                <c:pt idx="11003">
                  <c:v>1.5726921045819287</c:v>
                </c:pt>
                <c:pt idx="11004">
                  <c:v>1.7355480935618453</c:v>
                </c:pt>
                <c:pt idx="11005">
                  <c:v>1.8996613546146228</c:v>
                </c:pt>
                <c:pt idx="11006">
                  <c:v>1.9747628267932293</c:v>
                </c:pt>
                <c:pt idx="11007">
                  <c:v>1.9658001383988155</c:v>
                </c:pt>
                <c:pt idx="11008">
                  <c:v>1.8958643512472992</c:v>
                </c:pt>
                <c:pt idx="11009">
                  <c:v>1.8008857157184226</c:v>
                </c:pt>
                <c:pt idx="11010">
                  <c:v>1.6905665628907258</c:v>
                </c:pt>
                <c:pt idx="11011">
                  <c:v>1.5942719800021083</c:v>
                </c:pt>
                <c:pt idx="11012">
                  <c:v>1.7385066966025686</c:v>
                </c:pt>
                <c:pt idx="11013">
                  <c:v>1.7440712146126125</c:v>
                </c:pt>
                <c:pt idx="11014">
                  <c:v>1.7298125071609356</c:v>
                </c:pt>
                <c:pt idx="11015">
                  <c:v>1.6408336445359517</c:v>
                </c:pt>
                <c:pt idx="11016">
                  <c:v>1.5545882649710241</c:v>
                </c:pt>
                <c:pt idx="11017">
                  <c:v>1.5805828768143673</c:v>
                </c:pt>
                <c:pt idx="11018">
                  <c:v>1.6301411478864529</c:v>
                </c:pt>
                <c:pt idx="11019">
                  <c:v>1.6755033847279566</c:v>
                </c:pt>
                <c:pt idx="11020">
                  <c:v>1.6484478369389908</c:v>
                </c:pt>
                <c:pt idx="11021">
                  <c:v>1.5660194426559539</c:v>
                </c:pt>
                <c:pt idx="11022">
                  <c:v>1.5240655099377629</c:v>
                </c:pt>
                <c:pt idx="11023">
                  <c:v>1.4938254583589581</c:v>
                </c:pt>
                <c:pt idx="11024">
                  <c:v>1.4751030253299116</c:v>
                </c:pt>
                <c:pt idx="11025">
                  <c:v>1.5612423654655523</c:v>
                </c:pt>
                <c:pt idx="11026">
                  <c:v>1.7259116322950483</c:v>
                </c:pt>
                <c:pt idx="11027">
                  <c:v>1.8479818606357834</c:v>
                </c:pt>
                <c:pt idx="11028">
                  <c:v>1.8361341494653749</c:v>
                </c:pt>
                <c:pt idx="11029">
                  <c:v>1.8061528297305014</c:v>
                </c:pt>
                <c:pt idx="11030">
                  <c:v>1.664693246966598</c:v>
                </c:pt>
                <c:pt idx="11031">
                  <c:v>1.5475509575817898</c:v>
                </c:pt>
                <c:pt idx="11032">
                  <c:v>1.6806074289917878</c:v>
                </c:pt>
                <c:pt idx="11033">
                  <c:v>1.7968328399617419</c:v>
                </c:pt>
                <c:pt idx="11034">
                  <c:v>1.7773213503067302</c:v>
                </c:pt>
                <c:pt idx="11035">
                  <c:v>1.7002236989152277</c:v>
                </c:pt>
                <c:pt idx="11036">
                  <c:v>1.5969667632432543</c:v>
                </c:pt>
                <c:pt idx="11037">
                  <c:v>1.4490796629441294</c:v>
                </c:pt>
                <c:pt idx="11038">
                  <c:v>1.5739891522814191</c:v>
                </c:pt>
                <c:pt idx="11039">
                  <c:v>1.6351729030152555</c:v>
                </c:pt>
                <c:pt idx="11040">
                  <c:v>1.650175015279832</c:v>
                </c:pt>
                <c:pt idx="11041">
                  <c:v>1.6212990532036575</c:v>
                </c:pt>
                <c:pt idx="11042">
                  <c:v>1.58803730287818</c:v>
                </c:pt>
                <c:pt idx="11043">
                  <c:v>1.5534637488919338</c:v>
                </c:pt>
                <c:pt idx="11044">
                  <c:v>1.5358692684275896</c:v>
                </c:pt>
                <c:pt idx="11045">
                  <c:v>1.5192073001493156</c:v>
                </c:pt>
                <c:pt idx="11046">
                  <c:v>1.472951375030495</c:v>
                </c:pt>
                <c:pt idx="11047">
                  <c:v>1.4818127438204129</c:v>
                </c:pt>
                <c:pt idx="11048">
                  <c:v>1.5256709494792033</c:v>
                </c:pt>
                <c:pt idx="11049">
                  <c:v>1.6594580789263143</c:v>
                </c:pt>
                <c:pt idx="11050">
                  <c:v>1.7152928583498088</c:v>
                </c:pt>
                <c:pt idx="11051">
                  <c:v>1.7895807121644254</c:v>
                </c:pt>
                <c:pt idx="11052">
                  <c:v>1.7440510482224325</c:v>
                </c:pt>
                <c:pt idx="11053">
                  <c:v>1.6528877682324812</c:v>
                </c:pt>
                <c:pt idx="11054">
                  <c:v>1.6908965097024422</c:v>
                </c:pt>
                <c:pt idx="11055">
                  <c:v>1.738549949435062</c:v>
                </c:pt>
                <c:pt idx="11056">
                  <c:v>1.7108863003018937</c:v>
                </c:pt>
                <c:pt idx="11057">
                  <c:v>1.6343856565158601</c:v>
                </c:pt>
                <c:pt idx="11058">
                  <c:v>1.5885331387953001</c:v>
                </c:pt>
                <c:pt idx="11059">
                  <c:v>1.6441520091914086</c:v>
                </c:pt>
                <c:pt idx="11060">
                  <c:v>1.6680299306391164</c:v>
                </c:pt>
                <c:pt idx="11061">
                  <c:v>1.7245439618166571</c:v>
                </c:pt>
                <c:pt idx="11062">
                  <c:v>1.6775405924969851</c:v>
                </c:pt>
                <c:pt idx="11063">
                  <c:v>1.5525059843277504</c:v>
                </c:pt>
                <c:pt idx="11064">
                  <c:v>1.4397273276437894</c:v>
                </c:pt>
                <c:pt idx="11065">
                  <c:v>1.3124947071896713</c:v>
                </c:pt>
                <c:pt idx="11066">
                  <c:v>1.2299803118570187</c:v>
                </c:pt>
                <c:pt idx="11067">
                  <c:v>1.3276483675739195</c:v>
                </c:pt>
                <c:pt idx="11068">
                  <c:v>1.5327775345725678</c:v>
                </c:pt>
                <c:pt idx="11069">
                  <c:v>1.5901423978605196</c:v>
                </c:pt>
                <c:pt idx="11070">
                  <c:v>1.5596672783880576</c:v>
                </c:pt>
                <c:pt idx="11071">
                  <c:v>1.4998369857949148</c:v>
                </c:pt>
                <c:pt idx="11072">
                  <c:v>1.4539041403929456</c:v>
                </c:pt>
                <c:pt idx="11073">
                  <c:v>1.4747988188006311</c:v>
                </c:pt>
                <c:pt idx="11074">
                  <c:v>1.4737058868877722</c:v>
                </c:pt>
                <c:pt idx="11075">
                  <c:v>1.4580962168449461</c:v>
                </c:pt>
                <c:pt idx="11076">
                  <c:v>1.4817422183071993</c:v>
                </c:pt>
                <c:pt idx="11077">
                  <c:v>1.4621120045641733</c:v>
                </c:pt>
                <c:pt idx="11078">
                  <c:v>1.4121103946399676</c:v>
                </c:pt>
                <c:pt idx="11079">
                  <c:v>1.4502211064829349</c:v>
                </c:pt>
                <c:pt idx="11080">
                  <c:v>1.4512745975370513</c:v>
                </c:pt>
                <c:pt idx="11081">
                  <c:v>1.5373152731120097</c:v>
                </c:pt>
                <c:pt idx="11082">
                  <c:v>1.6327524581141717</c:v>
                </c:pt>
                <c:pt idx="11083">
                  <c:v>1.7382687289931442</c:v>
                </c:pt>
                <c:pt idx="11084">
                  <c:v>1.7692631644093322</c:v>
                </c:pt>
                <c:pt idx="11085">
                  <c:v>1.7648822803542588</c:v>
                </c:pt>
                <c:pt idx="11086">
                  <c:v>1.7486601360565217</c:v>
                </c:pt>
                <c:pt idx="11087">
                  <c:v>1.712779756256936</c:v>
                </c:pt>
                <c:pt idx="11088">
                  <c:v>1.6893169329374333</c:v>
                </c:pt>
                <c:pt idx="11089">
                  <c:v>1.6557581635538823</c:v>
                </c:pt>
                <c:pt idx="11090">
                  <c:v>1.6318771092605628</c:v>
                </c:pt>
                <c:pt idx="11091">
                  <c:v>1.6095847085477069</c:v>
                </c:pt>
                <c:pt idx="11092">
                  <c:v>1.586986026078173</c:v>
                </c:pt>
                <c:pt idx="11093">
                  <c:v>1.5701182019684312</c:v>
                </c:pt>
                <c:pt idx="11094">
                  <c:v>1.5597978474571084</c:v>
                </c:pt>
                <c:pt idx="11095">
                  <c:v>1.5609169537300345</c:v>
                </c:pt>
                <c:pt idx="11096">
                  <c:v>1.580904250080545</c:v>
                </c:pt>
                <c:pt idx="11097">
                  <c:v>1.6170003411208989</c:v>
                </c:pt>
                <c:pt idx="11098">
                  <c:v>1.664693246966598</c:v>
                </c:pt>
                <c:pt idx="11099">
                  <c:v>1.707368852141731</c:v>
                </c:pt>
                <c:pt idx="11100">
                  <c:v>1.7012800868140929</c:v>
                </c:pt>
                <c:pt idx="11101">
                  <c:v>1.7507818027941646</c:v>
                </c:pt>
                <c:pt idx="11102">
                  <c:v>1.742639449110174</c:v>
                </c:pt>
                <c:pt idx="11103">
                  <c:v>1.7273489833433022</c:v>
                </c:pt>
                <c:pt idx="11104">
                  <c:v>1.667048045322004</c:v>
                </c:pt>
                <c:pt idx="11105">
                  <c:v>1.6461176970107432</c:v>
                </c:pt>
                <c:pt idx="11106">
                  <c:v>1.6243680521906056</c:v>
                </c:pt>
                <c:pt idx="11107">
                  <c:v>1.6081247141444444</c:v>
                </c:pt>
                <c:pt idx="11108">
                  <c:v>1.5866998016240492</c:v>
                </c:pt>
                <c:pt idx="11109">
                  <c:v>1.5739057867514885</c:v>
                </c:pt>
                <c:pt idx="11110">
                  <c:v>1.5635898431621287</c:v>
                </c:pt>
                <c:pt idx="11111">
                  <c:v>1.5586085833146044</c:v>
                </c:pt>
                <c:pt idx="11112">
                  <c:v>1.5630457817631846</c:v>
                </c:pt>
                <c:pt idx="11113">
                  <c:v>1.5749567757645069</c:v>
                </c:pt>
                <c:pt idx="11114">
                  <c:v>1.5943465031419739</c:v>
                </c:pt>
                <c:pt idx="11115">
                  <c:v>1.6053140264966046</c:v>
                </c:pt>
                <c:pt idx="11116">
                  <c:v>1.6131015169669127</c:v>
                </c:pt>
                <c:pt idx="11117">
                  <c:v>1.6195889368642666</c:v>
                </c:pt>
                <c:pt idx="11118">
                  <c:v>1.6128191637789724</c:v>
                </c:pt>
                <c:pt idx="11119">
                  <c:v>1.6050355490912558</c:v>
                </c:pt>
                <c:pt idx="11120">
                  <c:v>1.5986993354639656</c:v>
                </c:pt>
                <c:pt idx="11121">
                  <c:v>1.5932122011334005</c:v>
                </c:pt>
                <c:pt idx="11122">
                  <c:v>1.5864654000801821</c:v>
                </c:pt>
                <c:pt idx="11123">
                  <c:v>1.581067437373437</c:v>
                </c:pt>
                <c:pt idx="11124">
                  <c:v>1.5798407368684422</c:v>
                </c:pt>
                <c:pt idx="11125">
                  <c:v>1.585329105175957</c:v>
                </c:pt>
                <c:pt idx="11126">
                  <c:v>1.5936090826410776</c:v>
                </c:pt>
                <c:pt idx="11127">
                  <c:v>1.6035142498510864</c:v>
                </c:pt>
                <c:pt idx="11128">
                  <c:v>1.612898594169007</c:v>
                </c:pt>
                <c:pt idx="11129">
                  <c:v>1.6185710281201298</c:v>
                </c:pt>
                <c:pt idx="11130">
                  <c:v>1.6194585689943166</c:v>
                </c:pt>
                <c:pt idx="11131">
                  <c:v>1.6164580087199019</c:v>
                </c:pt>
                <c:pt idx="11132">
                  <c:v>1.6555400500656134</c:v>
                </c:pt>
                <c:pt idx="11133">
                  <c:v>1.6235077221115086</c:v>
                </c:pt>
                <c:pt idx="11134">
                  <c:v>1.6365798273329342</c:v>
                </c:pt>
                <c:pt idx="11135">
                  <c:v>1.6534939097562462</c:v>
                </c:pt>
                <c:pt idx="11136">
                  <c:v>1.6805696731186297</c:v>
                </c:pt>
                <c:pt idx="11137">
                  <c:v>1.7114979124881864</c:v>
                </c:pt>
                <c:pt idx="11138">
                  <c:v>1.7228121002544168</c:v>
                </c:pt>
                <c:pt idx="11139">
                  <c:v>1.72996080645618</c:v>
                </c:pt>
                <c:pt idx="11140">
                  <c:v>1.7159685430031923</c:v>
                </c:pt>
                <c:pt idx="11141">
                  <c:v>1.7060916285745888</c:v>
                </c:pt>
                <c:pt idx="11142">
                  <c:v>1.6500159524718387</c:v>
                </c:pt>
                <c:pt idx="11143">
                  <c:v>1.6031082701652046</c:v>
                </c:pt>
                <c:pt idx="11144">
                  <c:v>1.6283378335761185</c:v>
                </c:pt>
                <c:pt idx="11145">
                  <c:v>1.6321197138685408</c:v>
                </c:pt>
                <c:pt idx="11146">
                  <c:v>1.6337965774250116</c:v>
                </c:pt>
                <c:pt idx="11147">
                  <c:v>1.6161865883403401</c:v>
                </c:pt>
                <c:pt idx="11148">
                  <c:v>1.6036855496146998</c:v>
                </c:pt>
                <c:pt idx="11149">
                  <c:v>1.558625505846805</c:v>
                </c:pt>
                <c:pt idx="11150">
                  <c:v>1.5546102852261641</c:v>
                </c:pt>
                <c:pt idx="11151">
                  <c:v>1.5724605161733762</c:v>
                </c:pt>
                <c:pt idx="11152">
                  <c:v>1.6190411286335429</c:v>
                </c:pt>
                <c:pt idx="11153">
                  <c:v>1.6361283429625568</c:v>
                </c:pt>
                <c:pt idx="11154">
                  <c:v>1.6197593588976285</c:v>
                </c:pt>
                <c:pt idx="11155">
                  <c:v>1.6567368704836722</c:v>
                </c:pt>
                <c:pt idx="11156">
                  <c:v>1.6626712788671316</c:v>
                </c:pt>
                <c:pt idx="11157">
                  <c:v>1.6548260532301633</c:v>
                </c:pt>
                <c:pt idx="11158">
                  <c:v>1.6501536630105043</c:v>
                </c:pt>
                <c:pt idx="11159">
                  <c:v>1.6031277103215786</c:v>
                </c:pt>
                <c:pt idx="11160">
                  <c:v>1.6214186432731992</c:v>
                </c:pt>
                <c:pt idx="11161">
                  <c:v>1.5769523529521576</c:v>
                </c:pt>
                <c:pt idx="11162">
                  <c:v>1.5640010511237559</c:v>
                </c:pt>
                <c:pt idx="11163">
                  <c:v>1.5511683847682147</c:v>
                </c:pt>
                <c:pt idx="11164">
                  <c:v>1.5441825684528783</c:v>
                </c:pt>
                <c:pt idx="11165">
                  <c:v>1.5334200545526657</c:v>
                </c:pt>
                <c:pt idx="11166">
                  <c:v>1.5347483524787646</c:v>
                </c:pt>
                <c:pt idx="11167">
                  <c:v>1.5304755408194983</c:v>
                </c:pt>
                <c:pt idx="11168">
                  <c:v>1.5346605758284444</c:v>
                </c:pt>
                <c:pt idx="11169">
                  <c:v>1.5499082782051368</c:v>
                </c:pt>
                <c:pt idx="11170">
                  <c:v>1.5927594982340727</c:v>
                </c:pt>
                <c:pt idx="11171">
                  <c:v>1.6024217526832436</c:v>
                </c:pt>
                <c:pt idx="11172">
                  <c:v>1.6133836867043809</c:v>
                </c:pt>
                <c:pt idx="11173">
                  <c:v>1.6128191637789724</c:v>
                </c:pt>
                <c:pt idx="11174">
                  <c:v>1.6099321810000049</c:v>
                </c:pt>
                <c:pt idx="11175">
                  <c:v>1.6143786344062168</c:v>
                </c:pt>
                <c:pt idx="11176">
                  <c:v>1.6083833847068352</c:v>
                </c:pt>
                <c:pt idx="11177">
                  <c:v>1.599864885156794</c:v>
                </c:pt>
                <c:pt idx="11178">
                  <c:v>1.5978505244333774</c:v>
                </c:pt>
                <c:pt idx="11179">
                  <c:v>1.5908696875622377</c:v>
                </c:pt>
                <c:pt idx="11180">
                  <c:v>1.5848681056068048</c:v>
                </c:pt>
                <c:pt idx="11181">
                  <c:v>1.5846138761717827</c:v>
                </c:pt>
                <c:pt idx="11182">
                  <c:v>1.5871307701885393</c:v>
                </c:pt>
                <c:pt idx="11183">
                  <c:v>1.5901449340866272</c:v>
                </c:pt>
                <c:pt idx="11184">
                  <c:v>1.592768741787276</c:v>
                </c:pt>
                <c:pt idx="11185">
                  <c:v>1.5990821263691055</c:v>
                </c:pt>
                <c:pt idx="11186">
                  <c:v>1.6106779035151966</c:v>
                </c:pt>
                <c:pt idx="11187">
                  <c:v>1.5880733732623082</c:v>
                </c:pt>
                <c:pt idx="11188">
                  <c:v>1.6297068429542954</c:v>
                </c:pt>
                <c:pt idx="11189">
                  <c:v>1.6049567414337897</c:v>
                </c:pt>
                <c:pt idx="11190">
                  <c:v>1.6584327600859698</c:v>
                </c:pt>
                <c:pt idx="11191">
                  <c:v>1.6732052817790453</c:v>
                </c:pt>
                <c:pt idx="11192">
                  <c:v>1.6749070468191294</c:v>
                </c:pt>
                <c:pt idx="11193">
                  <c:v>1.6799197578194389</c:v>
                </c:pt>
                <c:pt idx="11194">
                  <c:v>1.6668298617043011</c:v>
                </c:pt>
                <c:pt idx="11195">
                  <c:v>1.6672972638824062</c:v>
                </c:pt>
                <c:pt idx="11196">
                  <c:v>1.6509143340199595</c:v>
                </c:pt>
                <c:pt idx="11197">
                  <c:v>1.6477821940283941</c:v>
                </c:pt>
                <c:pt idx="11198">
                  <c:v>1.7819108792680354</c:v>
                </c:pt>
                <c:pt idx="11199">
                  <c:v>1.8004822300679819</c:v>
                </c:pt>
                <c:pt idx="11200">
                  <c:v>1.7393415559555112</c:v>
                </c:pt>
                <c:pt idx="11201">
                  <c:v>1.6455859995986857</c:v>
                </c:pt>
                <c:pt idx="11202">
                  <c:v>1.5347134064935426</c:v>
                </c:pt>
                <c:pt idx="11203">
                  <c:v>1.4160299584102034</c:v>
                </c:pt>
                <c:pt idx="11204">
                  <c:v>1.5115045801431064</c:v>
                </c:pt>
                <c:pt idx="11205">
                  <c:v>1.6271451865068087</c:v>
                </c:pt>
                <c:pt idx="11206">
                  <c:v>1.6316310590966769</c:v>
                </c:pt>
                <c:pt idx="11207">
                  <c:v>1.6101276130759954</c:v>
                </c:pt>
                <c:pt idx="11208">
                  <c:v>1.5185249067717885</c:v>
                </c:pt>
                <c:pt idx="11209">
                  <c:v>1.4543620423024142</c:v>
                </c:pt>
                <c:pt idx="11210">
                  <c:v>1.4793870282162254</c:v>
                </c:pt>
                <c:pt idx="11211">
                  <c:v>1.5080736905494665</c:v>
                </c:pt>
                <c:pt idx="11212">
                  <c:v>1.4972380769876021</c:v>
                </c:pt>
                <c:pt idx="11213">
                  <c:v>1.4679835615860284</c:v>
                </c:pt>
                <c:pt idx="11214">
                  <c:v>1.4341265237868905</c:v>
                </c:pt>
                <c:pt idx="11215">
                  <c:v>1.4068283044034469</c:v>
                </c:pt>
                <c:pt idx="11216">
                  <c:v>1.3804060737316213</c:v>
                </c:pt>
                <c:pt idx="11217">
                  <c:v>1.3988077302032644</c:v>
                </c:pt>
                <c:pt idx="11218">
                  <c:v>1.3894318975821971</c:v>
                </c:pt>
                <c:pt idx="11219">
                  <c:v>1.4302363534115103</c:v>
                </c:pt>
                <c:pt idx="11220">
                  <c:v>1.5677515460929015</c:v>
                </c:pt>
                <c:pt idx="11221">
                  <c:v>1.6606538957370374</c:v>
                </c:pt>
                <c:pt idx="11222">
                  <c:v>1.7423625141264623</c:v>
                </c:pt>
                <c:pt idx="11223">
                  <c:v>1.7248868556511419</c:v>
                </c:pt>
                <c:pt idx="11224">
                  <c:v>1.6480145400552222</c:v>
                </c:pt>
                <c:pt idx="11225">
                  <c:v>1.5553177266682738</c:v>
                </c:pt>
                <c:pt idx="11226">
                  <c:v>1.6103898731549378</c:v>
                </c:pt>
                <c:pt idx="11227">
                  <c:v>1.636526471161927</c:v>
                </c:pt>
                <c:pt idx="11228">
                  <c:v>1.636657599888355</c:v>
                </c:pt>
                <c:pt idx="11229">
                  <c:v>1.6033692511050055</c:v>
                </c:pt>
                <c:pt idx="11230">
                  <c:v>1.574066900684902</c:v>
                </c:pt>
                <c:pt idx="11231">
                  <c:v>1.5778076399424443</c:v>
                </c:pt>
                <c:pt idx="11232">
                  <c:v>1.5195655008805091</c:v>
                </c:pt>
                <c:pt idx="11233">
                  <c:v>1.5266300022574919</c:v>
                </c:pt>
                <c:pt idx="11234">
                  <c:v>1.4715737754202878</c:v>
                </c:pt>
                <c:pt idx="11235">
                  <c:v>1.4568446846407286</c:v>
                </c:pt>
                <c:pt idx="11236">
                  <c:v>1.4555476020419462</c:v>
                </c:pt>
                <c:pt idx="11237">
                  <c:v>1.5092137268945613</c:v>
                </c:pt>
                <c:pt idx="11238">
                  <c:v>1.5094093292311552</c:v>
                </c:pt>
                <c:pt idx="11239">
                  <c:v>1.5537150246501121</c:v>
                </c:pt>
                <c:pt idx="11240">
                  <c:v>1.5909018231665497</c:v>
                </c:pt>
                <c:pt idx="11241">
                  <c:v>1.6155858973203376</c:v>
                </c:pt>
                <c:pt idx="11242">
                  <c:v>1.6316622662595477</c:v>
                </c:pt>
                <c:pt idx="11243">
                  <c:v>1.6394864892685861</c:v>
                </c:pt>
                <c:pt idx="11244">
                  <c:v>1.6279327796317014</c:v>
                </c:pt>
                <c:pt idx="11245">
                  <c:v>1.6520931663485177</c:v>
                </c:pt>
                <c:pt idx="11246">
                  <c:v>1.6384476558739118</c:v>
                </c:pt>
                <c:pt idx="11247">
                  <c:v>1.5867084540288807</c:v>
                </c:pt>
                <c:pt idx="11248">
                  <c:v>1.6095054782364988</c:v>
                </c:pt>
                <c:pt idx="11249">
                  <c:v>1.6003647480679619</c:v>
                </c:pt>
                <c:pt idx="11250">
                  <c:v>1.5939226393603958</c:v>
                </c:pt>
                <c:pt idx="11251">
                  <c:v>1.5953216606242486</c:v>
                </c:pt>
                <c:pt idx="11252">
                  <c:v>1.6102874466600494</c:v>
                </c:pt>
                <c:pt idx="11253">
                  <c:v>1.6367636309331128</c:v>
                </c:pt>
                <c:pt idx="11254">
                  <c:v>1.6609444909181057</c:v>
                </c:pt>
                <c:pt idx="11255">
                  <c:v>1.6521793724971872</c:v>
                </c:pt>
                <c:pt idx="11256">
                  <c:v>1.6667914884164261</c:v>
                </c:pt>
                <c:pt idx="11257">
                  <c:v>1.6580260809221947</c:v>
                </c:pt>
                <c:pt idx="11258">
                  <c:v>1.6524099983355878</c:v>
                </c:pt>
                <c:pt idx="11259">
                  <c:v>1.6340041951151394</c:v>
                </c:pt>
                <c:pt idx="11260">
                  <c:v>1.634671004598482</c:v>
                </c:pt>
                <c:pt idx="11261">
                  <c:v>1.7219437167542948</c:v>
                </c:pt>
                <c:pt idx="11262">
                  <c:v>1.6782731831330222</c:v>
                </c:pt>
                <c:pt idx="11263">
                  <c:v>1.5926293565645886</c:v>
                </c:pt>
                <c:pt idx="11264">
                  <c:v>1.4799516293887254</c:v>
                </c:pt>
                <c:pt idx="11265">
                  <c:v>1.3547731192086354</c:v>
                </c:pt>
                <c:pt idx="11266">
                  <c:v>1.3428008787176315</c:v>
                </c:pt>
                <c:pt idx="11267">
                  <c:v>1.4648867983026508</c:v>
                </c:pt>
                <c:pt idx="11268">
                  <c:v>1.5827187699709087</c:v>
                </c:pt>
                <c:pt idx="11269">
                  <c:v>1.5893308256897645</c:v>
                </c:pt>
                <c:pt idx="11270">
                  <c:v>1.5258617682907178</c:v>
                </c:pt>
                <c:pt idx="11271">
                  <c:v>1.4301991361453101</c:v>
                </c:pt>
                <c:pt idx="11272">
                  <c:v>1.3796680340336538</c:v>
                </c:pt>
                <c:pt idx="11273">
                  <c:v>1.4324882557705063</c:v>
                </c:pt>
                <c:pt idx="11274">
                  <c:v>1.4534006740994008</c:v>
                </c:pt>
                <c:pt idx="11275">
                  <c:v>1.4540000658074823</c:v>
                </c:pt>
                <c:pt idx="11276">
                  <c:v>1.4107049453394414</c:v>
                </c:pt>
                <c:pt idx="11277">
                  <c:v>1.3934999942501072</c:v>
                </c:pt>
                <c:pt idx="11278">
                  <c:v>1.4113865694369714</c:v>
                </c:pt>
                <c:pt idx="11279">
                  <c:v>1.4002456604553835</c:v>
                </c:pt>
                <c:pt idx="11280">
                  <c:v>1.3932511331253434</c:v>
                </c:pt>
                <c:pt idx="11281">
                  <c:v>1.4153458077365146</c:v>
                </c:pt>
                <c:pt idx="11282">
                  <c:v>1.4987345660096649</c:v>
                </c:pt>
                <c:pt idx="11283">
                  <c:v>1.5969099117788716</c:v>
                </c:pt>
                <c:pt idx="11284">
                  <c:v>1.672033881859833</c:v>
                </c:pt>
                <c:pt idx="11285">
                  <c:v>1.7066980919486445</c:v>
                </c:pt>
                <c:pt idx="11286">
                  <c:v>1.6994508027536754</c:v>
                </c:pt>
                <c:pt idx="11287">
                  <c:v>1.6782241273351708</c:v>
                </c:pt>
                <c:pt idx="11288">
                  <c:v>1.6514867592470093</c:v>
                </c:pt>
                <c:pt idx="11289">
                  <c:v>1.6128897692874846</c:v>
                </c:pt>
                <c:pt idx="11290">
                  <c:v>1.5907304057926903</c:v>
                </c:pt>
                <c:pt idx="11291">
                  <c:v>1.5607157440068129</c:v>
                </c:pt>
                <c:pt idx="11292">
                  <c:v>1.5353622927894615</c:v>
                </c:pt>
                <c:pt idx="11293">
                  <c:v>1.5189995921307924</c:v>
                </c:pt>
                <c:pt idx="11294">
                  <c:v>1.5364216519356155</c:v>
                </c:pt>
                <c:pt idx="11295">
                  <c:v>1.4621233570952457</c:v>
                </c:pt>
                <c:pt idx="11296">
                  <c:v>1.3266981471178607</c:v>
                </c:pt>
                <c:pt idx="11297">
                  <c:v>1.207323587267952</c:v>
                </c:pt>
                <c:pt idx="11298">
                  <c:v>1.0782057727116974</c:v>
                </c:pt>
                <c:pt idx="11299">
                  <c:v>1.1342997307477827</c:v>
                </c:pt>
                <c:pt idx="11300">
                  <c:v>1.2401458698454106</c:v>
                </c:pt>
                <c:pt idx="11301">
                  <c:v>1.2985675938793735</c:v>
                </c:pt>
                <c:pt idx="11302">
                  <c:v>1.3192502394080086</c:v>
                </c:pt>
                <c:pt idx="11303">
                  <c:v>1.3328577905402543</c:v>
                </c:pt>
                <c:pt idx="11304">
                  <c:v>1.393823718219646</c:v>
                </c:pt>
                <c:pt idx="11305">
                  <c:v>1.4209454059219722</c:v>
                </c:pt>
                <c:pt idx="11306">
                  <c:v>1.3971642676524316</c:v>
                </c:pt>
                <c:pt idx="11307">
                  <c:v>1.4033317410629667</c:v>
                </c:pt>
                <c:pt idx="11308">
                  <c:v>1.4380674504534938</c:v>
                </c:pt>
                <c:pt idx="11309">
                  <c:v>1.4415380387021608</c:v>
                </c:pt>
                <c:pt idx="11310">
                  <c:v>1.4680641095936426</c:v>
                </c:pt>
                <c:pt idx="11311">
                  <c:v>1.5247746393877573</c:v>
                </c:pt>
                <c:pt idx="11312">
                  <c:v>1.5904981702001146</c:v>
                </c:pt>
                <c:pt idx="11313">
                  <c:v>1.6421841333880187</c:v>
                </c:pt>
                <c:pt idx="11314">
                  <c:v>1.6435134127259763</c:v>
                </c:pt>
                <c:pt idx="11315">
                  <c:v>1.6461925228443535</c:v>
                </c:pt>
                <c:pt idx="11316">
                  <c:v>1.6712654329471583</c:v>
                </c:pt>
                <c:pt idx="11317">
                  <c:v>1.65948041993742</c:v>
                </c:pt>
                <c:pt idx="11318">
                  <c:v>1.6413997386429873</c:v>
                </c:pt>
                <c:pt idx="11319">
                  <c:v>1.588797283746225</c:v>
                </c:pt>
                <c:pt idx="11320">
                  <c:v>1.5999285360341484</c:v>
                </c:pt>
                <c:pt idx="11321">
                  <c:v>1.5455925548473797</c:v>
                </c:pt>
                <c:pt idx="11322">
                  <c:v>1.5653853478709321</c:v>
                </c:pt>
                <c:pt idx="11323">
                  <c:v>1.5639258314464919</c:v>
                </c:pt>
                <c:pt idx="11324">
                  <c:v>1.5714370701788194</c:v>
                </c:pt>
                <c:pt idx="11325">
                  <c:v>1.5553642284919991</c:v>
                </c:pt>
                <c:pt idx="11326">
                  <c:v>1.6213234459570021</c:v>
                </c:pt>
                <c:pt idx="11327">
                  <c:v>1.6191415115134187</c:v>
                </c:pt>
                <c:pt idx="11328">
                  <c:v>1.6500458661654362</c:v>
                </c:pt>
                <c:pt idx="11329">
                  <c:v>1.6579012488401708</c:v>
                </c:pt>
                <c:pt idx="11330">
                  <c:v>1.6569381020309495</c:v>
                </c:pt>
                <c:pt idx="11331">
                  <c:v>1.6451047086489987</c:v>
                </c:pt>
                <c:pt idx="11332">
                  <c:v>1.5967305833589152</c:v>
                </c:pt>
                <c:pt idx="11333">
                  <c:v>1.5798407368684422</c:v>
                </c:pt>
                <c:pt idx="11334">
                  <c:v>1.5574900153969433</c:v>
                </c:pt>
                <c:pt idx="11335">
                  <c:v>1.5461194432251451</c:v>
                </c:pt>
                <c:pt idx="11336">
                  <c:v>1.5582007047121542</c:v>
                </c:pt>
                <c:pt idx="11337">
                  <c:v>1.5442493602354428</c:v>
                </c:pt>
                <c:pt idx="11338">
                  <c:v>1.5732585015417955</c:v>
                </c:pt>
                <c:pt idx="11339">
                  <c:v>1.5353622927894615</c:v>
                </c:pt>
                <c:pt idx="11340">
                  <c:v>1.5717088318086876</c:v>
                </c:pt>
                <c:pt idx="11341">
                  <c:v>1.5483327118547339</c:v>
                </c:pt>
                <c:pt idx="11342">
                  <c:v>1.5968627219721523</c:v>
                </c:pt>
                <c:pt idx="11343">
                  <c:v>1.576305903382242</c:v>
                </c:pt>
                <c:pt idx="11344">
                  <c:v>1.5812142336137707</c:v>
                </c:pt>
                <c:pt idx="11345">
                  <c:v>1.5855821934952814</c:v>
                </c:pt>
                <c:pt idx="11346">
                  <c:v>1.5895285859775592</c:v>
                </c:pt>
                <c:pt idx="11347">
                  <c:v>1.5560008026086427</c:v>
                </c:pt>
                <c:pt idx="11348">
                  <c:v>1.5489682085948875</c:v>
                </c:pt>
                <c:pt idx="11349">
                  <c:v>1.5750278870638434</c:v>
                </c:pt>
                <c:pt idx="11350">
                  <c:v>1.5762172736637852</c:v>
                </c:pt>
                <c:pt idx="11351">
                  <c:v>1.5699048595342076</c:v>
                </c:pt>
                <c:pt idx="11352">
                  <c:v>1.5649026725292048</c:v>
                </c:pt>
                <c:pt idx="11353">
                  <c:v>1.5652937035501637</c:v>
                </c:pt>
                <c:pt idx="11354">
                  <c:v>1.5690946755795834</c:v>
                </c:pt>
                <c:pt idx="11355">
                  <c:v>1.5719774398876987</c:v>
                </c:pt>
                <c:pt idx="11356">
                  <c:v>1.5756939898364279</c:v>
                </c:pt>
                <c:pt idx="11357">
                  <c:v>1.5778363412927441</c:v>
                </c:pt>
                <c:pt idx="11358">
                  <c:v>1.5852697888670855</c:v>
                </c:pt>
                <c:pt idx="11359">
                  <c:v>1.5974167027598924</c:v>
                </c:pt>
                <c:pt idx="11360">
                  <c:v>1.6429671139635382</c:v>
                </c:pt>
                <c:pt idx="11361">
                  <c:v>1.6560023206829573</c:v>
                </c:pt>
                <c:pt idx="11362">
                  <c:v>1.6361328472609982</c:v>
                </c:pt>
                <c:pt idx="11363">
                  <c:v>1.6487802136984391</c:v>
                </c:pt>
                <c:pt idx="11364">
                  <c:v>1.619466019641207</c:v>
                </c:pt>
                <c:pt idx="11365">
                  <c:v>1.6612008799675124</c:v>
                </c:pt>
                <c:pt idx="11366">
                  <c:v>1.6468032230540806</c:v>
                </c:pt>
                <c:pt idx="11367">
                  <c:v>1.6422133223611437</c:v>
                </c:pt>
                <c:pt idx="11368">
                  <c:v>1.6301226428593121</c:v>
                </c:pt>
                <c:pt idx="11369">
                  <c:v>1.6685179246331634</c:v>
                </c:pt>
                <c:pt idx="11370">
                  <c:v>1.656896390956321</c:v>
                </c:pt>
                <c:pt idx="11371">
                  <c:v>1.5474717576617809</c:v>
                </c:pt>
                <c:pt idx="11372">
                  <c:v>1.4431666675377206</c:v>
                </c:pt>
                <c:pt idx="11373">
                  <c:v>1.3247097314088747</c:v>
                </c:pt>
                <c:pt idx="11374">
                  <c:v>1.1964525417033891</c:v>
                </c:pt>
                <c:pt idx="11375">
                  <c:v>1.2508139542643741</c:v>
                </c:pt>
                <c:pt idx="11376">
                  <c:v>1.4250574287734807</c:v>
                </c:pt>
                <c:pt idx="11377">
                  <c:v>1.4906822407148201</c:v>
                </c:pt>
                <c:pt idx="11378">
                  <c:v>1.4677560512440329</c:v>
                </c:pt>
                <c:pt idx="11379">
                  <c:v>1.4473608138332994</c:v>
                </c:pt>
                <c:pt idx="11380">
                  <c:v>1.4184925121998744</c:v>
                </c:pt>
                <c:pt idx="11381">
                  <c:v>1.4235618223525743</c:v>
                </c:pt>
                <c:pt idx="11382">
                  <c:v>1.4387344220020972</c:v>
                </c:pt>
                <c:pt idx="11383">
                  <c:v>1.4339640290223938</c:v>
                </c:pt>
                <c:pt idx="11384">
                  <c:v>1.4620176797539139</c:v>
                </c:pt>
                <c:pt idx="11385">
                  <c:v>1.5756052351394167</c:v>
                </c:pt>
                <c:pt idx="11386">
                  <c:v>1.5636818476976195</c:v>
                </c:pt>
                <c:pt idx="11387">
                  <c:v>1.4888976663746212</c:v>
                </c:pt>
                <c:pt idx="11388">
                  <c:v>1.3857712164342877</c:v>
                </c:pt>
                <c:pt idx="11389">
                  <c:v>1.2357808703275603</c:v>
                </c:pt>
                <c:pt idx="11390">
                  <c:v>1.1490295264985317</c:v>
                </c:pt>
                <c:pt idx="11391">
                  <c:v>1.3376303781100105</c:v>
                </c:pt>
                <c:pt idx="11392">
                  <c:v>1.52318264506515</c:v>
                </c:pt>
                <c:pt idx="11393">
                  <c:v>1.5493448847865576</c:v>
                </c:pt>
                <c:pt idx="11394">
                  <c:v>1.5180682810579662</c:v>
                </c:pt>
                <c:pt idx="11395">
                  <c:v>1.3874661008725266</c:v>
                </c:pt>
                <c:pt idx="11396">
                  <c:v>1.282136379148977</c:v>
                </c:pt>
                <c:pt idx="11397">
                  <c:v>1.4387248638053565</c:v>
                </c:pt>
                <c:pt idx="11398">
                  <c:v>1.5134839567042568</c:v>
                </c:pt>
                <c:pt idx="11399">
                  <c:v>1.4986497966770573</c:v>
                </c:pt>
                <c:pt idx="11400">
                  <c:v>1.4431305420591758</c:v>
                </c:pt>
                <c:pt idx="11401">
                  <c:v>1.4093087257178574</c:v>
                </c:pt>
                <c:pt idx="11402">
                  <c:v>1.3871159099109147</c:v>
                </c:pt>
                <c:pt idx="11403">
                  <c:v>1.3611609951950261</c:v>
                </c:pt>
                <c:pt idx="11404">
                  <c:v>1.3389006749893257</c:v>
                </c:pt>
                <c:pt idx="11405">
                  <c:v>1.359598357309753</c:v>
                </c:pt>
                <c:pt idx="11406">
                  <c:v>1.3587119448218885</c:v>
                </c:pt>
                <c:pt idx="11407">
                  <c:v>1.3791543799443227</c:v>
                </c:pt>
                <c:pt idx="11408">
                  <c:v>1.4889735247265083</c:v>
                </c:pt>
                <c:pt idx="11409">
                  <c:v>1.6027443009085649</c:v>
                </c:pt>
                <c:pt idx="11410">
                  <c:v>1.6922569787537745</c:v>
                </c:pt>
                <c:pt idx="11411">
                  <c:v>1.7324927330416975</c:v>
                </c:pt>
                <c:pt idx="11412">
                  <c:v>1.7380239689570434</c:v>
                </c:pt>
                <c:pt idx="11413">
                  <c:v>1.6731840117752745</c:v>
                </c:pt>
                <c:pt idx="11414">
                  <c:v>1.544227551803236</c:v>
                </c:pt>
                <c:pt idx="11415">
                  <c:v>1.4576723232419693</c:v>
                </c:pt>
                <c:pt idx="11416">
                  <c:v>1.3300077008727591</c:v>
                </c:pt>
                <c:pt idx="11417">
                  <c:v>1.3631820385310527</c:v>
                </c:pt>
                <c:pt idx="11418">
                  <c:v>1.433049411616613</c:v>
                </c:pt>
                <c:pt idx="11419">
                  <c:v>1.5135454004283666</c:v>
                </c:pt>
                <c:pt idx="11420">
                  <c:v>1.464904524246283</c:v>
                </c:pt>
                <c:pt idx="11421">
                  <c:v>1.4715624963624654</c:v>
                </c:pt>
                <c:pt idx="11422">
                  <c:v>1.407682198080827</c:v>
                </c:pt>
                <c:pt idx="11423">
                  <c:v>1.3944641891277076</c:v>
                </c:pt>
                <c:pt idx="11424">
                  <c:v>1.3820685267171731</c:v>
                </c:pt>
                <c:pt idx="11425">
                  <c:v>1.4077960482367107</c:v>
                </c:pt>
                <c:pt idx="11426">
                  <c:v>1.4034768951685348</c:v>
                </c:pt>
                <c:pt idx="11427">
                  <c:v>1.403793426737276</c:v>
                </c:pt>
                <c:pt idx="11428">
                  <c:v>1.4349494818295814</c:v>
                </c:pt>
                <c:pt idx="11429">
                  <c:v>1.5303277897780863</c:v>
                </c:pt>
                <c:pt idx="11430">
                  <c:v>1.6687740608591051</c:v>
                </c:pt>
                <c:pt idx="11431">
                  <c:v>1.6959394380226334</c:v>
                </c:pt>
                <c:pt idx="11432">
                  <c:v>1.7215125733875074</c:v>
                </c:pt>
                <c:pt idx="11433">
                  <c:v>1.6721476105910751</c:v>
                </c:pt>
                <c:pt idx="11434">
                  <c:v>1.5846703844643486</c:v>
                </c:pt>
                <c:pt idx="11435">
                  <c:v>1.5515156814535782</c:v>
                </c:pt>
                <c:pt idx="11436">
                  <c:v>1.5175308568415231</c:v>
                </c:pt>
                <c:pt idx="11437">
                  <c:v>1.6289702203438481</c:v>
                </c:pt>
                <c:pt idx="11438">
                  <c:v>1.5929023957967674</c:v>
                </c:pt>
                <c:pt idx="11439">
                  <c:v>1.5116880130238244</c:v>
                </c:pt>
                <c:pt idx="11440">
                  <c:v>1.4063436226202795</c:v>
                </c:pt>
                <c:pt idx="11441">
                  <c:v>1.2827440836856336</c:v>
                </c:pt>
                <c:pt idx="11442">
                  <c:v>1.1485789274052132</c:v>
                </c:pt>
                <c:pt idx="11443">
                  <c:v>1.2468393375664433</c:v>
                </c:pt>
                <c:pt idx="11444">
                  <c:v>1.3532428314337293</c:v>
                </c:pt>
                <c:pt idx="11445">
                  <c:v>1.3983121016394544</c:v>
                </c:pt>
                <c:pt idx="11446">
                  <c:v>1.4289816149878471</c:v>
                </c:pt>
                <c:pt idx="11447">
                  <c:v>1.429876452835821</c:v>
                </c:pt>
                <c:pt idx="11448">
                  <c:v>1.422223543787329</c:v>
                </c:pt>
                <c:pt idx="11449">
                  <c:v>1.4230945693892654</c:v>
                </c:pt>
                <c:pt idx="11450">
                  <c:v>1.4507236980805589</c:v>
                </c:pt>
                <c:pt idx="11451">
                  <c:v>1.4038066105474225</c:v>
                </c:pt>
                <c:pt idx="11452">
                  <c:v>1.3948690710379721</c:v>
                </c:pt>
                <c:pt idx="11453">
                  <c:v>1.3872665853252388</c:v>
                </c:pt>
                <c:pt idx="11454">
                  <c:v>1.4028827759469782</c:v>
                </c:pt>
                <c:pt idx="11455">
                  <c:v>1.4262672071396063</c:v>
                </c:pt>
                <c:pt idx="11456">
                  <c:v>1.510650315765337</c:v>
                </c:pt>
                <c:pt idx="11457">
                  <c:v>1.5852834302686822</c:v>
                </c:pt>
                <c:pt idx="11458">
                  <c:v>1.6303261548039467</c:v>
                </c:pt>
                <c:pt idx="11459">
                  <c:v>1.6403607434082259</c:v>
                </c:pt>
                <c:pt idx="11460">
                  <c:v>1.6395718598710762</c:v>
                </c:pt>
                <c:pt idx="11461">
                  <c:v>1.6132073521037598</c:v>
                </c:pt>
                <c:pt idx="11462">
                  <c:v>1.6270269242502975</c:v>
                </c:pt>
                <c:pt idx="11463">
                  <c:v>1.5970366649776535</c:v>
                </c:pt>
                <c:pt idx="11464">
                  <c:v>1.5773150058262744</c:v>
                </c:pt>
                <c:pt idx="11465">
                  <c:v>1.5510556883359838</c:v>
                </c:pt>
                <c:pt idx="11466">
                  <c:v>1.4992057936633725</c:v>
                </c:pt>
                <c:pt idx="11467">
                  <c:v>1.4857822477801743</c:v>
                </c:pt>
                <c:pt idx="11468">
                  <c:v>1.4442634503171514</c:v>
                </c:pt>
                <c:pt idx="11469">
                  <c:v>1.4677137861978311</c:v>
                </c:pt>
                <c:pt idx="11470">
                  <c:v>1.4744140041713609</c:v>
                </c:pt>
                <c:pt idx="11471">
                  <c:v>1.5235763965240439</c:v>
                </c:pt>
                <c:pt idx="11472">
                  <c:v>1.5448690795885649</c:v>
                </c:pt>
                <c:pt idx="11473">
                  <c:v>1.5385198745047586</c:v>
                </c:pt>
                <c:pt idx="11474">
                  <c:v>1.5578078557646042</c:v>
                </c:pt>
                <c:pt idx="11475">
                  <c:v>1.5691899184204383</c:v>
                </c:pt>
                <c:pt idx="11476">
                  <c:v>1.5794732754303997</c:v>
                </c:pt>
                <c:pt idx="11477">
                  <c:v>1.5895267439059328</c:v>
                </c:pt>
                <c:pt idx="11478">
                  <c:v>1.5551428352400485</c:v>
                </c:pt>
                <c:pt idx="11479">
                  <c:v>1.5503180572042978</c:v>
                </c:pt>
                <c:pt idx="11480">
                  <c:v>1.5754847533168415</c:v>
                </c:pt>
                <c:pt idx="11481">
                  <c:v>1.5664879984051057</c:v>
                </c:pt>
                <c:pt idx="11482">
                  <c:v>1.5549215950509017</c:v>
                </c:pt>
                <c:pt idx="11483">
                  <c:v>1.5493011020113343</c:v>
                </c:pt>
                <c:pt idx="11484">
                  <c:v>1.541784219645445</c:v>
                </c:pt>
                <c:pt idx="11485">
                  <c:v>1.5357912572322794</c:v>
                </c:pt>
                <c:pt idx="11486">
                  <c:v>1.5068296172345574</c:v>
                </c:pt>
                <c:pt idx="11487">
                  <c:v>1.5146628409421199</c:v>
                </c:pt>
                <c:pt idx="11488">
                  <c:v>1.531708776810456</c:v>
                </c:pt>
                <c:pt idx="11489">
                  <c:v>1.5443409436938036</c:v>
                </c:pt>
                <c:pt idx="11490">
                  <c:v>1.5585805827677355</c:v>
                </c:pt>
                <c:pt idx="11491">
                  <c:v>1.5769092862377585</c:v>
                </c:pt>
                <c:pt idx="11492">
                  <c:v>1.6059357851251104</c:v>
                </c:pt>
                <c:pt idx="11493">
                  <c:v>1.6991374856240091</c:v>
                </c:pt>
                <c:pt idx="11494">
                  <c:v>1.7316117857524276</c:v>
                </c:pt>
                <c:pt idx="11495">
                  <c:v>1.6789214003960333</c:v>
                </c:pt>
                <c:pt idx="11496">
                  <c:v>1.6179273307618582</c:v>
                </c:pt>
                <c:pt idx="11497">
                  <c:v>1.5037697375565908</c:v>
                </c:pt>
                <c:pt idx="11498">
                  <c:v>1.378272081297256</c:v>
                </c:pt>
                <c:pt idx="11499">
                  <c:v>1.388838706135396</c:v>
                </c:pt>
                <c:pt idx="11500">
                  <c:v>1.557343902606158</c:v>
                </c:pt>
                <c:pt idx="11501">
                  <c:v>1.6056199384503564</c:v>
                </c:pt>
                <c:pt idx="11502">
                  <c:v>1.5128368069861968</c:v>
                </c:pt>
                <c:pt idx="11503">
                  <c:v>1.4156171535633049</c:v>
                </c:pt>
                <c:pt idx="11504">
                  <c:v>1.4122444864909187</c:v>
                </c:pt>
                <c:pt idx="11505">
                  <c:v>1.4361732523931188</c:v>
                </c:pt>
                <c:pt idx="11506">
                  <c:v>1.4429185453698419</c:v>
                </c:pt>
                <c:pt idx="11507">
                  <c:v>1.4545399849648186</c:v>
                </c:pt>
                <c:pt idx="11508">
                  <c:v>1.4259648546256674</c:v>
                </c:pt>
                <c:pt idx="11509">
                  <c:v>1.3910990084672841</c:v>
                </c:pt>
                <c:pt idx="11510">
                  <c:v>1.3608908107381947</c:v>
                </c:pt>
                <c:pt idx="11511">
                  <c:v>1.3383995705450957</c:v>
                </c:pt>
                <c:pt idx="11512">
                  <c:v>1.2895146315906052</c:v>
                </c:pt>
                <c:pt idx="11513">
                  <c:v>1.3126306436971935</c:v>
                </c:pt>
                <c:pt idx="11514">
                  <c:v>1.4285210495645422</c:v>
                </c:pt>
                <c:pt idx="11515">
                  <c:v>1.5457134697726813</c:v>
                </c:pt>
                <c:pt idx="11516">
                  <c:v>1.6650513676232219</c:v>
                </c:pt>
                <c:pt idx="11517">
                  <c:v>1.7150657356352064</c:v>
                </c:pt>
                <c:pt idx="11518">
                  <c:v>1.7057782128285977</c:v>
                </c:pt>
                <c:pt idx="11519">
                  <c:v>1.6395078334925315</c:v>
                </c:pt>
                <c:pt idx="11520">
                  <c:v>1.562624195663074</c:v>
                </c:pt>
                <c:pt idx="11521">
                  <c:v>1.5529288188694297</c:v>
                </c:pt>
                <c:pt idx="11522">
                  <c:v>1.61573159569786</c:v>
                </c:pt>
                <c:pt idx="11523">
                  <c:v>1.6067698402219024</c:v>
                </c:pt>
                <c:pt idx="11524">
                  <c:v>1.5566212110928934</c:v>
                </c:pt>
                <c:pt idx="11525">
                  <c:v>1.5280623230929069</c:v>
                </c:pt>
                <c:pt idx="11526">
                  <c:v>1.5024661384006939</c:v>
                </c:pt>
                <c:pt idx="11527">
                  <c:v>1.4810636584929879</c:v>
                </c:pt>
                <c:pt idx="11528">
                  <c:v>1.4611124681535046</c:v>
                </c:pt>
                <c:pt idx="11529">
                  <c:v>1.4457376065865504</c:v>
                </c:pt>
                <c:pt idx="11530">
                  <c:v>1.4428491765823148</c:v>
                </c:pt>
                <c:pt idx="11531">
                  <c:v>1.4955550106638082</c:v>
                </c:pt>
                <c:pt idx="11532">
                  <c:v>1.5456876593001638</c:v>
                </c:pt>
                <c:pt idx="11533">
                  <c:v>1.6101686016543755</c:v>
                </c:pt>
                <c:pt idx="11534">
                  <c:v>1.6638168570482239</c:v>
                </c:pt>
                <c:pt idx="11535">
                  <c:v>1.6807886115066824</c:v>
                </c:pt>
                <c:pt idx="11536">
                  <c:v>1.6573290799701759</c:v>
                </c:pt>
                <c:pt idx="11537">
                  <c:v>1.6656964219583723</c:v>
                </c:pt>
                <c:pt idx="11538">
                  <c:v>1.6516805043220211</c:v>
                </c:pt>
                <c:pt idx="11539">
                  <c:v>1.6232174727868454</c:v>
                </c:pt>
                <c:pt idx="11540">
                  <c:v>1.6048654725926277</c:v>
                </c:pt>
                <c:pt idx="11541">
                  <c:v>1.5809688150217327</c:v>
                </c:pt>
                <c:pt idx="11542">
                  <c:v>1.5302271495783262</c:v>
                </c:pt>
                <c:pt idx="11543">
                  <c:v>1.5050433304206114</c:v>
                </c:pt>
                <c:pt idx="11544">
                  <c:v>1.4888125034587218</c:v>
                </c:pt>
                <c:pt idx="11545">
                  <c:v>1.4803047249493393</c:v>
                </c:pt>
                <c:pt idx="11546">
                  <c:v>1.5036859454510052</c:v>
                </c:pt>
                <c:pt idx="11547">
                  <c:v>1.4776482923823984</c:v>
                </c:pt>
                <c:pt idx="11548">
                  <c:v>1.4670553293882116</c:v>
                </c:pt>
                <c:pt idx="11549">
                  <c:v>1.4947480952818422</c:v>
                </c:pt>
                <c:pt idx="11550">
                  <c:v>1.5200291309395644</c:v>
                </c:pt>
                <c:pt idx="11551">
                  <c:v>1.5662606741909029</c:v>
                </c:pt>
                <c:pt idx="11552">
                  <c:v>1.5501875723158836</c:v>
                </c:pt>
                <c:pt idx="11553">
                  <c:v>1.5655251250177715</c:v>
                </c:pt>
                <c:pt idx="11554">
                  <c:v>1.5959919603963821</c:v>
                </c:pt>
                <c:pt idx="11555">
                  <c:v>1.5926683726804747</c:v>
                </c:pt>
                <c:pt idx="11556">
                  <c:v>1.5858473131541466</c:v>
                </c:pt>
                <c:pt idx="11557">
                  <c:v>1.5675640673583244</c:v>
                </c:pt>
                <c:pt idx="11558">
                  <c:v>1.5917322389518356</c:v>
                </c:pt>
                <c:pt idx="11559">
                  <c:v>1.5444578480809803</c:v>
                </c:pt>
                <c:pt idx="11560">
                  <c:v>1.5667274991635669</c:v>
                </c:pt>
                <c:pt idx="11561">
                  <c:v>1.5616792018046786</c:v>
                </c:pt>
                <c:pt idx="11562">
                  <c:v>1.5524342086266547</c:v>
                </c:pt>
                <c:pt idx="11563">
                  <c:v>1.5511777748176609</c:v>
                </c:pt>
                <c:pt idx="11564">
                  <c:v>1.5553549285255779</c:v>
                </c:pt>
                <c:pt idx="11565">
                  <c:v>1.5644930766468177</c:v>
                </c:pt>
                <c:pt idx="11566">
                  <c:v>1.5691667531652773</c:v>
                </c:pt>
                <c:pt idx="11567">
                  <c:v>1.7482655726687408</c:v>
                </c:pt>
                <c:pt idx="11568">
                  <c:v>1.8275978935707324</c:v>
                </c:pt>
                <c:pt idx="11569">
                  <c:v>1.8102842289532808</c:v>
                </c:pt>
                <c:pt idx="11570">
                  <c:v>1.7369845622590516</c:v>
                </c:pt>
                <c:pt idx="11571">
                  <c:v>1.6386351492491902</c:v>
                </c:pt>
                <c:pt idx="11572">
                  <c:v>1.5235063482198026</c:v>
                </c:pt>
                <c:pt idx="11573">
                  <c:v>1.4244921291930466</c:v>
                </c:pt>
                <c:pt idx="11574">
                  <c:v>1.5012278466177154</c:v>
                </c:pt>
                <c:pt idx="11575">
                  <c:v>1.5906103733611874</c:v>
                </c:pt>
                <c:pt idx="11576">
                  <c:v>1.5389146876973161</c:v>
                </c:pt>
                <c:pt idx="11577">
                  <c:v>1.5327756049880497</c:v>
                </c:pt>
                <c:pt idx="11578">
                  <c:v>1.4419970855116744</c:v>
                </c:pt>
                <c:pt idx="11579">
                  <c:v>1.424630381500019</c:v>
                </c:pt>
                <c:pt idx="11580">
                  <c:v>1.4189001688964016</c:v>
                </c:pt>
                <c:pt idx="11581">
                  <c:v>1.4094779220657949</c:v>
                </c:pt>
                <c:pt idx="11582">
                  <c:v>1.4062125346380274</c:v>
                </c:pt>
                <c:pt idx="11583">
                  <c:v>1.4425581544959227</c:v>
                </c:pt>
                <c:pt idx="11584">
                  <c:v>1.4128093420413115</c:v>
                </c:pt>
                <c:pt idx="11585">
                  <c:v>1.4808799636221406</c:v>
                </c:pt>
                <c:pt idx="11586">
                  <c:v>1.6176937546585433</c:v>
                </c:pt>
                <c:pt idx="11587">
                  <c:v>1.7256415271680379</c:v>
                </c:pt>
                <c:pt idx="11588">
                  <c:v>1.7027812279436247</c:v>
                </c:pt>
                <c:pt idx="11589">
                  <c:v>1.6439811224835357</c:v>
                </c:pt>
                <c:pt idx="11590">
                  <c:v>1.554090939110258</c:v>
                </c:pt>
                <c:pt idx="11591">
                  <c:v>1.5863220179289774</c:v>
                </c:pt>
                <c:pt idx="11592">
                  <c:v>1.660025838093381</c:v>
                </c:pt>
                <c:pt idx="11593">
                  <c:v>1.6505316751275723</c:v>
                </c:pt>
                <c:pt idx="11594">
                  <c:v>1.5809425119451055</c:v>
                </c:pt>
                <c:pt idx="11595">
                  <c:v>1.5436860790821152</c:v>
                </c:pt>
                <c:pt idx="11596">
                  <c:v>1.5420781463356257</c:v>
                </c:pt>
                <c:pt idx="11597">
                  <c:v>1.5111477784947727</c:v>
                </c:pt>
                <c:pt idx="11598">
                  <c:v>1.5002560831278706</c:v>
                </c:pt>
                <c:pt idx="11599">
                  <c:v>1.447963830226745</c:v>
                </c:pt>
                <c:pt idx="11600">
                  <c:v>1.4580439973200994</c:v>
                </c:pt>
                <c:pt idx="11601">
                  <c:v>1.446526072141358</c:v>
                </c:pt>
                <c:pt idx="11602">
                  <c:v>1.4417287918784334</c:v>
                </c:pt>
                <c:pt idx="11603">
                  <c:v>1.4975356627245544</c:v>
                </c:pt>
                <c:pt idx="11604">
                  <c:v>1.5339716797784895</c:v>
                </c:pt>
                <c:pt idx="11605">
                  <c:v>1.6114122278176239</c:v>
                </c:pt>
                <c:pt idx="11606">
                  <c:v>1.6712588200137544</c:v>
                </c:pt>
                <c:pt idx="11607">
                  <c:v>1.6973299554051122</c:v>
                </c:pt>
                <c:pt idx="11608">
                  <c:v>1.6336548747333588</c:v>
                </c:pt>
                <c:pt idx="11609">
                  <c:v>1.57433723412994</c:v>
                </c:pt>
                <c:pt idx="11610">
                  <c:v>1.5964007155725135</c:v>
                </c:pt>
                <c:pt idx="11611">
                  <c:v>1.6076158432431322</c:v>
                </c:pt>
                <c:pt idx="11612">
                  <c:v>1.5915098089946542</c:v>
                </c:pt>
                <c:pt idx="11613">
                  <c:v>1.564378580792714</c:v>
                </c:pt>
                <c:pt idx="11614">
                  <c:v>1.5753122158808428</c:v>
                </c:pt>
                <c:pt idx="11615">
                  <c:v>1.5511777748176609</c:v>
                </c:pt>
                <c:pt idx="11616">
                  <c:v>1.5266970649827039</c:v>
                </c:pt>
                <c:pt idx="11617">
                  <c:v>1.5078973694247721</c:v>
                </c:pt>
                <c:pt idx="11618">
                  <c:v>1.4861142754291299</c:v>
                </c:pt>
                <c:pt idx="11619">
                  <c:v>1.4467035570538038</c:v>
                </c:pt>
                <c:pt idx="11620">
                  <c:v>1.4843655535902578</c:v>
                </c:pt>
                <c:pt idx="11621">
                  <c:v>1.5113485154902131</c:v>
                </c:pt>
                <c:pt idx="11622">
                  <c:v>1.5002153572023385</c:v>
                </c:pt>
                <c:pt idx="11623">
                  <c:v>1.3928601911799874</c:v>
                </c:pt>
                <c:pt idx="11624">
                  <c:v>1.2856215965486955</c:v>
                </c:pt>
                <c:pt idx="11625">
                  <c:v>1.1628416725000115</c:v>
                </c:pt>
                <c:pt idx="11626">
                  <c:v>1.0385066209080356</c:v>
                </c:pt>
                <c:pt idx="11627">
                  <c:v>1.2042362959580268</c:v>
                </c:pt>
                <c:pt idx="11628">
                  <c:v>1.3535727902189727</c:v>
                </c:pt>
                <c:pt idx="11629">
                  <c:v>1.409244562613271</c:v>
                </c:pt>
                <c:pt idx="11630">
                  <c:v>1.3740934002037219</c:v>
                </c:pt>
                <c:pt idx="11631">
                  <c:v>1.3397494816808757</c:v>
                </c:pt>
                <c:pt idx="11632">
                  <c:v>1.345569756056392</c:v>
                </c:pt>
                <c:pt idx="11633">
                  <c:v>1.3697590485170292</c:v>
                </c:pt>
                <c:pt idx="11634">
                  <c:v>1.4089831627392211</c:v>
                </c:pt>
                <c:pt idx="11635">
                  <c:v>1.408396533654074</c:v>
                </c:pt>
                <c:pt idx="11636">
                  <c:v>1.3759378186307774</c:v>
                </c:pt>
                <c:pt idx="11637">
                  <c:v>1.349005400943067</c:v>
                </c:pt>
                <c:pt idx="11638">
                  <c:v>1.3509712399532587</c:v>
                </c:pt>
                <c:pt idx="11639">
                  <c:v>1.3623693625010485</c:v>
                </c:pt>
                <c:pt idx="11640">
                  <c:v>1.4047653184023146</c:v>
                </c:pt>
                <c:pt idx="11641">
                  <c:v>1.4769571569171844</c:v>
                </c:pt>
                <c:pt idx="11642">
                  <c:v>1.5486186880244264</c:v>
                </c:pt>
                <c:pt idx="11643">
                  <c:v>1.5934042263143171</c:v>
                </c:pt>
                <c:pt idx="11644">
                  <c:v>1.6088396962611897</c:v>
                </c:pt>
                <c:pt idx="11645">
                  <c:v>1.6023494245155516</c:v>
                </c:pt>
                <c:pt idx="11646">
                  <c:v>1.5800197276561008</c:v>
                </c:pt>
                <c:pt idx="11647">
                  <c:v>1.559683238935712</c:v>
                </c:pt>
                <c:pt idx="11648">
                  <c:v>1.5575243877342706</c:v>
                </c:pt>
                <c:pt idx="11649">
                  <c:v>1.5374322838849321</c:v>
                </c:pt>
                <c:pt idx="11650">
                  <c:v>1.515088149937265</c:v>
                </c:pt>
                <c:pt idx="11651">
                  <c:v>1.4957226966416624</c:v>
                </c:pt>
                <c:pt idx="11652">
                  <c:v>1.4507519006025573</c:v>
                </c:pt>
                <c:pt idx="11653">
                  <c:v>1.4696642532536928</c:v>
                </c:pt>
                <c:pt idx="11654">
                  <c:v>1.4623231130842342</c:v>
                </c:pt>
                <c:pt idx="11655">
                  <c:v>1.470168892375358</c:v>
                </c:pt>
                <c:pt idx="11656">
                  <c:v>1.4615485463030167</c:v>
                </c:pt>
                <c:pt idx="11657">
                  <c:v>1.4880804463062496</c:v>
                </c:pt>
                <c:pt idx="11658">
                  <c:v>1.5165265601182489</c:v>
                </c:pt>
                <c:pt idx="11659">
                  <c:v>1.5481272471083196</c:v>
                </c:pt>
                <c:pt idx="11660">
                  <c:v>1.5652730998502813</c:v>
                </c:pt>
                <c:pt idx="11661">
                  <c:v>1.5777674548651426</c:v>
                </c:pt>
                <c:pt idx="11662">
                  <c:v>1.6112072483798241</c:v>
                </c:pt>
                <c:pt idx="11663">
                  <c:v>1.569826307866238</c:v>
                </c:pt>
                <c:pt idx="11664">
                  <c:v>1.5654463828625165</c:v>
                </c:pt>
                <c:pt idx="11665">
                  <c:v>1.5759214993816528</c:v>
                </c:pt>
                <c:pt idx="11666">
                  <c:v>1.5609820555862353</c:v>
                </c:pt>
                <c:pt idx="11667">
                  <c:v>1.546921448381342</c:v>
                </c:pt>
                <c:pt idx="11668">
                  <c:v>1.531259889812983</c:v>
                </c:pt>
                <c:pt idx="11669">
                  <c:v>1.5529461868277572</c:v>
                </c:pt>
                <c:pt idx="11670">
                  <c:v>1.4724151186564802</c:v>
                </c:pt>
                <c:pt idx="11671">
                  <c:v>1.3770389854410929</c:v>
                </c:pt>
                <c:pt idx="11672">
                  <c:v>1.2337573629655105</c:v>
                </c:pt>
                <c:pt idx="11673">
                  <c:v>1.1066370356966795</c:v>
                </c:pt>
                <c:pt idx="11674">
                  <c:v>1.0278115220543793</c:v>
                </c:pt>
                <c:pt idx="11675">
                  <c:v>1.2032709218148068</c:v>
                </c:pt>
                <c:pt idx="11676">
                  <c:v>1.311925955864363</c:v>
                </c:pt>
                <c:pt idx="11677">
                  <c:v>1.3837196431495604</c:v>
                </c:pt>
                <c:pt idx="11678">
                  <c:v>1.3781434279677416</c:v>
                </c:pt>
                <c:pt idx="11679">
                  <c:v>1.3786522249085007</c:v>
                </c:pt>
                <c:pt idx="11680">
                  <c:v>1.3382696868850124</c:v>
                </c:pt>
                <c:pt idx="11681">
                  <c:v>1.3614885934619665</c:v>
                </c:pt>
                <c:pt idx="11682">
                  <c:v>1.350364331636265</c:v>
                </c:pt>
                <c:pt idx="11683">
                  <c:v>1.3355782427624501</c:v>
                </c:pt>
                <c:pt idx="11684">
                  <c:v>1.3225500597780138</c:v>
                </c:pt>
                <c:pt idx="11685">
                  <c:v>1.2841063018797176</c:v>
                </c:pt>
                <c:pt idx="11686">
                  <c:v>1.3074532481716243</c:v>
                </c:pt>
                <c:pt idx="11687">
                  <c:v>1.3183694603351455</c:v>
                </c:pt>
                <c:pt idx="11688">
                  <c:v>1.3582648869581573</c:v>
                </c:pt>
                <c:pt idx="11689">
                  <c:v>1.4674008969525463</c:v>
                </c:pt>
                <c:pt idx="11690">
                  <c:v>1.4398377608816957</c:v>
                </c:pt>
                <c:pt idx="11691">
                  <c:v>1.3356835147287525</c:v>
                </c:pt>
                <c:pt idx="11692">
                  <c:v>1.2553207573651082</c:v>
                </c:pt>
                <c:pt idx="11693">
                  <c:v>1.1302479734568165</c:v>
                </c:pt>
                <c:pt idx="11694">
                  <c:v>1.0291227746833218</c:v>
                </c:pt>
                <c:pt idx="11695">
                  <c:v>1.108158951256403</c:v>
                </c:pt>
                <c:pt idx="11696">
                  <c:v>1.324213840954884</c:v>
                </c:pt>
                <c:pt idx="11697">
                  <c:v>1.4040579053284239</c:v>
                </c:pt>
                <c:pt idx="11698">
                  <c:v>1.418845594204593</c:v>
                </c:pt>
                <c:pt idx="11699">
                  <c:v>1.3613500243522663</c:v>
                </c:pt>
                <c:pt idx="11700">
                  <c:v>1.3394088474085131</c:v>
                </c:pt>
                <c:pt idx="11701">
                  <c:v>1.354108439147401</c:v>
                </c:pt>
                <c:pt idx="11702">
                  <c:v>1.3502480183341627</c:v>
                </c:pt>
                <c:pt idx="11703">
                  <c:v>1.2818852037063175</c:v>
                </c:pt>
                <c:pt idx="11704">
                  <c:v>1.2982998535025319</c:v>
                </c:pt>
                <c:pt idx="11705">
                  <c:v>1.4897335437824097</c:v>
                </c:pt>
                <c:pt idx="11706">
                  <c:v>1.4631648236944428</c:v>
                </c:pt>
                <c:pt idx="11707">
                  <c:v>1.3985367534165964</c:v>
                </c:pt>
                <c:pt idx="11708">
                  <c:v>1.3253514378055462</c:v>
                </c:pt>
                <c:pt idx="11709">
                  <c:v>1.2393173583176034</c:v>
                </c:pt>
                <c:pt idx="11710">
                  <c:v>1.1147777319715619</c:v>
                </c:pt>
                <c:pt idx="11711">
                  <c:v>1.1790152938988103</c:v>
                </c:pt>
                <c:pt idx="11712">
                  <c:v>1.4121364156992606</c:v>
                </c:pt>
                <c:pt idx="11713">
                  <c:v>1.4466370087113654</c:v>
                </c:pt>
                <c:pt idx="11714">
                  <c:v>1.3986467129537197</c:v>
                </c:pt>
                <c:pt idx="11715">
                  <c:v>1.299143963548447</c:v>
                </c:pt>
                <c:pt idx="11716">
                  <c:v>1.3300657344776965</c:v>
                </c:pt>
                <c:pt idx="11717">
                  <c:v>1.3220715503943745</c:v>
                </c:pt>
                <c:pt idx="11718">
                  <c:v>1.3155655346630566</c:v>
                </c:pt>
                <c:pt idx="11719">
                  <c:v>1.2789364233010996</c:v>
                </c:pt>
                <c:pt idx="11720">
                  <c:v>1.2692170873679036</c:v>
                </c:pt>
                <c:pt idx="11721">
                  <c:v>1.2732174004183563</c:v>
                </c:pt>
                <c:pt idx="11722">
                  <c:v>1.2855423072121659</c:v>
                </c:pt>
                <c:pt idx="11723">
                  <c:v>1.3797284240055099</c:v>
                </c:pt>
                <c:pt idx="11724">
                  <c:v>1.5480370892537674</c:v>
                </c:pt>
                <c:pt idx="11725">
                  <c:v>1.6912141483827903</c:v>
                </c:pt>
                <c:pt idx="11726">
                  <c:v>1.6876953940083783</c:v>
                </c:pt>
                <c:pt idx="11727">
                  <c:v>1.6313693508104814</c:v>
                </c:pt>
                <c:pt idx="11728">
                  <c:v>1.5383474798387777</c:v>
                </c:pt>
                <c:pt idx="11729">
                  <c:v>1.4994487966578502</c:v>
                </c:pt>
                <c:pt idx="11730">
                  <c:v>1.6021685513789972</c:v>
                </c:pt>
                <c:pt idx="11731">
                  <c:v>1.5243701545423582</c:v>
                </c:pt>
                <c:pt idx="11732">
                  <c:v>1.4729652949485046</c:v>
                </c:pt>
                <c:pt idx="11733">
                  <c:v>1.3679280352187642</c:v>
                </c:pt>
                <c:pt idx="11734">
                  <c:v>1.2218661210482062</c:v>
                </c:pt>
                <c:pt idx="11735">
                  <c:v>1.1814760781360774</c:v>
                </c:pt>
                <c:pt idx="11736">
                  <c:v>1.4214628992725848</c:v>
                </c:pt>
                <c:pt idx="11737">
                  <c:v>1.4997054068935021</c:v>
                </c:pt>
                <c:pt idx="11738">
                  <c:v>1.4981234024693872</c:v>
                </c:pt>
                <c:pt idx="11739">
                  <c:v>1.3863562580879698</c:v>
                </c:pt>
                <c:pt idx="11740">
                  <c:v>1.2783572216460108</c:v>
                </c:pt>
                <c:pt idx="11741">
                  <c:v>1.156791368003929</c:v>
                </c:pt>
                <c:pt idx="11742">
                  <c:v>1.0328604159521435</c:v>
                </c:pt>
                <c:pt idx="11743">
                  <c:v>1.1111952802071308</c:v>
                </c:pt>
                <c:pt idx="11744">
                  <c:v>1.232046906556854</c:v>
                </c:pt>
                <c:pt idx="11745">
                  <c:v>1.2641721957488052</c:v>
                </c:pt>
                <c:pt idx="11746">
                  <c:v>1.2044455814330675</c:v>
                </c:pt>
                <c:pt idx="11747">
                  <c:v>1.1108813864016931</c:v>
                </c:pt>
                <c:pt idx="11748">
                  <c:v>0.998317473017441</c:v>
                </c:pt>
                <c:pt idx="11749">
                  <c:v>0.87063796321080555</c:v>
                </c:pt>
                <c:pt idx="11750">
                  <c:v>0.7851518089857682</c:v>
                </c:pt>
                <c:pt idx="11751">
                  <c:v>0.96168799634786117</c:v>
                </c:pt>
                <c:pt idx="11752">
                  <c:v>1.0769315745556556</c:v>
                </c:pt>
                <c:pt idx="11753">
                  <c:v>1.1209466503236787</c:v>
                </c:pt>
                <c:pt idx="11754">
                  <c:v>1.1410314786588571</c:v>
                </c:pt>
                <c:pt idx="11755">
                  <c:v>1.1456107104450568</c:v>
                </c:pt>
                <c:pt idx="11756">
                  <c:v>1.1526959412988533</c:v>
                </c:pt>
                <c:pt idx="11757">
                  <c:v>1.1735358950099062</c:v>
                </c:pt>
                <c:pt idx="11758">
                  <c:v>1.2243549834914838</c:v>
                </c:pt>
                <c:pt idx="11759">
                  <c:v>1.4314602633221225</c:v>
                </c:pt>
                <c:pt idx="11760">
                  <c:v>1.5820027241959018</c:v>
                </c:pt>
                <c:pt idx="11761">
                  <c:v>1.6941286550287382</c:v>
                </c:pt>
                <c:pt idx="11762">
                  <c:v>1.6679729942420796</c:v>
                </c:pt>
                <c:pt idx="11763">
                  <c:v>1.5898060355372843</c:v>
                </c:pt>
                <c:pt idx="11764">
                  <c:v>1.5419267543990465</c:v>
                </c:pt>
                <c:pt idx="11765">
                  <c:v>1.5957480962603001</c:v>
                </c:pt>
                <c:pt idx="11766">
                  <c:v>1.5836596601105732</c:v>
                </c:pt>
                <c:pt idx="11767">
                  <c:v>1.5521569806418531</c:v>
                </c:pt>
                <c:pt idx="11768">
                  <c:v>1.4877886228455952</c:v>
                </c:pt>
                <c:pt idx="11769">
                  <c:v>1.4572963900334119</c:v>
                </c:pt>
                <c:pt idx="11770">
                  <c:v>1.4342993822067078</c:v>
                </c:pt>
                <c:pt idx="11771">
                  <c:v>1.4252488357075837</c:v>
                </c:pt>
                <c:pt idx="11772">
                  <c:v>1.4123555312326406</c:v>
                </c:pt>
                <c:pt idx="11773">
                  <c:v>1.4006998483224127</c:v>
                </c:pt>
                <c:pt idx="11774">
                  <c:v>1.384398221409344</c:v>
                </c:pt>
                <c:pt idx="11775">
                  <c:v>1.3745765183196712</c:v>
                </c:pt>
                <c:pt idx="11776">
                  <c:v>1.3790787913126981</c:v>
                </c:pt>
                <c:pt idx="11777">
                  <c:v>1.408748606184244</c:v>
                </c:pt>
                <c:pt idx="11778">
                  <c:v>1.4549400895850135</c:v>
                </c:pt>
                <c:pt idx="11779">
                  <c:v>1.5130343850735273</c:v>
                </c:pt>
                <c:pt idx="11780">
                  <c:v>1.5664227601106746</c:v>
                </c:pt>
                <c:pt idx="11781">
                  <c:v>1.5849669324321038</c:v>
                </c:pt>
                <c:pt idx="11782">
                  <c:v>1.5928149566024157</c:v>
                </c:pt>
                <c:pt idx="11783">
                  <c:v>1.5481147129118222</c:v>
                </c:pt>
                <c:pt idx="11784">
                  <c:v>1.5617571025713632</c:v>
                </c:pt>
                <c:pt idx="11785">
                  <c:v>1.5280807144913133</c:v>
                </c:pt>
                <c:pt idx="11786">
                  <c:v>1.5384731910394422</c:v>
                </c:pt>
                <c:pt idx="11787">
                  <c:v>1.5128355371174342</c:v>
                </c:pt>
                <c:pt idx="11788">
                  <c:v>1.4957293011275676</c:v>
                </c:pt>
                <c:pt idx="11789">
                  <c:v>1.4513546119967917</c:v>
                </c:pt>
                <c:pt idx="11790">
                  <c:v>1.4346587074863018</c:v>
                </c:pt>
                <c:pt idx="11791">
                  <c:v>1.4543162738310265</c:v>
                </c:pt>
                <c:pt idx="11792">
                  <c:v>1.4565583354231966</c:v>
                </c:pt>
                <c:pt idx="11793">
                  <c:v>1.4630165516291662</c:v>
                </c:pt>
                <c:pt idx="11794">
                  <c:v>1.4778830143499115</c:v>
                </c:pt>
                <c:pt idx="11795">
                  <c:v>1.4687349203369489</c:v>
                </c:pt>
                <c:pt idx="11796">
                  <c:v>1.4862533242601343</c:v>
                </c:pt>
                <c:pt idx="11797">
                  <c:v>1.5066656645942107</c:v>
                </c:pt>
                <c:pt idx="11798">
                  <c:v>1.5147386276255472</c:v>
                </c:pt>
                <c:pt idx="11799">
                  <c:v>1.5241444959917276</c:v>
                </c:pt>
                <c:pt idx="11800">
                  <c:v>1.5315108492860769</c:v>
                </c:pt>
                <c:pt idx="11801">
                  <c:v>1.5247530187135903</c:v>
                </c:pt>
                <c:pt idx="11802">
                  <c:v>1.5475121629038966</c:v>
                </c:pt>
                <c:pt idx="11803">
                  <c:v>1.5143235749525108</c:v>
                </c:pt>
                <c:pt idx="11804">
                  <c:v>1.5261582836460685</c:v>
                </c:pt>
                <c:pt idx="11805">
                  <c:v>1.5193203642878359</c:v>
                </c:pt>
                <c:pt idx="11806">
                  <c:v>1.5115981920224941</c:v>
                </c:pt>
                <c:pt idx="11807">
                  <c:v>1.5046973524510012</c:v>
                </c:pt>
                <c:pt idx="11808">
                  <c:v>1.4739884912269039</c:v>
                </c:pt>
                <c:pt idx="11809">
                  <c:v>1.4727930045532849</c:v>
                </c:pt>
                <c:pt idx="11810">
                  <c:v>1.5272615425100668</c:v>
                </c:pt>
                <c:pt idx="11811">
                  <c:v>1.5352036702909277</c:v>
                </c:pt>
                <c:pt idx="11812">
                  <c:v>1.5064148268833299</c:v>
                </c:pt>
                <c:pt idx="11813">
                  <c:v>1.5350136644728369</c:v>
                </c:pt>
                <c:pt idx="11814">
                  <c:v>1.5333634558877807</c:v>
                </c:pt>
                <c:pt idx="11815">
                  <c:v>1.532581500114943</c:v>
                </c:pt>
                <c:pt idx="11816">
                  <c:v>1.4983748889473958</c:v>
                </c:pt>
                <c:pt idx="11817">
                  <c:v>1.4984208367972789</c:v>
                </c:pt>
                <c:pt idx="11818">
                  <c:v>1.4696471588508253</c:v>
                </c:pt>
                <c:pt idx="11819">
                  <c:v>1.4999527089640958</c:v>
                </c:pt>
                <c:pt idx="11820">
                  <c:v>1.5032912068872291</c:v>
                </c:pt>
                <c:pt idx="11821">
                  <c:v>1.5105986234999218</c:v>
                </c:pt>
                <c:pt idx="11822">
                  <c:v>1.5121772454784734</c:v>
                </c:pt>
                <c:pt idx="11823">
                  <c:v>1.5483455389227871</c:v>
                </c:pt>
                <c:pt idx="11824">
                  <c:v>1.5227918776969089</c:v>
                </c:pt>
                <c:pt idx="11825">
                  <c:v>1.5281965623954112</c:v>
                </c:pt>
                <c:pt idx="11826">
                  <c:v>1.5316406828947251</c:v>
                </c:pt>
                <c:pt idx="11827">
                  <c:v>1.529661300653685</c:v>
                </c:pt>
                <c:pt idx="11828">
                  <c:v>1.5266063208459872</c:v>
                </c:pt>
                <c:pt idx="11829">
                  <c:v>1.5229308574914959</c:v>
                </c:pt>
                <c:pt idx="11830">
                  <c:v>1.4920528625872189</c:v>
                </c:pt>
                <c:pt idx="11831">
                  <c:v>1.4848245913419877</c:v>
                </c:pt>
                <c:pt idx="11832">
                  <c:v>1.4819529470715624</c:v>
                </c:pt>
                <c:pt idx="11833">
                  <c:v>1.4840505824733572</c:v>
                </c:pt>
                <c:pt idx="11834">
                  <c:v>1.4905553996135923</c:v>
                </c:pt>
                <c:pt idx="11835">
                  <c:v>1.501358849455384</c:v>
                </c:pt>
                <c:pt idx="11836">
                  <c:v>1.5142239032596287</c:v>
                </c:pt>
                <c:pt idx="11837">
                  <c:v>1.5289167002776547</c:v>
                </c:pt>
                <c:pt idx="11838">
                  <c:v>1.5697717330764578</c:v>
                </c:pt>
                <c:pt idx="11839">
                  <c:v>1.5549053865049389</c:v>
                </c:pt>
                <c:pt idx="11840">
                  <c:v>1.5524628813214107</c:v>
                </c:pt>
                <c:pt idx="11841">
                  <c:v>1.5520443062041558</c:v>
                </c:pt>
                <c:pt idx="11842">
                  <c:v>1.5426465080696332</c:v>
                </c:pt>
                <c:pt idx="11843">
                  <c:v>1.5346685008379226</c:v>
                </c:pt>
                <c:pt idx="11844">
                  <c:v>1.5288042574174359</c:v>
                </c:pt>
                <c:pt idx="11845">
                  <c:v>1.5179377886755394</c:v>
                </c:pt>
                <c:pt idx="11846">
                  <c:v>1.5129427485834557</c:v>
                </c:pt>
                <c:pt idx="11847">
                  <c:v>1.4941980908868153</c:v>
                </c:pt>
                <c:pt idx="11848">
                  <c:v>1.49037114416116</c:v>
                </c:pt>
                <c:pt idx="11849">
                  <c:v>1.4866783739460361</c:v>
                </c:pt>
                <c:pt idx="11850">
                  <c:v>1.4853930978321563</c:v>
                </c:pt>
                <c:pt idx="11851">
                  <c:v>1.4926119913651752</c:v>
                </c:pt>
                <c:pt idx="11852">
                  <c:v>1.4937716336103712</c:v>
                </c:pt>
                <c:pt idx="11853">
                  <c:v>1.5231218821182408</c:v>
                </c:pt>
                <c:pt idx="11854">
                  <c:v>1.5040373712103083</c:v>
                </c:pt>
                <c:pt idx="11855">
                  <c:v>1.5295843322029912</c:v>
                </c:pt>
                <c:pt idx="11856">
                  <c:v>1.532728906428374</c:v>
                </c:pt>
                <c:pt idx="11857">
                  <c:v>1.5344153574152708</c:v>
                </c:pt>
                <c:pt idx="11858">
                  <c:v>1.5306179908891697</c:v>
                </c:pt>
                <c:pt idx="11859">
                  <c:v>1.5622843654597738</c:v>
                </c:pt>
                <c:pt idx="11860">
                  <c:v>1.5503506723016154</c:v>
                </c:pt>
                <c:pt idx="11861">
                  <c:v>1.5186806067853988</c:v>
                </c:pt>
                <c:pt idx="11862">
                  <c:v>1.5437665925613373</c:v>
                </c:pt>
                <c:pt idx="11863">
                  <c:v>1.5082692886541351</c:v>
                </c:pt>
                <c:pt idx="11864">
                  <c:v>1.5121505369220305</c:v>
                </c:pt>
                <c:pt idx="11865">
                  <c:v>1.5058280338548362</c:v>
                </c:pt>
                <c:pt idx="11866">
                  <c:v>1.501643408555279</c:v>
                </c:pt>
                <c:pt idx="11867">
                  <c:v>1.5053851574756643</c:v>
                </c:pt>
                <c:pt idx="11868">
                  <c:v>1.5036272813564124</c:v>
                </c:pt>
                <c:pt idx="11869">
                  <c:v>1.5009679183364801</c:v>
                </c:pt>
                <c:pt idx="11870">
                  <c:v>1.5040538121060685</c:v>
                </c:pt>
                <c:pt idx="11871">
                  <c:v>1.5317616638245959</c:v>
                </c:pt>
                <c:pt idx="11872">
                  <c:v>1.5021721133610491</c:v>
                </c:pt>
                <c:pt idx="11873">
                  <c:v>1.5071719715788565</c:v>
                </c:pt>
                <c:pt idx="11874">
                  <c:v>1.5068386300178458</c:v>
                </c:pt>
                <c:pt idx="11875">
                  <c:v>1.4799170548305951</c:v>
                </c:pt>
                <c:pt idx="11876">
                  <c:v>1.4842464392013937</c:v>
                </c:pt>
                <c:pt idx="11877">
                  <c:v>1.4901077864061401</c:v>
                </c:pt>
                <c:pt idx="11878">
                  <c:v>1.4892111735880951</c:v>
                </c:pt>
                <c:pt idx="11879">
                  <c:v>1.4941458941219712</c:v>
                </c:pt>
                <c:pt idx="11880">
                  <c:v>1.5040118582432336</c:v>
                </c:pt>
                <c:pt idx="11881">
                  <c:v>1.4800492368152842</c:v>
                </c:pt>
                <c:pt idx="11882">
                  <c:v>1.4794398075177309</c:v>
                </c:pt>
                <c:pt idx="11883">
                  <c:v>1.4827895401673878</c:v>
                </c:pt>
                <c:pt idx="11884">
                  <c:v>1.4845510460337685</c:v>
                </c:pt>
                <c:pt idx="11885">
                  <c:v>1.48354534628237</c:v>
                </c:pt>
                <c:pt idx="11886">
                  <c:v>1.4912875195623398</c:v>
                </c:pt>
                <c:pt idx="11887">
                  <c:v>1.4916253220277558</c:v>
                </c:pt>
                <c:pt idx="11888">
                  <c:v>1.6823680883022927</c:v>
                </c:pt>
                <c:pt idx="11889">
                  <c:v>1.7584933296093903</c:v>
                </c:pt>
                <c:pt idx="11890">
                  <c:v>1.7335512806808036</c:v>
                </c:pt>
                <c:pt idx="11891">
                  <c:v>1.6318494621598181</c:v>
                </c:pt>
                <c:pt idx="11892">
                  <c:v>1.558892016615361</c:v>
                </c:pt>
                <c:pt idx="11893">
                  <c:v>1.5602935243774276</c:v>
                </c:pt>
                <c:pt idx="11894">
                  <c:v>1.6810659008282127</c:v>
                </c:pt>
                <c:pt idx="11895">
                  <c:v>1.6469364639568733</c:v>
                </c:pt>
                <c:pt idx="11896">
                  <c:v>1.5669233708382204</c:v>
                </c:pt>
                <c:pt idx="11897">
                  <c:v>1.4332331621934618</c:v>
                </c:pt>
                <c:pt idx="11898">
                  <c:v>1.286543788940548</c:v>
                </c:pt>
                <c:pt idx="11899">
                  <c:v>1.2249357197704693</c:v>
                </c:pt>
                <c:pt idx="11900">
                  <c:v>1.3440337779068823</c:v>
                </c:pt>
                <c:pt idx="11901">
                  <c:v>1.4171394097273255</c:v>
                </c:pt>
                <c:pt idx="11902">
                  <c:v>1.3983281455381631</c:v>
                </c:pt>
                <c:pt idx="11903">
                  <c:v>1.3384447747610713</c:v>
                </c:pt>
                <c:pt idx="11904">
                  <c:v>1.3340640182023427</c:v>
                </c:pt>
                <c:pt idx="11905">
                  <c:v>1.2755552336483096</c:v>
                </c:pt>
                <c:pt idx="11906">
                  <c:v>1.2530955858490316</c:v>
                </c:pt>
                <c:pt idx="11907">
                  <c:v>1.2387395933690553</c:v>
                </c:pt>
                <c:pt idx="11908">
                  <c:v>1.3027907428955934</c:v>
                </c:pt>
                <c:pt idx="11909">
                  <c:v>1.4805548580130448</c:v>
                </c:pt>
                <c:pt idx="11910">
                  <c:v>1.6469425835817988</c:v>
                </c:pt>
                <c:pt idx="11911">
                  <c:v>1.6762631355646902</c:v>
                </c:pt>
                <c:pt idx="11912">
                  <c:v>1.660224943049782</c:v>
                </c:pt>
                <c:pt idx="11913">
                  <c:v>1.6018572732651797</c:v>
                </c:pt>
                <c:pt idx="11914">
                  <c:v>1.4937553793356972</c:v>
                </c:pt>
                <c:pt idx="11915">
                  <c:v>1.3917699385720212</c:v>
                </c:pt>
                <c:pt idx="11916">
                  <c:v>1.538095948219385</c:v>
                </c:pt>
                <c:pt idx="11917">
                  <c:v>1.5997671174277912</c:v>
                </c:pt>
                <c:pt idx="11918">
                  <c:v>1.5398285583778981</c:v>
                </c:pt>
                <c:pt idx="11919">
                  <c:v>1.4577305482459983</c:v>
                </c:pt>
                <c:pt idx="11920">
                  <c:v>1.3467874862246563</c:v>
                </c:pt>
                <c:pt idx="11921">
                  <c:v>1.3513882665576407</c:v>
                </c:pt>
                <c:pt idx="11922">
                  <c:v>1.4143232759210074</c:v>
                </c:pt>
                <c:pt idx="11923">
                  <c:v>1.4221428048332125</c:v>
                </c:pt>
                <c:pt idx="11924">
                  <c:v>1.4269702858299824</c:v>
                </c:pt>
                <c:pt idx="11925">
                  <c:v>1.3929864553533613</c:v>
                </c:pt>
                <c:pt idx="11926">
                  <c:v>1.3602591951854395</c:v>
                </c:pt>
                <c:pt idx="11927">
                  <c:v>1.3701864213839856</c:v>
                </c:pt>
                <c:pt idx="11928">
                  <c:v>1.3164760490331222</c:v>
                </c:pt>
                <c:pt idx="11929">
                  <c:v>1.2263875955883989</c:v>
                </c:pt>
                <c:pt idx="11930">
                  <c:v>1.1392492175716071</c:v>
                </c:pt>
                <c:pt idx="11931">
                  <c:v>1.0134166001232121</c:v>
                </c:pt>
                <c:pt idx="11932">
                  <c:v>0.93467664770995473</c:v>
                </c:pt>
                <c:pt idx="11933">
                  <c:v>1.123054976281695</c:v>
                </c:pt>
                <c:pt idx="11934">
                  <c:v>1.1935941341485461</c:v>
                </c:pt>
                <c:pt idx="11935">
                  <c:v>1.2695285100494229</c:v>
                </c:pt>
                <c:pt idx="11936">
                  <c:v>1.2831456917632771</c:v>
                </c:pt>
                <c:pt idx="11937">
                  <c:v>1.3373261238028251</c:v>
                </c:pt>
                <c:pt idx="11938">
                  <c:v>1.3574520292943577</c:v>
                </c:pt>
                <c:pt idx="11939">
                  <c:v>1.3318699702210024</c:v>
                </c:pt>
                <c:pt idx="11940">
                  <c:v>1.3003396855070806</c:v>
                </c:pt>
                <c:pt idx="11941">
                  <c:v>1.2980049702193706</c:v>
                </c:pt>
                <c:pt idx="11942">
                  <c:v>1.3338878950683999</c:v>
                </c:pt>
                <c:pt idx="11943">
                  <c:v>1.3577562352430921</c:v>
                </c:pt>
                <c:pt idx="11944">
                  <c:v>1.3756313432029301</c:v>
                </c:pt>
                <c:pt idx="11945">
                  <c:v>1.4289918604920437</c:v>
                </c:pt>
                <c:pt idx="11946">
                  <c:v>1.4780739537458096</c:v>
                </c:pt>
                <c:pt idx="11947">
                  <c:v>1.5424285942343838</c:v>
                </c:pt>
                <c:pt idx="11948">
                  <c:v>1.548320306369334</c:v>
                </c:pt>
                <c:pt idx="11949">
                  <c:v>1.5435015411531154</c:v>
                </c:pt>
                <c:pt idx="11950">
                  <c:v>1.5259917674348165</c:v>
                </c:pt>
                <c:pt idx="11951">
                  <c:v>1.5082939913360398</c:v>
                </c:pt>
                <c:pt idx="11952">
                  <c:v>1.4631285482571301</c:v>
                </c:pt>
                <c:pt idx="11953">
                  <c:v>1.4678022739291243</c:v>
                </c:pt>
                <c:pt idx="11954">
                  <c:v>1.4529741323466516</c:v>
                </c:pt>
                <c:pt idx="11955">
                  <c:v>1.4634848689050353</c:v>
                </c:pt>
                <c:pt idx="11956">
                  <c:v>1.4185498620497421</c:v>
                </c:pt>
                <c:pt idx="11957">
                  <c:v>1.4100915189862884</c:v>
                </c:pt>
                <c:pt idx="11958">
                  <c:v>1.4630526898229437</c:v>
                </c:pt>
                <c:pt idx="11959">
                  <c:v>1.5717233856694455</c:v>
                </c:pt>
                <c:pt idx="11960">
                  <c:v>1.5399381832229107</c:v>
                </c:pt>
                <c:pt idx="11961">
                  <c:v>1.4553493389873726</c:v>
                </c:pt>
                <c:pt idx="11962">
                  <c:v>1.3502237824747909</c:v>
                </c:pt>
                <c:pt idx="11963">
                  <c:v>1.2034808442301901</c:v>
                </c:pt>
                <c:pt idx="11964">
                  <c:v>1.1217854676984171</c:v>
                </c:pt>
                <c:pt idx="11965">
                  <c:v>1.2789552388804175</c:v>
                </c:pt>
                <c:pt idx="11966">
                  <c:v>1.3888740235049017</c:v>
                </c:pt>
                <c:pt idx="11967">
                  <c:v>1.4103131758945273</c:v>
                </c:pt>
                <c:pt idx="11968">
                  <c:v>1.3674056228436406</c:v>
                </c:pt>
                <c:pt idx="11969">
                  <c:v>1.3174922521575916</c:v>
                </c:pt>
                <c:pt idx="11970">
                  <c:v>1.2708098033368775</c:v>
                </c:pt>
                <c:pt idx="11971">
                  <c:v>1.2626142161703777</c:v>
                </c:pt>
                <c:pt idx="11972">
                  <c:v>1.2466831905677214</c:v>
                </c:pt>
                <c:pt idx="11973">
                  <c:v>1.2556583731712523</c:v>
                </c:pt>
                <c:pt idx="11974">
                  <c:v>1.2206473509130524</c:v>
                </c:pt>
                <c:pt idx="11975">
                  <c:v>1.2292337530490471</c:v>
                </c:pt>
                <c:pt idx="11976">
                  <c:v>1.2222726184904866</c:v>
                </c:pt>
                <c:pt idx="11977">
                  <c:v>1.2871669874200935</c:v>
                </c:pt>
                <c:pt idx="11978">
                  <c:v>1.4523637869208941</c:v>
                </c:pt>
                <c:pt idx="11979">
                  <c:v>1.5404129047175357</c:v>
                </c:pt>
                <c:pt idx="11980">
                  <c:v>1.5894531228699198</c:v>
                </c:pt>
                <c:pt idx="11981">
                  <c:v>1.6236140904881471</c:v>
                </c:pt>
                <c:pt idx="11982">
                  <c:v>1.5640670084616637</c:v>
                </c:pt>
                <c:pt idx="11983">
                  <c:v>1.4820576751587742</c:v>
                </c:pt>
                <c:pt idx="11984">
                  <c:v>1.4654790784845138</c:v>
                </c:pt>
                <c:pt idx="11985">
                  <c:v>1.4926946689825396</c:v>
                </c:pt>
                <c:pt idx="11986">
                  <c:v>1.4925385440074668</c:v>
                </c:pt>
                <c:pt idx="11987">
                  <c:v>1.471679916908607</c:v>
                </c:pt>
                <c:pt idx="11988">
                  <c:v>1.4293305172250648</c:v>
                </c:pt>
                <c:pt idx="11989">
                  <c:v>1.4265495319393182</c:v>
                </c:pt>
                <c:pt idx="11990">
                  <c:v>1.437545394601625</c:v>
                </c:pt>
                <c:pt idx="11991">
                  <c:v>1.412618641571139</c:v>
                </c:pt>
                <c:pt idx="11992">
                  <c:v>1.3326522869030004</c:v>
                </c:pt>
                <c:pt idx="11993">
                  <c:v>1.2258411795044171</c:v>
                </c:pt>
                <c:pt idx="11994">
                  <c:v>1.131197476788925</c:v>
                </c:pt>
                <c:pt idx="11995">
                  <c:v>0.97664661904094408</c:v>
                </c:pt>
                <c:pt idx="11996">
                  <c:v>1.003257732908108</c:v>
                </c:pt>
                <c:pt idx="11997">
                  <c:v>1.2337098237522943</c:v>
                </c:pt>
                <c:pt idx="11998">
                  <c:v>1.3537880448267809</c:v>
                </c:pt>
                <c:pt idx="11999">
                  <c:v>1.403200620807787</c:v>
                </c:pt>
                <c:pt idx="12000">
                  <c:v>1.3770101230629808</c:v>
                </c:pt>
                <c:pt idx="12001">
                  <c:v>1.3537126235645927</c:v>
                </c:pt>
                <c:pt idx="12002">
                  <c:v>1.3322720772206702</c:v>
                </c:pt>
                <c:pt idx="12003">
                  <c:v>1.2972497051302543</c:v>
                </c:pt>
                <c:pt idx="12004">
                  <c:v>1.2737598203236695</c:v>
                </c:pt>
                <c:pt idx="12005">
                  <c:v>1.2304892564539407</c:v>
                </c:pt>
                <c:pt idx="12006">
                  <c:v>1.2355003908022448</c:v>
                </c:pt>
                <c:pt idx="12007">
                  <c:v>1.2488239903985829</c:v>
                </c:pt>
                <c:pt idx="12008">
                  <c:v>1.2285999491193675</c:v>
                </c:pt>
                <c:pt idx="12009">
                  <c:v>1.2804139487202517</c:v>
                </c:pt>
                <c:pt idx="12010">
                  <c:v>1.3685348052638819</c:v>
                </c:pt>
                <c:pt idx="12011">
                  <c:v>1.4302278655438252</c:v>
                </c:pt>
                <c:pt idx="12012">
                  <c:v>1.4819703711891228</c:v>
                </c:pt>
                <c:pt idx="12013">
                  <c:v>1.5027073586591722</c:v>
                </c:pt>
                <c:pt idx="12014">
                  <c:v>1.5070458724273257</c:v>
                </c:pt>
                <c:pt idx="12015">
                  <c:v>1.4615735539028223</c:v>
                </c:pt>
                <c:pt idx="12016">
                  <c:v>1.4639244072368001</c:v>
                </c:pt>
                <c:pt idx="12017">
                  <c:v>1.4311012456719407</c:v>
                </c:pt>
                <c:pt idx="12018">
                  <c:v>1.4077575448803965</c:v>
                </c:pt>
                <c:pt idx="12019">
                  <c:v>1.3882508164137508</c:v>
                </c:pt>
                <c:pt idx="12020">
                  <c:v>1.3877555397058214</c:v>
                </c:pt>
                <c:pt idx="12021">
                  <c:v>1.3746057974718713</c:v>
                </c:pt>
                <c:pt idx="12022">
                  <c:v>1.3611504911623762</c:v>
                </c:pt>
                <c:pt idx="12023">
                  <c:v>1.3536705076611104</c:v>
                </c:pt>
                <c:pt idx="12024">
                  <c:v>1.3804985474177824</c:v>
                </c:pt>
                <c:pt idx="12025">
                  <c:v>1.3655607771947162</c:v>
                </c:pt>
                <c:pt idx="12026">
                  <c:v>1.3792249174660463</c:v>
                </c:pt>
                <c:pt idx="12027">
                  <c:v>1.3925699480001255</c:v>
                </c:pt>
                <c:pt idx="12028">
                  <c:v>1.4308146354435396</c:v>
                </c:pt>
                <c:pt idx="12029">
                  <c:v>1.4139699717480614</c:v>
                </c:pt>
                <c:pt idx="12030">
                  <c:v>1.4436034770738646</c:v>
                </c:pt>
                <c:pt idx="12031">
                  <c:v>1.4511269557012911</c:v>
                </c:pt>
                <c:pt idx="12032">
                  <c:v>1.459676247639893</c:v>
                </c:pt>
                <c:pt idx="12033">
                  <c:v>1.4484486548237139</c:v>
                </c:pt>
                <c:pt idx="12034">
                  <c:v>1.4590153323018296</c:v>
                </c:pt>
                <c:pt idx="12035">
                  <c:v>1.4948009691802975</c:v>
                </c:pt>
                <c:pt idx="12036">
                  <c:v>1.5057722339708848</c:v>
                </c:pt>
                <c:pt idx="12037">
                  <c:v>1.4927215971477619</c:v>
                </c:pt>
                <c:pt idx="12038">
                  <c:v>1.508320189614867</c:v>
                </c:pt>
                <c:pt idx="12039">
                  <c:v>1.5396589999254888</c:v>
                </c:pt>
                <c:pt idx="12040">
                  <c:v>1.5412928499288092</c:v>
                </c:pt>
                <c:pt idx="12041">
                  <c:v>1.5702509771939919</c:v>
                </c:pt>
                <c:pt idx="12042">
                  <c:v>1.5306215042473155</c:v>
                </c:pt>
                <c:pt idx="12043">
                  <c:v>1.5512822254269008</c:v>
                </c:pt>
                <c:pt idx="12044">
                  <c:v>1.5334145522283809</c:v>
                </c:pt>
                <c:pt idx="12045">
                  <c:v>1.4948418466481987</c:v>
                </c:pt>
                <c:pt idx="12046">
                  <c:v>1.4582180379906364</c:v>
                </c:pt>
                <c:pt idx="12047">
                  <c:v>1.4721022356712494</c:v>
                </c:pt>
                <c:pt idx="12048">
                  <c:v>1.445759836488631</c:v>
                </c:pt>
                <c:pt idx="12049">
                  <c:v>1.4651115513974995</c:v>
                </c:pt>
                <c:pt idx="12050">
                  <c:v>1.4677212450342845</c:v>
                </c:pt>
                <c:pt idx="12051">
                  <c:v>1.4802690985071463</c:v>
                </c:pt>
                <c:pt idx="12052">
                  <c:v>1.4567792092829395</c:v>
                </c:pt>
                <c:pt idx="12053">
                  <c:v>1.4913616938342726</c:v>
                </c:pt>
                <c:pt idx="12054">
                  <c:v>1.4769281920439321</c:v>
                </c:pt>
                <c:pt idx="12055">
                  <c:v>1.4747017805962495</c:v>
                </c:pt>
                <c:pt idx="12056">
                  <c:v>1.4824130127230291</c:v>
                </c:pt>
                <c:pt idx="12057">
                  <c:v>1.4975881566939484</c:v>
                </c:pt>
                <c:pt idx="12058">
                  <c:v>1.5014539692275182</c:v>
                </c:pt>
                <c:pt idx="12059">
                  <c:v>1.5110473751925331</c:v>
                </c:pt>
                <c:pt idx="12060">
                  <c:v>1.4845845292828428</c:v>
                </c:pt>
                <c:pt idx="12061">
                  <c:v>1.4683820864829136</c:v>
                </c:pt>
                <c:pt idx="12062">
                  <c:v>1.4659773682858228</c:v>
                </c:pt>
                <c:pt idx="12063">
                  <c:v>1.4280357520708202</c:v>
                </c:pt>
                <c:pt idx="12064">
                  <c:v>1.39592386692037</c:v>
                </c:pt>
                <c:pt idx="12065">
                  <c:v>1.4192212121930441</c:v>
                </c:pt>
                <c:pt idx="12066">
                  <c:v>1.4146484335781369</c:v>
                </c:pt>
                <c:pt idx="12067">
                  <c:v>1.4260592008658597</c:v>
                </c:pt>
                <c:pt idx="12068">
                  <c:v>1.4072656392601997</c:v>
                </c:pt>
                <c:pt idx="12069">
                  <c:v>1.4347994730578384</c:v>
                </c:pt>
                <c:pt idx="12070">
                  <c:v>1.423159610259515</c:v>
                </c:pt>
                <c:pt idx="12071">
                  <c:v>1.4236510838612768</c:v>
                </c:pt>
                <c:pt idx="12072">
                  <c:v>1.4598111655916213</c:v>
                </c:pt>
                <c:pt idx="12073">
                  <c:v>1.4595097582432239</c:v>
                </c:pt>
                <c:pt idx="12074">
                  <c:v>1.4432465131971839</c:v>
                </c:pt>
                <c:pt idx="12075">
                  <c:v>1.4210607191918787</c:v>
                </c:pt>
                <c:pt idx="12076">
                  <c:v>1.4374334437979712</c:v>
                </c:pt>
                <c:pt idx="12077">
                  <c:v>1.4334497937615962</c:v>
                </c:pt>
                <c:pt idx="12078">
                  <c:v>1.4263057511362505</c:v>
                </c:pt>
                <c:pt idx="12079">
                  <c:v>1.425259567852333</c:v>
                </c:pt>
                <c:pt idx="12080">
                  <c:v>1.4174629521576567</c:v>
                </c:pt>
                <c:pt idx="12081">
                  <c:v>1.4195470743653313</c:v>
                </c:pt>
                <c:pt idx="12082">
                  <c:v>1.4078916043179812</c:v>
                </c:pt>
                <c:pt idx="12083">
                  <c:v>1.4111321578892742</c:v>
                </c:pt>
                <c:pt idx="12084">
                  <c:v>1.4036442136227005</c:v>
                </c:pt>
                <c:pt idx="12085">
                  <c:v>1.4077754218632093</c:v>
                </c:pt>
                <c:pt idx="12086">
                  <c:v>1.41492938881476</c:v>
                </c:pt>
                <c:pt idx="12087">
                  <c:v>1.4373365001141989</c:v>
                </c:pt>
                <c:pt idx="12088">
                  <c:v>1.4516414759951011</c:v>
                </c:pt>
                <c:pt idx="12089">
                  <c:v>1.4504030861553663</c:v>
                </c:pt>
                <c:pt idx="12090">
                  <c:v>1.4322179672692426</c:v>
                </c:pt>
                <c:pt idx="12091">
                  <c:v>1.4601959930428317</c:v>
                </c:pt>
                <c:pt idx="12092">
                  <c:v>1.436790149652313</c:v>
                </c:pt>
                <c:pt idx="12093">
                  <c:v>1.4359784074922657</c:v>
                </c:pt>
                <c:pt idx="12094">
                  <c:v>1.4268022344848987</c:v>
                </c:pt>
                <c:pt idx="12095">
                  <c:v>1.4274177700741018</c:v>
                </c:pt>
                <c:pt idx="12096">
                  <c:v>1.4191641369804733</c:v>
                </c:pt>
                <c:pt idx="12097">
                  <c:v>1.4202598306600525</c:v>
                </c:pt>
                <c:pt idx="12098">
                  <c:v>1.4094881950248828</c:v>
                </c:pt>
                <c:pt idx="12099">
                  <c:v>1.4141197451764462</c:v>
                </c:pt>
                <c:pt idx="12100">
                  <c:v>1.4036893299712003</c:v>
                </c:pt>
                <c:pt idx="12101">
                  <c:v>1.4026142871776426</c:v>
                </c:pt>
                <c:pt idx="12102">
                  <c:v>1.3775976261089193</c:v>
                </c:pt>
                <c:pt idx="12103">
                  <c:v>1.3753709380290584</c:v>
                </c:pt>
                <c:pt idx="12104">
                  <c:v>1.4098441741283407</c:v>
                </c:pt>
                <c:pt idx="12105">
                  <c:v>1.3850697763319348</c:v>
                </c:pt>
                <c:pt idx="12106">
                  <c:v>1.4098441741283407</c:v>
                </c:pt>
                <c:pt idx="12107">
                  <c:v>1.4349235749252076</c:v>
                </c:pt>
                <c:pt idx="12108">
                  <c:v>1.4066477323121431</c:v>
                </c:pt>
                <c:pt idx="12109">
                  <c:v>1.4352779564070526</c:v>
                </c:pt>
                <c:pt idx="12110">
                  <c:v>1.4331918120054219</c:v>
                </c:pt>
                <c:pt idx="12111">
                  <c:v>1.4313816359921581</c:v>
                </c:pt>
                <c:pt idx="12112">
                  <c:v>1.5924119066217495</c:v>
                </c:pt>
                <c:pt idx="12113">
                  <c:v>1.5558800646368049</c:v>
                </c:pt>
                <c:pt idx="12114">
                  <c:v>1.5142742305518861</c:v>
                </c:pt>
                <c:pt idx="12115">
                  <c:v>1.4159646082213246</c:v>
                </c:pt>
                <c:pt idx="12116">
                  <c:v>1.2796035794702338</c:v>
                </c:pt>
                <c:pt idx="12117">
                  <c:v>1.1578763196110105</c:v>
                </c:pt>
                <c:pt idx="12118">
                  <c:v>1.1805785639391748</c:v>
                </c:pt>
                <c:pt idx="12119">
                  <c:v>1.4489895750395427</c:v>
                </c:pt>
                <c:pt idx="12120">
                  <c:v>1.4479328655921802</c:v>
                </c:pt>
                <c:pt idx="12121">
                  <c:v>1.4029578674489784</c:v>
                </c:pt>
                <c:pt idx="12122">
                  <c:v>1.3177225350632598</c:v>
                </c:pt>
                <c:pt idx="12123">
                  <c:v>1.2260841159758238</c:v>
                </c:pt>
                <c:pt idx="12124">
                  <c:v>1.2391149981863601</c:v>
                </c:pt>
                <c:pt idx="12125">
                  <c:v>1.2437447529679766</c:v>
                </c:pt>
                <c:pt idx="12126">
                  <c:v>1.2354905707371771</c:v>
                </c:pt>
                <c:pt idx="12127">
                  <c:v>1.2169176763312683</c:v>
                </c:pt>
                <c:pt idx="12128">
                  <c:v>1.2145092176354289</c:v>
                </c:pt>
                <c:pt idx="12129">
                  <c:v>1.1986136842711841</c:v>
                </c:pt>
                <c:pt idx="12130">
                  <c:v>1.2168839989119404</c:v>
                </c:pt>
                <c:pt idx="12131">
                  <c:v>1.2226442272013296</c:v>
                </c:pt>
                <c:pt idx="12132">
                  <c:v>1.2802971045606486</c:v>
                </c:pt>
                <c:pt idx="12133">
                  <c:v>1.4095054772195486</c:v>
                </c:pt>
                <c:pt idx="12135">
                  <c:v>1.6410773133253744</c:v>
                </c:pt>
                <c:pt idx="12136">
                  <c:v>1.7233096968287687</c:v>
                </c:pt>
                <c:pt idx="12137">
                  <c:v>1.6951799783315529</c:v>
                </c:pt>
                <c:pt idx="12138">
                  <c:v>1.5941365628371538</c:v>
                </c:pt>
                <c:pt idx="12139">
                  <c:v>1.4863558962538894</c:v>
                </c:pt>
                <c:pt idx="12140">
                  <c:v>1.3697137504540109</c:v>
                </c:pt>
                <c:pt idx="12141">
                  <c:v>1.3074172114347493</c:v>
                </c:pt>
                <c:pt idx="12142">
                  <c:v>1.4817668892628233</c:v>
                </c:pt>
                <c:pt idx="12143">
                  <c:v>1.4980782874568774</c:v>
                </c:pt>
                <c:pt idx="12144">
                  <c:v>1.4399888345582574</c:v>
                </c:pt>
                <c:pt idx="12145">
                  <c:v>1.345848166489418</c:v>
                </c:pt>
                <c:pt idx="12146">
                  <c:v>1.3021599757678979</c:v>
                </c:pt>
                <c:pt idx="12147">
                  <c:v>1.3379581636797009</c:v>
                </c:pt>
                <c:pt idx="12148">
                  <c:v>1.3207796031426644</c:v>
                </c:pt>
                <c:pt idx="12149">
                  <c:v>1.2674805051539544</c:v>
                </c:pt>
                <c:pt idx="12150">
                  <c:v>1.1627687249295648</c:v>
                </c:pt>
                <c:pt idx="12151">
                  <c:v>1.0640209790019721</c:v>
                </c:pt>
                <c:pt idx="12152">
                  <c:v>0.95811398277963178</c:v>
                </c:pt>
                <c:pt idx="12153">
                  <c:v>0.97032104305149358</c:v>
                </c:pt>
                <c:pt idx="12154">
                  <c:v>1.0650399863224069</c:v>
                </c:pt>
                <c:pt idx="12155">
                  <c:v>1.1083206737549642</c:v>
                </c:pt>
                <c:pt idx="12156">
                  <c:v>1.1131073665204956</c:v>
                </c:pt>
                <c:pt idx="12157">
                  <c:v>1.0998148749715981</c:v>
                </c:pt>
                <c:pt idx="12158">
                  <c:v>1.0637677719461349</c:v>
                </c:pt>
                <c:pt idx="12159">
                  <c:v>1.0706210732512216</c:v>
                </c:pt>
                <c:pt idx="12160">
                  <c:v>1.1600781810208709</c:v>
                </c:pt>
                <c:pt idx="12161">
                  <c:v>1.381250494466153</c:v>
                </c:pt>
                <c:pt idx="12162">
                  <c:v>1.5404295887797688</c:v>
                </c:pt>
                <c:pt idx="12163">
                  <c:v>1.5421849794668854</c:v>
                </c:pt>
                <c:pt idx="12164">
                  <c:v>1.4618394547532871</c:v>
                </c:pt>
                <c:pt idx="12165">
                  <c:v>1.4085367448785628</c:v>
                </c:pt>
                <c:pt idx="12166">
                  <c:v>1.3502674060479181</c:v>
                </c:pt>
                <c:pt idx="12167">
                  <c:v>1.4630265210864268</c:v>
                </c:pt>
                <c:pt idx="12168">
                  <c:v>1.4986442191671536</c:v>
                </c:pt>
                <c:pt idx="12169">
                  <c:v>1.4634284318857853</c:v>
                </c:pt>
                <c:pt idx="12170">
                  <c:v>1.3639285066546845</c:v>
                </c:pt>
                <c:pt idx="12171">
                  <c:v>1.3527510461972887</c:v>
                </c:pt>
                <c:pt idx="12172">
                  <c:v>1.3613311251385336</c:v>
                </c:pt>
                <c:pt idx="12173">
                  <c:v>1.3670948931236584</c:v>
                </c:pt>
                <c:pt idx="12174">
                  <c:v>1.3435267530977173</c:v>
                </c:pt>
                <c:pt idx="12175">
                  <c:v>1.3197616925258417</c:v>
                </c:pt>
                <c:pt idx="12176">
                  <c:v>1.2897338418274211</c:v>
                </c:pt>
                <c:pt idx="12177">
                  <c:v>1.3161567979581839</c:v>
                </c:pt>
                <c:pt idx="12178">
                  <c:v>1.3023790366303807</c:v>
                </c:pt>
                <c:pt idx="12179">
                  <c:v>1.2740362492399531</c:v>
                </c:pt>
                <c:pt idx="12180">
                  <c:v>1.2797269651221035</c:v>
                </c:pt>
                <c:pt idx="12181">
                  <c:v>1.3172713885702523</c:v>
                </c:pt>
                <c:pt idx="12182">
                  <c:v>1.3869024236661924</c:v>
                </c:pt>
                <c:pt idx="12183">
                  <c:v>1.4601458174917501</c:v>
                </c:pt>
                <c:pt idx="12184">
                  <c:v>1.5099873218135569</c:v>
                </c:pt>
                <c:pt idx="12185">
                  <c:v>1.562259811868316</c:v>
                </c:pt>
                <c:pt idx="12186">
                  <c:v>1.5451421109615964</c:v>
                </c:pt>
                <c:pt idx="12187">
                  <c:v>1.4818326335613339</c:v>
                </c:pt>
                <c:pt idx="12188">
                  <c:v>1.4762759711570248</c:v>
                </c:pt>
                <c:pt idx="12189">
                  <c:v>1.472699579500115</c:v>
                </c:pt>
                <c:pt idx="12190">
                  <c:v>1.4653167437563959</c:v>
                </c:pt>
                <c:pt idx="12191">
                  <c:v>1.4190335129311131</c:v>
                </c:pt>
                <c:pt idx="12192">
                  <c:v>1.4039058232266062</c:v>
                </c:pt>
                <c:pt idx="12193">
                  <c:v>1.3825289029048229</c:v>
                </c:pt>
                <c:pt idx="12194">
                  <c:v>1.3637801634584306</c:v>
                </c:pt>
                <c:pt idx="12195">
                  <c:v>1.3482741118191519</c:v>
                </c:pt>
                <c:pt idx="12196">
                  <c:v>1.3193247137088513</c:v>
                </c:pt>
                <c:pt idx="12197">
                  <c:v>1.3205720599584307</c:v>
                </c:pt>
                <c:pt idx="12198">
                  <c:v>1.3127313099815214</c:v>
                </c:pt>
                <c:pt idx="12199">
                  <c:v>1.3359257104404454</c:v>
                </c:pt>
                <c:pt idx="12200">
                  <c:v>1.3626709297256669</c:v>
                </c:pt>
                <c:pt idx="12201">
                  <c:v>1.4106591566913671</c:v>
                </c:pt>
                <c:pt idx="12202">
                  <c:v>1.4212583278777604</c:v>
                </c:pt>
                <c:pt idx="12203">
                  <c:v>1.4268689596589854</c:v>
                </c:pt>
                <c:pt idx="12204">
                  <c:v>1.4361069646915672</c:v>
                </c:pt>
                <c:pt idx="12205">
                  <c:v>1.4510022694792286</c:v>
                </c:pt>
                <c:pt idx="12206">
                  <c:v>1.4442338644329118</c:v>
                </c:pt>
                <c:pt idx="12207">
                  <c:v>1.4419182809497051</c:v>
                </c:pt>
                <c:pt idx="12208">
                  <c:v>1.40468835752912</c:v>
                </c:pt>
                <c:pt idx="12209">
                  <c:v>1.4182402170903734</c:v>
                </c:pt>
                <c:pt idx="12210">
                  <c:v>1.3894673270553692</c:v>
                </c:pt>
                <c:pt idx="12211">
                  <c:v>1.379586494248972</c:v>
                </c:pt>
                <c:pt idx="12212">
                  <c:v>1.3976107343765685</c:v>
                </c:pt>
                <c:pt idx="12213">
                  <c:v>1.3756727569063685</c:v>
                </c:pt>
                <c:pt idx="12214">
                  <c:v>1.3731327745491571</c:v>
                </c:pt>
                <c:pt idx="12215">
                  <c:v>1.3970339029554502</c:v>
                </c:pt>
                <c:pt idx="12216">
                  <c:v>1.400719721576585</c:v>
                </c:pt>
                <c:pt idx="12217">
                  <c:v>1.386570301700929</c:v>
                </c:pt>
                <c:pt idx="12218">
                  <c:v>1.3851145097595792</c:v>
                </c:pt>
                <c:pt idx="12219">
                  <c:v>1.3850250382961595</c:v>
                </c:pt>
                <c:pt idx="12220">
                  <c:v>1.3772242666034582</c:v>
                </c:pt>
                <c:pt idx="12221">
                  <c:v>1.287644997457547</c:v>
                </c:pt>
                <c:pt idx="12222">
                  <c:v>1.2266948522344021</c:v>
                </c:pt>
                <c:pt idx="12223">
                  <c:v>1.1051873692333789</c:v>
                </c:pt>
                <c:pt idx="12224">
                  <c:v>0.97685655745490951</c:v>
                </c:pt>
                <c:pt idx="12225">
                  <c:v>0.96936685893077412</c:v>
                </c:pt>
                <c:pt idx="12226">
                  <c:v>1.1852587652965851</c:v>
                </c:pt>
                <c:pt idx="12227">
                  <c:v>1.2481776883387055</c:v>
                </c:pt>
                <c:pt idx="12228">
                  <c:v>1.2614347017125671</c:v>
                </c:pt>
                <c:pt idx="12229">
                  <c:v>1.2234822781029435</c:v>
                </c:pt>
                <c:pt idx="12230">
                  <c:v>1.2228670041263852</c:v>
                </c:pt>
                <c:pt idx="12231">
                  <c:v>1.199055465573674</c:v>
                </c:pt>
                <c:pt idx="12232">
                  <c:v>1.2257308542704031</c:v>
                </c:pt>
                <c:pt idx="12233">
                  <c:v>1.2112407168291441</c:v>
                </c:pt>
                <c:pt idx="12234">
                  <c:v>1.2341708180121389</c:v>
                </c:pt>
                <c:pt idx="12235">
                  <c:v>1.2120010575122899</c:v>
                </c:pt>
                <c:pt idx="12236">
                  <c:v>1.2252834300944433</c:v>
                </c:pt>
                <c:pt idx="12237">
                  <c:v>1.2607509325866673</c:v>
                </c:pt>
                <c:pt idx="12238">
                  <c:v>1.3184390042001921</c:v>
                </c:pt>
                <c:pt idx="12239">
                  <c:v>1.3707813182108777</c:v>
                </c:pt>
                <c:pt idx="12240">
                  <c:v>1.4126117261561637</c:v>
                </c:pt>
                <c:pt idx="12241">
                  <c:v>1.4367508527726518</c:v>
                </c:pt>
                <c:pt idx="12242">
                  <c:v>1.4446458308209562</c:v>
                </c:pt>
                <c:pt idx="12243">
                  <c:v>1.4618774785454982</c:v>
                </c:pt>
                <c:pt idx="12244">
                  <c:v>1.4467741805438732</c:v>
                </c:pt>
                <c:pt idx="12245">
                  <c:v>1.4524424116998205</c:v>
                </c:pt>
                <c:pt idx="12246">
                  <c:v>1.4126550366772348</c:v>
                </c:pt>
                <c:pt idx="12247">
                  <c:v>1.4155019745235553</c:v>
                </c:pt>
                <c:pt idx="12248">
                  <c:v>1.4018885605435325</c:v>
                </c:pt>
                <c:pt idx="12249">
                  <c:v>1.3681498155392851</c:v>
                </c:pt>
                <c:pt idx="12250">
                  <c:v>1.3451383831101009</c:v>
                </c:pt>
                <c:pt idx="12251">
                  <c:v>1.3528286534473861</c:v>
                </c:pt>
                <c:pt idx="12252">
                  <c:v>1.3615767507901504</c:v>
                </c:pt>
                <c:pt idx="12253">
                  <c:v>1.3742532981017568</c:v>
                </c:pt>
                <c:pt idx="12254">
                  <c:v>1.39029024855987</c:v>
                </c:pt>
                <c:pt idx="12255">
                  <c:v>1.4061909013174907</c:v>
                </c:pt>
                <c:pt idx="12256">
                  <c:v>1.4455222686479601</c:v>
                </c:pt>
                <c:pt idx="12257">
                  <c:v>1.4616248807808998</c:v>
                </c:pt>
                <c:pt idx="12258">
                  <c:v>1.4874918915584916</c:v>
                </c:pt>
                <c:pt idx="12259">
                  <c:v>1.4857608486648688</c:v>
                </c:pt>
                <c:pt idx="12260">
                  <c:v>1.5084504970663053</c:v>
                </c:pt>
                <c:pt idx="12261">
                  <c:v>1.5003898573293228</c:v>
                </c:pt>
                <c:pt idx="12262">
                  <c:v>1.4651927647048721</c:v>
                </c:pt>
                <c:pt idx="12263">
                  <c:v>1.4611065077689238</c:v>
                </c:pt>
                <c:pt idx="12264">
                  <c:v>1.4742762690379765</c:v>
                </c:pt>
                <c:pt idx="12265">
                  <c:v>1.4399201292976516</c:v>
                </c:pt>
                <c:pt idx="12266">
                  <c:v>1.4404542684525592</c:v>
                </c:pt>
                <c:pt idx="12267">
                  <c:v>1.4448338627882291</c:v>
                </c:pt>
                <c:pt idx="12268">
                  <c:v>1.4479156620634133</c:v>
                </c:pt>
                <c:pt idx="12269">
                  <c:v>1.4802352808753354</c:v>
                </c:pt>
                <c:pt idx="12270">
                  <c:v>1.4445214195529341</c:v>
                </c:pt>
                <c:pt idx="12271">
                  <c:v>1.4448990598135403</c:v>
                </c:pt>
                <c:pt idx="12272">
                  <c:v>1.4507594569480777</c:v>
                </c:pt>
                <c:pt idx="12273">
                  <c:v>1.4539135174956133</c:v>
                </c:pt>
                <c:pt idx="12274">
                  <c:v>1.445284570781759</c:v>
                </c:pt>
                <c:pt idx="12275">
                  <c:v>1.4462673046556436</c:v>
                </c:pt>
                <c:pt idx="12276">
                  <c:v>1.4337614148361488</c:v>
                </c:pt>
                <c:pt idx="12277">
                  <c:v>1.4262200931643543</c:v>
                </c:pt>
                <c:pt idx="12278">
                  <c:v>1.4225898398514822</c:v>
                </c:pt>
                <c:pt idx="12279">
                  <c:v>1.434506806838147</c:v>
                </c:pt>
                <c:pt idx="12280">
                  <c:v>1.4308630540033305</c:v>
                </c:pt>
                <c:pt idx="12281">
                  <c:v>1.4325951985146823</c:v>
                </c:pt>
                <c:pt idx="12282">
                  <c:v>1.4297791871293273</c:v>
                </c:pt>
                <c:pt idx="12283">
                  <c:v>1.4367190782275761</c:v>
                </c:pt>
                <c:pt idx="12284">
                  <c:v>1.4269219903058434</c:v>
                </c:pt>
                <c:pt idx="12285">
                  <c:v>1.4564335173156295</c:v>
                </c:pt>
                <c:pt idx="12286">
                  <c:v>1.4653415353201558</c:v>
                </c:pt>
                <c:pt idx="12287">
                  <c:v>1.4765740207449962</c:v>
                </c:pt>
                <c:pt idx="12288">
                  <c:v>1.456054226619129</c:v>
                </c:pt>
                <c:pt idx="12289">
                  <c:v>1.4637122899215718</c:v>
                </c:pt>
                <c:pt idx="12290">
                  <c:v>1.4516733443132157</c:v>
                </c:pt>
                <c:pt idx="12291">
                  <c:v>1.4305265386806407</c:v>
                </c:pt>
                <c:pt idx="12292">
                  <c:v>1.4173637289573768</c:v>
                </c:pt>
                <c:pt idx="12293">
                  <c:v>1.4365978118886915</c:v>
                </c:pt>
                <c:pt idx="12294">
                  <c:v>1.4254398282413259</c:v>
                </c:pt>
                <c:pt idx="12295">
                  <c:v>1.4173580458850978</c:v>
                </c:pt>
                <c:pt idx="12296">
                  <c:v>1.4318862116623983</c:v>
                </c:pt>
                <c:pt idx="12297">
                  <c:v>1.4187111388638804</c:v>
                </c:pt>
                <c:pt idx="12298">
                  <c:v>1.3353417495246627</c:v>
                </c:pt>
                <c:pt idx="12299">
                  <c:v>1.2279543253972907</c:v>
                </c:pt>
                <c:pt idx="12300">
                  <c:v>1.1074599027639309</c:v>
                </c:pt>
                <c:pt idx="12301">
                  <c:v>0.98055352025884979</c:v>
                </c:pt>
                <c:pt idx="12302">
                  <c:v>1.1065845068562261</c:v>
                </c:pt>
                <c:pt idx="12303">
                  <c:v>1.2989794066006237</c:v>
                </c:pt>
                <c:pt idx="12304">
                  <c:v>1.3273998072376996</c:v>
                </c:pt>
                <c:pt idx="12305">
                  <c:v>1.2638163532522557</c:v>
                </c:pt>
                <c:pt idx="12306">
                  <c:v>1.2242740142942576</c:v>
                </c:pt>
                <c:pt idx="12307">
                  <c:v>1.2650301977230587</c:v>
                </c:pt>
                <c:pt idx="12308">
                  <c:v>1.319084132996756</c:v>
                </c:pt>
                <c:pt idx="12309">
                  <c:v>1.301659266551521</c:v>
                </c:pt>
                <c:pt idx="12310">
                  <c:v>1.3083172339974216</c:v>
                </c:pt>
                <c:pt idx="12311">
                  <c:v>1.2629136161547432</c:v>
                </c:pt>
                <c:pt idx="12312">
                  <c:v>1.2465231999665738</c:v>
                </c:pt>
                <c:pt idx="12313">
                  <c:v>1.2278353057755871</c:v>
                </c:pt>
                <c:pt idx="12314">
                  <c:v>1.21648259735246</c:v>
                </c:pt>
                <c:pt idx="12315">
                  <c:v>1.223949986463138</c:v>
                </c:pt>
                <c:pt idx="12316">
                  <c:v>1.2987766862401902</c:v>
                </c:pt>
                <c:pt idx="12317">
                  <c:v>1.4189638307036228</c:v>
                </c:pt>
                <c:pt idx="12318">
                  <c:v>1.488778949845492</c:v>
                </c:pt>
                <c:pt idx="12319">
                  <c:v>1.5265977091034522</c:v>
                </c:pt>
                <c:pt idx="12320">
                  <c:v>1.4723321835653527</c:v>
                </c:pt>
                <c:pt idx="12321">
                  <c:v>1.3930572506014429</c:v>
                </c:pt>
                <c:pt idx="12322">
                  <c:v>1.4276645940621853</c:v>
                </c:pt>
                <c:pt idx="12323">
                  <c:v>1.4759157493315065</c:v>
                </c:pt>
                <c:pt idx="12324">
                  <c:v>1.4539983041031064</c:v>
                </c:pt>
                <c:pt idx="12325">
                  <c:v>1.4099838162265415</c:v>
                </c:pt>
                <c:pt idx="12326">
                  <c:v>1.36429420337593</c:v>
                </c:pt>
                <c:pt idx="12327">
                  <c:v>1.3321454648253332</c:v>
                </c:pt>
                <c:pt idx="12328">
                  <c:v>1.3283999923724239</c:v>
                </c:pt>
                <c:pt idx="12329">
                  <c:v>1.3227050192161056</c:v>
                </c:pt>
                <c:pt idx="12330">
                  <c:v>1.3088097686414852</c:v>
                </c:pt>
                <c:pt idx="12331">
                  <c:v>1.3154731565280844</c:v>
                </c:pt>
                <c:pt idx="12332">
                  <c:v>1.313312069479418</c:v>
                </c:pt>
                <c:pt idx="12333">
                  <c:v>1.3298259138733588</c:v>
                </c:pt>
                <c:pt idx="12334">
                  <c:v>1.3616880818428292</c:v>
                </c:pt>
                <c:pt idx="12335">
                  <c:v>1.4067283787452125</c:v>
                </c:pt>
                <c:pt idx="12336">
                  <c:v>1.4886546022758238</c:v>
                </c:pt>
                <c:pt idx="12337">
                  <c:v>1.4532539476558006</c:v>
                </c:pt>
                <c:pt idx="12338">
                  <c:v>1.3724662447104865</c:v>
                </c:pt>
                <c:pt idx="12339">
                  <c:v>1.2648923522804174</c:v>
                </c:pt>
                <c:pt idx="12340">
                  <c:v>1.1450982234878624</c:v>
                </c:pt>
                <c:pt idx="12341">
                  <c:v>1.0461047872460387</c:v>
                </c:pt>
                <c:pt idx="12342">
                  <c:v>1.1845718974839046</c:v>
                </c:pt>
                <c:pt idx="12343">
                  <c:v>1.3837586905362937</c:v>
                </c:pt>
                <c:pt idx="12344">
                  <c:v>1.4009467799191353</c:v>
                </c:pt>
                <c:pt idx="12345">
                  <c:v>1.3199592290701814</c:v>
                </c:pt>
                <c:pt idx="12346">
                  <c:v>1.2462912060840163</c:v>
                </c:pt>
                <c:pt idx="12347">
                  <c:v>1.1934468296127729</c:v>
                </c:pt>
                <c:pt idx="12348">
                  <c:v>1.2845184612424347</c:v>
                </c:pt>
                <c:pt idx="12349">
                  <c:v>1.3335539530910756</c:v>
                </c:pt>
                <c:pt idx="12350">
                  <c:v>1.3307240433739143</c:v>
                </c:pt>
                <c:pt idx="12351">
                  <c:v>1.3167841161235885</c:v>
                </c:pt>
                <c:pt idx="12352">
                  <c:v>1.2741193462731051</c:v>
                </c:pt>
                <c:pt idx="12353">
                  <c:v>1.2911336941520533</c:v>
                </c:pt>
                <c:pt idx="12354">
                  <c:v>1.2856764225204473</c:v>
                </c:pt>
                <c:pt idx="12355">
                  <c:v>1.2833677515622082</c:v>
                </c:pt>
                <c:pt idx="12356">
                  <c:v>1.3098054527728351</c:v>
                </c:pt>
                <c:pt idx="12357">
                  <c:v>1.3764350075596108</c:v>
                </c:pt>
                <c:pt idx="12358">
                  <c:v>1.4807572819108485</c:v>
                </c:pt>
                <c:pt idx="12359">
                  <c:v>1.5466523199569115</c:v>
                </c:pt>
                <c:pt idx="12360">
                  <c:v>1.5443748809042532</c:v>
                </c:pt>
                <c:pt idx="12361">
                  <c:v>1.5261238000934847</c:v>
                </c:pt>
                <c:pt idx="12362">
                  <c:v>1.4585958861789186</c:v>
                </c:pt>
                <c:pt idx="12363">
                  <c:v>1.4650770189827582</c:v>
                </c:pt>
                <c:pt idx="12364">
                  <c:v>1.4460627517340594</c:v>
                </c:pt>
                <c:pt idx="12365">
                  <c:v>1.4604217113129854</c:v>
                </c:pt>
                <c:pt idx="12366">
                  <c:v>1.4179871037462877</c:v>
                </c:pt>
                <c:pt idx="12367">
                  <c:v>1.3935752032695874</c:v>
                </c:pt>
                <c:pt idx="12368">
                  <c:v>1.3766729867930896</c:v>
                </c:pt>
                <c:pt idx="12369">
                  <c:v>1.3524059571986762</c:v>
                </c:pt>
                <c:pt idx="12370">
                  <c:v>1.36053030312673</c:v>
                </c:pt>
                <c:pt idx="12371">
                  <c:v>1.331032837081785</c:v>
                </c:pt>
                <c:pt idx="12372">
                  <c:v>1.3151198065413645</c:v>
                </c:pt>
                <c:pt idx="12373">
                  <c:v>1.3131840197292668</c:v>
                </c:pt>
                <c:pt idx="12374">
                  <c:v>1.3669363353203499</c:v>
                </c:pt>
                <c:pt idx="12375">
                  <c:v>1.4063101989430622</c:v>
                </c:pt>
                <c:pt idx="12376">
                  <c:v>1.4386609922732312</c:v>
                </c:pt>
                <c:pt idx="12377">
                  <c:v>1.4603941298165315</c:v>
                </c:pt>
                <c:pt idx="12378">
                  <c:v>1.4844197315403498</c:v>
                </c:pt>
                <c:pt idx="12379">
                  <c:v>1.4849289044395257</c:v>
                </c:pt>
                <c:pt idx="12380">
                  <c:v>1.4877274091791786</c:v>
                </c:pt>
                <c:pt idx="12381">
                  <c:v>1.4740786023242221</c:v>
                </c:pt>
                <c:pt idx="12382">
                  <c:v>1.4250019231522357</c:v>
                </c:pt>
                <c:pt idx="12383">
                  <c:v>1.4298509313187904</c:v>
                </c:pt>
                <c:pt idx="12384">
                  <c:v>1.442230686160392</c:v>
                </c:pt>
                <c:pt idx="12385">
                  <c:v>1.4021753750315051</c:v>
                </c:pt>
                <c:pt idx="12386">
                  <c:v>1.5053384332943984</c:v>
                </c:pt>
                <c:pt idx="12387">
                  <c:v>1.6789228442445783</c:v>
                </c:pt>
                <c:pt idx="12388">
                  <c:v>1.7358089371747811</c:v>
                </c:pt>
                <c:pt idx="12389">
                  <c:v>1.9397293866408156</c:v>
                </c:pt>
                <c:pt idx="12390">
                  <c:v>2.3000275495663356</c:v>
                </c:pt>
                <c:pt idx="12391">
                  <c:v>2.6435020253279999</c:v>
                </c:pt>
                <c:pt idx="12392">
                  <c:v>2.7461423591546561</c:v>
                </c:pt>
                <c:pt idx="12393">
                  <c:v>2.7626390842053961</c:v>
                </c:pt>
                <c:pt idx="12394">
                  <c:v>2.7580349321548909</c:v>
                </c:pt>
                <c:pt idx="12395">
                  <c:v>2.6745565880852054</c:v>
                </c:pt>
                <c:pt idx="12396">
                  <c:v>2.5731098915134205</c:v>
                </c:pt>
                <c:pt idx="12397">
                  <c:v>2.4566217072739818</c:v>
                </c:pt>
                <c:pt idx="12398">
                  <c:v>2.3512808237719307</c:v>
                </c:pt>
                <c:pt idx="12399">
                  <c:v>2.2164884598985344</c:v>
                </c:pt>
                <c:pt idx="12400">
                  <c:v>2.0517007587691687</c:v>
                </c:pt>
                <c:pt idx="12401">
                  <c:v>1.9122500331151484</c:v>
                </c:pt>
                <c:pt idx="12402">
                  <c:v>1.7928195467090662</c:v>
                </c:pt>
                <c:pt idx="12403">
                  <c:v>1.1618669046240195</c:v>
                </c:pt>
                <c:pt idx="12404">
                  <c:v>1.1424416117011649</c:v>
                </c:pt>
                <c:pt idx="12405">
                  <c:v>1.1036025189686178</c:v>
                </c:pt>
                <c:pt idx="12406">
                  <c:v>0.98123956455952144</c:v>
                </c:pt>
                <c:pt idx="12407">
                  <c:v>0.85180529891118528</c:v>
                </c:pt>
                <c:pt idx="12408">
                  <c:v>0.74367477023265749</c:v>
                </c:pt>
                <c:pt idx="12409">
                  <c:v>0.60417203299833744</c:v>
                </c:pt>
                <c:pt idx="12410">
                  <c:v>0.47663843701356634</c:v>
                </c:pt>
                <c:pt idx="12411">
                  <c:v>0.37159555915549752</c:v>
                </c:pt>
                <c:pt idx="12412">
                  <c:v>0.25362432672323293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629376"/>
        <c:axId val="430595632"/>
      </c:scatterChart>
      <c:valAx>
        <c:axId val="2596293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Time (hr)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30595632"/>
        <c:crosses val="autoZero"/>
        <c:crossBetween val="midCat"/>
      </c:valAx>
      <c:valAx>
        <c:axId val="43059563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pC*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96293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66492554767288"/>
          <c:y val="4.674701846479716E-2"/>
          <c:w val="0.74816623788363079"/>
          <c:h val="0.8656066675876042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original!$B$1</c:f>
              <c:strCache>
                <c:ptCount val="1"/>
                <c:pt idx="0">
                  <c:v>Head Loss</c:v>
                </c:pt>
              </c:strCache>
            </c:strRef>
          </c:tx>
          <c:marker>
            <c:symbol val="none"/>
          </c:marker>
          <c:trendline>
            <c:trendlineType val="linear"/>
            <c:dispRSqr val="1"/>
            <c:dispEq val="1"/>
            <c:trendlineLbl>
              <c:layout>
                <c:manualLayout>
                  <c:x val="-8.9722809039114018E-2"/>
                  <c:y val="-3.2766477107028291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800"/>
                  </a:pPr>
                  <a:endParaRPr lang="en-US"/>
                </a:p>
              </c:txPr>
            </c:trendlineLbl>
          </c:trendline>
          <c:xVal>
            <c:numRef>
              <c:f>original!$A$2:$A$13000</c:f>
              <c:numCache>
                <c:formatCode>General</c:formatCode>
                <c:ptCount val="12999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6">
                  <c:v>1.1208333333333318</c:v>
                </c:pt>
                <c:pt idx="407">
                  <c:v>1.1222222222222207</c:v>
                </c:pt>
                <c:pt idx="408">
                  <c:v>1.1236111111111096</c:v>
                </c:pt>
                <c:pt idx="409">
                  <c:v>1.1249999999999984</c:v>
                </c:pt>
                <c:pt idx="410">
                  <c:v>1.1263888888888873</c:v>
                </c:pt>
                <c:pt idx="411">
                  <c:v>1.1277777777777762</c:v>
                </c:pt>
                <c:pt idx="412">
                  <c:v>1.1291666666666651</c:v>
                </c:pt>
                <c:pt idx="413">
                  <c:v>1.130555555555554</c:v>
                </c:pt>
                <c:pt idx="414">
                  <c:v>1.1319444444444429</c:v>
                </c:pt>
                <c:pt idx="415">
                  <c:v>1.1333333333333317</c:v>
                </c:pt>
                <c:pt idx="416">
                  <c:v>1.1347222222222206</c:v>
                </c:pt>
                <c:pt idx="417">
                  <c:v>1.1361111111111095</c:v>
                </c:pt>
                <c:pt idx="418">
                  <c:v>1.1374999999999984</c:v>
                </c:pt>
                <c:pt idx="419">
                  <c:v>1.1388888888888873</c:v>
                </c:pt>
                <c:pt idx="420">
                  <c:v>1.1402777777777762</c:v>
                </c:pt>
                <c:pt idx="421">
                  <c:v>1.1416666666666651</c:v>
                </c:pt>
                <c:pt idx="422">
                  <c:v>1.1430555555555539</c:v>
                </c:pt>
                <c:pt idx="423">
                  <c:v>1.1444444444444428</c:v>
                </c:pt>
                <c:pt idx="424">
                  <c:v>1.1458333333333317</c:v>
                </c:pt>
                <c:pt idx="425">
                  <c:v>1.1472222222222206</c:v>
                </c:pt>
                <c:pt idx="426">
                  <c:v>1.1486111111111095</c:v>
                </c:pt>
                <c:pt idx="427">
                  <c:v>1.1499999999999984</c:v>
                </c:pt>
                <c:pt idx="428">
                  <c:v>1.1513888888888872</c:v>
                </c:pt>
                <c:pt idx="429">
                  <c:v>1.1527777777777761</c:v>
                </c:pt>
                <c:pt idx="430">
                  <c:v>1.154166666666665</c:v>
                </c:pt>
                <c:pt idx="431">
                  <c:v>1.1555555555555539</c:v>
                </c:pt>
                <c:pt idx="432">
                  <c:v>1.1569444444444428</c:v>
                </c:pt>
                <c:pt idx="433">
                  <c:v>1.1583333333333317</c:v>
                </c:pt>
                <c:pt idx="434">
                  <c:v>1.1597222222222205</c:v>
                </c:pt>
                <c:pt idx="435">
                  <c:v>1.1611111111111094</c:v>
                </c:pt>
                <c:pt idx="436">
                  <c:v>1.1624999999999983</c:v>
                </c:pt>
                <c:pt idx="437">
                  <c:v>1.1638888888888872</c:v>
                </c:pt>
                <c:pt idx="438">
                  <c:v>1.1652777777777761</c:v>
                </c:pt>
                <c:pt idx="439">
                  <c:v>1.166666666666665</c:v>
                </c:pt>
                <c:pt idx="440">
                  <c:v>1.1680555555555538</c:v>
                </c:pt>
                <c:pt idx="441">
                  <c:v>1.1694444444444427</c:v>
                </c:pt>
                <c:pt idx="442">
                  <c:v>1.1708333333333316</c:v>
                </c:pt>
                <c:pt idx="443">
                  <c:v>1.1722222222222205</c:v>
                </c:pt>
                <c:pt idx="444">
                  <c:v>1.1736111111111094</c:v>
                </c:pt>
                <c:pt idx="445">
                  <c:v>1.1749999999999983</c:v>
                </c:pt>
                <c:pt idx="446">
                  <c:v>1.1763888888888872</c:v>
                </c:pt>
                <c:pt idx="447">
                  <c:v>1.177777777777776</c:v>
                </c:pt>
                <c:pt idx="448">
                  <c:v>1.1791666666666649</c:v>
                </c:pt>
                <c:pt idx="449">
                  <c:v>1.1805555555555538</c:v>
                </c:pt>
                <c:pt idx="450">
                  <c:v>1.1819444444444427</c:v>
                </c:pt>
                <c:pt idx="451">
                  <c:v>1.1833333333333316</c:v>
                </c:pt>
                <c:pt idx="452">
                  <c:v>1.1847222222222205</c:v>
                </c:pt>
                <c:pt idx="453">
                  <c:v>1.1861111111111093</c:v>
                </c:pt>
                <c:pt idx="454">
                  <c:v>1.1874999999999982</c:v>
                </c:pt>
                <c:pt idx="455">
                  <c:v>1.1888888888888871</c:v>
                </c:pt>
                <c:pt idx="456">
                  <c:v>1.190277777777776</c:v>
                </c:pt>
                <c:pt idx="457">
                  <c:v>1.1916666666666649</c:v>
                </c:pt>
                <c:pt idx="458">
                  <c:v>1.1930555555555538</c:v>
                </c:pt>
                <c:pt idx="459">
                  <c:v>1.1944444444444426</c:v>
                </c:pt>
                <c:pt idx="460">
                  <c:v>1.1958333333333315</c:v>
                </c:pt>
                <c:pt idx="461">
                  <c:v>1.1972222222222204</c:v>
                </c:pt>
                <c:pt idx="462">
                  <c:v>1.1986111111111093</c:v>
                </c:pt>
                <c:pt idx="463">
                  <c:v>1.1999999999999982</c:v>
                </c:pt>
                <c:pt idx="464">
                  <c:v>1.2013888888888871</c:v>
                </c:pt>
                <c:pt idx="465">
                  <c:v>1.2027777777777759</c:v>
                </c:pt>
                <c:pt idx="466">
                  <c:v>1.2041666666666648</c:v>
                </c:pt>
                <c:pt idx="467">
                  <c:v>1.2055555555555537</c:v>
                </c:pt>
                <c:pt idx="468">
                  <c:v>1.2069444444444426</c:v>
                </c:pt>
                <c:pt idx="469">
                  <c:v>1.2083333333333315</c:v>
                </c:pt>
                <c:pt idx="470">
                  <c:v>1.2097222222222204</c:v>
                </c:pt>
                <c:pt idx="471">
                  <c:v>1.2111111111111093</c:v>
                </c:pt>
                <c:pt idx="472">
                  <c:v>1.2124999999999981</c:v>
                </c:pt>
                <c:pt idx="473">
                  <c:v>1.213888888888887</c:v>
                </c:pt>
                <c:pt idx="474">
                  <c:v>1.2152777777777759</c:v>
                </c:pt>
                <c:pt idx="475">
                  <c:v>1.2166666666666648</c:v>
                </c:pt>
                <c:pt idx="476">
                  <c:v>1.2180555555555537</c:v>
                </c:pt>
                <c:pt idx="477">
                  <c:v>1.2194444444444426</c:v>
                </c:pt>
                <c:pt idx="478">
                  <c:v>1.2208333333333314</c:v>
                </c:pt>
                <c:pt idx="479">
                  <c:v>1.2222222222222203</c:v>
                </c:pt>
                <c:pt idx="480">
                  <c:v>1.2236111111111092</c:v>
                </c:pt>
                <c:pt idx="481">
                  <c:v>1.2249999999999981</c:v>
                </c:pt>
                <c:pt idx="482">
                  <c:v>1.226388888888887</c:v>
                </c:pt>
                <c:pt idx="483">
                  <c:v>1.2277777777777759</c:v>
                </c:pt>
                <c:pt idx="484">
                  <c:v>1.2291666666666647</c:v>
                </c:pt>
                <c:pt idx="485">
                  <c:v>1.2305555555555536</c:v>
                </c:pt>
                <c:pt idx="486">
                  <c:v>1.2319444444444425</c:v>
                </c:pt>
                <c:pt idx="487">
                  <c:v>1.2333333333333314</c:v>
                </c:pt>
                <c:pt idx="488">
                  <c:v>1.2347222222222203</c:v>
                </c:pt>
                <c:pt idx="489">
                  <c:v>1.2361111111111092</c:v>
                </c:pt>
                <c:pt idx="490">
                  <c:v>1.237499999999998</c:v>
                </c:pt>
                <c:pt idx="491">
                  <c:v>1.2388888888888869</c:v>
                </c:pt>
                <c:pt idx="492">
                  <c:v>1.2402777777777758</c:v>
                </c:pt>
                <c:pt idx="493">
                  <c:v>1.2416666666666647</c:v>
                </c:pt>
                <c:pt idx="494">
                  <c:v>1.2430555555555536</c:v>
                </c:pt>
                <c:pt idx="495">
                  <c:v>1.2444444444444425</c:v>
                </c:pt>
                <c:pt idx="496">
                  <c:v>1.2458333333333313</c:v>
                </c:pt>
                <c:pt idx="497">
                  <c:v>1.2472222222222202</c:v>
                </c:pt>
                <c:pt idx="498">
                  <c:v>1.2486111111111091</c:v>
                </c:pt>
                <c:pt idx="499">
                  <c:v>1.249999999999998</c:v>
                </c:pt>
                <c:pt idx="500">
                  <c:v>1.2513888888888869</c:v>
                </c:pt>
                <c:pt idx="501">
                  <c:v>1.2527777777777758</c:v>
                </c:pt>
                <c:pt idx="502">
                  <c:v>1.2541666666666647</c:v>
                </c:pt>
                <c:pt idx="503">
                  <c:v>1.2555555555555535</c:v>
                </c:pt>
                <c:pt idx="504">
                  <c:v>1.2569444444444424</c:v>
                </c:pt>
                <c:pt idx="505">
                  <c:v>1.2583333333333313</c:v>
                </c:pt>
                <c:pt idx="506">
                  <c:v>1.2597222222222202</c:v>
                </c:pt>
                <c:pt idx="507">
                  <c:v>1.2611111111111091</c:v>
                </c:pt>
                <c:pt idx="508">
                  <c:v>1.262499999999998</c:v>
                </c:pt>
                <c:pt idx="509">
                  <c:v>1.2638888888888868</c:v>
                </c:pt>
                <c:pt idx="510">
                  <c:v>1.2652777777777757</c:v>
                </c:pt>
                <c:pt idx="511">
                  <c:v>1.2666666666666646</c:v>
                </c:pt>
                <c:pt idx="512">
                  <c:v>1.2680555555555535</c:v>
                </c:pt>
                <c:pt idx="513">
                  <c:v>1.2694444444444424</c:v>
                </c:pt>
                <c:pt idx="514">
                  <c:v>1.2708333333333313</c:v>
                </c:pt>
                <c:pt idx="515">
                  <c:v>1.2722222222222201</c:v>
                </c:pt>
                <c:pt idx="516">
                  <c:v>1.273611111111109</c:v>
                </c:pt>
                <c:pt idx="517">
                  <c:v>1.2749999999999979</c:v>
                </c:pt>
                <c:pt idx="518">
                  <c:v>1.2763888888888868</c:v>
                </c:pt>
                <c:pt idx="519">
                  <c:v>1.2777777777777757</c:v>
                </c:pt>
                <c:pt idx="520">
                  <c:v>1.2791666666666646</c:v>
                </c:pt>
                <c:pt idx="521">
                  <c:v>1.2805555555555534</c:v>
                </c:pt>
                <c:pt idx="522">
                  <c:v>1.2819444444444423</c:v>
                </c:pt>
                <c:pt idx="523">
                  <c:v>1.2833333333333312</c:v>
                </c:pt>
                <c:pt idx="524">
                  <c:v>1.2847222222222201</c:v>
                </c:pt>
                <c:pt idx="525">
                  <c:v>1.286111111111109</c:v>
                </c:pt>
                <c:pt idx="526">
                  <c:v>1.2874999999999979</c:v>
                </c:pt>
                <c:pt idx="527">
                  <c:v>1.2888888888888868</c:v>
                </c:pt>
                <c:pt idx="528">
                  <c:v>1.2902777777777756</c:v>
                </c:pt>
                <c:pt idx="529">
                  <c:v>1.2916666666666645</c:v>
                </c:pt>
                <c:pt idx="530">
                  <c:v>1.2930555555555534</c:v>
                </c:pt>
                <c:pt idx="531">
                  <c:v>1.2944444444444423</c:v>
                </c:pt>
                <c:pt idx="532">
                  <c:v>1.2958333333333312</c:v>
                </c:pt>
                <c:pt idx="533">
                  <c:v>1.2972222222222201</c:v>
                </c:pt>
                <c:pt idx="534">
                  <c:v>1.2986111111111089</c:v>
                </c:pt>
                <c:pt idx="535">
                  <c:v>1.2999999999999978</c:v>
                </c:pt>
                <c:pt idx="536">
                  <c:v>1.3013888888888867</c:v>
                </c:pt>
                <c:pt idx="537">
                  <c:v>1.3027777777777756</c:v>
                </c:pt>
                <c:pt idx="538">
                  <c:v>1.3041666666666645</c:v>
                </c:pt>
                <c:pt idx="539">
                  <c:v>1.3055555555555534</c:v>
                </c:pt>
                <c:pt idx="540">
                  <c:v>1.3069444444444422</c:v>
                </c:pt>
                <c:pt idx="541">
                  <c:v>1.3083333333333311</c:v>
                </c:pt>
                <c:pt idx="542">
                  <c:v>1.30972222222222</c:v>
                </c:pt>
                <c:pt idx="543">
                  <c:v>1.3111111111111089</c:v>
                </c:pt>
                <c:pt idx="544">
                  <c:v>1.3124999999999978</c:v>
                </c:pt>
                <c:pt idx="545">
                  <c:v>1.3138888888888867</c:v>
                </c:pt>
                <c:pt idx="546">
                  <c:v>1.3152777777777755</c:v>
                </c:pt>
                <c:pt idx="547">
                  <c:v>1.3166666666666644</c:v>
                </c:pt>
                <c:pt idx="548">
                  <c:v>1.3180555555555533</c:v>
                </c:pt>
                <c:pt idx="549">
                  <c:v>1.3194444444444422</c:v>
                </c:pt>
                <c:pt idx="550">
                  <c:v>1.3208333333333311</c:v>
                </c:pt>
                <c:pt idx="551">
                  <c:v>1.32222222222222</c:v>
                </c:pt>
                <c:pt idx="552">
                  <c:v>1.3236111111111089</c:v>
                </c:pt>
                <c:pt idx="553">
                  <c:v>1.3249999999999977</c:v>
                </c:pt>
                <c:pt idx="554">
                  <c:v>1.3263888888888866</c:v>
                </c:pt>
                <c:pt idx="555">
                  <c:v>1.3277777777777755</c:v>
                </c:pt>
                <c:pt idx="556">
                  <c:v>1.3291666666666644</c:v>
                </c:pt>
                <c:pt idx="557">
                  <c:v>1.3305555555555533</c:v>
                </c:pt>
                <c:pt idx="558">
                  <c:v>1.3319444444444422</c:v>
                </c:pt>
                <c:pt idx="559">
                  <c:v>1.333333333333331</c:v>
                </c:pt>
                <c:pt idx="560">
                  <c:v>1.3347222222222199</c:v>
                </c:pt>
                <c:pt idx="561">
                  <c:v>1.3361111111111088</c:v>
                </c:pt>
                <c:pt idx="562">
                  <c:v>1.3374999999999977</c:v>
                </c:pt>
                <c:pt idx="563">
                  <c:v>1.3388888888888866</c:v>
                </c:pt>
                <c:pt idx="564">
                  <c:v>1.3402777777777755</c:v>
                </c:pt>
                <c:pt idx="565">
                  <c:v>1.3416666666666643</c:v>
                </c:pt>
                <c:pt idx="566">
                  <c:v>1.3430555555555532</c:v>
                </c:pt>
                <c:pt idx="567">
                  <c:v>1.3444444444444421</c:v>
                </c:pt>
                <c:pt idx="568">
                  <c:v>1.345833333333331</c:v>
                </c:pt>
                <c:pt idx="569">
                  <c:v>1.3472222222222199</c:v>
                </c:pt>
                <c:pt idx="570">
                  <c:v>1.3486111111111088</c:v>
                </c:pt>
                <c:pt idx="571">
                  <c:v>1.3499999999999976</c:v>
                </c:pt>
                <c:pt idx="572">
                  <c:v>1.3513888888888865</c:v>
                </c:pt>
                <c:pt idx="573">
                  <c:v>1.3527777777777754</c:v>
                </c:pt>
                <c:pt idx="574">
                  <c:v>1.3541666666666643</c:v>
                </c:pt>
                <c:pt idx="575">
                  <c:v>1.3555555555555532</c:v>
                </c:pt>
                <c:pt idx="576">
                  <c:v>1.3569444444444421</c:v>
                </c:pt>
                <c:pt idx="577">
                  <c:v>1.358333333333331</c:v>
                </c:pt>
                <c:pt idx="578">
                  <c:v>1.3597222222222198</c:v>
                </c:pt>
                <c:pt idx="579">
                  <c:v>1.3611111111111087</c:v>
                </c:pt>
                <c:pt idx="580">
                  <c:v>1.3624999999999976</c:v>
                </c:pt>
                <c:pt idx="581">
                  <c:v>1.3638888888888865</c:v>
                </c:pt>
                <c:pt idx="582">
                  <c:v>1.3652777777777754</c:v>
                </c:pt>
                <c:pt idx="583">
                  <c:v>1.3666666666666643</c:v>
                </c:pt>
                <c:pt idx="584">
                  <c:v>1.3680555555555531</c:v>
                </c:pt>
                <c:pt idx="585">
                  <c:v>1.369444444444442</c:v>
                </c:pt>
                <c:pt idx="586">
                  <c:v>1.3708333333333309</c:v>
                </c:pt>
                <c:pt idx="587">
                  <c:v>1.3722222222222198</c:v>
                </c:pt>
                <c:pt idx="588">
                  <c:v>1.3736111111111087</c:v>
                </c:pt>
                <c:pt idx="589">
                  <c:v>1.3749999999999976</c:v>
                </c:pt>
                <c:pt idx="590">
                  <c:v>1.3763888888888864</c:v>
                </c:pt>
                <c:pt idx="591">
                  <c:v>1.3777777777777753</c:v>
                </c:pt>
                <c:pt idx="592">
                  <c:v>1.3791666666666642</c:v>
                </c:pt>
                <c:pt idx="593">
                  <c:v>1.3805555555555531</c:v>
                </c:pt>
                <c:pt idx="594">
                  <c:v>1.381944444444442</c:v>
                </c:pt>
                <c:pt idx="595">
                  <c:v>1.3833333333333309</c:v>
                </c:pt>
                <c:pt idx="596">
                  <c:v>1.3847222222222197</c:v>
                </c:pt>
                <c:pt idx="597">
                  <c:v>1.3861111111111086</c:v>
                </c:pt>
                <c:pt idx="598">
                  <c:v>1.3874999999999975</c:v>
                </c:pt>
                <c:pt idx="599">
                  <c:v>1.3888888888888864</c:v>
                </c:pt>
                <c:pt idx="600">
                  <c:v>1.3902777777777753</c:v>
                </c:pt>
                <c:pt idx="601">
                  <c:v>1.3916666666666642</c:v>
                </c:pt>
                <c:pt idx="602">
                  <c:v>1.393055555555553</c:v>
                </c:pt>
                <c:pt idx="603">
                  <c:v>1.3944444444444419</c:v>
                </c:pt>
                <c:pt idx="604">
                  <c:v>1.3958333333333308</c:v>
                </c:pt>
                <c:pt idx="605">
                  <c:v>1.3972222222222197</c:v>
                </c:pt>
                <c:pt idx="606">
                  <c:v>1.3986111111111086</c:v>
                </c:pt>
                <c:pt idx="607">
                  <c:v>1.3999999999999975</c:v>
                </c:pt>
                <c:pt idx="608">
                  <c:v>1.4013888888888864</c:v>
                </c:pt>
                <c:pt idx="609">
                  <c:v>1.4027777777777752</c:v>
                </c:pt>
                <c:pt idx="610">
                  <c:v>1.4041666666666641</c:v>
                </c:pt>
                <c:pt idx="611">
                  <c:v>1.405555555555553</c:v>
                </c:pt>
                <c:pt idx="612">
                  <c:v>1.4069444444444419</c:v>
                </c:pt>
                <c:pt idx="613">
                  <c:v>1.4083333333333308</c:v>
                </c:pt>
                <c:pt idx="614">
                  <c:v>1.4097222222222197</c:v>
                </c:pt>
                <c:pt idx="615">
                  <c:v>1.4111111111111085</c:v>
                </c:pt>
                <c:pt idx="616">
                  <c:v>1.4124999999999974</c:v>
                </c:pt>
                <c:pt idx="617">
                  <c:v>1.4138888888888863</c:v>
                </c:pt>
                <c:pt idx="618">
                  <c:v>1.4152777777777752</c:v>
                </c:pt>
                <c:pt idx="619">
                  <c:v>1.4166666666666641</c:v>
                </c:pt>
                <c:pt idx="620">
                  <c:v>1.418055555555553</c:v>
                </c:pt>
                <c:pt idx="621">
                  <c:v>1.4194444444444418</c:v>
                </c:pt>
                <c:pt idx="622">
                  <c:v>1.4208333333333307</c:v>
                </c:pt>
                <c:pt idx="623">
                  <c:v>1.4222222222222196</c:v>
                </c:pt>
                <c:pt idx="624">
                  <c:v>1.4236111111111085</c:v>
                </c:pt>
                <c:pt idx="625">
                  <c:v>1.4249999999999974</c:v>
                </c:pt>
                <c:pt idx="626">
                  <c:v>1.4263888888888863</c:v>
                </c:pt>
                <c:pt idx="627">
                  <c:v>1.4277777777777751</c:v>
                </c:pt>
                <c:pt idx="628">
                  <c:v>1.429166666666664</c:v>
                </c:pt>
                <c:pt idx="629">
                  <c:v>1.4305555555555529</c:v>
                </c:pt>
                <c:pt idx="630">
                  <c:v>1.4319444444444418</c:v>
                </c:pt>
                <c:pt idx="631">
                  <c:v>1.4333333333333307</c:v>
                </c:pt>
                <c:pt idx="632">
                  <c:v>1.4347222222222196</c:v>
                </c:pt>
                <c:pt idx="633">
                  <c:v>1.4361111111111085</c:v>
                </c:pt>
                <c:pt idx="634">
                  <c:v>1.4374999999999973</c:v>
                </c:pt>
                <c:pt idx="635">
                  <c:v>1.4388888888888862</c:v>
                </c:pt>
                <c:pt idx="636">
                  <c:v>1.4402777777777751</c:v>
                </c:pt>
                <c:pt idx="637">
                  <c:v>1.441666666666664</c:v>
                </c:pt>
                <c:pt idx="638">
                  <c:v>1.4430555555555529</c:v>
                </c:pt>
                <c:pt idx="639">
                  <c:v>1.4444444444444418</c:v>
                </c:pt>
                <c:pt idx="640">
                  <c:v>1.4458333333333306</c:v>
                </c:pt>
                <c:pt idx="641">
                  <c:v>1.4472222222222195</c:v>
                </c:pt>
                <c:pt idx="642">
                  <c:v>1.4486111111111084</c:v>
                </c:pt>
                <c:pt idx="643">
                  <c:v>1.4499999999999973</c:v>
                </c:pt>
                <c:pt idx="644">
                  <c:v>1.4513888888888862</c:v>
                </c:pt>
                <c:pt idx="645">
                  <c:v>1.4527777777777751</c:v>
                </c:pt>
                <c:pt idx="646">
                  <c:v>1.4541666666666639</c:v>
                </c:pt>
                <c:pt idx="647">
                  <c:v>1.4555555555555528</c:v>
                </c:pt>
                <c:pt idx="648">
                  <c:v>1.4569444444444417</c:v>
                </c:pt>
                <c:pt idx="649">
                  <c:v>1.4583333333333306</c:v>
                </c:pt>
                <c:pt idx="650">
                  <c:v>1.4597222222222195</c:v>
                </c:pt>
                <c:pt idx="651">
                  <c:v>1.4611111111111084</c:v>
                </c:pt>
                <c:pt idx="652">
                  <c:v>1.4624999999999972</c:v>
                </c:pt>
                <c:pt idx="653">
                  <c:v>1.4638888888888861</c:v>
                </c:pt>
                <c:pt idx="654">
                  <c:v>1.465277777777775</c:v>
                </c:pt>
                <c:pt idx="655">
                  <c:v>1.4666666666666639</c:v>
                </c:pt>
                <c:pt idx="656">
                  <c:v>1.4680555555555528</c:v>
                </c:pt>
                <c:pt idx="657">
                  <c:v>1.4694444444444417</c:v>
                </c:pt>
                <c:pt idx="658">
                  <c:v>1.4708333333333306</c:v>
                </c:pt>
                <c:pt idx="659">
                  <c:v>1.4722222222222194</c:v>
                </c:pt>
                <c:pt idx="660">
                  <c:v>1.4736111111111083</c:v>
                </c:pt>
                <c:pt idx="661">
                  <c:v>1.4749999999999972</c:v>
                </c:pt>
                <c:pt idx="662">
                  <c:v>1.4763888888888861</c:v>
                </c:pt>
                <c:pt idx="663">
                  <c:v>1.477777777777775</c:v>
                </c:pt>
                <c:pt idx="664">
                  <c:v>1.4791666666666639</c:v>
                </c:pt>
                <c:pt idx="665">
                  <c:v>1.4805555555555527</c:v>
                </c:pt>
                <c:pt idx="666">
                  <c:v>1.4819444444444416</c:v>
                </c:pt>
                <c:pt idx="667">
                  <c:v>1.4833333333333305</c:v>
                </c:pt>
                <c:pt idx="668">
                  <c:v>1.4847222222222194</c:v>
                </c:pt>
                <c:pt idx="669">
                  <c:v>1.4861111111111083</c:v>
                </c:pt>
                <c:pt idx="670">
                  <c:v>1.4874999999999972</c:v>
                </c:pt>
                <c:pt idx="671">
                  <c:v>1.488888888888886</c:v>
                </c:pt>
                <c:pt idx="672">
                  <c:v>1.4902777777777749</c:v>
                </c:pt>
                <c:pt idx="673">
                  <c:v>1.4916666666666638</c:v>
                </c:pt>
                <c:pt idx="674">
                  <c:v>1.4930555555555527</c:v>
                </c:pt>
                <c:pt idx="675">
                  <c:v>1.4944444444444416</c:v>
                </c:pt>
                <c:pt idx="676">
                  <c:v>1.4958333333333305</c:v>
                </c:pt>
                <c:pt idx="677">
                  <c:v>1.4972222222222193</c:v>
                </c:pt>
                <c:pt idx="678">
                  <c:v>1.4986111111111082</c:v>
                </c:pt>
                <c:pt idx="679">
                  <c:v>1.4999999999999971</c:v>
                </c:pt>
                <c:pt idx="680">
                  <c:v>1.501388888888886</c:v>
                </c:pt>
                <c:pt idx="681">
                  <c:v>1.5027777777777749</c:v>
                </c:pt>
                <c:pt idx="682">
                  <c:v>1.5041666666666638</c:v>
                </c:pt>
                <c:pt idx="683">
                  <c:v>1.5055555555555526</c:v>
                </c:pt>
                <c:pt idx="684">
                  <c:v>1.5069444444444415</c:v>
                </c:pt>
                <c:pt idx="685">
                  <c:v>1.5083333333333304</c:v>
                </c:pt>
                <c:pt idx="686">
                  <c:v>1.5097222222222193</c:v>
                </c:pt>
                <c:pt idx="687">
                  <c:v>1.5111111111111082</c:v>
                </c:pt>
                <c:pt idx="688">
                  <c:v>1.5124999999999971</c:v>
                </c:pt>
                <c:pt idx="689">
                  <c:v>1.513888888888886</c:v>
                </c:pt>
                <c:pt idx="690">
                  <c:v>1.5152777777777748</c:v>
                </c:pt>
                <c:pt idx="691">
                  <c:v>1.5166666666666637</c:v>
                </c:pt>
                <c:pt idx="692">
                  <c:v>1.5180555555555526</c:v>
                </c:pt>
                <c:pt idx="693">
                  <c:v>1.5194444444444415</c:v>
                </c:pt>
                <c:pt idx="694">
                  <c:v>1.5208333333333304</c:v>
                </c:pt>
                <c:pt idx="695">
                  <c:v>1.5222222222222193</c:v>
                </c:pt>
                <c:pt idx="696">
                  <c:v>1.5236111111111081</c:v>
                </c:pt>
                <c:pt idx="697">
                  <c:v>1.524999999999997</c:v>
                </c:pt>
                <c:pt idx="698">
                  <c:v>1.5263888888888859</c:v>
                </c:pt>
                <c:pt idx="699">
                  <c:v>1.5277777777777748</c:v>
                </c:pt>
                <c:pt idx="700">
                  <c:v>1.5291666666666637</c:v>
                </c:pt>
                <c:pt idx="701">
                  <c:v>1.5305555555555526</c:v>
                </c:pt>
                <c:pt idx="702">
                  <c:v>1.5319444444444414</c:v>
                </c:pt>
                <c:pt idx="703">
                  <c:v>1.5333333333333303</c:v>
                </c:pt>
                <c:pt idx="704">
                  <c:v>1.5347222222222192</c:v>
                </c:pt>
                <c:pt idx="705">
                  <c:v>1.5361111111111081</c:v>
                </c:pt>
                <c:pt idx="706">
                  <c:v>1.537499999999997</c:v>
                </c:pt>
                <c:pt idx="707">
                  <c:v>1.5388888888888859</c:v>
                </c:pt>
                <c:pt idx="708">
                  <c:v>1.5402777777777747</c:v>
                </c:pt>
                <c:pt idx="709">
                  <c:v>1.5416666666666636</c:v>
                </c:pt>
                <c:pt idx="710">
                  <c:v>1.5430555555555525</c:v>
                </c:pt>
                <c:pt idx="711">
                  <c:v>1.5444444444444414</c:v>
                </c:pt>
                <c:pt idx="712">
                  <c:v>1.5458333333333303</c:v>
                </c:pt>
                <c:pt idx="713">
                  <c:v>1.5472222222222192</c:v>
                </c:pt>
                <c:pt idx="714">
                  <c:v>1.5486111111111081</c:v>
                </c:pt>
                <c:pt idx="715">
                  <c:v>1.5499999999999969</c:v>
                </c:pt>
                <c:pt idx="716">
                  <c:v>1.5513888888888858</c:v>
                </c:pt>
                <c:pt idx="717">
                  <c:v>1.5527777777777747</c:v>
                </c:pt>
                <c:pt idx="718">
                  <c:v>1.5541666666666636</c:v>
                </c:pt>
                <c:pt idx="719">
                  <c:v>1.5555555555555525</c:v>
                </c:pt>
                <c:pt idx="720">
                  <c:v>1.5569444444444414</c:v>
                </c:pt>
                <c:pt idx="721">
                  <c:v>1.5583333333333302</c:v>
                </c:pt>
                <c:pt idx="722">
                  <c:v>1.5597222222222191</c:v>
                </c:pt>
                <c:pt idx="723">
                  <c:v>1.561111111111108</c:v>
                </c:pt>
                <c:pt idx="724">
                  <c:v>1.5624999999999969</c:v>
                </c:pt>
                <c:pt idx="725">
                  <c:v>1.5638888888888858</c:v>
                </c:pt>
                <c:pt idx="726">
                  <c:v>1.5652777777777747</c:v>
                </c:pt>
                <c:pt idx="727">
                  <c:v>1.5666666666666635</c:v>
                </c:pt>
                <c:pt idx="728">
                  <c:v>1.5680555555555524</c:v>
                </c:pt>
                <c:pt idx="729">
                  <c:v>1.5694444444444413</c:v>
                </c:pt>
                <c:pt idx="730">
                  <c:v>1.5708333333333302</c:v>
                </c:pt>
                <c:pt idx="731">
                  <c:v>1.5722222222222191</c:v>
                </c:pt>
                <c:pt idx="732">
                  <c:v>1.573611111111108</c:v>
                </c:pt>
                <c:pt idx="733">
                  <c:v>1.5749999999999968</c:v>
                </c:pt>
                <c:pt idx="734">
                  <c:v>1.5763888888888857</c:v>
                </c:pt>
                <c:pt idx="735">
                  <c:v>1.5777777777777746</c:v>
                </c:pt>
                <c:pt idx="736">
                  <c:v>1.5791666666666635</c:v>
                </c:pt>
                <c:pt idx="737">
                  <c:v>1.5805555555555524</c:v>
                </c:pt>
                <c:pt idx="738">
                  <c:v>1.5819444444444413</c:v>
                </c:pt>
                <c:pt idx="739">
                  <c:v>1.5833333333333302</c:v>
                </c:pt>
                <c:pt idx="740">
                  <c:v>1.584722222222219</c:v>
                </c:pt>
                <c:pt idx="741">
                  <c:v>1.5861111111111079</c:v>
                </c:pt>
                <c:pt idx="742">
                  <c:v>1.5874999999999968</c:v>
                </c:pt>
                <c:pt idx="743">
                  <c:v>1.5888888888888857</c:v>
                </c:pt>
                <c:pt idx="744">
                  <c:v>1.5902777777777746</c:v>
                </c:pt>
                <c:pt idx="745">
                  <c:v>1.5916666666666635</c:v>
                </c:pt>
                <c:pt idx="746">
                  <c:v>1.5930555555555523</c:v>
                </c:pt>
                <c:pt idx="747">
                  <c:v>1.5944444444444412</c:v>
                </c:pt>
                <c:pt idx="748">
                  <c:v>1.5958333333333301</c:v>
                </c:pt>
                <c:pt idx="749">
                  <c:v>1.597222222222219</c:v>
                </c:pt>
                <c:pt idx="750">
                  <c:v>1.5986111111111079</c:v>
                </c:pt>
                <c:pt idx="751">
                  <c:v>1.5999999999999968</c:v>
                </c:pt>
                <c:pt idx="752">
                  <c:v>1.6013888888888856</c:v>
                </c:pt>
                <c:pt idx="753">
                  <c:v>1.6027777777777745</c:v>
                </c:pt>
                <c:pt idx="754">
                  <c:v>1.6041666666666634</c:v>
                </c:pt>
                <c:pt idx="755">
                  <c:v>1.6055555555555523</c:v>
                </c:pt>
                <c:pt idx="756">
                  <c:v>1.6069444444444412</c:v>
                </c:pt>
                <c:pt idx="757">
                  <c:v>1.6083333333333301</c:v>
                </c:pt>
                <c:pt idx="758">
                  <c:v>1.6097222222222189</c:v>
                </c:pt>
                <c:pt idx="759">
                  <c:v>1.6111111111111078</c:v>
                </c:pt>
                <c:pt idx="760">
                  <c:v>1.6124999999999967</c:v>
                </c:pt>
                <c:pt idx="761">
                  <c:v>1.6138888888888856</c:v>
                </c:pt>
                <c:pt idx="762">
                  <c:v>1.6152777777777745</c:v>
                </c:pt>
                <c:pt idx="763">
                  <c:v>1.6166666666666634</c:v>
                </c:pt>
                <c:pt idx="764">
                  <c:v>1.6180555555555522</c:v>
                </c:pt>
                <c:pt idx="765">
                  <c:v>1.6194444444444411</c:v>
                </c:pt>
                <c:pt idx="766">
                  <c:v>1.62083333333333</c:v>
                </c:pt>
                <c:pt idx="767">
                  <c:v>1.6222222222222189</c:v>
                </c:pt>
                <c:pt idx="768">
                  <c:v>1.6236111111111078</c:v>
                </c:pt>
                <c:pt idx="769">
                  <c:v>1.6249999999999967</c:v>
                </c:pt>
                <c:pt idx="770">
                  <c:v>1.6263888888888856</c:v>
                </c:pt>
                <c:pt idx="771">
                  <c:v>1.6277777777777744</c:v>
                </c:pt>
                <c:pt idx="772">
                  <c:v>1.6291666666666633</c:v>
                </c:pt>
                <c:pt idx="773">
                  <c:v>1.6305555555555522</c:v>
                </c:pt>
                <c:pt idx="774">
                  <c:v>1.6319444444444411</c:v>
                </c:pt>
                <c:pt idx="775">
                  <c:v>1.63333333333333</c:v>
                </c:pt>
                <c:pt idx="776">
                  <c:v>1.6347222222222189</c:v>
                </c:pt>
                <c:pt idx="777">
                  <c:v>1.6361111111111077</c:v>
                </c:pt>
                <c:pt idx="778">
                  <c:v>1.6374999999999966</c:v>
                </c:pt>
                <c:pt idx="779">
                  <c:v>1.6388888888888855</c:v>
                </c:pt>
                <c:pt idx="780">
                  <c:v>1.6402777777777744</c:v>
                </c:pt>
                <c:pt idx="781">
                  <c:v>1.6416666666666633</c:v>
                </c:pt>
                <c:pt idx="782">
                  <c:v>1.6430555555555522</c:v>
                </c:pt>
                <c:pt idx="783">
                  <c:v>1.644444444444441</c:v>
                </c:pt>
                <c:pt idx="784">
                  <c:v>1.6458333333333299</c:v>
                </c:pt>
                <c:pt idx="785">
                  <c:v>1.6472222222222188</c:v>
                </c:pt>
                <c:pt idx="786">
                  <c:v>1.6486111111111077</c:v>
                </c:pt>
                <c:pt idx="787">
                  <c:v>1.6499999999999966</c:v>
                </c:pt>
                <c:pt idx="788">
                  <c:v>1.6513888888888855</c:v>
                </c:pt>
                <c:pt idx="789">
                  <c:v>1.6527777777777743</c:v>
                </c:pt>
                <c:pt idx="790">
                  <c:v>1.6541666666666632</c:v>
                </c:pt>
                <c:pt idx="791">
                  <c:v>1.6555555555555521</c:v>
                </c:pt>
                <c:pt idx="792">
                  <c:v>1.656944444444441</c:v>
                </c:pt>
                <c:pt idx="793">
                  <c:v>1.6583333333333299</c:v>
                </c:pt>
                <c:pt idx="794">
                  <c:v>1.6597222222222188</c:v>
                </c:pt>
                <c:pt idx="795">
                  <c:v>1.6611111111111077</c:v>
                </c:pt>
                <c:pt idx="796">
                  <c:v>1.6624999999999965</c:v>
                </c:pt>
                <c:pt idx="797">
                  <c:v>1.6638888888888854</c:v>
                </c:pt>
                <c:pt idx="798">
                  <c:v>1.6652777777777743</c:v>
                </c:pt>
                <c:pt idx="799">
                  <c:v>1.6666666666666632</c:v>
                </c:pt>
                <c:pt idx="800">
                  <c:v>1.6680555555555521</c:v>
                </c:pt>
                <c:pt idx="801">
                  <c:v>1.669444444444441</c:v>
                </c:pt>
                <c:pt idx="802">
                  <c:v>1.6708333333333298</c:v>
                </c:pt>
                <c:pt idx="803">
                  <c:v>1.6722222222222187</c:v>
                </c:pt>
                <c:pt idx="804">
                  <c:v>1.6736111111111076</c:v>
                </c:pt>
                <c:pt idx="805">
                  <c:v>1.6749999999999965</c:v>
                </c:pt>
                <c:pt idx="806">
                  <c:v>1.6763888888888854</c:v>
                </c:pt>
                <c:pt idx="807">
                  <c:v>1.6777777777777743</c:v>
                </c:pt>
                <c:pt idx="808">
                  <c:v>1.6791666666666631</c:v>
                </c:pt>
                <c:pt idx="809">
                  <c:v>1.680555555555552</c:v>
                </c:pt>
                <c:pt idx="810">
                  <c:v>1.6819444444444409</c:v>
                </c:pt>
                <c:pt idx="811">
                  <c:v>1.6833333333333298</c:v>
                </c:pt>
                <c:pt idx="812">
                  <c:v>1.6847222222222187</c:v>
                </c:pt>
                <c:pt idx="813">
                  <c:v>1.6861111111111076</c:v>
                </c:pt>
                <c:pt idx="814">
                  <c:v>1.6874999999999964</c:v>
                </c:pt>
                <c:pt idx="815">
                  <c:v>1.6888888888888853</c:v>
                </c:pt>
                <c:pt idx="816">
                  <c:v>1.6902777777777742</c:v>
                </c:pt>
                <c:pt idx="817">
                  <c:v>1.6916666666666631</c:v>
                </c:pt>
                <c:pt idx="818">
                  <c:v>1.693055555555552</c:v>
                </c:pt>
                <c:pt idx="819">
                  <c:v>1.6944444444444409</c:v>
                </c:pt>
                <c:pt idx="820">
                  <c:v>1.6958333333333298</c:v>
                </c:pt>
                <c:pt idx="821">
                  <c:v>1.6972222222222186</c:v>
                </c:pt>
                <c:pt idx="822">
                  <c:v>1.6986111111111075</c:v>
                </c:pt>
                <c:pt idx="823">
                  <c:v>1.6999999999999964</c:v>
                </c:pt>
                <c:pt idx="824">
                  <c:v>1.7013888888888853</c:v>
                </c:pt>
                <c:pt idx="825">
                  <c:v>1.7027777777777742</c:v>
                </c:pt>
                <c:pt idx="826">
                  <c:v>1.7041666666666631</c:v>
                </c:pt>
                <c:pt idx="827">
                  <c:v>1.7055555555555519</c:v>
                </c:pt>
                <c:pt idx="828">
                  <c:v>1.7069444444444408</c:v>
                </c:pt>
                <c:pt idx="829">
                  <c:v>1.7083333333333297</c:v>
                </c:pt>
                <c:pt idx="830">
                  <c:v>1.7097222222222186</c:v>
                </c:pt>
                <c:pt idx="831">
                  <c:v>1.7111111111111075</c:v>
                </c:pt>
                <c:pt idx="832">
                  <c:v>1.7124999999999964</c:v>
                </c:pt>
                <c:pt idx="833">
                  <c:v>1.7138888888888852</c:v>
                </c:pt>
                <c:pt idx="834">
                  <c:v>1.7152777777777741</c:v>
                </c:pt>
                <c:pt idx="835">
                  <c:v>1.716666666666663</c:v>
                </c:pt>
                <c:pt idx="836">
                  <c:v>1.7180555555555519</c:v>
                </c:pt>
                <c:pt idx="837">
                  <c:v>1.7194444444444408</c:v>
                </c:pt>
                <c:pt idx="838">
                  <c:v>1.7208333333333297</c:v>
                </c:pt>
                <c:pt idx="839">
                  <c:v>1.7222222222222185</c:v>
                </c:pt>
                <c:pt idx="840">
                  <c:v>1.7236111111111074</c:v>
                </c:pt>
                <c:pt idx="841">
                  <c:v>1.7249999999999963</c:v>
                </c:pt>
                <c:pt idx="842">
                  <c:v>1.7263888888888852</c:v>
                </c:pt>
                <c:pt idx="843">
                  <c:v>1.7277777777777741</c:v>
                </c:pt>
                <c:pt idx="844">
                  <c:v>1.729166666666663</c:v>
                </c:pt>
                <c:pt idx="845">
                  <c:v>1.7305555555555518</c:v>
                </c:pt>
                <c:pt idx="846">
                  <c:v>1.7319444444444407</c:v>
                </c:pt>
                <c:pt idx="847">
                  <c:v>1.7333333333333296</c:v>
                </c:pt>
                <c:pt idx="848">
                  <c:v>1.7347222222222185</c:v>
                </c:pt>
                <c:pt idx="849">
                  <c:v>1.7361111111111074</c:v>
                </c:pt>
                <c:pt idx="850">
                  <c:v>1.7374999999999963</c:v>
                </c:pt>
                <c:pt idx="851">
                  <c:v>1.7388888888888852</c:v>
                </c:pt>
                <c:pt idx="852">
                  <c:v>1.740277777777774</c:v>
                </c:pt>
                <c:pt idx="853">
                  <c:v>1.7416666666666629</c:v>
                </c:pt>
                <c:pt idx="854">
                  <c:v>1.7430555555555518</c:v>
                </c:pt>
                <c:pt idx="855">
                  <c:v>1.7444444444444407</c:v>
                </c:pt>
                <c:pt idx="856">
                  <c:v>1.7458333333333296</c:v>
                </c:pt>
                <c:pt idx="857">
                  <c:v>1.7472222222222185</c:v>
                </c:pt>
                <c:pt idx="858">
                  <c:v>1.7486111111111073</c:v>
                </c:pt>
                <c:pt idx="859">
                  <c:v>1.7499999999999962</c:v>
                </c:pt>
                <c:pt idx="860">
                  <c:v>1.7513888888888851</c:v>
                </c:pt>
                <c:pt idx="861">
                  <c:v>1.752777777777774</c:v>
                </c:pt>
                <c:pt idx="862">
                  <c:v>1.7541666666666629</c:v>
                </c:pt>
                <c:pt idx="863">
                  <c:v>1.7555555555555518</c:v>
                </c:pt>
                <c:pt idx="864">
                  <c:v>1.7569444444444406</c:v>
                </c:pt>
                <c:pt idx="865">
                  <c:v>1.7583333333333295</c:v>
                </c:pt>
                <c:pt idx="866">
                  <c:v>1.7597222222222184</c:v>
                </c:pt>
                <c:pt idx="867">
                  <c:v>1.7611111111111073</c:v>
                </c:pt>
                <c:pt idx="868">
                  <c:v>1.7624999999999962</c:v>
                </c:pt>
                <c:pt idx="869">
                  <c:v>1.7638888888888851</c:v>
                </c:pt>
                <c:pt idx="870">
                  <c:v>1.7652777777777739</c:v>
                </c:pt>
                <c:pt idx="871">
                  <c:v>1.7666666666666628</c:v>
                </c:pt>
                <c:pt idx="872">
                  <c:v>1.7680555555555517</c:v>
                </c:pt>
                <c:pt idx="873">
                  <c:v>1.7694444444444406</c:v>
                </c:pt>
                <c:pt idx="874">
                  <c:v>1.7708333333333295</c:v>
                </c:pt>
                <c:pt idx="875">
                  <c:v>1.7722222222222184</c:v>
                </c:pt>
                <c:pt idx="876">
                  <c:v>1.7736111111111073</c:v>
                </c:pt>
                <c:pt idx="877">
                  <c:v>1.7749999999999961</c:v>
                </c:pt>
                <c:pt idx="878">
                  <c:v>1.776388888888885</c:v>
                </c:pt>
                <c:pt idx="879">
                  <c:v>1.7777777777777739</c:v>
                </c:pt>
                <c:pt idx="880">
                  <c:v>1.7791666666666628</c:v>
                </c:pt>
                <c:pt idx="881">
                  <c:v>1.7805555555555517</c:v>
                </c:pt>
                <c:pt idx="882">
                  <c:v>1.7819444444444406</c:v>
                </c:pt>
                <c:pt idx="883">
                  <c:v>1.7833333333333294</c:v>
                </c:pt>
                <c:pt idx="884">
                  <c:v>1.7847222222222183</c:v>
                </c:pt>
                <c:pt idx="885">
                  <c:v>1.7861111111111072</c:v>
                </c:pt>
                <c:pt idx="886">
                  <c:v>1.7874999999999961</c:v>
                </c:pt>
                <c:pt idx="887">
                  <c:v>1.788888888888885</c:v>
                </c:pt>
                <c:pt idx="888">
                  <c:v>1.7902777777777739</c:v>
                </c:pt>
                <c:pt idx="889">
                  <c:v>1.7916666666666627</c:v>
                </c:pt>
                <c:pt idx="890">
                  <c:v>1.7930555555555516</c:v>
                </c:pt>
                <c:pt idx="891">
                  <c:v>1.7944444444444405</c:v>
                </c:pt>
                <c:pt idx="892">
                  <c:v>1.7958333333333294</c:v>
                </c:pt>
                <c:pt idx="893">
                  <c:v>1.7972222222222183</c:v>
                </c:pt>
                <c:pt idx="894">
                  <c:v>1.7986111111111072</c:v>
                </c:pt>
                <c:pt idx="895">
                  <c:v>1.799999999999996</c:v>
                </c:pt>
                <c:pt idx="896">
                  <c:v>1.8013888888888849</c:v>
                </c:pt>
                <c:pt idx="897">
                  <c:v>1.8027777777777738</c:v>
                </c:pt>
                <c:pt idx="898">
                  <c:v>1.8041666666666627</c:v>
                </c:pt>
                <c:pt idx="899">
                  <c:v>1.8055555555555516</c:v>
                </c:pt>
                <c:pt idx="900">
                  <c:v>1.8069444444444405</c:v>
                </c:pt>
                <c:pt idx="901">
                  <c:v>1.8083333333333294</c:v>
                </c:pt>
                <c:pt idx="902">
                  <c:v>1.8097222222222182</c:v>
                </c:pt>
                <c:pt idx="903">
                  <c:v>1.8111111111111071</c:v>
                </c:pt>
                <c:pt idx="904">
                  <c:v>1.812499999999996</c:v>
                </c:pt>
                <c:pt idx="905">
                  <c:v>1.8138888888888849</c:v>
                </c:pt>
                <c:pt idx="906">
                  <c:v>1.8152777777777738</c:v>
                </c:pt>
                <c:pt idx="907">
                  <c:v>1.8166666666666627</c:v>
                </c:pt>
                <c:pt idx="908">
                  <c:v>1.8180555555555515</c:v>
                </c:pt>
                <c:pt idx="909">
                  <c:v>1.8194444444444404</c:v>
                </c:pt>
                <c:pt idx="910">
                  <c:v>1.8208333333333293</c:v>
                </c:pt>
                <c:pt idx="911">
                  <c:v>1.8222222222222182</c:v>
                </c:pt>
                <c:pt idx="912">
                  <c:v>1.8236111111111071</c:v>
                </c:pt>
                <c:pt idx="913">
                  <c:v>1.824999999999996</c:v>
                </c:pt>
                <c:pt idx="914">
                  <c:v>1.8263888888888848</c:v>
                </c:pt>
                <c:pt idx="915">
                  <c:v>1.8277777777777737</c:v>
                </c:pt>
                <c:pt idx="916">
                  <c:v>1.8291666666666626</c:v>
                </c:pt>
                <c:pt idx="917">
                  <c:v>1.8305555555555515</c:v>
                </c:pt>
                <c:pt idx="918">
                  <c:v>1.8319444444444404</c:v>
                </c:pt>
                <c:pt idx="919">
                  <c:v>1.8333333333333293</c:v>
                </c:pt>
                <c:pt idx="920">
                  <c:v>1.8347222222222181</c:v>
                </c:pt>
                <c:pt idx="921">
                  <c:v>1.836111111111107</c:v>
                </c:pt>
                <c:pt idx="922">
                  <c:v>1.8374999999999959</c:v>
                </c:pt>
                <c:pt idx="923">
                  <c:v>1.8388888888888848</c:v>
                </c:pt>
                <c:pt idx="924">
                  <c:v>1.8402777777777737</c:v>
                </c:pt>
                <c:pt idx="925">
                  <c:v>1.8416666666666626</c:v>
                </c:pt>
                <c:pt idx="926">
                  <c:v>1.8430555555555515</c:v>
                </c:pt>
                <c:pt idx="927">
                  <c:v>1.8444444444444403</c:v>
                </c:pt>
                <c:pt idx="928">
                  <c:v>1.8458333333333292</c:v>
                </c:pt>
                <c:pt idx="929">
                  <c:v>1.8472222222222181</c:v>
                </c:pt>
                <c:pt idx="930">
                  <c:v>1.848611111111107</c:v>
                </c:pt>
                <c:pt idx="931">
                  <c:v>1.8499999999999959</c:v>
                </c:pt>
                <c:pt idx="932">
                  <c:v>1.8513888888888848</c:v>
                </c:pt>
                <c:pt idx="933">
                  <c:v>1.8527777777777736</c:v>
                </c:pt>
                <c:pt idx="934">
                  <c:v>1.8541666666666625</c:v>
                </c:pt>
                <c:pt idx="935">
                  <c:v>1.8555555555555514</c:v>
                </c:pt>
                <c:pt idx="936">
                  <c:v>1.8569444444444403</c:v>
                </c:pt>
                <c:pt idx="937">
                  <c:v>1.8583333333333292</c:v>
                </c:pt>
                <c:pt idx="938">
                  <c:v>1.8597222222222181</c:v>
                </c:pt>
                <c:pt idx="939">
                  <c:v>1.8611111111111069</c:v>
                </c:pt>
                <c:pt idx="940">
                  <c:v>1.8624999999999958</c:v>
                </c:pt>
                <c:pt idx="941">
                  <c:v>1.8638888888888847</c:v>
                </c:pt>
                <c:pt idx="942">
                  <c:v>1.8652777777777736</c:v>
                </c:pt>
                <c:pt idx="943">
                  <c:v>1.8666666666666625</c:v>
                </c:pt>
                <c:pt idx="944">
                  <c:v>1.8680555555555514</c:v>
                </c:pt>
                <c:pt idx="945">
                  <c:v>1.8694444444444402</c:v>
                </c:pt>
                <c:pt idx="946">
                  <c:v>1.8708333333333291</c:v>
                </c:pt>
                <c:pt idx="947">
                  <c:v>1.872222222222218</c:v>
                </c:pt>
                <c:pt idx="948">
                  <c:v>1.8736111111111069</c:v>
                </c:pt>
                <c:pt idx="949">
                  <c:v>1.8749999999999958</c:v>
                </c:pt>
                <c:pt idx="950">
                  <c:v>1.8763888888888847</c:v>
                </c:pt>
                <c:pt idx="951">
                  <c:v>1.8777777777777735</c:v>
                </c:pt>
                <c:pt idx="952">
                  <c:v>1.8791666666666624</c:v>
                </c:pt>
                <c:pt idx="953">
                  <c:v>1.8805555555555513</c:v>
                </c:pt>
                <c:pt idx="954">
                  <c:v>1.8819444444444402</c:v>
                </c:pt>
                <c:pt idx="955">
                  <c:v>1.8833333333333291</c:v>
                </c:pt>
                <c:pt idx="956">
                  <c:v>1.884722222222218</c:v>
                </c:pt>
                <c:pt idx="957">
                  <c:v>1.8861111111111069</c:v>
                </c:pt>
                <c:pt idx="958">
                  <c:v>1.8874999999999957</c:v>
                </c:pt>
                <c:pt idx="959">
                  <c:v>1.8888888888888846</c:v>
                </c:pt>
                <c:pt idx="960">
                  <c:v>1.8902777777777735</c:v>
                </c:pt>
                <c:pt idx="961">
                  <c:v>1.8916666666666624</c:v>
                </c:pt>
                <c:pt idx="962">
                  <c:v>1.8930555555555513</c:v>
                </c:pt>
                <c:pt idx="963">
                  <c:v>1.8944444444444402</c:v>
                </c:pt>
                <c:pt idx="964">
                  <c:v>1.895833333333329</c:v>
                </c:pt>
                <c:pt idx="965">
                  <c:v>1.8972222222222179</c:v>
                </c:pt>
                <c:pt idx="966">
                  <c:v>1.8986111111111068</c:v>
                </c:pt>
                <c:pt idx="967">
                  <c:v>1.8999999999999957</c:v>
                </c:pt>
                <c:pt idx="968">
                  <c:v>1.9013888888888846</c:v>
                </c:pt>
                <c:pt idx="969">
                  <c:v>1.9027777777777735</c:v>
                </c:pt>
                <c:pt idx="970">
                  <c:v>1.9041666666666623</c:v>
                </c:pt>
                <c:pt idx="971">
                  <c:v>1.9055555555555512</c:v>
                </c:pt>
                <c:pt idx="972">
                  <c:v>1.9069444444444401</c:v>
                </c:pt>
                <c:pt idx="973">
                  <c:v>1.908333333333329</c:v>
                </c:pt>
                <c:pt idx="974">
                  <c:v>1.9097222222222179</c:v>
                </c:pt>
                <c:pt idx="975">
                  <c:v>1.9111111111111068</c:v>
                </c:pt>
                <c:pt idx="976">
                  <c:v>1.9124999999999956</c:v>
                </c:pt>
                <c:pt idx="977">
                  <c:v>1.9138888888888845</c:v>
                </c:pt>
                <c:pt idx="978">
                  <c:v>1.9152777777777734</c:v>
                </c:pt>
                <c:pt idx="979">
                  <c:v>1.9166666666666623</c:v>
                </c:pt>
                <c:pt idx="980">
                  <c:v>1.9180555555555512</c:v>
                </c:pt>
                <c:pt idx="981">
                  <c:v>1.9194444444444401</c:v>
                </c:pt>
                <c:pt idx="982">
                  <c:v>1.920833333333329</c:v>
                </c:pt>
                <c:pt idx="983">
                  <c:v>1.9222222222222178</c:v>
                </c:pt>
                <c:pt idx="984">
                  <c:v>1.9236111111111067</c:v>
                </c:pt>
                <c:pt idx="985">
                  <c:v>1.9249999999999956</c:v>
                </c:pt>
                <c:pt idx="986">
                  <c:v>1.9263888888888845</c:v>
                </c:pt>
                <c:pt idx="987">
                  <c:v>1.9277777777777734</c:v>
                </c:pt>
                <c:pt idx="988">
                  <c:v>1.9291666666666623</c:v>
                </c:pt>
                <c:pt idx="989">
                  <c:v>1.9305555555555511</c:v>
                </c:pt>
                <c:pt idx="990">
                  <c:v>1.93194444444444</c:v>
                </c:pt>
                <c:pt idx="991">
                  <c:v>1.9333333333333289</c:v>
                </c:pt>
                <c:pt idx="992">
                  <c:v>1.9347222222222178</c:v>
                </c:pt>
                <c:pt idx="993">
                  <c:v>1.9361111111111067</c:v>
                </c:pt>
                <c:pt idx="994">
                  <c:v>1.9374999999999956</c:v>
                </c:pt>
                <c:pt idx="995">
                  <c:v>1.9388888888888844</c:v>
                </c:pt>
                <c:pt idx="996">
                  <c:v>1.9402777777777733</c:v>
                </c:pt>
                <c:pt idx="997">
                  <c:v>1.9416666666666622</c:v>
                </c:pt>
                <c:pt idx="998">
                  <c:v>1.9430555555555511</c:v>
                </c:pt>
                <c:pt idx="999">
                  <c:v>1.94444444444444</c:v>
                </c:pt>
                <c:pt idx="1000">
                  <c:v>1.9458333333333289</c:v>
                </c:pt>
                <c:pt idx="1001">
                  <c:v>1.9472222222222177</c:v>
                </c:pt>
                <c:pt idx="1002">
                  <c:v>1.9486111111111066</c:v>
                </c:pt>
                <c:pt idx="1003">
                  <c:v>1.9499999999999955</c:v>
                </c:pt>
                <c:pt idx="1004">
                  <c:v>1.9513888888888844</c:v>
                </c:pt>
                <c:pt idx="1005">
                  <c:v>1.9527777777777733</c:v>
                </c:pt>
                <c:pt idx="1006">
                  <c:v>1.9541666666666622</c:v>
                </c:pt>
                <c:pt idx="1007">
                  <c:v>1.9555555555555511</c:v>
                </c:pt>
                <c:pt idx="1008">
                  <c:v>1.9569444444444399</c:v>
                </c:pt>
                <c:pt idx="1009">
                  <c:v>1.9583333333333288</c:v>
                </c:pt>
                <c:pt idx="1010">
                  <c:v>1.9597222222222177</c:v>
                </c:pt>
                <c:pt idx="1011">
                  <c:v>1.9611111111111066</c:v>
                </c:pt>
                <c:pt idx="1012">
                  <c:v>1.9624999999999955</c:v>
                </c:pt>
                <c:pt idx="1013">
                  <c:v>1.9638888888888844</c:v>
                </c:pt>
                <c:pt idx="1014">
                  <c:v>1.9652777777777732</c:v>
                </c:pt>
                <c:pt idx="1015">
                  <c:v>1.9666666666666621</c:v>
                </c:pt>
                <c:pt idx="1016">
                  <c:v>1.968055555555551</c:v>
                </c:pt>
                <c:pt idx="1017">
                  <c:v>1.9694444444444399</c:v>
                </c:pt>
                <c:pt idx="1018">
                  <c:v>1.9708333333333288</c:v>
                </c:pt>
                <c:pt idx="1019">
                  <c:v>1.9722222222222177</c:v>
                </c:pt>
                <c:pt idx="1020">
                  <c:v>1.9736111111111065</c:v>
                </c:pt>
                <c:pt idx="1021">
                  <c:v>1.9749999999999954</c:v>
                </c:pt>
                <c:pt idx="1022">
                  <c:v>1.9763888888888843</c:v>
                </c:pt>
                <c:pt idx="1023">
                  <c:v>1.9777777777777732</c:v>
                </c:pt>
                <c:pt idx="1024">
                  <c:v>1.9791666666666621</c:v>
                </c:pt>
                <c:pt idx="1025">
                  <c:v>1.980555555555551</c:v>
                </c:pt>
                <c:pt idx="1026">
                  <c:v>1.9819444444444398</c:v>
                </c:pt>
                <c:pt idx="1027">
                  <c:v>1.9833333333333287</c:v>
                </c:pt>
                <c:pt idx="1028">
                  <c:v>1.9847222222222176</c:v>
                </c:pt>
                <c:pt idx="1029">
                  <c:v>1.9861111111111065</c:v>
                </c:pt>
                <c:pt idx="1030">
                  <c:v>1.9874999999999954</c:v>
                </c:pt>
                <c:pt idx="1031">
                  <c:v>1.9888888888888843</c:v>
                </c:pt>
                <c:pt idx="1032">
                  <c:v>1.9902777777777731</c:v>
                </c:pt>
                <c:pt idx="1033">
                  <c:v>1.991666666666662</c:v>
                </c:pt>
                <c:pt idx="1034">
                  <c:v>1.9930555555555509</c:v>
                </c:pt>
                <c:pt idx="1035">
                  <c:v>1.9944444444444398</c:v>
                </c:pt>
                <c:pt idx="1036">
                  <c:v>1.9958333333333287</c:v>
                </c:pt>
                <c:pt idx="1037">
                  <c:v>1.9972222222222176</c:v>
                </c:pt>
                <c:pt idx="1038">
                  <c:v>1.9986111111111065</c:v>
                </c:pt>
                <c:pt idx="1039">
                  <c:v>1.9999999999999953</c:v>
                </c:pt>
                <c:pt idx="1040">
                  <c:v>2.0013888888888842</c:v>
                </c:pt>
                <c:pt idx="1041">
                  <c:v>2.0027777777777733</c:v>
                </c:pt>
                <c:pt idx="1042">
                  <c:v>2.0041666666666624</c:v>
                </c:pt>
                <c:pt idx="1043">
                  <c:v>2.0055555555555515</c:v>
                </c:pt>
                <c:pt idx="1044">
                  <c:v>2.0069444444444406</c:v>
                </c:pt>
                <c:pt idx="1045">
                  <c:v>2.0083333333333298</c:v>
                </c:pt>
                <c:pt idx="1046">
                  <c:v>2.0097222222222189</c:v>
                </c:pt>
                <c:pt idx="1047">
                  <c:v>2.011111111111108</c:v>
                </c:pt>
                <c:pt idx="1048">
                  <c:v>2.0124999999999971</c:v>
                </c:pt>
                <c:pt idx="1049">
                  <c:v>2.0138888888888862</c:v>
                </c:pt>
                <c:pt idx="1050">
                  <c:v>2.0152777777777753</c:v>
                </c:pt>
                <c:pt idx="1051">
                  <c:v>2.0166666666666644</c:v>
                </c:pt>
                <c:pt idx="1052">
                  <c:v>2.0180555555555535</c:v>
                </c:pt>
                <c:pt idx="1053">
                  <c:v>2.0194444444444426</c:v>
                </c:pt>
                <c:pt idx="1054">
                  <c:v>2.0208333333333317</c:v>
                </c:pt>
                <c:pt idx="1055">
                  <c:v>2.0222222222222208</c:v>
                </c:pt>
                <c:pt idx="1056">
                  <c:v>2.0236111111111099</c:v>
                </c:pt>
                <c:pt idx="1057">
                  <c:v>2.024999999999999</c:v>
                </c:pt>
                <c:pt idx="1058">
                  <c:v>2.0263888888888881</c:v>
                </c:pt>
                <c:pt idx="1059">
                  <c:v>2.0277777777777772</c:v>
                </c:pt>
                <c:pt idx="1060">
                  <c:v>2.0291666666666663</c:v>
                </c:pt>
                <c:pt idx="1061">
                  <c:v>2.0305555555555554</c:v>
                </c:pt>
                <c:pt idx="1062">
                  <c:v>2.0319444444444446</c:v>
                </c:pt>
                <c:pt idx="1063">
                  <c:v>2.0333333333333337</c:v>
                </c:pt>
                <c:pt idx="1064">
                  <c:v>2.0347222222222228</c:v>
                </c:pt>
                <c:pt idx="1065">
                  <c:v>2.0361111111111119</c:v>
                </c:pt>
                <c:pt idx="1066">
                  <c:v>2.037500000000001</c:v>
                </c:pt>
                <c:pt idx="1067">
                  <c:v>2.0388888888888901</c:v>
                </c:pt>
                <c:pt idx="1068">
                  <c:v>2.0402777777777792</c:v>
                </c:pt>
                <c:pt idx="1069">
                  <c:v>2.0416666666666683</c:v>
                </c:pt>
                <c:pt idx="1070">
                  <c:v>2.0430555555555574</c:v>
                </c:pt>
                <c:pt idx="1071">
                  <c:v>2.0444444444444465</c:v>
                </c:pt>
                <c:pt idx="1072">
                  <c:v>2.0458333333333356</c:v>
                </c:pt>
                <c:pt idx="1073">
                  <c:v>2.0472222222222247</c:v>
                </c:pt>
                <c:pt idx="1074">
                  <c:v>2.0486111111111138</c:v>
                </c:pt>
                <c:pt idx="1075">
                  <c:v>2.0500000000000029</c:v>
                </c:pt>
                <c:pt idx="1076">
                  <c:v>2.051388888888892</c:v>
                </c:pt>
                <c:pt idx="1077">
                  <c:v>2.0527777777777811</c:v>
                </c:pt>
                <c:pt idx="1078">
                  <c:v>2.0541666666666702</c:v>
                </c:pt>
                <c:pt idx="1079">
                  <c:v>2.0555555555555594</c:v>
                </c:pt>
                <c:pt idx="1080">
                  <c:v>2.0569444444444485</c:v>
                </c:pt>
                <c:pt idx="1081">
                  <c:v>2.0583333333333376</c:v>
                </c:pt>
                <c:pt idx="1082">
                  <c:v>2.0597222222222267</c:v>
                </c:pt>
                <c:pt idx="1083">
                  <c:v>2.0611111111111158</c:v>
                </c:pt>
                <c:pt idx="1084">
                  <c:v>2.0625000000000049</c:v>
                </c:pt>
                <c:pt idx="1085">
                  <c:v>2.063888888888894</c:v>
                </c:pt>
                <c:pt idx="1086">
                  <c:v>2.0652777777777831</c:v>
                </c:pt>
                <c:pt idx="1087">
                  <c:v>2.0666666666666722</c:v>
                </c:pt>
                <c:pt idx="1088">
                  <c:v>2.0680555555555613</c:v>
                </c:pt>
                <c:pt idx="1089">
                  <c:v>2.0694444444444504</c:v>
                </c:pt>
                <c:pt idx="1090">
                  <c:v>2.0708333333333395</c:v>
                </c:pt>
                <c:pt idx="1091">
                  <c:v>2.0722222222222286</c:v>
                </c:pt>
                <c:pt idx="1092">
                  <c:v>2.0736111111111177</c:v>
                </c:pt>
                <c:pt idx="1093">
                  <c:v>2.0750000000000068</c:v>
                </c:pt>
                <c:pt idx="1094">
                  <c:v>2.0763888888888959</c:v>
                </c:pt>
                <c:pt idx="1095">
                  <c:v>2.0777777777777851</c:v>
                </c:pt>
                <c:pt idx="1096">
                  <c:v>2.0791666666666742</c:v>
                </c:pt>
                <c:pt idx="1097">
                  <c:v>2.0805555555555633</c:v>
                </c:pt>
                <c:pt idx="1098">
                  <c:v>2.0819444444444524</c:v>
                </c:pt>
                <c:pt idx="1099">
                  <c:v>2.0833333333333415</c:v>
                </c:pt>
                <c:pt idx="1100">
                  <c:v>2.0847222222222306</c:v>
                </c:pt>
                <c:pt idx="1101">
                  <c:v>2.0861111111111197</c:v>
                </c:pt>
                <c:pt idx="1102">
                  <c:v>2.0875000000000088</c:v>
                </c:pt>
                <c:pt idx="1103">
                  <c:v>2.0888888888888979</c:v>
                </c:pt>
                <c:pt idx="1104">
                  <c:v>2.090277777777787</c:v>
                </c:pt>
                <c:pt idx="1105">
                  <c:v>2.0916666666666761</c:v>
                </c:pt>
                <c:pt idx="1106">
                  <c:v>2.0930555555555652</c:v>
                </c:pt>
                <c:pt idx="1107">
                  <c:v>2.0944444444444543</c:v>
                </c:pt>
                <c:pt idx="1108">
                  <c:v>2.0958333333333434</c:v>
                </c:pt>
                <c:pt idx="1109">
                  <c:v>2.0972222222222325</c:v>
                </c:pt>
                <c:pt idx="1110">
                  <c:v>2.0986111111111216</c:v>
                </c:pt>
                <c:pt idx="1111">
                  <c:v>2.1000000000000107</c:v>
                </c:pt>
                <c:pt idx="1112">
                  <c:v>2.1013888888888999</c:v>
                </c:pt>
                <c:pt idx="1113">
                  <c:v>2.102777777777789</c:v>
                </c:pt>
                <c:pt idx="1114">
                  <c:v>2.1041666666666781</c:v>
                </c:pt>
                <c:pt idx="1115">
                  <c:v>2.1055555555555672</c:v>
                </c:pt>
                <c:pt idx="1116">
                  <c:v>2.1069444444444563</c:v>
                </c:pt>
                <c:pt idx="1117">
                  <c:v>2.1083333333333454</c:v>
                </c:pt>
                <c:pt idx="1118">
                  <c:v>2.1097222222222345</c:v>
                </c:pt>
                <c:pt idx="1119">
                  <c:v>2.1111111111111236</c:v>
                </c:pt>
                <c:pt idx="1120">
                  <c:v>2.1125000000000127</c:v>
                </c:pt>
                <c:pt idx="1121">
                  <c:v>2.1138888888889018</c:v>
                </c:pt>
                <c:pt idx="1122">
                  <c:v>2.1152777777777909</c:v>
                </c:pt>
                <c:pt idx="1123">
                  <c:v>2.11666666666668</c:v>
                </c:pt>
                <c:pt idx="1124">
                  <c:v>2.1180555555555691</c:v>
                </c:pt>
                <c:pt idx="1125">
                  <c:v>2.1194444444444582</c:v>
                </c:pt>
                <c:pt idx="1126">
                  <c:v>2.1208333333333473</c:v>
                </c:pt>
                <c:pt idx="1127">
                  <c:v>2.1222222222222364</c:v>
                </c:pt>
                <c:pt idx="1128">
                  <c:v>2.1236111111111255</c:v>
                </c:pt>
                <c:pt idx="1129">
                  <c:v>2.1250000000000147</c:v>
                </c:pt>
                <c:pt idx="1130">
                  <c:v>2.1263888888889038</c:v>
                </c:pt>
                <c:pt idx="1131">
                  <c:v>2.1277777777777929</c:v>
                </c:pt>
                <c:pt idx="1132">
                  <c:v>2.129166666666682</c:v>
                </c:pt>
                <c:pt idx="1133">
                  <c:v>2.1305555555555711</c:v>
                </c:pt>
                <c:pt idx="1134">
                  <c:v>2.1319444444444602</c:v>
                </c:pt>
                <c:pt idx="1135">
                  <c:v>2.1333333333333493</c:v>
                </c:pt>
                <c:pt idx="1136">
                  <c:v>2.1347222222222384</c:v>
                </c:pt>
                <c:pt idx="1137">
                  <c:v>2.1361111111111275</c:v>
                </c:pt>
                <c:pt idx="1138">
                  <c:v>2.1375000000000166</c:v>
                </c:pt>
                <c:pt idx="1139">
                  <c:v>2.1388888888889057</c:v>
                </c:pt>
                <c:pt idx="1140">
                  <c:v>2.1402777777777948</c:v>
                </c:pt>
                <c:pt idx="1141">
                  <c:v>2.1416666666666839</c:v>
                </c:pt>
                <c:pt idx="1142">
                  <c:v>2.143055555555573</c:v>
                </c:pt>
                <c:pt idx="1143">
                  <c:v>2.1444444444444621</c:v>
                </c:pt>
                <c:pt idx="1144">
                  <c:v>2.1458333333333512</c:v>
                </c:pt>
                <c:pt idx="1145">
                  <c:v>2.1472222222222404</c:v>
                </c:pt>
                <c:pt idx="1146">
                  <c:v>2.1486111111111295</c:v>
                </c:pt>
                <c:pt idx="1147">
                  <c:v>2.1500000000000186</c:v>
                </c:pt>
                <c:pt idx="1148">
                  <c:v>2.1513888888889077</c:v>
                </c:pt>
                <c:pt idx="1149">
                  <c:v>2.1527777777777968</c:v>
                </c:pt>
                <c:pt idx="1150">
                  <c:v>2.1541666666666859</c:v>
                </c:pt>
                <c:pt idx="1151">
                  <c:v>2.155555555555575</c:v>
                </c:pt>
                <c:pt idx="1152">
                  <c:v>2.1569444444444641</c:v>
                </c:pt>
                <c:pt idx="1153">
                  <c:v>2.1583333333333532</c:v>
                </c:pt>
                <c:pt idx="1154">
                  <c:v>2.1597222222222423</c:v>
                </c:pt>
                <c:pt idx="1155">
                  <c:v>2.1611111111111314</c:v>
                </c:pt>
                <c:pt idx="1156">
                  <c:v>2.1625000000000205</c:v>
                </c:pt>
                <c:pt idx="1157">
                  <c:v>2.1638888888889096</c:v>
                </c:pt>
                <c:pt idx="1158">
                  <c:v>2.1652777777777987</c:v>
                </c:pt>
                <c:pt idx="1159">
                  <c:v>2.1666666666666878</c:v>
                </c:pt>
                <c:pt idx="1160">
                  <c:v>2.1680555555555769</c:v>
                </c:pt>
                <c:pt idx="1161">
                  <c:v>2.169444444444466</c:v>
                </c:pt>
                <c:pt idx="1162">
                  <c:v>2.1708333333333552</c:v>
                </c:pt>
                <c:pt idx="1163">
                  <c:v>2.1722222222222443</c:v>
                </c:pt>
                <c:pt idx="1164">
                  <c:v>2.1736111111111334</c:v>
                </c:pt>
                <c:pt idx="1165">
                  <c:v>2.1750000000000225</c:v>
                </c:pt>
                <c:pt idx="1166">
                  <c:v>2.1763888888889116</c:v>
                </c:pt>
                <c:pt idx="1167">
                  <c:v>2.1777777777778007</c:v>
                </c:pt>
                <c:pt idx="1168">
                  <c:v>2.1791666666666898</c:v>
                </c:pt>
                <c:pt idx="1169">
                  <c:v>2.1805555555555789</c:v>
                </c:pt>
                <c:pt idx="1170">
                  <c:v>2.181944444444468</c:v>
                </c:pt>
                <c:pt idx="1171">
                  <c:v>2.1833333333333571</c:v>
                </c:pt>
                <c:pt idx="1172">
                  <c:v>2.1847222222222462</c:v>
                </c:pt>
                <c:pt idx="1173">
                  <c:v>2.1861111111111353</c:v>
                </c:pt>
                <c:pt idx="1174">
                  <c:v>2.1875000000000244</c:v>
                </c:pt>
                <c:pt idx="1175">
                  <c:v>2.1888888888889135</c:v>
                </c:pt>
                <c:pt idx="1176">
                  <c:v>2.1902777777778026</c:v>
                </c:pt>
                <c:pt idx="1177">
                  <c:v>2.1916666666666917</c:v>
                </c:pt>
                <c:pt idx="1178">
                  <c:v>2.1930555555555808</c:v>
                </c:pt>
                <c:pt idx="1179">
                  <c:v>2.19444444444447</c:v>
                </c:pt>
                <c:pt idx="1180">
                  <c:v>2.1958333333333591</c:v>
                </c:pt>
                <c:pt idx="1181">
                  <c:v>2.1972222222222482</c:v>
                </c:pt>
                <c:pt idx="1182">
                  <c:v>2.1986111111111373</c:v>
                </c:pt>
                <c:pt idx="1183">
                  <c:v>2.2000000000000264</c:v>
                </c:pt>
                <c:pt idx="1184">
                  <c:v>2.2013888888889155</c:v>
                </c:pt>
                <c:pt idx="1185">
                  <c:v>2.2027777777778046</c:v>
                </c:pt>
                <c:pt idx="1186">
                  <c:v>2.2041666666666937</c:v>
                </c:pt>
                <c:pt idx="1187">
                  <c:v>2.2055555555555828</c:v>
                </c:pt>
                <c:pt idx="1188">
                  <c:v>2.2069444444444719</c:v>
                </c:pt>
                <c:pt idx="1189">
                  <c:v>2.208333333333361</c:v>
                </c:pt>
                <c:pt idx="1190">
                  <c:v>2.2097222222222501</c:v>
                </c:pt>
                <c:pt idx="1191">
                  <c:v>2.2111111111111392</c:v>
                </c:pt>
                <c:pt idx="1192">
                  <c:v>2.2125000000000283</c:v>
                </c:pt>
                <c:pt idx="1193">
                  <c:v>2.2138888888889174</c:v>
                </c:pt>
                <c:pt idx="1194">
                  <c:v>2.2152777777778065</c:v>
                </c:pt>
                <c:pt idx="1195">
                  <c:v>2.2166666666666957</c:v>
                </c:pt>
                <c:pt idx="1196">
                  <c:v>2.2180555555555848</c:v>
                </c:pt>
                <c:pt idx="1197">
                  <c:v>2.2194444444444739</c:v>
                </c:pt>
                <c:pt idx="1198">
                  <c:v>2.220833333333363</c:v>
                </c:pt>
                <c:pt idx="1199">
                  <c:v>2.2222222222222521</c:v>
                </c:pt>
                <c:pt idx="1200">
                  <c:v>2.2236111111111412</c:v>
                </c:pt>
                <c:pt idx="1201">
                  <c:v>2.2250000000000303</c:v>
                </c:pt>
                <c:pt idx="1202">
                  <c:v>2.2263888888889194</c:v>
                </c:pt>
                <c:pt idx="1203">
                  <c:v>2.2277777777778085</c:v>
                </c:pt>
                <c:pt idx="1204">
                  <c:v>2.2291666666666976</c:v>
                </c:pt>
                <c:pt idx="1205">
                  <c:v>2.2305555555555867</c:v>
                </c:pt>
                <c:pt idx="1206">
                  <c:v>2.2319444444444758</c:v>
                </c:pt>
                <c:pt idx="1207">
                  <c:v>2.2333333333333649</c:v>
                </c:pt>
                <c:pt idx="1208">
                  <c:v>2.234722222222254</c:v>
                </c:pt>
                <c:pt idx="1209">
                  <c:v>2.2361111111111431</c:v>
                </c:pt>
                <c:pt idx="1210">
                  <c:v>2.2375000000000322</c:v>
                </c:pt>
                <c:pt idx="1211">
                  <c:v>2.2388888888889213</c:v>
                </c:pt>
                <c:pt idx="1212">
                  <c:v>2.2402777777778105</c:v>
                </c:pt>
                <c:pt idx="1213">
                  <c:v>2.2416666666666996</c:v>
                </c:pt>
                <c:pt idx="1214">
                  <c:v>2.2430555555555887</c:v>
                </c:pt>
                <c:pt idx="1215">
                  <c:v>2.2444444444444778</c:v>
                </c:pt>
                <c:pt idx="1216">
                  <c:v>2.2458333333333669</c:v>
                </c:pt>
                <c:pt idx="1217">
                  <c:v>2.247222222222256</c:v>
                </c:pt>
                <c:pt idx="1218">
                  <c:v>2.2486111111111451</c:v>
                </c:pt>
                <c:pt idx="1219">
                  <c:v>2.2500000000000342</c:v>
                </c:pt>
                <c:pt idx="1220">
                  <c:v>2.2513888888889233</c:v>
                </c:pt>
                <c:pt idx="1221">
                  <c:v>2.2527777777778124</c:v>
                </c:pt>
                <c:pt idx="1222">
                  <c:v>2.2541666666667015</c:v>
                </c:pt>
                <c:pt idx="1223">
                  <c:v>2.2555555555555906</c:v>
                </c:pt>
                <c:pt idx="1224">
                  <c:v>2.2569444444444797</c:v>
                </c:pt>
                <c:pt idx="1225">
                  <c:v>2.2583333333333688</c:v>
                </c:pt>
                <c:pt idx="1226">
                  <c:v>2.2597222222222579</c:v>
                </c:pt>
                <c:pt idx="1227">
                  <c:v>2.261111111111147</c:v>
                </c:pt>
                <c:pt idx="1228">
                  <c:v>2.2625000000000361</c:v>
                </c:pt>
                <c:pt idx="1229">
                  <c:v>2.2638888888889253</c:v>
                </c:pt>
                <c:pt idx="1230">
                  <c:v>2.2652777777778144</c:v>
                </c:pt>
                <c:pt idx="1231">
                  <c:v>2.2666666666667035</c:v>
                </c:pt>
                <c:pt idx="1232">
                  <c:v>2.2680555555555926</c:v>
                </c:pt>
                <c:pt idx="1233">
                  <c:v>2.2694444444444817</c:v>
                </c:pt>
                <c:pt idx="1234">
                  <c:v>2.2708333333333708</c:v>
                </c:pt>
                <c:pt idx="1235">
                  <c:v>2.2722222222222599</c:v>
                </c:pt>
                <c:pt idx="1236">
                  <c:v>2.273611111111149</c:v>
                </c:pt>
                <c:pt idx="1237">
                  <c:v>2.2750000000000381</c:v>
                </c:pt>
                <c:pt idx="1238">
                  <c:v>2.2763888888889272</c:v>
                </c:pt>
                <c:pt idx="1239">
                  <c:v>2.2777777777778163</c:v>
                </c:pt>
                <c:pt idx="1240">
                  <c:v>2.2791666666667054</c:v>
                </c:pt>
                <c:pt idx="1241">
                  <c:v>2.2805555555555945</c:v>
                </c:pt>
                <c:pt idx="1242">
                  <c:v>2.2819444444444836</c:v>
                </c:pt>
                <c:pt idx="1243">
                  <c:v>2.2833333333333727</c:v>
                </c:pt>
                <c:pt idx="1244">
                  <c:v>2.2847222222222618</c:v>
                </c:pt>
                <c:pt idx="1245">
                  <c:v>2.286111111111151</c:v>
                </c:pt>
                <c:pt idx="1246">
                  <c:v>2.2875000000000401</c:v>
                </c:pt>
                <c:pt idx="1247">
                  <c:v>2.2888888888889292</c:v>
                </c:pt>
                <c:pt idx="1248">
                  <c:v>2.2902777777778183</c:v>
                </c:pt>
                <c:pt idx="1249">
                  <c:v>2.2916666666667074</c:v>
                </c:pt>
                <c:pt idx="1250">
                  <c:v>2.2930555555555965</c:v>
                </c:pt>
                <c:pt idx="1251">
                  <c:v>2.2944444444444856</c:v>
                </c:pt>
                <c:pt idx="1252">
                  <c:v>2.2958333333333747</c:v>
                </c:pt>
                <c:pt idx="1253">
                  <c:v>2.2972222222222638</c:v>
                </c:pt>
                <c:pt idx="1254">
                  <c:v>2.2986111111111529</c:v>
                </c:pt>
                <c:pt idx="1255">
                  <c:v>2.300000000000042</c:v>
                </c:pt>
                <c:pt idx="1256">
                  <c:v>2.3013888888889311</c:v>
                </c:pt>
                <c:pt idx="1257">
                  <c:v>2.3027777777778202</c:v>
                </c:pt>
                <c:pt idx="1258">
                  <c:v>2.3041666666667093</c:v>
                </c:pt>
                <c:pt idx="1259">
                  <c:v>2.3055555555555984</c:v>
                </c:pt>
                <c:pt idx="1260">
                  <c:v>2.3069444444444875</c:v>
                </c:pt>
                <c:pt idx="1261">
                  <c:v>2.3083333333333766</c:v>
                </c:pt>
                <c:pt idx="1262">
                  <c:v>2.3097222222222658</c:v>
                </c:pt>
                <c:pt idx="1263">
                  <c:v>2.3111111111111549</c:v>
                </c:pt>
                <c:pt idx="1264">
                  <c:v>2.312500000000044</c:v>
                </c:pt>
                <c:pt idx="1265">
                  <c:v>2.3138888888889331</c:v>
                </c:pt>
                <c:pt idx="1266">
                  <c:v>2.3152777777778222</c:v>
                </c:pt>
                <c:pt idx="1267">
                  <c:v>2.3166666666667113</c:v>
                </c:pt>
                <c:pt idx="1268">
                  <c:v>2.3180555555556004</c:v>
                </c:pt>
                <c:pt idx="1269">
                  <c:v>2.3194444444444895</c:v>
                </c:pt>
                <c:pt idx="1270">
                  <c:v>2.3208333333333786</c:v>
                </c:pt>
                <c:pt idx="1271">
                  <c:v>2.3222222222222677</c:v>
                </c:pt>
                <c:pt idx="1272">
                  <c:v>2.3236111111111568</c:v>
                </c:pt>
                <c:pt idx="1273">
                  <c:v>2.3250000000000459</c:v>
                </c:pt>
                <c:pt idx="1274">
                  <c:v>2.326388888888935</c:v>
                </c:pt>
                <c:pt idx="1275">
                  <c:v>2.3277777777778241</c:v>
                </c:pt>
                <c:pt idx="1276">
                  <c:v>2.3291666666667132</c:v>
                </c:pt>
                <c:pt idx="1277">
                  <c:v>2.3305555555556023</c:v>
                </c:pt>
                <c:pt idx="1278">
                  <c:v>2.3319444444444914</c:v>
                </c:pt>
                <c:pt idx="1279">
                  <c:v>2.3333333333333806</c:v>
                </c:pt>
                <c:pt idx="1280">
                  <c:v>2.3347222222222697</c:v>
                </c:pt>
                <c:pt idx="1281">
                  <c:v>2.3361111111111588</c:v>
                </c:pt>
                <c:pt idx="1282">
                  <c:v>2.3375000000000479</c:v>
                </c:pt>
                <c:pt idx="1283">
                  <c:v>2.338888888888937</c:v>
                </c:pt>
                <c:pt idx="1284">
                  <c:v>2.3402777777778261</c:v>
                </c:pt>
                <c:pt idx="1285">
                  <c:v>2.3416666666667152</c:v>
                </c:pt>
                <c:pt idx="1286">
                  <c:v>2.3430555555556043</c:v>
                </c:pt>
                <c:pt idx="1287">
                  <c:v>2.3444444444444934</c:v>
                </c:pt>
                <c:pt idx="1288">
                  <c:v>2.3458333333333825</c:v>
                </c:pt>
                <c:pt idx="1289">
                  <c:v>2.3472222222222716</c:v>
                </c:pt>
                <c:pt idx="1290">
                  <c:v>2.3486111111111607</c:v>
                </c:pt>
                <c:pt idx="1291">
                  <c:v>2.3500000000000498</c:v>
                </c:pt>
                <c:pt idx="1292">
                  <c:v>2.3513888888889389</c:v>
                </c:pt>
                <c:pt idx="1293">
                  <c:v>2.352777777777828</c:v>
                </c:pt>
                <c:pt idx="1294">
                  <c:v>2.3541666666667171</c:v>
                </c:pt>
                <c:pt idx="1295">
                  <c:v>2.3555555555556063</c:v>
                </c:pt>
                <c:pt idx="1296">
                  <c:v>2.3569444444444954</c:v>
                </c:pt>
                <c:pt idx="1297">
                  <c:v>2.3583333333333845</c:v>
                </c:pt>
                <c:pt idx="1298">
                  <c:v>2.3597222222222736</c:v>
                </c:pt>
                <c:pt idx="1299">
                  <c:v>2.3611111111111627</c:v>
                </c:pt>
                <c:pt idx="1300">
                  <c:v>2.3625000000000518</c:v>
                </c:pt>
                <c:pt idx="1301">
                  <c:v>2.3638888888889409</c:v>
                </c:pt>
                <c:pt idx="1302">
                  <c:v>2.36527777777783</c:v>
                </c:pt>
                <c:pt idx="1303">
                  <c:v>2.3666666666667191</c:v>
                </c:pt>
                <c:pt idx="1304">
                  <c:v>2.3680555555556082</c:v>
                </c:pt>
                <c:pt idx="1305">
                  <c:v>2.3694444444444973</c:v>
                </c:pt>
                <c:pt idx="1306">
                  <c:v>2.3708333333333864</c:v>
                </c:pt>
                <c:pt idx="1307">
                  <c:v>2.3722222222222755</c:v>
                </c:pt>
                <c:pt idx="1308">
                  <c:v>2.3736111111111646</c:v>
                </c:pt>
                <c:pt idx="1309">
                  <c:v>2.3750000000000537</c:v>
                </c:pt>
                <c:pt idx="1310">
                  <c:v>2.3763888888889428</c:v>
                </c:pt>
                <c:pt idx="1311">
                  <c:v>2.3777777777778319</c:v>
                </c:pt>
                <c:pt idx="1312">
                  <c:v>2.3791666666667211</c:v>
                </c:pt>
                <c:pt idx="1313">
                  <c:v>2.3805555555556102</c:v>
                </c:pt>
                <c:pt idx="1314">
                  <c:v>2.3819444444444993</c:v>
                </c:pt>
                <c:pt idx="1315">
                  <c:v>2.3833333333333884</c:v>
                </c:pt>
                <c:pt idx="1316">
                  <c:v>2.3847222222222775</c:v>
                </c:pt>
                <c:pt idx="1317">
                  <c:v>2.3861111111111666</c:v>
                </c:pt>
                <c:pt idx="1318">
                  <c:v>2.3875000000000557</c:v>
                </c:pt>
                <c:pt idx="1319">
                  <c:v>2.3888888888889448</c:v>
                </c:pt>
                <c:pt idx="1320">
                  <c:v>2.3902777777778339</c:v>
                </c:pt>
                <c:pt idx="1321">
                  <c:v>2.391666666666723</c:v>
                </c:pt>
                <c:pt idx="1322">
                  <c:v>2.3930555555556121</c:v>
                </c:pt>
                <c:pt idx="1323">
                  <c:v>2.3944444444445012</c:v>
                </c:pt>
                <c:pt idx="1324">
                  <c:v>2.3958333333333903</c:v>
                </c:pt>
                <c:pt idx="1325">
                  <c:v>2.3972222222222794</c:v>
                </c:pt>
                <c:pt idx="1326">
                  <c:v>2.3986111111111685</c:v>
                </c:pt>
                <c:pt idx="1327">
                  <c:v>2.4000000000000576</c:v>
                </c:pt>
                <c:pt idx="1328">
                  <c:v>2.4013888888889467</c:v>
                </c:pt>
                <c:pt idx="1329">
                  <c:v>2.4027777777778359</c:v>
                </c:pt>
                <c:pt idx="1330">
                  <c:v>2.404166666666725</c:v>
                </c:pt>
                <c:pt idx="1331">
                  <c:v>2.4055555555556141</c:v>
                </c:pt>
                <c:pt idx="1332">
                  <c:v>2.4069444444445032</c:v>
                </c:pt>
                <c:pt idx="1333">
                  <c:v>2.4083333333333923</c:v>
                </c:pt>
                <c:pt idx="1334">
                  <c:v>2.4097222222222814</c:v>
                </c:pt>
                <c:pt idx="1335">
                  <c:v>2.4111111111111705</c:v>
                </c:pt>
                <c:pt idx="1336">
                  <c:v>2.4125000000000596</c:v>
                </c:pt>
                <c:pt idx="1337">
                  <c:v>2.4138888888889487</c:v>
                </c:pt>
                <c:pt idx="1338">
                  <c:v>2.4152777777778378</c:v>
                </c:pt>
                <c:pt idx="1339">
                  <c:v>2.4166666666667269</c:v>
                </c:pt>
                <c:pt idx="1340">
                  <c:v>2.418055555555616</c:v>
                </c:pt>
                <c:pt idx="1341">
                  <c:v>2.4194444444445051</c:v>
                </c:pt>
                <c:pt idx="1342">
                  <c:v>2.4208333333333942</c:v>
                </c:pt>
                <c:pt idx="1343">
                  <c:v>2.4222222222222833</c:v>
                </c:pt>
                <c:pt idx="1344">
                  <c:v>2.4236111111111724</c:v>
                </c:pt>
                <c:pt idx="1345">
                  <c:v>2.4250000000000616</c:v>
                </c:pt>
                <c:pt idx="1346">
                  <c:v>2.4263888888889507</c:v>
                </c:pt>
                <c:pt idx="1347">
                  <c:v>2.4277777777778398</c:v>
                </c:pt>
                <c:pt idx="1348">
                  <c:v>2.4291666666667289</c:v>
                </c:pt>
                <c:pt idx="1349">
                  <c:v>2.430555555555618</c:v>
                </c:pt>
                <c:pt idx="1350">
                  <c:v>2.4319444444445071</c:v>
                </c:pt>
                <c:pt idx="1351">
                  <c:v>2.4333333333333962</c:v>
                </c:pt>
                <c:pt idx="1352">
                  <c:v>2.4347222222222853</c:v>
                </c:pt>
                <c:pt idx="1353">
                  <c:v>2.4361111111111744</c:v>
                </c:pt>
                <c:pt idx="1354">
                  <c:v>2.4375000000000635</c:v>
                </c:pt>
                <c:pt idx="1355">
                  <c:v>2.4388888888889526</c:v>
                </c:pt>
                <c:pt idx="1356">
                  <c:v>2.4402777777778417</c:v>
                </c:pt>
                <c:pt idx="1357">
                  <c:v>2.4416666666667308</c:v>
                </c:pt>
                <c:pt idx="1358">
                  <c:v>2.4430555555556199</c:v>
                </c:pt>
                <c:pt idx="1359">
                  <c:v>2.444444444444509</c:v>
                </c:pt>
                <c:pt idx="1360">
                  <c:v>2.4458333333333981</c:v>
                </c:pt>
                <c:pt idx="1361">
                  <c:v>2.4472222222222872</c:v>
                </c:pt>
                <c:pt idx="1362">
                  <c:v>2.4486111111111764</c:v>
                </c:pt>
                <c:pt idx="1363">
                  <c:v>2.4500000000000655</c:v>
                </c:pt>
                <c:pt idx="1364">
                  <c:v>2.4513888888889546</c:v>
                </c:pt>
                <c:pt idx="1365">
                  <c:v>2.4527777777778437</c:v>
                </c:pt>
                <c:pt idx="1366">
                  <c:v>2.4541666666667328</c:v>
                </c:pt>
                <c:pt idx="1367">
                  <c:v>2.4555555555556219</c:v>
                </c:pt>
                <c:pt idx="1368">
                  <c:v>2.456944444444511</c:v>
                </c:pt>
                <c:pt idx="1369">
                  <c:v>2.4583333333334001</c:v>
                </c:pt>
                <c:pt idx="1370">
                  <c:v>2.4597222222222892</c:v>
                </c:pt>
                <c:pt idx="1371">
                  <c:v>2.4611111111111783</c:v>
                </c:pt>
                <c:pt idx="1372">
                  <c:v>2.4625000000000674</c:v>
                </c:pt>
                <c:pt idx="1373">
                  <c:v>2.4638888888889565</c:v>
                </c:pt>
                <c:pt idx="1374">
                  <c:v>2.4652777777778456</c:v>
                </c:pt>
                <c:pt idx="1375">
                  <c:v>2.4666666666667347</c:v>
                </c:pt>
                <c:pt idx="1376">
                  <c:v>2.4680555555556238</c:v>
                </c:pt>
                <c:pt idx="1377">
                  <c:v>2.4694444444445129</c:v>
                </c:pt>
                <c:pt idx="1378">
                  <c:v>2.470833333333402</c:v>
                </c:pt>
                <c:pt idx="1379">
                  <c:v>2.4722222222222912</c:v>
                </c:pt>
                <c:pt idx="1380">
                  <c:v>2.4736111111111803</c:v>
                </c:pt>
                <c:pt idx="1381">
                  <c:v>2.4750000000000694</c:v>
                </c:pt>
                <c:pt idx="1382">
                  <c:v>2.4763888888889585</c:v>
                </c:pt>
                <c:pt idx="1383">
                  <c:v>2.4777777777778476</c:v>
                </c:pt>
                <c:pt idx="1384">
                  <c:v>2.4791666666667367</c:v>
                </c:pt>
                <c:pt idx="1385">
                  <c:v>2.4805555555556258</c:v>
                </c:pt>
                <c:pt idx="1386">
                  <c:v>2.4819444444445149</c:v>
                </c:pt>
                <c:pt idx="1387">
                  <c:v>2.483333333333404</c:v>
                </c:pt>
                <c:pt idx="1388">
                  <c:v>2.4847222222222931</c:v>
                </c:pt>
                <c:pt idx="1389">
                  <c:v>2.4861111111111822</c:v>
                </c:pt>
                <c:pt idx="1390">
                  <c:v>2.4875000000000713</c:v>
                </c:pt>
                <c:pt idx="1391">
                  <c:v>2.4888888888889604</c:v>
                </c:pt>
                <c:pt idx="1392">
                  <c:v>2.4902777777778495</c:v>
                </c:pt>
                <c:pt idx="1393">
                  <c:v>2.4916666666667386</c:v>
                </c:pt>
                <c:pt idx="1394">
                  <c:v>2.4930555555556277</c:v>
                </c:pt>
                <c:pt idx="1395">
                  <c:v>2.4944444444445169</c:v>
                </c:pt>
                <c:pt idx="1396">
                  <c:v>2.495833333333406</c:v>
                </c:pt>
                <c:pt idx="1397">
                  <c:v>2.4972222222222951</c:v>
                </c:pt>
                <c:pt idx="1398">
                  <c:v>2.4986111111111842</c:v>
                </c:pt>
                <c:pt idx="1399">
                  <c:v>2.5000000000000733</c:v>
                </c:pt>
                <c:pt idx="1400">
                  <c:v>2.5013888888889624</c:v>
                </c:pt>
                <c:pt idx="1401">
                  <c:v>2.5027777777778515</c:v>
                </c:pt>
                <c:pt idx="1402">
                  <c:v>2.5041666666667406</c:v>
                </c:pt>
                <c:pt idx="1403">
                  <c:v>2.5055555555556297</c:v>
                </c:pt>
                <c:pt idx="1404">
                  <c:v>2.5069444444445188</c:v>
                </c:pt>
                <c:pt idx="1405">
                  <c:v>2.5083333333334079</c:v>
                </c:pt>
                <c:pt idx="1406">
                  <c:v>2.509722222222297</c:v>
                </c:pt>
                <c:pt idx="1407">
                  <c:v>2.5111111111111861</c:v>
                </c:pt>
                <c:pt idx="1408">
                  <c:v>2.5125000000000752</c:v>
                </c:pt>
                <c:pt idx="1409">
                  <c:v>2.5138888888889643</c:v>
                </c:pt>
                <c:pt idx="1410">
                  <c:v>2.5152777777778534</c:v>
                </c:pt>
                <c:pt idx="1411">
                  <c:v>2.5166666666667425</c:v>
                </c:pt>
                <c:pt idx="1412">
                  <c:v>2.5180555555556317</c:v>
                </c:pt>
                <c:pt idx="1413">
                  <c:v>2.5194444444445208</c:v>
                </c:pt>
                <c:pt idx="1414">
                  <c:v>2.5208333333334099</c:v>
                </c:pt>
                <c:pt idx="1415">
                  <c:v>2.522222222222299</c:v>
                </c:pt>
                <c:pt idx="1416">
                  <c:v>2.5236111111111881</c:v>
                </c:pt>
                <c:pt idx="1417">
                  <c:v>2.5250000000000772</c:v>
                </c:pt>
                <c:pt idx="1418">
                  <c:v>2.5263888888889663</c:v>
                </c:pt>
                <c:pt idx="1419">
                  <c:v>2.5277777777778554</c:v>
                </c:pt>
                <c:pt idx="1420">
                  <c:v>2.5291666666667445</c:v>
                </c:pt>
                <c:pt idx="1421">
                  <c:v>2.5305555555556336</c:v>
                </c:pt>
                <c:pt idx="1422">
                  <c:v>2.5319444444445227</c:v>
                </c:pt>
                <c:pt idx="1423">
                  <c:v>2.5333333333334118</c:v>
                </c:pt>
                <c:pt idx="1424">
                  <c:v>2.5347222222223009</c:v>
                </c:pt>
                <c:pt idx="1425">
                  <c:v>2.53611111111119</c:v>
                </c:pt>
                <c:pt idx="1426">
                  <c:v>2.5375000000000791</c:v>
                </c:pt>
                <c:pt idx="1427">
                  <c:v>2.5388888888889682</c:v>
                </c:pt>
                <c:pt idx="1428">
                  <c:v>2.5402777777778573</c:v>
                </c:pt>
                <c:pt idx="1429">
                  <c:v>2.5416666666667465</c:v>
                </c:pt>
                <c:pt idx="1430">
                  <c:v>2.5430555555556356</c:v>
                </c:pt>
                <c:pt idx="1431">
                  <c:v>2.5444444444445247</c:v>
                </c:pt>
                <c:pt idx="1432">
                  <c:v>2.5458333333334138</c:v>
                </c:pt>
                <c:pt idx="1433">
                  <c:v>2.5472222222223029</c:v>
                </c:pt>
                <c:pt idx="1434">
                  <c:v>2.548611111111192</c:v>
                </c:pt>
                <c:pt idx="1435">
                  <c:v>2.5500000000000811</c:v>
                </c:pt>
                <c:pt idx="1436">
                  <c:v>2.5513888888889702</c:v>
                </c:pt>
                <c:pt idx="1437">
                  <c:v>2.5527777777778593</c:v>
                </c:pt>
                <c:pt idx="1438">
                  <c:v>2.5541666666667484</c:v>
                </c:pt>
                <c:pt idx="1439">
                  <c:v>2.5555555555556375</c:v>
                </c:pt>
                <c:pt idx="1440">
                  <c:v>2.5569444444445266</c:v>
                </c:pt>
                <c:pt idx="1441">
                  <c:v>2.5583333333334157</c:v>
                </c:pt>
                <c:pt idx="1442">
                  <c:v>2.5597222222223048</c:v>
                </c:pt>
                <c:pt idx="1443">
                  <c:v>2.5611111111111939</c:v>
                </c:pt>
                <c:pt idx="1444">
                  <c:v>2.562500000000083</c:v>
                </c:pt>
                <c:pt idx="1445">
                  <c:v>2.5638888888889722</c:v>
                </c:pt>
                <c:pt idx="1446">
                  <c:v>2.5652777777778613</c:v>
                </c:pt>
                <c:pt idx="1447">
                  <c:v>2.5666666666667504</c:v>
                </c:pt>
                <c:pt idx="1448">
                  <c:v>2.5680555555556395</c:v>
                </c:pt>
                <c:pt idx="1449">
                  <c:v>2.5694444444445286</c:v>
                </c:pt>
                <c:pt idx="1450">
                  <c:v>2.5708333333334177</c:v>
                </c:pt>
                <c:pt idx="1451">
                  <c:v>2.5722222222223068</c:v>
                </c:pt>
                <c:pt idx="1452">
                  <c:v>2.5736111111111959</c:v>
                </c:pt>
                <c:pt idx="1453">
                  <c:v>2.575000000000085</c:v>
                </c:pt>
                <c:pt idx="1454">
                  <c:v>2.5763888888889741</c:v>
                </c:pt>
                <c:pt idx="1455">
                  <c:v>2.5777777777778632</c:v>
                </c:pt>
                <c:pt idx="1456">
                  <c:v>2.5791666666667523</c:v>
                </c:pt>
                <c:pt idx="1457">
                  <c:v>2.5805555555556414</c:v>
                </c:pt>
                <c:pt idx="1458">
                  <c:v>2.5819444444445305</c:v>
                </c:pt>
                <c:pt idx="1459">
                  <c:v>2.5833333333334196</c:v>
                </c:pt>
                <c:pt idx="1460">
                  <c:v>2.5847222222223087</c:v>
                </c:pt>
                <c:pt idx="1461">
                  <c:v>2.5861111111111978</c:v>
                </c:pt>
                <c:pt idx="1462">
                  <c:v>2.587500000000087</c:v>
                </c:pt>
                <c:pt idx="1463">
                  <c:v>2.5888888888889761</c:v>
                </c:pt>
                <c:pt idx="1464">
                  <c:v>2.5902777777778652</c:v>
                </c:pt>
                <c:pt idx="1465">
                  <c:v>2.5916666666667543</c:v>
                </c:pt>
                <c:pt idx="1466">
                  <c:v>2.5930555555556434</c:v>
                </c:pt>
                <c:pt idx="1467">
                  <c:v>2.5944444444445325</c:v>
                </c:pt>
                <c:pt idx="1468">
                  <c:v>2.5958333333334216</c:v>
                </c:pt>
                <c:pt idx="1469">
                  <c:v>2.5972222222223107</c:v>
                </c:pt>
                <c:pt idx="1470">
                  <c:v>2.5986111111111998</c:v>
                </c:pt>
                <c:pt idx="1471">
                  <c:v>2.6000000000000889</c:v>
                </c:pt>
                <c:pt idx="1472">
                  <c:v>2.601388888888978</c:v>
                </c:pt>
                <c:pt idx="1473">
                  <c:v>2.6027777777778671</c:v>
                </c:pt>
                <c:pt idx="1474">
                  <c:v>2.6041666666667562</c:v>
                </c:pt>
                <c:pt idx="1475">
                  <c:v>2.6055555555556453</c:v>
                </c:pt>
                <c:pt idx="1476">
                  <c:v>2.6069444444445344</c:v>
                </c:pt>
                <c:pt idx="1477">
                  <c:v>2.6083333333334235</c:v>
                </c:pt>
                <c:pt idx="1478">
                  <c:v>2.6097222222223126</c:v>
                </c:pt>
                <c:pt idx="1479">
                  <c:v>2.6111111111112018</c:v>
                </c:pt>
                <c:pt idx="1480">
                  <c:v>2.6125000000000909</c:v>
                </c:pt>
                <c:pt idx="1481">
                  <c:v>2.61388888888898</c:v>
                </c:pt>
                <c:pt idx="1482">
                  <c:v>2.6152777777778691</c:v>
                </c:pt>
                <c:pt idx="1483">
                  <c:v>2.6166666666667582</c:v>
                </c:pt>
                <c:pt idx="1484">
                  <c:v>2.6180555555556473</c:v>
                </c:pt>
                <c:pt idx="1485">
                  <c:v>2.6194444444445364</c:v>
                </c:pt>
                <c:pt idx="1486">
                  <c:v>2.6208333333334255</c:v>
                </c:pt>
                <c:pt idx="1487">
                  <c:v>2.6222222222223146</c:v>
                </c:pt>
                <c:pt idx="1488">
                  <c:v>2.6236111111112037</c:v>
                </c:pt>
                <c:pt idx="1489">
                  <c:v>2.6250000000000928</c:v>
                </c:pt>
                <c:pt idx="1490">
                  <c:v>2.6263888888889819</c:v>
                </c:pt>
                <c:pt idx="1491">
                  <c:v>2.627777777777871</c:v>
                </c:pt>
                <c:pt idx="1492">
                  <c:v>2.6291666666667601</c:v>
                </c:pt>
                <c:pt idx="1493">
                  <c:v>2.6305555555556492</c:v>
                </c:pt>
                <c:pt idx="1494">
                  <c:v>2.6319444444445383</c:v>
                </c:pt>
                <c:pt idx="1495">
                  <c:v>2.6333333333334275</c:v>
                </c:pt>
                <c:pt idx="1496">
                  <c:v>2.6347222222223166</c:v>
                </c:pt>
                <c:pt idx="1497">
                  <c:v>2.6361111111112057</c:v>
                </c:pt>
                <c:pt idx="1498">
                  <c:v>2.6375000000000948</c:v>
                </c:pt>
                <c:pt idx="1499">
                  <c:v>2.6388888888889839</c:v>
                </c:pt>
                <c:pt idx="1500">
                  <c:v>2.640277777777873</c:v>
                </c:pt>
                <c:pt idx="1501">
                  <c:v>2.6416666666667621</c:v>
                </c:pt>
                <c:pt idx="1502">
                  <c:v>2.6430555555556512</c:v>
                </c:pt>
                <c:pt idx="1503">
                  <c:v>2.6444444444445403</c:v>
                </c:pt>
                <c:pt idx="1504">
                  <c:v>2.6458333333334294</c:v>
                </c:pt>
                <c:pt idx="1505">
                  <c:v>2.6472222222223185</c:v>
                </c:pt>
                <c:pt idx="1506">
                  <c:v>2.6486111111112076</c:v>
                </c:pt>
                <c:pt idx="1507">
                  <c:v>2.6500000000000967</c:v>
                </c:pt>
                <c:pt idx="1508">
                  <c:v>2.6513888888889858</c:v>
                </c:pt>
                <c:pt idx="1509">
                  <c:v>2.6527777777778749</c:v>
                </c:pt>
                <c:pt idx="1510">
                  <c:v>2.654166666666764</c:v>
                </c:pt>
                <c:pt idx="1511">
                  <c:v>2.6555555555556531</c:v>
                </c:pt>
                <c:pt idx="1512">
                  <c:v>2.6569444444445423</c:v>
                </c:pt>
                <c:pt idx="1513">
                  <c:v>2.6583333333334314</c:v>
                </c:pt>
                <c:pt idx="1514">
                  <c:v>2.6597222222223205</c:v>
                </c:pt>
                <c:pt idx="1515">
                  <c:v>2.6611111111112096</c:v>
                </c:pt>
                <c:pt idx="1516">
                  <c:v>2.6625000000000987</c:v>
                </c:pt>
                <c:pt idx="1517">
                  <c:v>2.6638888888889878</c:v>
                </c:pt>
                <c:pt idx="1518">
                  <c:v>2.6652777777778769</c:v>
                </c:pt>
                <c:pt idx="1519">
                  <c:v>2.666666666666766</c:v>
                </c:pt>
                <c:pt idx="1520">
                  <c:v>2.6680555555556551</c:v>
                </c:pt>
                <c:pt idx="1521">
                  <c:v>2.6694444444445442</c:v>
                </c:pt>
                <c:pt idx="1522">
                  <c:v>2.6708333333334333</c:v>
                </c:pt>
                <c:pt idx="1523">
                  <c:v>2.6722222222223224</c:v>
                </c:pt>
                <c:pt idx="1524">
                  <c:v>2.6736111111112115</c:v>
                </c:pt>
                <c:pt idx="1525">
                  <c:v>2.6750000000001006</c:v>
                </c:pt>
                <c:pt idx="1526">
                  <c:v>2.6763888888889897</c:v>
                </c:pt>
                <c:pt idx="1527">
                  <c:v>2.6777777777778788</c:v>
                </c:pt>
                <c:pt idx="1528">
                  <c:v>2.6791666666667679</c:v>
                </c:pt>
                <c:pt idx="1529">
                  <c:v>2.6805555555556571</c:v>
                </c:pt>
                <c:pt idx="1530">
                  <c:v>2.6819444444445462</c:v>
                </c:pt>
                <c:pt idx="1531">
                  <c:v>2.6833333333334353</c:v>
                </c:pt>
                <c:pt idx="1532">
                  <c:v>2.6847222222223244</c:v>
                </c:pt>
                <c:pt idx="1533">
                  <c:v>2.6861111111112135</c:v>
                </c:pt>
                <c:pt idx="1534">
                  <c:v>2.6875000000001026</c:v>
                </c:pt>
                <c:pt idx="1535">
                  <c:v>2.6888888888889917</c:v>
                </c:pt>
                <c:pt idx="1536">
                  <c:v>2.6902777777778808</c:v>
                </c:pt>
                <c:pt idx="1537">
                  <c:v>2.6916666666667699</c:v>
                </c:pt>
                <c:pt idx="1538">
                  <c:v>2.693055555555659</c:v>
                </c:pt>
                <c:pt idx="1539">
                  <c:v>2.6944444444445481</c:v>
                </c:pt>
                <c:pt idx="1540">
                  <c:v>2.6958333333334372</c:v>
                </c:pt>
                <c:pt idx="1541">
                  <c:v>2.6972222222223263</c:v>
                </c:pt>
                <c:pt idx="1542">
                  <c:v>2.6986111111112154</c:v>
                </c:pt>
                <c:pt idx="1543">
                  <c:v>2.7000000000001045</c:v>
                </c:pt>
                <c:pt idx="1544">
                  <c:v>2.7013888888889936</c:v>
                </c:pt>
                <c:pt idx="1545">
                  <c:v>2.7027777777778828</c:v>
                </c:pt>
                <c:pt idx="1546">
                  <c:v>2.7041666666667719</c:v>
                </c:pt>
                <c:pt idx="1547">
                  <c:v>2.705555555555661</c:v>
                </c:pt>
                <c:pt idx="1548">
                  <c:v>2.7069444444445501</c:v>
                </c:pt>
                <c:pt idx="1549">
                  <c:v>2.7083333333334392</c:v>
                </c:pt>
                <c:pt idx="1550">
                  <c:v>2.7097222222223283</c:v>
                </c:pt>
                <c:pt idx="1551">
                  <c:v>2.7111111111112174</c:v>
                </c:pt>
                <c:pt idx="1552">
                  <c:v>2.7125000000001065</c:v>
                </c:pt>
                <c:pt idx="1553">
                  <c:v>2.7138888888889956</c:v>
                </c:pt>
                <c:pt idx="1554">
                  <c:v>2.7152777777778847</c:v>
                </c:pt>
                <c:pt idx="1555">
                  <c:v>2.7166666666667738</c:v>
                </c:pt>
                <c:pt idx="1556">
                  <c:v>2.7180555555556629</c:v>
                </c:pt>
                <c:pt idx="1557">
                  <c:v>2.719444444444552</c:v>
                </c:pt>
                <c:pt idx="1558">
                  <c:v>2.7208333333334411</c:v>
                </c:pt>
                <c:pt idx="1559">
                  <c:v>2.7222222222223302</c:v>
                </c:pt>
                <c:pt idx="1560">
                  <c:v>2.7236111111112193</c:v>
                </c:pt>
                <c:pt idx="1561">
                  <c:v>2.7250000000001084</c:v>
                </c:pt>
                <c:pt idx="1562">
                  <c:v>2.7263888888889976</c:v>
                </c:pt>
                <c:pt idx="1563">
                  <c:v>2.7277777777778867</c:v>
                </c:pt>
                <c:pt idx="1564">
                  <c:v>2.7291666666667758</c:v>
                </c:pt>
                <c:pt idx="1565">
                  <c:v>2.7305555555556649</c:v>
                </c:pt>
                <c:pt idx="1566">
                  <c:v>2.731944444444554</c:v>
                </c:pt>
                <c:pt idx="1567">
                  <c:v>2.7333333333334431</c:v>
                </c:pt>
                <c:pt idx="1568">
                  <c:v>2.7347222222223322</c:v>
                </c:pt>
                <c:pt idx="1569">
                  <c:v>2.7361111111112213</c:v>
                </c:pt>
                <c:pt idx="1570">
                  <c:v>2.7375000000001104</c:v>
                </c:pt>
                <c:pt idx="1571">
                  <c:v>2.7388888888889995</c:v>
                </c:pt>
                <c:pt idx="1572">
                  <c:v>2.7402777777778886</c:v>
                </c:pt>
                <c:pt idx="1573">
                  <c:v>2.7416666666667777</c:v>
                </c:pt>
                <c:pt idx="1574">
                  <c:v>2.7430555555556668</c:v>
                </c:pt>
                <c:pt idx="1575">
                  <c:v>2.7444444444445559</c:v>
                </c:pt>
                <c:pt idx="1576">
                  <c:v>2.745833333333445</c:v>
                </c:pt>
                <c:pt idx="1577">
                  <c:v>2.7472222222223341</c:v>
                </c:pt>
                <c:pt idx="1578">
                  <c:v>2.7486111111112232</c:v>
                </c:pt>
                <c:pt idx="1579">
                  <c:v>2.7500000000001124</c:v>
                </c:pt>
                <c:pt idx="1580">
                  <c:v>2.7513888888890015</c:v>
                </c:pt>
                <c:pt idx="1581">
                  <c:v>2.7527777777778906</c:v>
                </c:pt>
                <c:pt idx="1582">
                  <c:v>2.7541666666667797</c:v>
                </c:pt>
                <c:pt idx="1583">
                  <c:v>2.7555555555556688</c:v>
                </c:pt>
                <c:pt idx="1584">
                  <c:v>2.7569444444445579</c:v>
                </c:pt>
                <c:pt idx="1585">
                  <c:v>2.758333333333447</c:v>
                </c:pt>
                <c:pt idx="1586">
                  <c:v>2.7597222222223361</c:v>
                </c:pt>
                <c:pt idx="1587">
                  <c:v>2.7611111111112252</c:v>
                </c:pt>
                <c:pt idx="1588">
                  <c:v>2.7625000000001143</c:v>
                </c:pt>
                <c:pt idx="1589">
                  <c:v>2.7638888888890034</c:v>
                </c:pt>
                <c:pt idx="1590">
                  <c:v>2.7652777777778925</c:v>
                </c:pt>
                <c:pt idx="1591">
                  <c:v>2.7666666666667816</c:v>
                </c:pt>
                <c:pt idx="1592">
                  <c:v>2.7680555555556707</c:v>
                </c:pt>
                <c:pt idx="1593">
                  <c:v>2.7694444444445598</c:v>
                </c:pt>
                <c:pt idx="1594">
                  <c:v>2.7708333333334489</c:v>
                </c:pt>
                <c:pt idx="1595">
                  <c:v>2.7722222222223381</c:v>
                </c:pt>
                <c:pt idx="1596">
                  <c:v>2.7736111111112272</c:v>
                </c:pt>
                <c:pt idx="1597">
                  <c:v>2.7750000000001163</c:v>
                </c:pt>
                <c:pt idx="1598">
                  <c:v>2.7763888888890054</c:v>
                </c:pt>
                <c:pt idx="1599">
                  <c:v>2.7777777777778945</c:v>
                </c:pt>
                <c:pt idx="1600">
                  <c:v>2.7791666666667836</c:v>
                </c:pt>
                <c:pt idx="1601">
                  <c:v>2.7805555555556727</c:v>
                </c:pt>
                <c:pt idx="1602">
                  <c:v>2.7819444444445618</c:v>
                </c:pt>
                <c:pt idx="1603">
                  <c:v>2.7833333333334509</c:v>
                </c:pt>
                <c:pt idx="1604">
                  <c:v>2.78472222222234</c:v>
                </c:pt>
                <c:pt idx="1605">
                  <c:v>2.7861111111112291</c:v>
                </c:pt>
                <c:pt idx="1606">
                  <c:v>2.7875000000001182</c:v>
                </c:pt>
                <c:pt idx="1607">
                  <c:v>2.7888888888890073</c:v>
                </c:pt>
                <c:pt idx="1608">
                  <c:v>2.7902777777778964</c:v>
                </c:pt>
                <c:pt idx="1609">
                  <c:v>2.7916666666667855</c:v>
                </c:pt>
                <c:pt idx="1610">
                  <c:v>2.7930555555556746</c:v>
                </c:pt>
                <c:pt idx="1611">
                  <c:v>2.7944444444445637</c:v>
                </c:pt>
                <c:pt idx="1612">
                  <c:v>2.7958333333334529</c:v>
                </c:pt>
                <c:pt idx="1613">
                  <c:v>2.797222222222342</c:v>
                </c:pt>
                <c:pt idx="1614">
                  <c:v>2.7986111111112311</c:v>
                </c:pt>
                <c:pt idx="1615">
                  <c:v>2.8000000000001202</c:v>
                </c:pt>
                <c:pt idx="1616">
                  <c:v>2.8013888888890093</c:v>
                </c:pt>
                <c:pt idx="1617">
                  <c:v>2.8027777777778984</c:v>
                </c:pt>
                <c:pt idx="1618">
                  <c:v>2.8041666666667875</c:v>
                </c:pt>
                <c:pt idx="1619">
                  <c:v>2.8055555555556766</c:v>
                </c:pt>
                <c:pt idx="1620">
                  <c:v>2.8069444444445657</c:v>
                </c:pt>
                <c:pt idx="1621">
                  <c:v>2.8083333333334548</c:v>
                </c:pt>
                <c:pt idx="1622">
                  <c:v>2.8097222222223439</c:v>
                </c:pt>
                <c:pt idx="1623">
                  <c:v>2.811111111111233</c:v>
                </c:pt>
                <c:pt idx="1624">
                  <c:v>2.8125000000001221</c:v>
                </c:pt>
                <c:pt idx="1625">
                  <c:v>2.8138888888890112</c:v>
                </c:pt>
                <c:pt idx="1626">
                  <c:v>2.8152777777779003</c:v>
                </c:pt>
                <c:pt idx="1627">
                  <c:v>2.8166666666667894</c:v>
                </c:pt>
                <c:pt idx="1628">
                  <c:v>2.8180555555556785</c:v>
                </c:pt>
                <c:pt idx="1629">
                  <c:v>2.8194444444445677</c:v>
                </c:pt>
                <c:pt idx="1630">
                  <c:v>2.8208333333334568</c:v>
                </c:pt>
                <c:pt idx="1631">
                  <c:v>2.8222222222223459</c:v>
                </c:pt>
                <c:pt idx="1632">
                  <c:v>2.823611111111235</c:v>
                </c:pt>
                <c:pt idx="1633">
                  <c:v>2.8250000000001241</c:v>
                </c:pt>
                <c:pt idx="1634">
                  <c:v>2.8263888888890132</c:v>
                </c:pt>
                <c:pt idx="1635">
                  <c:v>2.8277777777779023</c:v>
                </c:pt>
                <c:pt idx="1636">
                  <c:v>2.8291666666667914</c:v>
                </c:pt>
                <c:pt idx="1637">
                  <c:v>2.8305555555556805</c:v>
                </c:pt>
                <c:pt idx="1638">
                  <c:v>2.8319444444445696</c:v>
                </c:pt>
                <c:pt idx="1639">
                  <c:v>2.8333333333334587</c:v>
                </c:pt>
                <c:pt idx="1640">
                  <c:v>2.8347222222223478</c:v>
                </c:pt>
                <c:pt idx="1641">
                  <c:v>2.8361111111112369</c:v>
                </c:pt>
                <c:pt idx="1642">
                  <c:v>2.837500000000126</c:v>
                </c:pt>
                <c:pt idx="1643">
                  <c:v>2.8388888888890151</c:v>
                </c:pt>
                <c:pt idx="1644">
                  <c:v>2.8402777777779042</c:v>
                </c:pt>
                <c:pt idx="1645">
                  <c:v>2.8416666666667934</c:v>
                </c:pt>
                <c:pt idx="1646">
                  <c:v>2.8430555555556825</c:v>
                </c:pt>
                <c:pt idx="1647">
                  <c:v>2.8444444444445716</c:v>
                </c:pt>
                <c:pt idx="1648">
                  <c:v>2.8458333333334607</c:v>
                </c:pt>
                <c:pt idx="1649">
                  <c:v>2.8472222222223498</c:v>
                </c:pt>
                <c:pt idx="1650">
                  <c:v>2.8486111111112389</c:v>
                </c:pt>
                <c:pt idx="1651">
                  <c:v>2.850000000000128</c:v>
                </c:pt>
                <c:pt idx="1652">
                  <c:v>2.8513888888890171</c:v>
                </c:pt>
                <c:pt idx="1653">
                  <c:v>2.8527777777779062</c:v>
                </c:pt>
                <c:pt idx="1654">
                  <c:v>2.8541666666667953</c:v>
                </c:pt>
                <c:pt idx="1655">
                  <c:v>2.8555555555556844</c:v>
                </c:pt>
                <c:pt idx="1656">
                  <c:v>2.8569444444445735</c:v>
                </c:pt>
                <c:pt idx="1657">
                  <c:v>2.8583333333334626</c:v>
                </c:pt>
                <c:pt idx="1658">
                  <c:v>2.8597222222223517</c:v>
                </c:pt>
                <c:pt idx="1659">
                  <c:v>2.8611111111112408</c:v>
                </c:pt>
                <c:pt idx="1660">
                  <c:v>2.8625000000001299</c:v>
                </c:pt>
                <c:pt idx="1661">
                  <c:v>2.863888888889019</c:v>
                </c:pt>
                <c:pt idx="1662">
                  <c:v>2.8652777777779082</c:v>
                </c:pt>
                <c:pt idx="1663">
                  <c:v>2.8666666666667973</c:v>
                </c:pt>
                <c:pt idx="1664">
                  <c:v>2.8680555555556864</c:v>
                </c:pt>
                <c:pt idx="1665">
                  <c:v>2.8694444444445755</c:v>
                </c:pt>
                <c:pt idx="1666">
                  <c:v>2.8708333333334646</c:v>
                </c:pt>
                <c:pt idx="1667">
                  <c:v>2.8722222222223537</c:v>
                </c:pt>
                <c:pt idx="1668">
                  <c:v>2.8736111111112428</c:v>
                </c:pt>
                <c:pt idx="1669">
                  <c:v>2.8750000000001319</c:v>
                </c:pt>
                <c:pt idx="1670">
                  <c:v>2.876388888889021</c:v>
                </c:pt>
                <c:pt idx="1671">
                  <c:v>2.8777777777779101</c:v>
                </c:pt>
                <c:pt idx="1672">
                  <c:v>2.8791666666667992</c:v>
                </c:pt>
                <c:pt idx="1673">
                  <c:v>2.8805555555556883</c:v>
                </c:pt>
                <c:pt idx="1674">
                  <c:v>2.8819444444445774</c:v>
                </c:pt>
                <c:pt idx="1675">
                  <c:v>2.8833333333334665</c:v>
                </c:pt>
                <c:pt idx="1676">
                  <c:v>2.8847222222223556</c:v>
                </c:pt>
                <c:pt idx="1677">
                  <c:v>2.8861111111112447</c:v>
                </c:pt>
                <c:pt idx="1678">
                  <c:v>2.8875000000001338</c:v>
                </c:pt>
                <c:pt idx="1679">
                  <c:v>2.888888888889023</c:v>
                </c:pt>
                <c:pt idx="1680">
                  <c:v>2.8902777777779121</c:v>
                </c:pt>
                <c:pt idx="1681">
                  <c:v>2.8916666666668012</c:v>
                </c:pt>
                <c:pt idx="1682">
                  <c:v>2.8930555555556903</c:v>
                </c:pt>
                <c:pt idx="1683">
                  <c:v>2.8944444444445794</c:v>
                </c:pt>
                <c:pt idx="1684">
                  <c:v>2.8958333333334685</c:v>
                </c:pt>
                <c:pt idx="1685">
                  <c:v>2.8972222222223576</c:v>
                </c:pt>
                <c:pt idx="1686">
                  <c:v>2.8986111111112467</c:v>
                </c:pt>
                <c:pt idx="1687">
                  <c:v>2.9000000000001358</c:v>
                </c:pt>
                <c:pt idx="1688">
                  <c:v>2.9013888888890249</c:v>
                </c:pt>
                <c:pt idx="1689">
                  <c:v>2.902777777777914</c:v>
                </c:pt>
                <c:pt idx="1690">
                  <c:v>2.9041666666668031</c:v>
                </c:pt>
                <c:pt idx="1691">
                  <c:v>2.9055555555556922</c:v>
                </c:pt>
                <c:pt idx="1692">
                  <c:v>2.9069444444445813</c:v>
                </c:pt>
                <c:pt idx="1693">
                  <c:v>2.9083333333334704</c:v>
                </c:pt>
                <c:pt idx="1694">
                  <c:v>2.9097222222223595</c:v>
                </c:pt>
                <c:pt idx="1695">
                  <c:v>2.9111111111112487</c:v>
                </c:pt>
                <c:pt idx="1696">
                  <c:v>2.9125000000001378</c:v>
                </c:pt>
                <c:pt idx="1697">
                  <c:v>2.9138888888890269</c:v>
                </c:pt>
                <c:pt idx="1698">
                  <c:v>2.915277777777916</c:v>
                </c:pt>
                <c:pt idx="1699">
                  <c:v>2.9166666666668051</c:v>
                </c:pt>
                <c:pt idx="1700">
                  <c:v>2.9180555555556942</c:v>
                </c:pt>
                <c:pt idx="1701">
                  <c:v>2.9194444444445833</c:v>
                </c:pt>
                <c:pt idx="1702">
                  <c:v>2.9208333333334724</c:v>
                </c:pt>
                <c:pt idx="1703">
                  <c:v>2.9222222222223615</c:v>
                </c:pt>
                <c:pt idx="1704">
                  <c:v>2.9236111111112506</c:v>
                </c:pt>
                <c:pt idx="1705">
                  <c:v>2.9250000000001397</c:v>
                </c:pt>
                <c:pt idx="1706">
                  <c:v>2.9263888888890288</c:v>
                </c:pt>
                <c:pt idx="1707">
                  <c:v>2.9277777777779179</c:v>
                </c:pt>
                <c:pt idx="1708">
                  <c:v>2.929166666666807</c:v>
                </c:pt>
                <c:pt idx="1709">
                  <c:v>2.9305555555556961</c:v>
                </c:pt>
                <c:pt idx="1710">
                  <c:v>2.9319444444445852</c:v>
                </c:pt>
                <c:pt idx="1711">
                  <c:v>2.9333333333334743</c:v>
                </c:pt>
                <c:pt idx="1712">
                  <c:v>2.9347222222223635</c:v>
                </c:pt>
                <c:pt idx="1713">
                  <c:v>2.9361111111112526</c:v>
                </c:pt>
                <c:pt idx="1714">
                  <c:v>2.9375000000001417</c:v>
                </c:pt>
                <c:pt idx="1715">
                  <c:v>2.9388888888890308</c:v>
                </c:pt>
                <c:pt idx="1716">
                  <c:v>2.9402777777779199</c:v>
                </c:pt>
                <c:pt idx="1717">
                  <c:v>2.941666666666809</c:v>
                </c:pt>
                <c:pt idx="1718">
                  <c:v>2.9430555555556981</c:v>
                </c:pt>
                <c:pt idx="1719">
                  <c:v>2.9444444444445872</c:v>
                </c:pt>
                <c:pt idx="1720">
                  <c:v>2.9458333333334763</c:v>
                </c:pt>
                <c:pt idx="1721">
                  <c:v>2.9472222222223654</c:v>
                </c:pt>
                <c:pt idx="1722">
                  <c:v>2.9486111111112545</c:v>
                </c:pt>
                <c:pt idx="1723">
                  <c:v>2.9500000000001436</c:v>
                </c:pt>
                <c:pt idx="1724">
                  <c:v>2.9513888888890327</c:v>
                </c:pt>
                <c:pt idx="1725">
                  <c:v>2.9527777777779218</c:v>
                </c:pt>
                <c:pt idx="1726">
                  <c:v>2.9541666666668109</c:v>
                </c:pt>
                <c:pt idx="1727">
                  <c:v>2.9555555555557</c:v>
                </c:pt>
                <c:pt idx="1728">
                  <c:v>2.9569444444445891</c:v>
                </c:pt>
                <c:pt idx="1729">
                  <c:v>2.9583333333334783</c:v>
                </c:pt>
                <c:pt idx="1730">
                  <c:v>2.9597222222223674</c:v>
                </c:pt>
                <c:pt idx="1731">
                  <c:v>2.9611111111112565</c:v>
                </c:pt>
                <c:pt idx="1732">
                  <c:v>2.9625000000001456</c:v>
                </c:pt>
                <c:pt idx="1733">
                  <c:v>2.9638888888890347</c:v>
                </c:pt>
                <c:pt idx="1734">
                  <c:v>2.9652777777779238</c:v>
                </c:pt>
                <c:pt idx="1735">
                  <c:v>2.9666666666668129</c:v>
                </c:pt>
                <c:pt idx="1736">
                  <c:v>2.968055555555702</c:v>
                </c:pt>
                <c:pt idx="1737">
                  <c:v>2.9694444444445911</c:v>
                </c:pt>
                <c:pt idx="1738">
                  <c:v>2.9708333333334802</c:v>
                </c:pt>
                <c:pt idx="1739">
                  <c:v>2.9722222222223693</c:v>
                </c:pt>
                <c:pt idx="1740">
                  <c:v>2.9736111111112584</c:v>
                </c:pt>
                <c:pt idx="1741">
                  <c:v>2.9750000000001475</c:v>
                </c:pt>
                <c:pt idx="1742">
                  <c:v>2.9763888888890366</c:v>
                </c:pt>
                <c:pt idx="1743">
                  <c:v>2.9777777777779257</c:v>
                </c:pt>
                <c:pt idx="1744">
                  <c:v>2.9791666666668148</c:v>
                </c:pt>
                <c:pt idx="1745">
                  <c:v>2.980555555555704</c:v>
                </c:pt>
                <c:pt idx="1746">
                  <c:v>2.9819444444445931</c:v>
                </c:pt>
                <c:pt idx="1747">
                  <c:v>2.9833333333334822</c:v>
                </c:pt>
                <c:pt idx="1748">
                  <c:v>2.9847222222223713</c:v>
                </c:pt>
                <c:pt idx="1749">
                  <c:v>2.9861111111112604</c:v>
                </c:pt>
                <c:pt idx="1750">
                  <c:v>2.9875000000001495</c:v>
                </c:pt>
                <c:pt idx="1751">
                  <c:v>2.9888888888890386</c:v>
                </c:pt>
                <c:pt idx="1752">
                  <c:v>2.9902777777779277</c:v>
                </c:pt>
                <c:pt idx="1753">
                  <c:v>2.9916666666668168</c:v>
                </c:pt>
                <c:pt idx="1754">
                  <c:v>2.9930555555557059</c:v>
                </c:pt>
                <c:pt idx="1755">
                  <c:v>2.994444444444595</c:v>
                </c:pt>
                <c:pt idx="1756">
                  <c:v>2.9958333333334841</c:v>
                </c:pt>
                <c:pt idx="1757">
                  <c:v>2.9972222222223732</c:v>
                </c:pt>
                <c:pt idx="1758">
                  <c:v>2.9986111111112623</c:v>
                </c:pt>
                <c:pt idx="1759">
                  <c:v>3.0000000000001514</c:v>
                </c:pt>
                <c:pt idx="1760">
                  <c:v>3.0013888888890405</c:v>
                </c:pt>
                <c:pt idx="1761">
                  <c:v>3.0027777777779296</c:v>
                </c:pt>
                <c:pt idx="1762">
                  <c:v>3.0041666666668188</c:v>
                </c:pt>
                <c:pt idx="1763">
                  <c:v>3.0055555555557079</c:v>
                </c:pt>
                <c:pt idx="1764">
                  <c:v>3.006944444444597</c:v>
                </c:pt>
                <c:pt idx="1765">
                  <c:v>3.0083333333334861</c:v>
                </c:pt>
                <c:pt idx="1766">
                  <c:v>3.0097222222223752</c:v>
                </c:pt>
                <c:pt idx="1767">
                  <c:v>3.0111111111112643</c:v>
                </c:pt>
                <c:pt idx="1768">
                  <c:v>3.0125000000001534</c:v>
                </c:pt>
                <c:pt idx="1769">
                  <c:v>3.0138888888890425</c:v>
                </c:pt>
                <c:pt idx="1770">
                  <c:v>3.0152777777779316</c:v>
                </c:pt>
                <c:pt idx="1771">
                  <c:v>3.0166666666668207</c:v>
                </c:pt>
                <c:pt idx="1772">
                  <c:v>3.0180555555557098</c:v>
                </c:pt>
                <c:pt idx="1773">
                  <c:v>3.0194444444445989</c:v>
                </c:pt>
                <c:pt idx="1774">
                  <c:v>3.020833333333488</c:v>
                </c:pt>
                <c:pt idx="1775">
                  <c:v>3.0222222222223771</c:v>
                </c:pt>
                <c:pt idx="1776">
                  <c:v>3.0236111111112662</c:v>
                </c:pt>
                <c:pt idx="1777">
                  <c:v>3.0250000000001553</c:v>
                </c:pt>
                <c:pt idx="1778">
                  <c:v>3.0263888888890444</c:v>
                </c:pt>
                <c:pt idx="1779">
                  <c:v>3.0277777777779336</c:v>
                </c:pt>
                <c:pt idx="1780">
                  <c:v>3.0291666666668227</c:v>
                </c:pt>
                <c:pt idx="1781">
                  <c:v>3.0305555555557118</c:v>
                </c:pt>
                <c:pt idx="1782">
                  <c:v>3.0319444444446009</c:v>
                </c:pt>
                <c:pt idx="1783">
                  <c:v>3.03333333333349</c:v>
                </c:pt>
                <c:pt idx="1784">
                  <c:v>3.0347222222223791</c:v>
                </c:pt>
                <c:pt idx="1785">
                  <c:v>3.0361111111112682</c:v>
                </c:pt>
                <c:pt idx="1786">
                  <c:v>3.0375000000001573</c:v>
                </c:pt>
                <c:pt idx="1787">
                  <c:v>3.0388888888890464</c:v>
                </c:pt>
                <c:pt idx="1788">
                  <c:v>3.0402777777779355</c:v>
                </c:pt>
                <c:pt idx="1789">
                  <c:v>3.0416666666668246</c:v>
                </c:pt>
                <c:pt idx="1790">
                  <c:v>3.0430555555557137</c:v>
                </c:pt>
                <c:pt idx="1791">
                  <c:v>3.0444444444446028</c:v>
                </c:pt>
                <c:pt idx="1792">
                  <c:v>3.0458333333334919</c:v>
                </c:pt>
                <c:pt idx="1793">
                  <c:v>3.047222222222381</c:v>
                </c:pt>
                <c:pt idx="1794">
                  <c:v>3.0486111111112701</c:v>
                </c:pt>
                <c:pt idx="1795">
                  <c:v>3.0500000000001593</c:v>
                </c:pt>
                <c:pt idx="1796">
                  <c:v>3.0513888888890484</c:v>
                </c:pt>
                <c:pt idx="1797">
                  <c:v>3.0527777777779375</c:v>
                </c:pt>
                <c:pt idx="1798">
                  <c:v>3.0541666666668266</c:v>
                </c:pt>
                <c:pt idx="1799">
                  <c:v>3.0555555555557157</c:v>
                </c:pt>
                <c:pt idx="1800">
                  <c:v>3.0569444444446048</c:v>
                </c:pt>
                <c:pt idx="1801">
                  <c:v>3.0583333333334939</c:v>
                </c:pt>
                <c:pt idx="1802">
                  <c:v>3.059722222222383</c:v>
                </c:pt>
                <c:pt idx="1803">
                  <c:v>3.0611111111112721</c:v>
                </c:pt>
                <c:pt idx="1804">
                  <c:v>3.0625000000001612</c:v>
                </c:pt>
                <c:pt idx="1805">
                  <c:v>3.0638888888890503</c:v>
                </c:pt>
                <c:pt idx="1806">
                  <c:v>3.0652777777779394</c:v>
                </c:pt>
                <c:pt idx="1807">
                  <c:v>3.0666666666668285</c:v>
                </c:pt>
                <c:pt idx="1808">
                  <c:v>3.0680555555557176</c:v>
                </c:pt>
                <c:pt idx="1809">
                  <c:v>3.0694444444446067</c:v>
                </c:pt>
                <c:pt idx="1810">
                  <c:v>3.0708333333334958</c:v>
                </c:pt>
                <c:pt idx="1811">
                  <c:v>3.0722222222223849</c:v>
                </c:pt>
                <c:pt idx="1812">
                  <c:v>3.0736111111112741</c:v>
                </c:pt>
                <c:pt idx="1813">
                  <c:v>3.0750000000001632</c:v>
                </c:pt>
                <c:pt idx="1814">
                  <c:v>3.0763888888890523</c:v>
                </c:pt>
                <c:pt idx="1815">
                  <c:v>3.0777777777779414</c:v>
                </c:pt>
                <c:pt idx="1816">
                  <c:v>3.0791666666668305</c:v>
                </c:pt>
                <c:pt idx="1817">
                  <c:v>3.0805555555557196</c:v>
                </c:pt>
                <c:pt idx="1818">
                  <c:v>3.0819444444446087</c:v>
                </c:pt>
                <c:pt idx="1819">
                  <c:v>3.0833333333334978</c:v>
                </c:pt>
                <c:pt idx="1820">
                  <c:v>3.0847222222223869</c:v>
                </c:pt>
                <c:pt idx="1821">
                  <c:v>3.086111111111276</c:v>
                </c:pt>
                <c:pt idx="1822">
                  <c:v>3.0875000000001651</c:v>
                </c:pt>
                <c:pt idx="1823">
                  <c:v>3.0888888888890542</c:v>
                </c:pt>
                <c:pt idx="1824">
                  <c:v>3.0902777777779433</c:v>
                </c:pt>
                <c:pt idx="1825">
                  <c:v>3.0916666666668324</c:v>
                </c:pt>
                <c:pt idx="1826">
                  <c:v>3.0930555555557215</c:v>
                </c:pt>
                <c:pt idx="1827">
                  <c:v>3.0944444444446106</c:v>
                </c:pt>
                <c:pt idx="1828">
                  <c:v>3.0958333333334997</c:v>
                </c:pt>
                <c:pt idx="1829">
                  <c:v>3.0972222222223889</c:v>
                </c:pt>
                <c:pt idx="1830">
                  <c:v>3.098611111111278</c:v>
                </c:pt>
                <c:pt idx="1831">
                  <c:v>3.1000000000001671</c:v>
                </c:pt>
                <c:pt idx="1832">
                  <c:v>3.1013888888890562</c:v>
                </c:pt>
                <c:pt idx="1833">
                  <c:v>3.1027777777779453</c:v>
                </c:pt>
                <c:pt idx="1834">
                  <c:v>3.1041666666668344</c:v>
                </c:pt>
                <c:pt idx="1835">
                  <c:v>3.1055555555557235</c:v>
                </c:pt>
                <c:pt idx="1836">
                  <c:v>3.1069444444446126</c:v>
                </c:pt>
                <c:pt idx="1837">
                  <c:v>3.1083333333335017</c:v>
                </c:pt>
                <c:pt idx="1838">
                  <c:v>3.1097222222223908</c:v>
                </c:pt>
                <c:pt idx="1839">
                  <c:v>3.1111111111112799</c:v>
                </c:pt>
                <c:pt idx="1840">
                  <c:v>3.112500000000169</c:v>
                </c:pt>
                <c:pt idx="1841">
                  <c:v>3.1138888888890581</c:v>
                </c:pt>
                <c:pt idx="1842">
                  <c:v>3.1152777777779472</c:v>
                </c:pt>
                <c:pt idx="1843">
                  <c:v>3.1166666666668363</c:v>
                </c:pt>
                <c:pt idx="1844">
                  <c:v>3.1180555555557254</c:v>
                </c:pt>
                <c:pt idx="1845">
                  <c:v>3.1194444444446146</c:v>
                </c:pt>
                <c:pt idx="1846">
                  <c:v>3.1208333333335037</c:v>
                </c:pt>
                <c:pt idx="1847">
                  <c:v>3.1222222222223928</c:v>
                </c:pt>
                <c:pt idx="1848">
                  <c:v>3.1236111111112819</c:v>
                </c:pt>
                <c:pt idx="1849">
                  <c:v>3.125000000000171</c:v>
                </c:pt>
                <c:pt idx="1850">
                  <c:v>3.1263888888890601</c:v>
                </c:pt>
                <c:pt idx="1851">
                  <c:v>3.1277777777779492</c:v>
                </c:pt>
                <c:pt idx="1852">
                  <c:v>3.1291666666668383</c:v>
                </c:pt>
                <c:pt idx="1853">
                  <c:v>3.1305555555557274</c:v>
                </c:pt>
                <c:pt idx="1854">
                  <c:v>3.1319444444446165</c:v>
                </c:pt>
                <c:pt idx="1855">
                  <c:v>3.1333333333335056</c:v>
                </c:pt>
                <c:pt idx="1856">
                  <c:v>3.1347222222223947</c:v>
                </c:pt>
                <c:pt idx="1857">
                  <c:v>3.1361111111112838</c:v>
                </c:pt>
                <c:pt idx="1858">
                  <c:v>3.1375000000001729</c:v>
                </c:pt>
                <c:pt idx="1859">
                  <c:v>3.138888888889062</c:v>
                </c:pt>
                <c:pt idx="1860">
                  <c:v>3.1402777777779511</c:v>
                </c:pt>
                <c:pt idx="1861">
                  <c:v>3.1416666666668402</c:v>
                </c:pt>
                <c:pt idx="1862">
                  <c:v>3.1430555555557294</c:v>
                </c:pt>
                <c:pt idx="1863">
                  <c:v>3.1444444444446185</c:v>
                </c:pt>
                <c:pt idx="1864">
                  <c:v>3.1458333333335076</c:v>
                </c:pt>
                <c:pt idx="1865">
                  <c:v>3.1472222222223967</c:v>
                </c:pt>
                <c:pt idx="1866">
                  <c:v>3.1486111111112858</c:v>
                </c:pt>
                <c:pt idx="1867">
                  <c:v>3.1500000000001749</c:v>
                </c:pt>
                <c:pt idx="1868">
                  <c:v>3.151388888889064</c:v>
                </c:pt>
                <c:pt idx="1869">
                  <c:v>3.1527777777779531</c:v>
                </c:pt>
                <c:pt idx="1870">
                  <c:v>3.1541666666668422</c:v>
                </c:pt>
                <c:pt idx="1871">
                  <c:v>3.1555555555557313</c:v>
                </c:pt>
                <c:pt idx="1872">
                  <c:v>3.1569444444446204</c:v>
                </c:pt>
                <c:pt idx="1873">
                  <c:v>3.1583333333335095</c:v>
                </c:pt>
                <c:pt idx="1874">
                  <c:v>3.1597222222223986</c:v>
                </c:pt>
                <c:pt idx="1875">
                  <c:v>3.1611111111112877</c:v>
                </c:pt>
                <c:pt idx="1876">
                  <c:v>3.1625000000001768</c:v>
                </c:pt>
                <c:pt idx="1877">
                  <c:v>3.1638888888890659</c:v>
                </c:pt>
                <c:pt idx="1878">
                  <c:v>3.165277777777955</c:v>
                </c:pt>
                <c:pt idx="1879">
                  <c:v>3.1666666666668442</c:v>
                </c:pt>
                <c:pt idx="1880">
                  <c:v>3.1680555555557333</c:v>
                </c:pt>
                <c:pt idx="1881">
                  <c:v>3.1694444444446224</c:v>
                </c:pt>
                <c:pt idx="1882">
                  <c:v>3.1708333333335115</c:v>
                </c:pt>
                <c:pt idx="1883">
                  <c:v>3.1722222222224006</c:v>
                </c:pt>
                <c:pt idx="1884">
                  <c:v>3.1736111111112897</c:v>
                </c:pt>
                <c:pt idx="1885">
                  <c:v>3.1750000000001788</c:v>
                </c:pt>
                <c:pt idx="1886">
                  <c:v>3.1763888888890679</c:v>
                </c:pt>
                <c:pt idx="1887">
                  <c:v>3.177777777777957</c:v>
                </c:pt>
                <c:pt idx="1888">
                  <c:v>3.1791666666668461</c:v>
                </c:pt>
                <c:pt idx="1889">
                  <c:v>3.1805555555557352</c:v>
                </c:pt>
                <c:pt idx="1890">
                  <c:v>3.1819444444446243</c:v>
                </c:pt>
                <c:pt idx="1891">
                  <c:v>3.1833333333335134</c:v>
                </c:pt>
                <c:pt idx="1892">
                  <c:v>3.1847222222224025</c:v>
                </c:pt>
                <c:pt idx="1893">
                  <c:v>3.1861111111112916</c:v>
                </c:pt>
                <c:pt idx="1894">
                  <c:v>3.1875000000001807</c:v>
                </c:pt>
                <c:pt idx="1895">
                  <c:v>3.1888888888890699</c:v>
                </c:pt>
                <c:pt idx="1896">
                  <c:v>3.190277777777959</c:v>
                </c:pt>
                <c:pt idx="1897">
                  <c:v>3.1916666666668481</c:v>
                </c:pt>
                <c:pt idx="1898">
                  <c:v>3.1930555555557372</c:v>
                </c:pt>
                <c:pt idx="1899">
                  <c:v>3.1944444444446263</c:v>
                </c:pt>
                <c:pt idx="1900">
                  <c:v>3.1958333333335154</c:v>
                </c:pt>
                <c:pt idx="1901">
                  <c:v>3.1972222222224045</c:v>
                </c:pt>
                <c:pt idx="1902">
                  <c:v>3.1986111111112936</c:v>
                </c:pt>
                <c:pt idx="1903">
                  <c:v>3.2000000000001827</c:v>
                </c:pt>
                <c:pt idx="1904">
                  <c:v>3.2013888888890718</c:v>
                </c:pt>
                <c:pt idx="1905">
                  <c:v>3.2027777777779609</c:v>
                </c:pt>
                <c:pt idx="1906">
                  <c:v>3.20416666666685</c:v>
                </c:pt>
                <c:pt idx="1907">
                  <c:v>3.2055555555557391</c:v>
                </c:pt>
                <c:pt idx="1908">
                  <c:v>3.2069444444446282</c:v>
                </c:pt>
                <c:pt idx="1909">
                  <c:v>3.2083333333335173</c:v>
                </c:pt>
                <c:pt idx="1910">
                  <c:v>3.2097222222224064</c:v>
                </c:pt>
                <c:pt idx="1911">
                  <c:v>3.2111111111112955</c:v>
                </c:pt>
                <c:pt idx="1912">
                  <c:v>3.2125000000001847</c:v>
                </c:pt>
                <c:pt idx="1913">
                  <c:v>3.2138888888890738</c:v>
                </c:pt>
                <c:pt idx="1914">
                  <c:v>3.2152777777779629</c:v>
                </c:pt>
                <c:pt idx="1915">
                  <c:v>3.216666666666852</c:v>
                </c:pt>
                <c:pt idx="1916">
                  <c:v>3.2180555555557411</c:v>
                </c:pt>
                <c:pt idx="1917">
                  <c:v>3.2194444444446302</c:v>
                </c:pt>
                <c:pt idx="1918">
                  <c:v>3.2208333333335193</c:v>
                </c:pt>
                <c:pt idx="1919">
                  <c:v>3.2222222222224084</c:v>
                </c:pt>
                <c:pt idx="1920">
                  <c:v>3.2236111111112975</c:v>
                </c:pt>
                <c:pt idx="1921">
                  <c:v>3.2250000000001866</c:v>
                </c:pt>
                <c:pt idx="1922">
                  <c:v>3.2263888888890757</c:v>
                </c:pt>
                <c:pt idx="1923">
                  <c:v>3.2277777777779648</c:v>
                </c:pt>
                <c:pt idx="1924">
                  <c:v>3.2291666666668539</c:v>
                </c:pt>
                <c:pt idx="1925">
                  <c:v>3.230555555555743</c:v>
                </c:pt>
                <c:pt idx="1926">
                  <c:v>3.2319444444446321</c:v>
                </c:pt>
                <c:pt idx="1927">
                  <c:v>3.2333333333335212</c:v>
                </c:pt>
                <c:pt idx="1928">
                  <c:v>3.2347222222224103</c:v>
                </c:pt>
                <c:pt idx="1929">
                  <c:v>3.2361111111112995</c:v>
                </c:pt>
                <c:pt idx="1930">
                  <c:v>3.2375000000001886</c:v>
                </c:pt>
                <c:pt idx="1931">
                  <c:v>3.2388888888890777</c:v>
                </c:pt>
                <c:pt idx="1932">
                  <c:v>3.2402777777779668</c:v>
                </c:pt>
                <c:pt idx="1933">
                  <c:v>3.2416666666668559</c:v>
                </c:pt>
                <c:pt idx="1934">
                  <c:v>3.243055555555745</c:v>
                </c:pt>
                <c:pt idx="1935">
                  <c:v>3.2444444444446341</c:v>
                </c:pt>
                <c:pt idx="1936">
                  <c:v>3.2458333333335232</c:v>
                </c:pt>
                <c:pt idx="1937">
                  <c:v>3.2472222222224123</c:v>
                </c:pt>
                <c:pt idx="1938">
                  <c:v>3.2486111111113014</c:v>
                </c:pt>
                <c:pt idx="1939">
                  <c:v>3.2500000000001905</c:v>
                </c:pt>
                <c:pt idx="1940">
                  <c:v>3.2513888888890796</c:v>
                </c:pt>
                <c:pt idx="1941">
                  <c:v>3.2527777777779687</c:v>
                </c:pt>
                <c:pt idx="1942">
                  <c:v>3.2541666666668578</c:v>
                </c:pt>
                <c:pt idx="1943">
                  <c:v>3.2555555555557469</c:v>
                </c:pt>
                <c:pt idx="1944">
                  <c:v>3.256944444444636</c:v>
                </c:pt>
                <c:pt idx="1945">
                  <c:v>3.2583333333335252</c:v>
                </c:pt>
                <c:pt idx="1946">
                  <c:v>3.2597222222224143</c:v>
                </c:pt>
                <c:pt idx="1947">
                  <c:v>3.2611111111113034</c:v>
                </c:pt>
                <c:pt idx="1948">
                  <c:v>3.2625000000001925</c:v>
                </c:pt>
                <c:pt idx="1949">
                  <c:v>3.2638888888890816</c:v>
                </c:pt>
                <c:pt idx="1950">
                  <c:v>3.2652777777779707</c:v>
                </c:pt>
                <c:pt idx="1951">
                  <c:v>3.2666666666668598</c:v>
                </c:pt>
                <c:pt idx="1952">
                  <c:v>3.2680555555557489</c:v>
                </c:pt>
                <c:pt idx="1953">
                  <c:v>3.269444444444638</c:v>
                </c:pt>
                <c:pt idx="1954">
                  <c:v>3.2708333333335271</c:v>
                </c:pt>
                <c:pt idx="1955">
                  <c:v>3.2722222222224162</c:v>
                </c:pt>
                <c:pt idx="1956">
                  <c:v>3.2736111111113053</c:v>
                </c:pt>
                <c:pt idx="1957">
                  <c:v>3.2750000000001944</c:v>
                </c:pt>
                <c:pt idx="1958">
                  <c:v>3.2763888888890835</c:v>
                </c:pt>
                <c:pt idx="1959">
                  <c:v>3.2777777777779726</c:v>
                </c:pt>
                <c:pt idx="1960">
                  <c:v>3.2791666666668617</c:v>
                </c:pt>
                <c:pt idx="1961">
                  <c:v>3.2805555555557508</c:v>
                </c:pt>
                <c:pt idx="1962">
                  <c:v>3.28194444444464</c:v>
                </c:pt>
                <c:pt idx="1963">
                  <c:v>3.2833333333335291</c:v>
                </c:pt>
                <c:pt idx="1964">
                  <c:v>3.2847222222224182</c:v>
                </c:pt>
                <c:pt idx="1965">
                  <c:v>3.2861111111113073</c:v>
                </c:pt>
                <c:pt idx="1966">
                  <c:v>3.2875000000001964</c:v>
                </c:pt>
                <c:pt idx="1967">
                  <c:v>3.2888888888890855</c:v>
                </c:pt>
                <c:pt idx="1968">
                  <c:v>3.2902777777779746</c:v>
                </c:pt>
                <c:pt idx="1969">
                  <c:v>3.2916666666668637</c:v>
                </c:pt>
                <c:pt idx="1970">
                  <c:v>3.2930555555557528</c:v>
                </c:pt>
                <c:pt idx="1971">
                  <c:v>3.2944444444446419</c:v>
                </c:pt>
                <c:pt idx="1972">
                  <c:v>3.295833333333531</c:v>
                </c:pt>
                <c:pt idx="1973">
                  <c:v>3.2972222222224201</c:v>
                </c:pt>
                <c:pt idx="1974">
                  <c:v>3.2986111111113092</c:v>
                </c:pt>
                <c:pt idx="1975">
                  <c:v>3.3000000000001983</c:v>
                </c:pt>
                <c:pt idx="1976">
                  <c:v>3.3013888888890874</c:v>
                </c:pt>
                <c:pt idx="1977">
                  <c:v>3.3027777777779765</c:v>
                </c:pt>
                <c:pt idx="1978">
                  <c:v>3.3041666666668656</c:v>
                </c:pt>
                <c:pt idx="1979">
                  <c:v>3.3055555555557548</c:v>
                </c:pt>
                <c:pt idx="1980">
                  <c:v>3.3069444444446439</c:v>
                </c:pt>
                <c:pt idx="1981">
                  <c:v>3.308333333333533</c:v>
                </c:pt>
                <c:pt idx="1982">
                  <c:v>3.3097222222224221</c:v>
                </c:pt>
                <c:pt idx="1983">
                  <c:v>3.3111111111113112</c:v>
                </c:pt>
                <c:pt idx="1984">
                  <c:v>3.3125000000002003</c:v>
                </c:pt>
                <c:pt idx="1985">
                  <c:v>3.3138888888890894</c:v>
                </c:pt>
                <c:pt idx="1986">
                  <c:v>3.3152777777779785</c:v>
                </c:pt>
                <c:pt idx="1987">
                  <c:v>3.3166666666668676</c:v>
                </c:pt>
                <c:pt idx="1988">
                  <c:v>3.3180555555557567</c:v>
                </c:pt>
                <c:pt idx="1989">
                  <c:v>3.3194444444446458</c:v>
                </c:pt>
                <c:pt idx="1990">
                  <c:v>3.3208333333335349</c:v>
                </c:pt>
                <c:pt idx="1991">
                  <c:v>3.322222222222424</c:v>
                </c:pt>
                <c:pt idx="1992">
                  <c:v>3.3236111111113131</c:v>
                </c:pt>
                <c:pt idx="1993">
                  <c:v>3.3250000000002022</c:v>
                </c:pt>
                <c:pt idx="1994">
                  <c:v>3.3263888888890913</c:v>
                </c:pt>
                <c:pt idx="1995">
                  <c:v>3.3277777777779805</c:v>
                </c:pt>
                <c:pt idx="1996">
                  <c:v>3.3291666666668696</c:v>
                </c:pt>
                <c:pt idx="1997">
                  <c:v>3.3305555555557587</c:v>
                </c:pt>
                <c:pt idx="1998">
                  <c:v>3.3319444444446478</c:v>
                </c:pt>
                <c:pt idx="1999">
                  <c:v>3.3333333333335369</c:v>
                </c:pt>
                <c:pt idx="2000">
                  <c:v>3.334722222222426</c:v>
                </c:pt>
                <c:pt idx="2001">
                  <c:v>3.3361111111113151</c:v>
                </c:pt>
                <c:pt idx="2002">
                  <c:v>3.3375000000002042</c:v>
                </c:pt>
                <c:pt idx="2003">
                  <c:v>3.3388888888890933</c:v>
                </c:pt>
                <c:pt idx="2004">
                  <c:v>3.3402777777779824</c:v>
                </c:pt>
                <c:pt idx="2005">
                  <c:v>3.3416666666668715</c:v>
                </c:pt>
                <c:pt idx="2006">
                  <c:v>3.3430555555557606</c:v>
                </c:pt>
                <c:pt idx="2007">
                  <c:v>3.3444444444446497</c:v>
                </c:pt>
                <c:pt idx="2008">
                  <c:v>3.3458333333335388</c:v>
                </c:pt>
                <c:pt idx="2009">
                  <c:v>3.3472222222224279</c:v>
                </c:pt>
                <c:pt idx="2010">
                  <c:v>3.348611111111317</c:v>
                </c:pt>
                <c:pt idx="2011">
                  <c:v>3.3500000000002061</c:v>
                </c:pt>
                <c:pt idx="2012">
                  <c:v>3.3513888888890953</c:v>
                </c:pt>
                <c:pt idx="2013">
                  <c:v>3.3527777777779844</c:v>
                </c:pt>
                <c:pt idx="2014">
                  <c:v>3.3541666666668735</c:v>
                </c:pt>
                <c:pt idx="2015">
                  <c:v>3.3555555555557626</c:v>
                </c:pt>
                <c:pt idx="2016">
                  <c:v>3.3569444444446517</c:v>
                </c:pt>
                <c:pt idx="2017">
                  <c:v>3.3583333333335408</c:v>
                </c:pt>
                <c:pt idx="2018">
                  <c:v>3.3597222222224299</c:v>
                </c:pt>
                <c:pt idx="2019">
                  <c:v>3.361111111111319</c:v>
                </c:pt>
                <c:pt idx="2020">
                  <c:v>3.3625000000002081</c:v>
                </c:pt>
                <c:pt idx="2021">
                  <c:v>3.3638888888890972</c:v>
                </c:pt>
                <c:pt idx="2022">
                  <c:v>3.3652777777779863</c:v>
                </c:pt>
                <c:pt idx="2023">
                  <c:v>3.3666666666668754</c:v>
                </c:pt>
                <c:pt idx="2024">
                  <c:v>3.3680555555557645</c:v>
                </c:pt>
                <c:pt idx="2025">
                  <c:v>3.3694444444446536</c:v>
                </c:pt>
                <c:pt idx="2026">
                  <c:v>3.3708333333335427</c:v>
                </c:pt>
                <c:pt idx="2027">
                  <c:v>3.3722222222224318</c:v>
                </c:pt>
                <c:pt idx="2028">
                  <c:v>3.3736111111113209</c:v>
                </c:pt>
                <c:pt idx="2029">
                  <c:v>3.3750000000002101</c:v>
                </c:pt>
                <c:pt idx="2030">
                  <c:v>3.3763888888890992</c:v>
                </c:pt>
                <c:pt idx="2031">
                  <c:v>3.3777777777779883</c:v>
                </c:pt>
                <c:pt idx="2032">
                  <c:v>3.3791666666668774</c:v>
                </c:pt>
                <c:pt idx="2033">
                  <c:v>3.3805555555557665</c:v>
                </c:pt>
                <c:pt idx="2034">
                  <c:v>3.3819444444446556</c:v>
                </c:pt>
                <c:pt idx="2035">
                  <c:v>3.3833333333335447</c:v>
                </c:pt>
                <c:pt idx="2036">
                  <c:v>3.3847222222224338</c:v>
                </c:pt>
                <c:pt idx="2037">
                  <c:v>3.3861111111113229</c:v>
                </c:pt>
                <c:pt idx="2038">
                  <c:v>3.387500000000212</c:v>
                </c:pt>
                <c:pt idx="2039">
                  <c:v>3.3888888888891011</c:v>
                </c:pt>
                <c:pt idx="2040">
                  <c:v>3.3902777777779902</c:v>
                </c:pt>
                <c:pt idx="2041">
                  <c:v>3.3916666666668793</c:v>
                </c:pt>
                <c:pt idx="2042">
                  <c:v>3.3930555555557684</c:v>
                </c:pt>
                <c:pt idx="2043">
                  <c:v>3.3944444444446575</c:v>
                </c:pt>
                <c:pt idx="2044">
                  <c:v>3.3958333333335466</c:v>
                </c:pt>
                <c:pt idx="2045">
                  <c:v>3.3972222222224358</c:v>
                </c:pt>
                <c:pt idx="2046">
                  <c:v>3.3986111111113249</c:v>
                </c:pt>
                <c:pt idx="2047">
                  <c:v>3.400000000000214</c:v>
                </c:pt>
                <c:pt idx="2048">
                  <c:v>3.4013888888891031</c:v>
                </c:pt>
                <c:pt idx="2049">
                  <c:v>3.4027777777779922</c:v>
                </c:pt>
                <c:pt idx="2050">
                  <c:v>3.4041666666668813</c:v>
                </c:pt>
                <c:pt idx="2051">
                  <c:v>3.4055555555557704</c:v>
                </c:pt>
                <c:pt idx="2052">
                  <c:v>3.4069444444446595</c:v>
                </c:pt>
                <c:pt idx="2053">
                  <c:v>3.4083333333335486</c:v>
                </c:pt>
                <c:pt idx="2054">
                  <c:v>3.4097222222224377</c:v>
                </c:pt>
                <c:pt idx="2055">
                  <c:v>3.4111111111113268</c:v>
                </c:pt>
                <c:pt idx="2056">
                  <c:v>3.4125000000002159</c:v>
                </c:pt>
                <c:pt idx="2057">
                  <c:v>3.413888888889105</c:v>
                </c:pt>
                <c:pt idx="2058">
                  <c:v>3.4152777777779941</c:v>
                </c:pt>
                <c:pt idx="2059">
                  <c:v>3.4166666666668832</c:v>
                </c:pt>
                <c:pt idx="2060">
                  <c:v>3.4180555555557723</c:v>
                </c:pt>
                <c:pt idx="2061">
                  <c:v>3.4194444444446614</c:v>
                </c:pt>
                <c:pt idx="2062">
                  <c:v>3.4208333333335506</c:v>
                </c:pt>
                <c:pt idx="2063">
                  <c:v>3.4222222222224397</c:v>
                </c:pt>
                <c:pt idx="2064">
                  <c:v>3.4236111111113288</c:v>
                </c:pt>
                <c:pt idx="2065">
                  <c:v>3.4250000000002179</c:v>
                </c:pt>
                <c:pt idx="2066">
                  <c:v>3.426388888889107</c:v>
                </c:pt>
                <c:pt idx="2067">
                  <c:v>3.4277777777779961</c:v>
                </c:pt>
                <c:pt idx="2068">
                  <c:v>3.4291666666668852</c:v>
                </c:pt>
                <c:pt idx="2069">
                  <c:v>3.4305555555557743</c:v>
                </c:pt>
                <c:pt idx="2070">
                  <c:v>3.4319444444446634</c:v>
                </c:pt>
                <c:pt idx="2071">
                  <c:v>3.4333333333335525</c:v>
                </c:pt>
                <c:pt idx="2072">
                  <c:v>3.4347222222224416</c:v>
                </c:pt>
                <c:pt idx="2073">
                  <c:v>3.4361111111113307</c:v>
                </c:pt>
                <c:pt idx="2074">
                  <c:v>3.4375000000002198</c:v>
                </c:pt>
                <c:pt idx="2075">
                  <c:v>3.4388888888891089</c:v>
                </c:pt>
                <c:pt idx="2076">
                  <c:v>3.440277777777998</c:v>
                </c:pt>
                <c:pt idx="2077">
                  <c:v>3.4416666666668871</c:v>
                </c:pt>
                <c:pt idx="2078">
                  <c:v>3.4430555555557762</c:v>
                </c:pt>
                <c:pt idx="2079">
                  <c:v>3.4444444444446654</c:v>
                </c:pt>
                <c:pt idx="2080">
                  <c:v>3.4458333333335545</c:v>
                </c:pt>
                <c:pt idx="2081">
                  <c:v>3.4472222222224436</c:v>
                </c:pt>
                <c:pt idx="2082">
                  <c:v>3.4486111111113327</c:v>
                </c:pt>
                <c:pt idx="2083">
                  <c:v>3.4500000000002218</c:v>
                </c:pt>
                <c:pt idx="2084">
                  <c:v>3.4513888888891109</c:v>
                </c:pt>
                <c:pt idx="2085">
                  <c:v>3.452777777778</c:v>
                </c:pt>
                <c:pt idx="2086">
                  <c:v>3.4541666666668891</c:v>
                </c:pt>
                <c:pt idx="2087">
                  <c:v>3.4555555555557782</c:v>
                </c:pt>
                <c:pt idx="2088">
                  <c:v>3.4569444444446673</c:v>
                </c:pt>
                <c:pt idx="2089">
                  <c:v>3.4583333333335564</c:v>
                </c:pt>
                <c:pt idx="2090">
                  <c:v>3.4597222222224455</c:v>
                </c:pt>
                <c:pt idx="2091">
                  <c:v>3.4611111111113346</c:v>
                </c:pt>
                <c:pt idx="2092">
                  <c:v>3.4625000000002237</c:v>
                </c:pt>
                <c:pt idx="2093">
                  <c:v>3.4638888888891128</c:v>
                </c:pt>
                <c:pt idx="2094">
                  <c:v>3.4652777777780019</c:v>
                </c:pt>
                <c:pt idx="2095">
                  <c:v>3.4666666666668911</c:v>
                </c:pt>
                <c:pt idx="2096">
                  <c:v>3.4680555555557802</c:v>
                </c:pt>
                <c:pt idx="2097">
                  <c:v>3.4694444444446693</c:v>
                </c:pt>
                <c:pt idx="2098">
                  <c:v>3.4708333333335584</c:v>
                </c:pt>
                <c:pt idx="2099">
                  <c:v>3.4722222222224475</c:v>
                </c:pt>
                <c:pt idx="2100">
                  <c:v>3.4736111111113366</c:v>
                </c:pt>
                <c:pt idx="2101">
                  <c:v>3.4750000000002257</c:v>
                </c:pt>
                <c:pt idx="2102">
                  <c:v>3.4763888888891148</c:v>
                </c:pt>
                <c:pt idx="2103">
                  <c:v>3.4777777777780039</c:v>
                </c:pt>
                <c:pt idx="2104">
                  <c:v>3.479166666666893</c:v>
                </c:pt>
                <c:pt idx="2105">
                  <c:v>3.4805555555557821</c:v>
                </c:pt>
                <c:pt idx="2106">
                  <c:v>3.4819444444446712</c:v>
                </c:pt>
                <c:pt idx="2107">
                  <c:v>3.4833333333335603</c:v>
                </c:pt>
                <c:pt idx="2108">
                  <c:v>3.4847222222224494</c:v>
                </c:pt>
                <c:pt idx="2109">
                  <c:v>3.4861111111113385</c:v>
                </c:pt>
                <c:pt idx="2110">
                  <c:v>3.4875000000002276</c:v>
                </c:pt>
                <c:pt idx="2111">
                  <c:v>3.4888888888891167</c:v>
                </c:pt>
                <c:pt idx="2112">
                  <c:v>3.4902777777780059</c:v>
                </c:pt>
                <c:pt idx="2113">
                  <c:v>3.491666666666895</c:v>
                </c:pt>
                <c:pt idx="2114">
                  <c:v>3.4930555555557841</c:v>
                </c:pt>
                <c:pt idx="2115">
                  <c:v>3.4944444444446732</c:v>
                </c:pt>
                <c:pt idx="2116">
                  <c:v>3.4958333333335623</c:v>
                </c:pt>
                <c:pt idx="2117">
                  <c:v>3.4972222222224514</c:v>
                </c:pt>
                <c:pt idx="2118">
                  <c:v>3.4986111111113405</c:v>
                </c:pt>
                <c:pt idx="2119">
                  <c:v>3.5000000000002296</c:v>
                </c:pt>
                <c:pt idx="2120">
                  <c:v>3.5013888888891187</c:v>
                </c:pt>
                <c:pt idx="2121">
                  <c:v>3.5027777777780078</c:v>
                </c:pt>
                <c:pt idx="2122">
                  <c:v>3.5041666666668969</c:v>
                </c:pt>
                <c:pt idx="2123">
                  <c:v>3.505555555555786</c:v>
                </c:pt>
                <c:pt idx="2124">
                  <c:v>3.5069444444446751</c:v>
                </c:pt>
                <c:pt idx="2125">
                  <c:v>3.5083333333335642</c:v>
                </c:pt>
                <c:pt idx="2126">
                  <c:v>3.5097222222224533</c:v>
                </c:pt>
                <c:pt idx="2127">
                  <c:v>3.5111111111113424</c:v>
                </c:pt>
                <c:pt idx="2128">
                  <c:v>3.5125000000002315</c:v>
                </c:pt>
                <c:pt idx="2129">
                  <c:v>3.5138888888891207</c:v>
                </c:pt>
                <c:pt idx="2130">
                  <c:v>3.5152777777780098</c:v>
                </c:pt>
                <c:pt idx="2131">
                  <c:v>3.5166666666668989</c:v>
                </c:pt>
                <c:pt idx="2132">
                  <c:v>3.518055555555788</c:v>
                </c:pt>
                <c:pt idx="2133">
                  <c:v>3.5194444444446771</c:v>
                </c:pt>
                <c:pt idx="2134">
                  <c:v>3.5208333333335662</c:v>
                </c:pt>
                <c:pt idx="2135">
                  <c:v>3.5222222222224553</c:v>
                </c:pt>
                <c:pt idx="2136">
                  <c:v>3.5236111111113444</c:v>
                </c:pt>
                <c:pt idx="2137">
                  <c:v>3.5250000000002335</c:v>
                </c:pt>
                <c:pt idx="2138">
                  <c:v>3.5263888888891226</c:v>
                </c:pt>
                <c:pt idx="2139">
                  <c:v>3.5277777777780117</c:v>
                </c:pt>
                <c:pt idx="2140">
                  <c:v>3.5291666666669008</c:v>
                </c:pt>
                <c:pt idx="2141">
                  <c:v>3.5305555555557899</c:v>
                </c:pt>
                <c:pt idx="2142">
                  <c:v>3.531944444444679</c:v>
                </c:pt>
                <c:pt idx="2143">
                  <c:v>3.5333333333335681</c:v>
                </c:pt>
                <c:pt idx="2144">
                  <c:v>3.5347222222224572</c:v>
                </c:pt>
                <c:pt idx="2145">
                  <c:v>3.5361111111113464</c:v>
                </c:pt>
                <c:pt idx="2146">
                  <c:v>3.5375000000002355</c:v>
                </c:pt>
                <c:pt idx="2147">
                  <c:v>3.5388888888891246</c:v>
                </c:pt>
                <c:pt idx="2148">
                  <c:v>3.5402777777780137</c:v>
                </c:pt>
                <c:pt idx="2149">
                  <c:v>3.5416666666669028</c:v>
                </c:pt>
                <c:pt idx="2150">
                  <c:v>3.5430555555557919</c:v>
                </c:pt>
                <c:pt idx="2151">
                  <c:v>3.544444444444681</c:v>
                </c:pt>
                <c:pt idx="2152">
                  <c:v>3.5458333333335701</c:v>
                </c:pt>
                <c:pt idx="2153">
                  <c:v>3.5472222222224592</c:v>
                </c:pt>
                <c:pt idx="2154">
                  <c:v>3.5486111111113483</c:v>
                </c:pt>
                <c:pt idx="2155">
                  <c:v>3.5500000000002374</c:v>
                </c:pt>
                <c:pt idx="2156">
                  <c:v>3.5513888888891265</c:v>
                </c:pt>
                <c:pt idx="2157">
                  <c:v>3.5527777777780156</c:v>
                </c:pt>
                <c:pt idx="2158">
                  <c:v>3.5541666666669047</c:v>
                </c:pt>
                <c:pt idx="2159">
                  <c:v>3.5555555555557938</c:v>
                </c:pt>
                <c:pt idx="2160">
                  <c:v>3.5569444444446829</c:v>
                </c:pt>
                <c:pt idx="2161">
                  <c:v>3.558333333333572</c:v>
                </c:pt>
                <c:pt idx="2162">
                  <c:v>3.5597222222224612</c:v>
                </c:pt>
                <c:pt idx="2163">
                  <c:v>3.5611111111113503</c:v>
                </c:pt>
                <c:pt idx="2164">
                  <c:v>3.5625000000002394</c:v>
                </c:pt>
                <c:pt idx="2165">
                  <c:v>3.5638888888891285</c:v>
                </c:pt>
                <c:pt idx="2166">
                  <c:v>3.5652777777780176</c:v>
                </c:pt>
                <c:pt idx="2167">
                  <c:v>3.5666666666669067</c:v>
                </c:pt>
                <c:pt idx="2168">
                  <c:v>3.5680555555557958</c:v>
                </c:pt>
                <c:pt idx="2169">
                  <c:v>3.5694444444446849</c:v>
                </c:pt>
                <c:pt idx="2170">
                  <c:v>3.570833333333574</c:v>
                </c:pt>
                <c:pt idx="2171">
                  <c:v>3.5722222222224631</c:v>
                </c:pt>
                <c:pt idx="2172">
                  <c:v>3.5736111111113522</c:v>
                </c:pt>
                <c:pt idx="2173">
                  <c:v>3.5750000000002413</c:v>
                </c:pt>
                <c:pt idx="2174">
                  <c:v>3.5763888888891304</c:v>
                </c:pt>
                <c:pt idx="2175">
                  <c:v>3.5777777777780195</c:v>
                </c:pt>
                <c:pt idx="2176">
                  <c:v>3.5791666666669086</c:v>
                </c:pt>
                <c:pt idx="2177">
                  <c:v>3.5805555555557977</c:v>
                </c:pt>
                <c:pt idx="2178">
                  <c:v>3.5819444444446868</c:v>
                </c:pt>
                <c:pt idx="2179">
                  <c:v>3.583333333333576</c:v>
                </c:pt>
                <c:pt idx="2180">
                  <c:v>3.5847222222224651</c:v>
                </c:pt>
                <c:pt idx="2181">
                  <c:v>3.5861111111113542</c:v>
                </c:pt>
                <c:pt idx="2182">
                  <c:v>3.5875000000002433</c:v>
                </c:pt>
                <c:pt idx="2183">
                  <c:v>3.5888888888891324</c:v>
                </c:pt>
                <c:pt idx="2184">
                  <c:v>3.5902777777780215</c:v>
                </c:pt>
                <c:pt idx="2185">
                  <c:v>3.5916666666669106</c:v>
                </c:pt>
                <c:pt idx="2186">
                  <c:v>3.5930555555557997</c:v>
                </c:pt>
                <c:pt idx="2187">
                  <c:v>3.5944444444446888</c:v>
                </c:pt>
                <c:pt idx="2188">
                  <c:v>3.5958333333335779</c:v>
                </c:pt>
                <c:pt idx="2189">
                  <c:v>3.597222222222467</c:v>
                </c:pt>
                <c:pt idx="2190">
                  <c:v>3.5986111111113561</c:v>
                </c:pt>
                <c:pt idx="2191">
                  <c:v>3.6000000000002452</c:v>
                </c:pt>
                <c:pt idx="2192">
                  <c:v>3.6013888888891343</c:v>
                </c:pt>
                <c:pt idx="2193">
                  <c:v>3.6027777777780234</c:v>
                </c:pt>
                <c:pt idx="2194">
                  <c:v>3.6041666666669125</c:v>
                </c:pt>
                <c:pt idx="2195">
                  <c:v>3.6055555555558017</c:v>
                </c:pt>
                <c:pt idx="2196">
                  <c:v>3.6069444444446908</c:v>
                </c:pt>
                <c:pt idx="2197">
                  <c:v>3.6083333333335799</c:v>
                </c:pt>
                <c:pt idx="2198">
                  <c:v>3.609722222222469</c:v>
                </c:pt>
                <c:pt idx="2199">
                  <c:v>3.6111111111113581</c:v>
                </c:pt>
                <c:pt idx="2200">
                  <c:v>3.6125000000002472</c:v>
                </c:pt>
                <c:pt idx="2201">
                  <c:v>3.6138888888891363</c:v>
                </c:pt>
                <c:pt idx="2202">
                  <c:v>3.6152777777780254</c:v>
                </c:pt>
                <c:pt idx="2203">
                  <c:v>3.6166666666669145</c:v>
                </c:pt>
                <c:pt idx="2204">
                  <c:v>3.6180555555558036</c:v>
                </c:pt>
                <c:pt idx="2205">
                  <c:v>3.6194444444446927</c:v>
                </c:pt>
                <c:pt idx="2206">
                  <c:v>3.6208333333335818</c:v>
                </c:pt>
                <c:pt idx="2207">
                  <c:v>3.6222222222224709</c:v>
                </c:pt>
                <c:pt idx="2208">
                  <c:v>3.62361111111136</c:v>
                </c:pt>
                <c:pt idx="2209">
                  <c:v>3.6250000000002491</c:v>
                </c:pt>
                <c:pt idx="2210">
                  <c:v>3.6263888888891382</c:v>
                </c:pt>
                <c:pt idx="2211">
                  <c:v>3.6277777777780273</c:v>
                </c:pt>
                <c:pt idx="2212">
                  <c:v>3.6291666666669165</c:v>
                </c:pt>
                <c:pt idx="2213">
                  <c:v>3.6305555555558056</c:v>
                </c:pt>
                <c:pt idx="2214">
                  <c:v>3.6319444444446947</c:v>
                </c:pt>
                <c:pt idx="2215">
                  <c:v>3.6333333333335838</c:v>
                </c:pt>
                <c:pt idx="2216">
                  <c:v>3.6347222222224729</c:v>
                </c:pt>
                <c:pt idx="2217">
                  <c:v>3.636111111111362</c:v>
                </c:pt>
                <c:pt idx="2218">
                  <c:v>3.6375000000002511</c:v>
                </c:pt>
                <c:pt idx="2219">
                  <c:v>3.6388888888891402</c:v>
                </c:pt>
                <c:pt idx="2220">
                  <c:v>3.6402777777780293</c:v>
                </c:pt>
                <c:pt idx="2221">
                  <c:v>3.6416666666669184</c:v>
                </c:pt>
                <c:pt idx="2222">
                  <c:v>3.6430555555558075</c:v>
                </c:pt>
                <c:pt idx="2223">
                  <c:v>3.6444444444446966</c:v>
                </c:pt>
                <c:pt idx="2224">
                  <c:v>3.6458333333335857</c:v>
                </c:pt>
                <c:pt idx="2225">
                  <c:v>3.6472222222224748</c:v>
                </c:pt>
                <c:pt idx="2226">
                  <c:v>3.6486111111113639</c:v>
                </c:pt>
                <c:pt idx="2227">
                  <c:v>3.650000000000253</c:v>
                </c:pt>
                <c:pt idx="2228">
                  <c:v>3.6513888888891421</c:v>
                </c:pt>
                <c:pt idx="2229">
                  <c:v>3.6527777777780313</c:v>
                </c:pt>
                <c:pt idx="2230">
                  <c:v>3.6541666666669204</c:v>
                </c:pt>
                <c:pt idx="2231">
                  <c:v>3.6555555555558095</c:v>
                </c:pt>
                <c:pt idx="2232">
                  <c:v>3.6569444444446986</c:v>
                </c:pt>
                <c:pt idx="2233">
                  <c:v>3.6583333333335877</c:v>
                </c:pt>
                <c:pt idx="2234">
                  <c:v>3.6597222222224768</c:v>
                </c:pt>
                <c:pt idx="2235">
                  <c:v>3.6611111111113659</c:v>
                </c:pt>
                <c:pt idx="2236">
                  <c:v>3.662500000000255</c:v>
                </c:pt>
                <c:pt idx="2237">
                  <c:v>3.6638888888891441</c:v>
                </c:pt>
                <c:pt idx="2238">
                  <c:v>3.6652777777780332</c:v>
                </c:pt>
                <c:pt idx="2239">
                  <c:v>3.6666666666669223</c:v>
                </c:pt>
                <c:pt idx="2240">
                  <c:v>3.6680555555558114</c:v>
                </c:pt>
                <c:pt idx="2241">
                  <c:v>3.6694444444447005</c:v>
                </c:pt>
                <c:pt idx="2242">
                  <c:v>3.6708333333335896</c:v>
                </c:pt>
                <c:pt idx="2243">
                  <c:v>3.6722222222224787</c:v>
                </c:pt>
                <c:pt idx="2244">
                  <c:v>3.6736111111113678</c:v>
                </c:pt>
                <c:pt idx="2245">
                  <c:v>3.675000000000257</c:v>
                </c:pt>
                <c:pt idx="2246">
                  <c:v>3.6763888888891461</c:v>
                </c:pt>
                <c:pt idx="2247">
                  <c:v>3.6777777777780352</c:v>
                </c:pt>
                <c:pt idx="2248">
                  <c:v>3.6791666666669243</c:v>
                </c:pt>
                <c:pt idx="2249">
                  <c:v>3.6805555555558134</c:v>
                </c:pt>
                <c:pt idx="2250">
                  <c:v>3.6819444444447025</c:v>
                </c:pt>
                <c:pt idx="2251">
                  <c:v>3.6833333333335916</c:v>
                </c:pt>
                <c:pt idx="2252">
                  <c:v>3.6847222222224807</c:v>
                </c:pt>
                <c:pt idx="2253">
                  <c:v>3.6861111111113698</c:v>
                </c:pt>
                <c:pt idx="2254">
                  <c:v>3.6875000000002589</c:v>
                </c:pt>
                <c:pt idx="2255">
                  <c:v>3.688888888889148</c:v>
                </c:pt>
                <c:pt idx="2256">
                  <c:v>3.6902777777780371</c:v>
                </c:pt>
                <c:pt idx="2257">
                  <c:v>3.6916666666669262</c:v>
                </c:pt>
                <c:pt idx="2258">
                  <c:v>3.6930555555558153</c:v>
                </c:pt>
                <c:pt idx="2259">
                  <c:v>3.6944444444447044</c:v>
                </c:pt>
                <c:pt idx="2260">
                  <c:v>3.6958333333335935</c:v>
                </c:pt>
                <c:pt idx="2261">
                  <c:v>3.6972222222224826</c:v>
                </c:pt>
                <c:pt idx="2262">
                  <c:v>3.6986111111113718</c:v>
                </c:pt>
                <c:pt idx="2263">
                  <c:v>3.7000000000002609</c:v>
                </c:pt>
                <c:pt idx="2264">
                  <c:v>3.70138888888915</c:v>
                </c:pt>
                <c:pt idx="2265">
                  <c:v>3.7027777777780391</c:v>
                </c:pt>
                <c:pt idx="2266">
                  <c:v>3.7041666666669282</c:v>
                </c:pt>
                <c:pt idx="2267">
                  <c:v>3.7055555555558173</c:v>
                </c:pt>
                <c:pt idx="2268">
                  <c:v>3.7069444444447064</c:v>
                </c:pt>
                <c:pt idx="2269">
                  <c:v>3.7083333333335955</c:v>
                </c:pt>
                <c:pt idx="2270">
                  <c:v>3.7097222222224846</c:v>
                </c:pt>
                <c:pt idx="2271">
                  <c:v>3.7111111111113737</c:v>
                </c:pt>
                <c:pt idx="2272">
                  <c:v>3.7125000000002628</c:v>
                </c:pt>
                <c:pt idx="2273">
                  <c:v>3.7138888888891519</c:v>
                </c:pt>
                <c:pt idx="2274">
                  <c:v>3.715277777778041</c:v>
                </c:pt>
                <c:pt idx="2275">
                  <c:v>3.7166666666669301</c:v>
                </c:pt>
                <c:pt idx="2276">
                  <c:v>3.7180555555558192</c:v>
                </c:pt>
                <c:pt idx="2277">
                  <c:v>3.7194444444447083</c:v>
                </c:pt>
                <c:pt idx="2278">
                  <c:v>3.7208333333335974</c:v>
                </c:pt>
                <c:pt idx="2279">
                  <c:v>3.7222222222224866</c:v>
                </c:pt>
                <c:pt idx="2280">
                  <c:v>3.7236111111113757</c:v>
                </c:pt>
                <c:pt idx="2281">
                  <c:v>3.7250000000002648</c:v>
                </c:pt>
                <c:pt idx="2282">
                  <c:v>3.7263888888891539</c:v>
                </c:pt>
                <c:pt idx="2283">
                  <c:v>3.727777777778043</c:v>
                </c:pt>
                <c:pt idx="2284">
                  <c:v>3.7291666666669321</c:v>
                </c:pt>
                <c:pt idx="2285">
                  <c:v>3.7305555555558212</c:v>
                </c:pt>
                <c:pt idx="2286">
                  <c:v>3.7319444444447103</c:v>
                </c:pt>
                <c:pt idx="2287">
                  <c:v>3.7333333333335994</c:v>
                </c:pt>
                <c:pt idx="2288">
                  <c:v>3.7347222222224885</c:v>
                </c:pt>
                <c:pt idx="2289">
                  <c:v>3.7361111111113776</c:v>
                </c:pt>
                <c:pt idx="2290">
                  <c:v>3.7375000000002667</c:v>
                </c:pt>
                <c:pt idx="2291">
                  <c:v>3.7388888888891558</c:v>
                </c:pt>
                <c:pt idx="2292">
                  <c:v>3.7402777777780449</c:v>
                </c:pt>
                <c:pt idx="2293">
                  <c:v>3.741666666666934</c:v>
                </c:pt>
                <c:pt idx="2294">
                  <c:v>3.7430555555558231</c:v>
                </c:pt>
                <c:pt idx="2295">
                  <c:v>3.7444444444447122</c:v>
                </c:pt>
                <c:pt idx="2296">
                  <c:v>3.7458333333336014</c:v>
                </c:pt>
                <c:pt idx="2297">
                  <c:v>3.7472222222224905</c:v>
                </c:pt>
                <c:pt idx="2298">
                  <c:v>3.7486111111113796</c:v>
                </c:pt>
                <c:pt idx="2299">
                  <c:v>3.7500000000002687</c:v>
                </c:pt>
                <c:pt idx="2300">
                  <c:v>3.7513888888891578</c:v>
                </c:pt>
                <c:pt idx="2301">
                  <c:v>3.7527777777780469</c:v>
                </c:pt>
                <c:pt idx="2302">
                  <c:v>3.754166666666936</c:v>
                </c:pt>
                <c:pt idx="2303">
                  <c:v>3.7555555555558251</c:v>
                </c:pt>
                <c:pt idx="2304">
                  <c:v>3.7569444444447142</c:v>
                </c:pt>
                <c:pt idx="2305">
                  <c:v>3.7583333333336033</c:v>
                </c:pt>
                <c:pt idx="2306">
                  <c:v>3.7597222222224924</c:v>
                </c:pt>
                <c:pt idx="2307">
                  <c:v>3.7611111111113815</c:v>
                </c:pt>
                <c:pt idx="2308">
                  <c:v>3.7625000000002706</c:v>
                </c:pt>
                <c:pt idx="2309">
                  <c:v>3.7638888888891597</c:v>
                </c:pt>
                <c:pt idx="2310">
                  <c:v>3.7652777777780488</c:v>
                </c:pt>
                <c:pt idx="2311">
                  <c:v>3.7666666666669379</c:v>
                </c:pt>
                <c:pt idx="2312">
                  <c:v>3.7680555555558271</c:v>
                </c:pt>
                <c:pt idx="2313">
                  <c:v>3.7694444444447162</c:v>
                </c:pt>
                <c:pt idx="2314">
                  <c:v>3.7708333333336053</c:v>
                </c:pt>
                <c:pt idx="2315">
                  <c:v>3.7722222222224944</c:v>
                </c:pt>
                <c:pt idx="2316">
                  <c:v>3.7736111111113835</c:v>
                </c:pt>
                <c:pt idx="2317">
                  <c:v>3.7750000000002726</c:v>
                </c:pt>
                <c:pt idx="2318">
                  <c:v>3.7763888888891617</c:v>
                </c:pt>
                <c:pt idx="2319">
                  <c:v>3.7777777777780508</c:v>
                </c:pt>
                <c:pt idx="2320">
                  <c:v>3.7791666666669399</c:v>
                </c:pt>
                <c:pt idx="2321">
                  <c:v>3.780555555555829</c:v>
                </c:pt>
                <c:pt idx="2322">
                  <c:v>3.7819444444447181</c:v>
                </c:pt>
                <c:pt idx="2323">
                  <c:v>3.7833333333336072</c:v>
                </c:pt>
                <c:pt idx="2324">
                  <c:v>3.7847222222224963</c:v>
                </c:pt>
                <c:pt idx="2325">
                  <c:v>3.7861111111113854</c:v>
                </c:pt>
                <c:pt idx="2326">
                  <c:v>3.7875000000002745</c:v>
                </c:pt>
                <c:pt idx="2327">
                  <c:v>3.7888888888891636</c:v>
                </c:pt>
                <c:pt idx="2328">
                  <c:v>3.7902777777780527</c:v>
                </c:pt>
                <c:pt idx="2329">
                  <c:v>3.7916666666669419</c:v>
                </c:pt>
                <c:pt idx="2330">
                  <c:v>3.793055555555831</c:v>
                </c:pt>
                <c:pt idx="2331">
                  <c:v>3.7944444444447201</c:v>
                </c:pt>
                <c:pt idx="2332">
                  <c:v>3.7958333333336092</c:v>
                </c:pt>
                <c:pt idx="2333">
                  <c:v>3.7972222222224983</c:v>
                </c:pt>
                <c:pt idx="2334">
                  <c:v>3.7986111111113874</c:v>
                </c:pt>
                <c:pt idx="2335">
                  <c:v>3.8000000000002765</c:v>
                </c:pt>
                <c:pt idx="2336">
                  <c:v>3.8013888888891656</c:v>
                </c:pt>
                <c:pt idx="2337">
                  <c:v>3.8027777777780547</c:v>
                </c:pt>
                <c:pt idx="2338">
                  <c:v>3.8041666666669438</c:v>
                </c:pt>
                <c:pt idx="2339">
                  <c:v>3.8055555555558329</c:v>
                </c:pt>
                <c:pt idx="2340">
                  <c:v>3.806944444444722</c:v>
                </c:pt>
                <c:pt idx="2341">
                  <c:v>3.8083333333336111</c:v>
                </c:pt>
                <c:pt idx="2342">
                  <c:v>3.8097222222225002</c:v>
                </c:pt>
                <c:pt idx="2343">
                  <c:v>3.8111111111113893</c:v>
                </c:pt>
                <c:pt idx="2344">
                  <c:v>3.8125000000002784</c:v>
                </c:pt>
                <c:pt idx="2345">
                  <c:v>3.8138888888891675</c:v>
                </c:pt>
                <c:pt idx="2346">
                  <c:v>3.8152777777780567</c:v>
                </c:pt>
                <c:pt idx="2347">
                  <c:v>3.8166666666669458</c:v>
                </c:pt>
                <c:pt idx="2348">
                  <c:v>3.8180555555558349</c:v>
                </c:pt>
                <c:pt idx="2349">
                  <c:v>3.819444444444724</c:v>
                </c:pt>
                <c:pt idx="2350">
                  <c:v>3.8208333333336131</c:v>
                </c:pt>
                <c:pt idx="2351">
                  <c:v>3.8222222222225022</c:v>
                </c:pt>
                <c:pt idx="2352">
                  <c:v>3.8236111111113913</c:v>
                </c:pt>
                <c:pt idx="2353">
                  <c:v>3.8250000000002804</c:v>
                </c:pt>
                <c:pt idx="2354">
                  <c:v>3.8263888888891695</c:v>
                </c:pt>
                <c:pt idx="2355">
                  <c:v>3.8277777777780586</c:v>
                </c:pt>
                <c:pt idx="2356">
                  <c:v>3.8291666666669477</c:v>
                </c:pt>
                <c:pt idx="2357">
                  <c:v>3.8305555555558368</c:v>
                </c:pt>
                <c:pt idx="2358">
                  <c:v>3.8319444444447259</c:v>
                </c:pt>
                <c:pt idx="2359">
                  <c:v>3.833333333333615</c:v>
                </c:pt>
                <c:pt idx="2360">
                  <c:v>3.8347222222225041</c:v>
                </c:pt>
                <c:pt idx="2361">
                  <c:v>3.8361111111113932</c:v>
                </c:pt>
                <c:pt idx="2362">
                  <c:v>3.8375000000002824</c:v>
                </c:pt>
                <c:pt idx="2363">
                  <c:v>3.8388888888891715</c:v>
                </c:pt>
                <c:pt idx="2364">
                  <c:v>3.8402777777780606</c:v>
                </c:pt>
                <c:pt idx="2365">
                  <c:v>3.8416666666669497</c:v>
                </c:pt>
                <c:pt idx="2366">
                  <c:v>3.8430555555558388</c:v>
                </c:pt>
                <c:pt idx="2367">
                  <c:v>3.8444444444447279</c:v>
                </c:pt>
                <c:pt idx="2368">
                  <c:v>3.845833333333617</c:v>
                </c:pt>
                <c:pt idx="2369">
                  <c:v>3.8472222222225061</c:v>
                </c:pt>
                <c:pt idx="2370">
                  <c:v>3.8486111111113952</c:v>
                </c:pt>
                <c:pt idx="2371">
                  <c:v>3.8500000000002843</c:v>
                </c:pt>
                <c:pt idx="2372">
                  <c:v>3.8513888888891734</c:v>
                </c:pt>
                <c:pt idx="2373">
                  <c:v>3.8527777777780625</c:v>
                </c:pt>
                <c:pt idx="2374">
                  <c:v>3.8541666666669516</c:v>
                </c:pt>
                <c:pt idx="2375">
                  <c:v>3.8555555555558407</c:v>
                </c:pt>
                <c:pt idx="2376">
                  <c:v>3.8569444444447298</c:v>
                </c:pt>
                <c:pt idx="2377">
                  <c:v>3.8583333333336189</c:v>
                </c:pt>
                <c:pt idx="2378">
                  <c:v>3.859722222222508</c:v>
                </c:pt>
                <c:pt idx="2379">
                  <c:v>3.8611111111113972</c:v>
                </c:pt>
                <c:pt idx="2380">
                  <c:v>3.8625000000002863</c:v>
                </c:pt>
                <c:pt idx="2381">
                  <c:v>3.8638888888891754</c:v>
                </c:pt>
                <c:pt idx="2382">
                  <c:v>3.8652777777780645</c:v>
                </c:pt>
                <c:pt idx="2383">
                  <c:v>3.8666666666669536</c:v>
                </c:pt>
                <c:pt idx="2384">
                  <c:v>3.8680555555558427</c:v>
                </c:pt>
                <c:pt idx="2385">
                  <c:v>3.8694444444447318</c:v>
                </c:pt>
                <c:pt idx="2386">
                  <c:v>3.8708333333336209</c:v>
                </c:pt>
                <c:pt idx="2387">
                  <c:v>3.87222222222251</c:v>
                </c:pt>
                <c:pt idx="2388">
                  <c:v>3.8736111111113991</c:v>
                </c:pt>
                <c:pt idx="2389">
                  <c:v>3.8750000000002882</c:v>
                </c:pt>
                <c:pt idx="2390">
                  <c:v>3.8763888888891773</c:v>
                </c:pt>
                <c:pt idx="2391">
                  <c:v>3.8777777777780664</c:v>
                </c:pt>
                <c:pt idx="2392">
                  <c:v>3.8791666666669555</c:v>
                </c:pt>
                <c:pt idx="2393">
                  <c:v>3.8805555555558446</c:v>
                </c:pt>
                <c:pt idx="2394">
                  <c:v>3.8819444444447337</c:v>
                </c:pt>
                <c:pt idx="2395">
                  <c:v>3.8833333333336228</c:v>
                </c:pt>
                <c:pt idx="2396">
                  <c:v>3.884722222222512</c:v>
                </c:pt>
                <c:pt idx="2397">
                  <c:v>3.8861111111114011</c:v>
                </c:pt>
                <c:pt idx="2398">
                  <c:v>3.8875000000002902</c:v>
                </c:pt>
                <c:pt idx="2399">
                  <c:v>3.8888888888891793</c:v>
                </c:pt>
                <c:pt idx="2400">
                  <c:v>3.8902777777780684</c:v>
                </c:pt>
                <c:pt idx="2401">
                  <c:v>3.8916666666669575</c:v>
                </c:pt>
                <c:pt idx="2402">
                  <c:v>3.8930555555558466</c:v>
                </c:pt>
                <c:pt idx="2403">
                  <c:v>3.8944444444447357</c:v>
                </c:pt>
                <c:pt idx="2404">
                  <c:v>3.8958333333336248</c:v>
                </c:pt>
                <c:pt idx="2405">
                  <c:v>3.8972222222225139</c:v>
                </c:pt>
                <c:pt idx="2406">
                  <c:v>3.898611111111403</c:v>
                </c:pt>
                <c:pt idx="2407">
                  <c:v>3.9000000000002921</c:v>
                </c:pt>
                <c:pt idx="2408">
                  <c:v>3.9013888888891812</c:v>
                </c:pt>
                <c:pt idx="2409">
                  <c:v>3.9027777777780703</c:v>
                </c:pt>
                <c:pt idx="2410">
                  <c:v>3.9041666666669594</c:v>
                </c:pt>
                <c:pt idx="2411">
                  <c:v>3.9055555555558485</c:v>
                </c:pt>
                <c:pt idx="2412">
                  <c:v>3.9069444444447377</c:v>
                </c:pt>
                <c:pt idx="2413">
                  <c:v>3.9083333333336268</c:v>
                </c:pt>
                <c:pt idx="2414">
                  <c:v>3.9097222222225159</c:v>
                </c:pt>
                <c:pt idx="2415">
                  <c:v>3.911111111111405</c:v>
                </c:pt>
                <c:pt idx="2416">
                  <c:v>3.9125000000002941</c:v>
                </c:pt>
                <c:pt idx="2417">
                  <c:v>3.9138888888891832</c:v>
                </c:pt>
                <c:pt idx="2418">
                  <c:v>3.9152777777780723</c:v>
                </c:pt>
                <c:pt idx="2419">
                  <c:v>3.9166666666669614</c:v>
                </c:pt>
                <c:pt idx="2420">
                  <c:v>3.9180555555558505</c:v>
                </c:pt>
                <c:pt idx="2421">
                  <c:v>3.9194444444447396</c:v>
                </c:pt>
                <c:pt idx="2422">
                  <c:v>3.9208333333336287</c:v>
                </c:pt>
                <c:pt idx="2423">
                  <c:v>3.9222222222225178</c:v>
                </c:pt>
                <c:pt idx="2424">
                  <c:v>3.9236111111114069</c:v>
                </c:pt>
                <c:pt idx="2425">
                  <c:v>3.925000000000296</c:v>
                </c:pt>
                <c:pt idx="2426">
                  <c:v>3.9263888888891851</c:v>
                </c:pt>
                <c:pt idx="2427">
                  <c:v>3.9277777777780742</c:v>
                </c:pt>
                <c:pt idx="2428">
                  <c:v>3.9291666666669633</c:v>
                </c:pt>
                <c:pt idx="2429">
                  <c:v>3.9305555555558525</c:v>
                </c:pt>
                <c:pt idx="2430">
                  <c:v>3.9319444444447416</c:v>
                </c:pt>
                <c:pt idx="2431">
                  <c:v>3.9333333333336307</c:v>
                </c:pt>
                <c:pt idx="2432">
                  <c:v>3.9347222222225198</c:v>
                </c:pt>
                <c:pt idx="2433">
                  <c:v>3.9361111111114089</c:v>
                </c:pt>
                <c:pt idx="2434">
                  <c:v>3.937500000000298</c:v>
                </c:pt>
                <c:pt idx="2435">
                  <c:v>3.9388888888891871</c:v>
                </c:pt>
                <c:pt idx="2436">
                  <c:v>3.9402777777780762</c:v>
                </c:pt>
                <c:pt idx="2437">
                  <c:v>3.9416666666669653</c:v>
                </c:pt>
                <c:pt idx="2438">
                  <c:v>3.9430555555558544</c:v>
                </c:pt>
                <c:pt idx="2439">
                  <c:v>3.9444444444447435</c:v>
                </c:pt>
                <c:pt idx="2440">
                  <c:v>3.9458333333336326</c:v>
                </c:pt>
                <c:pt idx="2441">
                  <c:v>3.9472222222225217</c:v>
                </c:pt>
                <c:pt idx="2442">
                  <c:v>3.9486111111114108</c:v>
                </c:pt>
                <c:pt idx="2443">
                  <c:v>3.9500000000002999</c:v>
                </c:pt>
                <c:pt idx="2444">
                  <c:v>3.951388888889189</c:v>
                </c:pt>
                <c:pt idx="2445">
                  <c:v>3.9527777777780781</c:v>
                </c:pt>
                <c:pt idx="2446">
                  <c:v>3.9541666666669673</c:v>
                </c:pt>
                <c:pt idx="2447">
                  <c:v>3.9555555555558564</c:v>
                </c:pt>
                <c:pt idx="2448">
                  <c:v>3.9569444444447455</c:v>
                </c:pt>
                <c:pt idx="2449">
                  <c:v>3.9583333333336346</c:v>
                </c:pt>
                <c:pt idx="2450">
                  <c:v>3.9597222222225237</c:v>
                </c:pt>
                <c:pt idx="2451">
                  <c:v>3.9611111111114128</c:v>
                </c:pt>
                <c:pt idx="2452">
                  <c:v>3.9625000000003019</c:v>
                </c:pt>
                <c:pt idx="2453">
                  <c:v>3.963888888889191</c:v>
                </c:pt>
                <c:pt idx="2454">
                  <c:v>3.9652777777780801</c:v>
                </c:pt>
                <c:pt idx="2455">
                  <c:v>3.9666666666669692</c:v>
                </c:pt>
                <c:pt idx="2456">
                  <c:v>3.9680555555558583</c:v>
                </c:pt>
                <c:pt idx="2457">
                  <c:v>3.9694444444447474</c:v>
                </c:pt>
                <c:pt idx="2458">
                  <c:v>3.9708333333336365</c:v>
                </c:pt>
                <c:pt idx="2459">
                  <c:v>3.9722222222225256</c:v>
                </c:pt>
                <c:pt idx="2460">
                  <c:v>3.9736111111114147</c:v>
                </c:pt>
                <c:pt idx="2461">
                  <c:v>3.9750000000003038</c:v>
                </c:pt>
                <c:pt idx="2462">
                  <c:v>3.976388888889193</c:v>
                </c:pt>
                <c:pt idx="2463">
                  <c:v>3.9777777777780821</c:v>
                </c:pt>
                <c:pt idx="2464">
                  <c:v>3.9791666666669712</c:v>
                </c:pt>
                <c:pt idx="2465">
                  <c:v>3.9805555555558603</c:v>
                </c:pt>
                <c:pt idx="2466">
                  <c:v>3.9819444444447494</c:v>
                </c:pt>
                <c:pt idx="2467">
                  <c:v>3.9833333333336385</c:v>
                </c:pt>
                <c:pt idx="2468">
                  <c:v>3.9847222222225276</c:v>
                </c:pt>
                <c:pt idx="2469">
                  <c:v>3.9861111111114167</c:v>
                </c:pt>
                <c:pt idx="2470">
                  <c:v>3.9875000000003058</c:v>
                </c:pt>
                <c:pt idx="2471">
                  <c:v>3.9888888888891949</c:v>
                </c:pt>
                <c:pt idx="2472">
                  <c:v>3.990277777778084</c:v>
                </c:pt>
                <c:pt idx="2473">
                  <c:v>3.9916666666669731</c:v>
                </c:pt>
                <c:pt idx="2474">
                  <c:v>3.9930555555558622</c:v>
                </c:pt>
                <c:pt idx="2475">
                  <c:v>3.9944444444447513</c:v>
                </c:pt>
                <c:pt idx="2476">
                  <c:v>3.9958333333336404</c:v>
                </c:pt>
                <c:pt idx="2477">
                  <c:v>3.9972222222225295</c:v>
                </c:pt>
                <c:pt idx="2478">
                  <c:v>3.9986111111114186</c:v>
                </c:pt>
                <c:pt idx="2479">
                  <c:v>4.0000000000003073</c:v>
                </c:pt>
                <c:pt idx="2480">
                  <c:v>4.0013888888891964</c:v>
                </c:pt>
                <c:pt idx="2481">
                  <c:v>4.0027777777780855</c:v>
                </c:pt>
                <c:pt idx="2482">
                  <c:v>4.0041666666669746</c:v>
                </c:pt>
                <c:pt idx="2483">
                  <c:v>4.0055555555558637</c:v>
                </c:pt>
                <c:pt idx="2484">
                  <c:v>4.0069444444447528</c:v>
                </c:pt>
                <c:pt idx="2485">
                  <c:v>4.0083333333336419</c:v>
                </c:pt>
                <c:pt idx="2486">
                  <c:v>4.0097222222225311</c:v>
                </c:pt>
                <c:pt idx="2487">
                  <c:v>4.0111111111114202</c:v>
                </c:pt>
                <c:pt idx="2488">
                  <c:v>4.0125000000003093</c:v>
                </c:pt>
                <c:pt idx="2489">
                  <c:v>4.0138888888891984</c:v>
                </c:pt>
                <c:pt idx="2490">
                  <c:v>4.0152777777780875</c:v>
                </c:pt>
                <c:pt idx="2491">
                  <c:v>4.0166666666669766</c:v>
                </c:pt>
                <c:pt idx="2492">
                  <c:v>4.0180555555558657</c:v>
                </c:pt>
                <c:pt idx="2493">
                  <c:v>4.0194444444447548</c:v>
                </c:pt>
                <c:pt idx="2494">
                  <c:v>4.0208333333336439</c:v>
                </c:pt>
                <c:pt idx="2495">
                  <c:v>4.022222222222533</c:v>
                </c:pt>
                <c:pt idx="2496">
                  <c:v>4.0236111111114221</c:v>
                </c:pt>
                <c:pt idx="2497">
                  <c:v>4.0250000000003112</c:v>
                </c:pt>
                <c:pt idx="2498">
                  <c:v>4.0263888888892003</c:v>
                </c:pt>
                <c:pt idx="2499">
                  <c:v>4.0277777777780894</c:v>
                </c:pt>
                <c:pt idx="2500">
                  <c:v>4.0291666666669785</c:v>
                </c:pt>
                <c:pt idx="2501">
                  <c:v>4.0305555555558676</c:v>
                </c:pt>
                <c:pt idx="2502">
                  <c:v>4.0319444444447567</c:v>
                </c:pt>
                <c:pt idx="2503">
                  <c:v>4.0333333333336459</c:v>
                </c:pt>
                <c:pt idx="2504">
                  <c:v>4.034722222222535</c:v>
                </c:pt>
                <c:pt idx="2505">
                  <c:v>4.0361111111114241</c:v>
                </c:pt>
                <c:pt idx="2506">
                  <c:v>4.0375000000003132</c:v>
                </c:pt>
                <c:pt idx="2507">
                  <c:v>4.0388888888892023</c:v>
                </c:pt>
                <c:pt idx="2508">
                  <c:v>4.0402777777780914</c:v>
                </c:pt>
                <c:pt idx="2509">
                  <c:v>4.0416666666669805</c:v>
                </c:pt>
                <c:pt idx="2510">
                  <c:v>4.0430555555558696</c:v>
                </c:pt>
                <c:pt idx="2511">
                  <c:v>4.0444444444447587</c:v>
                </c:pt>
                <c:pt idx="2512">
                  <c:v>4.0458333333336478</c:v>
                </c:pt>
                <c:pt idx="2513">
                  <c:v>4.0472222222225369</c:v>
                </c:pt>
                <c:pt idx="2514">
                  <c:v>4.048611111111426</c:v>
                </c:pt>
                <c:pt idx="2515">
                  <c:v>4.0500000000003151</c:v>
                </c:pt>
                <c:pt idx="2516">
                  <c:v>4.0513888888892042</c:v>
                </c:pt>
                <c:pt idx="2517">
                  <c:v>4.0527777777780933</c:v>
                </c:pt>
                <c:pt idx="2518">
                  <c:v>4.0541666666669824</c:v>
                </c:pt>
                <c:pt idx="2519">
                  <c:v>4.0555555555558715</c:v>
                </c:pt>
                <c:pt idx="2520">
                  <c:v>4.0569444444447607</c:v>
                </c:pt>
                <c:pt idx="2521">
                  <c:v>4.0583333333336498</c:v>
                </c:pt>
                <c:pt idx="2522">
                  <c:v>4.0597222222225389</c:v>
                </c:pt>
                <c:pt idx="2523">
                  <c:v>4.061111111111428</c:v>
                </c:pt>
                <c:pt idx="2524">
                  <c:v>4.0625000000003171</c:v>
                </c:pt>
                <c:pt idx="2525">
                  <c:v>4.0638888888892062</c:v>
                </c:pt>
                <c:pt idx="2526">
                  <c:v>4.0652777777780953</c:v>
                </c:pt>
                <c:pt idx="2527">
                  <c:v>4.0666666666669844</c:v>
                </c:pt>
                <c:pt idx="2528">
                  <c:v>4.0680555555558735</c:v>
                </c:pt>
                <c:pt idx="2529">
                  <c:v>4.0694444444447626</c:v>
                </c:pt>
                <c:pt idx="2530">
                  <c:v>4.0708333333336517</c:v>
                </c:pt>
                <c:pt idx="2531">
                  <c:v>4.0722222222225408</c:v>
                </c:pt>
                <c:pt idx="2532">
                  <c:v>4.0736111111114299</c:v>
                </c:pt>
                <c:pt idx="2533">
                  <c:v>4.075000000000319</c:v>
                </c:pt>
                <c:pt idx="2534">
                  <c:v>4.0763888888892081</c:v>
                </c:pt>
                <c:pt idx="2535">
                  <c:v>4.0777777777780972</c:v>
                </c:pt>
                <c:pt idx="2536">
                  <c:v>4.0791666666669864</c:v>
                </c:pt>
                <c:pt idx="2537">
                  <c:v>4.0805555555558755</c:v>
                </c:pt>
                <c:pt idx="2538">
                  <c:v>4.0819444444447646</c:v>
                </c:pt>
                <c:pt idx="2539">
                  <c:v>4.0833333333336537</c:v>
                </c:pt>
                <c:pt idx="2540">
                  <c:v>4.0847222222225428</c:v>
                </c:pt>
                <c:pt idx="2541">
                  <c:v>4.0861111111114319</c:v>
                </c:pt>
                <c:pt idx="2542">
                  <c:v>4.087500000000321</c:v>
                </c:pt>
                <c:pt idx="2543">
                  <c:v>4.0888888888892101</c:v>
                </c:pt>
                <c:pt idx="2544">
                  <c:v>4.0902777777780992</c:v>
                </c:pt>
                <c:pt idx="2545">
                  <c:v>4.0916666666669883</c:v>
                </c:pt>
                <c:pt idx="2546">
                  <c:v>4.0930555555558774</c:v>
                </c:pt>
                <c:pt idx="2547">
                  <c:v>4.0944444444447665</c:v>
                </c:pt>
                <c:pt idx="2548">
                  <c:v>4.0958333333336556</c:v>
                </c:pt>
                <c:pt idx="2549">
                  <c:v>4.0972222222225447</c:v>
                </c:pt>
                <c:pt idx="2550">
                  <c:v>4.0986111111114338</c:v>
                </c:pt>
                <c:pt idx="2551">
                  <c:v>4.1000000000003229</c:v>
                </c:pt>
                <c:pt idx="2552">
                  <c:v>4.101388888889212</c:v>
                </c:pt>
                <c:pt idx="2553">
                  <c:v>4.1027777777781012</c:v>
                </c:pt>
                <c:pt idx="2554">
                  <c:v>4.1041666666669903</c:v>
                </c:pt>
                <c:pt idx="2555">
                  <c:v>4.1055555555558794</c:v>
                </c:pt>
                <c:pt idx="2556">
                  <c:v>4.1069444444447685</c:v>
                </c:pt>
                <c:pt idx="2557">
                  <c:v>4.1083333333336576</c:v>
                </c:pt>
                <c:pt idx="2558">
                  <c:v>4.1097222222225467</c:v>
                </c:pt>
                <c:pt idx="2559">
                  <c:v>4.1111111111114358</c:v>
                </c:pt>
                <c:pt idx="2560">
                  <c:v>4.1125000000003249</c:v>
                </c:pt>
                <c:pt idx="2561">
                  <c:v>4.113888888889214</c:v>
                </c:pt>
                <c:pt idx="2562">
                  <c:v>4.1152777777781031</c:v>
                </c:pt>
                <c:pt idx="2563">
                  <c:v>4.1166666666669922</c:v>
                </c:pt>
                <c:pt idx="2564">
                  <c:v>4.1180555555558813</c:v>
                </c:pt>
                <c:pt idx="2565">
                  <c:v>4.1194444444447704</c:v>
                </c:pt>
                <c:pt idx="2566">
                  <c:v>4.1208333333336595</c:v>
                </c:pt>
                <c:pt idx="2567">
                  <c:v>4.1222222222225486</c:v>
                </c:pt>
                <c:pt idx="2568">
                  <c:v>4.1236111111114377</c:v>
                </c:pt>
                <c:pt idx="2569">
                  <c:v>4.1250000000003268</c:v>
                </c:pt>
                <c:pt idx="2570">
                  <c:v>4.126388888889216</c:v>
                </c:pt>
                <c:pt idx="2571">
                  <c:v>4.1277777777781051</c:v>
                </c:pt>
                <c:pt idx="2572">
                  <c:v>4.1291666666669942</c:v>
                </c:pt>
                <c:pt idx="2573">
                  <c:v>4.1305555555558833</c:v>
                </c:pt>
                <c:pt idx="2574">
                  <c:v>4.1319444444447724</c:v>
                </c:pt>
                <c:pt idx="2575">
                  <c:v>4.1333333333336615</c:v>
                </c:pt>
                <c:pt idx="2576">
                  <c:v>4.1347222222225506</c:v>
                </c:pt>
                <c:pt idx="2577">
                  <c:v>4.1361111111114397</c:v>
                </c:pt>
                <c:pt idx="2578">
                  <c:v>4.1375000000003288</c:v>
                </c:pt>
                <c:pt idx="2579">
                  <c:v>4.1388888888892179</c:v>
                </c:pt>
                <c:pt idx="2580">
                  <c:v>4.140277777778107</c:v>
                </c:pt>
                <c:pt idx="2581">
                  <c:v>4.1416666666669961</c:v>
                </c:pt>
                <c:pt idx="2582">
                  <c:v>4.1430555555558852</c:v>
                </c:pt>
                <c:pt idx="2583">
                  <c:v>4.1444444444447743</c:v>
                </c:pt>
                <c:pt idx="2584">
                  <c:v>4.1458333333336634</c:v>
                </c:pt>
                <c:pt idx="2585">
                  <c:v>4.1472222222225525</c:v>
                </c:pt>
                <c:pt idx="2586">
                  <c:v>4.1486111111114417</c:v>
                </c:pt>
                <c:pt idx="2587">
                  <c:v>4.1500000000003308</c:v>
                </c:pt>
                <c:pt idx="2588">
                  <c:v>4.1513888888892199</c:v>
                </c:pt>
                <c:pt idx="2589">
                  <c:v>4.152777777778109</c:v>
                </c:pt>
                <c:pt idx="2590">
                  <c:v>4.1541666666669981</c:v>
                </c:pt>
                <c:pt idx="2591">
                  <c:v>4.1555555555558872</c:v>
                </c:pt>
                <c:pt idx="2592">
                  <c:v>4.1569444444447763</c:v>
                </c:pt>
                <c:pt idx="2593">
                  <c:v>4.1583333333336654</c:v>
                </c:pt>
                <c:pt idx="2594">
                  <c:v>4.1597222222225545</c:v>
                </c:pt>
                <c:pt idx="2595">
                  <c:v>4.1611111111114436</c:v>
                </c:pt>
                <c:pt idx="2596">
                  <c:v>4.1625000000003327</c:v>
                </c:pt>
                <c:pt idx="2597">
                  <c:v>4.1638888888892218</c:v>
                </c:pt>
                <c:pt idx="2598">
                  <c:v>4.1652777777781109</c:v>
                </c:pt>
                <c:pt idx="2599">
                  <c:v>4.166666666667</c:v>
                </c:pt>
                <c:pt idx="2600">
                  <c:v>4.1680555555558891</c:v>
                </c:pt>
                <c:pt idx="2601">
                  <c:v>4.1694444444447782</c:v>
                </c:pt>
                <c:pt idx="2602">
                  <c:v>4.1708333333336673</c:v>
                </c:pt>
                <c:pt idx="2603">
                  <c:v>4.1722222222225565</c:v>
                </c:pt>
                <c:pt idx="2604">
                  <c:v>4.1736111111114456</c:v>
                </c:pt>
                <c:pt idx="2605">
                  <c:v>4.1750000000003347</c:v>
                </c:pt>
                <c:pt idx="2606">
                  <c:v>4.1763888888892238</c:v>
                </c:pt>
                <c:pt idx="2607">
                  <c:v>4.1777777777781129</c:v>
                </c:pt>
                <c:pt idx="2608">
                  <c:v>4.179166666667002</c:v>
                </c:pt>
                <c:pt idx="2609">
                  <c:v>4.1805555555558911</c:v>
                </c:pt>
                <c:pt idx="2610">
                  <c:v>4.1819444444447802</c:v>
                </c:pt>
                <c:pt idx="2611">
                  <c:v>4.1833333333336693</c:v>
                </c:pt>
                <c:pt idx="2612">
                  <c:v>4.1847222222225584</c:v>
                </c:pt>
                <c:pt idx="2613">
                  <c:v>4.1861111111114475</c:v>
                </c:pt>
                <c:pt idx="2614">
                  <c:v>4.1875000000003366</c:v>
                </c:pt>
                <c:pt idx="2615">
                  <c:v>4.1888888888892257</c:v>
                </c:pt>
                <c:pt idx="2616">
                  <c:v>4.1902777777781148</c:v>
                </c:pt>
                <c:pt idx="2617">
                  <c:v>4.1916666666670039</c:v>
                </c:pt>
                <c:pt idx="2618">
                  <c:v>4.193055555555893</c:v>
                </c:pt>
                <c:pt idx="2619">
                  <c:v>4.1944444444447821</c:v>
                </c:pt>
                <c:pt idx="2620">
                  <c:v>4.1958333333336713</c:v>
                </c:pt>
                <c:pt idx="2621">
                  <c:v>4.1972222222225604</c:v>
                </c:pt>
                <c:pt idx="2622">
                  <c:v>4.1986111111114495</c:v>
                </c:pt>
                <c:pt idx="2623">
                  <c:v>4.2000000000003386</c:v>
                </c:pt>
                <c:pt idx="2624">
                  <c:v>4.2013888888892277</c:v>
                </c:pt>
                <c:pt idx="2625">
                  <c:v>4.2027777777781168</c:v>
                </c:pt>
                <c:pt idx="2626">
                  <c:v>4.2041666666670059</c:v>
                </c:pt>
                <c:pt idx="2627">
                  <c:v>4.205555555555895</c:v>
                </c:pt>
                <c:pt idx="2628">
                  <c:v>4.2069444444447841</c:v>
                </c:pt>
                <c:pt idx="2629">
                  <c:v>4.2083333333336732</c:v>
                </c:pt>
                <c:pt idx="2630">
                  <c:v>4.2097222222225623</c:v>
                </c:pt>
                <c:pt idx="2631">
                  <c:v>4.2111111111114514</c:v>
                </c:pt>
                <c:pt idx="2632">
                  <c:v>4.2125000000003405</c:v>
                </c:pt>
                <c:pt idx="2633">
                  <c:v>4.2138888888892296</c:v>
                </c:pt>
                <c:pt idx="2634">
                  <c:v>4.2152777777781187</c:v>
                </c:pt>
                <c:pt idx="2635">
                  <c:v>4.2166666666670078</c:v>
                </c:pt>
                <c:pt idx="2636">
                  <c:v>4.218055555555897</c:v>
                </c:pt>
                <c:pt idx="2637">
                  <c:v>4.2194444444447861</c:v>
                </c:pt>
                <c:pt idx="2638">
                  <c:v>4.2208333333336752</c:v>
                </c:pt>
                <c:pt idx="2639">
                  <c:v>4.2222222222225643</c:v>
                </c:pt>
                <c:pt idx="2640">
                  <c:v>4.2236111111114534</c:v>
                </c:pt>
                <c:pt idx="2641">
                  <c:v>4.2250000000003425</c:v>
                </c:pt>
                <c:pt idx="2642">
                  <c:v>4.2263888888892316</c:v>
                </c:pt>
                <c:pt idx="2643">
                  <c:v>4.2277777777781207</c:v>
                </c:pt>
                <c:pt idx="2644">
                  <c:v>4.2291666666670098</c:v>
                </c:pt>
                <c:pt idx="2645">
                  <c:v>4.2305555555558989</c:v>
                </c:pt>
                <c:pt idx="2646">
                  <c:v>4.231944444444788</c:v>
                </c:pt>
                <c:pt idx="2647">
                  <c:v>4.2333333333336771</c:v>
                </c:pt>
                <c:pt idx="2648">
                  <c:v>4.2347222222225662</c:v>
                </c:pt>
                <c:pt idx="2649">
                  <c:v>4.2361111111114553</c:v>
                </c:pt>
                <c:pt idx="2650">
                  <c:v>4.2375000000003444</c:v>
                </c:pt>
                <c:pt idx="2651">
                  <c:v>4.2388888888892335</c:v>
                </c:pt>
                <c:pt idx="2652">
                  <c:v>4.2402777777781226</c:v>
                </c:pt>
                <c:pt idx="2653">
                  <c:v>4.2416666666670118</c:v>
                </c:pt>
                <c:pt idx="2654">
                  <c:v>4.2430555555559009</c:v>
                </c:pt>
                <c:pt idx="2655">
                  <c:v>4.24444444444479</c:v>
                </c:pt>
                <c:pt idx="2656">
                  <c:v>4.2458333333336791</c:v>
                </c:pt>
                <c:pt idx="2657">
                  <c:v>4.2472222222225682</c:v>
                </c:pt>
                <c:pt idx="2658">
                  <c:v>4.2486111111114573</c:v>
                </c:pt>
                <c:pt idx="2659">
                  <c:v>4.2500000000003464</c:v>
                </c:pt>
                <c:pt idx="2660">
                  <c:v>4.2513888888892355</c:v>
                </c:pt>
                <c:pt idx="2661">
                  <c:v>4.2527777777781246</c:v>
                </c:pt>
                <c:pt idx="2662">
                  <c:v>4.2541666666670137</c:v>
                </c:pt>
                <c:pt idx="2663">
                  <c:v>4.2555555555559028</c:v>
                </c:pt>
                <c:pt idx="2664">
                  <c:v>4.2569444444447919</c:v>
                </c:pt>
                <c:pt idx="2665">
                  <c:v>4.258333333333681</c:v>
                </c:pt>
                <c:pt idx="2666">
                  <c:v>4.2597222222225701</c:v>
                </c:pt>
                <c:pt idx="2667">
                  <c:v>4.2611111111114592</c:v>
                </c:pt>
                <c:pt idx="2668">
                  <c:v>4.2625000000003483</c:v>
                </c:pt>
                <c:pt idx="2669">
                  <c:v>4.2638888888892374</c:v>
                </c:pt>
                <c:pt idx="2670">
                  <c:v>4.2652777777781266</c:v>
                </c:pt>
                <c:pt idx="2671">
                  <c:v>4.2666666666670157</c:v>
                </c:pt>
                <c:pt idx="2672">
                  <c:v>4.2680555555559048</c:v>
                </c:pt>
                <c:pt idx="2673">
                  <c:v>4.2694444444447939</c:v>
                </c:pt>
                <c:pt idx="2674">
                  <c:v>4.270833333333683</c:v>
                </c:pt>
                <c:pt idx="2675">
                  <c:v>4.2722222222225721</c:v>
                </c:pt>
                <c:pt idx="2676">
                  <c:v>4.2736111111114612</c:v>
                </c:pt>
                <c:pt idx="2677">
                  <c:v>4.2750000000003503</c:v>
                </c:pt>
                <c:pt idx="2678">
                  <c:v>4.2763888888892394</c:v>
                </c:pt>
                <c:pt idx="2679">
                  <c:v>4.2777777777781285</c:v>
                </c:pt>
                <c:pt idx="2680">
                  <c:v>4.2791666666670176</c:v>
                </c:pt>
                <c:pt idx="2681">
                  <c:v>4.2805555555559067</c:v>
                </c:pt>
                <c:pt idx="2682">
                  <c:v>4.2819444444447958</c:v>
                </c:pt>
                <c:pt idx="2683">
                  <c:v>4.2833333333336849</c:v>
                </c:pt>
                <c:pt idx="2684">
                  <c:v>4.284722222222574</c:v>
                </c:pt>
                <c:pt idx="2685">
                  <c:v>4.2861111111114631</c:v>
                </c:pt>
                <c:pt idx="2686">
                  <c:v>4.2875000000003523</c:v>
                </c:pt>
                <c:pt idx="2687">
                  <c:v>4.2888888888892414</c:v>
                </c:pt>
                <c:pt idx="2688">
                  <c:v>4.2902777777781305</c:v>
                </c:pt>
                <c:pt idx="2689">
                  <c:v>4.2916666666670196</c:v>
                </c:pt>
                <c:pt idx="2690">
                  <c:v>4.2930555555559087</c:v>
                </c:pt>
                <c:pt idx="2691">
                  <c:v>4.2944444444447978</c:v>
                </c:pt>
                <c:pt idx="2692">
                  <c:v>4.2958333333336869</c:v>
                </c:pt>
                <c:pt idx="2693">
                  <c:v>4.297222222222576</c:v>
                </c:pt>
                <c:pt idx="2694">
                  <c:v>4.2986111111114651</c:v>
                </c:pt>
                <c:pt idx="2695">
                  <c:v>4.3000000000003542</c:v>
                </c:pt>
                <c:pt idx="2696">
                  <c:v>4.3013888888892433</c:v>
                </c:pt>
                <c:pt idx="2697">
                  <c:v>4.3027777777781324</c:v>
                </c:pt>
                <c:pt idx="2698">
                  <c:v>4.3041666666670215</c:v>
                </c:pt>
                <c:pt idx="2699">
                  <c:v>4.3055555555559106</c:v>
                </c:pt>
                <c:pt idx="2700">
                  <c:v>4.3069444444447997</c:v>
                </c:pt>
                <c:pt idx="2701">
                  <c:v>4.3083333333336888</c:v>
                </c:pt>
                <c:pt idx="2702">
                  <c:v>4.3097222222225779</c:v>
                </c:pt>
                <c:pt idx="2703">
                  <c:v>4.3111111111114671</c:v>
                </c:pt>
                <c:pt idx="2704">
                  <c:v>4.3125000000003562</c:v>
                </c:pt>
                <c:pt idx="2705">
                  <c:v>4.3138888888892453</c:v>
                </c:pt>
                <c:pt idx="2706">
                  <c:v>4.3152777777781344</c:v>
                </c:pt>
                <c:pt idx="2707">
                  <c:v>4.3166666666670235</c:v>
                </c:pt>
                <c:pt idx="2708">
                  <c:v>4.3180555555559126</c:v>
                </c:pt>
                <c:pt idx="2709">
                  <c:v>4.3194444444448017</c:v>
                </c:pt>
                <c:pt idx="2710">
                  <c:v>4.3208333333336908</c:v>
                </c:pt>
                <c:pt idx="2711">
                  <c:v>4.3222222222225799</c:v>
                </c:pt>
                <c:pt idx="2712">
                  <c:v>4.323611111111469</c:v>
                </c:pt>
                <c:pt idx="2713">
                  <c:v>4.3250000000003581</c:v>
                </c:pt>
                <c:pt idx="2714">
                  <c:v>4.3263888888892472</c:v>
                </c:pt>
                <c:pt idx="2715">
                  <c:v>4.3277777777781363</c:v>
                </c:pt>
                <c:pt idx="2716">
                  <c:v>4.3291666666670254</c:v>
                </c:pt>
                <c:pt idx="2717">
                  <c:v>4.3305555555559145</c:v>
                </c:pt>
                <c:pt idx="2718">
                  <c:v>4.3319444444448036</c:v>
                </c:pt>
                <c:pt idx="2719">
                  <c:v>4.3333333333336927</c:v>
                </c:pt>
                <c:pt idx="2720">
                  <c:v>4.3347222222225819</c:v>
                </c:pt>
                <c:pt idx="2721">
                  <c:v>4.336111111111471</c:v>
                </c:pt>
                <c:pt idx="2722">
                  <c:v>4.3375000000003601</c:v>
                </c:pt>
                <c:pt idx="2723">
                  <c:v>4.3388888888892492</c:v>
                </c:pt>
                <c:pt idx="2724">
                  <c:v>4.3402777777781383</c:v>
                </c:pt>
                <c:pt idx="2725">
                  <c:v>4.3416666666670274</c:v>
                </c:pt>
                <c:pt idx="2726">
                  <c:v>4.3430555555559165</c:v>
                </c:pt>
                <c:pt idx="2727">
                  <c:v>4.3444444444448056</c:v>
                </c:pt>
                <c:pt idx="2728">
                  <c:v>4.3458333333336947</c:v>
                </c:pt>
                <c:pt idx="2729">
                  <c:v>4.3472222222225838</c:v>
                </c:pt>
                <c:pt idx="2730">
                  <c:v>4.3486111111114729</c:v>
                </c:pt>
                <c:pt idx="2731">
                  <c:v>4.350000000000362</c:v>
                </c:pt>
                <c:pt idx="2732">
                  <c:v>4.3513888888892511</c:v>
                </c:pt>
                <c:pt idx="2733">
                  <c:v>4.3527777777781402</c:v>
                </c:pt>
                <c:pt idx="2734">
                  <c:v>4.3541666666670293</c:v>
                </c:pt>
                <c:pt idx="2735">
                  <c:v>4.3555555555559184</c:v>
                </c:pt>
                <c:pt idx="2736">
                  <c:v>4.3569444444448076</c:v>
                </c:pt>
                <c:pt idx="2737">
                  <c:v>4.3583333333336967</c:v>
                </c:pt>
                <c:pt idx="2738">
                  <c:v>4.3597222222225858</c:v>
                </c:pt>
                <c:pt idx="2739">
                  <c:v>4.3611111111114749</c:v>
                </c:pt>
                <c:pt idx="2740">
                  <c:v>4.362500000000364</c:v>
                </c:pt>
                <c:pt idx="2741">
                  <c:v>4.3638888888892531</c:v>
                </c:pt>
                <c:pt idx="2742">
                  <c:v>4.3652777777781422</c:v>
                </c:pt>
                <c:pt idx="2743">
                  <c:v>4.3666666666670313</c:v>
                </c:pt>
                <c:pt idx="2744">
                  <c:v>4.3680555555559204</c:v>
                </c:pt>
                <c:pt idx="2745">
                  <c:v>4.3694444444448095</c:v>
                </c:pt>
                <c:pt idx="2746">
                  <c:v>4.3708333333336986</c:v>
                </c:pt>
                <c:pt idx="2747">
                  <c:v>4.3722222222225877</c:v>
                </c:pt>
                <c:pt idx="2748">
                  <c:v>4.3736111111114768</c:v>
                </c:pt>
                <c:pt idx="2749">
                  <c:v>4.3750000000003659</c:v>
                </c:pt>
                <c:pt idx="2750">
                  <c:v>4.376388888889255</c:v>
                </c:pt>
                <c:pt idx="2751">
                  <c:v>4.3777777777781441</c:v>
                </c:pt>
                <c:pt idx="2752">
                  <c:v>4.3791666666670332</c:v>
                </c:pt>
                <c:pt idx="2753">
                  <c:v>4.3805555555559224</c:v>
                </c:pt>
                <c:pt idx="2754">
                  <c:v>4.3819444444448115</c:v>
                </c:pt>
                <c:pt idx="2755">
                  <c:v>4.3833333333337006</c:v>
                </c:pt>
                <c:pt idx="2756">
                  <c:v>4.3847222222225897</c:v>
                </c:pt>
                <c:pt idx="2757">
                  <c:v>4.3861111111114788</c:v>
                </c:pt>
                <c:pt idx="2758">
                  <c:v>4.3875000000003679</c:v>
                </c:pt>
                <c:pt idx="2759">
                  <c:v>4.388888888889257</c:v>
                </c:pt>
                <c:pt idx="2760">
                  <c:v>4.3902777777781461</c:v>
                </c:pt>
                <c:pt idx="2761">
                  <c:v>4.3916666666670352</c:v>
                </c:pt>
                <c:pt idx="2762">
                  <c:v>4.3930555555559243</c:v>
                </c:pt>
                <c:pt idx="2763">
                  <c:v>4.3944444444448134</c:v>
                </c:pt>
                <c:pt idx="2764">
                  <c:v>4.3958333333337025</c:v>
                </c:pt>
                <c:pt idx="2765">
                  <c:v>4.3972222222225916</c:v>
                </c:pt>
                <c:pt idx="2766">
                  <c:v>4.3986111111114807</c:v>
                </c:pt>
                <c:pt idx="2767">
                  <c:v>4.4000000000003698</c:v>
                </c:pt>
                <c:pt idx="2768">
                  <c:v>4.4013888888892589</c:v>
                </c:pt>
                <c:pt idx="2769">
                  <c:v>4.402777777778148</c:v>
                </c:pt>
                <c:pt idx="2770">
                  <c:v>4.4041666666670372</c:v>
                </c:pt>
                <c:pt idx="2771">
                  <c:v>4.4055555555559263</c:v>
                </c:pt>
                <c:pt idx="2772">
                  <c:v>4.4069444444448154</c:v>
                </c:pt>
                <c:pt idx="2773">
                  <c:v>4.4083333333337045</c:v>
                </c:pt>
                <c:pt idx="2774">
                  <c:v>4.4097222222225936</c:v>
                </c:pt>
                <c:pt idx="2775">
                  <c:v>4.4111111111114827</c:v>
                </c:pt>
                <c:pt idx="2776">
                  <c:v>4.4125000000003718</c:v>
                </c:pt>
                <c:pt idx="2777">
                  <c:v>4.4138888888892609</c:v>
                </c:pt>
                <c:pt idx="2778">
                  <c:v>4.41527777777815</c:v>
                </c:pt>
                <c:pt idx="2779">
                  <c:v>4.4166666666670391</c:v>
                </c:pt>
                <c:pt idx="2780">
                  <c:v>4.4180555555559282</c:v>
                </c:pt>
                <c:pt idx="2781">
                  <c:v>4.4194444444448173</c:v>
                </c:pt>
                <c:pt idx="2782">
                  <c:v>4.4208333333337064</c:v>
                </c:pt>
                <c:pt idx="2783">
                  <c:v>4.4222222222225955</c:v>
                </c:pt>
                <c:pt idx="2784">
                  <c:v>4.4236111111114846</c:v>
                </c:pt>
                <c:pt idx="2785">
                  <c:v>4.4250000000003737</c:v>
                </c:pt>
                <c:pt idx="2786">
                  <c:v>4.4263888888892629</c:v>
                </c:pt>
                <c:pt idx="2787">
                  <c:v>4.427777777778152</c:v>
                </c:pt>
                <c:pt idx="2788">
                  <c:v>4.4291666666670411</c:v>
                </c:pt>
                <c:pt idx="2789">
                  <c:v>4.4305555555559302</c:v>
                </c:pt>
                <c:pt idx="2790">
                  <c:v>4.4319444444448193</c:v>
                </c:pt>
                <c:pt idx="2791">
                  <c:v>4.4333333333337084</c:v>
                </c:pt>
                <c:pt idx="2792">
                  <c:v>4.4347222222225975</c:v>
                </c:pt>
                <c:pt idx="2793">
                  <c:v>4.4361111111114866</c:v>
                </c:pt>
                <c:pt idx="2794">
                  <c:v>4.4375000000003757</c:v>
                </c:pt>
                <c:pt idx="2795">
                  <c:v>4.4388888888892648</c:v>
                </c:pt>
                <c:pt idx="2796">
                  <c:v>4.4402777777781539</c:v>
                </c:pt>
                <c:pt idx="2797">
                  <c:v>4.441666666667043</c:v>
                </c:pt>
                <c:pt idx="2798">
                  <c:v>4.4430555555559321</c:v>
                </c:pt>
                <c:pt idx="2799">
                  <c:v>4.4444444444448212</c:v>
                </c:pt>
                <c:pt idx="2800">
                  <c:v>4.4458333333337103</c:v>
                </c:pt>
                <c:pt idx="2801">
                  <c:v>4.4472222222225994</c:v>
                </c:pt>
                <c:pt idx="2802">
                  <c:v>4.4486111111114885</c:v>
                </c:pt>
                <c:pt idx="2803">
                  <c:v>4.4500000000003777</c:v>
                </c:pt>
                <c:pt idx="2804">
                  <c:v>4.4513888888892668</c:v>
                </c:pt>
                <c:pt idx="2805">
                  <c:v>4.4527777777781559</c:v>
                </c:pt>
                <c:pt idx="2806">
                  <c:v>4.454166666667045</c:v>
                </c:pt>
                <c:pt idx="2807">
                  <c:v>4.4555555555559341</c:v>
                </c:pt>
                <c:pt idx="2808">
                  <c:v>4.4569444444448232</c:v>
                </c:pt>
                <c:pt idx="2809">
                  <c:v>4.4583333333337123</c:v>
                </c:pt>
                <c:pt idx="2810">
                  <c:v>4.4597222222226014</c:v>
                </c:pt>
                <c:pt idx="2811">
                  <c:v>4.4611111111114905</c:v>
                </c:pt>
                <c:pt idx="2812">
                  <c:v>4.4625000000003796</c:v>
                </c:pt>
                <c:pt idx="2813">
                  <c:v>4.4638888888892687</c:v>
                </c:pt>
                <c:pt idx="2814">
                  <c:v>4.4652777777781578</c:v>
                </c:pt>
                <c:pt idx="2815">
                  <c:v>4.4666666666670469</c:v>
                </c:pt>
                <c:pt idx="2816">
                  <c:v>4.468055555555936</c:v>
                </c:pt>
                <c:pt idx="2817">
                  <c:v>4.4694444444448251</c:v>
                </c:pt>
                <c:pt idx="2818">
                  <c:v>4.4708333333337142</c:v>
                </c:pt>
                <c:pt idx="2819">
                  <c:v>4.4722222222226033</c:v>
                </c:pt>
                <c:pt idx="2820">
                  <c:v>4.4736111111114925</c:v>
                </c:pt>
                <c:pt idx="2821">
                  <c:v>4.4750000000003816</c:v>
                </c:pt>
                <c:pt idx="2822">
                  <c:v>4.4763888888892707</c:v>
                </c:pt>
                <c:pt idx="2823">
                  <c:v>4.4777777777781598</c:v>
                </c:pt>
                <c:pt idx="2824">
                  <c:v>4.4791666666670489</c:v>
                </c:pt>
                <c:pt idx="2825">
                  <c:v>4.480555555555938</c:v>
                </c:pt>
                <c:pt idx="2826">
                  <c:v>4.4819444444448271</c:v>
                </c:pt>
                <c:pt idx="2827">
                  <c:v>4.4833333333337162</c:v>
                </c:pt>
                <c:pt idx="2828">
                  <c:v>4.4847222222226053</c:v>
                </c:pt>
                <c:pt idx="2829">
                  <c:v>4.4861111111114944</c:v>
                </c:pt>
                <c:pt idx="2830">
                  <c:v>4.4875000000003835</c:v>
                </c:pt>
                <c:pt idx="2831">
                  <c:v>4.4888888888892726</c:v>
                </c:pt>
                <c:pt idx="2832">
                  <c:v>4.4902777777781617</c:v>
                </c:pt>
                <c:pt idx="2833">
                  <c:v>4.4916666666670508</c:v>
                </c:pt>
                <c:pt idx="2834">
                  <c:v>4.4930555555559399</c:v>
                </c:pt>
                <c:pt idx="2835">
                  <c:v>4.494444444444829</c:v>
                </c:pt>
                <c:pt idx="2836">
                  <c:v>4.4958333333337182</c:v>
                </c:pt>
                <c:pt idx="2837">
                  <c:v>4.4972222222226073</c:v>
                </c:pt>
                <c:pt idx="2838">
                  <c:v>4.4986111111114964</c:v>
                </c:pt>
                <c:pt idx="2839">
                  <c:v>4.5000000000003855</c:v>
                </c:pt>
                <c:pt idx="2840">
                  <c:v>4.5013888888892746</c:v>
                </c:pt>
                <c:pt idx="2841">
                  <c:v>4.5027777777781637</c:v>
                </c:pt>
                <c:pt idx="2842">
                  <c:v>4.5041666666670528</c:v>
                </c:pt>
                <c:pt idx="2843">
                  <c:v>4.5055555555559419</c:v>
                </c:pt>
                <c:pt idx="2844">
                  <c:v>4.506944444444831</c:v>
                </c:pt>
                <c:pt idx="2845">
                  <c:v>4.5083333333337201</c:v>
                </c:pt>
                <c:pt idx="2846">
                  <c:v>4.5097222222226092</c:v>
                </c:pt>
                <c:pt idx="2847">
                  <c:v>4.5111111111114983</c:v>
                </c:pt>
                <c:pt idx="2848">
                  <c:v>4.5125000000003874</c:v>
                </c:pt>
                <c:pt idx="2849">
                  <c:v>4.5138888888892765</c:v>
                </c:pt>
                <c:pt idx="2850">
                  <c:v>4.5152777777781656</c:v>
                </c:pt>
                <c:pt idx="2851">
                  <c:v>4.5166666666670547</c:v>
                </c:pt>
                <c:pt idx="2852">
                  <c:v>4.5180555555559438</c:v>
                </c:pt>
                <c:pt idx="2853">
                  <c:v>4.519444444444833</c:v>
                </c:pt>
                <c:pt idx="2854">
                  <c:v>4.5208333333337221</c:v>
                </c:pt>
                <c:pt idx="2855">
                  <c:v>4.5222222222226112</c:v>
                </c:pt>
                <c:pt idx="2856">
                  <c:v>4.5236111111115003</c:v>
                </c:pt>
                <c:pt idx="2857">
                  <c:v>4.5250000000003894</c:v>
                </c:pt>
                <c:pt idx="2858">
                  <c:v>4.5263888888892785</c:v>
                </c:pt>
                <c:pt idx="2859">
                  <c:v>4.5277777777781676</c:v>
                </c:pt>
                <c:pt idx="2860">
                  <c:v>4.5291666666670567</c:v>
                </c:pt>
                <c:pt idx="2861">
                  <c:v>4.5305555555559458</c:v>
                </c:pt>
                <c:pt idx="2862">
                  <c:v>4.5319444444448349</c:v>
                </c:pt>
                <c:pt idx="2863">
                  <c:v>4.533333333333724</c:v>
                </c:pt>
                <c:pt idx="2864">
                  <c:v>4.5347222222226131</c:v>
                </c:pt>
                <c:pt idx="2865">
                  <c:v>4.5361111111115022</c:v>
                </c:pt>
                <c:pt idx="2866">
                  <c:v>4.5375000000003913</c:v>
                </c:pt>
                <c:pt idx="2867">
                  <c:v>4.5388888888892804</c:v>
                </c:pt>
                <c:pt idx="2868">
                  <c:v>4.5402777777781695</c:v>
                </c:pt>
                <c:pt idx="2869">
                  <c:v>4.5416666666670586</c:v>
                </c:pt>
                <c:pt idx="2870">
                  <c:v>4.5430555555559478</c:v>
                </c:pt>
                <c:pt idx="2871">
                  <c:v>4.5444444444448369</c:v>
                </c:pt>
                <c:pt idx="2872">
                  <c:v>4.545833333333726</c:v>
                </c:pt>
                <c:pt idx="2873">
                  <c:v>4.5472222222226151</c:v>
                </c:pt>
                <c:pt idx="2874">
                  <c:v>4.5486111111115042</c:v>
                </c:pt>
                <c:pt idx="2875">
                  <c:v>4.5500000000003933</c:v>
                </c:pt>
                <c:pt idx="2876">
                  <c:v>4.5513888888892824</c:v>
                </c:pt>
                <c:pt idx="2877">
                  <c:v>4.5527777777781715</c:v>
                </c:pt>
                <c:pt idx="2878">
                  <c:v>4.5541666666670606</c:v>
                </c:pt>
                <c:pt idx="2879">
                  <c:v>4.5555555555559497</c:v>
                </c:pt>
                <c:pt idx="2880">
                  <c:v>4.5569444444448388</c:v>
                </c:pt>
                <c:pt idx="2881">
                  <c:v>4.5583333333337279</c:v>
                </c:pt>
                <c:pt idx="2882">
                  <c:v>4.559722222222617</c:v>
                </c:pt>
                <c:pt idx="2883">
                  <c:v>4.5611111111115061</c:v>
                </c:pt>
                <c:pt idx="2884">
                  <c:v>4.5625000000003952</c:v>
                </c:pt>
                <c:pt idx="2885">
                  <c:v>4.5638888888892843</c:v>
                </c:pt>
                <c:pt idx="2886">
                  <c:v>4.5652777777781735</c:v>
                </c:pt>
                <c:pt idx="2887">
                  <c:v>4.5666666666670626</c:v>
                </c:pt>
                <c:pt idx="2888">
                  <c:v>4.5680555555559517</c:v>
                </c:pt>
                <c:pt idx="2889">
                  <c:v>4.5694444444448408</c:v>
                </c:pt>
                <c:pt idx="2890">
                  <c:v>4.5708333333337299</c:v>
                </c:pt>
                <c:pt idx="2891">
                  <c:v>4.572222222222619</c:v>
                </c:pt>
                <c:pt idx="2892">
                  <c:v>4.5736111111115081</c:v>
                </c:pt>
                <c:pt idx="2893">
                  <c:v>4.5750000000003972</c:v>
                </c:pt>
                <c:pt idx="2894">
                  <c:v>4.5763888888892863</c:v>
                </c:pt>
                <c:pt idx="2895">
                  <c:v>4.5777777777781754</c:v>
                </c:pt>
                <c:pt idx="2896">
                  <c:v>4.5791666666670645</c:v>
                </c:pt>
                <c:pt idx="2897">
                  <c:v>4.5805555555559536</c:v>
                </c:pt>
                <c:pt idx="2898">
                  <c:v>4.5819444444448427</c:v>
                </c:pt>
                <c:pt idx="2899">
                  <c:v>4.5833333333337318</c:v>
                </c:pt>
                <c:pt idx="2900">
                  <c:v>4.5847222222226209</c:v>
                </c:pt>
                <c:pt idx="2901">
                  <c:v>4.58611111111151</c:v>
                </c:pt>
                <c:pt idx="2902">
                  <c:v>4.5875000000003991</c:v>
                </c:pt>
                <c:pt idx="2903">
                  <c:v>4.5888888888892883</c:v>
                </c:pt>
                <c:pt idx="2904">
                  <c:v>4.5902777777781774</c:v>
                </c:pt>
                <c:pt idx="2905">
                  <c:v>4.5916666666670665</c:v>
                </c:pt>
                <c:pt idx="2906">
                  <c:v>4.5930555555559556</c:v>
                </c:pt>
                <c:pt idx="2907">
                  <c:v>4.5944444444448447</c:v>
                </c:pt>
                <c:pt idx="2908">
                  <c:v>4.5958333333337338</c:v>
                </c:pt>
                <c:pt idx="2909">
                  <c:v>4.5972222222226229</c:v>
                </c:pt>
                <c:pt idx="2910">
                  <c:v>4.598611111111512</c:v>
                </c:pt>
                <c:pt idx="2911">
                  <c:v>4.6000000000004011</c:v>
                </c:pt>
                <c:pt idx="2912">
                  <c:v>4.6013888888892902</c:v>
                </c:pt>
                <c:pt idx="2913">
                  <c:v>4.6027777777781793</c:v>
                </c:pt>
                <c:pt idx="2914">
                  <c:v>4.6041666666670684</c:v>
                </c:pt>
                <c:pt idx="2915">
                  <c:v>4.6055555555559575</c:v>
                </c:pt>
                <c:pt idx="2916">
                  <c:v>4.6069444444448466</c:v>
                </c:pt>
                <c:pt idx="2917">
                  <c:v>4.6083333333337357</c:v>
                </c:pt>
                <c:pt idx="2918">
                  <c:v>4.6097222222226248</c:v>
                </c:pt>
                <c:pt idx="2919">
                  <c:v>4.6111111111115139</c:v>
                </c:pt>
                <c:pt idx="2920">
                  <c:v>4.6125000000004031</c:v>
                </c:pt>
                <c:pt idx="2921">
                  <c:v>4.6138888888892922</c:v>
                </c:pt>
                <c:pt idx="2922">
                  <c:v>4.6152777777781813</c:v>
                </c:pt>
                <c:pt idx="2923">
                  <c:v>4.6166666666670704</c:v>
                </c:pt>
                <c:pt idx="2924">
                  <c:v>4.6180555555559595</c:v>
                </c:pt>
                <c:pt idx="2925">
                  <c:v>4.6194444444448486</c:v>
                </c:pt>
                <c:pt idx="2926">
                  <c:v>4.6208333333337377</c:v>
                </c:pt>
                <c:pt idx="2927">
                  <c:v>4.6222222222226268</c:v>
                </c:pt>
                <c:pt idx="2928">
                  <c:v>4.6236111111115159</c:v>
                </c:pt>
                <c:pt idx="2929">
                  <c:v>4.625000000000405</c:v>
                </c:pt>
                <c:pt idx="2930">
                  <c:v>4.6263888888892941</c:v>
                </c:pt>
                <c:pt idx="2931">
                  <c:v>4.6277777777781832</c:v>
                </c:pt>
                <c:pt idx="2932">
                  <c:v>4.6291666666670723</c:v>
                </c:pt>
                <c:pt idx="2933">
                  <c:v>4.6305555555559614</c:v>
                </c:pt>
                <c:pt idx="2934">
                  <c:v>4.6319444444448505</c:v>
                </c:pt>
                <c:pt idx="2935">
                  <c:v>4.6333333333337396</c:v>
                </c:pt>
                <c:pt idx="2936">
                  <c:v>4.6347222222226288</c:v>
                </c:pt>
                <c:pt idx="2937">
                  <c:v>4.6361111111115179</c:v>
                </c:pt>
                <c:pt idx="2938">
                  <c:v>4.637500000000407</c:v>
                </c:pt>
                <c:pt idx="2939">
                  <c:v>4.6388888888892961</c:v>
                </c:pt>
                <c:pt idx="2940">
                  <c:v>4.6402777777781852</c:v>
                </c:pt>
                <c:pt idx="2941">
                  <c:v>4.6416666666670743</c:v>
                </c:pt>
                <c:pt idx="2942">
                  <c:v>4.6430555555559634</c:v>
                </c:pt>
                <c:pt idx="2943">
                  <c:v>4.6444444444448525</c:v>
                </c:pt>
                <c:pt idx="2944">
                  <c:v>4.6458333333337416</c:v>
                </c:pt>
                <c:pt idx="2945">
                  <c:v>4.6472222222226307</c:v>
                </c:pt>
                <c:pt idx="2946">
                  <c:v>4.6486111111115198</c:v>
                </c:pt>
                <c:pt idx="2947">
                  <c:v>4.6500000000004089</c:v>
                </c:pt>
                <c:pt idx="2948">
                  <c:v>4.651388888889298</c:v>
                </c:pt>
                <c:pt idx="2949">
                  <c:v>4.6527777777781871</c:v>
                </c:pt>
                <c:pt idx="2950">
                  <c:v>4.6541666666670762</c:v>
                </c:pt>
                <c:pt idx="2951">
                  <c:v>4.6555555555559653</c:v>
                </c:pt>
                <c:pt idx="2952">
                  <c:v>4.6569444444448544</c:v>
                </c:pt>
                <c:pt idx="2953">
                  <c:v>4.6583333333337436</c:v>
                </c:pt>
                <c:pt idx="2954">
                  <c:v>4.6597222222226327</c:v>
                </c:pt>
                <c:pt idx="2955">
                  <c:v>4.6611111111115218</c:v>
                </c:pt>
                <c:pt idx="2956">
                  <c:v>4.6625000000004109</c:v>
                </c:pt>
                <c:pt idx="2957">
                  <c:v>4.6638888888893</c:v>
                </c:pt>
                <c:pt idx="2958">
                  <c:v>4.6652777777781891</c:v>
                </c:pt>
                <c:pt idx="2959">
                  <c:v>4.6666666666670782</c:v>
                </c:pt>
                <c:pt idx="2960">
                  <c:v>4.6680555555559673</c:v>
                </c:pt>
                <c:pt idx="2961">
                  <c:v>4.6694444444448564</c:v>
                </c:pt>
                <c:pt idx="2962">
                  <c:v>4.6708333333337455</c:v>
                </c:pt>
                <c:pt idx="2963">
                  <c:v>4.6722222222226346</c:v>
                </c:pt>
                <c:pt idx="2964">
                  <c:v>4.6736111111115237</c:v>
                </c:pt>
                <c:pt idx="2965">
                  <c:v>4.6750000000004128</c:v>
                </c:pt>
                <c:pt idx="2966">
                  <c:v>4.6763888888893019</c:v>
                </c:pt>
                <c:pt idx="2967">
                  <c:v>4.677777777778191</c:v>
                </c:pt>
                <c:pt idx="2968">
                  <c:v>4.6791666666670801</c:v>
                </c:pt>
                <c:pt idx="2969">
                  <c:v>4.6805555555559692</c:v>
                </c:pt>
                <c:pt idx="2970">
                  <c:v>4.6819444444448584</c:v>
                </c:pt>
                <c:pt idx="2971">
                  <c:v>4.6833333333337475</c:v>
                </c:pt>
                <c:pt idx="2972">
                  <c:v>4.6847222222226366</c:v>
                </c:pt>
                <c:pt idx="2973">
                  <c:v>4.6861111111115257</c:v>
                </c:pt>
                <c:pt idx="2974">
                  <c:v>4.6875000000004148</c:v>
                </c:pt>
                <c:pt idx="2975">
                  <c:v>4.6888888888893039</c:v>
                </c:pt>
                <c:pt idx="2976">
                  <c:v>4.690277777778193</c:v>
                </c:pt>
                <c:pt idx="2977">
                  <c:v>4.6916666666670821</c:v>
                </c:pt>
                <c:pt idx="2978">
                  <c:v>4.6930555555559712</c:v>
                </c:pt>
                <c:pt idx="2979">
                  <c:v>4.6944444444448603</c:v>
                </c:pt>
                <c:pt idx="2980">
                  <c:v>4.6958333333337494</c:v>
                </c:pt>
                <c:pt idx="2981">
                  <c:v>4.6972222222226385</c:v>
                </c:pt>
                <c:pt idx="2982">
                  <c:v>4.6986111111115276</c:v>
                </c:pt>
                <c:pt idx="2983">
                  <c:v>4.7000000000004167</c:v>
                </c:pt>
                <c:pt idx="2984">
                  <c:v>4.7013888888893058</c:v>
                </c:pt>
                <c:pt idx="2985">
                  <c:v>4.7027777777781949</c:v>
                </c:pt>
                <c:pt idx="2986">
                  <c:v>4.7041666666670841</c:v>
                </c:pt>
                <c:pt idx="2987">
                  <c:v>4.7055555555559732</c:v>
                </c:pt>
                <c:pt idx="2988">
                  <c:v>4.7069444444448623</c:v>
                </c:pt>
                <c:pt idx="2989">
                  <c:v>4.7083333333337514</c:v>
                </c:pt>
                <c:pt idx="2990">
                  <c:v>4.7097222222226405</c:v>
                </c:pt>
                <c:pt idx="2991">
                  <c:v>4.7111111111115296</c:v>
                </c:pt>
                <c:pt idx="2992">
                  <c:v>4.7125000000004187</c:v>
                </c:pt>
                <c:pt idx="2993">
                  <c:v>4.7138888888893078</c:v>
                </c:pt>
                <c:pt idx="2994">
                  <c:v>4.7152777777781969</c:v>
                </c:pt>
                <c:pt idx="2995">
                  <c:v>4.716666666667086</c:v>
                </c:pt>
                <c:pt idx="2996">
                  <c:v>4.7180555555559751</c:v>
                </c:pt>
                <c:pt idx="2997">
                  <c:v>4.7194444444448642</c:v>
                </c:pt>
                <c:pt idx="2998">
                  <c:v>4.7208333333337533</c:v>
                </c:pt>
                <c:pt idx="2999">
                  <c:v>4.7222222222226424</c:v>
                </c:pt>
                <c:pt idx="3000">
                  <c:v>4.7236111111115315</c:v>
                </c:pt>
                <c:pt idx="3001">
                  <c:v>4.7250000000004206</c:v>
                </c:pt>
                <c:pt idx="3002">
                  <c:v>4.7263888888893097</c:v>
                </c:pt>
                <c:pt idx="3003">
                  <c:v>4.7277777777781989</c:v>
                </c:pt>
                <c:pt idx="3004">
                  <c:v>4.729166666667088</c:v>
                </c:pt>
                <c:pt idx="3005">
                  <c:v>4.7305555555559771</c:v>
                </c:pt>
                <c:pt idx="3006">
                  <c:v>4.7319444444448662</c:v>
                </c:pt>
                <c:pt idx="3007">
                  <c:v>4.7333333333337553</c:v>
                </c:pt>
                <c:pt idx="3008">
                  <c:v>4.7347222222226444</c:v>
                </c:pt>
                <c:pt idx="3009">
                  <c:v>4.7361111111115335</c:v>
                </c:pt>
                <c:pt idx="3010">
                  <c:v>4.7375000000004226</c:v>
                </c:pt>
                <c:pt idx="3011">
                  <c:v>4.7388888888893117</c:v>
                </c:pt>
                <c:pt idx="3012">
                  <c:v>4.7402777777782008</c:v>
                </c:pt>
                <c:pt idx="3013">
                  <c:v>4.7416666666670899</c:v>
                </c:pt>
                <c:pt idx="3014">
                  <c:v>4.743055555555979</c:v>
                </c:pt>
                <c:pt idx="3015">
                  <c:v>4.7444444444448681</c:v>
                </c:pt>
                <c:pt idx="3016">
                  <c:v>4.7458333333337572</c:v>
                </c:pt>
                <c:pt idx="3017">
                  <c:v>4.7472222222226463</c:v>
                </c:pt>
                <c:pt idx="3018">
                  <c:v>4.7486111111115354</c:v>
                </c:pt>
                <c:pt idx="3019">
                  <c:v>4.7500000000004245</c:v>
                </c:pt>
                <c:pt idx="3020">
                  <c:v>4.7513888888893137</c:v>
                </c:pt>
                <c:pt idx="3021">
                  <c:v>4.7527777777782028</c:v>
                </c:pt>
                <c:pt idx="3022">
                  <c:v>4.7541666666670919</c:v>
                </c:pt>
                <c:pt idx="3023">
                  <c:v>4.755555555555981</c:v>
                </c:pt>
                <c:pt idx="3024">
                  <c:v>4.7569444444448701</c:v>
                </c:pt>
                <c:pt idx="3025">
                  <c:v>4.7583333333337592</c:v>
                </c:pt>
                <c:pt idx="3026">
                  <c:v>4.7597222222226483</c:v>
                </c:pt>
                <c:pt idx="3027">
                  <c:v>4.7611111111115374</c:v>
                </c:pt>
                <c:pt idx="3028">
                  <c:v>4.7625000000004265</c:v>
                </c:pt>
                <c:pt idx="3029">
                  <c:v>4.7638888888893156</c:v>
                </c:pt>
                <c:pt idx="3030">
                  <c:v>4.7652777777782047</c:v>
                </c:pt>
                <c:pt idx="3031">
                  <c:v>4.7666666666670938</c:v>
                </c:pt>
                <c:pt idx="3032">
                  <c:v>4.7680555555559829</c:v>
                </c:pt>
                <c:pt idx="3033">
                  <c:v>4.769444444444872</c:v>
                </c:pt>
                <c:pt idx="3034">
                  <c:v>4.7708333333337611</c:v>
                </c:pt>
                <c:pt idx="3035">
                  <c:v>4.7722222222226502</c:v>
                </c:pt>
                <c:pt idx="3036">
                  <c:v>4.7736111111115394</c:v>
                </c:pt>
                <c:pt idx="3037">
                  <c:v>4.7750000000004285</c:v>
                </c:pt>
                <c:pt idx="3038">
                  <c:v>4.7763888888893176</c:v>
                </c:pt>
                <c:pt idx="3039">
                  <c:v>4.7777777777782067</c:v>
                </c:pt>
                <c:pt idx="3040">
                  <c:v>4.7791666666670958</c:v>
                </c:pt>
                <c:pt idx="3041">
                  <c:v>4.7805555555559849</c:v>
                </c:pt>
                <c:pt idx="3042">
                  <c:v>4.781944444444874</c:v>
                </c:pt>
                <c:pt idx="3043">
                  <c:v>4.7833333333337631</c:v>
                </c:pt>
                <c:pt idx="3044">
                  <c:v>4.7847222222226522</c:v>
                </c:pt>
                <c:pt idx="3045">
                  <c:v>4.7861111111115413</c:v>
                </c:pt>
                <c:pt idx="3046">
                  <c:v>4.7875000000004304</c:v>
                </c:pt>
                <c:pt idx="3047">
                  <c:v>4.7888888888893195</c:v>
                </c:pt>
                <c:pt idx="3048">
                  <c:v>4.7902777777782086</c:v>
                </c:pt>
                <c:pt idx="3049">
                  <c:v>4.7916666666670977</c:v>
                </c:pt>
                <c:pt idx="3050">
                  <c:v>4.7930555555559868</c:v>
                </c:pt>
                <c:pt idx="3051">
                  <c:v>4.7944444444448759</c:v>
                </c:pt>
                <c:pt idx="3052">
                  <c:v>4.795833333333765</c:v>
                </c:pt>
                <c:pt idx="3053">
                  <c:v>4.7972222222226542</c:v>
                </c:pt>
                <c:pt idx="3054">
                  <c:v>4.7986111111115433</c:v>
                </c:pt>
                <c:pt idx="3055">
                  <c:v>4.8000000000004324</c:v>
                </c:pt>
                <c:pt idx="3056">
                  <c:v>4.8013888888893215</c:v>
                </c:pt>
                <c:pt idx="3057">
                  <c:v>4.8027777777782106</c:v>
                </c:pt>
                <c:pt idx="3058">
                  <c:v>4.8041666666670997</c:v>
                </c:pt>
                <c:pt idx="3059">
                  <c:v>4.8055555555559888</c:v>
                </c:pt>
                <c:pt idx="3060">
                  <c:v>4.8069444444448779</c:v>
                </c:pt>
                <c:pt idx="3061">
                  <c:v>4.808333333333767</c:v>
                </c:pt>
                <c:pt idx="3062">
                  <c:v>4.8097222222226561</c:v>
                </c:pt>
                <c:pt idx="3063">
                  <c:v>4.8111111111115452</c:v>
                </c:pt>
                <c:pt idx="3064">
                  <c:v>4.8125000000004343</c:v>
                </c:pt>
                <c:pt idx="3065">
                  <c:v>4.8138888888893234</c:v>
                </c:pt>
                <c:pt idx="3066">
                  <c:v>4.8152777777782125</c:v>
                </c:pt>
                <c:pt idx="3067">
                  <c:v>4.8166666666671016</c:v>
                </c:pt>
                <c:pt idx="3068">
                  <c:v>4.8180555555559907</c:v>
                </c:pt>
                <c:pt idx="3069">
                  <c:v>4.8194444444448798</c:v>
                </c:pt>
                <c:pt idx="3070">
                  <c:v>4.820833333333769</c:v>
                </c:pt>
                <c:pt idx="3071">
                  <c:v>4.8222222222226581</c:v>
                </c:pt>
                <c:pt idx="3072">
                  <c:v>4.8236111111115472</c:v>
                </c:pt>
                <c:pt idx="3073">
                  <c:v>4.8250000000004363</c:v>
                </c:pt>
                <c:pt idx="3074">
                  <c:v>4.8263888888893254</c:v>
                </c:pt>
                <c:pt idx="3075">
                  <c:v>4.8277777777782145</c:v>
                </c:pt>
                <c:pt idx="3076">
                  <c:v>4.8291666666671036</c:v>
                </c:pt>
                <c:pt idx="3077">
                  <c:v>4.8305555555559927</c:v>
                </c:pt>
                <c:pt idx="3078">
                  <c:v>4.8319444444448818</c:v>
                </c:pt>
                <c:pt idx="3079">
                  <c:v>4.8333333333337709</c:v>
                </c:pt>
                <c:pt idx="3080">
                  <c:v>4.83472222222266</c:v>
                </c:pt>
                <c:pt idx="3081">
                  <c:v>4.8361111111115491</c:v>
                </c:pt>
                <c:pt idx="3082">
                  <c:v>4.8375000000004382</c:v>
                </c:pt>
                <c:pt idx="3083">
                  <c:v>4.8388888888893273</c:v>
                </c:pt>
                <c:pt idx="3084">
                  <c:v>4.8402777777782164</c:v>
                </c:pt>
                <c:pt idx="3085">
                  <c:v>4.8416666666671055</c:v>
                </c:pt>
                <c:pt idx="3086">
                  <c:v>4.8430555555559947</c:v>
                </c:pt>
                <c:pt idx="3087">
                  <c:v>4.8444444444448838</c:v>
                </c:pt>
                <c:pt idx="3088">
                  <c:v>4.8458333333337729</c:v>
                </c:pt>
                <c:pt idx="3089">
                  <c:v>4.847222222222662</c:v>
                </c:pt>
                <c:pt idx="3090">
                  <c:v>4.8486111111115511</c:v>
                </c:pt>
                <c:pt idx="3091">
                  <c:v>4.8500000000004402</c:v>
                </c:pt>
                <c:pt idx="3092">
                  <c:v>4.8513888888893293</c:v>
                </c:pt>
                <c:pt idx="3093">
                  <c:v>4.8527777777782184</c:v>
                </c:pt>
                <c:pt idx="3094">
                  <c:v>4.8541666666671075</c:v>
                </c:pt>
                <c:pt idx="3095">
                  <c:v>4.8555555555559966</c:v>
                </c:pt>
                <c:pt idx="3096">
                  <c:v>4.8569444444448857</c:v>
                </c:pt>
                <c:pt idx="3097">
                  <c:v>4.8583333333337748</c:v>
                </c:pt>
                <c:pt idx="3098">
                  <c:v>4.8597222222226639</c:v>
                </c:pt>
                <c:pt idx="3099">
                  <c:v>4.861111111111553</c:v>
                </c:pt>
                <c:pt idx="3100">
                  <c:v>4.8625000000004421</c:v>
                </c:pt>
                <c:pt idx="3101">
                  <c:v>4.8638888888893312</c:v>
                </c:pt>
                <c:pt idx="3102">
                  <c:v>4.8652777777782203</c:v>
                </c:pt>
                <c:pt idx="3103">
                  <c:v>4.8666666666671095</c:v>
                </c:pt>
                <c:pt idx="3104">
                  <c:v>4.8680555555559986</c:v>
                </c:pt>
                <c:pt idx="3105">
                  <c:v>4.8694444444448877</c:v>
                </c:pt>
                <c:pt idx="3106">
                  <c:v>4.8708333333337768</c:v>
                </c:pt>
                <c:pt idx="3107">
                  <c:v>4.8722222222226659</c:v>
                </c:pt>
                <c:pt idx="3108">
                  <c:v>4.873611111111555</c:v>
                </c:pt>
                <c:pt idx="3109">
                  <c:v>4.8750000000004441</c:v>
                </c:pt>
                <c:pt idx="3110">
                  <c:v>4.8763888888893332</c:v>
                </c:pt>
                <c:pt idx="3111">
                  <c:v>4.8777777777782223</c:v>
                </c:pt>
                <c:pt idx="3112">
                  <c:v>4.8791666666671114</c:v>
                </c:pt>
                <c:pt idx="3113">
                  <c:v>4.8805555555560005</c:v>
                </c:pt>
                <c:pt idx="3114">
                  <c:v>4.8819444444448896</c:v>
                </c:pt>
                <c:pt idx="3115">
                  <c:v>4.8833333333337787</c:v>
                </c:pt>
                <c:pt idx="3116">
                  <c:v>4.8847222222226678</c:v>
                </c:pt>
                <c:pt idx="3117">
                  <c:v>4.8861111111115569</c:v>
                </c:pt>
                <c:pt idx="3118">
                  <c:v>4.887500000000446</c:v>
                </c:pt>
                <c:pt idx="3119">
                  <c:v>4.8888888888893351</c:v>
                </c:pt>
                <c:pt idx="3120">
                  <c:v>4.8902777777782243</c:v>
                </c:pt>
                <c:pt idx="3121">
                  <c:v>4.8916666666671134</c:v>
                </c:pt>
                <c:pt idx="3122">
                  <c:v>4.8930555555560025</c:v>
                </c:pt>
                <c:pt idx="3123">
                  <c:v>4.8944444444448916</c:v>
                </c:pt>
                <c:pt idx="3124">
                  <c:v>4.8958333333337807</c:v>
                </c:pt>
                <c:pt idx="3125">
                  <c:v>4.8972222222226698</c:v>
                </c:pt>
                <c:pt idx="3126">
                  <c:v>4.8986111111115589</c:v>
                </c:pt>
                <c:pt idx="3127">
                  <c:v>4.900000000000448</c:v>
                </c:pt>
                <c:pt idx="3128">
                  <c:v>4.9013888888893371</c:v>
                </c:pt>
                <c:pt idx="3129">
                  <c:v>4.9027777777782262</c:v>
                </c:pt>
                <c:pt idx="3130">
                  <c:v>4.9041666666671153</c:v>
                </c:pt>
                <c:pt idx="3131">
                  <c:v>4.9055555555560044</c:v>
                </c:pt>
                <c:pt idx="3132">
                  <c:v>4.9069444444448935</c:v>
                </c:pt>
                <c:pt idx="3133">
                  <c:v>4.9083333333337826</c:v>
                </c:pt>
                <c:pt idx="3134">
                  <c:v>4.9097222222226717</c:v>
                </c:pt>
                <c:pt idx="3135">
                  <c:v>4.9111111111115608</c:v>
                </c:pt>
                <c:pt idx="3136">
                  <c:v>4.91250000000045</c:v>
                </c:pt>
                <c:pt idx="3137">
                  <c:v>4.9138888888893391</c:v>
                </c:pt>
                <c:pt idx="3138">
                  <c:v>4.9152777777782282</c:v>
                </c:pt>
                <c:pt idx="3139">
                  <c:v>4.9166666666671173</c:v>
                </c:pt>
                <c:pt idx="3140">
                  <c:v>4.9180555555560064</c:v>
                </c:pt>
                <c:pt idx="3141">
                  <c:v>4.9194444444448955</c:v>
                </c:pt>
                <c:pt idx="3142">
                  <c:v>4.9208333333337846</c:v>
                </c:pt>
                <c:pt idx="3143">
                  <c:v>4.9222222222226737</c:v>
                </c:pt>
                <c:pt idx="3144">
                  <c:v>4.9236111111115628</c:v>
                </c:pt>
                <c:pt idx="3145">
                  <c:v>4.9250000000004519</c:v>
                </c:pt>
                <c:pt idx="3146">
                  <c:v>4.926388888889341</c:v>
                </c:pt>
                <c:pt idx="3147">
                  <c:v>4.9277777777782301</c:v>
                </c:pt>
                <c:pt idx="3148">
                  <c:v>4.9291666666671192</c:v>
                </c:pt>
                <c:pt idx="3149">
                  <c:v>4.9305555555560083</c:v>
                </c:pt>
                <c:pt idx="3150">
                  <c:v>4.9319444444448974</c:v>
                </c:pt>
                <c:pt idx="3151">
                  <c:v>4.9333333333337865</c:v>
                </c:pt>
                <c:pt idx="3152">
                  <c:v>4.9347222222226756</c:v>
                </c:pt>
                <c:pt idx="3153">
                  <c:v>4.9361111111115648</c:v>
                </c:pt>
                <c:pt idx="3154">
                  <c:v>4.9375000000004539</c:v>
                </c:pt>
                <c:pt idx="3155">
                  <c:v>4.938888888889343</c:v>
                </c:pt>
                <c:pt idx="3156">
                  <c:v>4.9402777777782321</c:v>
                </c:pt>
                <c:pt idx="3157">
                  <c:v>4.9416666666671212</c:v>
                </c:pt>
                <c:pt idx="3158">
                  <c:v>4.9430555555560103</c:v>
                </c:pt>
                <c:pt idx="3159">
                  <c:v>4.9444444444448994</c:v>
                </c:pt>
                <c:pt idx="3160">
                  <c:v>4.9458333333337885</c:v>
                </c:pt>
                <c:pt idx="3161">
                  <c:v>4.9472222222226776</c:v>
                </c:pt>
                <c:pt idx="3162">
                  <c:v>4.9486111111115667</c:v>
                </c:pt>
                <c:pt idx="3163">
                  <c:v>4.9500000000004558</c:v>
                </c:pt>
                <c:pt idx="3164">
                  <c:v>4.9513888888893449</c:v>
                </c:pt>
                <c:pt idx="3165">
                  <c:v>4.952777777778234</c:v>
                </c:pt>
                <c:pt idx="3166">
                  <c:v>4.9541666666671231</c:v>
                </c:pt>
                <c:pt idx="3167">
                  <c:v>4.9555555555560122</c:v>
                </c:pt>
                <c:pt idx="3168">
                  <c:v>4.9569444444449013</c:v>
                </c:pt>
                <c:pt idx="3169">
                  <c:v>4.9583333333337904</c:v>
                </c:pt>
                <c:pt idx="3170">
                  <c:v>4.9597222222226796</c:v>
                </c:pt>
                <c:pt idx="3171">
                  <c:v>4.9611111111115687</c:v>
                </c:pt>
                <c:pt idx="3172">
                  <c:v>4.9625000000004578</c:v>
                </c:pt>
                <c:pt idx="3173">
                  <c:v>4.9638888888893469</c:v>
                </c:pt>
                <c:pt idx="3174">
                  <c:v>4.965277777778236</c:v>
                </c:pt>
                <c:pt idx="3175">
                  <c:v>4.9666666666671251</c:v>
                </c:pt>
                <c:pt idx="3176">
                  <c:v>4.9680555555560142</c:v>
                </c:pt>
                <c:pt idx="3177">
                  <c:v>4.9694444444449033</c:v>
                </c:pt>
                <c:pt idx="3178">
                  <c:v>4.9708333333337924</c:v>
                </c:pt>
                <c:pt idx="3179">
                  <c:v>4.9722222222226815</c:v>
                </c:pt>
                <c:pt idx="3180">
                  <c:v>4.9736111111115706</c:v>
                </c:pt>
                <c:pt idx="3181">
                  <c:v>4.9750000000004597</c:v>
                </c:pt>
                <c:pt idx="3182">
                  <c:v>4.9763888888893488</c:v>
                </c:pt>
                <c:pt idx="3183">
                  <c:v>4.9777777777782379</c:v>
                </c:pt>
                <c:pt idx="3184">
                  <c:v>4.979166666667127</c:v>
                </c:pt>
                <c:pt idx="3185">
                  <c:v>4.9805555555560161</c:v>
                </c:pt>
                <c:pt idx="3186">
                  <c:v>4.9819444444449053</c:v>
                </c:pt>
                <c:pt idx="3187">
                  <c:v>4.9833333333337944</c:v>
                </c:pt>
                <c:pt idx="3188">
                  <c:v>4.9847222222226835</c:v>
                </c:pt>
                <c:pt idx="3189">
                  <c:v>4.9861111111115726</c:v>
                </c:pt>
                <c:pt idx="3190">
                  <c:v>4.9875000000004617</c:v>
                </c:pt>
                <c:pt idx="3191">
                  <c:v>4.9888888888893508</c:v>
                </c:pt>
                <c:pt idx="3192">
                  <c:v>4.9902777777782399</c:v>
                </c:pt>
                <c:pt idx="3193">
                  <c:v>4.991666666667129</c:v>
                </c:pt>
                <c:pt idx="3194">
                  <c:v>4.9930555555560181</c:v>
                </c:pt>
                <c:pt idx="3195">
                  <c:v>4.9944444444449072</c:v>
                </c:pt>
                <c:pt idx="3196">
                  <c:v>4.9958333333337963</c:v>
                </c:pt>
                <c:pt idx="3197">
                  <c:v>4.9972222222226854</c:v>
                </c:pt>
                <c:pt idx="3198">
                  <c:v>4.9986111111115745</c:v>
                </c:pt>
                <c:pt idx="3199">
                  <c:v>5.0000000000004636</c:v>
                </c:pt>
                <c:pt idx="3200">
                  <c:v>5.0013888888893527</c:v>
                </c:pt>
                <c:pt idx="3201">
                  <c:v>5.0027777777782418</c:v>
                </c:pt>
                <c:pt idx="3202">
                  <c:v>5.0041666666671309</c:v>
                </c:pt>
                <c:pt idx="3203">
                  <c:v>5.0055555555560201</c:v>
                </c:pt>
                <c:pt idx="3204">
                  <c:v>5.0069444444449092</c:v>
                </c:pt>
                <c:pt idx="3205">
                  <c:v>5.0083333333337983</c:v>
                </c:pt>
                <c:pt idx="3206">
                  <c:v>5.0097222222226874</c:v>
                </c:pt>
                <c:pt idx="3207">
                  <c:v>5.0111111111115765</c:v>
                </c:pt>
                <c:pt idx="3208">
                  <c:v>5.0125000000004656</c:v>
                </c:pt>
                <c:pt idx="3209">
                  <c:v>5.0138888888893547</c:v>
                </c:pt>
                <c:pt idx="3210">
                  <c:v>5.0152777777782438</c:v>
                </c:pt>
                <c:pt idx="3211">
                  <c:v>5.0166666666671329</c:v>
                </c:pt>
                <c:pt idx="3212">
                  <c:v>5.018055555556022</c:v>
                </c:pt>
                <c:pt idx="3213">
                  <c:v>5.0194444444449111</c:v>
                </c:pt>
                <c:pt idx="3214">
                  <c:v>5.0208333333338002</c:v>
                </c:pt>
                <c:pt idx="3215">
                  <c:v>5.0222222222226893</c:v>
                </c:pt>
                <c:pt idx="3216">
                  <c:v>5.0236111111115784</c:v>
                </c:pt>
                <c:pt idx="3217">
                  <c:v>5.0250000000004675</c:v>
                </c:pt>
                <c:pt idx="3218">
                  <c:v>5.0263888888893566</c:v>
                </c:pt>
                <c:pt idx="3219">
                  <c:v>5.0277777777782457</c:v>
                </c:pt>
                <c:pt idx="3220">
                  <c:v>5.0291666666671349</c:v>
                </c:pt>
                <c:pt idx="3221">
                  <c:v>5.030555555556024</c:v>
                </c:pt>
                <c:pt idx="3222">
                  <c:v>5.0319444444449131</c:v>
                </c:pt>
                <c:pt idx="3223">
                  <c:v>5.0333333333338022</c:v>
                </c:pt>
                <c:pt idx="3224">
                  <c:v>5.0347222222226913</c:v>
                </c:pt>
                <c:pt idx="3225">
                  <c:v>5.0361111111115804</c:v>
                </c:pt>
                <c:pt idx="3226">
                  <c:v>5.0375000000004695</c:v>
                </c:pt>
                <c:pt idx="3227">
                  <c:v>5.0388888888893586</c:v>
                </c:pt>
                <c:pt idx="3228">
                  <c:v>5.0402777777782477</c:v>
                </c:pt>
                <c:pt idx="3229">
                  <c:v>5.0416666666671368</c:v>
                </c:pt>
                <c:pt idx="3230">
                  <c:v>5.0430555555560259</c:v>
                </c:pt>
                <c:pt idx="3231">
                  <c:v>5.044444444444915</c:v>
                </c:pt>
                <c:pt idx="3232">
                  <c:v>5.0458333333338041</c:v>
                </c:pt>
                <c:pt idx="3233">
                  <c:v>5.0472222222226932</c:v>
                </c:pt>
                <c:pt idx="3234">
                  <c:v>5.0486111111115823</c:v>
                </c:pt>
                <c:pt idx="3235">
                  <c:v>5.0500000000004714</c:v>
                </c:pt>
                <c:pt idx="3236">
                  <c:v>5.0513888888893606</c:v>
                </c:pt>
                <c:pt idx="3237">
                  <c:v>5.0527777777782497</c:v>
                </c:pt>
                <c:pt idx="3238">
                  <c:v>5.0541666666671388</c:v>
                </c:pt>
                <c:pt idx="3239">
                  <c:v>5.0555555555560279</c:v>
                </c:pt>
                <c:pt idx="3240">
                  <c:v>5.056944444444917</c:v>
                </c:pt>
                <c:pt idx="3241">
                  <c:v>5.0583333333338061</c:v>
                </c:pt>
                <c:pt idx="3242">
                  <c:v>5.0597222222226952</c:v>
                </c:pt>
                <c:pt idx="3243">
                  <c:v>5.0611111111115843</c:v>
                </c:pt>
                <c:pt idx="3244">
                  <c:v>5.0625000000004734</c:v>
                </c:pt>
                <c:pt idx="3245">
                  <c:v>5.0638888888893625</c:v>
                </c:pt>
                <c:pt idx="3246">
                  <c:v>5.0652777777782516</c:v>
                </c:pt>
                <c:pt idx="3247">
                  <c:v>5.0666666666671407</c:v>
                </c:pt>
                <c:pt idx="3248">
                  <c:v>5.0680555555560298</c:v>
                </c:pt>
                <c:pt idx="3249">
                  <c:v>5.0694444444449189</c:v>
                </c:pt>
                <c:pt idx="3250">
                  <c:v>5.070833333333808</c:v>
                </c:pt>
                <c:pt idx="3251">
                  <c:v>5.0722222222226971</c:v>
                </c:pt>
                <c:pt idx="3252">
                  <c:v>5.0736111111115862</c:v>
                </c:pt>
                <c:pt idx="3253">
                  <c:v>5.0750000000004754</c:v>
                </c:pt>
                <c:pt idx="3254">
                  <c:v>5.0763888888893645</c:v>
                </c:pt>
                <c:pt idx="3255">
                  <c:v>5.0777777777782536</c:v>
                </c:pt>
                <c:pt idx="3256">
                  <c:v>5.0791666666671427</c:v>
                </c:pt>
                <c:pt idx="3257">
                  <c:v>5.0805555555560318</c:v>
                </c:pt>
                <c:pt idx="3258">
                  <c:v>5.0819444444449209</c:v>
                </c:pt>
                <c:pt idx="3259">
                  <c:v>5.08333333333381</c:v>
                </c:pt>
                <c:pt idx="3260">
                  <c:v>5.0847222222226991</c:v>
                </c:pt>
                <c:pt idx="3261">
                  <c:v>5.0861111111115882</c:v>
                </c:pt>
                <c:pt idx="3262">
                  <c:v>5.0875000000004773</c:v>
                </c:pt>
                <c:pt idx="3263">
                  <c:v>5.0888888888893664</c:v>
                </c:pt>
                <c:pt idx="3264">
                  <c:v>5.0902777777782555</c:v>
                </c:pt>
                <c:pt idx="3265">
                  <c:v>5.0916666666671446</c:v>
                </c:pt>
                <c:pt idx="3266">
                  <c:v>5.0930555555560337</c:v>
                </c:pt>
                <c:pt idx="3267">
                  <c:v>5.0944444444449228</c:v>
                </c:pt>
                <c:pt idx="3268">
                  <c:v>5.0958333333338119</c:v>
                </c:pt>
                <c:pt idx="3269">
                  <c:v>5.097222222222701</c:v>
                </c:pt>
                <c:pt idx="3270">
                  <c:v>5.0986111111115902</c:v>
                </c:pt>
                <c:pt idx="3271">
                  <c:v>5.1000000000004793</c:v>
                </c:pt>
                <c:pt idx="3272">
                  <c:v>5.1013888888893684</c:v>
                </c:pt>
                <c:pt idx="3273">
                  <c:v>5.1027777777782575</c:v>
                </c:pt>
                <c:pt idx="3274">
                  <c:v>5.1041666666671466</c:v>
                </c:pt>
                <c:pt idx="3275">
                  <c:v>5.1055555555560357</c:v>
                </c:pt>
                <c:pt idx="3276">
                  <c:v>5.1069444444449248</c:v>
                </c:pt>
                <c:pt idx="3277">
                  <c:v>5.1083333333338139</c:v>
                </c:pt>
                <c:pt idx="3278">
                  <c:v>5.109722222222703</c:v>
                </c:pt>
                <c:pt idx="3279">
                  <c:v>5.1111111111115921</c:v>
                </c:pt>
                <c:pt idx="3280">
                  <c:v>5.1125000000004812</c:v>
                </c:pt>
                <c:pt idx="3281">
                  <c:v>5.1138888888893703</c:v>
                </c:pt>
                <c:pt idx="3282">
                  <c:v>5.1152777777782594</c:v>
                </c:pt>
                <c:pt idx="3283">
                  <c:v>5.1166666666671485</c:v>
                </c:pt>
                <c:pt idx="3284">
                  <c:v>5.1180555555560376</c:v>
                </c:pt>
                <c:pt idx="3285">
                  <c:v>5.1194444444449267</c:v>
                </c:pt>
                <c:pt idx="3286">
                  <c:v>5.1208333333338159</c:v>
                </c:pt>
                <c:pt idx="3287">
                  <c:v>5.122222222222705</c:v>
                </c:pt>
                <c:pt idx="3288">
                  <c:v>5.1236111111115941</c:v>
                </c:pt>
                <c:pt idx="3289">
                  <c:v>5.1250000000004832</c:v>
                </c:pt>
                <c:pt idx="3290">
                  <c:v>5.1263888888893723</c:v>
                </c:pt>
                <c:pt idx="3291">
                  <c:v>5.1277777777782614</c:v>
                </c:pt>
                <c:pt idx="3292">
                  <c:v>5.1291666666671505</c:v>
                </c:pt>
                <c:pt idx="3293">
                  <c:v>5.1305555555560396</c:v>
                </c:pt>
                <c:pt idx="3294">
                  <c:v>5.1319444444449287</c:v>
                </c:pt>
                <c:pt idx="3295">
                  <c:v>5.1333333333338178</c:v>
                </c:pt>
                <c:pt idx="3296">
                  <c:v>5.1347222222227069</c:v>
                </c:pt>
                <c:pt idx="3297">
                  <c:v>5.136111111111596</c:v>
                </c:pt>
                <c:pt idx="3298">
                  <c:v>5.1375000000004851</c:v>
                </c:pt>
                <c:pt idx="3299">
                  <c:v>5.1388888888893742</c:v>
                </c:pt>
                <c:pt idx="3300">
                  <c:v>5.1402777777782633</c:v>
                </c:pt>
                <c:pt idx="3301">
                  <c:v>5.1416666666671524</c:v>
                </c:pt>
                <c:pt idx="3302">
                  <c:v>5.1430555555560415</c:v>
                </c:pt>
                <c:pt idx="3303">
                  <c:v>5.1444444444449307</c:v>
                </c:pt>
                <c:pt idx="3304">
                  <c:v>5.1458333333338198</c:v>
                </c:pt>
                <c:pt idx="3305">
                  <c:v>5.1472222222227089</c:v>
                </c:pt>
                <c:pt idx="3306">
                  <c:v>5.148611111111598</c:v>
                </c:pt>
                <c:pt idx="3307">
                  <c:v>5.1500000000004871</c:v>
                </c:pt>
                <c:pt idx="3308">
                  <c:v>5.1513888888893762</c:v>
                </c:pt>
                <c:pt idx="3309">
                  <c:v>5.1527777777782653</c:v>
                </c:pt>
                <c:pt idx="3310">
                  <c:v>5.1541666666671544</c:v>
                </c:pt>
                <c:pt idx="3311">
                  <c:v>5.1555555555560435</c:v>
                </c:pt>
                <c:pt idx="3312">
                  <c:v>5.1569444444449326</c:v>
                </c:pt>
                <c:pt idx="3313">
                  <c:v>5.1583333333338217</c:v>
                </c:pt>
                <c:pt idx="3314">
                  <c:v>5.1597222222227108</c:v>
                </c:pt>
                <c:pt idx="3315">
                  <c:v>5.1611111111115999</c:v>
                </c:pt>
                <c:pt idx="3316">
                  <c:v>5.162500000000489</c:v>
                </c:pt>
                <c:pt idx="3317">
                  <c:v>5.1638888888893781</c:v>
                </c:pt>
                <c:pt idx="3318">
                  <c:v>5.1652777777782672</c:v>
                </c:pt>
                <c:pt idx="3319">
                  <c:v>5.1666666666671563</c:v>
                </c:pt>
                <c:pt idx="3320">
                  <c:v>5.1680555555560455</c:v>
                </c:pt>
                <c:pt idx="3321">
                  <c:v>5.1694444444449346</c:v>
                </c:pt>
                <c:pt idx="3322">
                  <c:v>5.1708333333338237</c:v>
                </c:pt>
                <c:pt idx="3323">
                  <c:v>5.1722222222227128</c:v>
                </c:pt>
                <c:pt idx="3324">
                  <c:v>5.1736111111116019</c:v>
                </c:pt>
                <c:pt idx="3325">
                  <c:v>5.175000000000491</c:v>
                </c:pt>
                <c:pt idx="3326">
                  <c:v>5.1763888888893801</c:v>
                </c:pt>
                <c:pt idx="3327">
                  <c:v>5.1777777777782692</c:v>
                </c:pt>
                <c:pt idx="3328">
                  <c:v>5.1791666666671583</c:v>
                </c:pt>
                <c:pt idx="3329">
                  <c:v>5.1805555555560474</c:v>
                </c:pt>
                <c:pt idx="3330">
                  <c:v>5.1819444444449365</c:v>
                </c:pt>
                <c:pt idx="3331">
                  <c:v>5.1833333333338256</c:v>
                </c:pt>
                <c:pt idx="3332">
                  <c:v>5.1847222222227147</c:v>
                </c:pt>
                <c:pt idx="3333">
                  <c:v>5.1861111111116038</c:v>
                </c:pt>
                <c:pt idx="3334">
                  <c:v>5.1875000000004929</c:v>
                </c:pt>
                <c:pt idx="3335">
                  <c:v>5.188888888889382</c:v>
                </c:pt>
                <c:pt idx="3336">
                  <c:v>5.1902777777782712</c:v>
                </c:pt>
                <c:pt idx="3337">
                  <c:v>5.1916666666671603</c:v>
                </c:pt>
                <c:pt idx="3338">
                  <c:v>5.1930555555560494</c:v>
                </c:pt>
                <c:pt idx="3339">
                  <c:v>5.1944444444449385</c:v>
                </c:pt>
                <c:pt idx="3340">
                  <c:v>5.1958333333338276</c:v>
                </c:pt>
                <c:pt idx="3341">
                  <c:v>5.1972222222227167</c:v>
                </c:pt>
                <c:pt idx="3342">
                  <c:v>5.1986111111116058</c:v>
                </c:pt>
                <c:pt idx="3343">
                  <c:v>5.2000000000004949</c:v>
                </c:pt>
                <c:pt idx="3344">
                  <c:v>5.201388888889384</c:v>
                </c:pt>
                <c:pt idx="3345">
                  <c:v>5.2027777777782731</c:v>
                </c:pt>
                <c:pt idx="3346">
                  <c:v>5.2041666666671622</c:v>
                </c:pt>
                <c:pt idx="3347">
                  <c:v>5.2055555555560513</c:v>
                </c:pt>
                <c:pt idx="3348">
                  <c:v>5.2069444444449404</c:v>
                </c:pt>
                <c:pt idx="3349">
                  <c:v>5.2083333333338295</c:v>
                </c:pt>
                <c:pt idx="3350">
                  <c:v>5.2097222222227186</c:v>
                </c:pt>
                <c:pt idx="3351">
                  <c:v>5.2111111111116077</c:v>
                </c:pt>
                <c:pt idx="3352">
                  <c:v>5.2125000000004968</c:v>
                </c:pt>
                <c:pt idx="3353">
                  <c:v>5.213888888889386</c:v>
                </c:pt>
                <c:pt idx="3354">
                  <c:v>5.2152777777782751</c:v>
                </c:pt>
                <c:pt idx="3355">
                  <c:v>5.2166666666671642</c:v>
                </c:pt>
                <c:pt idx="3356">
                  <c:v>5.2180555555560533</c:v>
                </c:pt>
                <c:pt idx="3357">
                  <c:v>5.2194444444449424</c:v>
                </c:pt>
                <c:pt idx="3358">
                  <c:v>5.2208333333338315</c:v>
                </c:pt>
                <c:pt idx="3359">
                  <c:v>5.2222222222227206</c:v>
                </c:pt>
                <c:pt idx="3360">
                  <c:v>5.2236111111116097</c:v>
                </c:pt>
                <c:pt idx="3361">
                  <c:v>5.2250000000004988</c:v>
                </c:pt>
                <c:pt idx="3362">
                  <c:v>5.2263888888893879</c:v>
                </c:pt>
                <c:pt idx="3363">
                  <c:v>5.227777777778277</c:v>
                </c:pt>
                <c:pt idx="3364">
                  <c:v>5.2291666666671661</c:v>
                </c:pt>
                <c:pt idx="3365">
                  <c:v>5.2305555555560552</c:v>
                </c:pt>
                <c:pt idx="3366">
                  <c:v>5.2319444444449443</c:v>
                </c:pt>
                <c:pt idx="3367">
                  <c:v>5.2333333333338334</c:v>
                </c:pt>
                <c:pt idx="3368">
                  <c:v>5.2347222222227225</c:v>
                </c:pt>
                <c:pt idx="3369">
                  <c:v>5.2361111111116116</c:v>
                </c:pt>
                <c:pt idx="3370">
                  <c:v>5.2375000000005008</c:v>
                </c:pt>
                <c:pt idx="3371">
                  <c:v>5.2388888888893899</c:v>
                </c:pt>
                <c:pt idx="3372">
                  <c:v>5.240277777778279</c:v>
                </c:pt>
                <c:pt idx="3373">
                  <c:v>5.2416666666671681</c:v>
                </c:pt>
                <c:pt idx="3374">
                  <c:v>5.2430555555560572</c:v>
                </c:pt>
                <c:pt idx="3375">
                  <c:v>5.2444444444449463</c:v>
                </c:pt>
                <c:pt idx="3376">
                  <c:v>5.2458333333338354</c:v>
                </c:pt>
                <c:pt idx="3377">
                  <c:v>5.2472222222227245</c:v>
                </c:pt>
                <c:pt idx="3378">
                  <c:v>5.2486111111116136</c:v>
                </c:pt>
                <c:pt idx="3379">
                  <c:v>5.2500000000005027</c:v>
                </c:pt>
                <c:pt idx="3380">
                  <c:v>5.2513888888893918</c:v>
                </c:pt>
                <c:pt idx="3381">
                  <c:v>5.2527777777782809</c:v>
                </c:pt>
                <c:pt idx="3382">
                  <c:v>5.25416666666717</c:v>
                </c:pt>
                <c:pt idx="3383">
                  <c:v>5.2555555555560591</c:v>
                </c:pt>
                <c:pt idx="3384">
                  <c:v>5.2569444444449482</c:v>
                </c:pt>
                <c:pt idx="3385">
                  <c:v>5.2583333333338373</c:v>
                </c:pt>
                <c:pt idx="3386">
                  <c:v>5.2597222222227265</c:v>
                </c:pt>
                <c:pt idx="3387">
                  <c:v>5.2611111111116156</c:v>
                </c:pt>
                <c:pt idx="3388">
                  <c:v>5.2625000000005047</c:v>
                </c:pt>
                <c:pt idx="3389">
                  <c:v>5.2638888888893938</c:v>
                </c:pt>
                <c:pt idx="3390">
                  <c:v>5.2652777777782829</c:v>
                </c:pt>
                <c:pt idx="3391">
                  <c:v>5.266666666667172</c:v>
                </c:pt>
                <c:pt idx="3392">
                  <c:v>5.2680555555560611</c:v>
                </c:pt>
                <c:pt idx="3393">
                  <c:v>5.2694444444449502</c:v>
                </c:pt>
                <c:pt idx="3394">
                  <c:v>5.2708333333338393</c:v>
                </c:pt>
                <c:pt idx="3395">
                  <c:v>5.2722222222227284</c:v>
                </c:pt>
                <c:pt idx="3396">
                  <c:v>5.2736111111116175</c:v>
                </c:pt>
                <c:pt idx="3397">
                  <c:v>5.2750000000005066</c:v>
                </c:pt>
                <c:pt idx="3398">
                  <c:v>5.2763888888893957</c:v>
                </c:pt>
                <c:pt idx="3399">
                  <c:v>5.2777777777782848</c:v>
                </c:pt>
                <c:pt idx="3400">
                  <c:v>5.2791666666671739</c:v>
                </c:pt>
                <c:pt idx="3401">
                  <c:v>5.280555555556063</c:v>
                </c:pt>
                <c:pt idx="3402">
                  <c:v>5.2819444444449521</c:v>
                </c:pt>
                <c:pt idx="3403">
                  <c:v>5.2833333333338413</c:v>
                </c:pt>
                <c:pt idx="3404">
                  <c:v>5.2847222222227304</c:v>
                </c:pt>
                <c:pt idx="3405">
                  <c:v>5.2861111111116195</c:v>
                </c:pt>
                <c:pt idx="3406">
                  <c:v>5.2875000000005086</c:v>
                </c:pt>
                <c:pt idx="3407">
                  <c:v>5.2888888888893977</c:v>
                </c:pt>
                <c:pt idx="3408">
                  <c:v>5.2902777777782868</c:v>
                </c:pt>
                <c:pt idx="3409">
                  <c:v>5.2916666666671759</c:v>
                </c:pt>
                <c:pt idx="3410">
                  <c:v>5.293055555556065</c:v>
                </c:pt>
                <c:pt idx="3411">
                  <c:v>5.2944444444449541</c:v>
                </c:pt>
                <c:pt idx="3412">
                  <c:v>5.2958333333338432</c:v>
                </c:pt>
                <c:pt idx="3413">
                  <c:v>5.2972222222227323</c:v>
                </c:pt>
                <c:pt idx="3414">
                  <c:v>5.2986111111116214</c:v>
                </c:pt>
                <c:pt idx="3415">
                  <c:v>5.3000000000005105</c:v>
                </c:pt>
                <c:pt idx="3416">
                  <c:v>5.3013888888893996</c:v>
                </c:pt>
                <c:pt idx="3417">
                  <c:v>5.3027777777782887</c:v>
                </c:pt>
                <c:pt idx="3418">
                  <c:v>5.3041666666671778</c:v>
                </c:pt>
                <c:pt idx="3419">
                  <c:v>5.3055555555560669</c:v>
                </c:pt>
                <c:pt idx="3420">
                  <c:v>5.3069444444449561</c:v>
                </c:pt>
                <c:pt idx="3421">
                  <c:v>5.3083333333338452</c:v>
                </c:pt>
                <c:pt idx="3422">
                  <c:v>5.3097222222227343</c:v>
                </c:pt>
                <c:pt idx="3423">
                  <c:v>5.3111111111116234</c:v>
                </c:pt>
                <c:pt idx="3424">
                  <c:v>5.3125000000005125</c:v>
                </c:pt>
                <c:pt idx="3425">
                  <c:v>5.3138888888894016</c:v>
                </c:pt>
                <c:pt idx="3426">
                  <c:v>5.3152777777782907</c:v>
                </c:pt>
                <c:pt idx="3427">
                  <c:v>5.3166666666671798</c:v>
                </c:pt>
                <c:pt idx="3428">
                  <c:v>5.3180555555560689</c:v>
                </c:pt>
                <c:pt idx="3429">
                  <c:v>5.319444444444958</c:v>
                </c:pt>
                <c:pt idx="3430">
                  <c:v>5.3208333333338471</c:v>
                </c:pt>
                <c:pt idx="3431">
                  <c:v>5.3222222222227362</c:v>
                </c:pt>
                <c:pt idx="3432">
                  <c:v>5.3236111111116253</c:v>
                </c:pt>
                <c:pt idx="3433">
                  <c:v>5.3250000000005144</c:v>
                </c:pt>
                <c:pt idx="3434">
                  <c:v>5.3263888888894035</c:v>
                </c:pt>
                <c:pt idx="3435">
                  <c:v>5.3277777777782926</c:v>
                </c:pt>
                <c:pt idx="3436">
                  <c:v>5.3291666666671818</c:v>
                </c:pt>
                <c:pt idx="3437">
                  <c:v>5.3305555555560709</c:v>
                </c:pt>
                <c:pt idx="3438">
                  <c:v>5.33194444444496</c:v>
                </c:pt>
                <c:pt idx="3439">
                  <c:v>5.3333333333338491</c:v>
                </c:pt>
                <c:pt idx="3440">
                  <c:v>5.3347222222227382</c:v>
                </c:pt>
                <c:pt idx="3441">
                  <c:v>5.3361111111116273</c:v>
                </c:pt>
                <c:pt idx="3442">
                  <c:v>5.3375000000005164</c:v>
                </c:pt>
                <c:pt idx="3443">
                  <c:v>5.3388888888894055</c:v>
                </c:pt>
                <c:pt idx="3444">
                  <c:v>5.3402777777782946</c:v>
                </c:pt>
                <c:pt idx="3445">
                  <c:v>5.3416666666671837</c:v>
                </c:pt>
                <c:pt idx="3446">
                  <c:v>5.3430555555560728</c:v>
                </c:pt>
                <c:pt idx="3447">
                  <c:v>5.3444444444449619</c:v>
                </c:pt>
                <c:pt idx="3448">
                  <c:v>5.345833333333851</c:v>
                </c:pt>
                <c:pt idx="3449">
                  <c:v>5.3472222222227401</c:v>
                </c:pt>
                <c:pt idx="3450">
                  <c:v>5.3486111111116292</c:v>
                </c:pt>
                <c:pt idx="3451">
                  <c:v>5.3500000000005183</c:v>
                </c:pt>
                <c:pt idx="3452">
                  <c:v>5.3513888888894074</c:v>
                </c:pt>
                <c:pt idx="3453">
                  <c:v>5.3527777777782966</c:v>
                </c:pt>
                <c:pt idx="3454">
                  <c:v>5.3541666666671857</c:v>
                </c:pt>
                <c:pt idx="3455">
                  <c:v>5.3555555555560748</c:v>
                </c:pt>
                <c:pt idx="3456">
                  <c:v>5.3569444444449639</c:v>
                </c:pt>
                <c:pt idx="3457">
                  <c:v>5.358333333333853</c:v>
                </c:pt>
                <c:pt idx="3458">
                  <c:v>5.3597222222227421</c:v>
                </c:pt>
                <c:pt idx="3459">
                  <c:v>5.3611111111116312</c:v>
                </c:pt>
                <c:pt idx="3460">
                  <c:v>5.3625000000005203</c:v>
                </c:pt>
                <c:pt idx="3461">
                  <c:v>5.3638888888894094</c:v>
                </c:pt>
                <c:pt idx="3462">
                  <c:v>5.3652777777782985</c:v>
                </c:pt>
                <c:pt idx="3463">
                  <c:v>5.3666666666671876</c:v>
                </c:pt>
                <c:pt idx="3464">
                  <c:v>5.3680555555560767</c:v>
                </c:pt>
                <c:pt idx="3465">
                  <c:v>5.3694444444449658</c:v>
                </c:pt>
                <c:pt idx="3466">
                  <c:v>5.3708333333338549</c:v>
                </c:pt>
                <c:pt idx="3467">
                  <c:v>5.372222222222744</c:v>
                </c:pt>
                <c:pt idx="3468">
                  <c:v>5.3736111111116331</c:v>
                </c:pt>
                <c:pt idx="3469">
                  <c:v>5.3750000000005222</c:v>
                </c:pt>
                <c:pt idx="3470">
                  <c:v>5.3763888888894114</c:v>
                </c:pt>
                <c:pt idx="3471">
                  <c:v>5.3777777777783005</c:v>
                </c:pt>
                <c:pt idx="3472">
                  <c:v>5.3791666666671896</c:v>
                </c:pt>
                <c:pt idx="3473">
                  <c:v>5.3805555555560787</c:v>
                </c:pt>
                <c:pt idx="3474">
                  <c:v>5.3819444444449678</c:v>
                </c:pt>
                <c:pt idx="3475">
                  <c:v>5.3833333333338569</c:v>
                </c:pt>
                <c:pt idx="3476">
                  <c:v>5.384722222222746</c:v>
                </c:pt>
                <c:pt idx="3477">
                  <c:v>5.3861111111116351</c:v>
                </c:pt>
                <c:pt idx="3478">
                  <c:v>5.3875000000005242</c:v>
                </c:pt>
                <c:pt idx="3479">
                  <c:v>5.3888888888894133</c:v>
                </c:pt>
                <c:pt idx="3480">
                  <c:v>5.3902777777783024</c:v>
                </c:pt>
                <c:pt idx="3481">
                  <c:v>5.3916666666671915</c:v>
                </c:pt>
                <c:pt idx="3482">
                  <c:v>5.3930555555560806</c:v>
                </c:pt>
                <c:pt idx="3483">
                  <c:v>5.3944444444449697</c:v>
                </c:pt>
                <c:pt idx="3484">
                  <c:v>5.3958333333338588</c:v>
                </c:pt>
                <c:pt idx="3485">
                  <c:v>5.3972222222227479</c:v>
                </c:pt>
                <c:pt idx="3486">
                  <c:v>5.3986111111116371</c:v>
                </c:pt>
                <c:pt idx="3487">
                  <c:v>5.4000000000005262</c:v>
                </c:pt>
                <c:pt idx="3488">
                  <c:v>5.4013888888894153</c:v>
                </c:pt>
                <c:pt idx="3489">
                  <c:v>5.4027777777783044</c:v>
                </c:pt>
                <c:pt idx="3490">
                  <c:v>5.4041666666671935</c:v>
                </c:pt>
                <c:pt idx="3491">
                  <c:v>5.4055555555560826</c:v>
                </c:pt>
                <c:pt idx="3492">
                  <c:v>5.4069444444449717</c:v>
                </c:pt>
                <c:pt idx="3493">
                  <c:v>5.4083333333338608</c:v>
                </c:pt>
                <c:pt idx="3494">
                  <c:v>5.4097222222227499</c:v>
                </c:pt>
                <c:pt idx="3495">
                  <c:v>5.411111111111639</c:v>
                </c:pt>
                <c:pt idx="3496">
                  <c:v>5.4125000000005281</c:v>
                </c:pt>
                <c:pt idx="3497">
                  <c:v>5.4138888888894172</c:v>
                </c:pt>
                <c:pt idx="3498">
                  <c:v>5.4152777777783063</c:v>
                </c:pt>
                <c:pt idx="3499">
                  <c:v>5.4166666666671954</c:v>
                </c:pt>
                <c:pt idx="3500">
                  <c:v>5.4180555555560845</c:v>
                </c:pt>
                <c:pt idx="3501">
                  <c:v>5.4194444444449736</c:v>
                </c:pt>
                <c:pt idx="3502">
                  <c:v>5.4208333333338627</c:v>
                </c:pt>
                <c:pt idx="3503">
                  <c:v>5.4222222222227519</c:v>
                </c:pt>
                <c:pt idx="3504">
                  <c:v>5.423611111111641</c:v>
                </c:pt>
                <c:pt idx="3505">
                  <c:v>5.4250000000005301</c:v>
                </c:pt>
                <c:pt idx="3506">
                  <c:v>5.4263888888894192</c:v>
                </c:pt>
                <c:pt idx="3507">
                  <c:v>5.4277777777783083</c:v>
                </c:pt>
                <c:pt idx="3508">
                  <c:v>5.4291666666671974</c:v>
                </c:pt>
                <c:pt idx="3509">
                  <c:v>5.4305555555560865</c:v>
                </c:pt>
                <c:pt idx="3510">
                  <c:v>5.4319444444449756</c:v>
                </c:pt>
                <c:pt idx="3511">
                  <c:v>5.4333333333338647</c:v>
                </c:pt>
                <c:pt idx="3512">
                  <c:v>5.4347222222227538</c:v>
                </c:pt>
                <c:pt idx="3513">
                  <c:v>5.4361111111116429</c:v>
                </c:pt>
                <c:pt idx="3514">
                  <c:v>5.437500000000532</c:v>
                </c:pt>
                <c:pt idx="3515">
                  <c:v>5.4388888888894211</c:v>
                </c:pt>
                <c:pt idx="3516">
                  <c:v>5.4402777777783102</c:v>
                </c:pt>
                <c:pt idx="3517">
                  <c:v>5.4416666666671993</c:v>
                </c:pt>
                <c:pt idx="3518">
                  <c:v>5.4430555555560884</c:v>
                </c:pt>
                <c:pt idx="3519">
                  <c:v>5.4444444444449775</c:v>
                </c:pt>
                <c:pt idx="3520">
                  <c:v>5.4458333333338667</c:v>
                </c:pt>
                <c:pt idx="3521">
                  <c:v>5.4472222222227558</c:v>
                </c:pt>
                <c:pt idx="3522">
                  <c:v>5.4486111111116449</c:v>
                </c:pt>
                <c:pt idx="3523">
                  <c:v>5.450000000000534</c:v>
                </c:pt>
                <c:pt idx="3524">
                  <c:v>5.4513888888894231</c:v>
                </c:pt>
                <c:pt idx="3525">
                  <c:v>5.4527777777783122</c:v>
                </c:pt>
                <c:pt idx="3526">
                  <c:v>5.4541666666672013</c:v>
                </c:pt>
                <c:pt idx="3527">
                  <c:v>5.4555555555560904</c:v>
                </c:pt>
                <c:pt idx="3528">
                  <c:v>5.4569444444449795</c:v>
                </c:pt>
                <c:pt idx="3529">
                  <c:v>5.4583333333338686</c:v>
                </c:pt>
                <c:pt idx="3530">
                  <c:v>5.4597222222227577</c:v>
                </c:pt>
                <c:pt idx="3531">
                  <c:v>5.4611111111116468</c:v>
                </c:pt>
                <c:pt idx="3532">
                  <c:v>5.4625000000005359</c:v>
                </c:pt>
                <c:pt idx="3533">
                  <c:v>5.463888888889425</c:v>
                </c:pt>
                <c:pt idx="3534">
                  <c:v>5.4652777777783141</c:v>
                </c:pt>
                <c:pt idx="3535">
                  <c:v>5.4666666666672032</c:v>
                </c:pt>
                <c:pt idx="3536">
                  <c:v>5.4680555555560924</c:v>
                </c:pt>
                <c:pt idx="3537">
                  <c:v>5.4694444444449815</c:v>
                </c:pt>
                <c:pt idx="3538">
                  <c:v>5.4708333333338706</c:v>
                </c:pt>
                <c:pt idx="3539">
                  <c:v>5.4722222222227597</c:v>
                </c:pt>
                <c:pt idx="3540">
                  <c:v>5.4736111111116488</c:v>
                </c:pt>
                <c:pt idx="3541">
                  <c:v>5.4750000000005379</c:v>
                </c:pt>
                <c:pt idx="3542">
                  <c:v>5.476388888889427</c:v>
                </c:pt>
                <c:pt idx="3543">
                  <c:v>5.4777777777783161</c:v>
                </c:pt>
                <c:pt idx="3544">
                  <c:v>5.4791666666672052</c:v>
                </c:pt>
                <c:pt idx="3545">
                  <c:v>5.4805555555560943</c:v>
                </c:pt>
                <c:pt idx="3546">
                  <c:v>5.4819444444449834</c:v>
                </c:pt>
                <c:pt idx="3547">
                  <c:v>5.4833333333338725</c:v>
                </c:pt>
                <c:pt idx="3548">
                  <c:v>5.4847222222227616</c:v>
                </c:pt>
                <c:pt idx="3549">
                  <c:v>5.4861111111116507</c:v>
                </c:pt>
                <c:pt idx="3550">
                  <c:v>5.4875000000005398</c:v>
                </c:pt>
                <c:pt idx="3551">
                  <c:v>5.4888888888894289</c:v>
                </c:pt>
                <c:pt idx="3552">
                  <c:v>5.490277777778318</c:v>
                </c:pt>
                <c:pt idx="3553">
                  <c:v>5.4916666666672072</c:v>
                </c:pt>
                <c:pt idx="3554">
                  <c:v>5.4930555555560963</c:v>
                </c:pt>
                <c:pt idx="3555">
                  <c:v>5.4944444444449854</c:v>
                </c:pt>
                <c:pt idx="3556">
                  <c:v>5.4958333333338745</c:v>
                </c:pt>
                <c:pt idx="3557">
                  <c:v>5.4972222222227636</c:v>
                </c:pt>
                <c:pt idx="3558">
                  <c:v>5.4986111111116527</c:v>
                </c:pt>
                <c:pt idx="3559">
                  <c:v>5.5000000000005418</c:v>
                </c:pt>
                <c:pt idx="3560">
                  <c:v>5.5013888888894309</c:v>
                </c:pt>
                <c:pt idx="3561">
                  <c:v>5.50277777777832</c:v>
                </c:pt>
                <c:pt idx="3562">
                  <c:v>5.5041666666672091</c:v>
                </c:pt>
                <c:pt idx="3563">
                  <c:v>5.5055555555560982</c:v>
                </c:pt>
                <c:pt idx="3564">
                  <c:v>5.5069444444449873</c:v>
                </c:pt>
                <c:pt idx="3565">
                  <c:v>5.5083333333338764</c:v>
                </c:pt>
                <c:pt idx="3566">
                  <c:v>5.5097222222227655</c:v>
                </c:pt>
                <c:pt idx="3567">
                  <c:v>5.5111111111116546</c:v>
                </c:pt>
                <c:pt idx="3568">
                  <c:v>5.5125000000005437</c:v>
                </c:pt>
                <c:pt idx="3569">
                  <c:v>5.5138888888894328</c:v>
                </c:pt>
                <c:pt idx="3570">
                  <c:v>5.515277777778322</c:v>
                </c:pt>
                <c:pt idx="3571">
                  <c:v>5.5166666666672111</c:v>
                </c:pt>
                <c:pt idx="3572">
                  <c:v>5.5180555555561002</c:v>
                </c:pt>
                <c:pt idx="3573">
                  <c:v>5.5194444444449893</c:v>
                </c:pt>
                <c:pt idx="3574">
                  <c:v>5.5208333333338784</c:v>
                </c:pt>
                <c:pt idx="3575">
                  <c:v>5.5222222222227675</c:v>
                </c:pt>
                <c:pt idx="3576">
                  <c:v>5.5236111111116566</c:v>
                </c:pt>
                <c:pt idx="3577">
                  <c:v>5.5250000000005457</c:v>
                </c:pt>
                <c:pt idx="3578">
                  <c:v>5.5263888888894348</c:v>
                </c:pt>
                <c:pt idx="3579">
                  <c:v>5.5277777777783239</c:v>
                </c:pt>
                <c:pt idx="3580">
                  <c:v>5.529166666667213</c:v>
                </c:pt>
                <c:pt idx="3581">
                  <c:v>5.5305555555561021</c:v>
                </c:pt>
                <c:pt idx="3582">
                  <c:v>5.5319444444449912</c:v>
                </c:pt>
                <c:pt idx="3583">
                  <c:v>5.5333333333338803</c:v>
                </c:pt>
                <c:pt idx="3584">
                  <c:v>5.5347222222227694</c:v>
                </c:pt>
                <c:pt idx="3585">
                  <c:v>5.5361111111116585</c:v>
                </c:pt>
                <c:pt idx="3586">
                  <c:v>5.5375000000005477</c:v>
                </c:pt>
                <c:pt idx="3587">
                  <c:v>5.5388888888894368</c:v>
                </c:pt>
                <c:pt idx="3588">
                  <c:v>5.5402777777783259</c:v>
                </c:pt>
                <c:pt idx="3589">
                  <c:v>5.541666666667215</c:v>
                </c:pt>
                <c:pt idx="3590">
                  <c:v>5.5430555555561041</c:v>
                </c:pt>
                <c:pt idx="3591">
                  <c:v>5.5444444444449932</c:v>
                </c:pt>
                <c:pt idx="3592">
                  <c:v>5.5458333333338823</c:v>
                </c:pt>
                <c:pt idx="3593">
                  <c:v>5.5472222222227714</c:v>
                </c:pt>
                <c:pt idx="3594">
                  <c:v>5.5486111111116605</c:v>
                </c:pt>
                <c:pt idx="3595">
                  <c:v>5.5500000000005496</c:v>
                </c:pt>
                <c:pt idx="3596">
                  <c:v>5.5513888888894387</c:v>
                </c:pt>
                <c:pt idx="3597">
                  <c:v>5.5527777777783278</c:v>
                </c:pt>
                <c:pt idx="3598">
                  <c:v>5.5541666666672169</c:v>
                </c:pt>
                <c:pt idx="3599">
                  <c:v>5.555555555556106</c:v>
                </c:pt>
                <c:pt idx="3600">
                  <c:v>5.5569444444449951</c:v>
                </c:pt>
                <c:pt idx="3601">
                  <c:v>5.5583333333338842</c:v>
                </c:pt>
                <c:pt idx="3602">
                  <c:v>5.5597222222227733</c:v>
                </c:pt>
                <c:pt idx="3603">
                  <c:v>5.5611111111116625</c:v>
                </c:pt>
                <c:pt idx="3604">
                  <c:v>5.5625000000005516</c:v>
                </c:pt>
                <c:pt idx="3605">
                  <c:v>5.5638888888894407</c:v>
                </c:pt>
                <c:pt idx="3606">
                  <c:v>5.5652777777783298</c:v>
                </c:pt>
                <c:pt idx="3607">
                  <c:v>5.5666666666672189</c:v>
                </c:pt>
                <c:pt idx="3608">
                  <c:v>5.568055555556108</c:v>
                </c:pt>
                <c:pt idx="3609">
                  <c:v>5.5694444444449971</c:v>
                </c:pt>
                <c:pt idx="3610">
                  <c:v>5.5708333333338862</c:v>
                </c:pt>
                <c:pt idx="3611">
                  <c:v>5.5722222222227753</c:v>
                </c:pt>
                <c:pt idx="3612">
                  <c:v>5.5736111111116644</c:v>
                </c:pt>
                <c:pt idx="3613">
                  <c:v>5.5750000000005535</c:v>
                </c:pt>
                <c:pt idx="3614">
                  <c:v>5.5763888888894426</c:v>
                </c:pt>
                <c:pt idx="3615">
                  <c:v>5.5777777777783317</c:v>
                </c:pt>
                <c:pt idx="3616">
                  <c:v>5.5791666666672208</c:v>
                </c:pt>
                <c:pt idx="3617">
                  <c:v>5.5805555555561099</c:v>
                </c:pt>
                <c:pt idx="3618">
                  <c:v>5.581944444444999</c:v>
                </c:pt>
                <c:pt idx="3619">
                  <c:v>5.5833333333338881</c:v>
                </c:pt>
                <c:pt idx="3620">
                  <c:v>5.5847222222227773</c:v>
                </c:pt>
                <c:pt idx="3621">
                  <c:v>5.5861111111116664</c:v>
                </c:pt>
                <c:pt idx="3622">
                  <c:v>5.5875000000005555</c:v>
                </c:pt>
                <c:pt idx="3623">
                  <c:v>5.5888888888894446</c:v>
                </c:pt>
                <c:pt idx="3624">
                  <c:v>5.5902777777783337</c:v>
                </c:pt>
                <c:pt idx="3625">
                  <c:v>5.5916666666672228</c:v>
                </c:pt>
                <c:pt idx="3626">
                  <c:v>5.5930555555561119</c:v>
                </c:pt>
                <c:pt idx="3627">
                  <c:v>5.594444444445001</c:v>
                </c:pt>
                <c:pt idx="3628">
                  <c:v>5.5958333333338901</c:v>
                </c:pt>
                <c:pt idx="3629">
                  <c:v>5.5972222222227792</c:v>
                </c:pt>
                <c:pt idx="3630">
                  <c:v>5.5986111111116683</c:v>
                </c:pt>
                <c:pt idx="3631">
                  <c:v>5.6000000000005574</c:v>
                </c:pt>
                <c:pt idx="3632">
                  <c:v>5.6013888888894465</c:v>
                </c:pt>
                <c:pt idx="3633">
                  <c:v>5.6027777777783356</c:v>
                </c:pt>
                <c:pt idx="3634">
                  <c:v>5.6041666666672247</c:v>
                </c:pt>
                <c:pt idx="3635">
                  <c:v>5.6055555555561138</c:v>
                </c:pt>
                <c:pt idx="3636">
                  <c:v>5.606944444445003</c:v>
                </c:pt>
                <c:pt idx="3637">
                  <c:v>5.6083333333338921</c:v>
                </c:pt>
                <c:pt idx="3638">
                  <c:v>5.6097222222227812</c:v>
                </c:pt>
                <c:pt idx="3639">
                  <c:v>5.6111111111116703</c:v>
                </c:pt>
                <c:pt idx="3640">
                  <c:v>5.6125000000005594</c:v>
                </c:pt>
                <c:pt idx="3641">
                  <c:v>5.6138888888894485</c:v>
                </c:pt>
                <c:pt idx="3642">
                  <c:v>5.6152777777783376</c:v>
                </c:pt>
                <c:pt idx="3643">
                  <c:v>5.6166666666672267</c:v>
                </c:pt>
                <c:pt idx="3644">
                  <c:v>5.6180555555561158</c:v>
                </c:pt>
                <c:pt idx="3645">
                  <c:v>5.6194444444450049</c:v>
                </c:pt>
                <c:pt idx="3646">
                  <c:v>5.620833333333894</c:v>
                </c:pt>
                <c:pt idx="3647">
                  <c:v>5.6222222222227831</c:v>
                </c:pt>
                <c:pt idx="3648">
                  <c:v>5.6236111111116722</c:v>
                </c:pt>
                <c:pt idx="3649">
                  <c:v>5.6250000000005613</c:v>
                </c:pt>
                <c:pt idx="3650">
                  <c:v>5.6263888888894504</c:v>
                </c:pt>
                <c:pt idx="3651">
                  <c:v>5.6277777777783395</c:v>
                </c:pt>
                <c:pt idx="3652">
                  <c:v>5.6291666666672286</c:v>
                </c:pt>
                <c:pt idx="3653">
                  <c:v>5.6305555555561178</c:v>
                </c:pt>
                <c:pt idx="3654">
                  <c:v>5.6319444444450069</c:v>
                </c:pt>
                <c:pt idx="3655">
                  <c:v>5.633333333333896</c:v>
                </c:pt>
                <c:pt idx="3656">
                  <c:v>5.6347222222227851</c:v>
                </c:pt>
                <c:pt idx="3657">
                  <c:v>5.6361111111116742</c:v>
                </c:pt>
                <c:pt idx="3658">
                  <c:v>5.6375000000005633</c:v>
                </c:pt>
                <c:pt idx="3659">
                  <c:v>5.6388888888894524</c:v>
                </c:pt>
                <c:pt idx="3660">
                  <c:v>5.6402777777783415</c:v>
                </c:pt>
                <c:pt idx="3661">
                  <c:v>5.6416666666672306</c:v>
                </c:pt>
                <c:pt idx="3662">
                  <c:v>5.6430555555561197</c:v>
                </c:pt>
                <c:pt idx="3663">
                  <c:v>5.6444444444450088</c:v>
                </c:pt>
                <c:pt idx="3664">
                  <c:v>5.6458333333338979</c:v>
                </c:pt>
                <c:pt idx="3665">
                  <c:v>5.647222222222787</c:v>
                </c:pt>
                <c:pt idx="3666">
                  <c:v>5.6486111111116761</c:v>
                </c:pt>
                <c:pt idx="3667">
                  <c:v>5.6500000000005652</c:v>
                </c:pt>
                <c:pt idx="3668">
                  <c:v>5.6513888888894543</c:v>
                </c:pt>
                <c:pt idx="3669">
                  <c:v>5.6527777777783434</c:v>
                </c:pt>
                <c:pt idx="3670">
                  <c:v>5.6541666666672326</c:v>
                </c:pt>
                <c:pt idx="3671">
                  <c:v>5.6555555555561217</c:v>
                </c:pt>
                <c:pt idx="3672">
                  <c:v>5.6569444444450108</c:v>
                </c:pt>
                <c:pt idx="3673">
                  <c:v>5.6583333333338999</c:v>
                </c:pt>
                <c:pt idx="3674">
                  <c:v>5.659722222222789</c:v>
                </c:pt>
                <c:pt idx="3675">
                  <c:v>5.6611111111116781</c:v>
                </c:pt>
                <c:pt idx="3676">
                  <c:v>5.6625000000005672</c:v>
                </c:pt>
                <c:pt idx="3677">
                  <c:v>5.6638888888894563</c:v>
                </c:pt>
                <c:pt idx="3678">
                  <c:v>5.6652777777783454</c:v>
                </c:pt>
                <c:pt idx="3679">
                  <c:v>5.6666666666672345</c:v>
                </c:pt>
                <c:pt idx="3680">
                  <c:v>5.6680555555561236</c:v>
                </c:pt>
                <c:pt idx="3681">
                  <c:v>5.6694444444450127</c:v>
                </c:pt>
                <c:pt idx="3682">
                  <c:v>5.6708333333339018</c:v>
                </c:pt>
                <c:pt idx="3683">
                  <c:v>5.6722222222227909</c:v>
                </c:pt>
                <c:pt idx="3684">
                  <c:v>5.67361111111168</c:v>
                </c:pt>
                <c:pt idx="3685">
                  <c:v>5.6750000000005691</c:v>
                </c:pt>
                <c:pt idx="3686">
                  <c:v>5.6763888888894583</c:v>
                </c:pt>
                <c:pt idx="3687">
                  <c:v>5.6777777777783474</c:v>
                </c:pt>
                <c:pt idx="3688">
                  <c:v>5.6791666666672365</c:v>
                </c:pt>
                <c:pt idx="3689">
                  <c:v>5.6805555555561256</c:v>
                </c:pt>
                <c:pt idx="3690">
                  <c:v>5.6819444444450147</c:v>
                </c:pt>
                <c:pt idx="3691">
                  <c:v>5.6833333333339038</c:v>
                </c:pt>
                <c:pt idx="3692">
                  <c:v>5.6847222222227929</c:v>
                </c:pt>
                <c:pt idx="3693">
                  <c:v>5.686111111111682</c:v>
                </c:pt>
                <c:pt idx="3694">
                  <c:v>5.6875000000005711</c:v>
                </c:pt>
                <c:pt idx="3695">
                  <c:v>5.6888888888894602</c:v>
                </c:pt>
                <c:pt idx="3696">
                  <c:v>5.6902777777783493</c:v>
                </c:pt>
                <c:pt idx="3697">
                  <c:v>5.6916666666672384</c:v>
                </c:pt>
                <c:pt idx="3698">
                  <c:v>5.6930555555561275</c:v>
                </c:pt>
                <c:pt idx="3699">
                  <c:v>5.6944444444450166</c:v>
                </c:pt>
                <c:pt idx="3700">
                  <c:v>5.6958333333339057</c:v>
                </c:pt>
                <c:pt idx="3701">
                  <c:v>5.6972222222227948</c:v>
                </c:pt>
                <c:pt idx="3702">
                  <c:v>5.6986111111116839</c:v>
                </c:pt>
                <c:pt idx="3703">
                  <c:v>5.7000000000005731</c:v>
                </c:pt>
                <c:pt idx="3704">
                  <c:v>5.7013888888894622</c:v>
                </c:pt>
                <c:pt idx="3705">
                  <c:v>5.7027777777783513</c:v>
                </c:pt>
                <c:pt idx="3706">
                  <c:v>5.7041666666672404</c:v>
                </c:pt>
                <c:pt idx="3707">
                  <c:v>5.7055555555561295</c:v>
                </c:pt>
                <c:pt idx="3708">
                  <c:v>5.7069444444450186</c:v>
                </c:pt>
                <c:pt idx="3709">
                  <c:v>5.7083333333339077</c:v>
                </c:pt>
                <c:pt idx="3710">
                  <c:v>5.7097222222227968</c:v>
                </c:pt>
                <c:pt idx="3711">
                  <c:v>5.7111111111116859</c:v>
                </c:pt>
                <c:pt idx="3712">
                  <c:v>5.712500000000575</c:v>
                </c:pt>
                <c:pt idx="3713">
                  <c:v>5.7138888888894641</c:v>
                </c:pt>
                <c:pt idx="3714">
                  <c:v>5.7152777777783532</c:v>
                </c:pt>
                <c:pt idx="3715">
                  <c:v>5.7166666666672423</c:v>
                </c:pt>
                <c:pt idx="3716">
                  <c:v>5.7180555555561314</c:v>
                </c:pt>
                <c:pt idx="3717">
                  <c:v>5.7194444444450205</c:v>
                </c:pt>
                <c:pt idx="3718">
                  <c:v>5.7208333333339096</c:v>
                </c:pt>
                <c:pt idx="3719">
                  <c:v>5.7222222222227987</c:v>
                </c:pt>
                <c:pt idx="3720">
                  <c:v>5.7236111111116879</c:v>
                </c:pt>
                <c:pt idx="3721">
                  <c:v>5.725000000000577</c:v>
                </c:pt>
                <c:pt idx="3722">
                  <c:v>5.7263888888894661</c:v>
                </c:pt>
                <c:pt idx="3723">
                  <c:v>5.7277777777783552</c:v>
                </c:pt>
                <c:pt idx="3724">
                  <c:v>5.7291666666672443</c:v>
                </c:pt>
                <c:pt idx="3725">
                  <c:v>5.7305555555561334</c:v>
                </c:pt>
                <c:pt idx="3726">
                  <c:v>5.7319444444450225</c:v>
                </c:pt>
                <c:pt idx="3727">
                  <c:v>5.7333333333339116</c:v>
                </c:pt>
                <c:pt idx="3728">
                  <c:v>5.7347222222228007</c:v>
                </c:pt>
                <c:pt idx="3729">
                  <c:v>5.7361111111116898</c:v>
                </c:pt>
                <c:pt idx="3730">
                  <c:v>5.7375000000005789</c:v>
                </c:pt>
                <c:pt idx="3731">
                  <c:v>5.738888888889468</c:v>
                </c:pt>
                <c:pt idx="3732">
                  <c:v>5.7402777777783571</c:v>
                </c:pt>
                <c:pt idx="3733">
                  <c:v>5.7416666666672462</c:v>
                </c:pt>
                <c:pt idx="3734">
                  <c:v>5.7430555555561353</c:v>
                </c:pt>
                <c:pt idx="3735">
                  <c:v>5.7444444444450244</c:v>
                </c:pt>
                <c:pt idx="3736">
                  <c:v>5.7458333333339136</c:v>
                </c:pt>
                <c:pt idx="3737">
                  <c:v>5.7472222222228027</c:v>
                </c:pt>
                <c:pt idx="3738">
                  <c:v>5.7486111111116918</c:v>
                </c:pt>
                <c:pt idx="3739">
                  <c:v>5.7500000000005809</c:v>
                </c:pt>
                <c:pt idx="3740">
                  <c:v>5.75138888888947</c:v>
                </c:pt>
                <c:pt idx="3741">
                  <c:v>5.7527777777783591</c:v>
                </c:pt>
                <c:pt idx="3742">
                  <c:v>5.7541666666672482</c:v>
                </c:pt>
                <c:pt idx="3743">
                  <c:v>5.7555555555561373</c:v>
                </c:pt>
                <c:pt idx="3744">
                  <c:v>5.7569444444450264</c:v>
                </c:pt>
                <c:pt idx="3745">
                  <c:v>5.7583333333339155</c:v>
                </c:pt>
                <c:pt idx="3746">
                  <c:v>5.7597222222228046</c:v>
                </c:pt>
                <c:pt idx="3747">
                  <c:v>5.7611111111116937</c:v>
                </c:pt>
                <c:pt idx="3748">
                  <c:v>5.7625000000005828</c:v>
                </c:pt>
                <c:pt idx="3749">
                  <c:v>5.7638888888894719</c:v>
                </c:pt>
                <c:pt idx="3750">
                  <c:v>5.765277777778361</c:v>
                </c:pt>
                <c:pt idx="3751">
                  <c:v>5.7666666666672501</c:v>
                </c:pt>
                <c:pt idx="3752">
                  <c:v>5.7680555555561392</c:v>
                </c:pt>
                <c:pt idx="3753">
                  <c:v>5.7694444444450284</c:v>
                </c:pt>
                <c:pt idx="3754">
                  <c:v>5.7708333333339175</c:v>
                </c:pt>
                <c:pt idx="3755">
                  <c:v>5.7722222222228066</c:v>
                </c:pt>
                <c:pt idx="3756">
                  <c:v>5.7736111111116957</c:v>
                </c:pt>
                <c:pt idx="3757">
                  <c:v>5.7750000000005848</c:v>
                </c:pt>
                <c:pt idx="3758">
                  <c:v>5.7763888888894739</c:v>
                </c:pt>
                <c:pt idx="3759">
                  <c:v>5.777777777778363</c:v>
                </c:pt>
                <c:pt idx="3760">
                  <c:v>5.7791666666672521</c:v>
                </c:pt>
                <c:pt idx="3761">
                  <c:v>5.7805555555561412</c:v>
                </c:pt>
                <c:pt idx="3762">
                  <c:v>5.7819444444450303</c:v>
                </c:pt>
                <c:pt idx="3763">
                  <c:v>5.7833333333339194</c:v>
                </c:pt>
                <c:pt idx="3764">
                  <c:v>5.7847222222228085</c:v>
                </c:pt>
                <c:pt idx="3765">
                  <c:v>5.7861111111116976</c:v>
                </c:pt>
                <c:pt idx="3766">
                  <c:v>5.7875000000005867</c:v>
                </c:pt>
                <c:pt idx="3767">
                  <c:v>5.7888888888894758</c:v>
                </c:pt>
                <c:pt idx="3768">
                  <c:v>5.7902777777783649</c:v>
                </c:pt>
                <c:pt idx="3769">
                  <c:v>5.791666666667254</c:v>
                </c:pt>
                <c:pt idx="3770">
                  <c:v>5.7930555555561432</c:v>
                </c:pt>
                <c:pt idx="3771">
                  <c:v>5.7944444444450323</c:v>
                </c:pt>
                <c:pt idx="3772">
                  <c:v>5.7958333333339214</c:v>
                </c:pt>
                <c:pt idx="3773">
                  <c:v>5.7972222222228105</c:v>
                </c:pt>
                <c:pt idx="3774">
                  <c:v>5.7986111111116996</c:v>
                </c:pt>
                <c:pt idx="3775">
                  <c:v>5.8000000000005887</c:v>
                </c:pt>
                <c:pt idx="3776">
                  <c:v>5.8013888888894778</c:v>
                </c:pt>
                <c:pt idx="3777">
                  <c:v>5.8027777777783669</c:v>
                </c:pt>
                <c:pt idx="3778">
                  <c:v>5.804166666667256</c:v>
                </c:pt>
                <c:pt idx="3779">
                  <c:v>5.8055555555561451</c:v>
                </c:pt>
                <c:pt idx="3780">
                  <c:v>5.8069444444450342</c:v>
                </c:pt>
                <c:pt idx="3781">
                  <c:v>5.8083333333339233</c:v>
                </c:pt>
                <c:pt idx="3782">
                  <c:v>5.8097222222228124</c:v>
                </c:pt>
                <c:pt idx="3783">
                  <c:v>5.8111111111117015</c:v>
                </c:pt>
                <c:pt idx="3784">
                  <c:v>5.8125000000005906</c:v>
                </c:pt>
                <c:pt idx="3785">
                  <c:v>5.8138888888894797</c:v>
                </c:pt>
                <c:pt idx="3786">
                  <c:v>5.8152777777783689</c:v>
                </c:pt>
                <c:pt idx="3787">
                  <c:v>5.816666666667258</c:v>
                </c:pt>
                <c:pt idx="3788">
                  <c:v>5.8180555555561471</c:v>
                </c:pt>
                <c:pt idx="3789">
                  <c:v>5.8194444444450362</c:v>
                </c:pt>
                <c:pt idx="3790">
                  <c:v>5.8208333333339253</c:v>
                </c:pt>
                <c:pt idx="3791">
                  <c:v>5.8222222222228144</c:v>
                </c:pt>
                <c:pt idx="3792">
                  <c:v>5.8236111111117035</c:v>
                </c:pt>
                <c:pt idx="3793">
                  <c:v>5.8250000000005926</c:v>
                </c:pt>
                <c:pt idx="3794">
                  <c:v>5.8263888888894817</c:v>
                </c:pt>
                <c:pt idx="3795">
                  <c:v>5.8277777777783708</c:v>
                </c:pt>
                <c:pt idx="3796">
                  <c:v>5.8291666666672599</c:v>
                </c:pt>
                <c:pt idx="3797">
                  <c:v>5.830555555556149</c:v>
                </c:pt>
                <c:pt idx="3798">
                  <c:v>5.8319444444450381</c:v>
                </c:pt>
                <c:pt idx="3799">
                  <c:v>5.8333333333339272</c:v>
                </c:pt>
                <c:pt idx="3800">
                  <c:v>5.8347222222228163</c:v>
                </c:pt>
                <c:pt idx="3801">
                  <c:v>5.8361111111117054</c:v>
                </c:pt>
                <c:pt idx="3802">
                  <c:v>5.8375000000005945</c:v>
                </c:pt>
                <c:pt idx="3803">
                  <c:v>5.8388888888894837</c:v>
                </c:pt>
                <c:pt idx="3804">
                  <c:v>5.8402777777783728</c:v>
                </c:pt>
                <c:pt idx="3805">
                  <c:v>5.8416666666672619</c:v>
                </c:pt>
                <c:pt idx="3806">
                  <c:v>5.843055555556151</c:v>
                </c:pt>
                <c:pt idx="3807">
                  <c:v>5.8444444444450401</c:v>
                </c:pt>
                <c:pt idx="3808">
                  <c:v>5.8458333333339292</c:v>
                </c:pt>
                <c:pt idx="3809">
                  <c:v>5.8472222222228183</c:v>
                </c:pt>
                <c:pt idx="3810">
                  <c:v>5.8486111111117074</c:v>
                </c:pt>
                <c:pt idx="3811">
                  <c:v>5.8500000000005965</c:v>
                </c:pt>
                <c:pt idx="3812">
                  <c:v>5.8513888888894856</c:v>
                </c:pt>
                <c:pt idx="3813">
                  <c:v>5.8527777777783747</c:v>
                </c:pt>
                <c:pt idx="3814">
                  <c:v>5.8541666666672638</c:v>
                </c:pt>
                <c:pt idx="3815">
                  <c:v>5.8555555555561529</c:v>
                </c:pt>
                <c:pt idx="3816">
                  <c:v>5.856944444445042</c:v>
                </c:pt>
                <c:pt idx="3817">
                  <c:v>5.8583333333339311</c:v>
                </c:pt>
                <c:pt idx="3818">
                  <c:v>5.8597222222228202</c:v>
                </c:pt>
                <c:pt idx="3819">
                  <c:v>5.8611111111117093</c:v>
                </c:pt>
                <c:pt idx="3820">
                  <c:v>5.8625000000005985</c:v>
                </c:pt>
                <c:pt idx="3821">
                  <c:v>5.8638888888894876</c:v>
                </c:pt>
                <c:pt idx="3822">
                  <c:v>5.8652777777783767</c:v>
                </c:pt>
                <c:pt idx="3823">
                  <c:v>5.8666666666672658</c:v>
                </c:pt>
                <c:pt idx="3824">
                  <c:v>5.8680555555561549</c:v>
                </c:pt>
                <c:pt idx="3825">
                  <c:v>5.869444444445044</c:v>
                </c:pt>
                <c:pt idx="3826">
                  <c:v>5.8708333333339331</c:v>
                </c:pt>
                <c:pt idx="3827">
                  <c:v>5.8722222222228222</c:v>
                </c:pt>
                <c:pt idx="3828">
                  <c:v>5.8736111111117113</c:v>
                </c:pt>
                <c:pt idx="3829">
                  <c:v>5.8750000000006004</c:v>
                </c:pt>
                <c:pt idx="3830">
                  <c:v>5.8763888888894895</c:v>
                </c:pt>
                <c:pt idx="3831">
                  <c:v>5.8777777777783786</c:v>
                </c:pt>
                <c:pt idx="3832">
                  <c:v>5.8791666666672677</c:v>
                </c:pt>
                <c:pt idx="3833">
                  <c:v>5.8805555555561568</c:v>
                </c:pt>
                <c:pt idx="3834">
                  <c:v>5.8819444444450459</c:v>
                </c:pt>
                <c:pt idx="3835">
                  <c:v>5.883333333333935</c:v>
                </c:pt>
                <c:pt idx="3836">
                  <c:v>5.8847222222228242</c:v>
                </c:pt>
                <c:pt idx="3837">
                  <c:v>5.8861111111117133</c:v>
                </c:pt>
                <c:pt idx="3838">
                  <c:v>5.8875000000006024</c:v>
                </c:pt>
                <c:pt idx="3839">
                  <c:v>5.8888888888894915</c:v>
                </c:pt>
                <c:pt idx="3840">
                  <c:v>5.8902777777783806</c:v>
                </c:pt>
                <c:pt idx="3841">
                  <c:v>5.8916666666672697</c:v>
                </c:pt>
                <c:pt idx="3842">
                  <c:v>5.8930555555561588</c:v>
                </c:pt>
                <c:pt idx="3843">
                  <c:v>5.8944444444450479</c:v>
                </c:pt>
                <c:pt idx="3844">
                  <c:v>5.895833333333937</c:v>
                </c:pt>
                <c:pt idx="3845">
                  <c:v>5.8972222222228261</c:v>
                </c:pt>
                <c:pt idx="3846">
                  <c:v>5.8986111111117152</c:v>
                </c:pt>
                <c:pt idx="3847">
                  <c:v>5.9000000000006043</c:v>
                </c:pt>
                <c:pt idx="3848">
                  <c:v>5.9013888888894934</c:v>
                </c:pt>
                <c:pt idx="3849">
                  <c:v>5.9027777777783825</c:v>
                </c:pt>
                <c:pt idx="3850">
                  <c:v>5.9041666666672716</c:v>
                </c:pt>
                <c:pt idx="3851">
                  <c:v>5.9055555555561607</c:v>
                </c:pt>
                <c:pt idx="3852">
                  <c:v>5.9069444444450498</c:v>
                </c:pt>
                <c:pt idx="3853">
                  <c:v>5.908333333333939</c:v>
                </c:pt>
                <c:pt idx="3854">
                  <c:v>5.9097222222228281</c:v>
                </c:pt>
                <c:pt idx="3855">
                  <c:v>5.9111111111117172</c:v>
                </c:pt>
                <c:pt idx="3856">
                  <c:v>5.9125000000006063</c:v>
                </c:pt>
                <c:pt idx="3857">
                  <c:v>5.9138888888894954</c:v>
                </c:pt>
                <c:pt idx="3858">
                  <c:v>5.9152777777783845</c:v>
                </c:pt>
                <c:pt idx="3859">
                  <c:v>5.9166666666672736</c:v>
                </c:pt>
                <c:pt idx="3860">
                  <c:v>5.9180555555561627</c:v>
                </c:pt>
                <c:pt idx="3861">
                  <c:v>5.9194444444450518</c:v>
                </c:pt>
                <c:pt idx="3862">
                  <c:v>5.9208333333339409</c:v>
                </c:pt>
                <c:pt idx="3863">
                  <c:v>5.92222222222283</c:v>
                </c:pt>
                <c:pt idx="3864">
                  <c:v>5.9236111111117191</c:v>
                </c:pt>
                <c:pt idx="3865">
                  <c:v>5.9250000000006082</c:v>
                </c:pt>
                <c:pt idx="3866">
                  <c:v>5.9263888888894973</c:v>
                </c:pt>
                <c:pt idx="3867">
                  <c:v>5.9277777777783864</c:v>
                </c:pt>
                <c:pt idx="3868">
                  <c:v>5.9291666666672755</c:v>
                </c:pt>
                <c:pt idx="3869">
                  <c:v>5.9305555555561646</c:v>
                </c:pt>
                <c:pt idx="3870">
                  <c:v>5.9319444444450538</c:v>
                </c:pt>
                <c:pt idx="3871">
                  <c:v>5.9333333333339429</c:v>
                </c:pt>
                <c:pt idx="3872">
                  <c:v>5.934722222222832</c:v>
                </c:pt>
                <c:pt idx="3873">
                  <c:v>5.9361111111117211</c:v>
                </c:pt>
                <c:pt idx="3874">
                  <c:v>5.9375000000006102</c:v>
                </c:pt>
                <c:pt idx="3875">
                  <c:v>5.9388888888894993</c:v>
                </c:pt>
                <c:pt idx="3876">
                  <c:v>5.9402777777783884</c:v>
                </c:pt>
                <c:pt idx="3877">
                  <c:v>5.9416666666672775</c:v>
                </c:pt>
                <c:pt idx="3878">
                  <c:v>5.9430555555561666</c:v>
                </c:pt>
                <c:pt idx="3879">
                  <c:v>5.9444444444450557</c:v>
                </c:pt>
                <c:pt idx="3880">
                  <c:v>5.9458333333339448</c:v>
                </c:pt>
                <c:pt idx="3881">
                  <c:v>5.9472222222228339</c:v>
                </c:pt>
                <c:pt idx="3882">
                  <c:v>5.948611111111723</c:v>
                </c:pt>
                <c:pt idx="3883">
                  <c:v>5.9500000000006121</c:v>
                </c:pt>
                <c:pt idx="3884">
                  <c:v>5.9513888888895012</c:v>
                </c:pt>
                <c:pt idx="3885">
                  <c:v>5.9527777777783903</c:v>
                </c:pt>
                <c:pt idx="3886">
                  <c:v>5.9541666666672795</c:v>
                </c:pt>
                <c:pt idx="3887">
                  <c:v>5.9555555555561686</c:v>
                </c:pt>
                <c:pt idx="3888">
                  <c:v>5.9569444444450577</c:v>
                </c:pt>
                <c:pt idx="3889">
                  <c:v>5.9583333333339468</c:v>
                </c:pt>
                <c:pt idx="3890">
                  <c:v>5.9597222222228359</c:v>
                </c:pt>
                <c:pt idx="3891">
                  <c:v>5.961111111111725</c:v>
                </c:pt>
                <c:pt idx="3892">
                  <c:v>5.9625000000006141</c:v>
                </c:pt>
                <c:pt idx="3893">
                  <c:v>5.9638888888895032</c:v>
                </c:pt>
                <c:pt idx="3894">
                  <c:v>5.9652777777783923</c:v>
                </c:pt>
                <c:pt idx="3895">
                  <c:v>5.9666666666672814</c:v>
                </c:pt>
                <c:pt idx="3896">
                  <c:v>5.9680555555561705</c:v>
                </c:pt>
                <c:pt idx="3897">
                  <c:v>5.9694444444450596</c:v>
                </c:pt>
                <c:pt idx="3898">
                  <c:v>5.9708333333339487</c:v>
                </c:pt>
                <c:pt idx="3899">
                  <c:v>5.9722222222228378</c:v>
                </c:pt>
                <c:pt idx="3900">
                  <c:v>5.9736111111117269</c:v>
                </c:pt>
                <c:pt idx="3901">
                  <c:v>5.975000000000616</c:v>
                </c:pt>
                <c:pt idx="3902">
                  <c:v>5.9763888888895051</c:v>
                </c:pt>
                <c:pt idx="3903">
                  <c:v>5.9777777777783943</c:v>
                </c:pt>
                <c:pt idx="3904">
                  <c:v>5.9791666666672834</c:v>
                </c:pt>
                <c:pt idx="3905">
                  <c:v>5.9805555555561725</c:v>
                </c:pt>
                <c:pt idx="3906">
                  <c:v>5.9819444444450616</c:v>
                </c:pt>
                <c:pt idx="3907">
                  <c:v>5.9833333333339507</c:v>
                </c:pt>
                <c:pt idx="3908">
                  <c:v>5.9847222222228398</c:v>
                </c:pt>
                <c:pt idx="3909">
                  <c:v>5.9861111111117289</c:v>
                </c:pt>
                <c:pt idx="3910">
                  <c:v>5.987500000000618</c:v>
                </c:pt>
                <c:pt idx="3911">
                  <c:v>5.9888888888895071</c:v>
                </c:pt>
                <c:pt idx="3912">
                  <c:v>5.9902777777783962</c:v>
                </c:pt>
                <c:pt idx="3913">
                  <c:v>5.9916666666672853</c:v>
                </c:pt>
                <c:pt idx="3914">
                  <c:v>5.9930555555561744</c:v>
                </c:pt>
                <c:pt idx="3915">
                  <c:v>5.9944444444450635</c:v>
                </c:pt>
                <c:pt idx="3916">
                  <c:v>5.9958333333339526</c:v>
                </c:pt>
                <c:pt idx="3917">
                  <c:v>5.9972222222228417</c:v>
                </c:pt>
                <c:pt idx="3918">
                  <c:v>5.9986111111117308</c:v>
                </c:pt>
                <c:pt idx="3919">
                  <c:v>6.0000000000006199</c:v>
                </c:pt>
                <c:pt idx="3920">
                  <c:v>6.0013888888895091</c:v>
                </c:pt>
                <c:pt idx="3921">
                  <c:v>6.0027777777783982</c:v>
                </c:pt>
                <c:pt idx="3922">
                  <c:v>6.0041666666672873</c:v>
                </c:pt>
                <c:pt idx="3923">
                  <c:v>6.0055555555561764</c:v>
                </c:pt>
                <c:pt idx="3924">
                  <c:v>6.0069444444450655</c:v>
                </c:pt>
                <c:pt idx="3925">
                  <c:v>6.0083333333339546</c:v>
                </c:pt>
                <c:pt idx="3926">
                  <c:v>6.0097222222228437</c:v>
                </c:pt>
                <c:pt idx="3927">
                  <c:v>6.0111111111117328</c:v>
                </c:pt>
                <c:pt idx="3928">
                  <c:v>6.0125000000006219</c:v>
                </c:pt>
                <c:pt idx="3929">
                  <c:v>6.013888888889511</c:v>
                </c:pt>
                <c:pt idx="3930">
                  <c:v>6.0152777777784001</c:v>
                </c:pt>
                <c:pt idx="3931">
                  <c:v>6.0166666666672892</c:v>
                </c:pt>
                <c:pt idx="3932">
                  <c:v>6.0180555555561783</c:v>
                </c:pt>
                <c:pt idx="3933">
                  <c:v>6.0194444444450674</c:v>
                </c:pt>
                <c:pt idx="3934">
                  <c:v>6.0208333333339565</c:v>
                </c:pt>
                <c:pt idx="3935">
                  <c:v>6.0222222222228456</c:v>
                </c:pt>
                <c:pt idx="3936">
                  <c:v>6.0236111111117348</c:v>
                </c:pt>
                <c:pt idx="3937">
                  <c:v>6.0250000000006239</c:v>
                </c:pt>
                <c:pt idx="3938">
                  <c:v>6.026388888889513</c:v>
                </c:pt>
                <c:pt idx="3939">
                  <c:v>6.0277777777784021</c:v>
                </c:pt>
                <c:pt idx="3940">
                  <c:v>6.0291666666672912</c:v>
                </c:pt>
                <c:pt idx="3941">
                  <c:v>6.0305555555561803</c:v>
                </c:pt>
                <c:pt idx="3942">
                  <c:v>6.0319444444450694</c:v>
                </c:pt>
                <c:pt idx="3943">
                  <c:v>6.0333333333339585</c:v>
                </c:pt>
                <c:pt idx="3944">
                  <c:v>6.0347222222228476</c:v>
                </c:pt>
                <c:pt idx="3945">
                  <c:v>6.0361111111117367</c:v>
                </c:pt>
                <c:pt idx="3946">
                  <c:v>6.0375000000006258</c:v>
                </c:pt>
                <c:pt idx="3947">
                  <c:v>6.0388888888895149</c:v>
                </c:pt>
                <c:pt idx="3948">
                  <c:v>6.040277777778404</c:v>
                </c:pt>
                <c:pt idx="3949">
                  <c:v>6.0416666666672931</c:v>
                </c:pt>
                <c:pt idx="3950">
                  <c:v>6.0430555555561822</c:v>
                </c:pt>
                <c:pt idx="3951">
                  <c:v>6.0444444444450713</c:v>
                </c:pt>
                <c:pt idx="3952">
                  <c:v>6.0458333333339604</c:v>
                </c:pt>
                <c:pt idx="3953">
                  <c:v>6.0472222222228496</c:v>
                </c:pt>
                <c:pt idx="3954">
                  <c:v>6.0486111111117387</c:v>
                </c:pt>
                <c:pt idx="3955">
                  <c:v>6.0500000000006278</c:v>
                </c:pt>
                <c:pt idx="3956">
                  <c:v>6.0513888888895169</c:v>
                </c:pt>
                <c:pt idx="3957">
                  <c:v>6.052777777778406</c:v>
                </c:pt>
                <c:pt idx="3958">
                  <c:v>6.0541666666672951</c:v>
                </c:pt>
                <c:pt idx="3959">
                  <c:v>6.0555555555561842</c:v>
                </c:pt>
                <c:pt idx="3960">
                  <c:v>6.0569444444450733</c:v>
                </c:pt>
                <c:pt idx="3961">
                  <c:v>6.0583333333339624</c:v>
                </c:pt>
                <c:pt idx="3962">
                  <c:v>6.0597222222228515</c:v>
                </c:pt>
                <c:pt idx="3963">
                  <c:v>6.0611111111117406</c:v>
                </c:pt>
                <c:pt idx="3964">
                  <c:v>6.0625000000006297</c:v>
                </c:pt>
                <c:pt idx="3965">
                  <c:v>6.0638888888895188</c:v>
                </c:pt>
                <c:pt idx="3966">
                  <c:v>6.0652777777784079</c:v>
                </c:pt>
                <c:pt idx="3967">
                  <c:v>6.066666666667297</c:v>
                </c:pt>
                <c:pt idx="3968">
                  <c:v>6.0680555555561861</c:v>
                </c:pt>
                <c:pt idx="3969">
                  <c:v>6.0694444444450752</c:v>
                </c:pt>
                <c:pt idx="3970">
                  <c:v>6.0708333333339644</c:v>
                </c:pt>
                <c:pt idx="3971">
                  <c:v>6.0722222222228535</c:v>
                </c:pt>
                <c:pt idx="3972">
                  <c:v>6.0736111111117426</c:v>
                </c:pt>
                <c:pt idx="3973">
                  <c:v>6.0750000000006317</c:v>
                </c:pt>
                <c:pt idx="3974">
                  <c:v>6.0763888888895208</c:v>
                </c:pt>
                <c:pt idx="3975">
                  <c:v>6.0777777777784099</c:v>
                </c:pt>
                <c:pt idx="3976">
                  <c:v>6.079166666667299</c:v>
                </c:pt>
                <c:pt idx="3977">
                  <c:v>6.0805555555561881</c:v>
                </c:pt>
                <c:pt idx="3978">
                  <c:v>6.0819444444450772</c:v>
                </c:pt>
                <c:pt idx="3979">
                  <c:v>6.0833333333339663</c:v>
                </c:pt>
                <c:pt idx="3980">
                  <c:v>6.0847222222228554</c:v>
                </c:pt>
                <c:pt idx="3981">
                  <c:v>6.0861111111117445</c:v>
                </c:pt>
                <c:pt idx="3982">
                  <c:v>6.0875000000006336</c:v>
                </c:pt>
                <c:pt idx="3983">
                  <c:v>6.0888888888895227</c:v>
                </c:pt>
                <c:pt idx="3984">
                  <c:v>6.0902777777784118</c:v>
                </c:pt>
                <c:pt idx="3985">
                  <c:v>6.0916666666673009</c:v>
                </c:pt>
                <c:pt idx="3986">
                  <c:v>6.0930555555561901</c:v>
                </c:pt>
                <c:pt idx="3987">
                  <c:v>6.0944444444450792</c:v>
                </c:pt>
                <c:pt idx="3988">
                  <c:v>6.0958333333339683</c:v>
                </c:pt>
                <c:pt idx="3989">
                  <c:v>6.0972222222228574</c:v>
                </c:pt>
                <c:pt idx="3990">
                  <c:v>6.0986111111117465</c:v>
                </c:pt>
                <c:pt idx="3991">
                  <c:v>6.1000000000006356</c:v>
                </c:pt>
                <c:pt idx="3992">
                  <c:v>6.1013888888895247</c:v>
                </c:pt>
                <c:pt idx="3993">
                  <c:v>6.1027777777784138</c:v>
                </c:pt>
                <c:pt idx="3994">
                  <c:v>6.1041666666673029</c:v>
                </c:pt>
                <c:pt idx="3995">
                  <c:v>6.105555555556192</c:v>
                </c:pt>
                <c:pt idx="3996">
                  <c:v>6.1069444444450811</c:v>
                </c:pt>
                <c:pt idx="3997">
                  <c:v>6.1083333333339702</c:v>
                </c:pt>
                <c:pt idx="3998">
                  <c:v>6.1097222222228593</c:v>
                </c:pt>
                <c:pt idx="3999">
                  <c:v>6.1111111111117484</c:v>
                </c:pt>
                <c:pt idx="4000">
                  <c:v>6.1125000000006375</c:v>
                </c:pt>
                <c:pt idx="4001">
                  <c:v>6.1138888888895266</c:v>
                </c:pt>
                <c:pt idx="4002">
                  <c:v>6.1152777777784157</c:v>
                </c:pt>
                <c:pt idx="4003">
                  <c:v>6.1166666666673049</c:v>
                </c:pt>
                <c:pt idx="4004">
                  <c:v>6.118055555556194</c:v>
                </c:pt>
                <c:pt idx="4005">
                  <c:v>6.1194444444450831</c:v>
                </c:pt>
                <c:pt idx="4006">
                  <c:v>6.1208333333339722</c:v>
                </c:pt>
                <c:pt idx="4007">
                  <c:v>6.1222222222228613</c:v>
                </c:pt>
                <c:pt idx="4008">
                  <c:v>6.1236111111117504</c:v>
                </c:pt>
                <c:pt idx="4009">
                  <c:v>6.1250000000006395</c:v>
                </c:pt>
                <c:pt idx="4010">
                  <c:v>6.1263888888895286</c:v>
                </c:pt>
                <c:pt idx="4011">
                  <c:v>6.1277777777784177</c:v>
                </c:pt>
                <c:pt idx="4012">
                  <c:v>6.1291666666673068</c:v>
                </c:pt>
                <c:pt idx="4013">
                  <c:v>6.1305555555561959</c:v>
                </c:pt>
                <c:pt idx="4014">
                  <c:v>6.131944444445085</c:v>
                </c:pt>
                <c:pt idx="4015">
                  <c:v>6.1333333333339741</c:v>
                </c:pt>
                <c:pt idx="4016">
                  <c:v>6.1347222222228632</c:v>
                </c:pt>
                <c:pt idx="4017">
                  <c:v>6.1361111111117523</c:v>
                </c:pt>
                <c:pt idx="4018">
                  <c:v>6.1375000000006414</c:v>
                </c:pt>
                <c:pt idx="4019">
                  <c:v>6.1388888888895305</c:v>
                </c:pt>
                <c:pt idx="4020">
                  <c:v>6.1402777777784197</c:v>
                </c:pt>
                <c:pt idx="4021">
                  <c:v>6.1416666666673088</c:v>
                </c:pt>
                <c:pt idx="4022">
                  <c:v>6.1430555555561979</c:v>
                </c:pt>
                <c:pt idx="4023">
                  <c:v>6.144444444445087</c:v>
                </c:pt>
                <c:pt idx="4024">
                  <c:v>6.1458333333339761</c:v>
                </c:pt>
                <c:pt idx="4025">
                  <c:v>6.1472222222228652</c:v>
                </c:pt>
                <c:pt idx="4026">
                  <c:v>6.1486111111117543</c:v>
                </c:pt>
                <c:pt idx="4027">
                  <c:v>6.1500000000006434</c:v>
                </c:pt>
                <c:pt idx="4028">
                  <c:v>6.1513888888895325</c:v>
                </c:pt>
                <c:pt idx="4029">
                  <c:v>6.1527777777784216</c:v>
                </c:pt>
                <c:pt idx="4030">
                  <c:v>6.1541666666673107</c:v>
                </c:pt>
                <c:pt idx="4031">
                  <c:v>6.1555555555561998</c:v>
                </c:pt>
                <c:pt idx="4032">
                  <c:v>6.1569444444450889</c:v>
                </c:pt>
                <c:pt idx="4033">
                  <c:v>6.158333333333978</c:v>
                </c:pt>
                <c:pt idx="4034">
                  <c:v>6.1597222222228671</c:v>
                </c:pt>
                <c:pt idx="4035">
                  <c:v>6.1611111111117562</c:v>
                </c:pt>
                <c:pt idx="4036">
                  <c:v>6.1625000000006454</c:v>
                </c:pt>
                <c:pt idx="4037">
                  <c:v>6.1638888888895345</c:v>
                </c:pt>
                <c:pt idx="4038">
                  <c:v>6.1652777777784236</c:v>
                </c:pt>
                <c:pt idx="4039">
                  <c:v>6.1666666666673127</c:v>
                </c:pt>
                <c:pt idx="4040">
                  <c:v>6.1680555555562018</c:v>
                </c:pt>
                <c:pt idx="4041">
                  <c:v>6.1694444444450909</c:v>
                </c:pt>
                <c:pt idx="4042">
                  <c:v>6.17083333333398</c:v>
                </c:pt>
                <c:pt idx="4043">
                  <c:v>6.1722222222228691</c:v>
                </c:pt>
                <c:pt idx="4044">
                  <c:v>6.1736111111117582</c:v>
                </c:pt>
                <c:pt idx="4045">
                  <c:v>6.1750000000006473</c:v>
                </c:pt>
                <c:pt idx="4046">
                  <c:v>6.1763888888895364</c:v>
                </c:pt>
                <c:pt idx="4047">
                  <c:v>6.1777777777784255</c:v>
                </c:pt>
                <c:pt idx="4048">
                  <c:v>6.1791666666673146</c:v>
                </c:pt>
                <c:pt idx="4049">
                  <c:v>6.1805555555562037</c:v>
                </c:pt>
                <c:pt idx="4050">
                  <c:v>6.1819444444450928</c:v>
                </c:pt>
                <c:pt idx="4051">
                  <c:v>6.1833333333339819</c:v>
                </c:pt>
                <c:pt idx="4052">
                  <c:v>6.184722222222871</c:v>
                </c:pt>
                <c:pt idx="4053">
                  <c:v>6.1861111111117602</c:v>
                </c:pt>
                <c:pt idx="4054">
                  <c:v>6.1875000000006493</c:v>
                </c:pt>
                <c:pt idx="4055">
                  <c:v>6.1888888888895384</c:v>
                </c:pt>
                <c:pt idx="4056">
                  <c:v>6.1902777777784275</c:v>
                </c:pt>
                <c:pt idx="4057">
                  <c:v>6.1916666666673166</c:v>
                </c:pt>
                <c:pt idx="4058">
                  <c:v>6.1930555555562057</c:v>
                </c:pt>
                <c:pt idx="4059">
                  <c:v>6.1944444444450948</c:v>
                </c:pt>
                <c:pt idx="4060">
                  <c:v>6.1958333333339839</c:v>
                </c:pt>
                <c:pt idx="4061">
                  <c:v>6.197222222222873</c:v>
                </c:pt>
                <c:pt idx="4062">
                  <c:v>6.1986111111117621</c:v>
                </c:pt>
                <c:pt idx="4063">
                  <c:v>6.2000000000006512</c:v>
                </c:pt>
                <c:pt idx="4064">
                  <c:v>6.2013888888895403</c:v>
                </c:pt>
                <c:pt idx="4065">
                  <c:v>6.2027777777784294</c:v>
                </c:pt>
                <c:pt idx="4066">
                  <c:v>6.2041666666673185</c:v>
                </c:pt>
                <c:pt idx="4067">
                  <c:v>6.2055555555562076</c:v>
                </c:pt>
                <c:pt idx="4068">
                  <c:v>6.2069444444450967</c:v>
                </c:pt>
                <c:pt idx="4069">
                  <c:v>6.2083333333339858</c:v>
                </c:pt>
                <c:pt idx="4070">
                  <c:v>6.209722222222875</c:v>
                </c:pt>
                <c:pt idx="4071">
                  <c:v>6.2111111111117641</c:v>
                </c:pt>
                <c:pt idx="4072">
                  <c:v>6.2125000000006532</c:v>
                </c:pt>
                <c:pt idx="4073">
                  <c:v>6.2138888888895423</c:v>
                </c:pt>
                <c:pt idx="4074">
                  <c:v>6.2152777777784314</c:v>
                </c:pt>
                <c:pt idx="4075">
                  <c:v>6.2166666666673205</c:v>
                </c:pt>
                <c:pt idx="4076">
                  <c:v>6.2180555555562096</c:v>
                </c:pt>
                <c:pt idx="4077">
                  <c:v>6.2194444444450987</c:v>
                </c:pt>
                <c:pt idx="4078">
                  <c:v>6.2208333333339878</c:v>
                </c:pt>
                <c:pt idx="4079">
                  <c:v>6.2222222222228769</c:v>
                </c:pt>
                <c:pt idx="4080">
                  <c:v>6.223611111111766</c:v>
                </c:pt>
                <c:pt idx="4081">
                  <c:v>6.2250000000006551</c:v>
                </c:pt>
                <c:pt idx="4082">
                  <c:v>6.2263888888895442</c:v>
                </c:pt>
                <c:pt idx="4083">
                  <c:v>6.2277777777784333</c:v>
                </c:pt>
                <c:pt idx="4084">
                  <c:v>6.2291666666673224</c:v>
                </c:pt>
                <c:pt idx="4085">
                  <c:v>6.2305555555562115</c:v>
                </c:pt>
                <c:pt idx="4086">
                  <c:v>6.2319444444451007</c:v>
                </c:pt>
                <c:pt idx="4087">
                  <c:v>6.2333333333339898</c:v>
                </c:pt>
                <c:pt idx="4088">
                  <c:v>6.2347222222228789</c:v>
                </c:pt>
                <c:pt idx="4089">
                  <c:v>6.236111111111768</c:v>
                </c:pt>
                <c:pt idx="4090">
                  <c:v>6.2375000000006571</c:v>
                </c:pt>
                <c:pt idx="4091">
                  <c:v>6.2388888888895462</c:v>
                </c:pt>
                <c:pt idx="4092">
                  <c:v>6.2402777777784353</c:v>
                </c:pt>
                <c:pt idx="4093">
                  <c:v>6.2416666666673244</c:v>
                </c:pt>
                <c:pt idx="4094">
                  <c:v>6.2430555555562135</c:v>
                </c:pt>
                <c:pt idx="4095">
                  <c:v>6.2444444444451026</c:v>
                </c:pt>
                <c:pt idx="4096">
                  <c:v>6.2458333333339917</c:v>
                </c:pt>
                <c:pt idx="4097">
                  <c:v>6.2472222222228808</c:v>
                </c:pt>
                <c:pt idx="4098">
                  <c:v>6.2486111111117699</c:v>
                </c:pt>
                <c:pt idx="4099">
                  <c:v>6.250000000000659</c:v>
                </c:pt>
                <c:pt idx="4100">
                  <c:v>6.2513888888895481</c:v>
                </c:pt>
                <c:pt idx="4101">
                  <c:v>6.2527777777784372</c:v>
                </c:pt>
                <c:pt idx="4102">
                  <c:v>6.2541666666673263</c:v>
                </c:pt>
                <c:pt idx="4103">
                  <c:v>6.2555555555562155</c:v>
                </c:pt>
                <c:pt idx="4104">
                  <c:v>6.2569444444451046</c:v>
                </c:pt>
                <c:pt idx="4105">
                  <c:v>6.2583333333339937</c:v>
                </c:pt>
                <c:pt idx="4106">
                  <c:v>6.2597222222228828</c:v>
                </c:pt>
                <c:pt idx="4107">
                  <c:v>6.2611111111117719</c:v>
                </c:pt>
                <c:pt idx="4108">
                  <c:v>6.262500000000661</c:v>
                </c:pt>
                <c:pt idx="4109">
                  <c:v>6.2638888888895501</c:v>
                </c:pt>
                <c:pt idx="4110">
                  <c:v>6.2652777777784392</c:v>
                </c:pt>
                <c:pt idx="4111">
                  <c:v>6.2666666666673283</c:v>
                </c:pt>
                <c:pt idx="4112">
                  <c:v>6.2680555555562174</c:v>
                </c:pt>
                <c:pt idx="4113">
                  <c:v>6.2694444444451065</c:v>
                </c:pt>
                <c:pt idx="4114">
                  <c:v>6.2708333333339956</c:v>
                </c:pt>
                <c:pt idx="4115">
                  <c:v>6.2722222222228847</c:v>
                </c:pt>
                <c:pt idx="4116">
                  <c:v>6.2736111111117738</c:v>
                </c:pt>
                <c:pt idx="4117">
                  <c:v>6.2750000000006629</c:v>
                </c:pt>
                <c:pt idx="4118">
                  <c:v>6.276388888889552</c:v>
                </c:pt>
                <c:pt idx="4119">
                  <c:v>6.2777777777784411</c:v>
                </c:pt>
                <c:pt idx="4120">
                  <c:v>6.2791666666673303</c:v>
                </c:pt>
                <c:pt idx="4121">
                  <c:v>6.2805555555562194</c:v>
                </c:pt>
                <c:pt idx="4122">
                  <c:v>6.2819444444451085</c:v>
                </c:pt>
                <c:pt idx="4123">
                  <c:v>6.2833333333339976</c:v>
                </c:pt>
                <c:pt idx="4124">
                  <c:v>6.2847222222228867</c:v>
                </c:pt>
                <c:pt idx="4125">
                  <c:v>6.2861111111117758</c:v>
                </c:pt>
                <c:pt idx="4126">
                  <c:v>6.2875000000006649</c:v>
                </c:pt>
                <c:pt idx="4127">
                  <c:v>6.288888888889554</c:v>
                </c:pt>
                <c:pt idx="4128">
                  <c:v>6.2902777777784431</c:v>
                </c:pt>
                <c:pt idx="4129">
                  <c:v>6.2916666666673322</c:v>
                </c:pt>
                <c:pt idx="4130">
                  <c:v>6.2930555555562213</c:v>
                </c:pt>
                <c:pt idx="4131">
                  <c:v>6.2944444444451104</c:v>
                </c:pt>
                <c:pt idx="4132">
                  <c:v>6.2958333333339995</c:v>
                </c:pt>
                <c:pt idx="4133">
                  <c:v>6.2972222222228886</c:v>
                </c:pt>
                <c:pt idx="4134">
                  <c:v>6.2986111111117777</c:v>
                </c:pt>
                <c:pt idx="4135">
                  <c:v>6.3000000000006668</c:v>
                </c:pt>
                <c:pt idx="4136">
                  <c:v>6.301388888889556</c:v>
                </c:pt>
                <c:pt idx="4137">
                  <c:v>6.3027777777784451</c:v>
                </c:pt>
                <c:pt idx="4138">
                  <c:v>6.3041666666673342</c:v>
                </c:pt>
                <c:pt idx="4139">
                  <c:v>6.3055555555562233</c:v>
                </c:pt>
                <c:pt idx="4140">
                  <c:v>6.3069444444451124</c:v>
                </c:pt>
                <c:pt idx="4141">
                  <c:v>6.3083333333340015</c:v>
                </c:pt>
                <c:pt idx="4142">
                  <c:v>6.3097222222228906</c:v>
                </c:pt>
                <c:pt idx="4143">
                  <c:v>6.3111111111117797</c:v>
                </c:pt>
                <c:pt idx="4144">
                  <c:v>6.3125000000006688</c:v>
                </c:pt>
                <c:pt idx="4145">
                  <c:v>6.3138888888895579</c:v>
                </c:pt>
                <c:pt idx="4146">
                  <c:v>6.315277777778447</c:v>
                </c:pt>
                <c:pt idx="4147">
                  <c:v>6.3166666666673361</c:v>
                </c:pt>
                <c:pt idx="4148">
                  <c:v>6.3180555555562252</c:v>
                </c:pt>
                <c:pt idx="4149">
                  <c:v>6.3194444444451143</c:v>
                </c:pt>
                <c:pt idx="4150">
                  <c:v>6.3208333333340034</c:v>
                </c:pt>
                <c:pt idx="4151">
                  <c:v>6.3222222222228925</c:v>
                </c:pt>
                <c:pt idx="4152">
                  <c:v>6.3236111111117816</c:v>
                </c:pt>
                <c:pt idx="4153">
                  <c:v>6.3250000000006708</c:v>
                </c:pt>
                <c:pt idx="4154">
                  <c:v>6.3263888888895599</c:v>
                </c:pt>
                <c:pt idx="4155">
                  <c:v>6.327777777778449</c:v>
                </c:pt>
                <c:pt idx="4156">
                  <c:v>6.3291666666673381</c:v>
                </c:pt>
                <c:pt idx="4157">
                  <c:v>6.3305555555562272</c:v>
                </c:pt>
                <c:pt idx="4158">
                  <c:v>6.3319444444451163</c:v>
                </c:pt>
                <c:pt idx="4159">
                  <c:v>6.3333333333340054</c:v>
                </c:pt>
                <c:pt idx="4160">
                  <c:v>6.3347222222228945</c:v>
                </c:pt>
                <c:pt idx="4161">
                  <c:v>6.3361111111117836</c:v>
                </c:pt>
                <c:pt idx="4162">
                  <c:v>6.3375000000006727</c:v>
                </c:pt>
                <c:pt idx="4163">
                  <c:v>6.3388888888895618</c:v>
                </c:pt>
                <c:pt idx="4164">
                  <c:v>6.3402777777784509</c:v>
                </c:pt>
                <c:pt idx="4165">
                  <c:v>6.34166666666734</c:v>
                </c:pt>
                <c:pt idx="4166">
                  <c:v>6.3430555555562291</c:v>
                </c:pt>
                <c:pt idx="4167">
                  <c:v>6.3444444444451182</c:v>
                </c:pt>
                <c:pt idx="4168">
                  <c:v>6.3458333333340073</c:v>
                </c:pt>
                <c:pt idx="4169">
                  <c:v>6.3472222222228964</c:v>
                </c:pt>
                <c:pt idx="4170">
                  <c:v>6.3486111111117856</c:v>
                </c:pt>
                <c:pt idx="4171">
                  <c:v>6.3500000000006747</c:v>
                </c:pt>
                <c:pt idx="4172">
                  <c:v>6.3513888888895638</c:v>
                </c:pt>
                <c:pt idx="4173">
                  <c:v>6.3527777777784529</c:v>
                </c:pt>
                <c:pt idx="4174">
                  <c:v>6.354166666667342</c:v>
                </c:pt>
                <c:pt idx="4175">
                  <c:v>6.3555555555562311</c:v>
                </c:pt>
                <c:pt idx="4176">
                  <c:v>6.3569444444451202</c:v>
                </c:pt>
                <c:pt idx="4177">
                  <c:v>6.3583333333340093</c:v>
                </c:pt>
                <c:pt idx="4178">
                  <c:v>6.3597222222228984</c:v>
                </c:pt>
                <c:pt idx="4179">
                  <c:v>6.3611111111117875</c:v>
                </c:pt>
                <c:pt idx="4180">
                  <c:v>6.3625000000006766</c:v>
                </c:pt>
                <c:pt idx="4181">
                  <c:v>6.3638888888895657</c:v>
                </c:pt>
                <c:pt idx="4182">
                  <c:v>6.3652777777784548</c:v>
                </c:pt>
                <c:pt idx="4183">
                  <c:v>6.3666666666673439</c:v>
                </c:pt>
                <c:pt idx="4184">
                  <c:v>6.368055555556233</c:v>
                </c:pt>
                <c:pt idx="4185">
                  <c:v>6.3694444444451221</c:v>
                </c:pt>
                <c:pt idx="4186">
                  <c:v>6.3708333333340113</c:v>
                </c:pt>
                <c:pt idx="4187">
                  <c:v>6.3722222222229004</c:v>
                </c:pt>
                <c:pt idx="4188">
                  <c:v>6.3736111111117895</c:v>
                </c:pt>
                <c:pt idx="4189">
                  <c:v>6.3750000000006786</c:v>
                </c:pt>
                <c:pt idx="4190">
                  <c:v>6.3763888888895677</c:v>
                </c:pt>
                <c:pt idx="4191">
                  <c:v>6.3777777777784568</c:v>
                </c:pt>
                <c:pt idx="4192">
                  <c:v>6.3791666666673459</c:v>
                </c:pt>
                <c:pt idx="4193">
                  <c:v>6.380555555556235</c:v>
                </c:pt>
                <c:pt idx="4194">
                  <c:v>6.3819444444451241</c:v>
                </c:pt>
                <c:pt idx="4195">
                  <c:v>6.3833333333340132</c:v>
                </c:pt>
                <c:pt idx="4196">
                  <c:v>6.3847222222229023</c:v>
                </c:pt>
                <c:pt idx="4197">
                  <c:v>6.3861111111117914</c:v>
                </c:pt>
                <c:pt idx="4198">
                  <c:v>6.3875000000006805</c:v>
                </c:pt>
                <c:pt idx="4199">
                  <c:v>6.3888888888895696</c:v>
                </c:pt>
                <c:pt idx="4200">
                  <c:v>6.3902777777784587</c:v>
                </c:pt>
                <c:pt idx="4201">
                  <c:v>6.3916666666673478</c:v>
                </c:pt>
                <c:pt idx="4202">
                  <c:v>6.3930555555562369</c:v>
                </c:pt>
                <c:pt idx="4203">
                  <c:v>6.3944444444451261</c:v>
                </c:pt>
                <c:pt idx="4204">
                  <c:v>6.3958333333340152</c:v>
                </c:pt>
                <c:pt idx="4205">
                  <c:v>6.3972222222229043</c:v>
                </c:pt>
                <c:pt idx="4206">
                  <c:v>6.3986111111117934</c:v>
                </c:pt>
                <c:pt idx="4207">
                  <c:v>6.4000000000006825</c:v>
                </c:pt>
                <c:pt idx="4208">
                  <c:v>6.4013888888895716</c:v>
                </c:pt>
                <c:pt idx="4209">
                  <c:v>6.4027777777784607</c:v>
                </c:pt>
                <c:pt idx="4210">
                  <c:v>6.4041666666673498</c:v>
                </c:pt>
                <c:pt idx="4211">
                  <c:v>6.4055555555562389</c:v>
                </c:pt>
                <c:pt idx="4212">
                  <c:v>6.406944444445128</c:v>
                </c:pt>
                <c:pt idx="4213">
                  <c:v>6.4083333333340171</c:v>
                </c:pt>
                <c:pt idx="4214">
                  <c:v>6.4097222222229062</c:v>
                </c:pt>
                <c:pt idx="4215">
                  <c:v>6.4111111111117953</c:v>
                </c:pt>
                <c:pt idx="4216">
                  <c:v>6.4125000000006844</c:v>
                </c:pt>
                <c:pt idx="4217">
                  <c:v>6.4138888888895735</c:v>
                </c:pt>
                <c:pt idx="4218">
                  <c:v>6.4152777777784626</c:v>
                </c:pt>
                <c:pt idx="4219">
                  <c:v>6.4166666666673517</c:v>
                </c:pt>
                <c:pt idx="4220">
                  <c:v>6.4180555555562409</c:v>
                </c:pt>
                <c:pt idx="4221">
                  <c:v>6.41944444444513</c:v>
                </c:pt>
                <c:pt idx="4222">
                  <c:v>6.4208333333340191</c:v>
                </c:pt>
                <c:pt idx="4223">
                  <c:v>6.4222222222229082</c:v>
                </c:pt>
                <c:pt idx="4224">
                  <c:v>6.4236111111117973</c:v>
                </c:pt>
                <c:pt idx="4225">
                  <c:v>6.4250000000006864</c:v>
                </c:pt>
                <c:pt idx="4226">
                  <c:v>6.4263888888895755</c:v>
                </c:pt>
                <c:pt idx="4227">
                  <c:v>6.4277777777784646</c:v>
                </c:pt>
                <c:pt idx="4228">
                  <c:v>6.4291666666673537</c:v>
                </c:pt>
                <c:pt idx="4229">
                  <c:v>6.4305555555562428</c:v>
                </c:pt>
                <c:pt idx="4230">
                  <c:v>6.4319444444451319</c:v>
                </c:pt>
                <c:pt idx="4231">
                  <c:v>6.433333333334021</c:v>
                </c:pt>
                <c:pt idx="4232">
                  <c:v>6.4347222222229101</c:v>
                </c:pt>
                <c:pt idx="4233">
                  <c:v>6.4361111111117992</c:v>
                </c:pt>
                <c:pt idx="4234">
                  <c:v>6.4375000000006883</c:v>
                </c:pt>
                <c:pt idx="4235">
                  <c:v>6.4388888888895774</c:v>
                </c:pt>
                <c:pt idx="4236">
                  <c:v>6.4402777777784666</c:v>
                </c:pt>
                <c:pt idx="4237">
                  <c:v>6.4416666666673557</c:v>
                </c:pt>
                <c:pt idx="4238">
                  <c:v>6.4430555555562448</c:v>
                </c:pt>
                <c:pt idx="4239">
                  <c:v>6.4444444444451339</c:v>
                </c:pt>
                <c:pt idx="4240">
                  <c:v>6.445833333334023</c:v>
                </c:pt>
                <c:pt idx="4241">
                  <c:v>6.4472222222229121</c:v>
                </c:pt>
                <c:pt idx="4242">
                  <c:v>6.4486111111118012</c:v>
                </c:pt>
                <c:pt idx="4243">
                  <c:v>6.4500000000006903</c:v>
                </c:pt>
                <c:pt idx="4244">
                  <c:v>6.4513888888895794</c:v>
                </c:pt>
                <c:pt idx="4245">
                  <c:v>6.4527777777784685</c:v>
                </c:pt>
                <c:pt idx="4246">
                  <c:v>6.4541666666673576</c:v>
                </c:pt>
                <c:pt idx="4247">
                  <c:v>6.4555555555562467</c:v>
                </c:pt>
                <c:pt idx="4248">
                  <c:v>6.4569444444451358</c:v>
                </c:pt>
                <c:pt idx="4249">
                  <c:v>6.4583333333340249</c:v>
                </c:pt>
                <c:pt idx="4250">
                  <c:v>6.459722222222914</c:v>
                </c:pt>
                <c:pt idx="4251">
                  <c:v>6.4611111111118031</c:v>
                </c:pt>
                <c:pt idx="4252">
                  <c:v>6.4625000000006922</c:v>
                </c:pt>
                <c:pt idx="4253">
                  <c:v>6.4638888888895814</c:v>
                </c:pt>
                <c:pt idx="4254">
                  <c:v>6.4652777777784705</c:v>
                </c:pt>
                <c:pt idx="4255">
                  <c:v>6.4666666666673596</c:v>
                </c:pt>
                <c:pt idx="4256">
                  <c:v>6.4680555555562487</c:v>
                </c:pt>
                <c:pt idx="4257">
                  <c:v>6.4694444444451378</c:v>
                </c:pt>
                <c:pt idx="4258">
                  <c:v>6.4708333333340269</c:v>
                </c:pt>
                <c:pt idx="4259">
                  <c:v>6.472222222222916</c:v>
                </c:pt>
                <c:pt idx="4260">
                  <c:v>6.4736111111118051</c:v>
                </c:pt>
                <c:pt idx="4261">
                  <c:v>6.4750000000006942</c:v>
                </c:pt>
                <c:pt idx="4262">
                  <c:v>6.4763888888895833</c:v>
                </c:pt>
                <c:pt idx="4263">
                  <c:v>6.4777777777784724</c:v>
                </c:pt>
                <c:pt idx="4264">
                  <c:v>6.4791666666673615</c:v>
                </c:pt>
                <c:pt idx="4265">
                  <c:v>6.4805555555562506</c:v>
                </c:pt>
                <c:pt idx="4266">
                  <c:v>6.4819444444451397</c:v>
                </c:pt>
                <c:pt idx="4267">
                  <c:v>6.4833333333340288</c:v>
                </c:pt>
                <c:pt idx="4268">
                  <c:v>6.4847222222229179</c:v>
                </c:pt>
                <c:pt idx="4269">
                  <c:v>6.486111111111807</c:v>
                </c:pt>
                <c:pt idx="4270">
                  <c:v>6.4875000000006962</c:v>
                </c:pt>
                <c:pt idx="4271">
                  <c:v>6.4888888888895853</c:v>
                </c:pt>
                <c:pt idx="4272">
                  <c:v>6.4902777777784744</c:v>
                </c:pt>
                <c:pt idx="4273">
                  <c:v>6.4916666666673635</c:v>
                </c:pt>
                <c:pt idx="4274">
                  <c:v>6.4930555555562526</c:v>
                </c:pt>
                <c:pt idx="4275">
                  <c:v>6.4944444444451417</c:v>
                </c:pt>
                <c:pt idx="4276">
                  <c:v>6.4958333333340308</c:v>
                </c:pt>
                <c:pt idx="4277">
                  <c:v>6.4972222222229199</c:v>
                </c:pt>
                <c:pt idx="4278">
                  <c:v>6.498611111111809</c:v>
                </c:pt>
                <c:pt idx="4279">
                  <c:v>6.5000000000006981</c:v>
                </c:pt>
                <c:pt idx="4280">
                  <c:v>6.5013888888895872</c:v>
                </c:pt>
                <c:pt idx="4281">
                  <c:v>6.5027777777784763</c:v>
                </c:pt>
                <c:pt idx="4282">
                  <c:v>6.5041666666673654</c:v>
                </c:pt>
                <c:pt idx="4283">
                  <c:v>6.5055555555562545</c:v>
                </c:pt>
                <c:pt idx="4284">
                  <c:v>6.5069444444451436</c:v>
                </c:pt>
                <c:pt idx="4285">
                  <c:v>6.5083333333340327</c:v>
                </c:pt>
                <c:pt idx="4286">
                  <c:v>6.5097222222229219</c:v>
                </c:pt>
                <c:pt idx="4287">
                  <c:v>6.511111111111811</c:v>
                </c:pt>
                <c:pt idx="4288">
                  <c:v>6.5125000000007001</c:v>
                </c:pt>
                <c:pt idx="4289">
                  <c:v>6.5138888888895892</c:v>
                </c:pt>
                <c:pt idx="4290">
                  <c:v>6.5152777777784783</c:v>
                </c:pt>
                <c:pt idx="4291">
                  <c:v>6.5166666666673674</c:v>
                </c:pt>
                <c:pt idx="4292">
                  <c:v>6.5180555555562565</c:v>
                </c:pt>
                <c:pt idx="4293">
                  <c:v>6.5194444444451456</c:v>
                </c:pt>
                <c:pt idx="4294">
                  <c:v>6.5208333333340347</c:v>
                </c:pt>
                <c:pt idx="4295">
                  <c:v>6.5222222222229238</c:v>
                </c:pt>
                <c:pt idx="4296">
                  <c:v>6.5236111111118129</c:v>
                </c:pt>
                <c:pt idx="4297">
                  <c:v>6.525000000000702</c:v>
                </c:pt>
                <c:pt idx="4298">
                  <c:v>6.5263888888895911</c:v>
                </c:pt>
                <c:pt idx="4299">
                  <c:v>6.5277777777784802</c:v>
                </c:pt>
                <c:pt idx="4300">
                  <c:v>6.5291666666673693</c:v>
                </c:pt>
                <c:pt idx="4301">
                  <c:v>6.5305555555562584</c:v>
                </c:pt>
                <c:pt idx="4302">
                  <c:v>6.5319444444451475</c:v>
                </c:pt>
                <c:pt idx="4303">
                  <c:v>6.5333333333340367</c:v>
                </c:pt>
                <c:pt idx="4304">
                  <c:v>6.5347222222229258</c:v>
                </c:pt>
                <c:pt idx="4305">
                  <c:v>6.5361111111118149</c:v>
                </c:pt>
                <c:pt idx="4306">
                  <c:v>6.537500000000704</c:v>
                </c:pt>
                <c:pt idx="4307">
                  <c:v>6.5388888888895931</c:v>
                </c:pt>
                <c:pt idx="4308">
                  <c:v>6.5402777777784822</c:v>
                </c:pt>
                <c:pt idx="4309">
                  <c:v>6.5416666666673713</c:v>
                </c:pt>
                <c:pt idx="4310">
                  <c:v>6.5430555555562604</c:v>
                </c:pt>
                <c:pt idx="4311">
                  <c:v>6.5444444444451495</c:v>
                </c:pt>
                <c:pt idx="4312">
                  <c:v>6.5458333333340386</c:v>
                </c:pt>
                <c:pt idx="4313">
                  <c:v>6.5472222222229277</c:v>
                </c:pt>
                <c:pt idx="4314">
                  <c:v>6.5486111111118168</c:v>
                </c:pt>
                <c:pt idx="4315">
                  <c:v>6.5500000000007059</c:v>
                </c:pt>
                <c:pt idx="4316">
                  <c:v>6.551388888889595</c:v>
                </c:pt>
                <c:pt idx="4317">
                  <c:v>6.5527777777784841</c:v>
                </c:pt>
                <c:pt idx="4318">
                  <c:v>6.5541666666673732</c:v>
                </c:pt>
                <c:pt idx="4319">
                  <c:v>6.5555555555562623</c:v>
                </c:pt>
                <c:pt idx="4320">
                  <c:v>6.5569444444451515</c:v>
                </c:pt>
                <c:pt idx="4321">
                  <c:v>6.5583333333340406</c:v>
                </c:pt>
                <c:pt idx="4322">
                  <c:v>6.5597222222229297</c:v>
                </c:pt>
                <c:pt idx="4323">
                  <c:v>6.5611111111118188</c:v>
                </c:pt>
                <c:pt idx="4324">
                  <c:v>6.5625000000007079</c:v>
                </c:pt>
                <c:pt idx="4325">
                  <c:v>6.563888888889597</c:v>
                </c:pt>
                <c:pt idx="4326">
                  <c:v>6.5652777777784861</c:v>
                </c:pt>
                <c:pt idx="4327">
                  <c:v>6.5666666666673752</c:v>
                </c:pt>
                <c:pt idx="4328">
                  <c:v>6.5680555555562643</c:v>
                </c:pt>
                <c:pt idx="4329">
                  <c:v>6.5694444444451534</c:v>
                </c:pt>
                <c:pt idx="4330">
                  <c:v>6.5708333333340425</c:v>
                </c:pt>
                <c:pt idx="4331">
                  <c:v>6.5722222222229316</c:v>
                </c:pt>
                <c:pt idx="4332">
                  <c:v>6.5736111111118207</c:v>
                </c:pt>
                <c:pt idx="4333">
                  <c:v>6.5750000000007098</c:v>
                </c:pt>
                <c:pt idx="4334">
                  <c:v>6.5763888888895989</c:v>
                </c:pt>
                <c:pt idx="4335">
                  <c:v>6.577777777778488</c:v>
                </c:pt>
                <c:pt idx="4336">
                  <c:v>6.5791666666673772</c:v>
                </c:pt>
                <c:pt idx="4337">
                  <c:v>6.5805555555562663</c:v>
                </c:pt>
                <c:pt idx="4338">
                  <c:v>6.5819444444451554</c:v>
                </c:pt>
                <c:pt idx="4339">
                  <c:v>6.5833333333340445</c:v>
                </c:pt>
                <c:pt idx="4340">
                  <c:v>6.5847222222229336</c:v>
                </c:pt>
                <c:pt idx="4341">
                  <c:v>6.5861111111118227</c:v>
                </c:pt>
                <c:pt idx="4342">
                  <c:v>6.5875000000007118</c:v>
                </c:pt>
                <c:pt idx="4343">
                  <c:v>6.5888888888896009</c:v>
                </c:pt>
                <c:pt idx="4344">
                  <c:v>6.59027777777849</c:v>
                </c:pt>
                <c:pt idx="4345">
                  <c:v>6.5916666666673791</c:v>
                </c:pt>
                <c:pt idx="4346">
                  <c:v>6.5930555555562682</c:v>
                </c:pt>
                <c:pt idx="4347">
                  <c:v>6.5944444444451573</c:v>
                </c:pt>
                <c:pt idx="4348">
                  <c:v>6.5958333333340464</c:v>
                </c:pt>
                <c:pt idx="4349">
                  <c:v>6.5972222222229355</c:v>
                </c:pt>
                <c:pt idx="4350">
                  <c:v>6.5986111111118246</c:v>
                </c:pt>
                <c:pt idx="4351">
                  <c:v>6.6000000000007137</c:v>
                </c:pt>
                <c:pt idx="4352">
                  <c:v>6.6013888888896028</c:v>
                </c:pt>
                <c:pt idx="4353">
                  <c:v>6.602777777778492</c:v>
                </c:pt>
                <c:pt idx="4354">
                  <c:v>6.6041666666673811</c:v>
                </c:pt>
                <c:pt idx="4355">
                  <c:v>6.6055555555562702</c:v>
                </c:pt>
                <c:pt idx="4356">
                  <c:v>6.6069444444451593</c:v>
                </c:pt>
                <c:pt idx="4357">
                  <c:v>6.6083333333340484</c:v>
                </c:pt>
                <c:pt idx="4358">
                  <c:v>6.6097222222229375</c:v>
                </c:pt>
                <c:pt idx="4359">
                  <c:v>6.6111111111118266</c:v>
                </c:pt>
                <c:pt idx="4360">
                  <c:v>6.6125000000007157</c:v>
                </c:pt>
                <c:pt idx="4361">
                  <c:v>6.6138888888896048</c:v>
                </c:pt>
                <c:pt idx="4362">
                  <c:v>6.6152777777784939</c:v>
                </c:pt>
                <c:pt idx="4363">
                  <c:v>6.616666666667383</c:v>
                </c:pt>
                <c:pt idx="4364">
                  <c:v>6.6180555555562721</c:v>
                </c:pt>
                <c:pt idx="4365">
                  <c:v>6.6194444444451612</c:v>
                </c:pt>
                <c:pt idx="4366">
                  <c:v>6.6208333333340503</c:v>
                </c:pt>
                <c:pt idx="4367">
                  <c:v>6.6222222222229394</c:v>
                </c:pt>
                <c:pt idx="4368">
                  <c:v>6.6236111111118285</c:v>
                </c:pt>
                <c:pt idx="4369">
                  <c:v>6.6250000000007176</c:v>
                </c:pt>
                <c:pt idx="4370">
                  <c:v>6.6263888888896068</c:v>
                </c:pt>
                <c:pt idx="4371">
                  <c:v>6.6277777777784959</c:v>
                </c:pt>
                <c:pt idx="4372">
                  <c:v>6.629166666667385</c:v>
                </c:pt>
                <c:pt idx="4373">
                  <c:v>6.6305555555562741</c:v>
                </c:pt>
                <c:pt idx="4374">
                  <c:v>6.6319444444451632</c:v>
                </c:pt>
                <c:pt idx="4375">
                  <c:v>6.6333333333340523</c:v>
                </c:pt>
                <c:pt idx="4376">
                  <c:v>6.6347222222229414</c:v>
                </c:pt>
                <c:pt idx="4377">
                  <c:v>6.6361111111118305</c:v>
                </c:pt>
                <c:pt idx="4378">
                  <c:v>6.6375000000007196</c:v>
                </c:pt>
                <c:pt idx="4379">
                  <c:v>6.6388888888896087</c:v>
                </c:pt>
                <c:pt idx="4380">
                  <c:v>6.6402777777784978</c:v>
                </c:pt>
                <c:pt idx="4381">
                  <c:v>6.6416666666673869</c:v>
                </c:pt>
                <c:pt idx="4382">
                  <c:v>6.643055555556276</c:v>
                </c:pt>
                <c:pt idx="4383">
                  <c:v>6.6444444444451651</c:v>
                </c:pt>
                <c:pt idx="4384">
                  <c:v>6.6458333333340542</c:v>
                </c:pt>
                <c:pt idx="4385">
                  <c:v>6.6472222222229433</c:v>
                </c:pt>
                <c:pt idx="4386">
                  <c:v>6.6486111111118325</c:v>
                </c:pt>
                <c:pt idx="4387">
                  <c:v>6.6500000000007216</c:v>
                </c:pt>
                <c:pt idx="4388">
                  <c:v>6.6513888888896107</c:v>
                </c:pt>
                <c:pt idx="4389">
                  <c:v>6.6527777777784998</c:v>
                </c:pt>
                <c:pt idx="4390">
                  <c:v>6.6541666666673889</c:v>
                </c:pt>
                <c:pt idx="4391">
                  <c:v>6.655555555556278</c:v>
                </c:pt>
                <c:pt idx="4392">
                  <c:v>6.6569444444451671</c:v>
                </c:pt>
                <c:pt idx="4393">
                  <c:v>6.6583333333340562</c:v>
                </c:pt>
                <c:pt idx="4394">
                  <c:v>6.6597222222229453</c:v>
                </c:pt>
                <c:pt idx="4395">
                  <c:v>6.6611111111118344</c:v>
                </c:pt>
                <c:pt idx="4396">
                  <c:v>6.6625000000007235</c:v>
                </c:pt>
                <c:pt idx="4397">
                  <c:v>6.6638888888896126</c:v>
                </c:pt>
                <c:pt idx="4398">
                  <c:v>6.6652777777785017</c:v>
                </c:pt>
                <c:pt idx="4399">
                  <c:v>6.6666666666673908</c:v>
                </c:pt>
                <c:pt idx="4400">
                  <c:v>6.6680555555562799</c:v>
                </c:pt>
                <c:pt idx="4401">
                  <c:v>6.669444444445169</c:v>
                </c:pt>
                <c:pt idx="4402">
                  <c:v>6.6708333333340581</c:v>
                </c:pt>
                <c:pt idx="4403">
                  <c:v>6.6722222222229473</c:v>
                </c:pt>
                <c:pt idx="4404">
                  <c:v>6.6736111111118364</c:v>
                </c:pt>
                <c:pt idx="4405">
                  <c:v>6.6750000000007255</c:v>
                </c:pt>
                <c:pt idx="4406">
                  <c:v>6.6763888888896146</c:v>
                </c:pt>
                <c:pt idx="4407">
                  <c:v>6.6777777777785037</c:v>
                </c:pt>
                <c:pt idx="4408">
                  <c:v>6.6791666666673928</c:v>
                </c:pt>
                <c:pt idx="4409">
                  <c:v>6.6805555555562819</c:v>
                </c:pt>
                <c:pt idx="4410">
                  <c:v>6.681944444445171</c:v>
                </c:pt>
                <c:pt idx="4411">
                  <c:v>6.6833333333340601</c:v>
                </c:pt>
                <c:pt idx="4412">
                  <c:v>6.6847222222229492</c:v>
                </c:pt>
                <c:pt idx="4413">
                  <c:v>6.6861111111118383</c:v>
                </c:pt>
                <c:pt idx="4414">
                  <c:v>6.6875000000007274</c:v>
                </c:pt>
                <c:pt idx="4415">
                  <c:v>6.6888888888896165</c:v>
                </c:pt>
                <c:pt idx="4416">
                  <c:v>6.6902777777785056</c:v>
                </c:pt>
                <c:pt idx="4417">
                  <c:v>6.6916666666673947</c:v>
                </c:pt>
                <c:pt idx="4418">
                  <c:v>6.6930555555562838</c:v>
                </c:pt>
                <c:pt idx="4419">
                  <c:v>6.6944444444451729</c:v>
                </c:pt>
                <c:pt idx="4420">
                  <c:v>6.6958333333340621</c:v>
                </c:pt>
                <c:pt idx="4421">
                  <c:v>6.6972222222229512</c:v>
                </c:pt>
                <c:pt idx="4422">
                  <c:v>6.6986111111118403</c:v>
                </c:pt>
                <c:pt idx="4423">
                  <c:v>6.7000000000007294</c:v>
                </c:pt>
                <c:pt idx="4424">
                  <c:v>6.7013888888896185</c:v>
                </c:pt>
                <c:pt idx="4425">
                  <c:v>6.7027777777785076</c:v>
                </c:pt>
                <c:pt idx="4426">
                  <c:v>6.7041666666673967</c:v>
                </c:pt>
                <c:pt idx="4427">
                  <c:v>6.7055555555562858</c:v>
                </c:pt>
                <c:pt idx="4428">
                  <c:v>6.7069444444451749</c:v>
                </c:pt>
                <c:pt idx="4429">
                  <c:v>6.708333333334064</c:v>
                </c:pt>
                <c:pt idx="4430">
                  <c:v>6.7097222222229531</c:v>
                </c:pt>
                <c:pt idx="4431">
                  <c:v>6.7111111111118422</c:v>
                </c:pt>
                <c:pt idx="4432">
                  <c:v>6.7125000000007313</c:v>
                </c:pt>
                <c:pt idx="4433">
                  <c:v>6.7138888888896204</c:v>
                </c:pt>
                <c:pt idx="4434">
                  <c:v>6.7152777777785095</c:v>
                </c:pt>
                <c:pt idx="4435">
                  <c:v>6.7166666666673986</c:v>
                </c:pt>
                <c:pt idx="4436">
                  <c:v>6.7180555555562878</c:v>
                </c:pt>
                <c:pt idx="4437">
                  <c:v>6.7194444444451769</c:v>
                </c:pt>
                <c:pt idx="4438">
                  <c:v>6.720833333334066</c:v>
                </c:pt>
                <c:pt idx="4439">
                  <c:v>6.7222222222229551</c:v>
                </c:pt>
                <c:pt idx="4440">
                  <c:v>6.7236111111118442</c:v>
                </c:pt>
                <c:pt idx="4441">
                  <c:v>6.7250000000007333</c:v>
                </c:pt>
                <c:pt idx="4442">
                  <c:v>6.7263888888896224</c:v>
                </c:pt>
                <c:pt idx="4443">
                  <c:v>6.7277777777785115</c:v>
                </c:pt>
                <c:pt idx="4444">
                  <c:v>6.7291666666674006</c:v>
                </c:pt>
                <c:pt idx="4445">
                  <c:v>6.7305555555562897</c:v>
                </c:pt>
                <c:pt idx="4446">
                  <c:v>6.7319444444451788</c:v>
                </c:pt>
                <c:pt idx="4447">
                  <c:v>6.7333333333340679</c:v>
                </c:pt>
                <c:pt idx="4448">
                  <c:v>6.734722222222957</c:v>
                </c:pt>
                <c:pt idx="4449">
                  <c:v>6.7361111111118461</c:v>
                </c:pt>
                <c:pt idx="4450">
                  <c:v>6.7375000000007352</c:v>
                </c:pt>
                <c:pt idx="4451">
                  <c:v>6.7388888888896243</c:v>
                </c:pt>
                <c:pt idx="4452">
                  <c:v>6.7402777777785134</c:v>
                </c:pt>
                <c:pt idx="4453">
                  <c:v>6.7416666666674026</c:v>
                </c:pt>
                <c:pt idx="4454">
                  <c:v>6.7430555555562917</c:v>
                </c:pt>
                <c:pt idx="4455">
                  <c:v>6.7444444444451808</c:v>
                </c:pt>
                <c:pt idx="4456">
                  <c:v>6.7458333333340699</c:v>
                </c:pt>
                <c:pt idx="4457">
                  <c:v>6.747222222222959</c:v>
                </c:pt>
                <c:pt idx="4458">
                  <c:v>6.7486111111118481</c:v>
                </c:pt>
                <c:pt idx="4459">
                  <c:v>6.7500000000007372</c:v>
                </c:pt>
                <c:pt idx="4460">
                  <c:v>6.7513888888896263</c:v>
                </c:pt>
                <c:pt idx="4461">
                  <c:v>6.7527777777785154</c:v>
                </c:pt>
                <c:pt idx="4462">
                  <c:v>6.7541666666674045</c:v>
                </c:pt>
                <c:pt idx="4463">
                  <c:v>6.7555555555562936</c:v>
                </c:pt>
                <c:pt idx="4464">
                  <c:v>6.7569444444451827</c:v>
                </c:pt>
                <c:pt idx="4465">
                  <c:v>6.7583333333340718</c:v>
                </c:pt>
                <c:pt idx="4466">
                  <c:v>6.7597222222229609</c:v>
                </c:pt>
                <c:pt idx="4467">
                  <c:v>6.76111111111185</c:v>
                </c:pt>
                <c:pt idx="4468">
                  <c:v>6.7625000000007391</c:v>
                </c:pt>
                <c:pt idx="4469">
                  <c:v>6.7638888888896282</c:v>
                </c:pt>
                <c:pt idx="4470">
                  <c:v>6.7652777777785174</c:v>
                </c:pt>
                <c:pt idx="4471">
                  <c:v>6.7666666666674065</c:v>
                </c:pt>
                <c:pt idx="4472">
                  <c:v>6.7680555555562956</c:v>
                </c:pt>
                <c:pt idx="4473">
                  <c:v>6.7694444444451847</c:v>
                </c:pt>
                <c:pt idx="4474">
                  <c:v>6.7708333333340738</c:v>
                </c:pt>
                <c:pt idx="4475">
                  <c:v>6.7722222222229629</c:v>
                </c:pt>
                <c:pt idx="4476">
                  <c:v>6.773611111111852</c:v>
                </c:pt>
                <c:pt idx="4477">
                  <c:v>6.7750000000007411</c:v>
                </c:pt>
                <c:pt idx="4478">
                  <c:v>6.7763888888896302</c:v>
                </c:pt>
                <c:pt idx="4479">
                  <c:v>6.7777777777785193</c:v>
                </c:pt>
                <c:pt idx="4480">
                  <c:v>6.7791666666674084</c:v>
                </c:pt>
                <c:pt idx="4481">
                  <c:v>6.7805555555562975</c:v>
                </c:pt>
                <c:pt idx="4482">
                  <c:v>6.7819444444451866</c:v>
                </c:pt>
                <c:pt idx="4483">
                  <c:v>6.7833333333340757</c:v>
                </c:pt>
                <c:pt idx="4484">
                  <c:v>6.7847222222229648</c:v>
                </c:pt>
                <c:pt idx="4485">
                  <c:v>6.7861111111118539</c:v>
                </c:pt>
                <c:pt idx="4486">
                  <c:v>6.7875000000007431</c:v>
                </c:pt>
                <c:pt idx="4487">
                  <c:v>6.7888888888896322</c:v>
                </c:pt>
                <c:pt idx="4488">
                  <c:v>6.7902777777785213</c:v>
                </c:pt>
                <c:pt idx="4489">
                  <c:v>6.7916666666674104</c:v>
                </c:pt>
                <c:pt idx="4490">
                  <c:v>6.7930555555562995</c:v>
                </c:pt>
                <c:pt idx="4491">
                  <c:v>6.7944444444451886</c:v>
                </c:pt>
                <c:pt idx="4492">
                  <c:v>6.7958333333340777</c:v>
                </c:pt>
                <c:pt idx="4493">
                  <c:v>6.7972222222229668</c:v>
                </c:pt>
                <c:pt idx="4494">
                  <c:v>6.7986111111118559</c:v>
                </c:pt>
                <c:pt idx="4495">
                  <c:v>6.800000000000745</c:v>
                </c:pt>
                <c:pt idx="4496">
                  <c:v>6.8013888888896341</c:v>
                </c:pt>
                <c:pt idx="4497">
                  <c:v>6.8027777777785232</c:v>
                </c:pt>
                <c:pt idx="4498">
                  <c:v>6.8041666666674123</c:v>
                </c:pt>
                <c:pt idx="4499">
                  <c:v>6.8055555555563014</c:v>
                </c:pt>
                <c:pt idx="4500">
                  <c:v>6.8069444444451905</c:v>
                </c:pt>
                <c:pt idx="4501">
                  <c:v>6.8083333333340796</c:v>
                </c:pt>
                <c:pt idx="4502">
                  <c:v>6.8097222222229687</c:v>
                </c:pt>
                <c:pt idx="4503">
                  <c:v>6.8111111111118579</c:v>
                </c:pt>
                <c:pt idx="4504">
                  <c:v>6.812500000000747</c:v>
                </c:pt>
                <c:pt idx="4505">
                  <c:v>6.8138888888896361</c:v>
                </c:pt>
                <c:pt idx="4506">
                  <c:v>6.8152777777785252</c:v>
                </c:pt>
                <c:pt idx="4507">
                  <c:v>6.8166666666674143</c:v>
                </c:pt>
                <c:pt idx="4508">
                  <c:v>6.8180555555563034</c:v>
                </c:pt>
                <c:pt idx="4509">
                  <c:v>6.8194444444451925</c:v>
                </c:pt>
                <c:pt idx="4510">
                  <c:v>6.8208333333340816</c:v>
                </c:pt>
                <c:pt idx="4511">
                  <c:v>6.8222222222229707</c:v>
                </c:pt>
                <c:pt idx="4512">
                  <c:v>6.8236111111118598</c:v>
                </c:pt>
                <c:pt idx="4513">
                  <c:v>6.8250000000007489</c:v>
                </c:pt>
                <c:pt idx="4514">
                  <c:v>6.826388888889638</c:v>
                </c:pt>
                <c:pt idx="4515">
                  <c:v>6.8277777777785271</c:v>
                </c:pt>
                <c:pt idx="4516">
                  <c:v>6.8291666666674162</c:v>
                </c:pt>
                <c:pt idx="4517">
                  <c:v>6.8305555555563053</c:v>
                </c:pt>
                <c:pt idx="4518">
                  <c:v>6.8319444444451944</c:v>
                </c:pt>
                <c:pt idx="4519">
                  <c:v>6.8333333333340835</c:v>
                </c:pt>
                <c:pt idx="4520">
                  <c:v>6.8347222222229727</c:v>
                </c:pt>
                <c:pt idx="4521">
                  <c:v>6.8361111111118618</c:v>
                </c:pt>
                <c:pt idx="4522">
                  <c:v>6.8375000000007509</c:v>
                </c:pt>
                <c:pt idx="4523">
                  <c:v>6.83888888888964</c:v>
                </c:pt>
                <c:pt idx="4524">
                  <c:v>6.8402777777785291</c:v>
                </c:pt>
                <c:pt idx="4525">
                  <c:v>6.8416666666674182</c:v>
                </c:pt>
                <c:pt idx="4526">
                  <c:v>6.8430555555563073</c:v>
                </c:pt>
                <c:pt idx="4527">
                  <c:v>6.8444444444451964</c:v>
                </c:pt>
                <c:pt idx="4528">
                  <c:v>6.8458333333340855</c:v>
                </c:pt>
                <c:pt idx="4529">
                  <c:v>6.8472222222229746</c:v>
                </c:pt>
                <c:pt idx="4530">
                  <c:v>6.8486111111118637</c:v>
                </c:pt>
                <c:pt idx="4531">
                  <c:v>6.8500000000007528</c:v>
                </c:pt>
                <c:pt idx="4532">
                  <c:v>6.8513888888896419</c:v>
                </c:pt>
                <c:pt idx="4533">
                  <c:v>6.852777777778531</c:v>
                </c:pt>
                <c:pt idx="4534">
                  <c:v>6.8541666666674201</c:v>
                </c:pt>
                <c:pt idx="4535">
                  <c:v>6.8555555555563092</c:v>
                </c:pt>
                <c:pt idx="4536">
                  <c:v>6.8569444444451984</c:v>
                </c:pt>
                <c:pt idx="4537">
                  <c:v>6.8583333333340875</c:v>
                </c:pt>
                <c:pt idx="4538">
                  <c:v>6.8597222222229766</c:v>
                </c:pt>
                <c:pt idx="4539">
                  <c:v>6.8611111111118657</c:v>
                </c:pt>
                <c:pt idx="4540">
                  <c:v>6.8625000000007548</c:v>
                </c:pt>
                <c:pt idx="4541">
                  <c:v>6.8638888888896439</c:v>
                </c:pt>
                <c:pt idx="4542">
                  <c:v>6.865277777778533</c:v>
                </c:pt>
                <c:pt idx="4543">
                  <c:v>6.8666666666674221</c:v>
                </c:pt>
                <c:pt idx="4544">
                  <c:v>6.8680555555563112</c:v>
                </c:pt>
                <c:pt idx="4545">
                  <c:v>6.8694444444452003</c:v>
                </c:pt>
                <c:pt idx="4546">
                  <c:v>6.8708333333340894</c:v>
                </c:pt>
                <c:pt idx="4547">
                  <c:v>6.8722222222229785</c:v>
                </c:pt>
                <c:pt idx="4548">
                  <c:v>6.8736111111118676</c:v>
                </c:pt>
                <c:pt idx="4549">
                  <c:v>6.8750000000007567</c:v>
                </c:pt>
                <c:pt idx="4550">
                  <c:v>6.8763888888896458</c:v>
                </c:pt>
                <c:pt idx="4551">
                  <c:v>6.8777777777785349</c:v>
                </c:pt>
                <c:pt idx="4552">
                  <c:v>6.879166666667424</c:v>
                </c:pt>
                <c:pt idx="4553">
                  <c:v>6.8805555555563132</c:v>
                </c:pt>
                <c:pt idx="4554">
                  <c:v>6.8819444444452023</c:v>
                </c:pt>
                <c:pt idx="4555">
                  <c:v>6.8833333333340914</c:v>
                </c:pt>
                <c:pt idx="4556">
                  <c:v>6.8847222222229805</c:v>
                </c:pt>
                <c:pt idx="4557">
                  <c:v>6.8861111111118696</c:v>
                </c:pt>
                <c:pt idx="4558">
                  <c:v>6.8875000000007587</c:v>
                </c:pt>
                <c:pt idx="4559">
                  <c:v>6.8888888888896478</c:v>
                </c:pt>
                <c:pt idx="4560">
                  <c:v>6.8902777777785369</c:v>
                </c:pt>
                <c:pt idx="4561">
                  <c:v>6.891666666667426</c:v>
                </c:pt>
                <c:pt idx="4562">
                  <c:v>6.8930555555563151</c:v>
                </c:pt>
                <c:pt idx="4563">
                  <c:v>6.8944444444452042</c:v>
                </c:pt>
                <c:pt idx="4564">
                  <c:v>6.8958333333340933</c:v>
                </c:pt>
                <c:pt idx="4565">
                  <c:v>6.8972222222229824</c:v>
                </c:pt>
                <c:pt idx="4566">
                  <c:v>6.8986111111118715</c:v>
                </c:pt>
                <c:pt idx="4567">
                  <c:v>6.9000000000007606</c:v>
                </c:pt>
                <c:pt idx="4568">
                  <c:v>6.9013888888896497</c:v>
                </c:pt>
                <c:pt idx="4569">
                  <c:v>6.9027777777785388</c:v>
                </c:pt>
                <c:pt idx="4570">
                  <c:v>6.904166666667428</c:v>
                </c:pt>
                <c:pt idx="4571">
                  <c:v>6.9055555555563171</c:v>
                </c:pt>
                <c:pt idx="4572">
                  <c:v>6.9069444444452062</c:v>
                </c:pt>
                <c:pt idx="4573">
                  <c:v>6.9083333333340953</c:v>
                </c:pt>
                <c:pt idx="4574">
                  <c:v>6.9097222222229844</c:v>
                </c:pt>
                <c:pt idx="4575">
                  <c:v>6.9111111111118735</c:v>
                </c:pt>
                <c:pt idx="4576">
                  <c:v>6.9125000000007626</c:v>
                </c:pt>
                <c:pt idx="4577">
                  <c:v>6.9138888888896517</c:v>
                </c:pt>
                <c:pt idx="4578">
                  <c:v>6.9152777777785408</c:v>
                </c:pt>
                <c:pt idx="4579">
                  <c:v>6.9166666666674299</c:v>
                </c:pt>
                <c:pt idx="4580">
                  <c:v>6.918055555556319</c:v>
                </c:pt>
                <c:pt idx="4581">
                  <c:v>6.9194444444452081</c:v>
                </c:pt>
                <c:pt idx="4582">
                  <c:v>6.9208333333340972</c:v>
                </c:pt>
                <c:pt idx="4583">
                  <c:v>6.9222222222229863</c:v>
                </c:pt>
                <c:pt idx="4584">
                  <c:v>6.9236111111118754</c:v>
                </c:pt>
                <c:pt idx="4585">
                  <c:v>6.9250000000007645</c:v>
                </c:pt>
                <c:pt idx="4586">
                  <c:v>6.9263888888896536</c:v>
                </c:pt>
                <c:pt idx="4587">
                  <c:v>6.9277777777785428</c:v>
                </c:pt>
                <c:pt idx="4588">
                  <c:v>6.9291666666674319</c:v>
                </c:pt>
                <c:pt idx="4589">
                  <c:v>6.930555555556321</c:v>
                </c:pt>
                <c:pt idx="4590">
                  <c:v>6.9319444444452101</c:v>
                </c:pt>
                <c:pt idx="4591">
                  <c:v>6.9333333333340992</c:v>
                </c:pt>
                <c:pt idx="4592">
                  <c:v>6.9347222222229883</c:v>
                </c:pt>
                <c:pt idx="4593">
                  <c:v>6.9361111111118774</c:v>
                </c:pt>
                <c:pt idx="4594">
                  <c:v>6.9375000000007665</c:v>
                </c:pt>
                <c:pt idx="4595">
                  <c:v>6.9388888888896556</c:v>
                </c:pt>
                <c:pt idx="4596">
                  <c:v>6.9402777777785447</c:v>
                </c:pt>
                <c:pt idx="4597">
                  <c:v>6.9416666666674338</c:v>
                </c:pt>
                <c:pt idx="4598">
                  <c:v>6.9430555555563229</c:v>
                </c:pt>
                <c:pt idx="4599">
                  <c:v>6.944444444445212</c:v>
                </c:pt>
                <c:pt idx="4600">
                  <c:v>6.9458333333341011</c:v>
                </c:pt>
                <c:pt idx="4601">
                  <c:v>6.9472222222229902</c:v>
                </c:pt>
                <c:pt idx="4602">
                  <c:v>6.9486111111118793</c:v>
                </c:pt>
                <c:pt idx="4603">
                  <c:v>6.9500000000007685</c:v>
                </c:pt>
                <c:pt idx="4604">
                  <c:v>6.9513888888896576</c:v>
                </c:pt>
                <c:pt idx="4605">
                  <c:v>6.9527777777785467</c:v>
                </c:pt>
                <c:pt idx="4606">
                  <c:v>6.9541666666674358</c:v>
                </c:pt>
                <c:pt idx="4607">
                  <c:v>6.9555555555563249</c:v>
                </c:pt>
                <c:pt idx="4608">
                  <c:v>6.956944444445214</c:v>
                </c:pt>
                <c:pt idx="4609">
                  <c:v>6.9583333333341031</c:v>
                </c:pt>
                <c:pt idx="4610">
                  <c:v>6.9597222222229922</c:v>
                </c:pt>
                <c:pt idx="4611">
                  <c:v>6.9611111111118813</c:v>
                </c:pt>
                <c:pt idx="4612">
                  <c:v>6.9625000000007704</c:v>
                </c:pt>
                <c:pt idx="4613">
                  <c:v>6.9638888888896595</c:v>
                </c:pt>
                <c:pt idx="4614">
                  <c:v>6.9652777777785486</c:v>
                </c:pt>
                <c:pt idx="4615">
                  <c:v>6.9666666666674377</c:v>
                </c:pt>
                <c:pt idx="4616">
                  <c:v>6.9680555555563268</c:v>
                </c:pt>
                <c:pt idx="4617">
                  <c:v>6.9694444444452159</c:v>
                </c:pt>
                <c:pt idx="4618">
                  <c:v>6.970833333334105</c:v>
                </c:pt>
                <c:pt idx="4619">
                  <c:v>6.9722222222229941</c:v>
                </c:pt>
                <c:pt idx="4620">
                  <c:v>6.9736111111118833</c:v>
                </c:pt>
                <c:pt idx="4621">
                  <c:v>6.9750000000007724</c:v>
                </c:pt>
                <c:pt idx="4622">
                  <c:v>6.9763888888896615</c:v>
                </c:pt>
                <c:pt idx="4623">
                  <c:v>6.9777777777785506</c:v>
                </c:pt>
                <c:pt idx="4624">
                  <c:v>6.9791666666674397</c:v>
                </c:pt>
                <c:pt idx="4625">
                  <c:v>6.9805555555563288</c:v>
                </c:pt>
                <c:pt idx="4626">
                  <c:v>6.9819444444452179</c:v>
                </c:pt>
                <c:pt idx="4627">
                  <c:v>6.983333333334107</c:v>
                </c:pt>
                <c:pt idx="4628">
                  <c:v>6.9847222222229961</c:v>
                </c:pt>
                <c:pt idx="4629">
                  <c:v>6.9861111111118852</c:v>
                </c:pt>
                <c:pt idx="4630">
                  <c:v>6.9875000000007743</c:v>
                </c:pt>
                <c:pt idx="4631">
                  <c:v>6.9888888888896634</c:v>
                </c:pt>
                <c:pt idx="4632">
                  <c:v>6.9902777777785525</c:v>
                </c:pt>
                <c:pt idx="4633">
                  <c:v>6.9916666666674416</c:v>
                </c:pt>
                <c:pt idx="4634">
                  <c:v>6.9930555555563307</c:v>
                </c:pt>
                <c:pt idx="4635">
                  <c:v>6.9944444444452198</c:v>
                </c:pt>
                <c:pt idx="4636">
                  <c:v>6.9958333333341089</c:v>
                </c:pt>
                <c:pt idx="4637">
                  <c:v>6.9972222222229981</c:v>
                </c:pt>
                <c:pt idx="4638">
                  <c:v>6.9986111111118872</c:v>
                </c:pt>
                <c:pt idx="4639">
                  <c:v>7.0000000000007763</c:v>
                </c:pt>
                <c:pt idx="4640">
                  <c:v>7.0013888888896654</c:v>
                </c:pt>
                <c:pt idx="4641">
                  <c:v>7.0027777777785545</c:v>
                </c:pt>
                <c:pt idx="4642">
                  <c:v>7.0041666666674436</c:v>
                </c:pt>
                <c:pt idx="4643">
                  <c:v>7.0055555555563327</c:v>
                </c:pt>
                <c:pt idx="4644">
                  <c:v>7.0069444444452218</c:v>
                </c:pt>
                <c:pt idx="4645">
                  <c:v>7.0083333333341109</c:v>
                </c:pt>
                <c:pt idx="4646">
                  <c:v>7.009722222223</c:v>
                </c:pt>
                <c:pt idx="4647">
                  <c:v>7.0111111111118891</c:v>
                </c:pt>
                <c:pt idx="4648">
                  <c:v>7.0125000000007782</c:v>
                </c:pt>
                <c:pt idx="4649">
                  <c:v>7.0138888888896673</c:v>
                </c:pt>
                <c:pt idx="4650">
                  <c:v>7.0152777777785564</c:v>
                </c:pt>
                <c:pt idx="4651">
                  <c:v>7.0166666666674455</c:v>
                </c:pt>
                <c:pt idx="4652">
                  <c:v>7.0180555555563346</c:v>
                </c:pt>
                <c:pt idx="4653">
                  <c:v>7.0194444444452238</c:v>
                </c:pt>
                <c:pt idx="4654">
                  <c:v>7.0208333333341129</c:v>
                </c:pt>
                <c:pt idx="4655">
                  <c:v>7.022222222223002</c:v>
                </c:pt>
                <c:pt idx="4656">
                  <c:v>7.0236111111118911</c:v>
                </c:pt>
                <c:pt idx="4657">
                  <c:v>7.0250000000007802</c:v>
                </c:pt>
                <c:pt idx="4658">
                  <c:v>7.0263888888896693</c:v>
                </c:pt>
                <c:pt idx="4659">
                  <c:v>7.0277777777785584</c:v>
                </c:pt>
                <c:pt idx="4660">
                  <c:v>7.0291666666674475</c:v>
                </c:pt>
                <c:pt idx="4661">
                  <c:v>7.0305555555563366</c:v>
                </c:pt>
                <c:pt idx="4662">
                  <c:v>7.0319444444452257</c:v>
                </c:pt>
                <c:pt idx="4663">
                  <c:v>7.0333333333341148</c:v>
                </c:pt>
                <c:pt idx="4664">
                  <c:v>7.0347222222230039</c:v>
                </c:pt>
                <c:pt idx="4665">
                  <c:v>7.036111111111893</c:v>
                </c:pt>
                <c:pt idx="4666">
                  <c:v>7.0375000000007821</c:v>
                </c:pt>
                <c:pt idx="4667">
                  <c:v>7.0388888888896712</c:v>
                </c:pt>
                <c:pt idx="4668">
                  <c:v>7.0402777777785603</c:v>
                </c:pt>
                <c:pt idx="4669">
                  <c:v>7.0416666666674494</c:v>
                </c:pt>
                <c:pt idx="4670">
                  <c:v>7.0430555555563386</c:v>
                </c:pt>
                <c:pt idx="4671">
                  <c:v>7.0444444444452277</c:v>
                </c:pt>
                <c:pt idx="4672">
                  <c:v>7.0458333333341168</c:v>
                </c:pt>
                <c:pt idx="4673">
                  <c:v>7.0472222222230059</c:v>
                </c:pt>
                <c:pt idx="4674">
                  <c:v>7.048611111111895</c:v>
                </c:pt>
                <c:pt idx="4675">
                  <c:v>7.0500000000007841</c:v>
                </c:pt>
                <c:pt idx="4676">
                  <c:v>7.0513888888896732</c:v>
                </c:pt>
                <c:pt idx="4677">
                  <c:v>7.0527777777785623</c:v>
                </c:pt>
                <c:pt idx="4678">
                  <c:v>7.0541666666674514</c:v>
                </c:pt>
                <c:pt idx="4679">
                  <c:v>7.0555555555563405</c:v>
                </c:pt>
                <c:pt idx="4680">
                  <c:v>7.0569444444452296</c:v>
                </c:pt>
                <c:pt idx="4681">
                  <c:v>7.0583333333341187</c:v>
                </c:pt>
                <c:pt idx="4682">
                  <c:v>7.0597222222230078</c:v>
                </c:pt>
                <c:pt idx="4683">
                  <c:v>7.0611111111118969</c:v>
                </c:pt>
                <c:pt idx="4684">
                  <c:v>7.062500000000786</c:v>
                </c:pt>
                <c:pt idx="4685">
                  <c:v>7.0638888888896751</c:v>
                </c:pt>
                <c:pt idx="4686">
                  <c:v>7.0652777777785642</c:v>
                </c:pt>
                <c:pt idx="4687">
                  <c:v>7.0666666666674534</c:v>
                </c:pt>
                <c:pt idx="4688">
                  <c:v>7.0680555555563425</c:v>
                </c:pt>
                <c:pt idx="4689">
                  <c:v>7.0694444444452316</c:v>
                </c:pt>
                <c:pt idx="4690">
                  <c:v>7.0708333333341207</c:v>
                </c:pt>
                <c:pt idx="4691">
                  <c:v>7.0722222222230098</c:v>
                </c:pt>
                <c:pt idx="4692">
                  <c:v>7.0736111111118989</c:v>
                </c:pt>
                <c:pt idx="4693">
                  <c:v>7.075000000000788</c:v>
                </c:pt>
                <c:pt idx="4694">
                  <c:v>7.0763888888896771</c:v>
                </c:pt>
                <c:pt idx="4695">
                  <c:v>7.0777777777785662</c:v>
                </c:pt>
                <c:pt idx="4696">
                  <c:v>7.0791666666674553</c:v>
                </c:pt>
                <c:pt idx="4697">
                  <c:v>7.0805555555563444</c:v>
                </c:pt>
                <c:pt idx="4698">
                  <c:v>7.0819444444452335</c:v>
                </c:pt>
                <c:pt idx="4699">
                  <c:v>7.0833333333341226</c:v>
                </c:pt>
                <c:pt idx="4700">
                  <c:v>7.0847222222230117</c:v>
                </c:pt>
                <c:pt idx="4701">
                  <c:v>7.0861111111119008</c:v>
                </c:pt>
                <c:pt idx="4702">
                  <c:v>7.0875000000007899</c:v>
                </c:pt>
                <c:pt idx="4703">
                  <c:v>7.0888888888896791</c:v>
                </c:pt>
                <c:pt idx="4704">
                  <c:v>7.0902777777785682</c:v>
                </c:pt>
                <c:pt idx="4705">
                  <c:v>7.0916666666674573</c:v>
                </c:pt>
                <c:pt idx="4706">
                  <c:v>7.0930555555563464</c:v>
                </c:pt>
                <c:pt idx="4707">
                  <c:v>7.0944444444452355</c:v>
                </c:pt>
                <c:pt idx="4708">
                  <c:v>7.0958333333341246</c:v>
                </c:pt>
                <c:pt idx="4709">
                  <c:v>7.0972222222230137</c:v>
                </c:pt>
                <c:pt idx="4710">
                  <c:v>7.0986111111119028</c:v>
                </c:pt>
                <c:pt idx="4711">
                  <c:v>7.1000000000007919</c:v>
                </c:pt>
                <c:pt idx="4712">
                  <c:v>7.101388888889681</c:v>
                </c:pt>
                <c:pt idx="4713">
                  <c:v>7.1027777777785701</c:v>
                </c:pt>
                <c:pt idx="4714">
                  <c:v>7.1041666666674592</c:v>
                </c:pt>
                <c:pt idx="4715">
                  <c:v>7.1055555555563483</c:v>
                </c:pt>
                <c:pt idx="4716">
                  <c:v>7.1069444444452374</c:v>
                </c:pt>
                <c:pt idx="4717">
                  <c:v>7.1083333333341265</c:v>
                </c:pt>
                <c:pt idx="4718">
                  <c:v>7.1097222222230156</c:v>
                </c:pt>
                <c:pt idx="4719">
                  <c:v>7.1111111111119047</c:v>
                </c:pt>
                <c:pt idx="4720">
                  <c:v>7.1125000000007939</c:v>
                </c:pt>
                <c:pt idx="4721">
                  <c:v>7.113888888889683</c:v>
                </c:pt>
                <c:pt idx="4722">
                  <c:v>7.1152777777785721</c:v>
                </c:pt>
                <c:pt idx="4723">
                  <c:v>7.1166666666674612</c:v>
                </c:pt>
                <c:pt idx="4724">
                  <c:v>7.1180555555563503</c:v>
                </c:pt>
                <c:pt idx="4725">
                  <c:v>7.1194444444452394</c:v>
                </c:pt>
                <c:pt idx="4726">
                  <c:v>7.1208333333341285</c:v>
                </c:pt>
                <c:pt idx="4727">
                  <c:v>7.1222222222230176</c:v>
                </c:pt>
                <c:pt idx="4728">
                  <c:v>7.1236111111119067</c:v>
                </c:pt>
                <c:pt idx="4729">
                  <c:v>7.1250000000007958</c:v>
                </c:pt>
                <c:pt idx="4730">
                  <c:v>7.1263888888896849</c:v>
                </c:pt>
                <c:pt idx="4731">
                  <c:v>7.127777777778574</c:v>
                </c:pt>
                <c:pt idx="4732">
                  <c:v>7.1291666666674631</c:v>
                </c:pt>
                <c:pt idx="4733">
                  <c:v>7.1305555555563522</c:v>
                </c:pt>
                <c:pt idx="4734">
                  <c:v>7.1319444444452413</c:v>
                </c:pt>
                <c:pt idx="4735">
                  <c:v>7.1333333333341304</c:v>
                </c:pt>
                <c:pt idx="4736">
                  <c:v>7.1347222222230195</c:v>
                </c:pt>
                <c:pt idx="4737">
                  <c:v>7.1361111111119087</c:v>
                </c:pt>
                <c:pt idx="4738">
                  <c:v>7.1375000000007978</c:v>
                </c:pt>
                <c:pt idx="4739">
                  <c:v>7.1388888888896869</c:v>
                </c:pt>
                <c:pt idx="4740">
                  <c:v>7.140277777778576</c:v>
                </c:pt>
                <c:pt idx="4741">
                  <c:v>7.1416666666674651</c:v>
                </c:pt>
                <c:pt idx="4742">
                  <c:v>7.1430555555563542</c:v>
                </c:pt>
                <c:pt idx="4743">
                  <c:v>7.1444444444452433</c:v>
                </c:pt>
                <c:pt idx="4744">
                  <c:v>7.1458333333341324</c:v>
                </c:pt>
                <c:pt idx="4745">
                  <c:v>7.1472222222230215</c:v>
                </c:pt>
                <c:pt idx="4746">
                  <c:v>7.1486111111119106</c:v>
                </c:pt>
                <c:pt idx="4747">
                  <c:v>7.1500000000007997</c:v>
                </c:pt>
                <c:pt idx="4748">
                  <c:v>7.1513888888896888</c:v>
                </c:pt>
                <c:pt idx="4749">
                  <c:v>7.1527777777785779</c:v>
                </c:pt>
                <c:pt idx="4750">
                  <c:v>7.154166666667467</c:v>
                </c:pt>
                <c:pt idx="4751">
                  <c:v>7.1555555555563561</c:v>
                </c:pt>
                <c:pt idx="4752">
                  <c:v>7.1569444444452452</c:v>
                </c:pt>
                <c:pt idx="4753">
                  <c:v>7.1583333333341344</c:v>
                </c:pt>
                <c:pt idx="4754">
                  <c:v>7.1597222222230235</c:v>
                </c:pt>
                <c:pt idx="4755">
                  <c:v>7.1611111111119126</c:v>
                </c:pt>
                <c:pt idx="4756">
                  <c:v>7.1625000000008017</c:v>
                </c:pt>
                <c:pt idx="4757">
                  <c:v>7.1638888888896908</c:v>
                </c:pt>
                <c:pt idx="4758">
                  <c:v>7.1652777777785799</c:v>
                </c:pt>
                <c:pt idx="4759">
                  <c:v>7.166666666667469</c:v>
                </c:pt>
                <c:pt idx="4760">
                  <c:v>7.1680555555563581</c:v>
                </c:pt>
                <c:pt idx="4761">
                  <c:v>7.1694444444452472</c:v>
                </c:pt>
                <c:pt idx="4762">
                  <c:v>7.1708333333341363</c:v>
                </c:pt>
                <c:pt idx="4763">
                  <c:v>7.1722222222230254</c:v>
                </c:pt>
                <c:pt idx="4764">
                  <c:v>7.1736111111119145</c:v>
                </c:pt>
                <c:pt idx="4765">
                  <c:v>7.1750000000008036</c:v>
                </c:pt>
                <c:pt idx="4766">
                  <c:v>7.1763888888896927</c:v>
                </c:pt>
                <c:pt idx="4767">
                  <c:v>7.1777777777785818</c:v>
                </c:pt>
                <c:pt idx="4768">
                  <c:v>7.1791666666674709</c:v>
                </c:pt>
                <c:pt idx="4769">
                  <c:v>7.18055555555636</c:v>
                </c:pt>
                <c:pt idx="4770">
                  <c:v>7.1819444444452492</c:v>
                </c:pt>
                <c:pt idx="4771">
                  <c:v>7.1833333333341383</c:v>
                </c:pt>
                <c:pt idx="4772">
                  <c:v>7.1847222222230274</c:v>
                </c:pt>
                <c:pt idx="4773">
                  <c:v>7.1861111111119165</c:v>
                </c:pt>
                <c:pt idx="4774">
                  <c:v>7.1875000000008056</c:v>
                </c:pt>
                <c:pt idx="4775">
                  <c:v>7.1888888888896947</c:v>
                </c:pt>
                <c:pt idx="4776">
                  <c:v>7.1902777777785838</c:v>
                </c:pt>
                <c:pt idx="4777">
                  <c:v>7.1916666666674729</c:v>
                </c:pt>
                <c:pt idx="4778">
                  <c:v>7.193055555556362</c:v>
                </c:pt>
                <c:pt idx="4779">
                  <c:v>7.1944444444452511</c:v>
                </c:pt>
                <c:pt idx="4780">
                  <c:v>7.1958333333341402</c:v>
                </c:pt>
                <c:pt idx="4781">
                  <c:v>7.1972222222230293</c:v>
                </c:pt>
                <c:pt idx="4782">
                  <c:v>7.1986111111119184</c:v>
                </c:pt>
                <c:pt idx="4783">
                  <c:v>7.2000000000008075</c:v>
                </c:pt>
                <c:pt idx="4784">
                  <c:v>7.2013888888896966</c:v>
                </c:pt>
                <c:pt idx="4785">
                  <c:v>7.2027777777785857</c:v>
                </c:pt>
                <c:pt idx="4786">
                  <c:v>7.2041666666674748</c:v>
                </c:pt>
                <c:pt idx="4787">
                  <c:v>7.205555555556364</c:v>
                </c:pt>
                <c:pt idx="4788">
                  <c:v>7.2069444444452531</c:v>
                </c:pt>
                <c:pt idx="4789">
                  <c:v>7.2083333333341422</c:v>
                </c:pt>
                <c:pt idx="4790">
                  <c:v>7.2097222222230313</c:v>
                </c:pt>
                <c:pt idx="4791">
                  <c:v>7.2111111111119204</c:v>
                </c:pt>
                <c:pt idx="4792">
                  <c:v>7.2125000000008095</c:v>
                </c:pt>
                <c:pt idx="4793">
                  <c:v>7.2138888888896986</c:v>
                </c:pt>
                <c:pt idx="4794">
                  <c:v>7.2152777777785877</c:v>
                </c:pt>
                <c:pt idx="4795">
                  <c:v>7.2166666666674768</c:v>
                </c:pt>
                <c:pt idx="4796">
                  <c:v>7.2180555555563659</c:v>
                </c:pt>
                <c:pt idx="4797">
                  <c:v>7.219444444445255</c:v>
                </c:pt>
                <c:pt idx="4798">
                  <c:v>7.2208333333341441</c:v>
                </c:pt>
                <c:pt idx="4799">
                  <c:v>7.2222222222230332</c:v>
                </c:pt>
                <c:pt idx="4800">
                  <c:v>7.2236111111119223</c:v>
                </c:pt>
                <c:pt idx="4801">
                  <c:v>7.2250000000008114</c:v>
                </c:pt>
                <c:pt idx="4802">
                  <c:v>7.2263888888897005</c:v>
                </c:pt>
                <c:pt idx="4803">
                  <c:v>7.2277777777785897</c:v>
                </c:pt>
                <c:pt idx="4804">
                  <c:v>7.2291666666674788</c:v>
                </c:pt>
                <c:pt idx="4805">
                  <c:v>7.2305555555563679</c:v>
                </c:pt>
                <c:pt idx="4806">
                  <c:v>7.231944444445257</c:v>
                </c:pt>
                <c:pt idx="4807">
                  <c:v>7.2333333333341461</c:v>
                </c:pt>
                <c:pt idx="4808">
                  <c:v>7.2347222222230352</c:v>
                </c:pt>
                <c:pt idx="4809">
                  <c:v>7.2361111111119243</c:v>
                </c:pt>
                <c:pt idx="4810">
                  <c:v>7.2375000000008134</c:v>
                </c:pt>
                <c:pt idx="4811">
                  <c:v>7.2388888888897025</c:v>
                </c:pt>
                <c:pt idx="4812">
                  <c:v>7.2402777777785916</c:v>
                </c:pt>
                <c:pt idx="4813">
                  <c:v>7.2416666666674807</c:v>
                </c:pt>
                <c:pt idx="4814">
                  <c:v>7.2430555555563698</c:v>
                </c:pt>
                <c:pt idx="4815">
                  <c:v>7.2444444444452589</c:v>
                </c:pt>
                <c:pt idx="4816">
                  <c:v>7.245833333334148</c:v>
                </c:pt>
                <c:pt idx="4817">
                  <c:v>7.2472222222230371</c:v>
                </c:pt>
                <c:pt idx="4818">
                  <c:v>7.2486111111119262</c:v>
                </c:pt>
                <c:pt idx="4819">
                  <c:v>7.2500000000008153</c:v>
                </c:pt>
                <c:pt idx="4820">
                  <c:v>7.2513888888897045</c:v>
                </c:pt>
                <c:pt idx="4821">
                  <c:v>7.2527777777785936</c:v>
                </c:pt>
                <c:pt idx="4822">
                  <c:v>7.2541666666674827</c:v>
                </c:pt>
                <c:pt idx="4823">
                  <c:v>7.2555555555563718</c:v>
                </c:pt>
                <c:pt idx="4824">
                  <c:v>7.2569444444452609</c:v>
                </c:pt>
                <c:pt idx="4825">
                  <c:v>7.25833333333415</c:v>
                </c:pt>
                <c:pt idx="4826">
                  <c:v>7.2597222222230391</c:v>
                </c:pt>
                <c:pt idx="4827">
                  <c:v>7.2611111111119282</c:v>
                </c:pt>
                <c:pt idx="4828">
                  <c:v>7.2625000000008173</c:v>
                </c:pt>
                <c:pt idx="4829">
                  <c:v>7.2638888888897064</c:v>
                </c:pt>
                <c:pt idx="4830">
                  <c:v>7.2652777777785955</c:v>
                </c:pt>
                <c:pt idx="4831">
                  <c:v>7.2666666666674846</c:v>
                </c:pt>
                <c:pt idx="4832">
                  <c:v>7.2680555555563737</c:v>
                </c:pt>
                <c:pt idx="4833">
                  <c:v>7.2694444444452628</c:v>
                </c:pt>
                <c:pt idx="4834">
                  <c:v>7.2708333333341519</c:v>
                </c:pt>
                <c:pt idx="4835">
                  <c:v>7.272222222223041</c:v>
                </c:pt>
                <c:pt idx="4836">
                  <c:v>7.2736111111119301</c:v>
                </c:pt>
                <c:pt idx="4837">
                  <c:v>7.2750000000008193</c:v>
                </c:pt>
                <c:pt idx="4838">
                  <c:v>7.2763888888897084</c:v>
                </c:pt>
                <c:pt idx="4839">
                  <c:v>7.2777777777785975</c:v>
                </c:pt>
                <c:pt idx="4840">
                  <c:v>7.2791666666674866</c:v>
                </c:pt>
                <c:pt idx="4841">
                  <c:v>7.2805555555563757</c:v>
                </c:pt>
                <c:pt idx="4842">
                  <c:v>7.2819444444452648</c:v>
                </c:pt>
                <c:pt idx="4843">
                  <c:v>7.2833333333341539</c:v>
                </c:pt>
                <c:pt idx="4844">
                  <c:v>7.284722222223043</c:v>
                </c:pt>
                <c:pt idx="4845">
                  <c:v>7.2861111111119321</c:v>
                </c:pt>
                <c:pt idx="4846">
                  <c:v>7.2875000000008212</c:v>
                </c:pt>
                <c:pt idx="4847">
                  <c:v>7.2888888888897103</c:v>
                </c:pt>
                <c:pt idx="4848">
                  <c:v>7.2902777777785994</c:v>
                </c:pt>
                <c:pt idx="4849">
                  <c:v>7.2916666666674885</c:v>
                </c:pt>
                <c:pt idx="4850">
                  <c:v>7.2930555555563776</c:v>
                </c:pt>
                <c:pt idx="4851">
                  <c:v>7.2944444444452667</c:v>
                </c:pt>
                <c:pt idx="4852">
                  <c:v>7.2958333333341558</c:v>
                </c:pt>
                <c:pt idx="4853">
                  <c:v>7.297222222223045</c:v>
                </c:pt>
                <c:pt idx="4854">
                  <c:v>7.2986111111119341</c:v>
                </c:pt>
                <c:pt idx="4855">
                  <c:v>7.3000000000008232</c:v>
                </c:pt>
                <c:pt idx="4856">
                  <c:v>7.3013888888897123</c:v>
                </c:pt>
                <c:pt idx="4857">
                  <c:v>7.3027777777786014</c:v>
                </c:pt>
                <c:pt idx="4858">
                  <c:v>7.3041666666674905</c:v>
                </c:pt>
                <c:pt idx="4859">
                  <c:v>7.3055555555563796</c:v>
                </c:pt>
                <c:pt idx="4860">
                  <c:v>7.3069444444452687</c:v>
                </c:pt>
                <c:pt idx="4861">
                  <c:v>7.3083333333341578</c:v>
                </c:pt>
                <c:pt idx="4862">
                  <c:v>7.3097222222230469</c:v>
                </c:pt>
                <c:pt idx="4863">
                  <c:v>7.311111111111936</c:v>
                </c:pt>
                <c:pt idx="4864">
                  <c:v>7.3125000000008251</c:v>
                </c:pt>
                <c:pt idx="4865">
                  <c:v>7.3138888888897142</c:v>
                </c:pt>
                <c:pt idx="4866">
                  <c:v>7.3152777777786033</c:v>
                </c:pt>
                <c:pt idx="4867">
                  <c:v>7.3166666666674924</c:v>
                </c:pt>
                <c:pt idx="4868">
                  <c:v>7.3180555555563815</c:v>
                </c:pt>
                <c:pt idx="4869">
                  <c:v>7.3194444444452706</c:v>
                </c:pt>
                <c:pt idx="4870">
                  <c:v>7.3208333333341598</c:v>
                </c:pt>
                <c:pt idx="4871">
                  <c:v>7.3222222222230489</c:v>
                </c:pt>
                <c:pt idx="4872">
                  <c:v>7.323611111111938</c:v>
                </c:pt>
                <c:pt idx="4873">
                  <c:v>7.3250000000008271</c:v>
                </c:pt>
                <c:pt idx="4874">
                  <c:v>7.3263888888897162</c:v>
                </c:pt>
                <c:pt idx="4875">
                  <c:v>7.3277777777786053</c:v>
                </c:pt>
                <c:pt idx="4876">
                  <c:v>7.3291666666674944</c:v>
                </c:pt>
                <c:pt idx="4877">
                  <c:v>7.3305555555563835</c:v>
                </c:pt>
                <c:pt idx="4878">
                  <c:v>7.3319444444452726</c:v>
                </c:pt>
                <c:pt idx="4879">
                  <c:v>7.3333333333341617</c:v>
                </c:pt>
                <c:pt idx="4880">
                  <c:v>7.3347222222230508</c:v>
                </c:pt>
                <c:pt idx="4881">
                  <c:v>7.3361111111119399</c:v>
                </c:pt>
                <c:pt idx="4882">
                  <c:v>7.337500000000829</c:v>
                </c:pt>
                <c:pt idx="4883">
                  <c:v>7.3388888888897181</c:v>
                </c:pt>
                <c:pt idx="4884">
                  <c:v>7.3402777777786072</c:v>
                </c:pt>
                <c:pt idx="4885">
                  <c:v>7.3416666666674963</c:v>
                </c:pt>
                <c:pt idx="4886">
                  <c:v>7.3430555555563854</c:v>
                </c:pt>
                <c:pt idx="4887">
                  <c:v>7.3444444444452746</c:v>
                </c:pt>
                <c:pt idx="4888">
                  <c:v>7.3458333333341637</c:v>
                </c:pt>
                <c:pt idx="4889">
                  <c:v>7.3472222222230528</c:v>
                </c:pt>
                <c:pt idx="4890">
                  <c:v>7.3486111111119419</c:v>
                </c:pt>
                <c:pt idx="4891">
                  <c:v>7.350000000000831</c:v>
                </c:pt>
                <c:pt idx="4892">
                  <c:v>7.3513888888897201</c:v>
                </c:pt>
                <c:pt idx="4893">
                  <c:v>7.3527777777786092</c:v>
                </c:pt>
                <c:pt idx="4894">
                  <c:v>7.3541666666674983</c:v>
                </c:pt>
                <c:pt idx="4895">
                  <c:v>7.3555555555563874</c:v>
                </c:pt>
                <c:pt idx="4896">
                  <c:v>7.3569444444452765</c:v>
                </c:pt>
                <c:pt idx="4897">
                  <c:v>7.3583333333341656</c:v>
                </c:pt>
                <c:pt idx="4898">
                  <c:v>7.3597222222230547</c:v>
                </c:pt>
                <c:pt idx="4899">
                  <c:v>7.3611111111119438</c:v>
                </c:pt>
                <c:pt idx="4900">
                  <c:v>7.3625000000008329</c:v>
                </c:pt>
                <c:pt idx="4901">
                  <c:v>7.363888888889722</c:v>
                </c:pt>
                <c:pt idx="4902">
                  <c:v>7.3652777777786111</c:v>
                </c:pt>
                <c:pt idx="4903">
                  <c:v>7.3666666666675003</c:v>
                </c:pt>
                <c:pt idx="4904">
                  <c:v>7.3680555555563894</c:v>
                </c:pt>
                <c:pt idx="4905">
                  <c:v>7.3694444444452785</c:v>
                </c:pt>
                <c:pt idx="4906">
                  <c:v>7.3708333333341676</c:v>
                </c:pt>
                <c:pt idx="4907">
                  <c:v>7.3722222222230567</c:v>
                </c:pt>
                <c:pt idx="4908">
                  <c:v>7.3736111111119458</c:v>
                </c:pt>
                <c:pt idx="4909">
                  <c:v>7.3750000000008349</c:v>
                </c:pt>
                <c:pt idx="4910">
                  <c:v>7.376388888889724</c:v>
                </c:pt>
                <c:pt idx="4911">
                  <c:v>7.3777777777786131</c:v>
                </c:pt>
                <c:pt idx="4912">
                  <c:v>7.3791666666675022</c:v>
                </c:pt>
                <c:pt idx="4913">
                  <c:v>7.3805555555563913</c:v>
                </c:pt>
                <c:pt idx="4914">
                  <c:v>7.3819444444452804</c:v>
                </c:pt>
                <c:pt idx="4915">
                  <c:v>7.3833333333341695</c:v>
                </c:pt>
                <c:pt idx="4916">
                  <c:v>7.3847222222230586</c:v>
                </c:pt>
                <c:pt idx="4917">
                  <c:v>7.3861111111119477</c:v>
                </c:pt>
                <c:pt idx="4918">
                  <c:v>7.3875000000008368</c:v>
                </c:pt>
                <c:pt idx="4919">
                  <c:v>7.3888888888897259</c:v>
                </c:pt>
                <c:pt idx="4920">
                  <c:v>7.3902777777786151</c:v>
                </c:pt>
                <c:pt idx="4921">
                  <c:v>7.3916666666675042</c:v>
                </c:pt>
                <c:pt idx="4922">
                  <c:v>7.3930555555563933</c:v>
                </c:pt>
                <c:pt idx="4923">
                  <c:v>7.3944444444452824</c:v>
                </c:pt>
                <c:pt idx="4924">
                  <c:v>7.3958333333341715</c:v>
                </c:pt>
                <c:pt idx="4925">
                  <c:v>7.3972222222230606</c:v>
                </c:pt>
                <c:pt idx="4926">
                  <c:v>7.3986111111119497</c:v>
                </c:pt>
                <c:pt idx="4927">
                  <c:v>7.4000000000008388</c:v>
                </c:pt>
                <c:pt idx="4928">
                  <c:v>7.4013888888897279</c:v>
                </c:pt>
                <c:pt idx="4929">
                  <c:v>7.402777777778617</c:v>
                </c:pt>
                <c:pt idx="4930">
                  <c:v>7.4041666666675061</c:v>
                </c:pt>
                <c:pt idx="4931">
                  <c:v>7.4055555555563952</c:v>
                </c:pt>
                <c:pt idx="4932">
                  <c:v>7.4069444444452843</c:v>
                </c:pt>
                <c:pt idx="4933">
                  <c:v>7.4083333333341734</c:v>
                </c:pt>
                <c:pt idx="4934">
                  <c:v>7.4097222222230625</c:v>
                </c:pt>
                <c:pt idx="4935">
                  <c:v>7.4111111111119516</c:v>
                </c:pt>
                <c:pt idx="4936">
                  <c:v>7.4125000000008407</c:v>
                </c:pt>
                <c:pt idx="4937">
                  <c:v>7.4138888888897299</c:v>
                </c:pt>
                <c:pt idx="4938">
                  <c:v>7.415277777778619</c:v>
                </c:pt>
                <c:pt idx="4939">
                  <c:v>7.4166666666675081</c:v>
                </c:pt>
                <c:pt idx="4940">
                  <c:v>7.4180555555563972</c:v>
                </c:pt>
                <c:pt idx="4941">
                  <c:v>7.4194444444452863</c:v>
                </c:pt>
                <c:pt idx="4942">
                  <c:v>7.4208333333341754</c:v>
                </c:pt>
                <c:pt idx="4943">
                  <c:v>7.4222222222230645</c:v>
                </c:pt>
                <c:pt idx="4944">
                  <c:v>7.4236111111119536</c:v>
                </c:pt>
                <c:pt idx="4945">
                  <c:v>7.4250000000008427</c:v>
                </c:pt>
                <c:pt idx="4946">
                  <c:v>7.4263888888897318</c:v>
                </c:pt>
                <c:pt idx="4947">
                  <c:v>7.4277777777786209</c:v>
                </c:pt>
                <c:pt idx="4948">
                  <c:v>7.42916666666751</c:v>
                </c:pt>
                <c:pt idx="4949">
                  <c:v>7.4305555555563991</c:v>
                </c:pt>
                <c:pt idx="4950">
                  <c:v>7.4319444444452882</c:v>
                </c:pt>
                <c:pt idx="4951">
                  <c:v>7.4333333333341773</c:v>
                </c:pt>
                <c:pt idx="4952">
                  <c:v>7.4347222222230664</c:v>
                </c:pt>
                <c:pt idx="4953">
                  <c:v>7.4361111111119556</c:v>
                </c:pt>
                <c:pt idx="4954">
                  <c:v>7.4375000000008447</c:v>
                </c:pt>
                <c:pt idx="4955">
                  <c:v>7.4388888888897338</c:v>
                </c:pt>
                <c:pt idx="4956">
                  <c:v>7.4402777777786229</c:v>
                </c:pt>
                <c:pt idx="4957">
                  <c:v>7.441666666667512</c:v>
                </c:pt>
                <c:pt idx="4958">
                  <c:v>7.4430555555564011</c:v>
                </c:pt>
                <c:pt idx="4959">
                  <c:v>7.4444444444452902</c:v>
                </c:pt>
                <c:pt idx="4960">
                  <c:v>7.4458333333341793</c:v>
                </c:pt>
                <c:pt idx="4961">
                  <c:v>7.4472222222230684</c:v>
                </c:pt>
                <c:pt idx="4962">
                  <c:v>7.4486111111119575</c:v>
                </c:pt>
                <c:pt idx="4963">
                  <c:v>7.4500000000008466</c:v>
                </c:pt>
                <c:pt idx="4964">
                  <c:v>7.4513888888897357</c:v>
                </c:pt>
                <c:pt idx="4965">
                  <c:v>7.4527777777786248</c:v>
                </c:pt>
                <c:pt idx="4966">
                  <c:v>7.4541666666675139</c:v>
                </c:pt>
                <c:pt idx="4967">
                  <c:v>7.455555555556403</c:v>
                </c:pt>
                <c:pt idx="4968">
                  <c:v>7.4569444444452921</c:v>
                </c:pt>
                <c:pt idx="4969">
                  <c:v>7.4583333333341812</c:v>
                </c:pt>
                <c:pt idx="4970">
                  <c:v>7.4597222222230704</c:v>
                </c:pt>
                <c:pt idx="4971">
                  <c:v>7.4611111111119595</c:v>
                </c:pt>
                <c:pt idx="4972">
                  <c:v>7.4625000000008486</c:v>
                </c:pt>
                <c:pt idx="4973">
                  <c:v>7.4638888888897377</c:v>
                </c:pt>
                <c:pt idx="4974">
                  <c:v>7.4652777777786268</c:v>
                </c:pt>
                <c:pt idx="4975">
                  <c:v>7.4666666666675159</c:v>
                </c:pt>
                <c:pt idx="4976">
                  <c:v>7.468055555556405</c:v>
                </c:pt>
                <c:pt idx="4977">
                  <c:v>7.4694444444452941</c:v>
                </c:pt>
                <c:pt idx="4978">
                  <c:v>7.4708333333341832</c:v>
                </c:pt>
                <c:pt idx="4979">
                  <c:v>7.4722222222230723</c:v>
                </c:pt>
                <c:pt idx="4980">
                  <c:v>7.4736111111119614</c:v>
                </c:pt>
                <c:pt idx="4981">
                  <c:v>7.4750000000008505</c:v>
                </c:pt>
                <c:pt idx="4982">
                  <c:v>7.4763888888897396</c:v>
                </c:pt>
                <c:pt idx="4983">
                  <c:v>7.4777777777786287</c:v>
                </c:pt>
                <c:pt idx="4984">
                  <c:v>7.4791666666675178</c:v>
                </c:pt>
                <c:pt idx="4985">
                  <c:v>7.4805555555564069</c:v>
                </c:pt>
                <c:pt idx="4986">
                  <c:v>7.481944444445296</c:v>
                </c:pt>
                <c:pt idx="4987">
                  <c:v>7.4833333333341852</c:v>
                </c:pt>
                <c:pt idx="4988">
                  <c:v>7.4847222222230743</c:v>
                </c:pt>
                <c:pt idx="4989">
                  <c:v>7.4861111111119634</c:v>
                </c:pt>
                <c:pt idx="4990">
                  <c:v>7.4875000000008525</c:v>
                </c:pt>
                <c:pt idx="4991">
                  <c:v>7.4888888888897416</c:v>
                </c:pt>
                <c:pt idx="4992">
                  <c:v>7.4902777777786307</c:v>
                </c:pt>
                <c:pt idx="4993">
                  <c:v>7.4916666666675198</c:v>
                </c:pt>
                <c:pt idx="4994">
                  <c:v>7.4930555555564089</c:v>
                </c:pt>
                <c:pt idx="4995">
                  <c:v>7.494444444445298</c:v>
                </c:pt>
                <c:pt idx="4996">
                  <c:v>7.4958333333341871</c:v>
                </c:pt>
                <c:pt idx="4997">
                  <c:v>7.4972222222230762</c:v>
                </c:pt>
                <c:pt idx="4998">
                  <c:v>7.4986111111119653</c:v>
                </c:pt>
                <c:pt idx="4999">
                  <c:v>7.5000000000008544</c:v>
                </c:pt>
                <c:pt idx="5000">
                  <c:v>7.5013888888897435</c:v>
                </c:pt>
                <c:pt idx="5001">
                  <c:v>7.5027777777786326</c:v>
                </c:pt>
                <c:pt idx="5002">
                  <c:v>7.5041666666675217</c:v>
                </c:pt>
                <c:pt idx="5003">
                  <c:v>7.5055555555564109</c:v>
                </c:pt>
                <c:pt idx="5004">
                  <c:v>7.5069444444453</c:v>
                </c:pt>
                <c:pt idx="5005">
                  <c:v>7.5083333333341891</c:v>
                </c:pt>
                <c:pt idx="5006">
                  <c:v>7.5097222222230782</c:v>
                </c:pt>
                <c:pt idx="5007">
                  <c:v>7.5111111111119673</c:v>
                </c:pt>
                <c:pt idx="5008">
                  <c:v>7.5125000000008564</c:v>
                </c:pt>
                <c:pt idx="5009">
                  <c:v>7.5138888888897455</c:v>
                </c:pt>
                <c:pt idx="5010">
                  <c:v>7.5152777777786346</c:v>
                </c:pt>
                <c:pt idx="5011">
                  <c:v>7.5166666666675237</c:v>
                </c:pt>
                <c:pt idx="5012">
                  <c:v>7.5180555555564128</c:v>
                </c:pt>
                <c:pt idx="5013">
                  <c:v>7.5194444444453019</c:v>
                </c:pt>
                <c:pt idx="5014">
                  <c:v>7.520833333334191</c:v>
                </c:pt>
                <c:pt idx="5015">
                  <c:v>7.5222222222230801</c:v>
                </c:pt>
                <c:pt idx="5016">
                  <c:v>7.5236111111119692</c:v>
                </c:pt>
                <c:pt idx="5017">
                  <c:v>7.5250000000008583</c:v>
                </c:pt>
                <c:pt idx="5018">
                  <c:v>7.5263888888897474</c:v>
                </c:pt>
                <c:pt idx="5019">
                  <c:v>7.5277777777786365</c:v>
                </c:pt>
                <c:pt idx="5020">
                  <c:v>7.5291666666675257</c:v>
                </c:pt>
                <c:pt idx="5021">
                  <c:v>7.5305555555564148</c:v>
                </c:pt>
                <c:pt idx="5022">
                  <c:v>7.5319444444453039</c:v>
                </c:pt>
                <c:pt idx="5023">
                  <c:v>7.533333333334193</c:v>
                </c:pt>
                <c:pt idx="5024">
                  <c:v>7.5347222222230821</c:v>
                </c:pt>
                <c:pt idx="5025">
                  <c:v>7.5361111111119712</c:v>
                </c:pt>
                <c:pt idx="5026">
                  <c:v>7.5375000000008603</c:v>
                </c:pt>
                <c:pt idx="5027">
                  <c:v>7.5388888888897494</c:v>
                </c:pt>
                <c:pt idx="5028">
                  <c:v>7.5402777777786385</c:v>
                </c:pt>
                <c:pt idx="5029">
                  <c:v>7.5416666666675276</c:v>
                </c:pt>
                <c:pt idx="5030">
                  <c:v>7.5430555555564167</c:v>
                </c:pt>
                <c:pt idx="5031">
                  <c:v>7.5444444444453058</c:v>
                </c:pt>
                <c:pt idx="5032">
                  <c:v>7.5458333333341949</c:v>
                </c:pt>
                <c:pt idx="5033">
                  <c:v>7.547222222223084</c:v>
                </c:pt>
                <c:pt idx="5034">
                  <c:v>7.5486111111119731</c:v>
                </c:pt>
                <c:pt idx="5035">
                  <c:v>7.5500000000008622</c:v>
                </c:pt>
                <c:pt idx="5036">
                  <c:v>7.5513888888897513</c:v>
                </c:pt>
                <c:pt idx="5037">
                  <c:v>7.5527777777786405</c:v>
                </c:pt>
                <c:pt idx="5038">
                  <c:v>7.5541666666675296</c:v>
                </c:pt>
                <c:pt idx="5039">
                  <c:v>7.5555555555564187</c:v>
                </c:pt>
                <c:pt idx="5040">
                  <c:v>7.5569444444453078</c:v>
                </c:pt>
                <c:pt idx="5041">
                  <c:v>7.5583333333341969</c:v>
                </c:pt>
                <c:pt idx="5042">
                  <c:v>7.559722222223086</c:v>
                </c:pt>
                <c:pt idx="5043">
                  <c:v>7.5611111111119751</c:v>
                </c:pt>
                <c:pt idx="5044">
                  <c:v>7.5625000000008642</c:v>
                </c:pt>
                <c:pt idx="5045">
                  <c:v>7.5638888888897533</c:v>
                </c:pt>
                <c:pt idx="5046">
                  <c:v>7.5652777777786424</c:v>
                </c:pt>
                <c:pt idx="5047">
                  <c:v>7.5666666666675315</c:v>
                </c:pt>
                <c:pt idx="5048">
                  <c:v>7.5680555555564206</c:v>
                </c:pt>
                <c:pt idx="5049">
                  <c:v>7.5694444444453097</c:v>
                </c:pt>
                <c:pt idx="5050">
                  <c:v>7.5708333333341988</c:v>
                </c:pt>
                <c:pt idx="5051">
                  <c:v>7.5722222222230879</c:v>
                </c:pt>
                <c:pt idx="5052">
                  <c:v>7.573611111111977</c:v>
                </c:pt>
                <c:pt idx="5053">
                  <c:v>7.5750000000008662</c:v>
                </c:pt>
                <c:pt idx="5054">
                  <c:v>7.5763888888897553</c:v>
                </c:pt>
                <c:pt idx="5055">
                  <c:v>7.5777777777786444</c:v>
                </c:pt>
                <c:pt idx="5056">
                  <c:v>7.5791666666675335</c:v>
                </c:pt>
                <c:pt idx="5057">
                  <c:v>7.5805555555564226</c:v>
                </c:pt>
                <c:pt idx="5058">
                  <c:v>7.5819444444453117</c:v>
                </c:pt>
                <c:pt idx="5059">
                  <c:v>7.5833333333342008</c:v>
                </c:pt>
                <c:pt idx="5060">
                  <c:v>7.5847222222230899</c:v>
                </c:pt>
                <c:pt idx="5061">
                  <c:v>7.586111111111979</c:v>
                </c:pt>
                <c:pt idx="5062">
                  <c:v>7.5875000000008681</c:v>
                </c:pt>
                <c:pt idx="5063">
                  <c:v>7.5888888888897572</c:v>
                </c:pt>
                <c:pt idx="5064">
                  <c:v>7.5902777777786463</c:v>
                </c:pt>
                <c:pt idx="5065">
                  <c:v>7.5916666666675354</c:v>
                </c:pt>
                <c:pt idx="5066">
                  <c:v>7.5930555555564245</c:v>
                </c:pt>
                <c:pt idx="5067">
                  <c:v>7.5944444444453136</c:v>
                </c:pt>
                <c:pt idx="5068">
                  <c:v>7.5958333333342027</c:v>
                </c:pt>
                <c:pt idx="5069">
                  <c:v>7.5972222222230918</c:v>
                </c:pt>
                <c:pt idx="5070">
                  <c:v>7.598611111111981</c:v>
                </c:pt>
                <c:pt idx="5071">
                  <c:v>7.6000000000008701</c:v>
                </c:pt>
                <c:pt idx="5072">
                  <c:v>7.6013888888897592</c:v>
                </c:pt>
                <c:pt idx="5073">
                  <c:v>7.6027777777786483</c:v>
                </c:pt>
                <c:pt idx="5074">
                  <c:v>7.6041666666675374</c:v>
                </c:pt>
                <c:pt idx="5075">
                  <c:v>7.6055555555564265</c:v>
                </c:pt>
                <c:pt idx="5076">
                  <c:v>7.6069444444453156</c:v>
                </c:pt>
                <c:pt idx="5077">
                  <c:v>7.6083333333342047</c:v>
                </c:pt>
                <c:pt idx="5078">
                  <c:v>7.6097222222230938</c:v>
                </c:pt>
                <c:pt idx="5079">
                  <c:v>7.6111111111119829</c:v>
                </c:pt>
                <c:pt idx="5080">
                  <c:v>7.612500000000872</c:v>
                </c:pt>
                <c:pt idx="5081">
                  <c:v>7.6138888888897611</c:v>
                </c:pt>
                <c:pt idx="5082">
                  <c:v>7.6152777777786502</c:v>
                </c:pt>
                <c:pt idx="5083">
                  <c:v>7.6166666666675393</c:v>
                </c:pt>
                <c:pt idx="5084">
                  <c:v>7.6180555555564284</c:v>
                </c:pt>
                <c:pt idx="5085">
                  <c:v>7.6194444444453175</c:v>
                </c:pt>
                <c:pt idx="5086">
                  <c:v>7.6208333333342066</c:v>
                </c:pt>
                <c:pt idx="5087">
                  <c:v>7.6222222222230958</c:v>
                </c:pt>
                <c:pt idx="5088">
                  <c:v>7.6236111111119849</c:v>
                </c:pt>
                <c:pt idx="5089">
                  <c:v>7.625000000000874</c:v>
                </c:pt>
                <c:pt idx="5090">
                  <c:v>7.6263888888897631</c:v>
                </c:pt>
                <c:pt idx="5091">
                  <c:v>7.6277777777786522</c:v>
                </c:pt>
                <c:pt idx="5092">
                  <c:v>7.6291666666675413</c:v>
                </c:pt>
                <c:pt idx="5093">
                  <c:v>7.6305555555564304</c:v>
                </c:pt>
                <c:pt idx="5094">
                  <c:v>7.6319444444453195</c:v>
                </c:pt>
                <c:pt idx="5095">
                  <c:v>7.6333333333342086</c:v>
                </c:pt>
                <c:pt idx="5096">
                  <c:v>7.6347222222230977</c:v>
                </c:pt>
                <c:pt idx="5097">
                  <c:v>7.6361111111119868</c:v>
                </c:pt>
                <c:pt idx="5098">
                  <c:v>7.6375000000008759</c:v>
                </c:pt>
                <c:pt idx="5099">
                  <c:v>7.638888888889765</c:v>
                </c:pt>
                <c:pt idx="5100">
                  <c:v>7.6402777777786541</c:v>
                </c:pt>
                <c:pt idx="5101">
                  <c:v>7.6416666666675432</c:v>
                </c:pt>
                <c:pt idx="5102">
                  <c:v>7.6430555555564323</c:v>
                </c:pt>
                <c:pt idx="5103">
                  <c:v>7.6444444444453215</c:v>
                </c:pt>
                <c:pt idx="5104">
                  <c:v>7.6458333333342106</c:v>
                </c:pt>
                <c:pt idx="5105">
                  <c:v>7.6472222222230997</c:v>
                </c:pt>
                <c:pt idx="5106">
                  <c:v>7.6486111111119888</c:v>
                </c:pt>
                <c:pt idx="5107">
                  <c:v>7.6500000000008779</c:v>
                </c:pt>
                <c:pt idx="5108">
                  <c:v>7.651388888889767</c:v>
                </c:pt>
                <c:pt idx="5109">
                  <c:v>7.6527777777786561</c:v>
                </c:pt>
                <c:pt idx="5110">
                  <c:v>7.6541666666675452</c:v>
                </c:pt>
                <c:pt idx="5111">
                  <c:v>7.6555555555564343</c:v>
                </c:pt>
                <c:pt idx="5112">
                  <c:v>7.6569444444453234</c:v>
                </c:pt>
                <c:pt idx="5113">
                  <c:v>7.6583333333342125</c:v>
                </c:pt>
                <c:pt idx="5114">
                  <c:v>7.6597222222231016</c:v>
                </c:pt>
                <c:pt idx="5115">
                  <c:v>7.6611111111119907</c:v>
                </c:pt>
                <c:pt idx="5116">
                  <c:v>7.6625000000008798</c:v>
                </c:pt>
                <c:pt idx="5117">
                  <c:v>7.6638888888897689</c:v>
                </c:pt>
                <c:pt idx="5118">
                  <c:v>7.665277777778658</c:v>
                </c:pt>
                <c:pt idx="5119">
                  <c:v>7.6666666666675471</c:v>
                </c:pt>
                <c:pt idx="5120">
                  <c:v>7.6680555555564363</c:v>
                </c:pt>
                <c:pt idx="5121">
                  <c:v>7.6694444444453254</c:v>
                </c:pt>
                <c:pt idx="5122">
                  <c:v>7.6708333333342145</c:v>
                </c:pt>
                <c:pt idx="5123">
                  <c:v>7.6722222222231036</c:v>
                </c:pt>
                <c:pt idx="5124">
                  <c:v>7.6736111111119927</c:v>
                </c:pt>
                <c:pt idx="5125">
                  <c:v>7.6750000000008818</c:v>
                </c:pt>
                <c:pt idx="5126">
                  <c:v>7.6763888888897709</c:v>
                </c:pt>
                <c:pt idx="5127">
                  <c:v>7.67777777777866</c:v>
                </c:pt>
                <c:pt idx="5128">
                  <c:v>7.6791666666675491</c:v>
                </c:pt>
                <c:pt idx="5129">
                  <c:v>7.6805555555564382</c:v>
                </c:pt>
                <c:pt idx="5130">
                  <c:v>7.6819444444453273</c:v>
                </c:pt>
                <c:pt idx="5131">
                  <c:v>7.6833333333342164</c:v>
                </c:pt>
                <c:pt idx="5132">
                  <c:v>7.6847222222231055</c:v>
                </c:pt>
                <c:pt idx="5133">
                  <c:v>7.6861111111119946</c:v>
                </c:pt>
                <c:pt idx="5134">
                  <c:v>7.6875000000008837</c:v>
                </c:pt>
                <c:pt idx="5135">
                  <c:v>7.6888888888897728</c:v>
                </c:pt>
                <c:pt idx="5136">
                  <c:v>7.6902777777786619</c:v>
                </c:pt>
                <c:pt idx="5137">
                  <c:v>7.6916666666675511</c:v>
                </c:pt>
                <c:pt idx="5138">
                  <c:v>7.6930555555564402</c:v>
                </c:pt>
                <c:pt idx="5139">
                  <c:v>7.6944444444453293</c:v>
                </c:pt>
                <c:pt idx="5140">
                  <c:v>7.6958333333342184</c:v>
                </c:pt>
                <c:pt idx="5141">
                  <c:v>7.6972222222231075</c:v>
                </c:pt>
                <c:pt idx="5142">
                  <c:v>7.6986111111119966</c:v>
                </c:pt>
                <c:pt idx="5143">
                  <c:v>7.7000000000008857</c:v>
                </c:pt>
                <c:pt idx="5144">
                  <c:v>7.7013888888897748</c:v>
                </c:pt>
                <c:pt idx="5145">
                  <c:v>7.7027777777786639</c:v>
                </c:pt>
                <c:pt idx="5146">
                  <c:v>7.704166666667553</c:v>
                </c:pt>
                <c:pt idx="5147">
                  <c:v>7.7055555555564421</c:v>
                </c:pt>
                <c:pt idx="5148">
                  <c:v>7.7069444444453312</c:v>
                </c:pt>
                <c:pt idx="5149">
                  <c:v>7.7083333333342203</c:v>
                </c:pt>
                <c:pt idx="5150">
                  <c:v>7.7097222222231094</c:v>
                </c:pt>
                <c:pt idx="5151">
                  <c:v>7.7111111111119985</c:v>
                </c:pt>
                <c:pt idx="5152">
                  <c:v>7.7125000000008876</c:v>
                </c:pt>
                <c:pt idx="5153">
                  <c:v>7.7138888888897768</c:v>
                </c:pt>
                <c:pt idx="5154">
                  <c:v>7.7152777777786659</c:v>
                </c:pt>
                <c:pt idx="5155">
                  <c:v>7.716666666667555</c:v>
                </c:pt>
                <c:pt idx="5156">
                  <c:v>7.7180555555564441</c:v>
                </c:pt>
                <c:pt idx="5157">
                  <c:v>7.7194444444453332</c:v>
                </c:pt>
                <c:pt idx="5158">
                  <c:v>7.7208333333342223</c:v>
                </c:pt>
                <c:pt idx="5159">
                  <c:v>7.7222222222231114</c:v>
                </c:pt>
                <c:pt idx="5160">
                  <c:v>7.7236111111120005</c:v>
                </c:pt>
                <c:pt idx="5161">
                  <c:v>7.7250000000008896</c:v>
                </c:pt>
                <c:pt idx="5162">
                  <c:v>7.7263888888897787</c:v>
                </c:pt>
                <c:pt idx="5163">
                  <c:v>7.7277777777786678</c:v>
                </c:pt>
                <c:pt idx="5164">
                  <c:v>7.7291666666675569</c:v>
                </c:pt>
                <c:pt idx="5165">
                  <c:v>7.730555555556446</c:v>
                </c:pt>
                <c:pt idx="5166">
                  <c:v>7.7319444444453351</c:v>
                </c:pt>
                <c:pt idx="5167">
                  <c:v>7.7333333333342242</c:v>
                </c:pt>
                <c:pt idx="5168">
                  <c:v>7.7347222222231133</c:v>
                </c:pt>
                <c:pt idx="5169">
                  <c:v>7.7361111111120024</c:v>
                </c:pt>
                <c:pt idx="5170">
                  <c:v>7.7375000000008916</c:v>
                </c:pt>
                <c:pt idx="5171">
                  <c:v>7.7388888888897807</c:v>
                </c:pt>
                <c:pt idx="5172">
                  <c:v>7.7402777777786698</c:v>
                </c:pt>
                <c:pt idx="5173">
                  <c:v>7.7416666666675589</c:v>
                </c:pt>
                <c:pt idx="5174">
                  <c:v>7.743055555556448</c:v>
                </c:pt>
                <c:pt idx="5175">
                  <c:v>7.7444444444453371</c:v>
                </c:pt>
                <c:pt idx="5176">
                  <c:v>7.7458333333342262</c:v>
                </c:pt>
                <c:pt idx="5177">
                  <c:v>7.7472222222231153</c:v>
                </c:pt>
                <c:pt idx="5178">
                  <c:v>7.7486111111120044</c:v>
                </c:pt>
                <c:pt idx="5179">
                  <c:v>7.7500000000008935</c:v>
                </c:pt>
                <c:pt idx="5180">
                  <c:v>7.7513888888897826</c:v>
                </c:pt>
                <c:pt idx="5181">
                  <c:v>7.7527777777786717</c:v>
                </c:pt>
                <c:pt idx="5182">
                  <c:v>7.7541666666675608</c:v>
                </c:pt>
                <c:pt idx="5183">
                  <c:v>7.7555555555564499</c:v>
                </c:pt>
                <c:pt idx="5184">
                  <c:v>7.756944444445339</c:v>
                </c:pt>
                <c:pt idx="5185">
                  <c:v>7.7583333333342281</c:v>
                </c:pt>
                <c:pt idx="5186">
                  <c:v>7.7597222222231172</c:v>
                </c:pt>
                <c:pt idx="5187">
                  <c:v>7.7611111111120064</c:v>
                </c:pt>
                <c:pt idx="5188">
                  <c:v>7.7625000000008955</c:v>
                </c:pt>
                <c:pt idx="5189">
                  <c:v>7.7638888888897846</c:v>
                </c:pt>
                <c:pt idx="5190">
                  <c:v>7.7652777777786737</c:v>
                </c:pt>
                <c:pt idx="5191">
                  <c:v>7.7666666666675628</c:v>
                </c:pt>
                <c:pt idx="5192">
                  <c:v>7.7680555555564519</c:v>
                </c:pt>
                <c:pt idx="5193">
                  <c:v>7.769444444445341</c:v>
                </c:pt>
                <c:pt idx="5194">
                  <c:v>7.7708333333342301</c:v>
                </c:pt>
                <c:pt idx="5195">
                  <c:v>7.7722222222231192</c:v>
                </c:pt>
                <c:pt idx="5196">
                  <c:v>7.7736111111120083</c:v>
                </c:pt>
                <c:pt idx="5197">
                  <c:v>7.7750000000008974</c:v>
                </c:pt>
                <c:pt idx="5198">
                  <c:v>7.7763888888897865</c:v>
                </c:pt>
                <c:pt idx="5199">
                  <c:v>7.7777777777786756</c:v>
                </c:pt>
                <c:pt idx="5200">
                  <c:v>7.7791666666675647</c:v>
                </c:pt>
                <c:pt idx="5201">
                  <c:v>7.7805555555564538</c:v>
                </c:pt>
                <c:pt idx="5202">
                  <c:v>7.7819444444453429</c:v>
                </c:pt>
                <c:pt idx="5203">
                  <c:v>7.7833333333342321</c:v>
                </c:pt>
                <c:pt idx="5204">
                  <c:v>7.7847222222231212</c:v>
                </c:pt>
                <c:pt idx="5205">
                  <c:v>7.7861111111120103</c:v>
                </c:pt>
                <c:pt idx="5206">
                  <c:v>7.7875000000008994</c:v>
                </c:pt>
                <c:pt idx="5207">
                  <c:v>7.7888888888897885</c:v>
                </c:pt>
                <c:pt idx="5208">
                  <c:v>7.7902777777786776</c:v>
                </c:pt>
                <c:pt idx="5209">
                  <c:v>7.7916666666675667</c:v>
                </c:pt>
                <c:pt idx="5210">
                  <c:v>7.7930555555564558</c:v>
                </c:pt>
                <c:pt idx="5211">
                  <c:v>7.7944444444453449</c:v>
                </c:pt>
                <c:pt idx="5212">
                  <c:v>7.795833333334234</c:v>
                </c:pt>
                <c:pt idx="5213">
                  <c:v>7.7972222222231231</c:v>
                </c:pt>
                <c:pt idx="5214">
                  <c:v>7.7986111111120122</c:v>
                </c:pt>
                <c:pt idx="5215">
                  <c:v>7.8000000000009013</c:v>
                </c:pt>
                <c:pt idx="5216">
                  <c:v>7.8013888888897904</c:v>
                </c:pt>
                <c:pt idx="5217">
                  <c:v>7.8027777777786795</c:v>
                </c:pt>
                <c:pt idx="5218">
                  <c:v>7.8041666666675686</c:v>
                </c:pt>
                <c:pt idx="5219">
                  <c:v>7.8055555555564577</c:v>
                </c:pt>
                <c:pt idx="5220">
                  <c:v>7.8069444444453469</c:v>
                </c:pt>
                <c:pt idx="5221">
                  <c:v>7.808333333334236</c:v>
                </c:pt>
                <c:pt idx="5222">
                  <c:v>7.8097222222231251</c:v>
                </c:pt>
                <c:pt idx="5223">
                  <c:v>7.8111111111120142</c:v>
                </c:pt>
                <c:pt idx="5224">
                  <c:v>7.8125000000009033</c:v>
                </c:pt>
                <c:pt idx="5225">
                  <c:v>7.8138888888897924</c:v>
                </c:pt>
                <c:pt idx="5226">
                  <c:v>7.8152777777786815</c:v>
                </c:pt>
                <c:pt idx="5227">
                  <c:v>7.8166666666675706</c:v>
                </c:pt>
                <c:pt idx="5228">
                  <c:v>7.8180555555564597</c:v>
                </c:pt>
                <c:pt idx="5229">
                  <c:v>7.8194444444453488</c:v>
                </c:pt>
                <c:pt idx="5230">
                  <c:v>7.8208333333342379</c:v>
                </c:pt>
                <c:pt idx="5231">
                  <c:v>7.822222222223127</c:v>
                </c:pt>
                <c:pt idx="5232">
                  <c:v>7.8236111111120161</c:v>
                </c:pt>
                <c:pt idx="5233">
                  <c:v>7.8250000000009052</c:v>
                </c:pt>
                <c:pt idx="5234">
                  <c:v>7.8263888888897943</c:v>
                </c:pt>
                <c:pt idx="5235">
                  <c:v>7.8277777777786834</c:v>
                </c:pt>
                <c:pt idx="5236">
                  <c:v>7.8291666666675725</c:v>
                </c:pt>
                <c:pt idx="5237">
                  <c:v>7.8305555555564617</c:v>
                </c:pt>
                <c:pt idx="5238">
                  <c:v>7.8319444444453508</c:v>
                </c:pt>
                <c:pt idx="5239">
                  <c:v>7.8333333333342399</c:v>
                </c:pt>
                <c:pt idx="5240">
                  <c:v>7.834722222223129</c:v>
                </c:pt>
                <c:pt idx="5241">
                  <c:v>7.8361111111120181</c:v>
                </c:pt>
                <c:pt idx="5242">
                  <c:v>7.8375000000009072</c:v>
                </c:pt>
                <c:pt idx="5243">
                  <c:v>7.8388888888897963</c:v>
                </c:pt>
                <c:pt idx="5244">
                  <c:v>7.8402777777786854</c:v>
                </c:pt>
                <c:pt idx="5245">
                  <c:v>7.8416666666675745</c:v>
                </c:pt>
                <c:pt idx="5246">
                  <c:v>7.8430555555564636</c:v>
                </c:pt>
                <c:pt idx="5247">
                  <c:v>7.8444444444453527</c:v>
                </c:pt>
                <c:pt idx="5248">
                  <c:v>7.8458333333342418</c:v>
                </c:pt>
                <c:pt idx="5249">
                  <c:v>7.8472222222231309</c:v>
                </c:pt>
                <c:pt idx="5250">
                  <c:v>7.84861111111202</c:v>
                </c:pt>
                <c:pt idx="5251">
                  <c:v>7.8500000000009091</c:v>
                </c:pt>
                <c:pt idx="5252">
                  <c:v>7.8513888888897982</c:v>
                </c:pt>
                <c:pt idx="5253">
                  <c:v>7.8527777777786874</c:v>
                </c:pt>
                <c:pt idx="5254">
                  <c:v>7.8541666666675765</c:v>
                </c:pt>
                <c:pt idx="5255">
                  <c:v>7.8555555555564656</c:v>
                </c:pt>
                <c:pt idx="5256">
                  <c:v>7.8569444444453547</c:v>
                </c:pt>
                <c:pt idx="5257">
                  <c:v>7.8583333333342438</c:v>
                </c:pt>
                <c:pt idx="5258">
                  <c:v>7.8597222222231329</c:v>
                </c:pt>
                <c:pt idx="5259">
                  <c:v>7.861111111112022</c:v>
                </c:pt>
                <c:pt idx="5260">
                  <c:v>7.8625000000009111</c:v>
                </c:pt>
                <c:pt idx="5261">
                  <c:v>7.8638888888898002</c:v>
                </c:pt>
                <c:pt idx="5262">
                  <c:v>7.8652777777786893</c:v>
                </c:pt>
                <c:pt idx="5263">
                  <c:v>7.8666666666675784</c:v>
                </c:pt>
                <c:pt idx="5264">
                  <c:v>7.8680555555564675</c:v>
                </c:pt>
                <c:pt idx="5265">
                  <c:v>7.8694444444453566</c:v>
                </c:pt>
                <c:pt idx="5266">
                  <c:v>7.8708333333342457</c:v>
                </c:pt>
                <c:pt idx="5267">
                  <c:v>7.8722222222231348</c:v>
                </c:pt>
                <c:pt idx="5268">
                  <c:v>7.8736111111120239</c:v>
                </c:pt>
                <c:pt idx="5269">
                  <c:v>7.875000000000913</c:v>
                </c:pt>
                <c:pt idx="5270">
                  <c:v>7.8763888888898022</c:v>
                </c:pt>
                <c:pt idx="5271">
                  <c:v>7.8777777777786913</c:v>
                </c:pt>
                <c:pt idx="5272">
                  <c:v>7.8791666666675804</c:v>
                </c:pt>
                <c:pt idx="5273">
                  <c:v>7.8805555555564695</c:v>
                </c:pt>
                <c:pt idx="5274">
                  <c:v>7.8819444444453586</c:v>
                </c:pt>
                <c:pt idx="5275">
                  <c:v>7.8833333333342477</c:v>
                </c:pt>
                <c:pt idx="5276">
                  <c:v>7.8847222222231368</c:v>
                </c:pt>
                <c:pt idx="5277">
                  <c:v>7.8861111111120259</c:v>
                </c:pt>
                <c:pt idx="5278">
                  <c:v>7.887500000000915</c:v>
                </c:pt>
                <c:pt idx="5279">
                  <c:v>7.8888888888898041</c:v>
                </c:pt>
                <c:pt idx="5280">
                  <c:v>7.8902777777786932</c:v>
                </c:pt>
                <c:pt idx="5281">
                  <c:v>7.8916666666675823</c:v>
                </c:pt>
                <c:pt idx="5282">
                  <c:v>7.8930555555564714</c:v>
                </c:pt>
                <c:pt idx="5283">
                  <c:v>7.8944444444453605</c:v>
                </c:pt>
                <c:pt idx="5284">
                  <c:v>7.8958333333342496</c:v>
                </c:pt>
                <c:pt idx="5285">
                  <c:v>7.8972222222231387</c:v>
                </c:pt>
                <c:pt idx="5286">
                  <c:v>7.8986111111120278</c:v>
                </c:pt>
                <c:pt idx="5287">
                  <c:v>7.900000000000917</c:v>
                </c:pt>
                <c:pt idx="5288">
                  <c:v>7.9013888888898061</c:v>
                </c:pt>
                <c:pt idx="5289">
                  <c:v>7.9027777777786952</c:v>
                </c:pt>
                <c:pt idx="5290">
                  <c:v>7.9041666666675843</c:v>
                </c:pt>
                <c:pt idx="5291">
                  <c:v>7.9055555555564734</c:v>
                </c:pt>
                <c:pt idx="5292">
                  <c:v>7.9069444444453625</c:v>
                </c:pt>
                <c:pt idx="5293">
                  <c:v>7.9083333333342516</c:v>
                </c:pt>
                <c:pt idx="5294">
                  <c:v>7.9097222222231407</c:v>
                </c:pt>
                <c:pt idx="5295">
                  <c:v>7.9111111111120298</c:v>
                </c:pt>
                <c:pt idx="5296">
                  <c:v>7.9125000000009189</c:v>
                </c:pt>
                <c:pt idx="5297">
                  <c:v>7.913888888889808</c:v>
                </c:pt>
                <c:pt idx="5298">
                  <c:v>7.9152777777786971</c:v>
                </c:pt>
                <c:pt idx="5299">
                  <c:v>7.9166666666675862</c:v>
                </c:pt>
                <c:pt idx="5300">
                  <c:v>7.9180555555564753</c:v>
                </c:pt>
                <c:pt idx="5301">
                  <c:v>7.9194444444453644</c:v>
                </c:pt>
                <c:pt idx="5302">
                  <c:v>7.9208333333342535</c:v>
                </c:pt>
                <c:pt idx="5303">
                  <c:v>7.9222222222231427</c:v>
                </c:pt>
                <c:pt idx="5304">
                  <c:v>7.9236111111120318</c:v>
                </c:pt>
                <c:pt idx="5305">
                  <c:v>7.9250000000009209</c:v>
                </c:pt>
                <c:pt idx="5306">
                  <c:v>7.92638888888981</c:v>
                </c:pt>
                <c:pt idx="5307">
                  <c:v>7.9277777777786991</c:v>
                </c:pt>
                <c:pt idx="5308">
                  <c:v>7.9291666666675882</c:v>
                </c:pt>
                <c:pt idx="5309">
                  <c:v>7.9305555555564773</c:v>
                </c:pt>
                <c:pt idx="5310">
                  <c:v>7.9319444444453664</c:v>
                </c:pt>
                <c:pt idx="5311">
                  <c:v>7.9333333333342555</c:v>
                </c:pt>
                <c:pt idx="5312">
                  <c:v>7.9347222222231446</c:v>
                </c:pt>
                <c:pt idx="5313">
                  <c:v>7.9361111111120337</c:v>
                </c:pt>
                <c:pt idx="5314">
                  <c:v>7.9375000000009228</c:v>
                </c:pt>
                <c:pt idx="5315">
                  <c:v>7.9388888888898119</c:v>
                </c:pt>
                <c:pt idx="5316">
                  <c:v>7.940277777778701</c:v>
                </c:pt>
                <c:pt idx="5317">
                  <c:v>7.9416666666675901</c:v>
                </c:pt>
                <c:pt idx="5318">
                  <c:v>7.9430555555564792</c:v>
                </c:pt>
                <c:pt idx="5319">
                  <c:v>7.9444444444453683</c:v>
                </c:pt>
                <c:pt idx="5320">
                  <c:v>7.9458333333342575</c:v>
                </c:pt>
                <c:pt idx="5321">
                  <c:v>7.9472222222231466</c:v>
                </c:pt>
                <c:pt idx="5322">
                  <c:v>7.9486111111120357</c:v>
                </c:pt>
                <c:pt idx="5323">
                  <c:v>7.9500000000009248</c:v>
                </c:pt>
                <c:pt idx="5324">
                  <c:v>7.9513888888898139</c:v>
                </c:pt>
                <c:pt idx="5325">
                  <c:v>7.952777777778703</c:v>
                </c:pt>
                <c:pt idx="5326">
                  <c:v>7.9541666666675921</c:v>
                </c:pt>
                <c:pt idx="5327">
                  <c:v>7.9555555555564812</c:v>
                </c:pt>
                <c:pt idx="5328">
                  <c:v>7.9569444444453703</c:v>
                </c:pt>
                <c:pt idx="5329">
                  <c:v>7.9583333333342594</c:v>
                </c:pt>
                <c:pt idx="5330">
                  <c:v>7.9597222222231485</c:v>
                </c:pt>
                <c:pt idx="5331">
                  <c:v>7.9611111111120376</c:v>
                </c:pt>
                <c:pt idx="5332">
                  <c:v>7.9625000000009267</c:v>
                </c:pt>
                <c:pt idx="5333">
                  <c:v>7.9638888888898158</c:v>
                </c:pt>
                <c:pt idx="5334">
                  <c:v>7.9652777777787049</c:v>
                </c:pt>
                <c:pt idx="5335">
                  <c:v>7.966666666667594</c:v>
                </c:pt>
                <c:pt idx="5336">
                  <c:v>7.9680555555564831</c:v>
                </c:pt>
                <c:pt idx="5337">
                  <c:v>7.9694444444453723</c:v>
                </c:pt>
                <c:pt idx="5338">
                  <c:v>7.9708333333342614</c:v>
                </c:pt>
                <c:pt idx="5339">
                  <c:v>7.9722222222231505</c:v>
                </c:pt>
                <c:pt idx="5340">
                  <c:v>7.9736111111120396</c:v>
                </c:pt>
                <c:pt idx="5341">
                  <c:v>7.9750000000009287</c:v>
                </c:pt>
                <c:pt idx="5342">
                  <c:v>7.9763888888898178</c:v>
                </c:pt>
                <c:pt idx="5343">
                  <c:v>7.9777777777787069</c:v>
                </c:pt>
                <c:pt idx="5344">
                  <c:v>7.979166666667596</c:v>
                </c:pt>
                <c:pt idx="5345">
                  <c:v>7.9805555555564851</c:v>
                </c:pt>
                <c:pt idx="5346">
                  <c:v>7.9819444444453742</c:v>
                </c:pt>
                <c:pt idx="5347">
                  <c:v>7.9833333333342633</c:v>
                </c:pt>
                <c:pt idx="5348">
                  <c:v>7.9847222222231524</c:v>
                </c:pt>
                <c:pt idx="5349">
                  <c:v>7.9861111111120415</c:v>
                </c:pt>
                <c:pt idx="5350">
                  <c:v>7.9875000000009306</c:v>
                </c:pt>
                <c:pt idx="5351">
                  <c:v>7.9888888888898197</c:v>
                </c:pt>
                <c:pt idx="5352">
                  <c:v>7.9902777777787088</c:v>
                </c:pt>
                <c:pt idx="5353">
                  <c:v>7.991666666667598</c:v>
                </c:pt>
                <c:pt idx="5354">
                  <c:v>7.9930555555564871</c:v>
                </c:pt>
                <c:pt idx="5355">
                  <c:v>7.9944444444453762</c:v>
                </c:pt>
                <c:pt idx="5356">
                  <c:v>7.9958333333342653</c:v>
                </c:pt>
                <c:pt idx="5357">
                  <c:v>7.9972222222231544</c:v>
                </c:pt>
                <c:pt idx="5358">
                  <c:v>7.9986111111120435</c:v>
                </c:pt>
                <c:pt idx="5359">
                  <c:v>8.0000000000009326</c:v>
                </c:pt>
                <c:pt idx="5360">
                  <c:v>8.0013888888898208</c:v>
                </c:pt>
                <c:pt idx="5361">
                  <c:v>8.002777777778709</c:v>
                </c:pt>
                <c:pt idx="5362">
                  <c:v>8.0041666666675972</c:v>
                </c:pt>
                <c:pt idx="5363">
                  <c:v>8.0055555555564855</c:v>
                </c:pt>
                <c:pt idx="5364">
                  <c:v>8.0069444444453737</c:v>
                </c:pt>
                <c:pt idx="5365">
                  <c:v>8.0083333333342619</c:v>
                </c:pt>
                <c:pt idx="5366">
                  <c:v>8.0097222222231501</c:v>
                </c:pt>
                <c:pt idx="5367">
                  <c:v>8.0111111111120383</c:v>
                </c:pt>
                <c:pt idx="5368">
                  <c:v>8.0125000000009265</c:v>
                </c:pt>
                <c:pt idx="5369">
                  <c:v>8.0138888888898148</c:v>
                </c:pt>
                <c:pt idx="5370">
                  <c:v>8.015277777778703</c:v>
                </c:pt>
                <c:pt idx="5371">
                  <c:v>8.0166666666675912</c:v>
                </c:pt>
                <c:pt idx="5372">
                  <c:v>8.0180555555564794</c:v>
                </c:pt>
                <c:pt idx="5373">
                  <c:v>8.0194444444453676</c:v>
                </c:pt>
                <c:pt idx="5374">
                  <c:v>8.0208333333342559</c:v>
                </c:pt>
                <c:pt idx="5375">
                  <c:v>8.0222222222231441</c:v>
                </c:pt>
                <c:pt idx="5376">
                  <c:v>8.0236111111120323</c:v>
                </c:pt>
                <c:pt idx="5377">
                  <c:v>8.0250000000009205</c:v>
                </c:pt>
                <c:pt idx="5378">
                  <c:v>8.0263888888898087</c:v>
                </c:pt>
                <c:pt idx="5379">
                  <c:v>8.0277777777786969</c:v>
                </c:pt>
                <c:pt idx="5380">
                  <c:v>8.0291666666675852</c:v>
                </c:pt>
                <c:pt idx="5381">
                  <c:v>8.0305555555564734</c:v>
                </c:pt>
                <c:pt idx="5382">
                  <c:v>8.0319444444453616</c:v>
                </c:pt>
                <c:pt idx="5383">
                  <c:v>8.0333333333342498</c:v>
                </c:pt>
                <c:pt idx="5384">
                  <c:v>8.034722222223138</c:v>
                </c:pt>
                <c:pt idx="5385">
                  <c:v>8.0361111111120263</c:v>
                </c:pt>
                <c:pt idx="5386">
                  <c:v>8.0375000000009145</c:v>
                </c:pt>
                <c:pt idx="5387">
                  <c:v>8.0388888888898027</c:v>
                </c:pt>
                <c:pt idx="5388">
                  <c:v>8.0402777777786909</c:v>
                </c:pt>
                <c:pt idx="5389">
                  <c:v>8.0416666666675791</c:v>
                </c:pt>
                <c:pt idx="5390">
                  <c:v>8.0430555555564673</c:v>
                </c:pt>
                <c:pt idx="5391">
                  <c:v>8.0444444444453556</c:v>
                </c:pt>
                <c:pt idx="5392">
                  <c:v>8.0458333333342438</c:v>
                </c:pt>
                <c:pt idx="5393">
                  <c:v>8.047222222223132</c:v>
                </c:pt>
                <c:pt idx="5394">
                  <c:v>8.0486111111120202</c:v>
                </c:pt>
                <c:pt idx="5395">
                  <c:v>8.0500000000009084</c:v>
                </c:pt>
                <c:pt idx="5396">
                  <c:v>8.0513888888897966</c:v>
                </c:pt>
                <c:pt idx="5397">
                  <c:v>8.0527777777786849</c:v>
                </c:pt>
                <c:pt idx="5398">
                  <c:v>8.0541666666675731</c:v>
                </c:pt>
                <c:pt idx="5399">
                  <c:v>8.0555555555564613</c:v>
                </c:pt>
                <c:pt idx="5400">
                  <c:v>8.0569444444453495</c:v>
                </c:pt>
                <c:pt idx="5401">
                  <c:v>8.0583333333342377</c:v>
                </c:pt>
                <c:pt idx="5402">
                  <c:v>8.059722222223126</c:v>
                </c:pt>
                <c:pt idx="5403">
                  <c:v>8.0611111111120142</c:v>
                </c:pt>
                <c:pt idx="5404">
                  <c:v>8.0625000000009024</c:v>
                </c:pt>
                <c:pt idx="5405">
                  <c:v>8.0638888888897906</c:v>
                </c:pt>
                <c:pt idx="5406">
                  <c:v>8.0652777777786788</c:v>
                </c:pt>
                <c:pt idx="5407">
                  <c:v>8.066666666667567</c:v>
                </c:pt>
                <c:pt idx="5408">
                  <c:v>8.0680555555564553</c:v>
                </c:pt>
                <c:pt idx="5409">
                  <c:v>8.0694444444453435</c:v>
                </c:pt>
                <c:pt idx="5410">
                  <c:v>8.0708333333342317</c:v>
                </c:pt>
                <c:pt idx="5411">
                  <c:v>8.0722222222231199</c:v>
                </c:pt>
                <c:pt idx="5412">
                  <c:v>8.0736111111120081</c:v>
                </c:pt>
                <c:pt idx="5413">
                  <c:v>8.0750000000008963</c:v>
                </c:pt>
                <c:pt idx="5414">
                  <c:v>8.0763888888897846</c:v>
                </c:pt>
                <c:pt idx="5415">
                  <c:v>8.0777777777786728</c:v>
                </c:pt>
                <c:pt idx="5416">
                  <c:v>8.079166666667561</c:v>
                </c:pt>
                <c:pt idx="5417">
                  <c:v>8.0805555555564492</c:v>
                </c:pt>
                <c:pt idx="5418">
                  <c:v>8.0819444444453374</c:v>
                </c:pt>
                <c:pt idx="5419">
                  <c:v>8.0833333333342257</c:v>
                </c:pt>
                <c:pt idx="5420">
                  <c:v>8.0847222222231139</c:v>
                </c:pt>
                <c:pt idx="5421">
                  <c:v>8.0861111111120021</c:v>
                </c:pt>
                <c:pt idx="5422">
                  <c:v>8.0875000000008903</c:v>
                </c:pt>
                <c:pt idx="5423">
                  <c:v>8.0888888888897785</c:v>
                </c:pt>
                <c:pt idx="5424">
                  <c:v>8.0902777777786667</c:v>
                </c:pt>
                <c:pt idx="5425">
                  <c:v>8.091666666667555</c:v>
                </c:pt>
                <c:pt idx="5426">
                  <c:v>8.0930555555564432</c:v>
                </c:pt>
                <c:pt idx="5427">
                  <c:v>8.0944444444453314</c:v>
                </c:pt>
                <c:pt idx="5428">
                  <c:v>8.0958333333342196</c:v>
                </c:pt>
                <c:pt idx="5429">
                  <c:v>8.0972222222231078</c:v>
                </c:pt>
                <c:pt idx="5430">
                  <c:v>8.0986111111119961</c:v>
                </c:pt>
                <c:pt idx="5431">
                  <c:v>8.1000000000008843</c:v>
                </c:pt>
                <c:pt idx="5432">
                  <c:v>8.1013888888897725</c:v>
                </c:pt>
                <c:pt idx="5433">
                  <c:v>8.1027777777786607</c:v>
                </c:pt>
                <c:pt idx="5434">
                  <c:v>8.1041666666675489</c:v>
                </c:pt>
                <c:pt idx="5435">
                  <c:v>8.1055555555564371</c:v>
                </c:pt>
                <c:pt idx="5436">
                  <c:v>8.1069444444453254</c:v>
                </c:pt>
                <c:pt idx="5437">
                  <c:v>8.1083333333342136</c:v>
                </c:pt>
                <c:pt idx="5438">
                  <c:v>8.1097222222231018</c:v>
                </c:pt>
                <c:pt idx="5439">
                  <c:v>8.11111111111199</c:v>
                </c:pt>
                <c:pt idx="5440">
                  <c:v>8.1125000000008782</c:v>
                </c:pt>
                <c:pt idx="5441">
                  <c:v>8.1138888888897664</c:v>
                </c:pt>
                <c:pt idx="5442">
                  <c:v>8.1152777777786547</c:v>
                </c:pt>
                <c:pt idx="5443">
                  <c:v>8.1166666666675429</c:v>
                </c:pt>
                <c:pt idx="5444">
                  <c:v>8.1180555555564311</c:v>
                </c:pt>
                <c:pt idx="5445">
                  <c:v>8.1194444444453193</c:v>
                </c:pt>
                <c:pt idx="5446">
                  <c:v>8.1208333333342075</c:v>
                </c:pt>
                <c:pt idx="5447">
                  <c:v>8.1222222222230958</c:v>
                </c:pt>
                <c:pt idx="5448">
                  <c:v>8.123611111111984</c:v>
                </c:pt>
                <c:pt idx="5449">
                  <c:v>8.1250000000008722</c:v>
                </c:pt>
                <c:pt idx="5450">
                  <c:v>8.1263888888897604</c:v>
                </c:pt>
                <c:pt idx="5451">
                  <c:v>8.1277777777786486</c:v>
                </c:pt>
                <c:pt idx="5452">
                  <c:v>8.1291666666675368</c:v>
                </c:pt>
                <c:pt idx="5453">
                  <c:v>8.1305555555564251</c:v>
                </c:pt>
                <c:pt idx="5454">
                  <c:v>8.1319444444453133</c:v>
                </c:pt>
                <c:pt idx="5455">
                  <c:v>8.1333333333342015</c:v>
                </c:pt>
                <c:pt idx="5456">
                  <c:v>8.1347222222230897</c:v>
                </c:pt>
                <c:pt idx="5457">
                  <c:v>8.1361111111119779</c:v>
                </c:pt>
                <c:pt idx="5458">
                  <c:v>8.1375000000008662</c:v>
                </c:pt>
                <c:pt idx="5459">
                  <c:v>8.1388888888897544</c:v>
                </c:pt>
                <c:pt idx="5460">
                  <c:v>8.1402777777786426</c:v>
                </c:pt>
                <c:pt idx="5461">
                  <c:v>8.1416666666675308</c:v>
                </c:pt>
                <c:pt idx="5462">
                  <c:v>8.143055555556419</c:v>
                </c:pt>
                <c:pt idx="5463">
                  <c:v>8.1444444444453072</c:v>
                </c:pt>
                <c:pt idx="5464">
                  <c:v>8.1458333333341955</c:v>
                </c:pt>
                <c:pt idx="5465">
                  <c:v>8.1472222222230837</c:v>
                </c:pt>
                <c:pt idx="5466">
                  <c:v>8.1486111111119719</c:v>
                </c:pt>
                <c:pt idx="5467">
                  <c:v>8.1500000000008601</c:v>
                </c:pt>
                <c:pt idx="5468">
                  <c:v>8.1513888888897483</c:v>
                </c:pt>
                <c:pt idx="5469">
                  <c:v>8.1527777777786365</c:v>
                </c:pt>
                <c:pt idx="5470">
                  <c:v>8.1541666666675248</c:v>
                </c:pt>
                <c:pt idx="5471">
                  <c:v>8.155555555556413</c:v>
                </c:pt>
                <c:pt idx="5472">
                  <c:v>8.1569444444453012</c:v>
                </c:pt>
                <c:pt idx="5473">
                  <c:v>8.1583333333341894</c:v>
                </c:pt>
                <c:pt idx="5474">
                  <c:v>8.1597222222230776</c:v>
                </c:pt>
                <c:pt idx="5475">
                  <c:v>8.1611111111119659</c:v>
                </c:pt>
                <c:pt idx="5476">
                  <c:v>8.1625000000008541</c:v>
                </c:pt>
                <c:pt idx="5477">
                  <c:v>8.1638888888897423</c:v>
                </c:pt>
                <c:pt idx="5478">
                  <c:v>8.1652777777786305</c:v>
                </c:pt>
                <c:pt idx="5479">
                  <c:v>8.1666666666675187</c:v>
                </c:pt>
                <c:pt idx="5480">
                  <c:v>8.1680555555564069</c:v>
                </c:pt>
                <c:pt idx="5481">
                  <c:v>8.1694444444452952</c:v>
                </c:pt>
                <c:pt idx="5482">
                  <c:v>8.1708333333341834</c:v>
                </c:pt>
                <c:pt idx="5483">
                  <c:v>8.1722222222230716</c:v>
                </c:pt>
                <c:pt idx="5484">
                  <c:v>8.1736111111119598</c:v>
                </c:pt>
                <c:pt idx="5485">
                  <c:v>8.175000000000848</c:v>
                </c:pt>
                <c:pt idx="5486">
                  <c:v>8.1763888888897363</c:v>
                </c:pt>
                <c:pt idx="5487">
                  <c:v>8.1777777777786245</c:v>
                </c:pt>
                <c:pt idx="5488">
                  <c:v>8.1791666666675127</c:v>
                </c:pt>
                <c:pt idx="5489">
                  <c:v>8.1805555555564009</c:v>
                </c:pt>
                <c:pt idx="5490">
                  <c:v>8.1819444444452891</c:v>
                </c:pt>
                <c:pt idx="5491">
                  <c:v>8.1833333333341773</c:v>
                </c:pt>
                <c:pt idx="5492">
                  <c:v>8.1847222222230656</c:v>
                </c:pt>
                <c:pt idx="5493">
                  <c:v>8.1861111111119538</c:v>
                </c:pt>
                <c:pt idx="5494">
                  <c:v>8.187500000000842</c:v>
                </c:pt>
                <c:pt idx="5495">
                  <c:v>8.1888888888897302</c:v>
                </c:pt>
                <c:pt idx="5496">
                  <c:v>8.1902777777786184</c:v>
                </c:pt>
                <c:pt idx="5497">
                  <c:v>8.1916666666675066</c:v>
                </c:pt>
                <c:pt idx="5498">
                  <c:v>8.1930555555563949</c:v>
                </c:pt>
                <c:pt idx="5499">
                  <c:v>8.1944444444452831</c:v>
                </c:pt>
                <c:pt idx="5500">
                  <c:v>8.1958333333341713</c:v>
                </c:pt>
                <c:pt idx="5501">
                  <c:v>8.1972222222230595</c:v>
                </c:pt>
                <c:pt idx="5502">
                  <c:v>8.1986111111119477</c:v>
                </c:pt>
                <c:pt idx="5503">
                  <c:v>8.200000000000836</c:v>
                </c:pt>
                <c:pt idx="5504">
                  <c:v>8.2013888888897242</c:v>
                </c:pt>
                <c:pt idx="5505">
                  <c:v>8.2027777777786124</c:v>
                </c:pt>
                <c:pt idx="5506">
                  <c:v>8.2041666666675006</c:v>
                </c:pt>
                <c:pt idx="5507">
                  <c:v>8.2055555555563888</c:v>
                </c:pt>
                <c:pt idx="5508">
                  <c:v>8.206944444445277</c:v>
                </c:pt>
                <c:pt idx="5509">
                  <c:v>8.2083333333341653</c:v>
                </c:pt>
                <c:pt idx="5510">
                  <c:v>8.2097222222230535</c:v>
                </c:pt>
                <c:pt idx="5511">
                  <c:v>8.2111111111119417</c:v>
                </c:pt>
                <c:pt idx="5512">
                  <c:v>8.2125000000008299</c:v>
                </c:pt>
                <c:pt idx="5513">
                  <c:v>8.2138888888897181</c:v>
                </c:pt>
                <c:pt idx="5514">
                  <c:v>8.2152777777786063</c:v>
                </c:pt>
                <c:pt idx="5515">
                  <c:v>8.2166666666674946</c:v>
                </c:pt>
                <c:pt idx="5516">
                  <c:v>8.2180555555563828</c:v>
                </c:pt>
                <c:pt idx="5517">
                  <c:v>8.219444444445271</c:v>
                </c:pt>
                <c:pt idx="5518">
                  <c:v>8.2208333333341592</c:v>
                </c:pt>
                <c:pt idx="5519">
                  <c:v>8.2222222222230474</c:v>
                </c:pt>
                <c:pt idx="5520">
                  <c:v>8.2236111111119357</c:v>
                </c:pt>
                <c:pt idx="5521">
                  <c:v>8.2250000000008239</c:v>
                </c:pt>
                <c:pt idx="5522">
                  <c:v>8.2263888888897121</c:v>
                </c:pt>
                <c:pt idx="5523">
                  <c:v>8.2277777777786003</c:v>
                </c:pt>
                <c:pt idx="5524">
                  <c:v>8.2291666666674885</c:v>
                </c:pt>
                <c:pt idx="5525">
                  <c:v>8.2305555555563767</c:v>
                </c:pt>
                <c:pt idx="5526">
                  <c:v>8.231944444445265</c:v>
                </c:pt>
                <c:pt idx="5527">
                  <c:v>8.2333333333341532</c:v>
                </c:pt>
                <c:pt idx="5528">
                  <c:v>8.2347222222230414</c:v>
                </c:pt>
                <c:pt idx="5529">
                  <c:v>8.2361111111119296</c:v>
                </c:pt>
                <c:pt idx="5530">
                  <c:v>8.2375000000008178</c:v>
                </c:pt>
                <c:pt idx="5531">
                  <c:v>8.2388888888897061</c:v>
                </c:pt>
                <c:pt idx="5532">
                  <c:v>8.2402777777785943</c:v>
                </c:pt>
                <c:pt idx="5533">
                  <c:v>8.2416666666674825</c:v>
                </c:pt>
                <c:pt idx="5534">
                  <c:v>8.2430555555563707</c:v>
                </c:pt>
                <c:pt idx="5535">
                  <c:v>8.2444444444452589</c:v>
                </c:pt>
                <c:pt idx="5536">
                  <c:v>8.2458333333341471</c:v>
                </c:pt>
                <c:pt idx="5537">
                  <c:v>8.2472222222230354</c:v>
                </c:pt>
                <c:pt idx="5538">
                  <c:v>8.2486111111119236</c:v>
                </c:pt>
                <c:pt idx="5539">
                  <c:v>8.2500000000008118</c:v>
                </c:pt>
                <c:pt idx="5540">
                  <c:v>8.2513888888897</c:v>
                </c:pt>
                <c:pt idx="5541">
                  <c:v>8.2527777777785882</c:v>
                </c:pt>
                <c:pt idx="5542">
                  <c:v>8.2541666666674764</c:v>
                </c:pt>
                <c:pt idx="5543">
                  <c:v>8.2555555555563647</c:v>
                </c:pt>
                <c:pt idx="5544">
                  <c:v>8.2569444444452529</c:v>
                </c:pt>
                <c:pt idx="5545">
                  <c:v>8.2583333333341411</c:v>
                </c:pt>
                <c:pt idx="5546">
                  <c:v>8.2597222222230293</c:v>
                </c:pt>
                <c:pt idx="5547">
                  <c:v>8.2611111111119175</c:v>
                </c:pt>
                <c:pt idx="5548">
                  <c:v>8.2625000000008058</c:v>
                </c:pt>
                <c:pt idx="5549">
                  <c:v>8.263888888889694</c:v>
                </c:pt>
                <c:pt idx="5550">
                  <c:v>8.2652777777785822</c:v>
                </c:pt>
                <c:pt idx="5551">
                  <c:v>8.2666666666674704</c:v>
                </c:pt>
                <c:pt idx="5552">
                  <c:v>8.2680555555563586</c:v>
                </c:pt>
                <c:pt idx="5553">
                  <c:v>8.2694444444452468</c:v>
                </c:pt>
                <c:pt idx="5554">
                  <c:v>8.2708333333341351</c:v>
                </c:pt>
                <c:pt idx="5555">
                  <c:v>8.2722222222230233</c:v>
                </c:pt>
                <c:pt idx="5556">
                  <c:v>8.2736111111119115</c:v>
                </c:pt>
                <c:pt idx="5557">
                  <c:v>8.2750000000007997</c:v>
                </c:pt>
                <c:pt idx="5558">
                  <c:v>8.2763888888896879</c:v>
                </c:pt>
                <c:pt idx="5559">
                  <c:v>8.2777777777785762</c:v>
                </c:pt>
                <c:pt idx="5560">
                  <c:v>8.2791666666674644</c:v>
                </c:pt>
                <c:pt idx="5561">
                  <c:v>8.2805555555563526</c:v>
                </c:pt>
                <c:pt idx="5562">
                  <c:v>8.2819444444452408</c:v>
                </c:pt>
                <c:pt idx="5563">
                  <c:v>8.283333333334129</c:v>
                </c:pt>
                <c:pt idx="5564">
                  <c:v>8.2847222222230172</c:v>
                </c:pt>
                <c:pt idx="5565">
                  <c:v>8.2861111111119055</c:v>
                </c:pt>
                <c:pt idx="5566">
                  <c:v>8.2875000000007937</c:v>
                </c:pt>
                <c:pt idx="5567">
                  <c:v>8.2888888888896819</c:v>
                </c:pt>
                <c:pt idx="5568">
                  <c:v>8.2902777777785701</c:v>
                </c:pt>
                <c:pt idx="5569">
                  <c:v>8.2916666666674583</c:v>
                </c:pt>
                <c:pt idx="5570">
                  <c:v>8.2930555555563465</c:v>
                </c:pt>
                <c:pt idx="5571">
                  <c:v>8.2944444444452348</c:v>
                </c:pt>
                <c:pt idx="5572">
                  <c:v>8.295833333334123</c:v>
                </c:pt>
                <c:pt idx="5573">
                  <c:v>8.2972222222230112</c:v>
                </c:pt>
                <c:pt idx="5574">
                  <c:v>8.2986111111118994</c:v>
                </c:pt>
                <c:pt idx="5575">
                  <c:v>8.3000000000007876</c:v>
                </c:pt>
                <c:pt idx="5576">
                  <c:v>8.3013888888896759</c:v>
                </c:pt>
                <c:pt idx="5577">
                  <c:v>8.3027777777785641</c:v>
                </c:pt>
                <c:pt idx="5578">
                  <c:v>8.3041666666674523</c:v>
                </c:pt>
                <c:pt idx="5579">
                  <c:v>8.3055555555563405</c:v>
                </c:pt>
                <c:pt idx="5580">
                  <c:v>8.3069444444452287</c:v>
                </c:pt>
                <c:pt idx="5581">
                  <c:v>8.3083333333341169</c:v>
                </c:pt>
                <c:pt idx="5582">
                  <c:v>8.3097222222230052</c:v>
                </c:pt>
                <c:pt idx="5583">
                  <c:v>8.3111111111118934</c:v>
                </c:pt>
                <c:pt idx="5584">
                  <c:v>8.3125000000007816</c:v>
                </c:pt>
                <c:pt idx="5585">
                  <c:v>8.3138888888896698</c:v>
                </c:pt>
                <c:pt idx="5586">
                  <c:v>8.315277777778558</c:v>
                </c:pt>
                <c:pt idx="5587">
                  <c:v>8.3166666666674463</c:v>
                </c:pt>
                <c:pt idx="5588">
                  <c:v>8.3180555555563345</c:v>
                </c:pt>
                <c:pt idx="5589">
                  <c:v>8.3194444444452227</c:v>
                </c:pt>
                <c:pt idx="5590">
                  <c:v>8.3208333333341109</c:v>
                </c:pt>
                <c:pt idx="5591">
                  <c:v>8.3222222222229991</c:v>
                </c:pt>
                <c:pt idx="5592">
                  <c:v>8.3236111111118873</c:v>
                </c:pt>
                <c:pt idx="5593">
                  <c:v>8.3250000000007756</c:v>
                </c:pt>
                <c:pt idx="5594">
                  <c:v>8.3263888888896638</c:v>
                </c:pt>
                <c:pt idx="5595">
                  <c:v>8.327777777778552</c:v>
                </c:pt>
                <c:pt idx="5596">
                  <c:v>8.3291666666674402</c:v>
                </c:pt>
                <c:pt idx="5597">
                  <c:v>8.3305555555563284</c:v>
                </c:pt>
                <c:pt idx="5598">
                  <c:v>8.3319444444452166</c:v>
                </c:pt>
                <c:pt idx="5599">
                  <c:v>8.3333333333341049</c:v>
                </c:pt>
                <c:pt idx="5600">
                  <c:v>8.3347222222229931</c:v>
                </c:pt>
                <c:pt idx="5601">
                  <c:v>8.3361111111118813</c:v>
                </c:pt>
                <c:pt idx="5602">
                  <c:v>8.3375000000007695</c:v>
                </c:pt>
                <c:pt idx="5603">
                  <c:v>8.3388888888896577</c:v>
                </c:pt>
                <c:pt idx="5604">
                  <c:v>8.340277777778546</c:v>
                </c:pt>
                <c:pt idx="5605">
                  <c:v>8.3416666666674342</c:v>
                </c:pt>
                <c:pt idx="5606">
                  <c:v>8.3430555555563224</c:v>
                </c:pt>
                <c:pt idx="5607">
                  <c:v>8.3444444444452106</c:v>
                </c:pt>
                <c:pt idx="5608">
                  <c:v>8.3458333333340988</c:v>
                </c:pt>
                <c:pt idx="5609">
                  <c:v>8.347222222222987</c:v>
                </c:pt>
                <c:pt idx="5610">
                  <c:v>8.3486111111118753</c:v>
                </c:pt>
                <c:pt idx="5611">
                  <c:v>8.3500000000007635</c:v>
                </c:pt>
                <c:pt idx="5612">
                  <c:v>8.3513888888896517</c:v>
                </c:pt>
                <c:pt idx="5613">
                  <c:v>8.3527777777785399</c:v>
                </c:pt>
                <c:pt idx="5614">
                  <c:v>8.3541666666674281</c:v>
                </c:pt>
                <c:pt idx="5615">
                  <c:v>8.3555555555563163</c:v>
                </c:pt>
                <c:pt idx="5616">
                  <c:v>8.3569444444452046</c:v>
                </c:pt>
                <c:pt idx="5617">
                  <c:v>8.3583333333340928</c:v>
                </c:pt>
                <c:pt idx="5618">
                  <c:v>8.359722222222981</c:v>
                </c:pt>
                <c:pt idx="5619">
                  <c:v>8.3611111111118692</c:v>
                </c:pt>
                <c:pt idx="5620">
                  <c:v>8.3625000000007574</c:v>
                </c:pt>
                <c:pt idx="5621">
                  <c:v>8.3638888888896457</c:v>
                </c:pt>
                <c:pt idx="5622">
                  <c:v>8.3652777777785339</c:v>
                </c:pt>
                <c:pt idx="5623">
                  <c:v>8.3666666666674221</c:v>
                </c:pt>
                <c:pt idx="5624">
                  <c:v>8.3680555555563103</c:v>
                </c:pt>
                <c:pt idx="5625">
                  <c:v>8.3694444444451985</c:v>
                </c:pt>
                <c:pt idx="5626">
                  <c:v>8.3708333333340867</c:v>
                </c:pt>
                <c:pt idx="5627">
                  <c:v>8.372222222222975</c:v>
                </c:pt>
                <c:pt idx="5628">
                  <c:v>8.3736111111118632</c:v>
                </c:pt>
                <c:pt idx="5629">
                  <c:v>8.3750000000007514</c:v>
                </c:pt>
                <c:pt idx="5630">
                  <c:v>8.3763888888896396</c:v>
                </c:pt>
                <c:pt idx="5631">
                  <c:v>8.3777777777785278</c:v>
                </c:pt>
                <c:pt idx="5632">
                  <c:v>8.3791666666674161</c:v>
                </c:pt>
                <c:pt idx="5633">
                  <c:v>8.3805555555563043</c:v>
                </c:pt>
                <c:pt idx="5634">
                  <c:v>8.3819444444451925</c:v>
                </c:pt>
                <c:pt idx="5635">
                  <c:v>8.3833333333340807</c:v>
                </c:pt>
                <c:pt idx="5636">
                  <c:v>8.3847222222229689</c:v>
                </c:pt>
                <c:pt idx="5637">
                  <c:v>8.3861111111118571</c:v>
                </c:pt>
                <c:pt idx="5638">
                  <c:v>8.3875000000007454</c:v>
                </c:pt>
                <c:pt idx="5639">
                  <c:v>8.3888888888896336</c:v>
                </c:pt>
                <c:pt idx="5640">
                  <c:v>8.3902777777785218</c:v>
                </c:pt>
                <c:pt idx="5641">
                  <c:v>8.39166666666741</c:v>
                </c:pt>
                <c:pt idx="5642">
                  <c:v>8.3930555555562982</c:v>
                </c:pt>
                <c:pt idx="5643">
                  <c:v>8.3944444444451864</c:v>
                </c:pt>
                <c:pt idx="5644">
                  <c:v>8.3958333333340747</c:v>
                </c:pt>
                <c:pt idx="5645">
                  <c:v>8.3972222222229629</c:v>
                </c:pt>
                <c:pt idx="5646">
                  <c:v>8.3986111111118511</c:v>
                </c:pt>
                <c:pt idx="5647">
                  <c:v>8.4000000000007393</c:v>
                </c:pt>
                <c:pt idx="5648">
                  <c:v>8.4013888888896275</c:v>
                </c:pt>
                <c:pt idx="5649">
                  <c:v>8.4027777777785158</c:v>
                </c:pt>
                <c:pt idx="5650">
                  <c:v>8.404166666667404</c:v>
                </c:pt>
                <c:pt idx="5651">
                  <c:v>8.4055555555562922</c:v>
                </c:pt>
                <c:pt idx="5652">
                  <c:v>8.4069444444451804</c:v>
                </c:pt>
                <c:pt idx="5653">
                  <c:v>8.4083333333340686</c:v>
                </c:pt>
                <c:pt idx="5654">
                  <c:v>8.4097222222229568</c:v>
                </c:pt>
                <c:pt idx="5655">
                  <c:v>8.4111111111118451</c:v>
                </c:pt>
                <c:pt idx="5656">
                  <c:v>8.4125000000007333</c:v>
                </c:pt>
                <c:pt idx="5657">
                  <c:v>8.4138888888896215</c:v>
                </c:pt>
                <c:pt idx="5658">
                  <c:v>8.4152777777785097</c:v>
                </c:pt>
                <c:pt idx="5659">
                  <c:v>8.4166666666673979</c:v>
                </c:pt>
                <c:pt idx="5660">
                  <c:v>8.4180555555562862</c:v>
                </c:pt>
                <c:pt idx="5661">
                  <c:v>8.4194444444451744</c:v>
                </c:pt>
                <c:pt idx="5662">
                  <c:v>8.4208333333340626</c:v>
                </c:pt>
                <c:pt idx="5663">
                  <c:v>8.4222222222229508</c:v>
                </c:pt>
                <c:pt idx="5664">
                  <c:v>8.423611111111839</c:v>
                </c:pt>
                <c:pt idx="5665">
                  <c:v>8.4250000000007272</c:v>
                </c:pt>
                <c:pt idx="5666">
                  <c:v>8.4263888888896155</c:v>
                </c:pt>
                <c:pt idx="5667">
                  <c:v>8.4277777777785037</c:v>
                </c:pt>
                <c:pt idx="5668">
                  <c:v>8.4291666666673919</c:v>
                </c:pt>
                <c:pt idx="5669">
                  <c:v>8.4305555555562801</c:v>
                </c:pt>
                <c:pt idx="5670">
                  <c:v>8.4319444444451683</c:v>
                </c:pt>
                <c:pt idx="5671">
                  <c:v>8.4333333333340565</c:v>
                </c:pt>
                <c:pt idx="5672">
                  <c:v>8.4347222222229448</c:v>
                </c:pt>
                <c:pt idx="5673">
                  <c:v>8.436111111111833</c:v>
                </c:pt>
                <c:pt idx="5674">
                  <c:v>8.4375000000007212</c:v>
                </c:pt>
                <c:pt idx="5675">
                  <c:v>8.4388888888896094</c:v>
                </c:pt>
                <c:pt idx="5676">
                  <c:v>8.4402777777784976</c:v>
                </c:pt>
                <c:pt idx="5677">
                  <c:v>8.4416666666673859</c:v>
                </c:pt>
                <c:pt idx="5678">
                  <c:v>8.4430555555562741</c:v>
                </c:pt>
                <c:pt idx="5679">
                  <c:v>8.4444444444451623</c:v>
                </c:pt>
                <c:pt idx="5680">
                  <c:v>8.4458333333340505</c:v>
                </c:pt>
                <c:pt idx="5681">
                  <c:v>8.4472222222229387</c:v>
                </c:pt>
                <c:pt idx="5682">
                  <c:v>8.4486111111118269</c:v>
                </c:pt>
                <c:pt idx="5683">
                  <c:v>8.4500000000007152</c:v>
                </c:pt>
                <c:pt idx="5684">
                  <c:v>8.4513888888896034</c:v>
                </c:pt>
                <c:pt idx="5685">
                  <c:v>8.4527777777784916</c:v>
                </c:pt>
                <c:pt idx="5686">
                  <c:v>8.4541666666673798</c:v>
                </c:pt>
                <c:pt idx="5687">
                  <c:v>8.455555555556268</c:v>
                </c:pt>
                <c:pt idx="5688">
                  <c:v>8.4569444444451563</c:v>
                </c:pt>
                <c:pt idx="5689">
                  <c:v>8.4583333333340445</c:v>
                </c:pt>
                <c:pt idx="5690">
                  <c:v>8.4597222222229327</c:v>
                </c:pt>
                <c:pt idx="5691">
                  <c:v>8.4611111111118209</c:v>
                </c:pt>
                <c:pt idx="5692">
                  <c:v>8.4625000000007091</c:v>
                </c:pt>
                <c:pt idx="5693">
                  <c:v>8.4638888888895973</c:v>
                </c:pt>
                <c:pt idx="5694">
                  <c:v>8.4652777777784856</c:v>
                </c:pt>
                <c:pt idx="5695">
                  <c:v>8.4666666666673738</c:v>
                </c:pt>
                <c:pt idx="5696">
                  <c:v>8.468055555556262</c:v>
                </c:pt>
                <c:pt idx="5697">
                  <c:v>8.4694444444451502</c:v>
                </c:pt>
                <c:pt idx="5698">
                  <c:v>8.4708333333340384</c:v>
                </c:pt>
                <c:pt idx="5699">
                  <c:v>8.4722222222229266</c:v>
                </c:pt>
                <c:pt idx="5700">
                  <c:v>8.4736111111118149</c:v>
                </c:pt>
                <c:pt idx="5701">
                  <c:v>8.4750000000007031</c:v>
                </c:pt>
                <c:pt idx="5702">
                  <c:v>8.4763888888895913</c:v>
                </c:pt>
                <c:pt idx="5703">
                  <c:v>8.4777777777784795</c:v>
                </c:pt>
                <c:pt idx="5704">
                  <c:v>8.4791666666673677</c:v>
                </c:pt>
                <c:pt idx="5705">
                  <c:v>8.480555555556256</c:v>
                </c:pt>
                <c:pt idx="5706">
                  <c:v>8.4819444444451442</c:v>
                </c:pt>
                <c:pt idx="5707">
                  <c:v>8.4833333333340324</c:v>
                </c:pt>
                <c:pt idx="5708">
                  <c:v>8.4847222222229206</c:v>
                </c:pt>
                <c:pt idx="5709">
                  <c:v>8.4861111111118088</c:v>
                </c:pt>
                <c:pt idx="5710">
                  <c:v>8.487500000000697</c:v>
                </c:pt>
                <c:pt idx="5711">
                  <c:v>8.4888888888895853</c:v>
                </c:pt>
                <c:pt idx="5712">
                  <c:v>8.4902777777784735</c:v>
                </c:pt>
                <c:pt idx="5713">
                  <c:v>8.4916666666673617</c:v>
                </c:pt>
                <c:pt idx="5714">
                  <c:v>8.4930555555562499</c:v>
                </c:pt>
                <c:pt idx="5715">
                  <c:v>8.4944444444451381</c:v>
                </c:pt>
                <c:pt idx="5716">
                  <c:v>8.4958333333340263</c:v>
                </c:pt>
                <c:pt idx="5717">
                  <c:v>8.4972222222229146</c:v>
                </c:pt>
                <c:pt idx="5718">
                  <c:v>8.4986111111118028</c:v>
                </c:pt>
                <c:pt idx="5719">
                  <c:v>8.500000000000691</c:v>
                </c:pt>
                <c:pt idx="5720">
                  <c:v>8.5013888888895792</c:v>
                </c:pt>
                <c:pt idx="5721">
                  <c:v>8.5027777777784674</c:v>
                </c:pt>
                <c:pt idx="5722">
                  <c:v>8.5041666666673557</c:v>
                </c:pt>
                <c:pt idx="5723">
                  <c:v>8.5055555555562439</c:v>
                </c:pt>
                <c:pt idx="5724">
                  <c:v>8.5069444444451321</c:v>
                </c:pt>
                <c:pt idx="5725">
                  <c:v>8.5083333333340203</c:v>
                </c:pt>
                <c:pt idx="5726">
                  <c:v>8.5097222222229085</c:v>
                </c:pt>
                <c:pt idx="5727">
                  <c:v>8.5111111111117967</c:v>
                </c:pt>
                <c:pt idx="5728">
                  <c:v>8.512500000000685</c:v>
                </c:pt>
                <c:pt idx="5729">
                  <c:v>8.5138888888895732</c:v>
                </c:pt>
                <c:pt idx="5730">
                  <c:v>8.5152777777784614</c:v>
                </c:pt>
                <c:pt idx="5731">
                  <c:v>8.5166666666673496</c:v>
                </c:pt>
                <c:pt idx="5732">
                  <c:v>8.5180555555562378</c:v>
                </c:pt>
                <c:pt idx="5733">
                  <c:v>8.5194444444451261</c:v>
                </c:pt>
                <c:pt idx="5734">
                  <c:v>8.5208333333340143</c:v>
                </c:pt>
                <c:pt idx="5735">
                  <c:v>8.5222222222229025</c:v>
                </c:pt>
                <c:pt idx="5736">
                  <c:v>8.5236111111117907</c:v>
                </c:pt>
                <c:pt idx="5737">
                  <c:v>8.5250000000006789</c:v>
                </c:pt>
                <c:pt idx="5738">
                  <c:v>8.5263888888895671</c:v>
                </c:pt>
                <c:pt idx="5739">
                  <c:v>8.5277777777784554</c:v>
                </c:pt>
                <c:pt idx="5740">
                  <c:v>8.5291666666673436</c:v>
                </c:pt>
                <c:pt idx="5741">
                  <c:v>8.5305555555562318</c:v>
                </c:pt>
                <c:pt idx="5742">
                  <c:v>8.53194444444512</c:v>
                </c:pt>
                <c:pt idx="5743">
                  <c:v>8.5333333333340082</c:v>
                </c:pt>
                <c:pt idx="5744">
                  <c:v>8.5347222222228964</c:v>
                </c:pt>
                <c:pt idx="5745">
                  <c:v>8.5361111111117847</c:v>
                </c:pt>
                <c:pt idx="5746">
                  <c:v>8.5375000000006729</c:v>
                </c:pt>
                <c:pt idx="5747">
                  <c:v>8.5388888888895611</c:v>
                </c:pt>
                <c:pt idx="5748">
                  <c:v>8.5402777777784493</c:v>
                </c:pt>
                <c:pt idx="5749">
                  <c:v>8.5416666666673375</c:v>
                </c:pt>
                <c:pt idx="5750">
                  <c:v>8.5430555555562258</c:v>
                </c:pt>
                <c:pt idx="5751">
                  <c:v>8.544444444445114</c:v>
                </c:pt>
                <c:pt idx="5752">
                  <c:v>8.5458333333340022</c:v>
                </c:pt>
                <c:pt idx="5753">
                  <c:v>8.5472222222228904</c:v>
                </c:pt>
                <c:pt idx="5754">
                  <c:v>8.5486111111117786</c:v>
                </c:pt>
                <c:pt idx="5755">
                  <c:v>8.5500000000006668</c:v>
                </c:pt>
                <c:pt idx="5756">
                  <c:v>8.5513888888895551</c:v>
                </c:pt>
                <c:pt idx="5757">
                  <c:v>8.5527777777784433</c:v>
                </c:pt>
                <c:pt idx="5758">
                  <c:v>8.5541666666673315</c:v>
                </c:pt>
                <c:pt idx="5759">
                  <c:v>8.5555555555562197</c:v>
                </c:pt>
                <c:pt idx="5760">
                  <c:v>8.5569444444451079</c:v>
                </c:pt>
                <c:pt idx="5761">
                  <c:v>8.5583333333339962</c:v>
                </c:pt>
                <c:pt idx="5762">
                  <c:v>8.5597222222228844</c:v>
                </c:pt>
                <c:pt idx="5763">
                  <c:v>8.5611111111117726</c:v>
                </c:pt>
                <c:pt idx="5764">
                  <c:v>8.5625000000006608</c:v>
                </c:pt>
                <c:pt idx="5765">
                  <c:v>8.563888888889549</c:v>
                </c:pt>
                <c:pt idx="5766">
                  <c:v>8.5652777777784372</c:v>
                </c:pt>
                <c:pt idx="5767">
                  <c:v>8.5666666666673255</c:v>
                </c:pt>
                <c:pt idx="5768">
                  <c:v>8.5680555555562137</c:v>
                </c:pt>
                <c:pt idx="5769">
                  <c:v>8.5694444444451019</c:v>
                </c:pt>
                <c:pt idx="5770">
                  <c:v>8.5708333333339901</c:v>
                </c:pt>
                <c:pt idx="5771">
                  <c:v>8.5722222222228783</c:v>
                </c:pt>
                <c:pt idx="5772">
                  <c:v>8.5736111111117665</c:v>
                </c:pt>
                <c:pt idx="5773">
                  <c:v>8.5750000000006548</c:v>
                </c:pt>
                <c:pt idx="5774">
                  <c:v>8.576388888889543</c:v>
                </c:pt>
                <c:pt idx="5775">
                  <c:v>8.5777777777784312</c:v>
                </c:pt>
                <c:pt idx="5776">
                  <c:v>8.5791666666673194</c:v>
                </c:pt>
                <c:pt idx="5777">
                  <c:v>8.5805555555562076</c:v>
                </c:pt>
                <c:pt idx="5778">
                  <c:v>8.5819444444450959</c:v>
                </c:pt>
                <c:pt idx="5779">
                  <c:v>8.5833333333339841</c:v>
                </c:pt>
                <c:pt idx="5780">
                  <c:v>8.5847222222228723</c:v>
                </c:pt>
                <c:pt idx="5781">
                  <c:v>8.5861111111117605</c:v>
                </c:pt>
                <c:pt idx="5782">
                  <c:v>8.5875000000006487</c:v>
                </c:pt>
                <c:pt idx="5783">
                  <c:v>8.5888888888895369</c:v>
                </c:pt>
                <c:pt idx="5784">
                  <c:v>8.5902777777784252</c:v>
                </c:pt>
                <c:pt idx="5785">
                  <c:v>8.5916666666673134</c:v>
                </c:pt>
                <c:pt idx="5786">
                  <c:v>8.5930555555562016</c:v>
                </c:pt>
                <c:pt idx="5787">
                  <c:v>8.5944444444450898</c:v>
                </c:pt>
                <c:pt idx="5788">
                  <c:v>8.595833333333978</c:v>
                </c:pt>
                <c:pt idx="5789">
                  <c:v>8.5972222222228663</c:v>
                </c:pt>
                <c:pt idx="5790">
                  <c:v>8.5986111111117545</c:v>
                </c:pt>
                <c:pt idx="5791">
                  <c:v>8.6000000000006427</c:v>
                </c:pt>
                <c:pt idx="5792">
                  <c:v>8.6013888888895309</c:v>
                </c:pt>
                <c:pt idx="5793">
                  <c:v>8.6027777777784191</c:v>
                </c:pt>
                <c:pt idx="5794">
                  <c:v>8.6041666666673073</c:v>
                </c:pt>
                <c:pt idx="5795">
                  <c:v>8.6055555555561956</c:v>
                </c:pt>
                <c:pt idx="5796">
                  <c:v>8.6069444444450838</c:v>
                </c:pt>
                <c:pt idx="5797">
                  <c:v>8.608333333333972</c:v>
                </c:pt>
                <c:pt idx="5798">
                  <c:v>8.6097222222228602</c:v>
                </c:pt>
                <c:pt idx="5799">
                  <c:v>8.6111111111117484</c:v>
                </c:pt>
                <c:pt idx="5800">
                  <c:v>8.6125000000006366</c:v>
                </c:pt>
                <c:pt idx="5801">
                  <c:v>8.6138888888895249</c:v>
                </c:pt>
                <c:pt idx="5802">
                  <c:v>8.6152777777784131</c:v>
                </c:pt>
                <c:pt idx="5803">
                  <c:v>8.6166666666673013</c:v>
                </c:pt>
                <c:pt idx="5804">
                  <c:v>8.6180555555561895</c:v>
                </c:pt>
                <c:pt idx="5805">
                  <c:v>8.6194444444450777</c:v>
                </c:pt>
                <c:pt idx="5806">
                  <c:v>8.620833333333966</c:v>
                </c:pt>
                <c:pt idx="5807">
                  <c:v>8.6222222222228542</c:v>
                </c:pt>
                <c:pt idx="5808">
                  <c:v>8.6236111111117424</c:v>
                </c:pt>
                <c:pt idx="5809">
                  <c:v>8.6250000000006306</c:v>
                </c:pt>
                <c:pt idx="5810">
                  <c:v>8.6263888888895188</c:v>
                </c:pt>
                <c:pt idx="5811">
                  <c:v>8.627777777778407</c:v>
                </c:pt>
                <c:pt idx="5812">
                  <c:v>8.6291666666672953</c:v>
                </c:pt>
                <c:pt idx="5813">
                  <c:v>8.6305555555561835</c:v>
                </c:pt>
                <c:pt idx="5814">
                  <c:v>8.6319444444450717</c:v>
                </c:pt>
                <c:pt idx="5815">
                  <c:v>8.6333333333339599</c:v>
                </c:pt>
                <c:pt idx="5816">
                  <c:v>8.6347222222228481</c:v>
                </c:pt>
                <c:pt idx="5817">
                  <c:v>8.6361111111117363</c:v>
                </c:pt>
                <c:pt idx="5818">
                  <c:v>8.6375000000006246</c:v>
                </c:pt>
                <c:pt idx="5819">
                  <c:v>8.6388888888895128</c:v>
                </c:pt>
                <c:pt idx="5820">
                  <c:v>8.640277777778401</c:v>
                </c:pt>
                <c:pt idx="5821">
                  <c:v>8.6416666666672892</c:v>
                </c:pt>
                <c:pt idx="5822">
                  <c:v>8.6430555555561774</c:v>
                </c:pt>
                <c:pt idx="5823">
                  <c:v>8.6444444444450657</c:v>
                </c:pt>
                <c:pt idx="5824">
                  <c:v>8.6458333333339539</c:v>
                </c:pt>
                <c:pt idx="5825">
                  <c:v>8.6472222222228421</c:v>
                </c:pt>
                <c:pt idx="5826">
                  <c:v>8.6486111111117303</c:v>
                </c:pt>
                <c:pt idx="5827">
                  <c:v>8.6500000000006185</c:v>
                </c:pt>
                <c:pt idx="5828">
                  <c:v>8.6513888888895067</c:v>
                </c:pt>
                <c:pt idx="5829">
                  <c:v>8.652777777778395</c:v>
                </c:pt>
                <c:pt idx="5830">
                  <c:v>8.6541666666672832</c:v>
                </c:pt>
                <c:pt idx="5831">
                  <c:v>8.6555555555561714</c:v>
                </c:pt>
                <c:pt idx="5832">
                  <c:v>8.6569444444450596</c:v>
                </c:pt>
                <c:pt idx="5833">
                  <c:v>8.6583333333339478</c:v>
                </c:pt>
                <c:pt idx="5834">
                  <c:v>8.6597222222228361</c:v>
                </c:pt>
                <c:pt idx="5835">
                  <c:v>8.6611111111117243</c:v>
                </c:pt>
                <c:pt idx="5836">
                  <c:v>8.6625000000006125</c:v>
                </c:pt>
                <c:pt idx="5837">
                  <c:v>8.6638888888895007</c:v>
                </c:pt>
                <c:pt idx="5838">
                  <c:v>8.6652777777783889</c:v>
                </c:pt>
                <c:pt idx="5839">
                  <c:v>8.6666666666672771</c:v>
                </c:pt>
                <c:pt idx="5840">
                  <c:v>8.6680555555561654</c:v>
                </c:pt>
                <c:pt idx="5841">
                  <c:v>8.6694444444450536</c:v>
                </c:pt>
                <c:pt idx="5842">
                  <c:v>8.6708333333339418</c:v>
                </c:pt>
                <c:pt idx="5843">
                  <c:v>8.67222222222283</c:v>
                </c:pt>
                <c:pt idx="5844">
                  <c:v>8.6736111111117182</c:v>
                </c:pt>
                <c:pt idx="5845">
                  <c:v>8.6750000000006064</c:v>
                </c:pt>
                <c:pt idx="5846">
                  <c:v>8.6763888888894947</c:v>
                </c:pt>
                <c:pt idx="5847">
                  <c:v>8.6777777777783829</c:v>
                </c:pt>
                <c:pt idx="5848">
                  <c:v>8.6791666666672711</c:v>
                </c:pt>
                <c:pt idx="5849">
                  <c:v>8.6805555555561593</c:v>
                </c:pt>
                <c:pt idx="5850">
                  <c:v>8.6819444444450475</c:v>
                </c:pt>
                <c:pt idx="5851">
                  <c:v>8.6833333333339358</c:v>
                </c:pt>
                <c:pt idx="5852">
                  <c:v>8.684722222222824</c:v>
                </c:pt>
                <c:pt idx="5853">
                  <c:v>8.6861111111117122</c:v>
                </c:pt>
                <c:pt idx="5854">
                  <c:v>8.6875000000006004</c:v>
                </c:pt>
                <c:pt idx="5855">
                  <c:v>8.6888888888894886</c:v>
                </c:pt>
                <c:pt idx="5856">
                  <c:v>8.6902777777783768</c:v>
                </c:pt>
                <c:pt idx="5857">
                  <c:v>8.6916666666672651</c:v>
                </c:pt>
                <c:pt idx="5858">
                  <c:v>8.6930555555561533</c:v>
                </c:pt>
                <c:pt idx="5859">
                  <c:v>8.6944444444450415</c:v>
                </c:pt>
                <c:pt idx="5860">
                  <c:v>8.6958333333339297</c:v>
                </c:pt>
                <c:pt idx="5861">
                  <c:v>8.6972222222228179</c:v>
                </c:pt>
                <c:pt idx="5862">
                  <c:v>8.6986111111117062</c:v>
                </c:pt>
                <c:pt idx="5863">
                  <c:v>8.7000000000005944</c:v>
                </c:pt>
                <c:pt idx="5864">
                  <c:v>8.7013888888894826</c:v>
                </c:pt>
                <c:pt idx="5865">
                  <c:v>8.7027777777783708</c:v>
                </c:pt>
                <c:pt idx="5866">
                  <c:v>8.704166666667259</c:v>
                </c:pt>
                <c:pt idx="5867">
                  <c:v>8.7055555555561472</c:v>
                </c:pt>
                <c:pt idx="5868">
                  <c:v>8.7069444444450355</c:v>
                </c:pt>
                <c:pt idx="5869">
                  <c:v>8.7083333333339237</c:v>
                </c:pt>
                <c:pt idx="5870">
                  <c:v>8.7097222222228119</c:v>
                </c:pt>
                <c:pt idx="5871">
                  <c:v>8.7111111111117001</c:v>
                </c:pt>
                <c:pt idx="5872">
                  <c:v>8.7125000000005883</c:v>
                </c:pt>
                <c:pt idx="5873">
                  <c:v>8.7138888888894765</c:v>
                </c:pt>
                <c:pt idx="5874">
                  <c:v>8.7152777777783648</c:v>
                </c:pt>
                <c:pt idx="5875">
                  <c:v>8.716666666667253</c:v>
                </c:pt>
                <c:pt idx="5876">
                  <c:v>8.7180555555561412</c:v>
                </c:pt>
                <c:pt idx="5877">
                  <c:v>8.7194444444450294</c:v>
                </c:pt>
                <c:pt idx="5878">
                  <c:v>8.7208333333339176</c:v>
                </c:pt>
                <c:pt idx="5879">
                  <c:v>8.7222222222228059</c:v>
                </c:pt>
                <c:pt idx="5880">
                  <c:v>8.7236111111116941</c:v>
                </c:pt>
                <c:pt idx="5881">
                  <c:v>8.7250000000005823</c:v>
                </c:pt>
                <c:pt idx="5882">
                  <c:v>8.7263888888894705</c:v>
                </c:pt>
                <c:pt idx="5883">
                  <c:v>8.7277777777783587</c:v>
                </c:pt>
                <c:pt idx="5884">
                  <c:v>8.7291666666672469</c:v>
                </c:pt>
                <c:pt idx="5885">
                  <c:v>8.7305555555561352</c:v>
                </c:pt>
                <c:pt idx="5886">
                  <c:v>8.7319444444450234</c:v>
                </c:pt>
                <c:pt idx="5887">
                  <c:v>8.7333333333339116</c:v>
                </c:pt>
                <c:pt idx="5888">
                  <c:v>8.7347222222227998</c:v>
                </c:pt>
                <c:pt idx="5889">
                  <c:v>8.736111111111688</c:v>
                </c:pt>
                <c:pt idx="5890">
                  <c:v>8.7375000000005763</c:v>
                </c:pt>
                <c:pt idx="5891">
                  <c:v>8.7388888888894645</c:v>
                </c:pt>
                <c:pt idx="5892">
                  <c:v>8.7402777777783527</c:v>
                </c:pt>
                <c:pt idx="5893">
                  <c:v>8.7416666666672409</c:v>
                </c:pt>
                <c:pt idx="5894">
                  <c:v>8.7430555555561291</c:v>
                </c:pt>
                <c:pt idx="5895">
                  <c:v>8.7444444444450173</c:v>
                </c:pt>
                <c:pt idx="5896">
                  <c:v>8.7458333333339056</c:v>
                </c:pt>
                <c:pt idx="5897">
                  <c:v>8.7472222222227938</c:v>
                </c:pt>
                <c:pt idx="5898">
                  <c:v>8.748611111111682</c:v>
                </c:pt>
                <c:pt idx="5899">
                  <c:v>8.7500000000005702</c:v>
                </c:pt>
                <c:pt idx="5900">
                  <c:v>8.7513888888894584</c:v>
                </c:pt>
                <c:pt idx="5901">
                  <c:v>8.7527777777783466</c:v>
                </c:pt>
                <c:pt idx="5902">
                  <c:v>8.7541666666672349</c:v>
                </c:pt>
                <c:pt idx="5903">
                  <c:v>8.7555555555561231</c:v>
                </c:pt>
                <c:pt idx="5904">
                  <c:v>8.7569444444450113</c:v>
                </c:pt>
                <c:pt idx="5905">
                  <c:v>8.7583333333338995</c:v>
                </c:pt>
                <c:pt idx="5906">
                  <c:v>8.7597222222227877</c:v>
                </c:pt>
                <c:pt idx="5907">
                  <c:v>8.761111111111676</c:v>
                </c:pt>
                <c:pt idx="5908">
                  <c:v>8.7625000000005642</c:v>
                </c:pt>
                <c:pt idx="5909">
                  <c:v>8.7638888888894524</c:v>
                </c:pt>
                <c:pt idx="5910">
                  <c:v>8.7652777777783406</c:v>
                </c:pt>
                <c:pt idx="5911">
                  <c:v>8.7666666666672288</c:v>
                </c:pt>
                <c:pt idx="5912">
                  <c:v>8.768055555556117</c:v>
                </c:pt>
                <c:pt idx="5913">
                  <c:v>8.7694444444450053</c:v>
                </c:pt>
                <c:pt idx="5914">
                  <c:v>8.7708333333338935</c:v>
                </c:pt>
                <c:pt idx="5915">
                  <c:v>8.7722222222227817</c:v>
                </c:pt>
                <c:pt idx="5916">
                  <c:v>8.7736111111116699</c:v>
                </c:pt>
                <c:pt idx="5917">
                  <c:v>8.7750000000005581</c:v>
                </c:pt>
                <c:pt idx="5918">
                  <c:v>8.7763888888894463</c:v>
                </c:pt>
                <c:pt idx="5919">
                  <c:v>8.7777777777783346</c:v>
                </c:pt>
                <c:pt idx="5920">
                  <c:v>8.7791666666672228</c:v>
                </c:pt>
                <c:pt idx="5921">
                  <c:v>8.780555555556111</c:v>
                </c:pt>
                <c:pt idx="5922">
                  <c:v>8.7819444444449992</c:v>
                </c:pt>
                <c:pt idx="5923">
                  <c:v>8.7833333333338874</c:v>
                </c:pt>
                <c:pt idx="5924">
                  <c:v>8.7847222222227757</c:v>
                </c:pt>
                <c:pt idx="5925">
                  <c:v>8.7861111111116639</c:v>
                </c:pt>
                <c:pt idx="5926">
                  <c:v>8.7875000000005521</c:v>
                </c:pt>
                <c:pt idx="5927">
                  <c:v>8.7888888888894403</c:v>
                </c:pt>
                <c:pt idx="5928">
                  <c:v>8.7902777777783285</c:v>
                </c:pt>
                <c:pt idx="5929">
                  <c:v>8.7916666666672167</c:v>
                </c:pt>
                <c:pt idx="5930">
                  <c:v>8.793055555556105</c:v>
                </c:pt>
                <c:pt idx="5931">
                  <c:v>8.7944444444449932</c:v>
                </c:pt>
                <c:pt idx="5932">
                  <c:v>8.7958333333338814</c:v>
                </c:pt>
                <c:pt idx="5933">
                  <c:v>8.7972222222227696</c:v>
                </c:pt>
                <c:pt idx="5934">
                  <c:v>8.7986111111116578</c:v>
                </c:pt>
                <c:pt idx="5935">
                  <c:v>8.8000000000005461</c:v>
                </c:pt>
                <c:pt idx="5936">
                  <c:v>8.8013888888894343</c:v>
                </c:pt>
                <c:pt idx="5937">
                  <c:v>8.8027777777783225</c:v>
                </c:pt>
                <c:pt idx="5938">
                  <c:v>8.8041666666672107</c:v>
                </c:pt>
                <c:pt idx="5939">
                  <c:v>8.8055555555560989</c:v>
                </c:pt>
                <c:pt idx="5940">
                  <c:v>8.8069444444449871</c:v>
                </c:pt>
                <c:pt idx="5941">
                  <c:v>8.8083333333338754</c:v>
                </c:pt>
                <c:pt idx="5942">
                  <c:v>8.8097222222227636</c:v>
                </c:pt>
                <c:pt idx="5943">
                  <c:v>8.8111111111116518</c:v>
                </c:pt>
                <c:pt idx="5944">
                  <c:v>8.81250000000054</c:v>
                </c:pt>
                <c:pt idx="5945">
                  <c:v>8.8138888888894282</c:v>
                </c:pt>
                <c:pt idx="5946">
                  <c:v>8.8152777777783164</c:v>
                </c:pt>
                <c:pt idx="5947">
                  <c:v>8.8166666666672047</c:v>
                </c:pt>
                <c:pt idx="5948">
                  <c:v>8.8180555555560929</c:v>
                </c:pt>
                <c:pt idx="5949">
                  <c:v>8.8194444444449811</c:v>
                </c:pt>
                <c:pt idx="5950">
                  <c:v>8.8208333333338693</c:v>
                </c:pt>
                <c:pt idx="5951">
                  <c:v>8.8222222222227575</c:v>
                </c:pt>
                <c:pt idx="5952">
                  <c:v>8.8236111111116458</c:v>
                </c:pt>
                <c:pt idx="5953">
                  <c:v>8.825000000000534</c:v>
                </c:pt>
                <c:pt idx="5954">
                  <c:v>8.8263888888894222</c:v>
                </c:pt>
                <c:pt idx="5955">
                  <c:v>8.8277777777783104</c:v>
                </c:pt>
                <c:pt idx="5956">
                  <c:v>8.8291666666671986</c:v>
                </c:pt>
                <c:pt idx="5957">
                  <c:v>8.8305555555560868</c:v>
                </c:pt>
                <c:pt idx="5958">
                  <c:v>8.8319444444449751</c:v>
                </c:pt>
                <c:pt idx="5959">
                  <c:v>8.8333333333338633</c:v>
                </c:pt>
                <c:pt idx="5960">
                  <c:v>8.8347222222227515</c:v>
                </c:pt>
                <c:pt idx="5961">
                  <c:v>8.8361111111116397</c:v>
                </c:pt>
                <c:pt idx="5962">
                  <c:v>8.8375000000005279</c:v>
                </c:pt>
                <c:pt idx="5963">
                  <c:v>8.8388888888894162</c:v>
                </c:pt>
                <c:pt idx="5964">
                  <c:v>8.8402777777783044</c:v>
                </c:pt>
                <c:pt idx="5965">
                  <c:v>8.8416666666671926</c:v>
                </c:pt>
                <c:pt idx="5966">
                  <c:v>8.8430555555560808</c:v>
                </c:pt>
                <c:pt idx="5967">
                  <c:v>8.844444444444969</c:v>
                </c:pt>
                <c:pt idx="5968">
                  <c:v>8.8458333333338572</c:v>
                </c:pt>
                <c:pt idx="5969">
                  <c:v>8.8472222222227455</c:v>
                </c:pt>
                <c:pt idx="5970">
                  <c:v>8.8486111111116337</c:v>
                </c:pt>
                <c:pt idx="5971">
                  <c:v>8.8500000000005219</c:v>
                </c:pt>
                <c:pt idx="5972">
                  <c:v>8.8513888888894101</c:v>
                </c:pt>
                <c:pt idx="5973">
                  <c:v>8.8527777777782983</c:v>
                </c:pt>
                <c:pt idx="5974">
                  <c:v>8.8541666666671865</c:v>
                </c:pt>
                <c:pt idx="5975">
                  <c:v>8.8555555555560748</c:v>
                </c:pt>
                <c:pt idx="5976">
                  <c:v>8.856944444444963</c:v>
                </c:pt>
                <c:pt idx="5977">
                  <c:v>8.8583333333338512</c:v>
                </c:pt>
                <c:pt idx="5978">
                  <c:v>8.8597222222227394</c:v>
                </c:pt>
                <c:pt idx="5979">
                  <c:v>8.8611111111116276</c:v>
                </c:pt>
                <c:pt idx="5980">
                  <c:v>8.8625000000005159</c:v>
                </c:pt>
                <c:pt idx="5981">
                  <c:v>8.8638888888894041</c:v>
                </c:pt>
                <c:pt idx="5982">
                  <c:v>8.8652777777782923</c:v>
                </c:pt>
                <c:pt idx="5983">
                  <c:v>8.8666666666671805</c:v>
                </c:pt>
                <c:pt idx="5984">
                  <c:v>8.8680555555560687</c:v>
                </c:pt>
                <c:pt idx="5985">
                  <c:v>8.8694444444449569</c:v>
                </c:pt>
                <c:pt idx="5986">
                  <c:v>8.8708333333338452</c:v>
                </c:pt>
                <c:pt idx="5987">
                  <c:v>8.8722222222227334</c:v>
                </c:pt>
                <c:pt idx="5988">
                  <c:v>8.8736111111116216</c:v>
                </c:pt>
                <c:pt idx="5989">
                  <c:v>8.8750000000005098</c:v>
                </c:pt>
                <c:pt idx="5990">
                  <c:v>8.876388888889398</c:v>
                </c:pt>
                <c:pt idx="5991">
                  <c:v>8.8777777777782863</c:v>
                </c:pt>
                <c:pt idx="5992">
                  <c:v>8.8791666666671745</c:v>
                </c:pt>
                <c:pt idx="5993">
                  <c:v>8.8805555555560627</c:v>
                </c:pt>
                <c:pt idx="5994">
                  <c:v>8.8819444444449509</c:v>
                </c:pt>
                <c:pt idx="5995">
                  <c:v>8.8833333333338391</c:v>
                </c:pt>
                <c:pt idx="5996">
                  <c:v>8.8847222222227273</c:v>
                </c:pt>
                <c:pt idx="5997">
                  <c:v>8.8861111111116156</c:v>
                </c:pt>
                <c:pt idx="5998">
                  <c:v>8.8875000000005038</c:v>
                </c:pt>
                <c:pt idx="5999">
                  <c:v>8.888888888889392</c:v>
                </c:pt>
                <c:pt idx="6000">
                  <c:v>8.8902777777782802</c:v>
                </c:pt>
                <c:pt idx="6001">
                  <c:v>8.8916666666671684</c:v>
                </c:pt>
                <c:pt idx="6002">
                  <c:v>8.8930555555560566</c:v>
                </c:pt>
                <c:pt idx="6003">
                  <c:v>8.8944444444449449</c:v>
                </c:pt>
                <c:pt idx="6004">
                  <c:v>8.8958333333338331</c:v>
                </c:pt>
                <c:pt idx="6005">
                  <c:v>8.8972222222227213</c:v>
                </c:pt>
                <c:pt idx="6006">
                  <c:v>8.8986111111116095</c:v>
                </c:pt>
                <c:pt idx="6007">
                  <c:v>8.9000000000004977</c:v>
                </c:pt>
                <c:pt idx="6008">
                  <c:v>8.901388888889386</c:v>
                </c:pt>
                <c:pt idx="6009">
                  <c:v>8.9027777777782742</c:v>
                </c:pt>
                <c:pt idx="6010">
                  <c:v>8.9041666666671624</c:v>
                </c:pt>
                <c:pt idx="6011">
                  <c:v>8.9055555555560506</c:v>
                </c:pt>
                <c:pt idx="6012">
                  <c:v>8.9069444444449388</c:v>
                </c:pt>
                <c:pt idx="6013">
                  <c:v>8.908333333333827</c:v>
                </c:pt>
                <c:pt idx="6014">
                  <c:v>8.9097222222227153</c:v>
                </c:pt>
                <c:pt idx="6015">
                  <c:v>8.9111111111116035</c:v>
                </c:pt>
                <c:pt idx="6016">
                  <c:v>8.9125000000004917</c:v>
                </c:pt>
                <c:pt idx="6017">
                  <c:v>8.9138888888893799</c:v>
                </c:pt>
                <c:pt idx="6018">
                  <c:v>8.9152777777782681</c:v>
                </c:pt>
                <c:pt idx="6019">
                  <c:v>8.9166666666671563</c:v>
                </c:pt>
                <c:pt idx="6020">
                  <c:v>8.9180555555560446</c:v>
                </c:pt>
                <c:pt idx="6021">
                  <c:v>8.9194444444449328</c:v>
                </c:pt>
                <c:pt idx="6022">
                  <c:v>8.920833333333821</c:v>
                </c:pt>
                <c:pt idx="6023">
                  <c:v>8.9222222222227092</c:v>
                </c:pt>
                <c:pt idx="6024">
                  <c:v>8.9236111111115974</c:v>
                </c:pt>
                <c:pt idx="6025">
                  <c:v>8.9250000000004857</c:v>
                </c:pt>
                <c:pt idx="6026">
                  <c:v>8.9263888888893739</c:v>
                </c:pt>
                <c:pt idx="6027">
                  <c:v>8.9277777777782621</c:v>
                </c:pt>
                <c:pt idx="6028">
                  <c:v>8.9291666666671503</c:v>
                </c:pt>
                <c:pt idx="6029">
                  <c:v>8.9305555555560385</c:v>
                </c:pt>
                <c:pt idx="6030">
                  <c:v>8.9319444444449267</c:v>
                </c:pt>
                <c:pt idx="6031">
                  <c:v>8.933333333333815</c:v>
                </c:pt>
                <c:pt idx="6032">
                  <c:v>8.9347222222227032</c:v>
                </c:pt>
                <c:pt idx="6033">
                  <c:v>8.9361111111115914</c:v>
                </c:pt>
                <c:pt idx="6034">
                  <c:v>8.9375000000004796</c:v>
                </c:pt>
                <c:pt idx="6035">
                  <c:v>8.9388888888893678</c:v>
                </c:pt>
                <c:pt idx="6036">
                  <c:v>8.9402777777782561</c:v>
                </c:pt>
                <c:pt idx="6037">
                  <c:v>8.9416666666671443</c:v>
                </c:pt>
                <c:pt idx="6038">
                  <c:v>8.9430555555560325</c:v>
                </c:pt>
                <c:pt idx="6039">
                  <c:v>8.9444444444449207</c:v>
                </c:pt>
                <c:pt idx="6040">
                  <c:v>8.9458333333338089</c:v>
                </c:pt>
                <c:pt idx="6041">
                  <c:v>8.9472222222226971</c:v>
                </c:pt>
                <c:pt idx="6042">
                  <c:v>8.9486111111115854</c:v>
                </c:pt>
                <c:pt idx="6043">
                  <c:v>8.9500000000004736</c:v>
                </c:pt>
                <c:pt idx="6044">
                  <c:v>8.9513888888893618</c:v>
                </c:pt>
                <c:pt idx="6045">
                  <c:v>8.95277777777825</c:v>
                </c:pt>
                <c:pt idx="6046">
                  <c:v>8.9541666666671382</c:v>
                </c:pt>
                <c:pt idx="6047">
                  <c:v>8.9555555555560264</c:v>
                </c:pt>
                <c:pt idx="6048">
                  <c:v>8.9569444444449147</c:v>
                </c:pt>
                <c:pt idx="6049">
                  <c:v>8.9583333333338029</c:v>
                </c:pt>
                <c:pt idx="6050">
                  <c:v>8.9597222222226911</c:v>
                </c:pt>
                <c:pt idx="6051">
                  <c:v>8.9611111111115793</c:v>
                </c:pt>
                <c:pt idx="6052">
                  <c:v>8.9625000000004675</c:v>
                </c:pt>
                <c:pt idx="6053">
                  <c:v>8.9638888888893558</c:v>
                </c:pt>
                <c:pt idx="6054">
                  <c:v>8.965277777778244</c:v>
                </c:pt>
                <c:pt idx="6055">
                  <c:v>8.9666666666671322</c:v>
                </c:pt>
                <c:pt idx="6056">
                  <c:v>8.9680555555560204</c:v>
                </c:pt>
                <c:pt idx="6057">
                  <c:v>8.9694444444449086</c:v>
                </c:pt>
                <c:pt idx="6058">
                  <c:v>8.9708333333337968</c:v>
                </c:pt>
                <c:pt idx="6059">
                  <c:v>8.9722222222226851</c:v>
                </c:pt>
                <c:pt idx="6060">
                  <c:v>8.9736111111115733</c:v>
                </c:pt>
                <c:pt idx="6061">
                  <c:v>8.9750000000004615</c:v>
                </c:pt>
                <c:pt idx="6062">
                  <c:v>8.9763888888893497</c:v>
                </c:pt>
                <c:pt idx="6063">
                  <c:v>8.9777777777782379</c:v>
                </c:pt>
                <c:pt idx="6064">
                  <c:v>8.9791666666671262</c:v>
                </c:pt>
                <c:pt idx="6065">
                  <c:v>8.9805555555560144</c:v>
                </c:pt>
                <c:pt idx="6066">
                  <c:v>8.9819444444449026</c:v>
                </c:pt>
                <c:pt idx="6067">
                  <c:v>8.9833333333337908</c:v>
                </c:pt>
                <c:pt idx="6068">
                  <c:v>8.984722222222679</c:v>
                </c:pt>
                <c:pt idx="6069">
                  <c:v>8.9861111111115672</c:v>
                </c:pt>
                <c:pt idx="6070">
                  <c:v>8.9875000000004555</c:v>
                </c:pt>
                <c:pt idx="6071">
                  <c:v>8.9888888888893437</c:v>
                </c:pt>
                <c:pt idx="6072">
                  <c:v>8.9902777777782319</c:v>
                </c:pt>
                <c:pt idx="6073">
                  <c:v>8.9916666666671201</c:v>
                </c:pt>
                <c:pt idx="6074">
                  <c:v>8.9930555555560083</c:v>
                </c:pt>
                <c:pt idx="6075">
                  <c:v>8.9944444444448965</c:v>
                </c:pt>
                <c:pt idx="6076">
                  <c:v>8.9958333333337848</c:v>
                </c:pt>
                <c:pt idx="6077">
                  <c:v>8.997222222222673</c:v>
                </c:pt>
                <c:pt idx="6078">
                  <c:v>8.9986111111115612</c:v>
                </c:pt>
                <c:pt idx="6079">
                  <c:v>9.0000000000004494</c:v>
                </c:pt>
                <c:pt idx="6080">
                  <c:v>9.0013888888893376</c:v>
                </c:pt>
                <c:pt idx="6081">
                  <c:v>9.0027777777782259</c:v>
                </c:pt>
                <c:pt idx="6082">
                  <c:v>9.0041666666671141</c:v>
                </c:pt>
                <c:pt idx="6083">
                  <c:v>9.0055555555560023</c:v>
                </c:pt>
                <c:pt idx="6084">
                  <c:v>9.0069444444448905</c:v>
                </c:pt>
                <c:pt idx="6085">
                  <c:v>9.0083333333337787</c:v>
                </c:pt>
                <c:pt idx="6086">
                  <c:v>9.0097222222226669</c:v>
                </c:pt>
                <c:pt idx="6087">
                  <c:v>9.0111111111115552</c:v>
                </c:pt>
                <c:pt idx="6088">
                  <c:v>9.0125000000004434</c:v>
                </c:pt>
                <c:pt idx="6089">
                  <c:v>9.0138888888893316</c:v>
                </c:pt>
                <c:pt idx="6090">
                  <c:v>9.0152777777782198</c:v>
                </c:pt>
                <c:pt idx="6091">
                  <c:v>9.016666666667108</c:v>
                </c:pt>
                <c:pt idx="6092">
                  <c:v>9.0180555555559962</c:v>
                </c:pt>
                <c:pt idx="6093">
                  <c:v>9.0194444444448845</c:v>
                </c:pt>
                <c:pt idx="6094">
                  <c:v>9.0208333333337727</c:v>
                </c:pt>
                <c:pt idx="6095">
                  <c:v>9.0222222222226609</c:v>
                </c:pt>
                <c:pt idx="6096">
                  <c:v>9.0236111111115491</c:v>
                </c:pt>
                <c:pt idx="6097">
                  <c:v>9.0250000000004373</c:v>
                </c:pt>
                <c:pt idx="6098">
                  <c:v>9.0263888888893256</c:v>
                </c:pt>
                <c:pt idx="6099">
                  <c:v>9.0277777777782138</c:v>
                </c:pt>
                <c:pt idx="6100">
                  <c:v>9.029166666667102</c:v>
                </c:pt>
                <c:pt idx="6101">
                  <c:v>9.0305555555559902</c:v>
                </c:pt>
                <c:pt idx="6102">
                  <c:v>9.0319444444448784</c:v>
                </c:pt>
                <c:pt idx="6103">
                  <c:v>9.0333333333337666</c:v>
                </c:pt>
                <c:pt idx="6104">
                  <c:v>9.0347222222226549</c:v>
                </c:pt>
                <c:pt idx="6105">
                  <c:v>9.0361111111115431</c:v>
                </c:pt>
                <c:pt idx="6106">
                  <c:v>9.0375000000004313</c:v>
                </c:pt>
                <c:pt idx="6107">
                  <c:v>9.0388888888893195</c:v>
                </c:pt>
                <c:pt idx="6108">
                  <c:v>9.0402777777782077</c:v>
                </c:pt>
                <c:pt idx="6109">
                  <c:v>9.041666666667096</c:v>
                </c:pt>
                <c:pt idx="6110">
                  <c:v>9.0430555555559842</c:v>
                </c:pt>
                <c:pt idx="6111">
                  <c:v>9.0444444444448724</c:v>
                </c:pt>
                <c:pt idx="6112">
                  <c:v>9.0458333333337606</c:v>
                </c:pt>
                <c:pt idx="6113">
                  <c:v>9.0472222222226488</c:v>
                </c:pt>
                <c:pt idx="6114">
                  <c:v>9.048611111111537</c:v>
                </c:pt>
                <c:pt idx="6115">
                  <c:v>9.0500000000004253</c:v>
                </c:pt>
                <c:pt idx="6116">
                  <c:v>9.0513888888893135</c:v>
                </c:pt>
                <c:pt idx="6117">
                  <c:v>9.0527777777782017</c:v>
                </c:pt>
                <c:pt idx="6118">
                  <c:v>9.0541666666670899</c:v>
                </c:pt>
                <c:pt idx="6119">
                  <c:v>9.0555555555559781</c:v>
                </c:pt>
                <c:pt idx="6120">
                  <c:v>9.0569444444448663</c:v>
                </c:pt>
                <c:pt idx="6121">
                  <c:v>9.0583333333337546</c:v>
                </c:pt>
                <c:pt idx="6122">
                  <c:v>9.0597222222226428</c:v>
                </c:pt>
                <c:pt idx="6123">
                  <c:v>9.061111111111531</c:v>
                </c:pt>
                <c:pt idx="6124">
                  <c:v>9.0625000000004192</c:v>
                </c:pt>
                <c:pt idx="6125">
                  <c:v>9.0638888888893074</c:v>
                </c:pt>
                <c:pt idx="6126">
                  <c:v>9.0652777777781957</c:v>
                </c:pt>
                <c:pt idx="6127">
                  <c:v>9.0666666666670839</c:v>
                </c:pt>
                <c:pt idx="6128">
                  <c:v>9.0680555555559721</c:v>
                </c:pt>
                <c:pt idx="6129">
                  <c:v>9.0694444444448603</c:v>
                </c:pt>
                <c:pt idx="6130">
                  <c:v>9.0708333333337485</c:v>
                </c:pt>
                <c:pt idx="6131">
                  <c:v>9.0722222222226367</c:v>
                </c:pt>
                <c:pt idx="6132">
                  <c:v>9.073611111111525</c:v>
                </c:pt>
                <c:pt idx="6133">
                  <c:v>9.0750000000004132</c:v>
                </c:pt>
                <c:pt idx="6134">
                  <c:v>9.0763888888893014</c:v>
                </c:pt>
                <c:pt idx="6135">
                  <c:v>9.0777777777781896</c:v>
                </c:pt>
                <c:pt idx="6136">
                  <c:v>9.0791666666670778</c:v>
                </c:pt>
                <c:pt idx="6137">
                  <c:v>9.0805555555559661</c:v>
                </c:pt>
                <c:pt idx="6138">
                  <c:v>9.0819444444448543</c:v>
                </c:pt>
                <c:pt idx="6139">
                  <c:v>9.0833333333337425</c:v>
                </c:pt>
                <c:pt idx="6140">
                  <c:v>9.0847222222226307</c:v>
                </c:pt>
                <c:pt idx="6141">
                  <c:v>9.0861111111115189</c:v>
                </c:pt>
                <c:pt idx="6142">
                  <c:v>9.0875000000004071</c:v>
                </c:pt>
                <c:pt idx="6143">
                  <c:v>9.0888888888892954</c:v>
                </c:pt>
                <c:pt idx="6144">
                  <c:v>9.0902777777781836</c:v>
                </c:pt>
                <c:pt idx="6145">
                  <c:v>9.0916666666670718</c:v>
                </c:pt>
                <c:pt idx="6146">
                  <c:v>9.09305555555596</c:v>
                </c:pt>
                <c:pt idx="6147">
                  <c:v>9.0944444444448482</c:v>
                </c:pt>
                <c:pt idx="6148">
                  <c:v>9.0958333333337364</c:v>
                </c:pt>
                <c:pt idx="6149">
                  <c:v>9.0972222222226247</c:v>
                </c:pt>
                <c:pt idx="6150">
                  <c:v>9.0986111111115129</c:v>
                </c:pt>
                <c:pt idx="6151">
                  <c:v>9.1000000000004011</c:v>
                </c:pt>
                <c:pt idx="6152">
                  <c:v>9.1013888888892893</c:v>
                </c:pt>
                <c:pt idx="6153">
                  <c:v>9.1027777777781775</c:v>
                </c:pt>
                <c:pt idx="6154">
                  <c:v>9.1041666666670658</c:v>
                </c:pt>
                <c:pt idx="6155">
                  <c:v>9.105555555555954</c:v>
                </c:pt>
                <c:pt idx="6156">
                  <c:v>9.1069444444448422</c:v>
                </c:pt>
                <c:pt idx="6157">
                  <c:v>9.1083333333337304</c:v>
                </c:pt>
                <c:pt idx="6158">
                  <c:v>9.1097222222226186</c:v>
                </c:pt>
                <c:pt idx="6159">
                  <c:v>9.1111111111115068</c:v>
                </c:pt>
                <c:pt idx="6160">
                  <c:v>9.1125000000003951</c:v>
                </c:pt>
                <c:pt idx="6161">
                  <c:v>9.1138888888892833</c:v>
                </c:pt>
                <c:pt idx="6162">
                  <c:v>9.1152777777781715</c:v>
                </c:pt>
                <c:pt idx="6163">
                  <c:v>9.1166666666670597</c:v>
                </c:pt>
                <c:pt idx="6164">
                  <c:v>9.1180555555559479</c:v>
                </c:pt>
                <c:pt idx="6165">
                  <c:v>9.1194444444448362</c:v>
                </c:pt>
                <c:pt idx="6166">
                  <c:v>9.1208333333337244</c:v>
                </c:pt>
                <c:pt idx="6167">
                  <c:v>9.1222222222226126</c:v>
                </c:pt>
                <c:pt idx="6168">
                  <c:v>9.1236111111115008</c:v>
                </c:pt>
                <c:pt idx="6169">
                  <c:v>9.125000000000389</c:v>
                </c:pt>
                <c:pt idx="6170">
                  <c:v>9.1263888888892772</c:v>
                </c:pt>
                <c:pt idx="6171">
                  <c:v>9.1277777777781655</c:v>
                </c:pt>
                <c:pt idx="6172">
                  <c:v>9.1291666666670537</c:v>
                </c:pt>
                <c:pt idx="6173">
                  <c:v>9.1305555555559419</c:v>
                </c:pt>
                <c:pt idx="6174">
                  <c:v>9.1319444444448301</c:v>
                </c:pt>
                <c:pt idx="6175">
                  <c:v>9.1333333333337183</c:v>
                </c:pt>
                <c:pt idx="6176">
                  <c:v>9.1347222222226065</c:v>
                </c:pt>
                <c:pt idx="6177">
                  <c:v>9.1361111111114948</c:v>
                </c:pt>
                <c:pt idx="6178">
                  <c:v>9.137500000000383</c:v>
                </c:pt>
                <c:pt idx="6179">
                  <c:v>9.1388888888892712</c:v>
                </c:pt>
                <c:pt idx="6180">
                  <c:v>9.1402777777781594</c:v>
                </c:pt>
                <c:pt idx="6181">
                  <c:v>9.1416666666670476</c:v>
                </c:pt>
                <c:pt idx="6182">
                  <c:v>9.1430555555559359</c:v>
                </c:pt>
                <c:pt idx="6183">
                  <c:v>9.1444444444448241</c:v>
                </c:pt>
                <c:pt idx="6184">
                  <c:v>9.1458333333337123</c:v>
                </c:pt>
                <c:pt idx="6185">
                  <c:v>9.1472222222226005</c:v>
                </c:pt>
                <c:pt idx="6186">
                  <c:v>9.1486111111114887</c:v>
                </c:pt>
                <c:pt idx="6187">
                  <c:v>9.1500000000003769</c:v>
                </c:pt>
                <c:pt idx="6188">
                  <c:v>9.1513888888892652</c:v>
                </c:pt>
                <c:pt idx="6189">
                  <c:v>9.1527777777781534</c:v>
                </c:pt>
                <c:pt idx="6190">
                  <c:v>9.1541666666670416</c:v>
                </c:pt>
                <c:pt idx="6191">
                  <c:v>9.1555555555559298</c:v>
                </c:pt>
                <c:pt idx="6192">
                  <c:v>9.156944444444818</c:v>
                </c:pt>
                <c:pt idx="6193">
                  <c:v>9.1583333333337062</c:v>
                </c:pt>
                <c:pt idx="6194">
                  <c:v>9.1597222222225945</c:v>
                </c:pt>
                <c:pt idx="6195">
                  <c:v>9.1611111111114827</c:v>
                </c:pt>
                <c:pt idx="6196">
                  <c:v>9.1625000000003709</c:v>
                </c:pt>
                <c:pt idx="6197">
                  <c:v>9.1638888888892591</c:v>
                </c:pt>
                <c:pt idx="6198">
                  <c:v>9.1652777777781473</c:v>
                </c:pt>
                <c:pt idx="6199">
                  <c:v>9.1666666666670356</c:v>
                </c:pt>
                <c:pt idx="6200">
                  <c:v>9.1680555555559238</c:v>
                </c:pt>
                <c:pt idx="6201">
                  <c:v>9.169444444444812</c:v>
                </c:pt>
                <c:pt idx="6202">
                  <c:v>9.1708333333337002</c:v>
                </c:pt>
                <c:pt idx="6203">
                  <c:v>9.1722222222225884</c:v>
                </c:pt>
                <c:pt idx="6204">
                  <c:v>9.1736111111114766</c:v>
                </c:pt>
                <c:pt idx="6205">
                  <c:v>9.1750000000003649</c:v>
                </c:pt>
                <c:pt idx="6206">
                  <c:v>9.1763888888892531</c:v>
                </c:pt>
                <c:pt idx="6207">
                  <c:v>9.1777777777781413</c:v>
                </c:pt>
                <c:pt idx="6208">
                  <c:v>9.1791666666670295</c:v>
                </c:pt>
                <c:pt idx="6209">
                  <c:v>9.1805555555559177</c:v>
                </c:pt>
                <c:pt idx="6210">
                  <c:v>9.181944444444806</c:v>
                </c:pt>
                <c:pt idx="6211">
                  <c:v>9.1833333333336942</c:v>
                </c:pt>
                <c:pt idx="6212">
                  <c:v>9.1847222222225824</c:v>
                </c:pt>
                <c:pt idx="6213">
                  <c:v>9.1861111111114706</c:v>
                </c:pt>
                <c:pt idx="6214">
                  <c:v>9.1875000000003588</c:v>
                </c:pt>
                <c:pt idx="6215">
                  <c:v>9.188888888889247</c:v>
                </c:pt>
                <c:pt idx="6216">
                  <c:v>9.1902777777781353</c:v>
                </c:pt>
                <c:pt idx="6217">
                  <c:v>9.1916666666670235</c:v>
                </c:pt>
                <c:pt idx="6218">
                  <c:v>9.1930555555559117</c:v>
                </c:pt>
                <c:pt idx="6219">
                  <c:v>9.1944444444447999</c:v>
                </c:pt>
                <c:pt idx="6220">
                  <c:v>9.1958333333336881</c:v>
                </c:pt>
                <c:pt idx="6221">
                  <c:v>9.1972222222225763</c:v>
                </c:pt>
                <c:pt idx="6222">
                  <c:v>9.1986111111114646</c:v>
                </c:pt>
                <c:pt idx="6223">
                  <c:v>9.2000000000003528</c:v>
                </c:pt>
                <c:pt idx="6224">
                  <c:v>9.201388888889241</c:v>
                </c:pt>
                <c:pt idx="6225">
                  <c:v>9.2027777777781292</c:v>
                </c:pt>
                <c:pt idx="6226">
                  <c:v>9.2041666666670174</c:v>
                </c:pt>
                <c:pt idx="6227">
                  <c:v>9.2055555555559057</c:v>
                </c:pt>
                <c:pt idx="6228">
                  <c:v>9.2069444444447939</c:v>
                </c:pt>
                <c:pt idx="6229">
                  <c:v>9.2083333333336821</c:v>
                </c:pt>
                <c:pt idx="6230">
                  <c:v>9.2097222222225703</c:v>
                </c:pt>
                <c:pt idx="6231">
                  <c:v>9.2111111111114585</c:v>
                </c:pt>
                <c:pt idx="6232">
                  <c:v>9.2125000000003467</c:v>
                </c:pt>
                <c:pt idx="6233">
                  <c:v>9.213888888889235</c:v>
                </c:pt>
                <c:pt idx="6234">
                  <c:v>9.2152777777781232</c:v>
                </c:pt>
                <c:pt idx="6235">
                  <c:v>9.2166666666670114</c:v>
                </c:pt>
                <c:pt idx="6236">
                  <c:v>9.2180555555558996</c:v>
                </c:pt>
                <c:pt idx="6237">
                  <c:v>9.2194444444447878</c:v>
                </c:pt>
                <c:pt idx="6238">
                  <c:v>9.2208333333336761</c:v>
                </c:pt>
                <c:pt idx="6239">
                  <c:v>9.2222222222225643</c:v>
                </c:pt>
                <c:pt idx="6240">
                  <c:v>9.2236111111114525</c:v>
                </c:pt>
                <c:pt idx="6241">
                  <c:v>9.2250000000003407</c:v>
                </c:pt>
                <c:pt idx="6242">
                  <c:v>9.2263888888892289</c:v>
                </c:pt>
                <c:pt idx="6243">
                  <c:v>9.2277777777781171</c:v>
                </c:pt>
                <c:pt idx="6244">
                  <c:v>9.2291666666670054</c:v>
                </c:pt>
                <c:pt idx="6245">
                  <c:v>9.2305555555558936</c:v>
                </c:pt>
                <c:pt idx="6246">
                  <c:v>9.2319444444447818</c:v>
                </c:pt>
                <c:pt idx="6247">
                  <c:v>9.23333333333367</c:v>
                </c:pt>
                <c:pt idx="6248">
                  <c:v>9.2347222222225582</c:v>
                </c:pt>
                <c:pt idx="6249">
                  <c:v>9.2361111111114464</c:v>
                </c:pt>
                <c:pt idx="6250">
                  <c:v>9.2375000000003347</c:v>
                </c:pt>
                <c:pt idx="6251">
                  <c:v>9.2388888888892229</c:v>
                </c:pt>
                <c:pt idx="6252">
                  <c:v>9.2402777777781111</c:v>
                </c:pt>
                <c:pt idx="6253">
                  <c:v>9.2416666666669993</c:v>
                </c:pt>
                <c:pt idx="6254">
                  <c:v>9.2430555555558875</c:v>
                </c:pt>
                <c:pt idx="6255">
                  <c:v>9.2444444444447758</c:v>
                </c:pt>
                <c:pt idx="6256">
                  <c:v>9.245833333333664</c:v>
                </c:pt>
                <c:pt idx="6257">
                  <c:v>9.2472222222225522</c:v>
                </c:pt>
                <c:pt idx="6258">
                  <c:v>9.2486111111114404</c:v>
                </c:pt>
                <c:pt idx="6259">
                  <c:v>9.2500000000003286</c:v>
                </c:pt>
                <c:pt idx="6260">
                  <c:v>9.2513888888892168</c:v>
                </c:pt>
                <c:pt idx="6261">
                  <c:v>9.2527777777781051</c:v>
                </c:pt>
                <c:pt idx="6262">
                  <c:v>9.2541666666669933</c:v>
                </c:pt>
                <c:pt idx="6263">
                  <c:v>9.2555555555558815</c:v>
                </c:pt>
                <c:pt idx="6264">
                  <c:v>9.2569444444447697</c:v>
                </c:pt>
                <c:pt idx="6265">
                  <c:v>9.2583333333336579</c:v>
                </c:pt>
                <c:pt idx="6266">
                  <c:v>9.2597222222225462</c:v>
                </c:pt>
                <c:pt idx="6267">
                  <c:v>9.2611111111114344</c:v>
                </c:pt>
                <c:pt idx="6268">
                  <c:v>9.2625000000003226</c:v>
                </c:pt>
                <c:pt idx="6269">
                  <c:v>9.2638888888892108</c:v>
                </c:pt>
                <c:pt idx="6270">
                  <c:v>9.265277777778099</c:v>
                </c:pt>
                <c:pt idx="6271">
                  <c:v>9.2666666666669872</c:v>
                </c:pt>
                <c:pt idx="6272">
                  <c:v>9.2680555555558755</c:v>
                </c:pt>
                <c:pt idx="6273">
                  <c:v>9.2694444444447637</c:v>
                </c:pt>
                <c:pt idx="6274">
                  <c:v>9.2708333333336519</c:v>
                </c:pt>
                <c:pt idx="6275">
                  <c:v>9.2722222222225401</c:v>
                </c:pt>
                <c:pt idx="6276">
                  <c:v>9.2736111111114283</c:v>
                </c:pt>
                <c:pt idx="6277">
                  <c:v>9.2750000000003165</c:v>
                </c:pt>
                <c:pt idx="6278">
                  <c:v>9.2763888888892048</c:v>
                </c:pt>
                <c:pt idx="6279">
                  <c:v>9.277777777778093</c:v>
                </c:pt>
                <c:pt idx="6280">
                  <c:v>9.2791666666669812</c:v>
                </c:pt>
                <c:pt idx="6281">
                  <c:v>9.2805555555558694</c:v>
                </c:pt>
                <c:pt idx="6282">
                  <c:v>9.2819444444447576</c:v>
                </c:pt>
                <c:pt idx="6283">
                  <c:v>9.2833333333336459</c:v>
                </c:pt>
                <c:pt idx="6284">
                  <c:v>9.2847222222225341</c:v>
                </c:pt>
                <c:pt idx="6285">
                  <c:v>9.2861111111114223</c:v>
                </c:pt>
                <c:pt idx="6286">
                  <c:v>9.2875000000003105</c:v>
                </c:pt>
                <c:pt idx="6287">
                  <c:v>9.2888888888891987</c:v>
                </c:pt>
                <c:pt idx="6288">
                  <c:v>9.2902777777780869</c:v>
                </c:pt>
                <c:pt idx="6289">
                  <c:v>9.2916666666669752</c:v>
                </c:pt>
                <c:pt idx="6290">
                  <c:v>9.2930555555558634</c:v>
                </c:pt>
                <c:pt idx="6291">
                  <c:v>9.2944444444447516</c:v>
                </c:pt>
                <c:pt idx="6292">
                  <c:v>9.2958333333336398</c:v>
                </c:pt>
                <c:pt idx="6293">
                  <c:v>9.297222222222528</c:v>
                </c:pt>
                <c:pt idx="6294">
                  <c:v>9.2986111111114162</c:v>
                </c:pt>
                <c:pt idx="6295">
                  <c:v>9.3000000000003045</c:v>
                </c:pt>
                <c:pt idx="6296">
                  <c:v>9.3013888888891927</c:v>
                </c:pt>
                <c:pt idx="6297">
                  <c:v>9.3027777777780809</c:v>
                </c:pt>
                <c:pt idx="6298">
                  <c:v>9.3041666666669691</c:v>
                </c:pt>
                <c:pt idx="6299">
                  <c:v>9.3055555555558573</c:v>
                </c:pt>
                <c:pt idx="6300">
                  <c:v>9.3069444444447456</c:v>
                </c:pt>
                <c:pt idx="6301">
                  <c:v>9.3083333333336338</c:v>
                </c:pt>
                <c:pt idx="6302">
                  <c:v>9.309722222222522</c:v>
                </c:pt>
                <c:pt idx="6303">
                  <c:v>9.3111111111114102</c:v>
                </c:pt>
                <c:pt idx="6304">
                  <c:v>9.3125000000002984</c:v>
                </c:pt>
                <c:pt idx="6305">
                  <c:v>9.3138888888891866</c:v>
                </c:pt>
                <c:pt idx="6306">
                  <c:v>9.3152777777780749</c:v>
                </c:pt>
                <c:pt idx="6307">
                  <c:v>9.3166666666669631</c:v>
                </c:pt>
                <c:pt idx="6308">
                  <c:v>9.3180555555558513</c:v>
                </c:pt>
                <c:pt idx="6309">
                  <c:v>9.3194444444447395</c:v>
                </c:pt>
                <c:pt idx="6310">
                  <c:v>9.3208333333336277</c:v>
                </c:pt>
                <c:pt idx="6311">
                  <c:v>9.322222222222516</c:v>
                </c:pt>
                <c:pt idx="6312">
                  <c:v>9.3236111111114042</c:v>
                </c:pt>
                <c:pt idx="6313">
                  <c:v>9.3250000000002924</c:v>
                </c:pt>
                <c:pt idx="6314">
                  <c:v>9.3263888888891806</c:v>
                </c:pt>
                <c:pt idx="6315">
                  <c:v>9.3277777777780688</c:v>
                </c:pt>
                <c:pt idx="6316">
                  <c:v>9.329166666666957</c:v>
                </c:pt>
                <c:pt idx="6317">
                  <c:v>9.3305555555558453</c:v>
                </c:pt>
                <c:pt idx="6318">
                  <c:v>9.3319444444447335</c:v>
                </c:pt>
                <c:pt idx="6319">
                  <c:v>9.3333333333336217</c:v>
                </c:pt>
                <c:pt idx="6320">
                  <c:v>9.3347222222225099</c:v>
                </c:pt>
                <c:pt idx="6321">
                  <c:v>9.3361111111113981</c:v>
                </c:pt>
                <c:pt idx="6322">
                  <c:v>9.3375000000002863</c:v>
                </c:pt>
                <c:pt idx="6323">
                  <c:v>9.3388888888891746</c:v>
                </c:pt>
                <c:pt idx="6324">
                  <c:v>9.3402777777780628</c:v>
                </c:pt>
                <c:pt idx="6325">
                  <c:v>9.341666666666951</c:v>
                </c:pt>
                <c:pt idx="6326">
                  <c:v>9.3430555555558392</c:v>
                </c:pt>
                <c:pt idx="6327">
                  <c:v>9.3444444444447274</c:v>
                </c:pt>
                <c:pt idx="6328">
                  <c:v>9.3458333333336157</c:v>
                </c:pt>
                <c:pt idx="6329">
                  <c:v>9.3472222222225039</c:v>
                </c:pt>
                <c:pt idx="6330">
                  <c:v>9.3486111111113921</c:v>
                </c:pt>
                <c:pt idx="6331">
                  <c:v>9.3500000000002803</c:v>
                </c:pt>
                <c:pt idx="6332">
                  <c:v>9.3513888888891685</c:v>
                </c:pt>
                <c:pt idx="6333">
                  <c:v>9.3527777777780567</c:v>
                </c:pt>
                <c:pt idx="6334">
                  <c:v>9.354166666666945</c:v>
                </c:pt>
                <c:pt idx="6335">
                  <c:v>9.3555555555558332</c:v>
                </c:pt>
                <c:pt idx="6336">
                  <c:v>9.3569444444447214</c:v>
                </c:pt>
                <c:pt idx="6337">
                  <c:v>9.3583333333336096</c:v>
                </c:pt>
                <c:pt idx="6338">
                  <c:v>9.3597222222224978</c:v>
                </c:pt>
                <c:pt idx="6339">
                  <c:v>9.3611111111113861</c:v>
                </c:pt>
                <c:pt idx="6340">
                  <c:v>9.3625000000002743</c:v>
                </c:pt>
                <c:pt idx="6341">
                  <c:v>9.3638888888891625</c:v>
                </c:pt>
                <c:pt idx="6342">
                  <c:v>9.3652777777780507</c:v>
                </c:pt>
                <c:pt idx="6343">
                  <c:v>9.3666666666669389</c:v>
                </c:pt>
                <c:pt idx="6344">
                  <c:v>9.3680555555558271</c:v>
                </c:pt>
                <c:pt idx="6345">
                  <c:v>9.3694444444447154</c:v>
                </c:pt>
                <c:pt idx="6346">
                  <c:v>9.3708333333336036</c:v>
                </c:pt>
                <c:pt idx="6347">
                  <c:v>9.3722222222224918</c:v>
                </c:pt>
                <c:pt idx="6348">
                  <c:v>9.37361111111138</c:v>
                </c:pt>
                <c:pt idx="6349">
                  <c:v>9.3750000000002682</c:v>
                </c:pt>
                <c:pt idx="6350">
                  <c:v>9.3763888888891564</c:v>
                </c:pt>
                <c:pt idx="6351">
                  <c:v>9.3777777777780447</c:v>
                </c:pt>
                <c:pt idx="6352">
                  <c:v>9.3791666666669329</c:v>
                </c:pt>
                <c:pt idx="6353">
                  <c:v>9.3805555555558211</c:v>
                </c:pt>
                <c:pt idx="6354">
                  <c:v>9.3819444444447093</c:v>
                </c:pt>
                <c:pt idx="6355">
                  <c:v>9.3833333333335975</c:v>
                </c:pt>
                <c:pt idx="6356">
                  <c:v>9.3847222222224858</c:v>
                </c:pt>
                <c:pt idx="6357">
                  <c:v>9.386111111111374</c:v>
                </c:pt>
                <c:pt idx="6358">
                  <c:v>9.3875000000002622</c:v>
                </c:pt>
                <c:pt idx="6359">
                  <c:v>9.3888888888891504</c:v>
                </c:pt>
                <c:pt idx="6360">
                  <c:v>9.3902777777780386</c:v>
                </c:pt>
                <c:pt idx="6361">
                  <c:v>9.3916666666669268</c:v>
                </c:pt>
                <c:pt idx="6362">
                  <c:v>9.3930555555558151</c:v>
                </c:pt>
                <c:pt idx="6363">
                  <c:v>9.3944444444447033</c:v>
                </c:pt>
                <c:pt idx="6364">
                  <c:v>9.3958333333335915</c:v>
                </c:pt>
                <c:pt idx="6365">
                  <c:v>9.3972222222224797</c:v>
                </c:pt>
                <c:pt idx="6366">
                  <c:v>9.3986111111113679</c:v>
                </c:pt>
                <c:pt idx="6367">
                  <c:v>9.4000000000002562</c:v>
                </c:pt>
                <c:pt idx="6368">
                  <c:v>9.4013888888891444</c:v>
                </c:pt>
                <c:pt idx="6369">
                  <c:v>9.4027777777780326</c:v>
                </c:pt>
                <c:pt idx="6370">
                  <c:v>9.4041666666669208</c:v>
                </c:pt>
                <c:pt idx="6371">
                  <c:v>9.405555555555809</c:v>
                </c:pt>
                <c:pt idx="6372">
                  <c:v>9.4069444444446972</c:v>
                </c:pt>
                <c:pt idx="6373">
                  <c:v>9.4083333333335855</c:v>
                </c:pt>
                <c:pt idx="6374">
                  <c:v>9.4097222222224737</c:v>
                </c:pt>
                <c:pt idx="6375">
                  <c:v>9.4111111111113619</c:v>
                </c:pt>
                <c:pt idx="6376">
                  <c:v>9.4125000000002501</c:v>
                </c:pt>
                <c:pt idx="6377">
                  <c:v>9.4138888888891383</c:v>
                </c:pt>
                <c:pt idx="6378">
                  <c:v>9.4152777777780265</c:v>
                </c:pt>
                <c:pt idx="6379">
                  <c:v>9.4166666666669148</c:v>
                </c:pt>
                <c:pt idx="6380">
                  <c:v>9.418055555555803</c:v>
                </c:pt>
                <c:pt idx="6381">
                  <c:v>9.4194444444446912</c:v>
                </c:pt>
                <c:pt idx="6382">
                  <c:v>9.4208333333335794</c:v>
                </c:pt>
                <c:pt idx="6383">
                  <c:v>9.4222222222224676</c:v>
                </c:pt>
                <c:pt idx="6384">
                  <c:v>9.4236111111113559</c:v>
                </c:pt>
                <c:pt idx="6385">
                  <c:v>9.4250000000002441</c:v>
                </c:pt>
                <c:pt idx="6386">
                  <c:v>9.4263888888891323</c:v>
                </c:pt>
                <c:pt idx="6387">
                  <c:v>9.4277777777780205</c:v>
                </c:pt>
                <c:pt idx="6388">
                  <c:v>9.4291666666669087</c:v>
                </c:pt>
                <c:pt idx="6389">
                  <c:v>9.4305555555557969</c:v>
                </c:pt>
                <c:pt idx="6390">
                  <c:v>9.4319444444446852</c:v>
                </c:pt>
                <c:pt idx="6391">
                  <c:v>9.4333333333335734</c:v>
                </c:pt>
                <c:pt idx="6392">
                  <c:v>9.4347222222224616</c:v>
                </c:pt>
                <c:pt idx="6393">
                  <c:v>9.4361111111113498</c:v>
                </c:pt>
                <c:pt idx="6394">
                  <c:v>9.437500000000238</c:v>
                </c:pt>
                <c:pt idx="6395">
                  <c:v>9.4388888888891262</c:v>
                </c:pt>
                <c:pt idx="6396">
                  <c:v>9.4402777777780145</c:v>
                </c:pt>
                <c:pt idx="6397">
                  <c:v>9.4416666666669027</c:v>
                </c:pt>
                <c:pt idx="6398">
                  <c:v>9.4430555555557909</c:v>
                </c:pt>
                <c:pt idx="6399">
                  <c:v>9.4444444444446791</c:v>
                </c:pt>
                <c:pt idx="6400">
                  <c:v>9.4458333333335673</c:v>
                </c:pt>
                <c:pt idx="6401">
                  <c:v>9.4472222222224556</c:v>
                </c:pt>
                <c:pt idx="6402">
                  <c:v>9.4486111111113438</c:v>
                </c:pt>
                <c:pt idx="6403">
                  <c:v>9.450000000000232</c:v>
                </c:pt>
                <c:pt idx="6404">
                  <c:v>9.4513888888891202</c:v>
                </c:pt>
                <c:pt idx="6405">
                  <c:v>9.4527777777780084</c:v>
                </c:pt>
                <c:pt idx="6406">
                  <c:v>9.4541666666668966</c:v>
                </c:pt>
                <c:pt idx="6407">
                  <c:v>9.4555555555557849</c:v>
                </c:pt>
                <c:pt idx="6408">
                  <c:v>9.4569444444446731</c:v>
                </c:pt>
                <c:pt idx="6409">
                  <c:v>9.4583333333335613</c:v>
                </c:pt>
                <c:pt idx="6410">
                  <c:v>9.4597222222224495</c:v>
                </c:pt>
                <c:pt idx="6411">
                  <c:v>9.4611111111113377</c:v>
                </c:pt>
                <c:pt idx="6412">
                  <c:v>9.462500000000226</c:v>
                </c:pt>
                <c:pt idx="6413">
                  <c:v>9.4638888888891142</c:v>
                </c:pt>
                <c:pt idx="6414">
                  <c:v>9.4652777777780024</c:v>
                </c:pt>
                <c:pt idx="6415">
                  <c:v>9.4666666666668906</c:v>
                </c:pt>
                <c:pt idx="6416">
                  <c:v>9.4680555555557788</c:v>
                </c:pt>
                <c:pt idx="6417">
                  <c:v>9.469444444444667</c:v>
                </c:pt>
                <c:pt idx="6418">
                  <c:v>9.4708333333335553</c:v>
                </c:pt>
                <c:pt idx="6419">
                  <c:v>9.4722222222224435</c:v>
                </c:pt>
                <c:pt idx="6420">
                  <c:v>9.4736111111113317</c:v>
                </c:pt>
                <c:pt idx="6421">
                  <c:v>9.4750000000002199</c:v>
                </c:pt>
                <c:pt idx="6422">
                  <c:v>9.4763888888891081</c:v>
                </c:pt>
                <c:pt idx="6423">
                  <c:v>9.4777777777779963</c:v>
                </c:pt>
                <c:pt idx="6424">
                  <c:v>9.4791666666668846</c:v>
                </c:pt>
                <c:pt idx="6425">
                  <c:v>9.4805555555557728</c:v>
                </c:pt>
                <c:pt idx="6426">
                  <c:v>9.481944444444661</c:v>
                </c:pt>
                <c:pt idx="6427">
                  <c:v>9.4833333333335492</c:v>
                </c:pt>
                <c:pt idx="6428">
                  <c:v>9.4847222222224374</c:v>
                </c:pt>
                <c:pt idx="6429">
                  <c:v>9.4861111111113257</c:v>
                </c:pt>
                <c:pt idx="6430">
                  <c:v>9.4875000000002139</c:v>
                </c:pt>
                <c:pt idx="6431">
                  <c:v>9.4888888888891021</c:v>
                </c:pt>
                <c:pt idx="6432">
                  <c:v>9.4902777777779903</c:v>
                </c:pt>
                <c:pt idx="6433">
                  <c:v>9.4916666666668785</c:v>
                </c:pt>
                <c:pt idx="6434">
                  <c:v>9.4930555555557667</c:v>
                </c:pt>
                <c:pt idx="6435">
                  <c:v>9.494444444444655</c:v>
                </c:pt>
                <c:pt idx="6436">
                  <c:v>9.4958333333335432</c:v>
                </c:pt>
                <c:pt idx="6437">
                  <c:v>9.4972222222224314</c:v>
                </c:pt>
                <c:pt idx="6438">
                  <c:v>9.4986111111113196</c:v>
                </c:pt>
                <c:pt idx="6439">
                  <c:v>9.5000000000002078</c:v>
                </c:pt>
                <c:pt idx="6440">
                  <c:v>9.5013888888890961</c:v>
                </c:pt>
                <c:pt idx="6441">
                  <c:v>9.5027777777779843</c:v>
                </c:pt>
                <c:pt idx="6442">
                  <c:v>9.5041666666668725</c:v>
                </c:pt>
                <c:pt idx="6443">
                  <c:v>9.5055555555557607</c:v>
                </c:pt>
                <c:pt idx="6444">
                  <c:v>9.5069444444446489</c:v>
                </c:pt>
                <c:pt idx="6445">
                  <c:v>9.5083333333335371</c:v>
                </c:pt>
                <c:pt idx="6446">
                  <c:v>9.5097222222224254</c:v>
                </c:pt>
                <c:pt idx="6447">
                  <c:v>9.5111111111113136</c:v>
                </c:pt>
                <c:pt idx="6448">
                  <c:v>9.5125000000002018</c:v>
                </c:pt>
                <c:pt idx="6449">
                  <c:v>9.51388888888909</c:v>
                </c:pt>
                <c:pt idx="6450">
                  <c:v>9.5152777777779782</c:v>
                </c:pt>
                <c:pt idx="6451">
                  <c:v>9.5166666666668664</c:v>
                </c:pt>
                <c:pt idx="6452">
                  <c:v>9.5180555555557547</c:v>
                </c:pt>
                <c:pt idx="6453">
                  <c:v>9.5194444444446429</c:v>
                </c:pt>
                <c:pt idx="6454">
                  <c:v>9.5208333333335311</c:v>
                </c:pt>
                <c:pt idx="6455">
                  <c:v>9.5222222222224193</c:v>
                </c:pt>
                <c:pt idx="6456">
                  <c:v>9.5236111111113075</c:v>
                </c:pt>
                <c:pt idx="6457">
                  <c:v>9.5250000000001958</c:v>
                </c:pt>
                <c:pt idx="6458">
                  <c:v>9.526388888889084</c:v>
                </c:pt>
                <c:pt idx="6459">
                  <c:v>9.5277777777779722</c:v>
                </c:pt>
                <c:pt idx="6460">
                  <c:v>9.5291666666668604</c:v>
                </c:pt>
                <c:pt idx="6461">
                  <c:v>9.5305555555557486</c:v>
                </c:pt>
                <c:pt idx="6462">
                  <c:v>9.5319444444446368</c:v>
                </c:pt>
                <c:pt idx="6463">
                  <c:v>9.5333333333335251</c:v>
                </c:pt>
                <c:pt idx="6464">
                  <c:v>9.5347222222224133</c:v>
                </c:pt>
                <c:pt idx="6465">
                  <c:v>9.5361111111113015</c:v>
                </c:pt>
                <c:pt idx="6466">
                  <c:v>9.5375000000001897</c:v>
                </c:pt>
                <c:pt idx="6467">
                  <c:v>9.5388888888890779</c:v>
                </c:pt>
                <c:pt idx="6468">
                  <c:v>9.5402777777779662</c:v>
                </c:pt>
                <c:pt idx="6469">
                  <c:v>9.5416666666668544</c:v>
                </c:pt>
                <c:pt idx="6470">
                  <c:v>9.5430555555557426</c:v>
                </c:pt>
                <c:pt idx="6471">
                  <c:v>9.5444444444446308</c:v>
                </c:pt>
                <c:pt idx="6472">
                  <c:v>9.545833333333519</c:v>
                </c:pt>
                <c:pt idx="6473">
                  <c:v>9.5472222222224072</c:v>
                </c:pt>
                <c:pt idx="6474">
                  <c:v>9.5486111111112955</c:v>
                </c:pt>
                <c:pt idx="6475">
                  <c:v>9.5500000000001837</c:v>
                </c:pt>
                <c:pt idx="6476">
                  <c:v>9.5513888888890719</c:v>
                </c:pt>
                <c:pt idx="6477">
                  <c:v>9.5527777777779601</c:v>
                </c:pt>
                <c:pt idx="6478">
                  <c:v>9.5541666666668483</c:v>
                </c:pt>
                <c:pt idx="6479">
                  <c:v>9.5555555555557365</c:v>
                </c:pt>
                <c:pt idx="6480">
                  <c:v>9.5569444444446248</c:v>
                </c:pt>
                <c:pt idx="6481">
                  <c:v>9.558333333333513</c:v>
                </c:pt>
                <c:pt idx="6482">
                  <c:v>9.5597222222224012</c:v>
                </c:pt>
                <c:pt idx="6483">
                  <c:v>9.5611111111112894</c:v>
                </c:pt>
                <c:pt idx="6484">
                  <c:v>9.5625000000001776</c:v>
                </c:pt>
                <c:pt idx="6485">
                  <c:v>9.5638888888890659</c:v>
                </c:pt>
                <c:pt idx="6486">
                  <c:v>9.5652777777779541</c:v>
                </c:pt>
                <c:pt idx="6487">
                  <c:v>9.5666666666668423</c:v>
                </c:pt>
                <c:pt idx="6488">
                  <c:v>9.5680555555557305</c:v>
                </c:pt>
                <c:pt idx="6489">
                  <c:v>9.5694444444446187</c:v>
                </c:pt>
                <c:pt idx="6490">
                  <c:v>9.5708333333335069</c:v>
                </c:pt>
                <c:pt idx="6491">
                  <c:v>9.5722222222223952</c:v>
                </c:pt>
                <c:pt idx="6492">
                  <c:v>9.5736111111112834</c:v>
                </c:pt>
                <c:pt idx="6493">
                  <c:v>9.5750000000001716</c:v>
                </c:pt>
                <c:pt idx="6494">
                  <c:v>9.5763888888890598</c:v>
                </c:pt>
                <c:pt idx="6495">
                  <c:v>9.577777777777948</c:v>
                </c:pt>
                <c:pt idx="6496">
                  <c:v>9.5791666666668362</c:v>
                </c:pt>
                <c:pt idx="6497">
                  <c:v>9.5805555555557245</c:v>
                </c:pt>
                <c:pt idx="6498">
                  <c:v>9.5819444444446127</c:v>
                </c:pt>
                <c:pt idx="6499">
                  <c:v>9.5833333333335009</c:v>
                </c:pt>
                <c:pt idx="6500">
                  <c:v>9.5847222222223891</c:v>
                </c:pt>
                <c:pt idx="6501">
                  <c:v>9.5861111111112773</c:v>
                </c:pt>
                <c:pt idx="6502">
                  <c:v>9.5875000000001656</c:v>
                </c:pt>
                <c:pt idx="6503">
                  <c:v>9.5888888888890538</c:v>
                </c:pt>
                <c:pt idx="6504">
                  <c:v>9.590277777777942</c:v>
                </c:pt>
                <c:pt idx="6505">
                  <c:v>9.5916666666668302</c:v>
                </c:pt>
                <c:pt idx="6506">
                  <c:v>9.5930555555557184</c:v>
                </c:pt>
                <c:pt idx="6507">
                  <c:v>9.5944444444446066</c:v>
                </c:pt>
                <c:pt idx="6508">
                  <c:v>9.5958333333334949</c:v>
                </c:pt>
                <c:pt idx="6509">
                  <c:v>9.5972222222223831</c:v>
                </c:pt>
                <c:pt idx="6510">
                  <c:v>9.5986111111112713</c:v>
                </c:pt>
                <c:pt idx="6511">
                  <c:v>9.6000000000001595</c:v>
                </c:pt>
                <c:pt idx="6512">
                  <c:v>9.6013888888890477</c:v>
                </c:pt>
                <c:pt idx="6513">
                  <c:v>9.602777777777936</c:v>
                </c:pt>
                <c:pt idx="6514">
                  <c:v>9.6041666666668242</c:v>
                </c:pt>
                <c:pt idx="6515">
                  <c:v>9.6055555555557124</c:v>
                </c:pt>
                <c:pt idx="6516">
                  <c:v>9.6069444444446006</c:v>
                </c:pt>
                <c:pt idx="6517">
                  <c:v>9.6083333333334888</c:v>
                </c:pt>
                <c:pt idx="6518">
                  <c:v>9.609722222222377</c:v>
                </c:pt>
                <c:pt idx="6519">
                  <c:v>9.6111111111112653</c:v>
                </c:pt>
                <c:pt idx="6520">
                  <c:v>9.6125000000001535</c:v>
                </c:pt>
                <c:pt idx="6521">
                  <c:v>9.6138888888890417</c:v>
                </c:pt>
                <c:pt idx="6522">
                  <c:v>9.6152777777779299</c:v>
                </c:pt>
                <c:pt idx="6523">
                  <c:v>9.6166666666668181</c:v>
                </c:pt>
                <c:pt idx="6524">
                  <c:v>9.6180555555557063</c:v>
                </c:pt>
                <c:pt idx="6525">
                  <c:v>9.6194444444445946</c:v>
                </c:pt>
                <c:pt idx="6526">
                  <c:v>9.6208333333334828</c:v>
                </c:pt>
                <c:pt idx="6527">
                  <c:v>9.622222222222371</c:v>
                </c:pt>
                <c:pt idx="6528">
                  <c:v>9.6236111111112592</c:v>
                </c:pt>
                <c:pt idx="6529">
                  <c:v>9.6250000000001474</c:v>
                </c:pt>
                <c:pt idx="6530">
                  <c:v>9.6263888888890357</c:v>
                </c:pt>
                <c:pt idx="6531">
                  <c:v>9.6277777777779239</c:v>
                </c:pt>
                <c:pt idx="6532">
                  <c:v>9.6291666666668121</c:v>
                </c:pt>
                <c:pt idx="6533">
                  <c:v>9.6305555555557003</c:v>
                </c:pt>
                <c:pt idx="6534">
                  <c:v>9.6319444444445885</c:v>
                </c:pt>
                <c:pt idx="6535">
                  <c:v>9.6333333333334767</c:v>
                </c:pt>
                <c:pt idx="6536">
                  <c:v>9.634722222222365</c:v>
                </c:pt>
                <c:pt idx="6537">
                  <c:v>9.6361111111112532</c:v>
                </c:pt>
                <c:pt idx="6538">
                  <c:v>9.6375000000001414</c:v>
                </c:pt>
                <c:pt idx="6539">
                  <c:v>9.6388888888890296</c:v>
                </c:pt>
                <c:pt idx="6540">
                  <c:v>9.6402777777779178</c:v>
                </c:pt>
                <c:pt idx="6541">
                  <c:v>9.6416666666668061</c:v>
                </c:pt>
                <c:pt idx="6542">
                  <c:v>9.6430555555556943</c:v>
                </c:pt>
                <c:pt idx="6543">
                  <c:v>9.6444444444445825</c:v>
                </c:pt>
                <c:pt idx="6544">
                  <c:v>9.6458333333334707</c:v>
                </c:pt>
                <c:pt idx="6545">
                  <c:v>9.6472222222223589</c:v>
                </c:pt>
                <c:pt idx="6546">
                  <c:v>9.6486111111112471</c:v>
                </c:pt>
                <c:pt idx="6547">
                  <c:v>9.6500000000001354</c:v>
                </c:pt>
                <c:pt idx="6548">
                  <c:v>9.6513888888890236</c:v>
                </c:pt>
                <c:pt idx="6549">
                  <c:v>9.6527777777779118</c:v>
                </c:pt>
                <c:pt idx="6550">
                  <c:v>9.6541666666668</c:v>
                </c:pt>
                <c:pt idx="6551">
                  <c:v>9.6555555555556882</c:v>
                </c:pt>
                <c:pt idx="6552">
                  <c:v>9.6569444444445764</c:v>
                </c:pt>
                <c:pt idx="6553">
                  <c:v>9.6583333333334647</c:v>
                </c:pt>
                <c:pt idx="6554">
                  <c:v>9.6597222222223529</c:v>
                </c:pt>
                <c:pt idx="6555">
                  <c:v>9.6611111111112411</c:v>
                </c:pt>
                <c:pt idx="6556">
                  <c:v>9.6625000000001293</c:v>
                </c:pt>
                <c:pt idx="6557">
                  <c:v>9.6638888888890175</c:v>
                </c:pt>
                <c:pt idx="6558">
                  <c:v>9.6652777777779058</c:v>
                </c:pt>
                <c:pt idx="6559">
                  <c:v>9.666666666666794</c:v>
                </c:pt>
                <c:pt idx="6560">
                  <c:v>9.6680555555556822</c:v>
                </c:pt>
                <c:pt idx="6561">
                  <c:v>9.6694444444445704</c:v>
                </c:pt>
                <c:pt idx="6562">
                  <c:v>9.6708333333334586</c:v>
                </c:pt>
                <c:pt idx="6563">
                  <c:v>9.6722222222223468</c:v>
                </c:pt>
                <c:pt idx="6564">
                  <c:v>9.6736111111112351</c:v>
                </c:pt>
                <c:pt idx="6565">
                  <c:v>9.6750000000001233</c:v>
                </c:pt>
                <c:pt idx="6566">
                  <c:v>9.6763888888890115</c:v>
                </c:pt>
                <c:pt idx="6567">
                  <c:v>9.6777777777778997</c:v>
                </c:pt>
                <c:pt idx="6568">
                  <c:v>9.6791666666667879</c:v>
                </c:pt>
                <c:pt idx="6569">
                  <c:v>9.6805555555556762</c:v>
                </c:pt>
                <c:pt idx="6570">
                  <c:v>9.6819444444445644</c:v>
                </c:pt>
                <c:pt idx="6571">
                  <c:v>9.6833333333334526</c:v>
                </c:pt>
                <c:pt idx="6572">
                  <c:v>9.6847222222223408</c:v>
                </c:pt>
                <c:pt idx="6573">
                  <c:v>9.686111111111229</c:v>
                </c:pt>
                <c:pt idx="6574">
                  <c:v>9.6875000000001172</c:v>
                </c:pt>
                <c:pt idx="6575">
                  <c:v>9.6888888888890055</c:v>
                </c:pt>
                <c:pt idx="6576">
                  <c:v>9.6902777777778937</c:v>
                </c:pt>
                <c:pt idx="6577">
                  <c:v>9.6916666666667819</c:v>
                </c:pt>
                <c:pt idx="6578">
                  <c:v>9.6930555555556701</c:v>
                </c:pt>
                <c:pt idx="6579">
                  <c:v>9.6944444444445583</c:v>
                </c:pt>
                <c:pt idx="6580">
                  <c:v>9.6958333333334465</c:v>
                </c:pt>
                <c:pt idx="6581">
                  <c:v>9.6972222222223348</c:v>
                </c:pt>
                <c:pt idx="6582">
                  <c:v>9.698611111111223</c:v>
                </c:pt>
                <c:pt idx="6583">
                  <c:v>9.7000000000001112</c:v>
                </c:pt>
                <c:pt idx="6584">
                  <c:v>9.7013888888889994</c:v>
                </c:pt>
                <c:pt idx="6585">
                  <c:v>9.7027777777778876</c:v>
                </c:pt>
                <c:pt idx="6586">
                  <c:v>9.7041666666667759</c:v>
                </c:pt>
                <c:pt idx="6587">
                  <c:v>9.7055555555556641</c:v>
                </c:pt>
                <c:pt idx="6588">
                  <c:v>9.7069444444445523</c:v>
                </c:pt>
                <c:pt idx="6589">
                  <c:v>9.7083333333334405</c:v>
                </c:pt>
                <c:pt idx="6590">
                  <c:v>9.7097222222223287</c:v>
                </c:pt>
                <c:pt idx="6591">
                  <c:v>9.7111111111112169</c:v>
                </c:pt>
                <c:pt idx="6592">
                  <c:v>9.7125000000001052</c:v>
                </c:pt>
                <c:pt idx="6593">
                  <c:v>9.7138888888889934</c:v>
                </c:pt>
                <c:pt idx="6594">
                  <c:v>9.7152777777778816</c:v>
                </c:pt>
                <c:pt idx="6595">
                  <c:v>9.7166666666667698</c:v>
                </c:pt>
                <c:pt idx="6596">
                  <c:v>9.718055555555658</c:v>
                </c:pt>
                <c:pt idx="6597">
                  <c:v>9.7194444444445462</c:v>
                </c:pt>
                <c:pt idx="6598">
                  <c:v>9.7208333333334345</c:v>
                </c:pt>
                <c:pt idx="6599">
                  <c:v>9.7222222222223227</c:v>
                </c:pt>
                <c:pt idx="6600">
                  <c:v>9.7236111111112109</c:v>
                </c:pt>
                <c:pt idx="6601">
                  <c:v>9.7250000000000991</c:v>
                </c:pt>
                <c:pt idx="6602">
                  <c:v>9.7263888888889873</c:v>
                </c:pt>
                <c:pt idx="6603">
                  <c:v>9.7277777777778756</c:v>
                </c:pt>
                <c:pt idx="6604">
                  <c:v>9.7291666666667638</c:v>
                </c:pt>
                <c:pt idx="6605">
                  <c:v>9.730555555555652</c:v>
                </c:pt>
                <c:pt idx="6606">
                  <c:v>9.7319444444445402</c:v>
                </c:pt>
                <c:pt idx="6607">
                  <c:v>9.7333333333334284</c:v>
                </c:pt>
                <c:pt idx="6608">
                  <c:v>9.7347222222223166</c:v>
                </c:pt>
                <c:pt idx="6609">
                  <c:v>9.7361111111112049</c:v>
                </c:pt>
                <c:pt idx="6610">
                  <c:v>9.7375000000000931</c:v>
                </c:pt>
                <c:pt idx="6611">
                  <c:v>9.7388888888889813</c:v>
                </c:pt>
                <c:pt idx="6612">
                  <c:v>9.7402777777778695</c:v>
                </c:pt>
                <c:pt idx="6613">
                  <c:v>9.7416666666667577</c:v>
                </c:pt>
                <c:pt idx="6614">
                  <c:v>9.743055555555646</c:v>
                </c:pt>
                <c:pt idx="6615">
                  <c:v>9.7444444444445342</c:v>
                </c:pt>
                <c:pt idx="6616">
                  <c:v>9.7458333333334224</c:v>
                </c:pt>
                <c:pt idx="6617">
                  <c:v>9.7472222222223106</c:v>
                </c:pt>
                <c:pt idx="6618">
                  <c:v>9.7486111111111988</c:v>
                </c:pt>
                <c:pt idx="6619">
                  <c:v>9.750000000000087</c:v>
                </c:pt>
                <c:pt idx="6620">
                  <c:v>9.7513888888889753</c:v>
                </c:pt>
                <c:pt idx="6621">
                  <c:v>9.7527777777778635</c:v>
                </c:pt>
                <c:pt idx="6622">
                  <c:v>9.7541666666667517</c:v>
                </c:pt>
                <c:pt idx="6623">
                  <c:v>9.7555555555556399</c:v>
                </c:pt>
                <c:pt idx="6624">
                  <c:v>9.7569444444445281</c:v>
                </c:pt>
                <c:pt idx="6625">
                  <c:v>9.7583333333334163</c:v>
                </c:pt>
                <c:pt idx="6626">
                  <c:v>9.7597222222223046</c:v>
                </c:pt>
                <c:pt idx="6627">
                  <c:v>9.7611111111111928</c:v>
                </c:pt>
                <c:pt idx="6628">
                  <c:v>9.762500000000081</c:v>
                </c:pt>
                <c:pt idx="6629">
                  <c:v>9.7638888888889692</c:v>
                </c:pt>
                <c:pt idx="6630">
                  <c:v>9.7652777777778574</c:v>
                </c:pt>
                <c:pt idx="6631">
                  <c:v>9.7666666666667457</c:v>
                </c:pt>
                <c:pt idx="6632">
                  <c:v>9.7680555555556339</c:v>
                </c:pt>
                <c:pt idx="6633">
                  <c:v>9.7694444444445221</c:v>
                </c:pt>
                <c:pt idx="6634">
                  <c:v>9.7708333333334103</c:v>
                </c:pt>
                <c:pt idx="6635">
                  <c:v>9.7722222222222985</c:v>
                </c:pt>
                <c:pt idx="6636">
                  <c:v>9.7736111111111867</c:v>
                </c:pt>
                <c:pt idx="6637">
                  <c:v>9.775000000000075</c:v>
                </c:pt>
                <c:pt idx="6638">
                  <c:v>9.7763888888889632</c:v>
                </c:pt>
                <c:pt idx="6639">
                  <c:v>9.7777777777778514</c:v>
                </c:pt>
                <c:pt idx="6640">
                  <c:v>9.7791666666667396</c:v>
                </c:pt>
                <c:pt idx="6641">
                  <c:v>9.7805555555556278</c:v>
                </c:pt>
                <c:pt idx="6642">
                  <c:v>9.7819444444445161</c:v>
                </c:pt>
                <c:pt idx="6643">
                  <c:v>9.7833333333334043</c:v>
                </c:pt>
                <c:pt idx="6644">
                  <c:v>9.7847222222222925</c:v>
                </c:pt>
                <c:pt idx="6645">
                  <c:v>9.7861111111111807</c:v>
                </c:pt>
                <c:pt idx="6646">
                  <c:v>9.7875000000000689</c:v>
                </c:pt>
                <c:pt idx="6647">
                  <c:v>9.7888888888889571</c:v>
                </c:pt>
                <c:pt idx="6648">
                  <c:v>9.7902777777778454</c:v>
                </c:pt>
                <c:pt idx="6649">
                  <c:v>9.7916666666667336</c:v>
                </c:pt>
                <c:pt idx="6650">
                  <c:v>9.7930555555556218</c:v>
                </c:pt>
                <c:pt idx="6651">
                  <c:v>9.79444444444451</c:v>
                </c:pt>
                <c:pt idx="6652">
                  <c:v>9.7958333333333982</c:v>
                </c:pt>
                <c:pt idx="6653">
                  <c:v>9.7972222222222864</c:v>
                </c:pt>
                <c:pt idx="6654">
                  <c:v>9.7986111111111747</c:v>
                </c:pt>
                <c:pt idx="6655">
                  <c:v>9.8000000000000629</c:v>
                </c:pt>
                <c:pt idx="6656">
                  <c:v>9.8013888888889511</c:v>
                </c:pt>
                <c:pt idx="6657">
                  <c:v>9.8027777777778393</c:v>
                </c:pt>
                <c:pt idx="6658">
                  <c:v>9.8041666666667275</c:v>
                </c:pt>
                <c:pt idx="6659">
                  <c:v>9.8055555555556158</c:v>
                </c:pt>
                <c:pt idx="6660">
                  <c:v>9.806944444444504</c:v>
                </c:pt>
                <c:pt idx="6661">
                  <c:v>9.8083333333333922</c:v>
                </c:pt>
                <c:pt idx="6662">
                  <c:v>9.8097222222222804</c:v>
                </c:pt>
                <c:pt idx="6663">
                  <c:v>9.8111111111111686</c:v>
                </c:pt>
                <c:pt idx="6664">
                  <c:v>9.8125000000000568</c:v>
                </c:pt>
                <c:pt idx="6665">
                  <c:v>9.8138888888889451</c:v>
                </c:pt>
                <c:pt idx="6666">
                  <c:v>9.8152777777778333</c:v>
                </c:pt>
                <c:pt idx="6667">
                  <c:v>9.8166666666667215</c:v>
                </c:pt>
                <c:pt idx="6668">
                  <c:v>9.8180555555556097</c:v>
                </c:pt>
                <c:pt idx="6669">
                  <c:v>9.8194444444444979</c:v>
                </c:pt>
                <c:pt idx="6670">
                  <c:v>9.8208333333333862</c:v>
                </c:pt>
                <c:pt idx="6671">
                  <c:v>9.8222222222222744</c:v>
                </c:pt>
                <c:pt idx="6672">
                  <c:v>9.8236111111111626</c:v>
                </c:pt>
                <c:pt idx="6673">
                  <c:v>9.8250000000000508</c:v>
                </c:pt>
                <c:pt idx="6674">
                  <c:v>9.826388888888939</c:v>
                </c:pt>
                <c:pt idx="6675">
                  <c:v>9.8277777777778272</c:v>
                </c:pt>
                <c:pt idx="6676">
                  <c:v>9.8291666666667155</c:v>
                </c:pt>
                <c:pt idx="6677">
                  <c:v>9.8305555555556037</c:v>
                </c:pt>
                <c:pt idx="6678">
                  <c:v>9.8319444444444919</c:v>
                </c:pt>
                <c:pt idx="6679">
                  <c:v>9.8333333333333801</c:v>
                </c:pt>
                <c:pt idx="6680">
                  <c:v>9.8347222222222683</c:v>
                </c:pt>
                <c:pt idx="6681">
                  <c:v>9.8361111111111565</c:v>
                </c:pt>
                <c:pt idx="6682">
                  <c:v>9.8375000000000448</c:v>
                </c:pt>
                <c:pt idx="6683">
                  <c:v>9.838888888888933</c:v>
                </c:pt>
                <c:pt idx="6684">
                  <c:v>9.8402777777778212</c:v>
                </c:pt>
                <c:pt idx="6685">
                  <c:v>9.8416666666667094</c:v>
                </c:pt>
                <c:pt idx="6686">
                  <c:v>9.8430555555555976</c:v>
                </c:pt>
                <c:pt idx="6687">
                  <c:v>9.8444444444444859</c:v>
                </c:pt>
                <c:pt idx="6688">
                  <c:v>9.8458333333333741</c:v>
                </c:pt>
                <c:pt idx="6689">
                  <c:v>9.8472222222222623</c:v>
                </c:pt>
                <c:pt idx="6690">
                  <c:v>9.8486111111111505</c:v>
                </c:pt>
                <c:pt idx="6691">
                  <c:v>9.8500000000000387</c:v>
                </c:pt>
                <c:pt idx="6692">
                  <c:v>9.8513888888889269</c:v>
                </c:pt>
                <c:pt idx="6693">
                  <c:v>9.8527777777778152</c:v>
                </c:pt>
                <c:pt idx="6694">
                  <c:v>9.8541666666667034</c:v>
                </c:pt>
                <c:pt idx="6695">
                  <c:v>9.8555555555555916</c:v>
                </c:pt>
                <c:pt idx="6696">
                  <c:v>9.8569444444444798</c:v>
                </c:pt>
                <c:pt idx="6697">
                  <c:v>9.858333333333368</c:v>
                </c:pt>
                <c:pt idx="6698">
                  <c:v>9.8597222222222562</c:v>
                </c:pt>
                <c:pt idx="6699">
                  <c:v>9.8611111111111445</c:v>
                </c:pt>
                <c:pt idx="6700">
                  <c:v>9.8625000000000327</c:v>
                </c:pt>
                <c:pt idx="6701">
                  <c:v>9.8638888888889209</c:v>
                </c:pt>
                <c:pt idx="6702">
                  <c:v>9.8652777777778091</c:v>
                </c:pt>
                <c:pt idx="6703">
                  <c:v>9.8666666666666973</c:v>
                </c:pt>
                <c:pt idx="6704">
                  <c:v>9.8680555555555856</c:v>
                </c:pt>
                <c:pt idx="6705">
                  <c:v>9.8694444444444738</c:v>
                </c:pt>
                <c:pt idx="6706">
                  <c:v>9.870833333333362</c:v>
                </c:pt>
                <c:pt idx="6707">
                  <c:v>9.8722222222222502</c:v>
                </c:pt>
                <c:pt idx="6708">
                  <c:v>9.8736111111111384</c:v>
                </c:pt>
                <c:pt idx="6709">
                  <c:v>9.8750000000000266</c:v>
                </c:pt>
                <c:pt idx="6710">
                  <c:v>9.8763888888889149</c:v>
                </c:pt>
                <c:pt idx="6711">
                  <c:v>9.8777777777778031</c:v>
                </c:pt>
                <c:pt idx="6712">
                  <c:v>9.8791666666666913</c:v>
                </c:pt>
                <c:pt idx="6713">
                  <c:v>9.8805555555555795</c:v>
                </c:pt>
                <c:pt idx="6714">
                  <c:v>9.8819444444444677</c:v>
                </c:pt>
                <c:pt idx="6715">
                  <c:v>9.883333333333356</c:v>
                </c:pt>
                <c:pt idx="6716">
                  <c:v>9.8847222222222442</c:v>
                </c:pt>
                <c:pt idx="6717">
                  <c:v>9.8861111111111324</c:v>
                </c:pt>
                <c:pt idx="6718">
                  <c:v>9.8875000000000206</c:v>
                </c:pt>
                <c:pt idx="6719">
                  <c:v>9.8888888888889088</c:v>
                </c:pt>
                <c:pt idx="6720">
                  <c:v>9.890277777777797</c:v>
                </c:pt>
                <c:pt idx="6721">
                  <c:v>9.8916666666666853</c:v>
                </c:pt>
                <c:pt idx="6722">
                  <c:v>9.8930555555555735</c:v>
                </c:pt>
                <c:pt idx="6723">
                  <c:v>9.8944444444444617</c:v>
                </c:pt>
                <c:pt idx="6724">
                  <c:v>9.8958333333333499</c:v>
                </c:pt>
                <c:pt idx="6725">
                  <c:v>9.8972222222222381</c:v>
                </c:pt>
                <c:pt idx="6726">
                  <c:v>9.8986111111111263</c:v>
                </c:pt>
                <c:pt idx="6727">
                  <c:v>9.9000000000000146</c:v>
                </c:pt>
                <c:pt idx="6728">
                  <c:v>9.9013888888889028</c:v>
                </c:pt>
                <c:pt idx="6729">
                  <c:v>9.902777777777791</c:v>
                </c:pt>
                <c:pt idx="6730">
                  <c:v>9.9041666666666792</c:v>
                </c:pt>
                <c:pt idx="6731">
                  <c:v>9.9055555555555674</c:v>
                </c:pt>
                <c:pt idx="6732">
                  <c:v>9.9069444444444557</c:v>
                </c:pt>
                <c:pt idx="6733">
                  <c:v>9.9083333333333439</c:v>
                </c:pt>
                <c:pt idx="6734">
                  <c:v>9.9097222222222321</c:v>
                </c:pt>
                <c:pt idx="6735">
                  <c:v>9.9111111111111203</c:v>
                </c:pt>
                <c:pt idx="6736">
                  <c:v>9.9125000000000085</c:v>
                </c:pt>
                <c:pt idx="6737">
                  <c:v>9.9138888888888967</c:v>
                </c:pt>
                <c:pt idx="6738">
                  <c:v>9.915277777777785</c:v>
                </c:pt>
                <c:pt idx="6739">
                  <c:v>9.9166666666666732</c:v>
                </c:pt>
                <c:pt idx="6740">
                  <c:v>9.9180555555555614</c:v>
                </c:pt>
                <c:pt idx="6741">
                  <c:v>9.9194444444444496</c:v>
                </c:pt>
                <c:pt idx="6742">
                  <c:v>9.9208333333333378</c:v>
                </c:pt>
                <c:pt idx="6743">
                  <c:v>9.9222222222222261</c:v>
                </c:pt>
                <c:pt idx="6744">
                  <c:v>9.9236111111111143</c:v>
                </c:pt>
                <c:pt idx="6745">
                  <c:v>9.9250000000000025</c:v>
                </c:pt>
                <c:pt idx="6746">
                  <c:v>9.9263888888888907</c:v>
                </c:pt>
                <c:pt idx="6747">
                  <c:v>9.9277777777777789</c:v>
                </c:pt>
                <c:pt idx="6748">
                  <c:v>9.9291666666666671</c:v>
                </c:pt>
                <c:pt idx="6749">
                  <c:v>9.9305555555555554</c:v>
                </c:pt>
                <c:pt idx="6750">
                  <c:v>9.9319444444444436</c:v>
                </c:pt>
                <c:pt idx="6751">
                  <c:v>9.9333333333333318</c:v>
                </c:pt>
                <c:pt idx="6752">
                  <c:v>9.93472222222222</c:v>
                </c:pt>
                <c:pt idx="6753">
                  <c:v>9.9361111111111082</c:v>
                </c:pt>
                <c:pt idx="6754">
                  <c:v>9.9374999999999964</c:v>
                </c:pt>
                <c:pt idx="6755">
                  <c:v>9.9388888888888847</c:v>
                </c:pt>
                <c:pt idx="6756">
                  <c:v>9.9402777777777729</c:v>
                </c:pt>
                <c:pt idx="6757">
                  <c:v>9.9416666666666611</c:v>
                </c:pt>
                <c:pt idx="6758">
                  <c:v>9.9430555555555493</c:v>
                </c:pt>
                <c:pt idx="6759">
                  <c:v>9.9444444444444375</c:v>
                </c:pt>
                <c:pt idx="6760">
                  <c:v>9.9458333333333258</c:v>
                </c:pt>
                <c:pt idx="6761">
                  <c:v>9.947222222222214</c:v>
                </c:pt>
                <c:pt idx="6762">
                  <c:v>9.9486111111111022</c:v>
                </c:pt>
                <c:pt idx="6763">
                  <c:v>9.9499999999999904</c:v>
                </c:pt>
                <c:pt idx="6764">
                  <c:v>9.9513888888888786</c:v>
                </c:pt>
                <c:pt idx="6765">
                  <c:v>9.9527777777777668</c:v>
                </c:pt>
                <c:pt idx="6766">
                  <c:v>9.9541666666666551</c:v>
                </c:pt>
                <c:pt idx="6767">
                  <c:v>9.9555555555555433</c:v>
                </c:pt>
                <c:pt idx="6768">
                  <c:v>9.9569444444444315</c:v>
                </c:pt>
                <c:pt idx="6769">
                  <c:v>9.9583333333333197</c:v>
                </c:pt>
                <c:pt idx="6770">
                  <c:v>9.9597222222222079</c:v>
                </c:pt>
                <c:pt idx="6771">
                  <c:v>9.9611111111110962</c:v>
                </c:pt>
                <c:pt idx="6772">
                  <c:v>9.9624999999999844</c:v>
                </c:pt>
                <c:pt idx="6773">
                  <c:v>9.9638888888888726</c:v>
                </c:pt>
                <c:pt idx="6774">
                  <c:v>9.9652777777777608</c:v>
                </c:pt>
                <c:pt idx="6775">
                  <c:v>9.966666666666649</c:v>
                </c:pt>
                <c:pt idx="6776">
                  <c:v>9.9680555555555372</c:v>
                </c:pt>
                <c:pt idx="6777">
                  <c:v>9.9694444444444255</c:v>
                </c:pt>
                <c:pt idx="6778">
                  <c:v>9.9708333333333137</c:v>
                </c:pt>
                <c:pt idx="6779">
                  <c:v>9.9722222222222019</c:v>
                </c:pt>
                <c:pt idx="6780">
                  <c:v>9.9736111111110901</c:v>
                </c:pt>
                <c:pt idx="6781">
                  <c:v>9.9749999999999783</c:v>
                </c:pt>
                <c:pt idx="6782">
                  <c:v>9.9763888888888665</c:v>
                </c:pt>
                <c:pt idx="6783">
                  <c:v>9.9777777777777548</c:v>
                </c:pt>
                <c:pt idx="6784">
                  <c:v>9.979166666666643</c:v>
                </c:pt>
                <c:pt idx="6785">
                  <c:v>9.9805555555555312</c:v>
                </c:pt>
                <c:pt idx="6786">
                  <c:v>9.9819444444444194</c:v>
                </c:pt>
                <c:pt idx="6787">
                  <c:v>9.9833333333333076</c:v>
                </c:pt>
                <c:pt idx="6788">
                  <c:v>9.9847222222221959</c:v>
                </c:pt>
                <c:pt idx="6789">
                  <c:v>9.9861111111110841</c:v>
                </c:pt>
                <c:pt idx="6790">
                  <c:v>9.9874999999999723</c:v>
                </c:pt>
                <c:pt idx="6791">
                  <c:v>9.9888888888888605</c:v>
                </c:pt>
                <c:pt idx="6792">
                  <c:v>9.9902777777777487</c:v>
                </c:pt>
                <c:pt idx="6793">
                  <c:v>9.9916666666666369</c:v>
                </c:pt>
                <c:pt idx="6794">
                  <c:v>9.9930555555555252</c:v>
                </c:pt>
                <c:pt idx="6795">
                  <c:v>9.9944444444444134</c:v>
                </c:pt>
                <c:pt idx="6796">
                  <c:v>9.9958333333333016</c:v>
                </c:pt>
                <c:pt idx="6797">
                  <c:v>9.9972222222221898</c:v>
                </c:pt>
                <c:pt idx="6798">
                  <c:v>9.998611111111078</c:v>
                </c:pt>
                <c:pt idx="6799">
                  <c:v>9.9999999999999662</c:v>
                </c:pt>
                <c:pt idx="6800">
                  <c:v>10.001388888888854</c:v>
                </c:pt>
                <c:pt idx="6801">
                  <c:v>10.002777777777743</c:v>
                </c:pt>
                <c:pt idx="6802">
                  <c:v>10.004166666666631</c:v>
                </c:pt>
                <c:pt idx="6803">
                  <c:v>10.005555555555519</c:v>
                </c:pt>
                <c:pt idx="6804">
                  <c:v>10.006944444444407</c:v>
                </c:pt>
                <c:pt idx="6805">
                  <c:v>10.008333333333296</c:v>
                </c:pt>
                <c:pt idx="6806">
                  <c:v>10.009722222222184</c:v>
                </c:pt>
                <c:pt idx="6807">
                  <c:v>10.011111111111072</c:v>
                </c:pt>
                <c:pt idx="6808">
                  <c:v>10.01249999999996</c:v>
                </c:pt>
                <c:pt idx="6809">
                  <c:v>10.013888888888848</c:v>
                </c:pt>
                <c:pt idx="6810">
                  <c:v>10.015277777777737</c:v>
                </c:pt>
                <c:pt idx="6811">
                  <c:v>10.016666666666625</c:v>
                </c:pt>
                <c:pt idx="6812">
                  <c:v>10.018055555555513</c:v>
                </c:pt>
                <c:pt idx="6813">
                  <c:v>10.019444444444401</c:v>
                </c:pt>
                <c:pt idx="6814">
                  <c:v>10.02083333333329</c:v>
                </c:pt>
                <c:pt idx="6815">
                  <c:v>10.022222222222178</c:v>
                </c:pt>
                <c:pt idx="6816">
                  <c:v>10.023611111111066</c:v>
                </c:pt>
                <c:pt idx="6817">
                  <c:v>10.024999999999954</c:v>
                </c:pt>
                <c:pt idx="6818">
                  <c:v>10.026388888888842</c:v>
                </c:pt>
                <c:pt idx="6819">
                  <c:v>10.027777777777731</c:v>
                </c:pt>
                <c:pt idx="6820">
                  <c:v>10.029166666666619</c:v>
                </c:pt>
                <c:pt idx="6821">
                  <c:v>10.030555555555507</c:v>
                </c:pt>
                <c:pt idx="6822">
                  <c:v>10.031944444444395</c:v>
                </c:pt>
                <c:pt idx="6823">
                  <c:v>10.033333333333283</c:v>
                </c:pt>
                <c:pt idx="6824">
                  <c:v>10.034722222222172</c:v>
                </c:pt>
                <c:pt idx="6825">
                  <c:v>10.03611111111106</c:v>
                </c:pt>
                <c:pt idx="6826">
                  <c:v>10.037499999999948</c:v>
                </c:pt>
                <c:pt idx="6827">
                  <c:v>10.038888888888836</c:v>
                </c:pt>
                <c:pt idx="6828">
                  <c:v>10.040277777777725</c:v>
                </c:pt>
                <c:pt idx="6829">
                  <c:v>10.041666666666613</c:v>
                </c:pt>
                <c:pt idx="6830">
                  <c:v>10.043055555555501</c:v>
                </c:pt>
                <c:pt idx="6831">
                  <c:v>10.044444444444389</c:v>
                </c:pt>
                <c:pt idx="6832">
                  <c:v>10.045833333333277</c:v>
                </c:pt>
                <c:pt idx="6833">
                  <c:v>10.047222222222166</c:v>
                </c:pt>
                <c:pt idx="6834">
                  <c:v>10.048611111111054</c:v>
                </c:pt>
                <c:pt idx="6835">
                  <c:v>10.049999999999942</c:v>
                </c:pt>
                <c:pt idx="6836">
                  <c:v>10.05138888888883</c:v>
                </c:pt>
                <c:pt idx="6837">
                  <c:v>10.052777777777719</c:v>
                </c:pt>
                <c:pt idx="6838">
                  <c:v>10.054166666666607</c:v>
                </c:pt>
                <c:pt idx="6839">
                  <c:v>10.055555555555495</c:v>
                </c:pt>
                <c:pt idx="6840">
                  <c:v>10.056944444444383</c:v>
                </c:pt>
                <c:pt idx="6841">
                  <c:v>10.058333333333271</c:v>
                </c:pt>
                <c:pt idx="6842">
                  <c:v>10.05972222222216</c:v>
                </c:pt>
                <c:pt idx="6843">
                  <c:v>10.061111111111048</c:v>
                </c:pt>
                <c:pt idx="6844">
                  <c:v>10.062499999999936</c:v>
                </c:pt>
                <c:pt idx="6845">
                  <c:v>10.063888888888824</c:v>
                </c:pt>
                <c:pt idx="6846">
                  <c:v>10.065277777777712</c:v>
                </c:pt>
                <c:pt idx="6847">
                  <c:v>10.066666666666601</c:v>
                </c:pt>
                <c:pt idx="6848">
                  <c:v>10.068055555555489</c:v>
                </c:pt>
                <c:pt idx="6849">
                  <c:v>10.069444444444377</c:v>
                </c:pt>
                <c:pt idx="6850">
                  <c:v>10.070833333333265</c:v>
                </c:pt>
                <c:pt idx="6851">
                  <c:v>10.072222222222154</c:v>
                </c:pt>
                <c:pt idx="6852">
                  <c:v>10.073611111111042</c:v>
                </c:pt>
                <c:pt idx="6853">
                  <c:v>10.07499999999993</c:v>
                </c:pt>
                <c:pt idx="6854">
                  <c:v>10.076388888888818</c:v>
                </c:pt>
                <c:pt idx="6855">
                  <c:v>10.077777777777706</c:v>
                </c:pt>
                <c:pt idx="6856">
                  <c:v>10.079166666666595</c:v>
                </c:pt>
                <c:pt idx="6857">
                  <c:v>10.080555555555483</c:v>
                </c:pt>
                <c:pt idx="6858">
                  <c:v>10.081944444444371</c:v>
                </c:pt>
                <c:pt idx="6859">
                  <c:v>10.083333333333259</c:v>
                </c:pt>
                <c:pt idx="6860">
                  <c:v>10.084722222222148</c:v>
                </c:pt>
                <c:pt idx="6861">
                  <c:v>10.086111111111036</c:v>
                </c:pt>
                <c:pt idx="6862">
                  <c:v>10.087499999999924</c:v>
                </c:pt>
                <c:pt idx="6863">
                  <c:v>10.088888888888812</c:v>
                </c:pt>
                <c:pt idx="6864">
                  <c:v>10.0902777777777</c:v>
                </c:pt>
                <c:pt idx="6865">
                  <c:v>10.091666666666589</c:v>
                </c:pt>
                <c:pt idx="6866">
                  <c:v>10.093055555555477</c:v>
                </c:pt>
                <c:pt idx="6867">
                  <c:v>10.094444444444365</c:v>
                </c:pt>
                <c:pt idx="6868">
                  <c:v>10.095833333333253</c:v>
                </c:pt>
                <c:pt idx="6869">
                  <c:v>10.097222222222141</c:v>
                </c:pt>
                <c:pt idx="6870">
                  <c:v>10.09861111111103</c:v>
                </c:pt>
                <c:pt idx="6871">
                  <c:v>10.099999999999918</c:v>
                </c:pt>
                <c:pt idx="6872">
                  <c:v>10.101388888888806</c:v>
                </c:pt>
                <c:pt idx="6873">
                  <c:v>10.102777777777694</c:v>
                </c:pt>
                <c:pt idx="6874">
                  <c:v>10.104166666666583</c:v>
                </c:pt>
                <c:pt idx="6875">
                  <c:v>10.105555555555471</c:v>
                </c:pt>
                <c:pt idx="6876">
                  <c:v>10.106944444444359</c:v>
                </c:pt>
                <c:pt idx="6877">
                  <c:v>10.108333333333247</c:v>
                </c:pt>
                <c:pt idx="6878">
                  <c:v>10.109722222222135</c:v>
                </c:pt>
                <c:pt idx="6879">
                  <c:v>10.111111111111024</c:v>
                </c:pt>
                <c:pt idx="6880">
                  <c:v>10.112499999999912</c:v>
                </c:pt>
                <c:pt idx="6881">
                  <c:v>10.1138888888888</c:v>
                </c:pt>
                <c:pt idx="6882">
                  <c:v>10.115277777777688</c:v>
                </c:pt>
                <c:pt idx="6883">
                  <c:v>10.116666666666577</c:v>
                </c:pt>
                <c:pt idx="6884">
                  <c:v>10.118055555555465</c:v>
                </c:pt>
                <c:pt idx="6885">
                  <c:v>10.119444444444353</c:v>
                </c:pt>
                <c:pt idx="6886">
                  <c:v>10.120833333333241</c:v>
                </c:pt>
                <c:pt idx="6887">
                  <c:v>10.122222222222129</c:v>
                </c:pt>
                <c:pt idx="6888">
                  <c:v>10.123611111111018</c:v>
                </c:pt>
                <c:pt idx="6889">
                  <c:v>10.124999999999906</c:v>
                </c:pt>
                <c:pt idx="6890">
                  <c:v>10.126388888888794</c:v>
                </c:pt>
                <c:pt idx="6891">
                  <c:v>10.127777777777682</c:v>
                </c:pt>
                <c:pt idx="6892">
                  <c:v>10.129166666666571</c:v>
                </c:pt>
                <c:pt idx="6893">
                  <c:v>10.130555555555459</c:v>
                </c:pt>
                <c:pt idx="6894">
                  <c:v>10.131944444444347</c:v>
                </c:pt>
                <c:pt idx="6895">
                  <c:v>10.133333333333235</c:v>
                </c:pt>
                <c:pt idx="6896">
                  <c:v>10.134722222222123</c:v>
                </c:pt>
                <c:pt idx="6897">
                  <c:v>10.136111111111012</c:v>
                </c:pt>
                <c:pt idx="6898">
                  <c:v>10.1374999999999</c:v>
                </c:pt>
                <c:pt idx="6899">
                  <c:v>10.138888888888788</c:v>
                </c:pt>
                <c:pt idx="6900">
                  <c:v>10.140277777777676</c:v>
                </c:pt>
                <c:pt idx="6901">
                  <c:v>10.141666666666564</c:v>
                </c:pt>
                <c:pt idx="6902">
                  <c:v>10.143055555555453</c:v>
                </c:pt>
                <c:pt idx="6903">
                  <c:v>10.144444444444341</c:v>
                </c:pt>
                <c:pt idx="6904">
                  <c:v>10.145833333333229</c:v>
                </c:pt>
                <c:pt idx="6905">
                  <c:v>10.147222222222117</c:v>
                </c:pt>
                <c:pt idx="6906">
                  <c:v>10.148611111111006</c:v>
                </c:pt>
                <c:pt idx="6907">
                  <c:v>10.149999999999894</c:v>
                </c:pt>
                <c:pt idx="6908">
                  <c:v>10.151388888888782</c:v>
                </c:pt>
                <c:pt idx="6909">
                  <c:v>10.15277777777767</c:v>
                </c:pt>
                <c:pt idx="6910">
                  <c:v>10.154166666666558</c:v>
                </c:pt>
                <c:pt idx="6911">
                  <c:v>10.155555555555447</c:v>
                </c:pt>
                <c:pt idx="6912">
                  <c:v>10.156944444444335</c:v>
                </c:pt>
                <c:pt idx="6913">
                  <c:v>10.158333333333223</c:v>
                </c:pt>
                <c:pt idx="6914">
                  <c:v>10.159722222222111</c:v>
                </c:pt>
                <c:pt idx="6915">
                  <c:v>10.161111111111</c:v>
                </c:pt>
                <c:pt idx="6916">
                  <c:v>10.162499999999888</c:v>
                </c:pt>
                <c:pt idx="6917">
                  <c:v>10.163888888888776</c:v>
                </c:pt>
                <c:pt idx="6918">
                  <c:v>10.165277777777664</c:v>
                </c:pt>
                <c:pt idx="6919">
                  <c:v>10.166666666666552</c:v>
                </c:pt>
                <c:pt idx="6920">
                  <c:v>10.168055555555441</c:v>
                </c:pt>
                <c:pt idx="6921">
                  <c:v>10.169444444444329</c:v>
                </c:pt>
                <c:pt idx="6922">
                  <c:v>10.170833333333217</c:v>
                </c:pt>
                <c:pt idx="6923">
                  <c:v>10.172222222222105</c:v>
                </c:pt>
                <c:pt idx="6924">
                  <c:v>10.173611111110993</c:v>
                </c:pt>
                <c:pt idx="6925">
                  <c:v>10.174999999999882</c:v>
                </c:pt>
                <c:pt idx="6926">
                  <c:v>10.17638888888877</c:v>
                </c:pt>
                <c:pt idx="6927">
                  <c:v>10.177777777777658</c:v>
                </c:pt>
                <c:pt idx="6928">
                  <c:v>10.179166666666546</c:v>
                </c:pt>
                <c:pt idx="6929">
                  <c:v>10.180555555555435</c:v>
                </c:pt>
                <c:pt idx="6930">
                  <c:v>10.181944444444323</c:v>
                </c:pt>
                <c:pt idx="6931">
                  <c:v>10.183333333333211</c:v>
                </c:pt>
                <c:pt idx="6932">
                  <c:v>10.184722222222099</c:v>
                </c:pt>
                <c:pt idx="6933">
                  <c:v>10.186111111110987</c:v>
                </c:pt>
                <c:pt idx="6934">
                  <c:v>10.187499999999876</c:v>
                </c:pt>
                <c:pt idx="6935">
                  <c:v>10.188888888888764</c:v>
                </c:pt>
                <c:pt idx="6936">
                  <c:v>10.190277777777652</c:v>
                </c:pt>
                <c:pt idx="6937">
                  <c:v>10.19166666666654</c:v>
                </c:pt>
                <c:pt idx="6938">
                  <c:v>10.193055555555429</c:v>
                </c:pt>
                <c:pt idx="6939">
                  <c:v>10.194444444444317</c:v>
                </c:pt>
                <c:pt idx="6940">
                  <c:v>10.195833333333205</c:v>
                </c:pt>
                <c:pt idx="6941">
                  <c:v>10.197222222222093</c:v>
                </c:pt>
                <c:pt idx="6942">
                  <c:v>10.198611111110981</c:v>
                </c:pt>
                <c:pt idx="6943">
                  <c:v>10.19999999999987</c:v>
                </c:pt>
                <c:pt idx="6944">
                  <c:v>10.201388888888758</c:v>
                </c:pt>
                <c:pt idx="6945">
                  <c:v>10.202777777777646</c:v>
                </c:pt>
                <c:pt idx="6946">
                  <c:v>10.204166666666534</c:v>
                </c:pt>
                <c:pt idx="6947">
                  <c:v>10.205555555555422</c:v>
                </c:pt>
                <c:pt idx="6948">
                  <c:v>10.206944444444311</c:v>
                </c:pt>
                <c:pt idx="6949">
                  <c:v>10.208333333333199</c:v>
                </c:pt>
                <c:pt idx="6950">
                  <c:v>10.209722222222087</c:v>
                </c:pt>
                <c:pt idx="6951">
                  <c:v>10.211111111110975</c:v>
                </c:pt>
                <c:pt idx="6952">
                  <c:v>10.212499999999864</c:v>
                </c:pt>
                <c:pt idx="6953">
                  <c:v>10.213888888888752</c:v>
                </c:pt>
                <c:pt idx="6954">
                  <c:v>10.21527777777764</c:v>
                </c:pt>
                <c:pt idx="6955">
                  <c:v>10.216666666666528</c:v>
                </c:pt>
                <c:pt idx="6956">
                  <c:v>10.218055555555416</c:v>
                </c:pt>
                <c:pt idx="6957">
                  <c:v>10.219444444444305</c:v>
                </c:pt>
                <c:pt idx="6958">
                  <c:v>10.220833333333193</c:v>
                </c:pt>
                <c:pt idx="6959">
                  <c:v>10.222222222222081</c:v>
                </c:pt>
                <c:pt idx="6960">
                  <c:v>10.223611111110969</c:v>
                </c:pt>
                <c:pt idx="6961">
                  <c:v>10.224999999999858</c:v>
                </c:pt>
                <c:pt idx="6962">
                  <c:v>10.226388888888746</c:v>
                </c:pt>
                <c:pt idx="6963">
                  <c:v>10.227777777777634</c:v>
                </c:pt>
                <c:pt idx="6964">
                  <c:v>10.229166666666522</c:v>
                </c:pt>
                <c:pt idx="6965">
                  <c:v>10.23055555555541</c:v>
                </c:pt>
                <c:pt idx="6966">
                  <c:v>10.231944444444299</c:v>
                </c:pt>
                <c:pt idx="6967">
                  <c:v>10.233333333333187</c:v>
                </c:pt>
                <c:pt idx="6968">
                  <c:v>10.234722222222075</c:v>
                </c:pt>
                <c:pt idx="6969">
                  <c:v>10.236111111110963</c:v>
                </c:pt>
                <c:pt idx="6970">
                  <c:v>10.237499999999851</c:v>
                </c:pt>
                <c:pt idx="6971">
                  <c:v>10.23888888888874</c:v>
                </c:pt>
                <c:pt idx="6972">
                  <c:v>10.240277777777628</c:v>
                </c:pt>
                <c:pt idx="6973">
                  <c:v>10.241666666666516</c:v>
                </c:pt>
                <c:pt idx="6974">
                  <c:v>10.243055555555404</c:v>
                </c:pt>
                <c:pt idx="6975">
                  <c:v>10.244444444444293</c:v>
                </c:pt>
                <c:pt idx="6976">
                  <c:v>10.245833333333181</c:v>
                </c:pt>
                <c:pt idx="6977">
                  <c:v>10.247222222222069</c:v>
                </c:pt>
                <c:pt idx="6978">
                  <c:v>10.248611111110957</c:v>
                </c:pt>
                <c:pt idx="6979">
                  <c:v>10.249999999999845</c:v>
                </c:pt>
                <c:pt idx="6980">
                  <c:v>10.251388888888734</c:v>
                </c:pt>
                <c:pt idx="6981">
                  <c:v>10.252777777777622</c:v>
                </c:pt>
                <c:pt idx="6982">
                  <c:v>10.25416666666651</c:v>
                </c:pt>
                <c:pt idx="6983">
                  <c:v>10.255555555555398</c:v>
                </c:pt>
                <c:pt idx="6984">
                  <c:v>10.256944444444287</c:v>
                </c:pt>
                <c:pt idx="6985">
                  <c:v>10.258333333333175</c:v>
                </c:pt>
                <c:pt idx="6986">
                  <c:v>10.259722222222063</c:v>
                </c:pt>
                <c:pt idx="6987">
                  <c:v>10.261111111110951</c:v>
                </c:pt>
                <c:pt idx="6988">
                  <c:v>10.262499999999839</c:v>
                </c:pt>
                <c:pt idx="6989">
                  <c:v>10.263888888888728</c:v>
                </c:pt>
                <c:pt idx="6990">
                  <c:v>10.265277777777616</c:v>
                </c:pt>
                <c:pt idx="6991">
                  <c:v>10.266666666666504</c:v>
                </c:pt>
                <c:pt idx="6992">
                  <c:v>10.268055555555392</c:v>
                </c:pt>
                <c:pt idx="6993">
                  <c:v>10.269444444444281</c:v>
                </c:pt>
                <c:pt idx="6994">
                  <c:v>10.270833333333169</c:v>
                </c:pt>
                <c:pt idx="6995">
                  <c:v>10.272222222222057</c:v>
                </c:pt>
                <c:pt idx="6996">
                  <c:v>10.273611111110945</c:v>
                </c:pt>
                <c:pt idx="6997">
                  <c:v>10.274999999999833</c:v>
                </c:pt>
                <c:pt idx="6998">
                  <c:v>10.276388888888722</c:v>
                </c:pt>
                <c:pt idx="6999">
                  <c:v>10.27777777777761</c:v>
                </c:pt>
                <c:pt idx="7000">
                  <c:v>10.279166666666498</c:v>
                </c:pt>
                <c:pt idx="7001">
                  <c:v>10.280555555555386</c:v>
                </c:pt>
                <c:pt idx="7002">
                  <c:v>10.281944444444274</c:v>
                </c:pt>
                <c:pt idx="7003">
                  <c:v>10.283333333333163</c:v>
                </c:pt>
                <c:pt idx="7004">
                  <c:v>10.284722222222051</c:v>
                </c:pt>
                <c:pt idx="7005">
                  <c:v>10.286111111110939</c:v>
                </c:pt>
                <c:pt idx="7006">
                  <c:v>10.287499999999827</c:v>
                </c:pt>
                <c:pt idx="7007">
                  <c:v>10.288888888888716</c:v>
                </c:pt>
                <c:pt idx="7008">
                  <c:v>10.290277777777604</c:v>
                </c:pt>
                <c:pt idx="7009">
                  <c:v>10.291666666666492</c:v>
                </c:pt>
                <c:pt idx="7010">
                  <c:v>10.29305555555538</c:v>
                </c:pt>
                <c:pt idx="7011">
                  <c:v>10.294444444444268</c:v>
                </c:pt>
                <c:pt idx="7012">
                  <c:v>10.295833333333157</c:v>
                </c:pt>
                <c:pt idx="7013">
                  <c:v>10.297222222222045</c:v>
                </c:pt>
                <c:pt idx="7014">
                  <c:v>10.298611111110933</c:v>
                </c:pt>
                <c:pt idx="7015">
                  <c:v>10.299999999999821</c:v>
                </c:pt>
                <c:pt idx="7016">
                  <c:v>10.30138888888871</c:v>
                </c:pt>
                <c:pt idx="7017">
                  <c:v>10.302777777777598</c:v>
                </c:pt>
                <c:pt idx="7018">
                  <c:v>10.304166666666486</c:v>
                </c:pt>
                <c:pt idx="7019">
                  <c:v>10.305555555555374</c:v>
                </c:pt>
                <c:pt idx="7020">
                  <c:v>10.306944444444262</c:v>
                </c:pt>
                <c:pt idx="7021">
                  <c:v>10.308333333333151</c:v>
                </c:pt>
                <c:pt idx="7022">
                  <c:v>10.309722222222039</c:v>
                </c:pt>
                <c:pt idx="7023">
                  <c:v>10.311111111110927</c:v>
                </c:pt>
                <c:pt idx="7024">
                  <c:v>10.312499999999815</c:v>
                </c:pt>
                <c:pt idx="7025">
                  <c:v>10.313888888888703</c:v>
                </c:pt>
                <c:pt idx="7026">
                  <c:v>10.315277777777592</c:v>
                </c:pt>
                <c:pt idx="7027">
                  <c:v>10.31666666666648</c:v>
                </c:pt>
                <c:pt idx="7028">
                  <c:v>10.318055555555368</c:v>
                </c:pt>
                <c:pt idx="7029">
                  <c:v>10.319444444444256</c:v>
                </c:pt>
                <c:pt idx="7030">
                  <c:v>10.320833333333145</c:v>
                </c:pt>
                <c:pt idx="7031">
                  <c:v>10.322222222222033</c:v>
                </c:pt>
                <c:pt idx="7032">
                  <c:v>10.323611111110921</c:v>
                </c:pt>
                <c:pt idx="7033">
                  <c:v>10.324999999999809</c:v>
                </c:pt>
                <c:pt idx="7034">
                  <c:v>10.326388888888697</c:v>
                </c:pt>
                <c:pt idx="7035">
                  <c:v>10.327777777777586</c:v>
                </c:pt>
                <c:pt idx="7036">
                  <c:v>10.329166666666474</c:v>
                </c:pt>
                <c:pt idx="7037">
                  <c:v>10.330555555555362</c:v>
                </c:pt>
                <c:pt idx="7038">
                  <c:v>10.33194444444425</c:v>
                </c:pt>
                <c:pt idx="7039">
                  <c:v>10.333333333333139</c:v>
                </c:pt>
                <c:pt idx="7040">
                  <c:v>10.334722222222027</c:v>
                </c:pt>
                <c:pt idx="7041">
                  <c:v>10.336111111110915</c:v>
                </c:pt>
                <c:pt idx="7042">
                  <c:v>10.337499999999803</c:v>
                </c:pt>
                <c:pt idx="7043">
                  <c:v>10.338888888888691</c:v>
                </c:pt>
                <c:pt idx="7044">
                  <c:v>10.34027777777758</c:v>
                </c:pt>
                <c:pt idx="7045">
                  <c:v>10.341666666666468</c:v>
                </c:pt>
                <c:pt idx="7046">
                  <c:v>10.343055555555356</c:v>
                </c:pt>
                <c:pt idx="7047">
                  <c:v>10.344444444444244</c:v>
                </c:pt>
                <c:pt idx="7048">
                  <c:v>10.345833333333132</c:v>
                </c:pt>
                <c:pt idx="7049">
                  <c:v>10.347222222222021</c:v>
                </c:pt>
                <c:pt idx="7050">
                  <c:v>10.348611111110909</c:v>
                </c:pt>
                <c:pt idx="7051">
                  <c:v>10.349999999999797</c:v>
                </c:pt>
                <c:pt idx="7052">
                  <c:v>10.351388888888685</c:v>
                </c:pt>
                <c:pt idx="7053">
                  <c:v>10.352777777777574</c:v>
                </c:pt>
                <c:pt idx="7054">
                  <c:v>10.354166666666462</c:v>
                </c:pt>
                <c:pt idx="7055">
                  <c:v>10.35555555555535</c:v>
                </c:pt>
                <c:pt idx="7056">
                  <c:v>10.356944444444238</c:v>
                </c:pt>
                <c:pt idx="7057">
                  <c:v>10.358333333333126</c:v>
                </c:pt>
                <c:pt idx="7058">
                  <c:v>10.359722222222015</c:v>
                </c:pt>
                <c:pt idx="7059">
                  <c:v>10.361111111110903</c:v>
                </c:pt>
                <c:pt idx="7060">
                  <c:v>10.362499999999791</c:v>
                </c:pt>
                <c:pt idx="7061">
                  <c:v>10.363888888888679</c:v>
                </c:pt>
                <c:pt idx="7062">
                  <c:v>10.365277777777568</c:v>
                </c:pt>
                <c:pt idx="7063">
                  <c:v>10.366666666666456</c:v>
                </c:pt>
                <c:pt idx="7064">
                  <c:v>10.368055555555344</c:v>
                </c:pt>
                <c:pt idx="7065">
                  <c:v>10.369444444444232</c:v>
                </c:pt>
                <c:pt idx="7066">
                  <c:v>10.37083333333312</c:v>
                </c:pt>
                <c:pt idx="7067">
                  <c:v>10.372222222222009</c:v>
                </c:pt>
                <c:pt idx="7068">
                  <c:v>10.373611111110897</c:v>
                </c:pt>
                <c:pt idx="7069">
                  <c:v>10.374999999999785</c:v>
                </c:pt>
                <c:pt idx="7070">
                  <c:v>10.376388888888673</c:v>
                </c:pt>
                <c:pt idx="7071">
                  <c:v>10.377777777777561</c:v>
                </c:pt>
                <c:pt idx="7072">
                  <c:v>10.37916666666645</c:v>
                </c:pt>
                <c:pt idx="7073">
                  <c:v>10.380555555555338</c:v>
                </c:pt>
                <c:pt idx="7074">
                  <c:v>10.381944444444226</c:v>
                </c:pt>
                <c:pt idx="7075">
                  <c:v>10.383333333333114</c:v>
                </c:pt>
                <c:pt idx="7076">
                  <c:v>10.384722222222003</c:v>
                </c:pt>
                <c:pt idx="7077">
                  <c:v>10.386111111110891</c:v>
                </c:pt>
                <c:pt idx="7078">
                  <c:v>10.387499999999779</c:v>
                </c:pt>
                <c:pt idx="7079">
                  <c:v>10.388888888888667</c:v>
                </c:pt>
                <c:pt idx="7080">
                  <c:v>10.390277777777555</c:v>
                </c:pt>
                <c:pt idx="7081">
                  <c:v>10.391666666666444</c:v>
                </c:pt>
                <c:pt idx="7082">
                  <c:v>10.393055555555332</c:v>
                </c:pt>
                <c:pt idx="7083">
                  <c:v>10.39444444444422</c:v>
                </c:pt>
                <c:pt idx="7084">
                  <c:v>10.395833333333108</c:v>
                </c:pt>
                <c:pt idx="7085">
                  <c:v>10.397222222221997</c:v>
                </c:pt>
                <c:pt idx="7086">
                  <c:v>10.398611111110885</c:v>
                </c:pt>
                <c:pt idx="7087">
                  <c:v>10.399999999999773</c:v>
                </c:pt>
                <c:pt idx="7088">
                  <c:v>10.401388888888661</c:v>
                </c:pt>
                <c:pt idx="7089">
                  <c:v>10.402777777777549</c:v>
                </c:pt>
                <c:pt idx="7090">
                  <c:v>10.404166666666438</c:v>
                </c:pt>
                <c:pt idx="7091">
                  <c:v>10.405555555555326</c:v>
                </c:pt>
                <c:pt idx="7092">
                  <c:v>10.406944444444214</c:v>
                </c:pt>
                <c:pt idx="7093">
                  <c:v>10.408333333333102</c:v>
                </c:pt>
                <c:pt idx="7094">
                  <c:v>10.409722222221991</c:v>
                </c:pt>
                <c:pt idx="7095">
                  <c:v>10.411111111110879</c:v>
                </c:pt>
                <c:pt idx="7096">
                  <c:v>10.412499999999767</c:v>
                </c:pt>
                <c:pt idx="7097">
                  <c:v>10.413888888888655</c:v>
                </c:pt>
                <c:pt idx="7098">
                  <c:v>10.415277777777543</c:v>
                </c:pt>
                <c:pt idx="7099">
                  <c:v>10.416666666666432</c:v>
                </c:pt>
                <c:pt idx="7100">
                  <c:v>10.41805555555532</c:v>
                </c:pt>
                <c:pt idx="7101">
                  <c:v>10.419444444444208</c:v>
                </c:pt>
                <c:pt idx="7102">
                  <c:v>10.420833333333096</c:v>
                </c:pt>
                <c:pt idx="7103">
                  <c:v>10.422222222221984</c:v>
                </c:pt>
                <c:pt idx="7104">
                  <c:v>10.423611111110873</c:v>
                </c:pt>
                <c:pt idx="7105">
                  <c:v>10.424999999999761</c:v>
                </c:pt>
                <c:pt idx="7106">
                  <c:v>10.426388888888649</c:v>
                </c:pt>
                <c:pt idx="7107">
                  <c:v>10.427777777777537</c:v>
                </c:pt>
                <c:pt idx="7108">
                  <c:v>10.429166666666426</c:v>
                </c:pt>
                <c:pt idx="7109">
                  <c:v>10.430555555555314</c:v>
                </c:pt>
                <c:pt idx="7110">
                  <c:v>10.431944444444202</c:v>
                </c:pt>
                <c:pt idx="7111">
                  <c:v>10.43333333333309</c:v>
                </c:pt>
                <c:pt idx="7112">
                  <c:v>10.434722222221978</c:v>
                </c:pt>
                <c:pt idx="7113">
                  <c:v>10.436111111110867</c:v>
                </c:pt>
                <c:pt idx="7114">
                  <c:v>10.437499999999755</c:v>
                </c:pt>
                <c:pt idx="7115">
                  <c:v>10.438888888888643</c:v>
                </c:pt>
                <c:pt idx="7116">
                  <c:v>10.440277777777531</c:v>
                </c:pt>
                <c:pt idx="7117">
                  <c:v>10.44166666666642</c:v>
                </c:pt>
                <c:pt idx="7118">
                  <c:v>10.443055555555308</c:v>
                </c:pt>
                <c:pt idx="7119">
                  <c:v>10.444444444444196</c:v>
                </c:pt>
                <c:pt idx="7120">
                  <c:v>10.445833333333084</c:v>
                </c:pt>
                <c:pt idx="7121">
                  <c:v>10.447222222221972</c:v>
                </c:pt>
                <c:pt idx="7122">
                  <c:v>10.448611111110861</c:v>
                </c:pt>
                <c:pt idx="7123">
                  <c:v>10.449999999999749</c:v>
                </c:pt>
                <c:pt idx="7124">
                  <c:v>10.451388888888637</c:v>
                </c:pt>
                <c:pt idx="7125">
                  <c:v>10.452777777777525</c:v>
                </c:pt>
                <c:pt idx="7126">
                  <c:v>10.454166666666413</c:v>
                </c:pt>
                <c:pt idx="7127">
                  <c:v>10.455555555555302</c:v>
                </c:pt>
                <c:pt idx="7128">
                  <c:v>10.45694444444419</c:v>
                </c:pt>
                <c:pt idx="7129">
                  <c:v>10.458333333333078</c:v>
                </c:pt>
                <c:pt idx="7130">
                  <c:v>10.459722222221966</c:v>
                </c:pt>
                <c:pt idx="7131">
                  <c:v>10.461111111110855</c:v>
                </c:pt>
                <c:pt idx="7132">
                  <c:v>10.462499999999743</c:v>
                </c:pt>
                <c:pt idx="7133">
                  <c:v>10.463888888888631</c:v>
                </c:pt>
                <c:pt idx="7134">
                  <c:v>10.465277777777519</c:v>
                </c:pt>
                <c:pt idx="7135">
                  <c:v>10.466666666666407</c:v>
                </c:pt>
                <c:pt idx="7136">
                  <c:v>10.468055555555296</c:v>
                </c:pt>
                <c:pt idx="7137">
                  <c:v>10.469444444444184</c:v>
                </c:pt>
                <c:pt idx="7138">
                  <c:v>10.470833333333072</c:v>
                </c:pt>
                <c:pt idx="7139">
                  <c:v>10.47222222222196</c:v>
                </c:pt>
                <c:pt idx="7140">
                  <c:v>10.473611111110849</c:v>
                </c:pt>
                <c:pt idx="7141">
                  <c:v>10.474999999999737</c:v>
                </c:pt>
                <c:pt idx="7142">
                  <c:v>10.476388888888625</c:v>
                </c:pt>
                <c:pt idx="7143">
                  <c:v>10.477777777777513</c:v>
                </c:pt>
                <c:pt idx="7144">
                  <c:v>10.479166666666401</c:v>
                </c:pt>
                <c:pt idx="7145">
                  <c:v>10.48055555555529</c:v>
                </c:pt>
                <c:pt idx="7146">
                  <c:v>10.481944444444178</c:v>
                </c:pt>
                <c:pt idx="7147">
                  <c:v>10.483333333333066</c:v>
                </c:pt>
                <c:pt idx="7148">
                  <c:v>10.484722222221954</c:v>
                </c:pt>
                <c:pt idx="7149">
                  <c:v>10.486111111110842</c:v>
                </c:pt>
                <c:pt idx="7150">
                  <c:v>10.487499999999731</c:v>
                </c:pt>
                <c:pt idx="7151">
                  <c:v>10.488888888888619</c:v>
                </c:pt>
                <c:pt idx="7152">
                  <c:v>10.490277777777507</c:v>
                </c:pt>
                <c:pt idx="7153">
                  <c:v>10.491666666666395</c:v>
                </c:pt>
                <c:pt idx="7154">
                  <c:v>10.493055555555284</c:v>
                </c:pt>
                <c:pt idx="7155">
                  <c:v>10.494444444444172</c:v>
                </c:pt>
                <c:pt idx="7156">
                  <c:v>10.49583333333306</c:v>
                </c:pt>
                <c:pt idx="7157">
                  <c:v>10.497222222221948</c:v>
                </c:pt>
                <c:pt idx="7158">
                  <c:v>10.498611111110836</c:v>
                </c:pt>
                <c:pt idx="7159">
                  <c:v>10.499999999999725</c:v>
                </c:pt>
                <c:pt idx="7160">
                  <c:v>10.501388888888613</c:v>
                </c:pt>
                <c:pt idx="7161">
                  <c:v>10.502777777777501</c:v>
                </c:pt>
                <c:pt idx="7162">
                  <c:v>10.504166666666389</c:v>
                </c:pt>
                <c:pt idx="7163">
                  <c:v>10.505555555555278</c:v>
                </c:pt>
                <c:pt idx="7164">
                  <c:v>10.506944444444166</c:v>
                </c:pt>
                <c:pt idx="7165">
                  <c:v>10.508333333333054</c:v>
                </c:pt>
                <c:pt idx="7166">
                  <c:v>10.509722222221942</c:v>
                </c:pt>
                <c:pt idx="7167">
                  <c:v>10.51111111111083</c:v>
                </c:pt>
                <c:pt idx="7168">
                  <c:v>10.512499999999719</c:v>
                </c:pt>
                <c:pt idx="7169">
                  <c:v>10.513888888888607</c:v>
                </c:pt>
                <c:pt idx="7170">
                  <c:v>10.515277777777495</c:v>
                </c:pt>
                <c:pt idx="7171">
                  <c:v>10.516666666666383</c:v>
                </c:pt>
                <c:pt idx="7172">
                  <c:v>10.518055555555271</c:v>
                </c:pt>
                <c:pt idx="7173">
                  <c:v>10.51944444444416</c:v>
                </c:pt>
                <c:pt idx="7174">
                  <c:v>10.520833333333048</c:v>
                </c:pt>
                <c:pt idx="7175">
                  <c:v>10.522222222221936</c:v>
                </c:pt>
                <c:pt idx="7176">
                  <c:v>10.523611111110824</c:v>
                </c:pt>
                <c:pt idx="7177">
                  <c:v>10.524999999999713</c:v>
                </c:pt>
                <c:pt idx="7178">
                  <c:v>10.526388888888601</c:v>
                </c:pt>
                <c:pt idx="7179">
                  <c:v>10.527777777777489</c:v>
                </c:pt>
                <c:pt idx="7180">
                  <c:v>10.529166666666377</c:v>
                </c:pt>
                <c:pt idx="7181">
                  <c:v>10.530555555555265</c:v>
                </c:pt>
                <c:pt idx="7182">
                  <c:v>10.531944444444154</c:v>
                </c:pt>
                <c:pt idx="7183">
                  <c:v>10.533333333333042</c:v>
                </c:pt>
                <c:pt idx="7184">
                  <c:v>10.53472222222193</c:v>
                </c:pt>
                <c:pt idx="7185">
                  <c:v>10.536111111110818</c:v>
                </c:pt>
                <c:pt idx="7186">
                  <c:v>10.537499999999707</c:v>
                </c:pt>
                <c:pt idx="7187">
                  <c:v>10.538888888888595</c:v>
                </c:pt>
                <c:pt idx="7188">
                  <c:v>10.540277777777483</c:v>
                </c:pt>
                <c:pt idx="7189">
                  <c:v>10.541666666666371</c:v>
                </c:pt>
                <c:pt idx="7190">
                  <c:v>10.543055555555259</c:v>
                </c:pt>
                <c:pt idx="7191">
                  <c:v>10.544444444444148</c:v>
                </c:pt>
                <c:pt idx="7192">
                  <c:v>10.545833333333036</c:v>
                </c:pt>
                <c:pt idx="7193">
                  <c:v>10.547222222221924</c:v>
                </c:pt>
                <c:pt idx="7194">
                  <c:v>10.548611111110812</c:v>
                </c:pt>
                <c:pt idx="7195">
                  <c:v>10.549999999999701</c:v>
                </c:pt>
                <c:pt idx="7196">
                  <c:v>10.551388888888589</c:v>
                </c:pt>
                <c:pt idx="7197">
                  <c:v>10.552777777777477</c:v>
                </c:pt>
                <c:pt idx="7198">
                  <c:v>10.554166666666365</c:v>
                </c:pt>
                <c:pt idx="7199">
                  <c:v>10.555555555555253</c:v>
                </c:pt>
                <c:pt idx="7200">
                  <c:v>10.556944444444142</c:v>
                </c:pt>
                <c:pt idx="7201">
                  <c:v>10.55833333333303</c:v>
                </c:pt>
                <c:pt idx="7202">
                  <c:v>10.559722222221918</c:v>
                </c:pt>
                <c:pt idx="7203">
                  <c:v>10.561111111110806</c:v>
                </c:pt>
                <c:pt idx="7204">
                  <c:v>10.562499999999694</c:v>
                </c:pt>
                <c:pt idx="7205">
                  <c:v>10.563888888888583</c:v>
                </c:pt>
                <c:pt idx="7206">
                  <c:v>10.565277777777471</c:v>
                </c:pt>
                <c:pt idx="7207">
                  <c:v>10.566666666666359</c:v>
                </c:pt>
                <c:pt idx="7208">
                  <c:v>10.568055555555247</c:v>
                </c:pt>
                <c:pt idx="7209">
                  <c:v>10.569444444444136</c:v>
                </c:pt>
                <c:pt idx="7210">
                  <c:v>10.570833333333024</c:v>
                </c:pt>
                <c:pt idx="7211">
                  <c:v>10.572222222221912</c:v>
                </c:pt>
                <c:pt idx="7212">
                  <c:v>10.5736111111108</c:v>
                </c:pt>
                <c:pt idx="7213">
                  <c:v>10.574999999999688</c:v>
                </c:pt>
                <c:pt idx="7214">
                  <c:v>10.576388888888577</c:v>
                </c:pt>
                <c:pt idx="7215">
                  <c:v>10.577777777777465</c:v>
                </c:pt>
                <c:pt idx="7216">
                  <c:v>10.579166666666353</c:v>
                </c:pt>
                <c:pt idx="7217">
                  <c:v>10.580555555555241</c:v>
                </c:pt>
                <c:pt idx="7218">
                  <c:v>10.58194444444413</c:v>
                </c:pt>
                <c:pt idx="7219">
                  <c:v>10.583333333333018</c:v>
                </c:pt>
                <c:pt idx="7220">
                  <c:v>10.584722222221906</c:v>
                </c:pt>
                <c:pt idx="7221">
                  <c:v>10.586111111110794</c:v>
                </c:pt>
                <c:pt idx="7222">
                  <c:v>10.587499999999682</c:v>
                </c:pt>
                <c:pt idx="7223">
                  <c:v>10.588888888888571</c:v>
                </c:pt>
                <c:pt idx="7224">
                  <c:v>10.590277777777459</c:v>
                </c:pt>
                <c:pt idx="7225">
                  <c:v>10.591666666666347</c:v>
                </c:pt>
                <c:pt idx="7226">
                  <c:v>10.593055555555235</c:v>
                </c:pt>
                <c:pt idx="7227">
                  <c:v>10.594444444444123</c:v>
                </c:pt>
                <c:pt idx="7228">
                  <c:v>10.595833333333012</c:v>
                </c:pt>
                <c:pt idx="7229">
                  <c:v>10.5972222222219</c:v>
                </c:pt>
                <c:pt idx="7230">
                  <c:v>10.598611111110788</c:v>
                </c:pt>
                <c:pt idx="7231">
                  <c:v>10.599999999999676</c:v>
                </c:pt>
                <c:pt idx="7232">
                  <c:v>10.601388888888565</c:v>
                </c:pt>
                <c:pt idx="7233">
                  <c:v>10.602777777777453</c:v>
                </c:pt>
                <c:pt idx="7234">
                  <c:v>10.604166666666341</c:v>
                </c:pt>
                <c:pt idx="7235">
                  <c:v>10.605555555555229</c:v>
                </c:pt>
                <c:pt idx="7236">
                  <c:v>10.606944444444117</c:v>
                </c:pt>
                <c:pt idx="7237">
                  <c:v>10.608333333333006</c:v>
                </c:pt>
                <c:pt idx="7238">
                  <c:v>10.609722222221894</c:v>
                </c:pt>
                <c:pt idx="7239">
                  <c:v>10.611111111110782</c:v>
                </c:pt>
                <c:pt idx="7240">
                  <c:v>10.61249999999967</c:v>
                </c:pt>
                <c:pt idx="7241">
                  <c:v>10.613888888888559</c:v>
                </c:pt>
                <c:pt idx="7242">
                  <c:v>10.615277777777447</c:v>
                </c:pt>
                <c:pt idx="7243">
                  <c:v>10.616666666666335</c:v>
                </c:pt>
                <c:pt idx="7244">
                  <c:v>10.618055555555223</c:v>
                </c:pt>
                <c:pt idx="7245">
                  <c:v>10.619444444444111</c:v>
                </c:pt>
                <c:pt idx="7246">
                  <c:v>10.620833333333</c:v>
                </c:pt>
                <c:pt idx="7247">
                  <c:v>10.622222222221888</c:v>
                </c:pt>
                <c:pt idx="7248">
                  <c:v>10.623611111110776</c:v>
                </c:pt>
                <c:pt idx="7249">
                  <c:v>10.624999999999664</c:v>
                </c:pt>
                <c:pt idx="7250">
                  <c:v>10.626388888888552</c:v>
                </c:pt>
                <c:pt idx="7251">
                  <c:v>10.627777777777441</c:v>
                </c:pt>
                <c:pt idx="7252">
                  <c:v>10.629166666666329</c:v>
                </c:pt>
                <c:pt idx="7253">
                  <c:v>10.630555555555217</c:v>
                </c:pt>
                <c:pt idx="7254">
                  <c:v>10.631944444444105</c:v>
                </c:pt>
                <c:pt idx="7255">
                  <c:v>10.633333333332994</c:v>
                </c:pt>
                <c:pt idx="7256">
                  <c:v>10.634722222221882</c:v>
                </c:pt>
                <c:pt idx="7257">
                  <c:v>10.63611111111077</c:v>
                </c:pt>
                <c:pt idx="7258">
                  <c:v>10.637499999999658</c:v>
                </c:pt>
                <c:pt idx="7259">
                  <c:v>10.638888888888546</c:v>
                </c:pt>
                <c:pt idx="7260">
                  <c:v>10.640277777777435</c:v>
                </c:pt>
                <c:pt idx="7261">
                  <c:v>10.641666666666323</c:v>
                </c:pt>
                <c:pt idx="7262">
                  <c:v>10.643055555555211</c:v>
                </c:pt>
                <c:pt idx="7263">
                  <c:v>10.644444444444099</c:v>
                </c:pt>
                <c:pt idx="7264">
                  <c:v>10.645833333332988</c:v>
                </c:pt>
                <c:pt idx="7265">
                  <c:v>10.647222222221876</c:v>
                </c:pt>
                <c:pt idx="7266">
                  <c:v>10.648611111110764</c:v>
                </c:pt>
                <c:pt idx="7267">
                  <c:v>10.649999999999652</c:v>
                </c:pt>
                <c:pt idx="7268">
                  <c:v>10.65138888888854</c:v>
                </c:pt>
                <c:pt idx="7269">
                  <c:v>10.652777777777429</c:v>
                </c:pt>
                <c:pt idx="7270">
                  <c:v>10.654166666666317</c:v>
                </c:pt>
                <c:pt idx="7271">
                  <c:v>10.655555555555205</c:v>
                </c:pt>
                <c:pt idx="7272">
                  <c:v>10.656944444444093</c:v>
                </c:pt>
                <c:pt idx="7273">
                  <c:v>10.658333333332981</c:v>
                </c:pt>
                <c:pt idx="7274">
                  <c:v>10.65972222222187</c:v>
                </c:pt>
                <c:pt idx="7275">
                  <c:v>10.661111111110758</c:v>
                </c:pt>
                <c:pt idx="7276">
                  <c:v>10.662499999999646</c:v>
                </c:pt>
                <c:pt idx="7277">
                  <c:v>10.663888888888534</c:v>
                </c:pt>
                <c:pt idx="7278">
                  <c:v>10.665277777777423</c:v>
                </c:pt>
                <c:pt idx="7279">
                  <c:v>10.666666666666311</c:v>
                </c:pt>
                <c:pt idx="7280">
                  <c:v>10.668055555555199</c:v>
                </c:pt>
                <c:pt idx="7281">
                  <c:v>10.669444444444087</c:v>
                </c:pt>
                <c:pt idx="7282">
                  <c:v>10.670833333332975</c:v>
                </c:pt>
                <c:pt idx="7283">
                  <c:v>10.672222222221864</c:v>
                </c:pt>
                <c:pt idx="7284">
                  <c:v>10.673611111110752</c:v>
                </c:pt>
                <c:pt idx="7285">
                  <c:v>10.67499999999964</c:v>
                </c:pt>
                <c:pt idx="7286">
                  <c:v>10.676388888888528</c:v>
                </c:pt>
                <c:pt idx="7287">
                  <c:v>10.677777777777417</c:v>
                </c:pt>
                <c:pt idx="7288">
                  <c:v>10.679166666666305</c:v>
                </c:pt>
                <c:pt idx="7289">
                  <c:v>10.680555555555193</c:v>
                </c:pt>
                <c:pt idx="7290">
                  <c:v>10.681944444444081</c:v>
                </c:pt>
                <c:pt idx="7291">
                  <c:v>10.683333333332969</c:v>
                </c:pt>
                <c:pt idx="7292">
                  <c:v>10.684722222221858</c:v>
                </c:pt>
                <c:pt idx="7293">
                  <c:v>10.686111111110746</c:v>
                </c:pt>
                <c:pt idx="7294">
                  <c:v>10.687499999999634</c:v>
                </c:pt>
                <c:pt idx="7295">
                  <c:v>10.688888888888522</c:v>
                </c:pt>
                <c:pt idx="7296">
                  <c:v>10.690277777777411</c:v>
                </c:pt>
                <c:pt idx="7297">
                  <c:v>10.691666666666299</c:v>
                </c:pt>
                <c:pt idx="7298">
                  <c:v>10.693055555555187</c:v>
                </c:pt>
                <c:pt idx="7299">
                  <c:v>10.694444444444075</c:v>
                </c:pt>
                <c:pt idx="7300">
                  <c:v>10.695833333332963</c:v>
                </c:pt>
                <c:pt idx="7301">
                  <c:v>10.697222222221852</c:v>
                </c:pt>
                <c:pt idx="7302">
                  <c:v>10.69861111111074</c:v>
                </c:pt>
                <c:pt idx="7303">
                  <c:v>10.699999999999628</c:v>
                </c:pt>
                <c:pt idx="7304">
                  <c:v>10.701388888888516</c:v>
                </c:pt>
                <c:pt idx="7305">
                  <c:v>10.702777777777404</c:v>
                </c:pt>
                <c:pt idx="7306">
                  <c:v>10.704166666666293</c:v>
                </c:pt>
                <c:pt idx="7307">
                  <c:v>10.705555555555181</c:v>
                </c:pt>
                <c:pt idx="7308">
                  <c:v>10.706944444444069</c:v>
                </c:pt>
                <c:pt idx="7309">
                  <c:v>10.708333333332957</c:v>
                </c:pt>
                <c:pt idx="7310">
                  <c:v>10.709722222221846</c:v>
                </c:pt>
                <c:pt idx="7311">
                  <c:v>10.711111111110734</c:v>
                </c:pt>
                <c:pt idx="7312">
                  <c:v>10.712499999999622</c:v>
                </c:pt>
                <c:pt idx="7313">
                  <c:v>10.71388888888851</c:v>
                </c:pt>
                <c:pt idx="7314">
                  <c:v>10.715277777777398</c:v>
                </c:pt>
                <c:pt idx="7315">
                  <c:v>10.716666666666287</c:v>
                </c:pt>
                <c:pt idx="7316">
                  <c:v>10.718055555555175</c:v>
                </c:pt>
                <c:pt idx="7317">
                  <c:v>10.719444444444063</c:v>
                </c:pt>
                <c:pt idx="7318">
                  <c:v>10.720833333332951</c:v>
                </c:pt>
                <c:pt idx="7319">
                  <c:v>10.72222222222184</c:v>
                </c:pt>
                <c:pt idx="7320">
                  <c:v>10.723611111110728</c:v>
                </c:pt>
                <c:pt idx="7321">
                  <c:v>10.724999999999616</c:v>
                </c:pt>
                <c:pt idx="7322">
                  <c:v>10.726388888888504</c:v>
                </c:pt>
                <c:pt idx="7323">
                  <c:v>10.727777777777392</c:v>
                </c:pt>
                <c:pt idx="7324">
                  <c:v>10.729166666666281</c:v>
                </c:pt>
                <c:pt idx="7325">
                  <c:v>10.730555555555169</c:v>
                </c:pt>
                <c:pt idx="7326">
                  <c:v>10.731944444444057</c:v>
                </c:pt>
                <c:pt idx="7327">
                  <c:v>10.733333333332945</c:v>
                </c:pt>
                <c:pt idx="7328">
                  <c:v>10.734722222221833</c:v>
                </c:pt>
                <c:pt idx="7329">
                  <c:v>10.736111111110722</c:v>
                </c:pt>
                <c:pt idx="7330">
                  <c:v>10.73749999999961</c:v>
                </c:pt>
                <c:pt idx="7331">
                  <c:v>10.738888888888498</c:v>
                </c:pt>
                <c:pt idx="7332">
                  <c:v>10.740277777777386</c:v>
                </c:pt>
                <c:pt idx="7333">
                  <c:v>10.741666666666275</c:v>
                </c:pt>
                <c:pt idx="7334">
                  <c:v>10.743055555555163</c:v>
                </c:pt>
                <c:pt idx="7335">
                  <c:v>10.744444444444051</c:v>
                </c:pt>
                <c:pt idx="7336">
                  <c:v>10.745833333332939</c:v>
                </c:pt>
                <c:pt idx="7337">
                  <c:v>10.747222222221827</c:v>
                </c:pt>
                <c:pt idx="7338">
                  <c:v>10.748611111110716</c:v>
                </c:pt>
                <c:pt idx="7339">
                  <c:v>10.749999999999604</c:v>
                </c:pt>
                <c:pt idx="7340">
                  <c:v>10.751388888888492</c:v>
                </c:pt>
                <c:pt idx="7341">
                  <c:v>10.75277777777738</c:v>
                </c:pt>
                <c:pt idx="7342">
                  <c:v>10.754166666666269</c:v>
                </c:pt>
                <c:pt idx="7343">
                  <c:v>10.755555555555157</c:v>
                </c:pt>
                <c:pt idx="7344">
                  <c:v>10.756944444444045</c:v>
                </c:pt>
                <c:pt idx="7345">
                  <c:v>10.758333333332933</c:v>
                </c:pt>
                <c:pt idx="7346">
                  <c:v>10.759722222221821</c:v>
                </c:pt>
                <c:pt idx="7347">
                  <c:v>10.76111111111071</c:v>
                </c:pt>
                <c:pt idx="7348">
                  <c:v>10.762499999999598</c:v>
                </c:pt>
                <c:pt idx="7349">
                  <c:v>10.763888888888486</c:v>
                </c:pt>
                <c:pt idx="7350">
                  <c:v>10.765277777777374</c:v>
                </c:pt>
                <c:pt idx="7351">
                  <c:v>10.766666666666262</c:v>
                </c:pt>
                <c:pt idx="7352">
                  <c:v>10.768055555555151</c:v>
                </c:pt>
                <c:pt idx="7353">
                  <c:v>10.769444444444039</c:v>
                </c:pt>
                <c:pt idx="7354">
                  <c:v>10.770833333332927</c:v>
                </c:pt>
                <c:pt idx="7355">
                  <c:v>10.772222222221815</c:v>
                </c:pt>
                <c:pt idx="7356">
                  <c:v>10.773611111110704</c:v>
                </c:pt>
                <c:pt idx="7357">
                  <c:v>10.774999999999592</c:v>
                </c:pt>
                <c:pt idx="7358">
                  <c:v>10.77638888888848</c:v>
                </c:pt>
                <c:pt idx="7359">
                  <c:v>10.777777777777368</c:v>
                </c:pt>
                <c:pt idx="7360">
                  <c:v>10.779166666666256</c:v>
                </c:pt>
                <c:pt idx="7361">
                  <c:v>10.780555555555145</c:v>
                </c:pt>
                <c:pt idx="7362">
                  <c:v>10.781944444444033</c:v>
                </c:pt>
                <c:pt idx="7363">
                  <c:v>10.783333333332921</c:v>
                </c:pt>
                <c:pt idx="7364">
                  <c:v>10.784722222221809</c:v>
                </c:pt>
                <c:pt idx="7365">
                  <c:v>10.786111111110698</c:v>
                </c:pt>
                <c:pt idx="7366">
                  <c:v>10.787499999999586</c:v>
                </c:pt>
                <c:pt idx="7367">
                  <c:v>10.788888888888474</c:v>
                </c:pt>
                <c:pt idx="7368">
                  <c:v>10.790277777777362</c:v>
                </c:pt>
                <c:pt idx="7369">
                  <c:v>10.79166666666625</c:v>
                </c:pt>
                <c:pt idx="7370">
                  <c:v>10.793055555555139</c:v>
                </c:pt>
                <c:pt idx="7371">
                  <c:v>10.794444444444027</c:v>
                </c:pt>
                <c:pt idx="7372">
                  <c:v>10.795833333332915</c:v>
                </c:pt>
                <c:pt idx="7373">
                  <c:v>10.797222222221803</c:v>
                </c:pt>
                <c:pt idx="7374">
                  <c:v>10.798611111110691</c:v>
                </c:pt>
                <c:pt idx="7375">
                  <c:v>10.79999999999958</c:v>
                </c:pt>
                <c:pt idx="7376">
                  <c:v>10.801388888888468</c:v>
                </c:pt>
                <c:pt idx="7377">
                  <c:v>10.802777777777356</c:v>
                </c:pt>
                <c:pt idx="7378">
                  <c:v>10.804166666666244</c:v>
                </c:pt>
                <c:pt idx="7379">
                  <c:v>10.805555555555133</c:v>
                </c:pt>
                <c:pt idx="7380">
                  <c:v>10.806944444444021</c:v>
                </c:pt>
                <c:pt idx="7381">
                  <c:v>10.808333333332909</c:v>
                </c:pt>
                <c:pt idx="7382">
                  <c:v>10.809722222221797</c:v>
                </c:pt>
                <c:pt idx="7383">
                  <c:v>10.811111111110685</c:v>
                </c:pt>
                <c:pt idx="7384">
                  <c:v>10.812499999999574</c:v>
                </c:pt>
                <c:pt idx="7385">
                  <c:v>10.813888888888462</c:v>
                </c:pt>
                <c:pt idx="7386">
                  <c:v>10.81527777777735</c:v>
                </c:pt>
                <c:pt idx="7387">
                  <c:v>10.816666666666238</c:v>
                </c:pt>
                <c:pt idx="7388">
                  <c:v>10.818055555555127</c:v>
                </c:pt>
                <c:pt idx="7389">
                  <c:v>10.819444444444015</c:v>
                </c:pt>
                <c:pt idx="7390">
                  <c:v>10.820833333332903</c:v>
                </c:pt>
                <c:pt idx="7391">
                  <c:v>10.822222222221791</c:v>
                </c:pt>
                <c:pt idx="7392">
                  <c:v>10.823611111110679</c:v>
                </c:pt>
                <c:pt idx="7393">
                  <c:v>10.824999999999568</c:v>
                </c:pt>
                <c:pt idx="7394">
                  <c:v>10.826388888888456</c:v>
                </c:pt>
                <c:pt idx="7395">
                  <c:v>10.827777777777344</c:v>
                </c:pt>
                <c:pt idx="7396">
                  <c:v>10.829166666666232</c:v>
                </c:pt>
                <c:pt idx="7397">
                  <c:v>10.830555555555121</c:v>
                </c:pt>
                <c:pt idx="7398">
                  <c:v>10.831944444444009</c:v>
                </c:pt>
                <c:pt idx="7399">
                  <c:v>10.833333333332897</c:v>
                </c:pt>
                <c:pt idx="7400">
                  <c:v>10.834722222221785</c:v>
                </c:pt>
                <c:pt idx="7401">
                  <c:v>10.836111111110673</c:v>
                </c:pt>
                <c:pt idx="7402">
                  <c:v>10.837499999999562</c:v>
                </c:pt>
                <c:pt idx="7403">
                  <c:v>10.83888888888845</c:v>
                </c:pt>
                <c:pt idx="7404">
                  <c:v>10.840277777777338</c:v>
                </c:pt>
                <c:pt idx="7405">
                  <c:v>10.841666666666226</c:v>
                </c:pt>
                <c:pt idx="7406">
                  <c:v>10.843055555555114</c:v>
                </c:pt>
                <c:pt idx="7407">
                  <c:v>10.844444444444003</c:v>
                </c:pt>
                <c:pt idx="7408">
                  <c:v>10.845833333332891</c:v>
                </c:pt>
                <c:pt idx="7409">
                  <c:v>10.847222222221779</c:v>
                </c:pt>
                <c:pt idx="7410">
                  <c:v>10.848611111110667</c:v>
                </c:pt>
                <c:pt idx="7411">
                  <c:v>10.849999999999556</c:v>
                </c:pt>
                <c:pt idx="7412">
                  <c:v>10.851388888888444</c:v>
                </c:pt>
                <c:pt idx="7413">
                  <c:v>10.852777777777332</c:v>
                </c:pt>
                <c:pt idx="7414">
                  <c:v>10.85416666666622</c:v>
                </c:pt>
                <c:pt idx="7415">
                  <c:v>10.855555555555108</c:v>
                </c:pt>
                <c:pt idx="7416">
                  <c:v>10.856944444443997</c:v>
                </c:pt>
                <c:pt idx="7417">
                  <c:v>10.858333333332885</c:v>
                </c:pt>
                <c:pt idx="7418">
                  <c:v>10.859722222221773</c:v>
                </c:pt>
                <c:pt idx="7419">
                  <c:v>10.861111111110661</c:v>
                </c:pt>
                <c:pt idx="7420">
                  <c:v>10.86249999999955</c:v>
                </c:pt>
                <c:pt idx="7421">
                  <c:v>10.863888888888438</c:v>
                </c:pt>
                <c:pt idx="7422">
                  <c:v>10.865277777777326</c:v>
                </c:pt>
                <c:pt idx="7423">
                  <c:v>10.866666666666214</c:v>
                </c:pt>
                <c:pt idx="7424">
                  <c:v>10.868055555555102</c:v>
                </c:pt>
                <c:pt idx="7425">
                  <c:v>10.869444444443991</c:v>
                </c:pt>
                <c:pt idx="7426">
                  <c:v>10.870833333332879</c:v>
                </c:pt>
                <c:pt idx="7427">
                  <c:v>10.872222222221767</c:v>
                </c:pt>
                <c:pt idx="7428">
                  <c:v>10.873611111110655</c:v>
                </c:pt>
                <c:pt idx="7429">
                  <c:v>10.874999999999543</c:v>
                </c:pt>
                <c:pt idx="7430">
                  <c:v>10.876388888888432</c:v>
                </c:pt>
                <c:pt idx="7431">
                  <c:v>10.87777777777732</c:v>
                </c:pt>
                <c:pt idx="7432">
                  <c:v>10.879166666666208</c:v>
                </c:pt>
                <c:pt idx="7433">
                  <c:v>10.880555555555096</c:v>
                </c:pt>
                <c:pt idx="7434">
                  <c:v>10.881944444443985</c:v>
                </c:pt>
                <c:pt idx="7435">
                  <c:v>10.883333333332873</c:v>
                </c:pt>
                <c:pt idx="7436">
                  <c:v>10.884722222221761</c:v>
                </c:pt>
                <c:pt idx="7437">
                  <c:v>10.886111111110649</c:v>
                </c:pt>
                <c:pt idx="7438">
                  <c:v>10.887499999999537</c:v>
                </c:pt>
                <c:pt idx="7439">
                  <c:v>10.888888888888426</c:v>
                </c:pt>
                <c:pt idx="7440">
                  <c:v>10.890277777777314</c:v>
                </c:pt>
                <c:pt idx="7441">
                  <c:v>10.891666666666202</c:v>
                </c:pt>
                <c:pt idx="7442">
                  <c:v>10.89305555555509</c:v>
                </c:pt>
                <c:pt idx="7443">
                  <c:v>10.894444444443979</c:v>
                </c:pt>
                <c:pt idx="7444">
                  <c:v>10.895833333332867</c:v>
                </c:pt>
                <c:pt idx="7445">
                  <c:v>10.897222222221755</c:v>
                </c:pt>
                <c:pt idx="7446">
                  <c:v>10.898611111110643</c:v>
                </c:pt>
                <c:pt idx="7447">
                  <c:v>10.899999999999531</c:v>
                </c:pt>
                <c:pt idx="7448">
                  <c:v>10.90138888888842</c:v>
                </c:pt>
                <c:pt idx="7449">
                  <c:v>10.902777777777308</c:v>
                </c:pt>
                <c:pt idx="7450">
                  <c:v>10.904166666666196</c:v>
                </c:pt>
                <c:pt idx="7451">
                  <c:v>10.905555555555084</c:v>
                </c:pt>
                <c:pt idx="7452">
                  <c:v>10.906944444443972</c:v>
                </c:pt>
                <c:pt idx="7453">
                  <c:v>10.908333333332861</c:v>
                </c:pt>
                <c:pt idx="7454">
                  <c:v>10.909722222221749</c:v>
                </c:pt>
                <c:pt idx="7455">
                  <c:v>10.911111111110637</c:v>
                </c:pt>
                <c:pt idx="7456">
                  <c:v>10.912499999999525</c:v>
                </c:pt>
                <c:pt idx="7457">
                  <c:v>10.913888888888414</c:v>
                </c:pt>
                <c:pt idx="7458">
                  <c:v>10.915277777777302</c:v>
                </c:pt>
                <c:pt idx="7459">
                  <c:v>10.91666666666619</c:v>
                </c:pt>
                <c:pt idx="7460">
                  <c:v>10.918055555555078</c:v>
                </c:pt>
                <c:pt idx="7461">
                  <c:v>10.919444444443966</c:v>
                </c:pt>
                <c:pt idx="7462">
                  <c:v>10.920833333332855</c:v>
                </c:pt>
                <c:pt idx="7463">
                  <c:v>10.922222222221743</c:v>
                </c:pt>
                <c:pt idx="7464">
                  <c:v>10.923611111110631</c:v>
                </c:pt>
                <c:pt idx="7465">
                  <c:v>10.924999999999519</c:v>
                </c:pt>
                <c:pt idx="7466">
                  <c:v>10.926388888888408</c:v>
                </c:pt>
                <c:pt idx="7467">
                  <c:v>10.927777777777296</c:v>
                </c:pt>
                <c:pt idx="7468">
                  <c:v>10.929166666666184</c:v>
                </c:pt>
                <c:pt idx="7469">
                  <c:v>10.930555555555072</c:v>
                </c:pt>
                <c:pt idx="7470">
                  <c:v>10.93194444444396</c:v>
                </c:pt>
                <c:pt idx="7471">
                  <c:v>10.933333333332849</c:v>
                </c:pt>
                <c:pt idx="7472">
                  <c:v>10.934722222221737</c:v>
                </c:pt>
                <c:pt idx="7473">
                  <c:v>10.936111111110625</c:v>
                </c:pt>
                <c:pt idx="7474">
                  <c:v>10.937499999999513</c:v>
                </c:pt>
                <c:pt idx="7475">
                  <c:v>10.938888888888401</c:v>
                </c:pt>
                <c:pt idx="7476">
                  <c:v>10.94027777777729</c:v>
                </c:pt>
                <c:pt idx="7477">
                  <c:v>10.941666666666178</c:v>
                </c:pt>
                <c:pt idx="7478">
                  <c:v>10.943055555555066</c:v>
                </c:pt>
                <c:pt idx="7479">
                  <c:v>10.944444444443954</c:v>
                </c:pt>
                <c:pt idx="7480">
                  <c:v>10.945833333332843</c:v>
                </c:pt>
                <c:pt idx="7481">
                  <c:v>10.947222222221731</c:v>
                </c:pt>
                <c:pt idx="7482">
                  <c:v>10.948611111110619</c:v>
                </c:pt>
                <c:pt idx="7483">
                  <c:v>10.949999999999507</c:v>
                </c:pt>
                <c:pt idx="7484">
                  <c:v>10.951388888888395</c:v>
                </c:pt>
                <c:pt idx="7485">
                  <c:v>10.952777777777284</c:v>
                </c:pt>
                <c:pt idx="7486">
                  <c:v>10.954166666666172</c:v>
                </c:pt>
                <c:pt idx="7487">
                  <c:v>10.95555555555506</c:v>
                </c:pt>
                <c:pt idx="7488">
                  <c:v>10.956944444443948</c:v>
                </c:pt>
                <c:pt idx="7489">
                  <c:v>10.958333333332837</c:v>
                </c:pt>
                <c:pt idx="7490">
                  <c:v>10.959722222221725</c:v>
                </c:pt>
                <c:pt idx="7491">
                  <c:v>10.961111111110613</c:v>
                </c:pt>
                <c:pt idx="7492">
                  <c:v>10.962499999999501</c:v>
                </c:pt>
                <c:pt idx="7493">
                  <c:v>10.963888888888389</c:v>
                </c:pt>
                <c:pt idx="7494">
                  <c:v>10.965277777777278</c:v>
                </c:pt>
                <c:pt idx="7495">
                  <c:v>10.966666666666166</c:v>
                </c:pt>
                <c:pt idx="7496">
                  <c:v>10.968055555555054</c:v>
                </c:pt>
                <c:pt idx="7497">
                  <c:v>10.969444444443942</c:v>
                </c:pt>
                <c:pt idx="7498">
                  <c:v>10.970833333332831</c:v>
                </c:pt>
                <c:pt idx="7499">
                  <c:v>10.972222222221719</c:v>
                </c:pt>
                <c:pt idx="7500">
                  <c:v>10.973611111110607</c:v>
                </c:pt>
                <c:pt idx="7501">
                  <c:v>10.974999999999495</c:v>
                </c:pt>
                <c:pt idx="7502">
                  <c:v>10.976388888888383</c:v>
                </c:pt>
                <c:pt idx="7503">
                  <c:v>10.977777777777272</c:v>
                </c:pt>
                <c:pt idx="7504">
                  <c:v>10.97916666666616</c:v>
                </c:pt>
                <c:pt idx="7505">
                  <c:v>10.980555555555048</c:v>
                </c:pt>
                <c:pt idx="7506">
                  <c:v>10.981944444443936</c:v>
                </c:pt>
                <c:pt idx="7507">
                  <c:v>10.983333333332824</c:v>
                </c:pt>
                <c:pt idx="7508">
                  <c:v>10.984722222221713</c:v>
                </c:pt>
                <c:pt idx="7509">
                  <c:v>10.986111111110601</c:v>
                </c:pt>
                <c:pt idx="7510">
                  <c:v>10.987499999999489</c:v>
                </c:pt>
                <c:pt idx="7511">
                  <c:v>10.988888888888377</c:v>
                </c:pt>
                <c:pt idx="7512">
                  <c:v>10.990277777777266</c:v>
                </c:pt>
                <c:pt idx="7513">
                  <c:v>10.991666666666154</c:v>
                </c:pt>
                <c:pt idx="7514">
                  <c:v>10.993055555555042</c:v>
                </c:pt>
                <c:pt idx="7515">
                  <c:v>10.99444444444393</c:v>
                </c:pt>
                <c:pt idx="7516">
                  <c:v>10.995833333332818</c:v>
                </c:pt>
                <c:pt idx="7517">
                  <c:v>10.997222222221707</c:v>
                </c:pt>
                <c:pt idx="7518">
                  <c:v>10.998611111110595</c:v>
                </c:pt>
                <c:pt idx="7519">
                  <c:v>10.999999999999483</c:v>
                </c:pt>
                <c:pt idx="7520">
                  <c:v>11.001388888888371</c:v>
                </c:pt>
                <c:pt idx="7521">
                  <c:v>11.00277777777726</c:v>
                </c:pt>
                <c:pt idx="7522">
                  <c:v>11.004166666666148</c:v>
                </c:pt>
                <c:pt idx="7523">
                  <c:v>11.005555555555036</c:v>
                </c:pt>
                <c:pt idx="7524">
                  <c:v>11.006944444443924</c:v>
                </c:pt>
                <c:pt idx="7525">
                  <c:v>11.008333333332812</c:v>
                </c:pt>
                <c:pt idx="7526">
                  <c:v>11.009722222221701</c:v>
                </c:pt>
                <c:pt idx="7527">
                  <c:v>11.011111111110589</c:v>
                </c:pt>
                <c:pt idx="7528">
                  <c:v>11.012499999999477</c:v>
                </c:pt>
                <c:pt idx="7529">
                  <c:v>11.013888888888365</c:v>
                </c:pt>
                <c:pt idx="7530">
                  <c:v>11.015277777777253</c:v>
                </c:pt>
                <c:pt idx="7531">
                  <c:v>11.016666666666142</c:v>
                </c:pt>
                <c:pt idx="7532">
                  <c:v>11.01805555555503</c:v>
                </c:pt>
                <c:pt idx="7533">
                  <c:v>11.019444444443918</c:v>
                </c:pt>
                <c:pt idx="7534">
                  <c:v>11.020833333332806</c:v>
                </c:pt>
                <c:pt idx="7535">
                  <c:v>11.022222222221695</c:v>
                </c:pt>
                <c:pt idx="7536">
                  <c:v>11.023611111110583</c:v>
                </c:pt>
                <c:pt idx="7537">
                  <c:v>11.024999999999471</c:v>
                </c:pt>
                <c:pt idx="7538">
                  <c:v>11.026388888888359</c:v>
                </c:pt>
                <c:pt idx="7539">
                  <c:v>11.027777777777247</c:v>
                </c:pt>
                <c:pt idx="7540">
                  <c:v>11.029166666666136</c:v>
                </c:pt>
                <c:pt idx="7541">
                  <c:v>11.030555555555024</c:v>
                </c:pt>
                <c:pt idx="7542">
                  <c:v>11.031944444443912</c:v>
                </c:pt>
                <c:pt idx="7543">
                  <c:v>11.0333333333328</c:v>
                </c:pt>
                <c:pt idx="7544">
                  <c:v>11.034722222221689</c:v>
                </c:pt>
                <c:pt idx="7545">
                  <c:v>11.036111111110577</c:v>
                </c:pt>
                <c:pt idx="7546">
                  <c:v>11.037499999999465</c:v>
                </c:pt>
                <c:pt idx="7547">
                  <c:v>11.038888888888353</c:v>
                </c:pt>
                <c:pt idx="7548">
                  <c:v>11.040277777777241</c:v>
                </c:pt>
                <c:pt idx="7549">
                  <c:v>11.04166666666613</c:v>
                </c:pt>
                <c:pt idx="7550">
                  <c:v>11.043055555555018</c:v>
                </c:pt>
                <c:pt idx="7551">
                  <c:v>11.044444444443906</c:v>
                </c:pt>
                <c:pt idx="7552">
                  <c:v>11.045833333332794</c:v>
                </c:pt>
                <c:pt idx="7553">
                  <c:v>11.047222222221682</c:v>
                </c:pt>
                <c:pt idx="7554">
                  <c:v>11.048611111110571</c:v>
                </c:pt>
                <c:pt idx="7555">
                  <c:v>11.049999999999459</c:v>
                </c:pt>
                <c:pt idx="7556">
                  <c:v>11.051388888888347</c:v>
                </c:pt>
                <c:pt idx="7557">
                  <c:v>11.052777777777235</c:v>
                </c:pt>
                <c:pt idx="7558">
                  <c:v>11.054166666666124</c:v>
                </c:pt>
                <c:pt idx="7559">
                  <c:v>11.055555555555012</c:v>
                </c:pt>
                <c:pt idx="7560">
                  <c:v>11.0569444444439</c:v>
                </c:pt>
                <c:pt idx="7561">
                  <c:v>11.058333333332788</c:v>
                </c:pt>
                <c:pt idx="7562">
                  <c:v>11.059722222221676</c:v>
                </c:pt>
                <c:pt idx="7563">
                  <c:v>11.061111111110565</c:v>
                </c:pt>
                <c:pt idx="7564">
                  <c:v>11.062499999999453</c:v>
                </c:pt>
                <c:pt idx="7565">
                  <c:v>11.063888888888341</c:v>
                </c:pt>
                <c:pt idx="7566">
                  <c:v>11.065277777777229</c:v>
                </c:pt>
                <c:pt idx="7567">
                  <c:v>11.066666666666118</c:v>
                </c:pt>
                <c:pt idx="7568">
                  <c:v>11.068055555555006</c:v>
                </c:pt>
                <c:pt idx="7569">
                  <c:v>11.069444444443894</c:v>
                </c:pt>
                <c:pt idx="7570">
                  <c:v>11.070833333332782</c:v>
                </c:pt>
                <c:pt idx="7571">
                  <c:v>11.07222222222167</c:v>
                </c:pt>
                <c:pt idx="7572">
                  <c:v>11.073611111110559</c:v>
                </c:pt>
                <c:pt idx="7573">
                  <c:v>11.074999999999447</c:v>
                </c:pt>
                <c:pt idx="7574">
                  <c:v>11.076388888888335</c:v>
                </c:pt>
                <c:pt idx="7575">
                  <c:v>11.077777777777223</c:v>
                </c:pt>
                <c:pt idx="7576">
                  <c:v>11.079166666666111</c:v>
                </c:pt>
                <c:pt idx="7577">
                  <c:v>11.080555555555</c:v>
                </c:pt>
                <c:pt idx="7578">
                  <c:v>11.081944444443888</c:v>
                </c:pt>
                <c:pt idx="7579">
                  <c:v>11.083333333332776</c:v>
                </c:pt>
                <c:pt idx="7580">
                  <c:v>11.084722222221664</c:v>
                </c:pt>
                <c:pt idx="7581">
                  <c:v>11.086111111110553</c:v>
                </c:pt>
                <c:pt idx="7582">
                  <c:v>11.087499999999441</c:v>
                </c:pt>
                <c:pt idx="7583">
                  <c:v>11.088888888888329</c:v>
                </c:pt>
                <c:pt idx="7584">
                  <c:v>11.090277777777217</c:v>
                </c:pt>
                <c:pt idx="7585">
                  <c:v>11.091666666666105</c:v>
                </c:pt>
                <c:pt idx="7586">
                  <c:v>11.093055555554994</c:v>
                </c:pt>
                <c:pt idx="7587">
                  <c:v>11.094444444443882</c:v>
                </c:pt>
                <c:pt idx="7588">
                  <c:v>11.09583333333277</c:v>
                </c:pt>
                <c:pt idx="7589">
                  <c:v>11.097222222221658</c:v>
                </c:pt>
                <c:pt idx="7590">
                  <c:v>11.098611111110547</c:v>
                </c:pt>
                <c:pt idx="7591">
                  <c:v>11.099999999999435</c:v>
                </c:pt>
                <c:pt idx="7592">
                  <c:v>11.101388888888323</c:v>
                </c:pt>
                <c:pt idx="7593">
                  <c:v>11.102777777777211</c:v>
                </c:pt>
                <c:pt idx="7594">
                  <c:v>11.104166666666099</c:v>
                </c:pt>
                <c:pt idx="7595">
                  <c:v>11.105555555554988</c:v>
                </c:pt>
                <c:pt idx="7596">
                  <c:v>11.106944444443876</c:v>
                </c:pt>
                <c:pt idx="7597">
                  <c:v>11.108333333332764</c:v>
                </c:pt>
                <c:pt idx="7598">
                  <c:v>11.109722222221652</c:v>
                </c:pt>
                <c:pt idx="7599">
                  <c:v>11.111111111110541</c:v>
                </c:pt>
                <c:pt idx="7600">
                  <c:v>11.112499999999429</c:v>
                </c:pt>
                <c:pt idx="7601">
                  <c:v>11.113888888888317</c:v>
                </c:pt>
                <c:pt idx="7602">
                  <c:v>11.115277777777205</c:v>
                </c:pt>
                <c:pt idx="7603">
                  <c:v>11.116666666666093</c:v>
                </c:pt>
                <c:pt idx="7604">
                  <c:v>11.118055555554982</c:v>
                </c:pt>
                <c:pt idx="7605">
                  <c:v>11.11944444444387</c:v>
                </c:pt>
                <c:pt idx="7606">
                  <c:v>11.120833333332758</c:v>
                </c:pt>
                <c:pt idx="7607">
                  <c:v>11.122222222221646</c:v>
                </c:pt>
                <c:pt idx="7608">
                  <c:v>11.123611111110534</c:v>
                </c:pt>
                <c:pt idx="7609">
                  <c:v>11.124999999999423</c:v>
                </c:pt>
                <c:pt idx="7610">
                  <c:v>11.126388888888311</c:v>
                </c:pt>
                <c:pt idx="7611">
                  <c:v>11.127777777777199</c:v>
                </c:pt>
                <c:pt idx="7612">
                  <c:v>11.129166666666087</c:v>
                </c:pt>
                <c:pt idx="7613">
                  <c:v>11.130555555554976</c:v>
                </c:pt>
                <c:pt idx="7614">
                  <c:v>11.131944444443864</c:v>
                </c:pt>
                <c:pt idx="7615">
                  <c:v>11.133333333332752</c:v>
                </c:pt>
                <c:pt idx="7616">
                  <c:v>11.13472222222164</c:v>
                </c:pt>
                <c:pt idx="7617">
                  <c:v>11.136111111110528</c:v>
                </c:pt>
                <c:pt idx="7618">
                  <c:v>11.137499999999417</c:v>
                </c:pt>
                <c:pt idx="7619">
                  <c:v>11.138888888888305</c:v>
                </c:pt>
                <c:pt idx="7620">
                  <c:v>11.140277777777193</c:v>
                </c:pt>
                <c:pt idx="7621">
                  <c:v>11.141666666666081</c:v>
                </c:pt>
                <c:pt idx="7622">
                  <c:v>11.14305555555497</c:v>
                </c:pt>
                <c:pt idx="7623">
                  <c:v>11.144444444443858</c:v>
                </c:pt>
                <c:pt idx="7624">
                  <c:v>11.145833333332746</c:v>
                </c:pt>
                <c:pt idx="7625">
                  <c:v>11.147222222221634</c:v>
                </c:pt>
                <c:pt idx="7626">
                  <c:v>11.148611111110522</c:v>
                </c:pt>
                <c:pt idx="7627">
                  <c:v>11.149999999999411</c:v>
                </c:pt>
                <c:pt idx="7628">
                  <c:v>11.151388888888299</c:v>
                </c:pt>
                <c:pt idx="7629">
                  <c:v>11.152777777777187</c:v>
                </c:pt>
                <c:pt idx="7630">
                  <c:v>11.154166666666075</c:v>
                </c:pt>
                <c:pt idx="7631">
                  <c:v>11.155555555554963</c:v>
                </c:pt>
                <c:pt idx="7632">
                  <c:v>11.156944444443852</c:v>
                </c:pt>
                <c:pt idx="7633">
                  <c:v>11.15833333333274</c:v>
                </c:pt>
                <c:pt idx="7634">
                  <c:v>11.159722222221628</c:v>
                </c:pt>
                <c:pt idx="7635">
                  <c:v>11.161111111110516</c:v>
                </c:pt>
                <c:pt idx="7636">
                  <c:v>11.162499999999405</c:v>
                </c:pt>
                <c:pt idx="7637">
                  <c:v>11.163888888888293</c:v>
                </c:pt>
                <c:pt idx="7638">
                  <c:v>11.165277777777181</c:v>
                </c:pt>
                <c:pt idx="7639">
                  <c:v>11.166666666666069</c:v>
                </c:pt>
                <c:pt idx="7640">
                  <c:v>11.168055555554957</c:v>
                </c:pt>
                <c:pt idx="7641">
                  <c:v>11.169444444443846</c:v>
                </c:pt>
                <c:pt idx="7642">
                  <c:v>11.170833333332734</c:v>
                </c:pt>
                <c:pt idx="7643">
                  <c:v>11.172222222221622</c:v>
                </c:pt>
                <c:pt idx="7644">
                  <c:v>11.17361111111051</c:v>
                </c:pt>
                <c:pt idx="7645">
                  <c:v>11.174999999999399</c:v>
                </c:pt>
                <c:pt idx="7646">
                  <c:v>11.176388888888287</c:v>
                </c:pt>
                <c:pt idx="7647">
                  <c:v>11.177777777777175</c:v>
                </c:pt>
                <c:pt idx="7648">
                  <c:v>11.179166666666063</c:v>
                </c:pt>
                <c:pt idx="7649">
                  <c:v>11.180555555554951</c:v>
                </c:pt>
                <c:pt idx="7650">
                  <c:v>11.18194444444384</c:v>
                </c:pt>
                <c:pt idx="7651">
                  <c:v>11.183333333332728</c:v>
                </c:pt>
                <c:pt idx="7652">
                  <c:v>11.184722222221616</c:v>
                </c:pt>
                <c:pt idx="7653">
                  <c:v>11.186111111110504</c:v>
                </c:pt>
                <c:pt idx="7654">
                  <c:v>11.187499999999392</c:v>
                </c:pt>
                <c:pt idx="7655">
                  <c:v>11.188888888888281</c:v>
                </c:pt>
                <c:pt idx="7656">
                  <c:v>11.190277777777169</c:v>
                </c:pt>
                <c:pt idx="7657">
                  <c:v>11.191666666666057</c:v>
                </c:pt>
                <c:pt idx="7658">
                  <c:v>11.193055555554945</c:v>
                </c:pt>
                <c:pt idx="7659">
                  <c:v>11.194444444443834</c:v>
                </c:pt>
                <c:pt idx="7660">
                  <c:v>11.195833333332722</c:v>
                </c:pt>
                <c:pt idx="7661">
                  <c:v>11.19722222222161</c:v>
                </c:pt>
                <c:pt idx="7662">
                  <c:v>11.198611111110498</c:v>
                </c:pt>
                <c:pt idx="7663">
                  <c:v>11.199999999999386</c:v>
                </c:pt>
                <c:pt idx="7664">
                  <c:v>11.201388888888275</c:v>
                </c:pt>
                <c:pt idx="7665">
                  <c:v>11.202777777777163</c:v>
                </c:pt>
                <c:pt idx="7666">
                  <c:v>11.204166666666051</c:v>
                </c:pt>
                <c:pt idx="7667">
                  <c:v>11.205555555554939</c:v>
                </c:pt>
                <c:pt idx="7668">
                  <c:v>11.206944444443828</c:v>
                </c:pt>
                <c:pt idx="7669">
                  <c:v>11.208333333332716</c:v>
                </c:pt>
                <c:pt idx="7670">
                  <c:v>11.209722222221604</c:v>
                </c:pt>
                <c:pt idx="7671">
                  <c:v>11.211111111110492</c:v>
                </c:pt>
                <c:pt idx="7672">
                  <c:v>11.21249999999938</c:v>
                </c:pt>
                <c:pt idx="7673">
                  <c:v>11.213888888888269</c:v>
                </c:pt>
                <c:pt idx="7674">
                  <c:v>11.215277777777157</c:v>
                </c:pt>
                <c:pt idx="7675">
                  <c:v>11.216666666666045</c:v>
                </c:pt>
                <c:pt idx="7676">
                  <c:v>11.218055555554933</c:v>
                </c:pt>
                <c:pt idx="7677">
                  <c:v>11.219444444443821</c:v>
                </c:pt>
                <c:pt idx="7678">
                  <c:v>11.22083333333271</c:v>
                </c:pt>
                <c:pt idx="7679">
                  <c:v>11.222222222221598</c:v>
                </c:pt>
                <c:pt idx="7680">
                  <c:v>11.223611111110486</c:v>
                </c:pt>
                <c:pt idx="7681">
                  <c:v>11.224999999999374</c:v>
                </c:pt>
                <c:pt idx="7682">
                  <c:v>11.226388888888263</c:v>
                </c:pt>
                <c:pt idx="7683">
                  <c:v>11.227777777777151</c:v>
                </c:pt>
                <c:pt idx="7684">
                  <c:v>11.229166666666039</c:v>
                </c:pt>
                <c:pt idx="7685">
                  <c:v>11.230555555554927</c:v>
                </c:pt>
                <c:pt idx="7686">
                  <c:v>11.231944444443815</c:v>
                </c:pt>
                <c:pt idx="7687">
                  <c:v>11.233333333332704</c:v>
                </c:pt>
                <c:pt idx="7688">
                  <c:v>11.234722222221592</c:v>
                </c:pt>
                <c:pt idx="7689">
                  <c:v>11.23611111111048</c:v>
                </c:pt>
                <c:pt idx="7690">
                  <c:v>11.237499999999368</c:v>
                </c:pt>
                <c:pt idx="7691">
                  <c:v>11.238888888888257</c:v>
                </c:pt>
                <c:pt idx="7692">
                  <c:v>11.240277777777145</c:v>
                </c:pt>
                <c:pt idx="7693">
                  <c:v>11.241666666666033</c:v>
                </c:pt>
                <c:pt idx="7694">
                  <c:v>11.243055555554921</c:v>
                </c:pt>
                <c:pt idx="7695">
                  <c:v>11.244444444443809</c:v>
                </c:pt>
                <c:pt idx="7696">
                  <c:v>11.245833333332698</c:v>
                </c:pt>
                <c:pt idx="7697">
                  <c:v>11.247222222221586</c:v>
                </c:pt>
                <c:pt idx="7698">
                  <c:v>11.248611111110474</c:v>
                </c:pt>
                <c:pt idx="7699">
                  <c:v>11.249999999999362</c:v>
                </c:pt>
                <c:pt idx="7700">
                  <c:v>11.251388888888251</c:v>
                </c:pt>
                <c:pt idx="7701">
                  <c:v>11.252777777777139</c:v>
                </c:pt>
                <c:pt idx="7702">
                  <c:v>11.254166666666027</c:v>
                </c:pt>
                <c:pt idx="7703">
                  <c:v>11.255555555554915</c:v>
                </c:pt>
                <c:pt idx="7704">
                  <c:v>11.256944444443803</c:v>
                </c:pt>
                <c:pt idx="7705">
                  <c:v>11.258333333332692</c:v>
                </c:pt>
                <c:pt idx="7706">
                  <c:v>11.25972222222158</c:v>
                </c:pt>
                <c:pt idx="7707">
                  <c:v>11.261111111110468</c:v>
                </c:pt>
                <c:pt idx="7708">
                  <c:v>11.262499999999356</c:v>
                </c:pt>
                <c:pt idx="7709">
                  <c:v>11.263888888888244</c:v>
                </c:pt>
                <c:pt idx="7710">
                  <c:v>11.265277777777133</c:v>
                </c:pt>
                <c:pt idx="7711">
                  <c:v>11.266666666666021</c:v>
                </c:pt>
                <c:pt idx="7712">
                  <c:v>11.268055555554909</c:v>
                </c:pt>
                <c:pt idx="7713">
                  <c:v>11.269444444443797</c:v>
                </c:pt>
                <c:pt idx="7714">
                  <c:v>11.270833333332686</c:v>
                </c:pt>
                <c:pt idx="7715">
                  <c:v>11.272222222221574</c:v>
                </c:pt>
                <c:pt idx="7716">
                  <c:v>11.273611111110462</c:v>
                </c:pt>
                <c:pt idx="7717">
                  <c:v>11.27499999999935</c:v>
                </c:pt>
                <c:pt idx="7718">
                  <c:v>11.276388888888238</c:v>
                </c:pt>
                <c:pt idx="7719">
                  <c:v>11.277777777777127</c:v>
                </c:pt>
                <c:pt idx="7720">
                  <c:v>11.279166666666015</c:v>
                </c:pt>
                <c:pt idx="7721">
                  <c:v>11.280555555554903</c:v>
                </c:pt>
                <c:pt idx="7722">
                  <c:v>11.281944444443791</c:v>
                </c:pt>
                <c:pt idx="7723">
                  <c:v>11.28333333333268</c:v>
                </c:pt>
                <c:pt idx="7724">
                  <c:v>11.284722222221568</c:v>
                </c:pt>
                <c:pt idx="7725">
                  <c:v>11.286111111110456</c:v>
                </c:pt>
                <c:pt idx="7726">
                  <c:v>11.287499999999344</c:v>
                </c:pt>
                <c:pt idx="7727">
                  <c:v>11.288888888888232</c:v>
                </c:pt>
                <c:pt idx="7728">
                  <c:v>11.290277777777121</c:v>
                </c:pt>
                <c:pt idx="7729">
                  <c:v>11.291666666666009</c:v>
                </c:pt>
                <c:pt idx="7730">
                  <c:v>11.293055555554897</c:v>
                </c:pt>
                <c:pt idx="7731">
                  <c:v>11.294444444443785</c:v>
                </c:pt>
                <c:pt idx="7732">
                  <c:v>11.295833333332673</c:v>
                </c:pt>
                <c:pt idx="7733">
                  <c:v>11.297222222221562</c:v>
                </c:pt>
                <c:pt idx="7734">
                  <c:v>11.29861111111045</c:v>
                </c:pt>
                <c:pt idx="7735">
                  <c:v>11.299999999999338</c:v>
                </c:pt>
                <c:pt idx="7736">
                  <c:v>11.301388888888226</c:v>
                </c:pt>
                <c:pt idx="7737">
                  <c:v>11.302777777777115</c:v>
                </c:pt>
                <c:pt idx="7738">
                  <c:v>11.304166666666003</c:v>
                </c:pt>
                <c:pt idx="7739">
                  <c:v>11.305555555554891</c:v>
                </c:pt>
                <c:pt idx="7740">
                  <c:v>11.306944444443779</c:v>
                </c:pt>
                <c:pt idx="7741">
                  <c:v>11.308333333332667</c:v>
                </c:pt>
                <c:pt idx="7742">
                  <c:v>11.309722222221556</c:v>
                </c:pt>
                <c:pt idx="7743">
                  <c:v>11.311111111110444</c:v>
                </c:pt>
                <c:pt idx="7744">
                  <c:v>11.312499999999332</c:v>
                </c:pt>
                <c:pt idx="7745">
                  <c:v>11.31388888888822</c:v>
                </c:pt>
                <c:pt idx="7746">
                  <c:v>11.315277777777109</c:v>
                </c:pt>
                <c:pt idx="7747">
                  <c:v>11.316666666665997</c:v>
                </c:pt>
                <c:pt idx="7748">
                  <c:v>11.318055555554885</c:v>
                </c:pt>
                <c:pt idx="7749">
                  <c:v>11.319444444443773</c:v>
                </c:pt>
                <c:pt idx="7750">
                  <c:v>11.320833333332661</c:v>
                </c:pt>
                <c:pt idx="7751">
                  <c:v>11.32222222222155</c:v>
                </c:pt>
                <c:pt idx="7752">
                  <c:v>11.323611111110438</c:v>
                </c:pt>
                <c:pt idx="7753">
                  <c:v>11.324999999999326</c:v>
                </c:pt>
                <c:pt idx="7754">
                  <c:v>11.326388888888214</c:v>
                </c:pt>
                <c:pt idx="7755">
                  <c:v>11.327777777777102</c:v>
                </c:pt>
                <c:pt idx="7756">
                  <c:v>11.329166666665991</c:v>
                </c:pt>
                <c:pt idx="7757">
                  <c:v>11.330555555554879</c:v>
                </c:pt>
                <c:pt idx="7758">
                  <c:v>11.331944444443767</c:v>
                </c:pt>
                <c:pt idx="7759">
                  <c:v>11.333333333332655</c:v>
                </c:pt>
                <c:pt idx="7760">
                  <c:v>11.334722222221544</c:v>
                </c:pt>
                <c:pt idx="7761">
                  <c:v>11.336111111110432</c:v>
                </c:pt>
                <c:pt idx="7762">
                  <c:v>11.33749999999932</c:v>
                </c:pt>
                <c:pt idx="7763">
                  <c:v>11.338888888888208</c:v>
                </c:pt>
                <c:pt idx="7764">
                  <c:v>11.340277777777096</c:v>
                </c:pt>
                <c:pt idx="7765">
                  <c:v>11.341666666665985</c:v>
                </c:pt>
                <c:pt idx="7766">
                  <c:v>11.343055555554873</c:v>
                </c:pt>
                <c:pt idx="7767">
                  <c:v>11.344444444443761</c:v>
                </c:pt>
                <c:pt idx="7768">
                  <c:v>11.345833333332649</c:v>
                </c:pt>
                <c:pt idx="7769">
                  <c:v>11.347222222221538</c:v>
                </c:pt>
                <c:pt idx="7770">
                  <c:v>11.348611111110426</c:v>
                </c:pt>
                <c:pt idx="7771">
                  <c:v>11.349999999999314</c:v>
                </c:pt>
                <c:pt idx="7772">
                  <c:v>11.351388888888202</c:v>
                </c:pt>
                <c:pt idx="7773">
                  <c:v>11.35277777777709</c:v>
                </c:pt>
                <c:pt idx="7774">
                  <c:v>11.354166666665979</c:v>
                </c:pt>
                <c:pt idx="7775">
                  <c:v>11.355555555554867</c:v>
                </c:pt>
                <c:pt idx="7776">
                  <c:v>11.356944444443755</c:v>
                </c:pt>
                <c:pt idx="7777">
                  <c:v>11.358333333332643</c:v>
                </c:pt>
                <c:pt idx="7778">
                  <c:v>11.359722222221531</c:v>
                </c:pt>
                <c:pt idx="7779">
                  <c:v>11.36111111111042</c:v>
                </c:pt>
                <c:pt idx="7780">
                  <c:v>11.362499999999308</c:v>
                </c:pt>
                <c:pt idx="7781">
                  <c:v>11.363888888888196</c:v>
                </c:pt>
                <c:pt idx="7782">
                  <c:v>11.365277777777084</c:v>
                </c:pt>
                <c:pt idx="7783">
                  <c:v>11.366666666665973</c:v>
                </c:pt>
                <c:pt idx="7784">
                  <c:v>11.368055555554861</c:v>
                </c:pt>
                <c:pt idx="7785">
                  <c:v>11.369444444443749</c:v>
                </c:pt>
                <c:pt idx="7786">
                  <c:v>11.370833333332637</c:v>
                </c:pt>
                <c:pt idx="7787">
                  <c:v>11.372222222221525</c:v>
                </c:pt>
                <c:pt idx="7788">
                  <c:v>11.373611111110414</c:v>
                </c:pt>
                <c:pt idx="7789">
                  <c:v>11.374999999999302</c:v>
                </c:pt>
                <c:pt idx="7790">
                  <c:v>11.37638888888819</c:v>
                </c:pt>
                <c:pt idx="7791">
                  <c:v>11.377777777777078</c:v>
                </c:pt>
                <c:pt idx="7792">
                  <c:v>11.379166666665967</c:v>
                </c:pt>
                <c:pt idx="7793">
                  <c:v>11.380555555554855</c:v>
                </c:pt>
                <c:pt idx="7794">
                  <c:v>11.381944444443743</c:v>
                </c:pt>
                <c:pt idx="7795">
                  <c:v>11.383333333332631</c:v>
                </c:pt>
                <c:pt idx="7796">
                  <c:v>11.384722222221519</c:v>
                </c:pt>
                <c:pt idx="7797">
                  <c:v>11.386111111110408</c:v>
                </c:pt>
                <c:pt idx="7798">
                  <c:v>11.387499999999296</c:v>
                </c:pt>
                <c:pt idx="7799">
                  <c:v>11.388888888888184</c:v>
                </c:pt>
                <c:pt idx="7800">
                  <c:v>11.390277777777072</c:v>
                </c:pt>
                <c:pt idx="7801">
                  <c:v>11.391666666665961</c:v>
                </c:pt>
                <c:pt idx="7802">
                  <c:v>11.393055555554849</c:v>
                </c:pt>
                <c:pt idx="7803">
                  <c:v>11.394444444443737</c:v>
                </c:pt>
                <c:pt idx="7804">
                  <c:v>11.395833333332625</c:v>
                </c:pt>
                <c:pt idx="7805">
                  <c:v>11.397222222221513</c:v>
                </c:pt>
                <c:pt idx="7806">
                  <c:v>11.398611111110402</c:v>
                </c:pt>
                <c:pt idx="7807">
                  <c:v>11.39999999999929</c:v>
                </c:pt>
                <c:pt idx="7808">
                  <c:v>11.401388888888178</c:v>
                </c:pt>
                <c:pt idx="7809">
                  <c:v>11.402777777777066</c:v>
                </c:pt>
                <c:pt idx="7810">
                  <c:v>11.404166666665954</c:v>
                </c:pt>
                <c:pt idx="7811">
                  <c:v>11.405555555554843</c:v>
                </c:pt>
                <c:pt idx="7812">
                  <c:v>11.406944444443731</c:v>
                </c:pt>
                <c:pt idx="7813">
                  <c:v>11.408333333332619</c:v>
                </c:pt>
                <c:pt idx="7814">
                  <c:v>11.409722222221507</c:v>
                </c:pt>
                <c:pt idx="7815">
                  <c:v>11.411111111110396</c:v>
                </c:pt>
                <c:pt idx="7816">
                  <c:v>11.412499999999284</c:v>
                </c:pt>
                <c:pt idx="7817">
                  <c:v>11.413888888888172</c:v>
                </c:pt>
                <c:pt idx="7818">
                  <c:v>11.41527777777706</c:v>
                </c:pt>
                <c:pt idx="7819">
                  <c:v>11.416666666665948</c:v>
                </c:pt>
                <c:pt idx="7820">
                  <c:v>11.418055555554837</c:v>
                </c:pt>
                <c:pt idx="7821">
                  <c:v>11.419444444443725</c:v>
                </c:pt>
                <c:pt idx="7822">
                  <c:v>11.420833333332613</c:v>
                </c:pt>
                <c:pt idx="7823">
                  <c:v>11.422222222221501</c:v>
                </c:pt>
                <c:pt idx="7824">
                  <c:v>11.42361111111039</c:v>
                </c:pt>
                <c:pt idx="7825">
                  <c:v>11.424999999999278</c:v>
                </c:pt>
                <c:pt idx="7826">
                  <c:v>11.426388888888166</c:v>
                </c:pt>
                <c:pt idx="7827">
                  <c:v>11.427777777777054</c:v>
                </c:pt>
                <c:pt idx="7828">
                  <c:v>11.429166666665942</c:v>
                </c:pt>
                <c:pt idx="7829">
                  <c:v>11.430555555554831</c:v>
                </c:pt>
                <c:pt idx="7830">
                  <c:v>11.431944444443719</c:v>
                </c:pt>
                <c:pt idx="7831">
                  <c:v>11.433333333332607</c:v>
                </c:pt>
                <c:pt idx="7832">
                  <c:v>11.434722222221495</c:v>
                </c:pt>
                <c:pt idx="7833">
                  <c:v>11.436111111110383</c:v>
                </c:pt>
                <c:pt idx="7834">
                  <c:v>11.437499999999272</c:v>
                </c:pt>
                <c:pt idx="7835">
                  <c:v>11.43888888888816</c:v>
                </c:pt>
                <c:pt idx="7836">
                  <c:v>11.440277777777048</c:v>
                </c:pt>
                <c:pt idx="7837">
                  <c:v>11.441666666665936</c:v>
                </c:pt>
                <c:pt idx="7838">
                  <c:v>11.443055555554825</c:v>
                </c:pt>
                <c:pt idx="7839">
                  <c:v>11.444444444443713</c:v>
                </c:pt>
                <c:pt idx="7840">
                  <c:v>11.445833333332601</c:v>
                </c:pt>
                <c:pt idx="7841">
                  <c:v>11.447222222221489</c:v>
                </c:pt>
                <c:pt idx="7842">
                  <c:v>11.448611111110377</c:v>
                </c:pt>
                <c:pt idx="7843">
                  <c:v>11.449999999999266</c:v>
                </c:pt>
                <c:pt idx="7844">
                  <c:v>11.451388888888154</c:v>
                </c:pt>
                <c:pt idx="7845">
                  <c:v>11.452777777777042</c:v>
                </c:pt>
                <c:pt idx="7846">
                  <c:v>11.45416666666593</c:v>
                </c:pt>
                <c:pt idx="7847">
                  <c:v>11.455555555554819</c:v>
                </c:pt>
                <c:pt idx="7848">
                  <c:v>11.456944444443707</c:v>
                </c:pt>
                <c:pt idx="7849">
                  <c:v>11.458333333332595</c:v>
                </c:pt>
                <c:pt idx="7850">
                  <c:v>11.459722222221483</c:v>
                </c:pt>
                <c:pt idx="7851">
                  <c:v>11.461111111110371</c:v>
                </c:pt>
                <c:pt idx="7852">
                  <c:v>11.46249999999926</c:v>
                </c:pt>
                <c:pt idx="7853">
                  <c:v>11.463888888888148</c:v>
                </c:pt>
                <c:pt idx="7854">
                  <c:v>11.465277777777036</c:v>
                </c:pt>
                <c:pt idx="7855">
                  <c:v>11.466666666665924</c:v>
                </c:pt>
                <c:pt idx="7856">
                  <c:v>11.468055555554812</c:v>
                </c:pt>
                <c:pt idx="7857">
                  <c:v>11.469444444443701</c:v>
                </c:pt>
                <c:pt idx="7858">
                  <c:v>11.470833333332589</c:v>
                </c:pt>
                <c:pt idx="7859">
                  <c:v>11.472222222221477</c:v>
                </c:pt>
                <c:pt idx="7860">
                  <c:v>11.473611111110365</c:v>
                </c:pt>
                <c:pt idx="7861">
                  <c:v>11.474999999999254</c:v>
                </c:pt>
                <c:pt idx="7862">
                  <c:v>11.476388888888142</c:v>
                </c:pt>
                <c:pt idx="7863">
                  <c:v>11.47777777777703</c:v>
                </c:pt>
                <c:pt idx="7864">
                  <c:v>11.479166666665918</c:v>
                </c:pt>
                <c:pt idx="7865">
                  <c:v>11.480555555554806</c:v>
                </c:pt>
                <c:pt idx="7866">
                  <c:v>11.481944444443695</c:v>
                </c:pt>
                <c:pt idx="7867">
                  <c:v>11.483333333332583</c:v>
                </c:pt>
                <c:pt idx="7868">
                  <c:v>11.484722222221471</c:v>
                </c:pt>
                <c:pt idx="7869">
                  <c:v>11.486111111110359</c:v>
                </c:pt>
                <c:pt idx="7870">
                  <c:v>11.487499999999248</c:v>
                </c:pt>
                <c:pt idx="7871">
                  <c:v>11.488888888888136</c:v>
                </c:pt>
                <c:pt idx="7872">
                  <c:v>11.490277777777024</c:v>
                </c:pt>
                <c:pt idx="7873">
                  <c:v>11.491666666665912</c:v>
                </c:pt>
                <c:pt idx="7874">
                  <c:v>11.4930555555548</c:v>
                </c:pt>
                <c:pt idx="7875">
                  <c:v>11.494444444443689</c:v>
                </c:pt>
                <c:pt idx="7876">
                  <c:v>11.495833333332577</c:v>
                </c:pt>
                <c:pt idx="7877">
                  <c:v>11.497222222221465</c:v>
                </c:pt>
                <c:pt idx="7878">
                  <c:v>11.498611111110353</c:v>
                </c:pt>
                <c:pt idx="7879">
                  <c:v>11.499999999999241</c:v>
                </c:pt>
                <c:pt idx="7880">
                  <c:v>11.50138888888813</c:v>
                </c:pt>
                <c:pt idx="7881">
                  <c:v>11.502777777777018</c:v>
                </c:pt>
                <c:pt idx="7882">
                  <c:v>11.504166666665906</c:v>
                </c:pt>
                <c:pt idx="7883">
                  <c:v>11.505555555554794</c:v>
                </c:pt>
                <c:pt idx="7884">
                  <c:v>11.506944444443683</c:v>
                </c:pt>
                <c:pt idx="7885">
                  <c:v>11.508333333332571</c:v>
                </c:pt>
                <c:pt idx="7886">
                  <c:v>11.509722222221459</c:v>
                </c:pt>
                <c:pt idx="7887">
                  <c:v>11.511111111110347</c:v>
                </c:pt>
                <c:pt idx="7888">
                  <c:v>11.512499999999235</c:v>
                </c:pt>
                <c:pt idx="7889">
                  <c:v>11.513888888888124</c:v>
                </c:pt>
                <c:pt idx="7890">
                  <c:v>11.515277777777012</c:v>
                </c:pt>
                <c:pt idx="7891">
                  <c:v>11.5166666666659</c:v>
                </c:pt>
                <c:pt idx="7892">
                  <c:v>11.518055555554788</c:v>
                </c:pt>
                <c:pt idx="7893">
                  <c:v>11.519444444443677</c:v>
                </c:pt>
                <c:pt idx="7894">
                  <c:v>11.520833333332565</c:v>
                </c:pt>
                <c:pt idx="7895">
                  <c:v>11.522222222221453</c:v>
                </c:pt>
                <c:pt idx="7896">
                  <c:v>11.523611111110341</c:v>
                </c:pt>
                <c:pt idx="7897">
                  <c:v>11.524999999999229</c:v>
                </c:pt>
                <c:pt idx="7898">
                  <c:v>11.526388888888118</c:v>
                </c:pt>
                <c:pt idx="7899">
                  <c:v>11.527777777777006</c:v>
                </c:pt>
                <c:pt idx="7900">
                  <c:v>11.529166666665894</c:v>
                </c:pt>
                <c:pt idx="7901">
                  <c:v>11.530555555554782</c:v>
                </c:pt>
                <c:pt idx="7902">
                  <c:v>11.531944444443671</c:v>
                </c:pt>
                <c:pt idx="7903">
                  <c:v>11.533333333332559</c:v>
                </c:pt>
                <c:pt idx="7904">
                  <c:v>11.534722222221447</c:v>
                </c:pt>
                <c:pt idx="7905">
                  <c:v>11.536111111110335</c:v>
                </c:pt>
                <c:pt idx="7906">
                  <c:v>11.537499999999223</c:v>
                </c:pt>
                <c:pt idx="7907">
                  <c:v>11.538888888888112</c:v>
                </c:pt>
                <c:pt idx="7908">
                  <c:v>11.540277777777</c:v>
                </c:pt>
                <c:pt idx="7909">
                  <c:v>11.541666666665888</c:v>
                </c:pt>
                <c:pt idx="7910">
                  <c:v>11.543055555554776</c:v>
                </c:pt>
                <c:pt idx="7911">
                  <c:v>11.544444444443664</c:v>
                </c:pt>
                <c:pt idx="7912">
                  <c:v>11.545833333332553</c:v>
                </c:pt>
                <c:pt idx="7913">
                  <c:v>11.547222222221441</c:v>
                </c:pt>
                <c:pt idx="7914">
                  <c:v>11.548611111110329</c:v>
                </c:pt>
                <c:pt idx="7915">
                  <c:v>11.549999999999217</c:v>
                </c:pt>
                <c:pt idx="7916">
                  <c:v>11.551388888888106</c:v>
                </c:pt>
                <c:pt idx="7917">
                  <c:v>11.552777777776994</c:v>
                </c:pt>
                <c:pt idx="7918">
                  <c:v>11.554166666665882</c:v>
                </c:pt>
                <c:pt idx="7919">
                  <c:v>11.55555555555477</c:v>
                </c:pt>
                <c:pt idx="7920">
                  <c:v>11.556944444443658</c:v>
                </c:pt>
                <c:pt idx="7921">
                  <c:v>11.558333333332547</c:v>
                </c:pt>
                <c:pt idx="7922">
                  <c:v>11.559722222221435</c:v>
                </c:pt>
                <c:pt idx="7923">
                  <c:v>11.561111111110323</c:v>
                </c:pt>
                <c:pt idx="7924">
                  <c:v>11.562499999999211</c:v>
                </c:pt>
                <c:pt idx="7925">
                  <c:v>11.5638888888881</c:v>
                </c:pt>
                <c:pt idx="7926">
                  <c:v>11.565277777776988</c:v>
                </c:pt>
                <c:pt idx="7927">
                  <c:v>11.566666666665876</c:v>
                </c:pt>
                <c:pt idx="7928">
                  <c:v>11.568055555554764</c:v>
                </c:pt>
                <c:pt idx="7929">
                  <c:v>11.569444444443652</c:v>
                </c:pt>
                <c:pt idx="7930">
                  <c:v>11.570833333332541</c:v>
                </c:pt>
                <c:pt idx="7931">
                  <c:v>11.572222222221429</c:v>
                </c:pt>
                <c:pt idx="7932">
                  <c:v>11.573611111110317</c:v>
                </c:pt>
                <c:pt idx="7933">
                  <c:v>11.574999999999205</c:v>
                </c:pt>
                <c:pt idx="7934">
                  <c:v>11.576388888888093</c:v>
                </c:pt>
                <c:pt idx="7935">
                  <c:v>11.577777777776982</c:v>
                </c:pt>
                <c:pt idx="7936">
                  <c:v>11.57916666666587</c:v>
                </c:pt>
                <c:pt idx="7937">
                  <c:v>11.580555555554758</c:v>
                </c:pt>
                <c:pt idx="7938">
                  <c:v>11.581944444443646</c:v>
                </c:pt>
                <c:pt idx="7939">
                  <c:v>11.583333333332535</c:v>
                </c:pt>
                <c:pt idx="7940">
                  <c:v>11.584722222221423</c:v>
                </c:pt>
                <c:pt idx="7941">
                  <c:v>11.586111111110311</c:v>
                </c:pt>
                <c:pt idx="7942">
                  <c:v>11.587499999999199</c:v>
                </c:pt>
                <c:pt idx="7943">
                  <c:v>11.588888888888087</c:v>
                </c:pt>
                <c:pt idx="7944">
                  <c:v>11.590277777776976</c:v>
                </c:pt>
                <c:pt idx="7945">
                  <c:v>11.591666666665864</c:v>
                </c:pt>
                <c:pt idx="7946">
                  <c:v>11.593055555554752</c:v>
                </c:pt>
                <c:pt idx="7947">
                  <c:v>11.59444444444364</c:v>
                </c:pt>
                <c:pt idx="7948">
                  <c:v>11.595833333332529</c:v>
                </c:pt>
                <c:pt idx="7949">
                  <c:v>11.597222222221417</c:v>
                </c:pt>
                <c:pt idx="7950">
                  <c:v>11.598611111110305</c:v>
                </c:pt>
                <c:pt idx="7951">
                  <c:v>11.599999999999193</c:v>
                </c:pt>
                <c:pt idx="7952">
                  <c:v>11.601388888888081</c:v>
                </c:pt>
                <c:pt idx="7953">
                  <c:v>11.60277777777697</c:v>
                </c:pt>
                <c:pt idx="7954">
                  <c:v>11.604166666665858</c:v>
                </c:pt>
                <c:pt idx="7955">
                  <c:v>11.605555555554746</c:v>
                </c:pt>
                <c:pt idx="7956">
                  <c:v>11.606944444443634</c:v>
                </c:pt>
                <c:pt idx="7957">
                  <c:v>11.608333333332522</c:v>
                </c:pt>
                <c:pt idx="7958">
                  <c:v>11.609722222221411</c:v>
                </c:pt>
                <c:pt idx="7959">
                  <c:v>11.611111111110299</c:v>
                </c:pt>
                <c:pt idx="7960">
                  <c:v>11.612499999999187</c:v>
                </c:pt>
                <c:pt idx="7961">
                  <c:v>11.613888888888075</c:v>
                </c:pt>
                <c:pt idx="7962">
                  <c:v>11.615277777776964</c:v>
                </c:pt>
                <c:pt idx="7963">
                  <c:v>11.616666666665852</c:v>
                </c:pt>
                <c:pt idx="7964">
                  <c:v>11.61805555555474</c:v>
                </c:pt>
                <c:pt idx="7965">
                  <c:v>11.619444444443628</c:v>
                </c:pt>
                <c:pt idx="7966">
                  <c:v>11.620833333332516</c:v>
                </c:pt>
                <c:pt idx="7967">
                  <c:v>11.622222222221405</c:v>
                </c:pt>
                <c:pt idx="7968">
                  <c:v>11.623611111110293</c:v>
                </c:pt>
                <c:pt idx="7969">
                  <c:v>11.624999999999181</c:v>
                </c:pt>
                <c:pt idx="7970">
                  <c:v>11.626388888888069</c:v>
                </c:pt>
                <c:pt idx="7971">
                  <c:v>11.627777777776958</c:v>
                </c:pt>
                <c:pt idx="7972">
                  <c:v>11.629166666665846</c:v>
                </c:pt>
                <c:pt idx="7973">
                  <c:v>11.630555555554734</c:v>
                </c:pt>
                <c:pt idx="7974">
                  <c:v>11.631944444443622</c:v>
                </c:pt>
                <c:pt idx="7975">
                  <c:v>11.63333333333251</c:v>
                </c:pt>
                <c:pt idx="7976">
                  <c:v>11.634722222221399</c:v>
                </c:pt>
                <c:pt idx="7977">
                  <c:v>11.636111111110287</c:v>
                </c:pt>
                <c:pt idx="7978">
                  <c:v>11.637499999999175</c:v>
                </c:pt>
                <c:pt idx="7979">
                  <c:v>11.638888888888063</c:v>
                </c:pt>
                <c:pt idx="7980">
                  <c:v>11.640277777776951</c:v>
                </c:pt>
                <c:pt idx="7981">
                  <c:v>11.64166666666584</c:v>
                </c:pt>
                <c:pt idx="7982">
                  <c:v>11.643055555554728</c:v>
                </c:pt>
                <c:pt idx="7983">
                  <c:v>11.644444444443616</c:v>
                </c:pt>
                <c:pt idx="7984">
                  <c:v>11.645833333332504</c:v>
                </c:pt>
                <c:pt idx="7985">
                  <c:v>11.647222222221393</c:v>
                </c:pt>
                <c:pt idx="7986">
                  <c:v>11.648611111110281</c:v>
                </c:pt>
                <c:pt idx="7987">
                  <c:v>11.649999999999169</c:v>
                </c:pt>
                <c:pt idx="7988">
                  <c:v>11.651388888888057</c:v>
                </c:pt>
                <c:pt idx="7989">
                  <c:v>11.652777777776945</c:v>
                </c:pt>
                <c:pt idx="7990">
                  <c:v>11.654166666665834</c:v>
                </c:pt>
                <c:pt idx="7991">
                  <c:v>11.655555555554722</c:v>
                </c:pt>
                <c:pt idx="7992">
                  <c:v>11.65694444444361</c:v>
                </c:pt>
                <c:pt idx="7993">
                  <c:v>11.658333333332498</c:v>
                </c:pt>
                <c:pt idx="7994">
                  <c:v>11.659722222221387</c:v>
                </c:pt>
                <c:pt idx="7995">
                  <c:v>11.661111111110275</c:v>
                </c:pt>
                <c:pt idx="7996">
                  <c:v>11.662499999999163</c:v>
                </c:pt>
                <c:pt idx="7997">
                  <c:v>11.663888888888051</c:v>
                </c:pt>
                <c:pt idx="7998">
                  <c:v>11.665277777776939</c:v>
                </c:pt>
                <c:pt idx="7999">
                  <c:v>11.666666666665828</c:v>
                </c:pt>
                <c:pt idx="8000">
                  <c:v>11.668055555554716</c:v>
                </c:pt>
                <c:pt idx="8001">
                  <c:v>11.669444444443604</c:v>
                </c:pt>
                <c:pt idx="8002">
                  <c:v>11.670833333332492</c:v>
                </c:pt>
                <c:pt idx="8003">
                  <c:v>11.672222222221381</c:v>
                </c:pt>
                <c:pt idx="8004">
                  <c:v>11.673611111110269</c:v>
                </c:pt>
                <c:pt idx="8005">
                  <c:v>11.674999999999157</c:v>
                </c:pt>
                <c:pt idx="8006">
                  <c:v>11.676388888888045</c:v>
                </c:pt>
                <c:pt idx="8007">
                  <c:v>11.677777777776933</c:v>
                </c:pt>
                <c:pt idx="8008">
                  <c:v>11.679166666665822</c:v>
                </c:pt>
                <c:pt idx="8009">
                  <c:v>11.68055555555471</c:v>
                </c:pt>
                <c:pt idx="8010">
                  <c:v>11.681944444443598</c:v>
                </c:pt>
                <c:pt idx="8011">
                  <c:v>11.683333333332486</c:v>
                </c:pt>
                <c:pt idx="8012">
                  <c:v>11.684722222221374</c:v>
                </c:pt>
                <c:pt idx="8013">
                  <c:v>11.686111111110263</c:v>
                </c:pt>
                <c:pt idx="8014">
                  <c:v>11.687499999999151</c:v>
                </c:pt>
                <c:pt idx="8015">
                  <c:v>11.688888888888039</c:v>
                </c:pt>
                <c:pt idx="8016">
                  <c:v>11.690277777776927</c:v>
                </c:pt>
                <c:pt idx="8017">
                  <c:v>11.691666666665816</c:v>
                </c:pt>
                <c:pt idx="8018">
                  <c:v>11.693055555554704</c:v>
                </c:pt>
                <c:pt idx="8019">
                  <c:v>11.694444444443592</c:v>
                </c:pt>
                <c:pt idx="8020">
                  <c:v>11.69583333333248</c:v>
                </c:pt>
                <c:pt idx="8021">
                  <c:v>11.697222222221368</c:v>
                </c:pt>
                <c:pt idx="8022">
                  <c:v>11.698611111110257</c:v>
                </c:pt>
                <c:pt idx="8023">
                  <c:v>11.699999999999145</c:v>
                </c:pt>
                <c:pt idx="8024">
                  <c:v>11.701388888888033</c:v>
                </c:pt>
                <c:pt idx="8025">
                  <c:v>11.702777777776921</c:v>
                </c:pt>
                <c:pt idx="8026">
                  <c:v>11.70416666666581</c:v>
                </c:pt>
                <c:pt idx="8027">
                  <c:v>11.705555555554698</c:v>
                </c:pt>
                <c:pt idx="8028">
                  <c:v>11.706944444443586</c:v>
                </c:pt>
                <c:pt idx="8029">
                  <c:v>11.708333333332474</c:v>
                </c:pt>
                <c:pt idx="8030">
                  <c:v>11.709722222221362</c:v>
                </c:pt>
                <c:pt idx="8031">
                  <c:v>11.711111111110251</c:v>
                </c:pt>
                <c:pt idx="8032">
                  <c:v>11.712499999999139</c:v>
                </c:pt>
                <c:pt idx="8033">
                  <c:v>11.713888888888027</c:v>
                </c:pt>
                <c:pt idx="8034">
                  <c:v>11.715277777776915</c:v>
                </c:pt>
                <c:pt idx="8035">
                  <c:v>11.716666666665803</c:v>
                </c:pt>
                <c:pt idx="8036">
                  <c:v>11.718055555554692</c:v>
                </c:pt>
                <c:pt idx="8037">
                  <c:v>11.71944444444358</c:v>
                </c:pt>
                <c:pt idx="8038">
                  <c:v>11.720833333332468</c:v>
                </c:pt>
                <c:pt idx="8039">
                  <c:v>11.722222222221356</c:v>
                </c:pt>
                <c:pt idx="8040">
                  <c:v>11.723611111110245</c:v>
                </c:pt>
                <c:pt idx="8041">
                  <c:v>11.724999999999133</c:v>
                </c:pt>
                <c:pt idx="8042">
                  <c:v>11.726388888888021</c:v>
                </c:pt>
                <c:pt idx="8043">
                  <c:v>11.727777777776909</c:v>
                </c:pt>
                <c:pt idx="8044">
                  <c:v>11.729166666665797</c:v>
                </c:pt>
                <c:pt idx="8045">
                  <c:v>11.730555555554686</c:v>
                </c:pt>
                <c:pt idx="8046">
                  <c:v>11.731944444443574</c:v>
                </c:pt>
                <c:pt idx="8047">
                  <c:v>11.733333333332462</c:v>
                </c:pt>
                <c:pt idx="8048">
                  <c:v>11.73472222222135</c:v>
                </c:pt>
                <c:pt idx="8049">
                  <c:v>11.736111111110239</c:v>
                </c:pt>
                <c:pt idx="8050">
                  <c:v>11.737499999999127</c:v>
                </c:pt>
                <c:pt idx="8051">
                  <c:v>11.738888888888015</c:v>
                </c:pt>
                <c:pt idx="8052">
                  <c:v>11.740277777776903</c:v>
                </c:pt>
                <c:pt idx="8053">
                  <c:v>11.741666666665791</c:v>
                </c:pt>
                <c:pt idx="8054">
                  <c:v>11.74305555555468</c:v>
                </c:pt>
                <c:pt idx="8055">
                  <c:v>11.744444444443568</c:v>
                </c:pt>
                <c:pt idx="8056">
                  <c:v>11.745833333332456</c:v>
                </c:pt>
                <c:pt idx="8057">
                  <c:v>11.747222222221344</c:v>
                </c:pt>
                <c:pt idx="8058">
                  <c:v>11.748611111110232</c:v>
                </c:pt>
                <c:pt idx="8059">
                  <c:v>11.749999999999121</c:v>
                </c:pt>
                <c:pt idx="8060">
                  <c:v>11.751388888888009</c:v>
                </c:pt>
                <c:pt idx="8061">
                  <c:v>11.752777777776897</c:v>
                </c:pt>
                <c:pt idx="8062">
                  <c:v>11.754166666665785</c:v>
                </c:pt>
                <c:pt idx="8063">
                  <c:v>11.755555555554674</c:v>
                </c:pt>
                <c:pt idx="8064">
                  <c:v>11.756944444443562</c:v>
                </c:pt>
                <c:pt idx="8065">
                  <c:v>11.75833333333245</c:v>
                </c:pt>
                <c:pt idx="8066">
                  <c:v>11.759722222221338</c:v>
                </c:pt>
                <c:pt idx="8067">
                  <c:v>11.761111111110226</c:v>
                </c:pt>
                <c:pt idx="8068">
                  <c:v>11.762499999999115</c:v>
                </c:pt>
                <c:pt idx="8069">
                  <c:v>11.763888888888003</c:v>
                </c:pt>
                <c:pt idx="8070">
                  <c:v>11.765277777776891</c:v>
                </c:pt>
                <c:pt idx="8071">
                  <c:v>11.766666666665779</c:v>
                </c:pt>
                <c:pt idx="8072">
                  <c:v>11.768055555554668</c:v>
                </c:pt>
                <c:pt idx="8073">
                  <c:v>11.769444444443556</c:v>
                </c:pt>
                <c:pt idx="8074">
                  <c:v>11.770833333332444</c:v>
                </c:pt>
                <c:pt idx="8075">
                  <c:v>11.772222222221332</c:v>
                </c:pt>
                <c:pt idx="8076">
                  <c:v>11.77361111111022</c:v>
                </c:pt>
                <c:pt idx="8077">
                  <c:v>11.774999999999109</c:v>
                </c:pt>
                <c:pt idx="8078">
                  <c:v>11.776388888887997</c:v>
                </c:pt>
                <c:pt idx="8079">
                  <c:v>11.777777777776885</c:v>
                </c:pt>
                <c:pt idx="8080">
                  <c:v>11.779166666665773</c:v>
                </c:pt>
                <c:pt idx="8081">
                  <c:v>11.780555555554661</c:v>
                </c:pt>
                <c:pt idx="8082">
                  <c:v>11.78194444444355</c:v>
                </c:pt>
                <c:pt idx="8083">
                  <c:v>11.783333333332438</c:v>
                </c:pt>
                <c:pt idx="8084">
                  <c:v>11.784722222221326</c:v>
                </c:pt>
                <c:pt idx="8085">
                  <c:v>11.786111111110214</c:v>
                </c:pt>
                <c:pt idx="8086">
                  <c:v>11.787499999999103</c:v>
                </c:pt>
                <c:pt idx="8087">
                  <c:v>11.788888888887991</c:v>
                </c:pt>
                <c:pt idx="8088">
                  <c:v>11.790277777776879</c:v>
                </c:pt>
                <c:pt idx="8089">
                  <c:v>11.791666666665767</c:v>
                </c:pt>
                <c:pt idx="8090">
                  <c:v>11.793055555554655</c:v>
                </c:pt>
                <c:pt idx="8091">
                  <c:v>11.794444444443544</c:v>
                </c:pt>
                <c:pt idx="8092">
                  <c:v>11.795833333332432</c:v>
                </c:pt>
                <c:pt idx="8093">
                  <c:v>11.79722222222132</c:v>
                </c:pt>
                <c:pt idx="8094">
                  <c:v>11.798611111110208</c:v>
                </c:pt>
                <c:pt idx="8095">
                  <c:v>11.799999999999097</c:v>
                </c:pt>
                <c:pt idx="8096">
                  <c:v>11.801388888887985</c:v>
                </c:pt>
                <c:pt idx="8097">
                  <c:v>11.802777777776873</c:v>
                </c:pt>
                <c:pt idx="8098">
                  <c:v>11.804166666665761</c:v>
                </c:pt>
                <c:pt idx="8099">
                  <c:v>11.805555555554649</c:v>
                </c:pt>
                <c:pt idx="8100">
                  <c:v>11.806944444443538</c:v>
                </c:pt>
                <c:pt idx="8101">
                  <c:v>11.808333333332426</c:v>
                </c:pt>
                <c:pt idx="8102">
                  <c:v>11.809722222221314</c:v>
                </c:pt>
                <c:pt idx="8103">
                  <c:v>11.811111111110202</c:v>
                </c:pt>
                <c:pt idx="8104">
                  <c:v>11.812499999999091</c:v>
                </c:pt>
                <c:pt idx="8105">
                  <c:v>11.813888888887979</c:v>
                </c:pt>
                <c:pt idx="8106">
                  <c:v>11.815277777776867</c:v>
                </c:pt>
                <c:pt idx="8107">
                  <c:v>11.816666666665755</c:v>
                </c:pt>
                <c:pt idx="8108">
                  <c:v>11.818055555554643</c:v>
                </c:pt>
                <c:pt idx="8109">
                  <c:v>11.819444444443532</c:v>
                </c:pt>
                <c:pt idx="8110">
                  <c:v>11.82083333333242</c:v>
                </c:pt>
                <c:pt idx="8111">
                  <c:v>11.822222222221308</c:v>
                </c:pt>
                <c:pt idx="8112">
                  <c:v>11.823611111110196</c:v>
                </c:pt>
                <c:pt idx="8113">
                  <c:v>11.824999999999084</c:v>
                </c:pt>
                <c:pt idx="8114">
                  <c:v>11.826388888887973</c:v>
                </c:pt>
                <c:pt idx="8115">
                  <c:v>11.827777777776861</c:v>
                </c:pt>
                <c:pt idx="8116">
                  <c:v>11.829166666665749</c:v>
                </c:pt>
                <c:pt idx="8117">
                  <c:v>11.830555555554637</c:v>
                </c:pt>
                <c:pt idx="8118">
                  <c:v>11.831944444443526</c:v>
                </c:pt>
                <c:pt idx="8119">
                  <c:v>11.833333333332414</c:v>
                </c:pt>
                <c:pt idx="8120">
                  <c:v>11.834722222221302</c:v>
                </c:pt>
                <c:pt idx="8121">
                  <c:v>11.83611111111019</c:v>
                </c:pt>
                <c:pt idx="8122">
                  <c:v>11.837499999999078</c:v>
                </c:pt>
                <c:pt idx="8123">
                  <c:v>11.838888888887967</c:v>
                </c:pt>
                <c:pt idx="8124">
                  <c:v>11.840277777776855</c:v>
                </c:pt>
                <c:pt idx="8125">
                  <c:v>11.841666666665743</c:v>
                </c:pt>
                <c:pt idx="8126">
                  <c:v>11.843055555554631</c:v>
                </c:pt>
                <c:pt idx="8127">
                  <c:v>11.84444444444352</c:v>
                </c:pt>
                <c:pt idx="8128">
                  <c:v>11.845833333332408</c:v>
                </c:pt>
                <c:pt idx="8129">
                  <c:v>11.847222222221296</c:v>
                </c:pt>
                <c:pt idx="8130">
                  <c:v>11.848611111110184</c:v>
                </c:pt>
                <c:pt idx="8131">
                  <c:v>11.849999999999072</c:v>
                </c:pt>
                <c:pt idx="8132">
                  <c:v>11.851388888887961</c:v>
                </c:pt>
                <c:pt idx="8133">
                  <c:v>11.852777777776849</c:v>
                </c:pt>
                <c:pt idx="8134">
                  <c:v>11.854166666665737</c:v>
                </c:pt>
                <c:pt idx="8135">
                  <c:v>11.855555555554625</c:v>
                </c:pt>
                <c:pt idx="8136">
                  <c:v>11.856944444443513</c:v>
                </c:pt>
                <c:pt idx="8137">
                  <c:v>11.858333333332402</c:v>
                </c:pt>
                <c:pt idx="8138">
                  <c:v>11.85972222222129</c:v>
                </c:pt>
                <c:pt idx="8139">
                  <c:v>11.861111111110178</c:v>
                </c:pt>
                <c:pt idx="8140">
                  <c:v>11.862499999999066</c:v>
                </c:pt>
                <c:pt idx="8141">
                  <c:v>11.863888888887955</c:v>
                </c:pt>
                <c:pt idx="8142">
                  <c:v>11.865277777776843</c:v>
                </c:pt>
                <c:pt idx="8143">
                  <c:v>11.866666666665731</c:v>
                </c:pt>
                <c:pt idx="8144">
                  <c:v>11.868055555554619</c:v>
                </c:pt>
                <c:pt idx="8145">
                  <c:v>11.869444444443507</c:v>
                </c:pt>
                <c:pt idx="8146">
                  <c:v>11.870833333332396</c:v>
                </c:pt>
                <c:pt idx="8147">
                  <c:v>11.872222222221284</c:v>
                </c:pt>
                <c:pt idx="8148">
                  <c:v>11.873611111110172</c:v>
                </c:pt>
                <c:pt idx="8149">
                  <c:v>11.87499999999906</c:v>
                </c:pt>
                <c:pt idx="8150">
                  <c:v>11.876388888887949</c:v>
                </c:pt>
                <c:pt idx="8151">
                  <c:v>11.877777777776837</c:v>
                </c:pt>
                <c:pt idx="8152">
                  <c:v>11.879166666665725</c:v>
                </c:pt>
                <c:pt idx="8153">
                  <c:v>11.880555555554613</c:v>
                </c:pt>
                <c:pt idx="8154">
                  <c:v>11.881944444443501</c:v>
                </c:pt>
                <c:pt idx="8155">
                  <c:v>11.88333333333239</c:v>
                </c:pt>
                <c:pt idx="8156">
                  <c:v>11.884722222221278</c:v>
                </c:pt>
                <c:pt idx="8157">
                  <c:v>11.886111111110166</c:v>
                </c:pt>
                <c:pt idx="8158">
                  <c:v>11.887499999999054</c:v>
                </c:pt>
                <c:pt idx="8159">
                  <c:v>11.888888888887942</c:v>
                </c:pt>
                <c:pt idx="8160">
                  <c:v>11.890277777776831</c:v>
                </c:pt>
                <c:pt idx="8161">
                  <c:v>11.891666666665719</c:v>
                </c:pt>
                <c:pt idx="8162">
                  <c:v>11.893055555554607</c:v>
                </c:pt>
                <c:pt idx="8163">
                  <c:v>11.894444444443495</c:v>
                </c:pt>
                <c:pt idx="8164">
                  <c:v>11.895833333332384</c:v>
                </c:pt>
                <c:pt idx="8165">
                  <c:v>11.897222222221272</c:v>
                </c:pt>
                <c:pt idx="8166">
                  <c:v>11.89861111111016</c:v>
                </c:pt>
                <c:pt idx="8167">
                  <c:v>11.899999999999048</c:v>
                </c:pt>
                <c:pt idx="8168">
                  <c:v>11.901388888887936</c:v>
                </c:pt>
                <c:pt idx="8169">
                  <c:v>11.902777777776825</c:v>
                </c:pt>
                <c:pt idx="8170">
                  <c:v>11.904166666665713</c:v>
                </c:pt>
                <c:pt idx="8171">
                  <c:v>11.905555555554601</c:v>
                </c:pt>
                <c:pt idx="8172">
                  <c:v>11.906944444443489</c:v>
                </c:pt>
                <c:pt idx="8173">
                  <c:v>11.908333333332378</c:v>
                </c:pt>
                <c:pt idx="8174">
                  <c:v>11.909722222221266</c:v>
                </c:pt>
                <c:pt idx="8175">
                  <c:v>11.911111111110154</c:v>
                </c:pt>
                <c:pt idx="8176">
                  <c:v>11.912499999999042</c:v>
                </c:pt>
                <c:pt idx="8177">
                  <c:v>11.91388888888793</c:v>
                </c:pt>
                <c:pt idx="8178">
                  <c:v>11.915277777776819</c:v>
                </c:pt>
                <c:pt idx="8179">
                  <c:v>11.916666666665707</c:v>
                </c:pt>
                <c:pt idx="8180">
                  <c:v>11.918055555554595</c:v>
                </c:pt>
                <c:pt idx="8181">
                  <c:v>11.919444444443483</c:v>
                </c:pt>
                <c:pt idx="8182">
                  <c:v>11.920833333332371</c:v>
                </c:pt>
                <c:pt idx="8183">
                  <c:v>11.92222222222126</c:v>
                </c:pt>
                <c:pt idx="8184">
                  <c:v>11.923611111110148</c:v>
                </c:pt>
                <c:pt idx="8185">
                  <c:v>11.924999999999036</c:v>
                </c:pt>
                <c:pt idx="8186">
                  <c:v>11.926388888887924</c:v>
                </c:pt>
                <c:pt idx="8187">
                  <c:v>11.927777777776813</c:v>
                </c:pt>
                <c:pt idx="8188">
                  <c:v>11.929166666665701</c:v>
                </c:pt>
                <c:pt idx="8189">
                  <c:v>11.930555555554589</c:v>
                </c:pt>
                <c:pt idx="8190">
                  <c:v>11.931944444443477</c:v>
                </c:pt>
                <c:pt idx="8191">
                  <c:v>11.933333333332365</c:v>
                </c:pt>
                <c:pt idx="8192">
                  <c:v>11.934722222221254</c:v>
                </c:pt>
                <c:pt idx="8193">
                  <c:v>11.936111111110142</c:v>
                </c:pt>
                <c:pt idx="8194">
                  <c:v>11.93749999999903</c:v>
                </c:pt>
                <c:pt idx="8195">
                  <c:v>11.938888888887918</c:v>
                </c:pt>
                <c:pt idx="8196">
                  <c:v>11.940277777776807</c:v>
                </c:pt>
                <c:pt idx="8197">
                  <c:v>11.941666666665695</c:v>
                </c:pt>
                <c:pt idx="8198">
                  <c:v>11.943055555554583</c:v>
                </c:pt>
                <c:pt idx="8199">
                  <c:v>11.944444444443471</c:v>
                </c:pt>
                <c:pt idx="8200">
                  <c:v>11.945833333332359</c:v>
                </c:pt>
                <c:pt idx="8201">
                  <c:v>11.947222222221248</c:v>
                </c:pt>
                <c:pt idx="8202">
                  <c:v>11.948611111110136</c:v>
                </c:pt>
                <c:pt idx="8203">
                  <c:v>11.949999999999024</c:v>
                </c:pt>
                <c:pt idx="8204">
                  <c:v>11.951388888887912</c:v>
                </c:pt>
                <c:pt idx="8205">
                  <c:v>11.952777777776801</c:v>
                </c:pt>
                <c:pt idx="8206">
                  <c:v>11.954166666665689</c:v>
                </c:pt>
                <c:pt idx="8207">
                  <c:v>11.955555555554577</c:v>
                </c:pt>
                <c:pt idx="8208">
                  <c:v>11.956944444443465</c:v>
                </c:pt>
                <c:pt idx="8209">
                  <c:v>11.958333333332353</c:v>
                </c:pt>
                <c:pt idx="8210">
                  <c:v>11.959722222221242</c:v>
                </c:pt>
                <c:pt idx="8211">
                  <c:v>11.96111111111013</c:v>
                </c:pt>
                <c:pt idx="8212">
                  <c:v>11.962499999999018</c:v>
                </c:pt>
                <c:pt idx="8213">
                  <c:v>11.963888888887906</c:v>
                </c:pt>
                <c:pt idx="8214">
                  <c:v>11.965277777776794</c:v>
                </c:pt>
                <c:pt idx="8215">
                  <c:v>11.966666666665683</c:v>
                </c:pt>
                <c:pt idx="8216">
                  <c:v>11.968055555554571</c:v>
                </c:pt>
                <c:pt idx="8217">
                  <c:v>11.969444444443459</c:v>
                </c:pt>
                <c:pt idx="8218">
                  <c:v>11.970833333332347</c:v>
                </c:pt>
                <c:pt idx="8219">
                  <c:v>11.972222222221236</c:v>
                </c:pt>
                <c:pt idx="8220">
                  <c:v>11.973611111110124</c:v>
                </c:pt>
                <c:pt idx="8221">
                  <c:v>11.974999999999012</c:v>
                </c:pt>
                <c:pt idx="8222">
                  <c:v>11.9763888888879</c:v>
                </c:pt>
                <c:pt idx="8223">
                  <c:v>11.977777777776788</c:v>
                </c:pt>
                <c:pt idx="8224">
                  <c:v>11.979166666665677</c:v>
                </c:pt>
                <c:pt idx="8225">
                  <c:v>11.980555555554565</c:v>
                </c:pt>
                <c:pt idx="8226">
                  <c:v>11.981944444443453</c:v>
                </c:pt>
                <c:pt idx="8227">
                  <c:v>11.983333333332341</c:v>
                </c:pt>
                <c:pt idx="8228">
                  <c:v>11.98472222222123</c:v>
                </c:pt>
                <c:pt idx="8229">
                  <c:v>11.986111111110118</c:v>
                </c:pt>
                <c:pt idx="8230">
                  <c:v>11.987499999999006</c:v>
                </c:pt>
                <c:pt idx="8231">
                  <c:v>11.988888888887894</c:v>
                </c:pt>
                <c:pt idx="8232">
                  <c:v>11.990277777776782</c:v>
                </c:pt>
                <c:pt idx="8233">
                  <c:v>11.991666666665671</c:v>
                </c:pt>
                <c:pt idx="8234">
                  <c:v>11.993055555554559</c:v>
                </c:pt>
                <c:pt idx="8235">
                  <c:v>11.994444444443447</c:v>
                </c:pt>
                <c:pt idx="8236">
                  <c:v>11.995833333332335</c:v>
                </c:pt>
                <c:pt idx="8237">
                  <c:v>11.997222222221223</c:v>
                </c:pt>
                <c:pt idx="8238">
                  <c:v>11.998611111110112</c:v>
                </c:pt>
                <c:pt idx="8239">
                  <c:v>11.999999999999</c:v>
                </c:pt>
                <c:pt idx="8240">
                  <c:v>12.001388888887888</c:v>
                </c:pt>
                <c:pt idx="8241">
                  <c:v>12.002777777776776</c:v>
                </c:pt>
                <c:pt idx="8242">
                  <c:v>12.004166666665665</c:v>
                </c:pt>
                <c:pt idx="8243">
                  <c:v>12.005555555554553</c:v>
                </c:pt>
                <c:pt idx="8244">
                  <c:v>12.006944444443441</c:v>
                </c:pt>
                <c:pt idx="8245">
                  <c:v>12.008333333332329</c:v>
                </c:pt>
                <c:pt idx="8246">
                  <c:v>12.009722222221217</c:v>
                </c:pt>
                <c:pt idx="8247">
                  <c:v>12.011111111110106</c:v>
                </c:pt>
                <c:pt idx="8248">
                  <c:v>12.012499999998994</c:v>
                </c:pt>
                <c:pt idx="8249">
                  <c:v>12.013888888887882</c:v>
                </c:pt>
                <c:pt idx="8250">
                  <c:v>12.01527777777677</c:v>
                </c:pt>
                <c:pt idx="8251">
                  <c:v>12.016666666665659</c:v>
                </c:pt>
                <c:pt idx="8252">
                  <c:v>12.018055555554547</c:v>
                </c:pt>
                <c:pt idx="8253">
                  <c:v>12.019444444443435</c:v>
                </c:pt>
                <c:pt idx="8254">
                  <c:v>12.020833333332323</c:v>
                </c:pt>
                <c:pt idx="8255">
                  <c:v>12.022222222221211</c:v>
                </c:pt>
                <c:pt idx="8256">
                  <c:v>12.0236111111101</c:v>
                </c:pt>
                <c:pt idx="8257">
                  <c:v>12.024999999998988</c:v>
                </c:pt>
                <c:pt idx="8258">
                  <c:v>12.026388888887876</c:v>
                </c:pt>
                <c:pt idx="8259">
                  <c:v>12.027777777776764</c:v>
                </c:pt>
                <c:pt idx="8260">
                  <c:v>12.029166666665652</c:v>
                </c:pt>
                <c:pt idx="8261">
                  <c:v>12.030555555554541</c:v>
                </c:pt>
                <c:pt idx="8262">
                  <c:v>12.031944444443429</c:v>
                </c:pt>
                <c:pt idx="8263">
                  <c:v>12.033333333332317</c:v>
                </c:pt>
                <c:pt idx="8264">
                  <c:v>12.034722222221205</c:v>
                </c:pt>
                <c:pt idx="8265">
                  <c:v>12.036111111110094</c:v>
                </c:pt>
                <c:pt idx="8266">
                  <c:v>12.037499999998982</c:v>
                </c:pt>
                <c:pt idx="8267">
                  <c:v>12.03888888888787</c:v>
                </c:pt>
                <c:pt idx="8268">
                  <c:v>12.040277777776758</c:v>
                </c:pt>
                <c:pt idx="8269">
                  <c:v>12.041666666665646</c:v>
                </c:pt>
                <c:pt idx="8270">
                  <c:v>12.043055555554535</c:v>
                </c:pt>
                <c:pt idx="8271">
                  <c:v>12.044444444443423</c:v>
                </c:pt>
                <c:pt idx="8272">
                  <c:v>12.045833333332311</c:v>
                </c:pt>
                <c:pt idx="8273">
                  <c:v>12.047222222221199</c:v>
                </c:pt>
                <c:pt idx="8274">
                  <c:v>12.048611111110088</c:v>
                </c:pt>
                <c:pt idx="8275">
                  <c:v>12.049999999998976</c:v>
                </c:pt>
                <c:pt idx="8276">
                  <c:v>12.051388888887864</c:v>
                </c:pt>
                <c:pt idx="8277">
                  <c:v>12.052777777776752</c:v>
                </c:pt>
                <c:pt idx="8278">
                  <c:v>12.05416666666564</c:v>
                </c:pt>
                <c:pt idx="8279">
                  <c:v>12.055555555554529</c:v>
                </c:pt>
                <c:pt idx="8280">
                  <c:v>12.056944444443417</c:v>
                </c:pt>
                <c:pt idx="8281">
                  <c:v>12.058333333332305</c:v>
                </c:pt>
                <c:pt idx="8282">
                  <c:v>12.059722222221193</c:v>
                </c:pt>
                <c:pt idx="8283">
                  <c:v>12.061111111110081</c:v>
                </c:pt>
                <c:pt idx="8284">
                  <c:v>12.06249999999897</c:v>
                </c:pt>
                <c:pt idx="8285">
                  <c:v>12.063888888887858</c:v>
                </c:pt>
                <c:pt idx="8286">
                  <c:v>12.065277777776746</c:v>
                </c:pt>
                <c:pt idx="8287">
                  <c:v>12.066666666665634</c:v>
                </c:pt>
                <c:pt idx="8288">
                  <c:v>12.068055555554523</c:v>
                </c:pt>
                <c:pt idx="8289">
                  <c:v>12.069444444443411</c:v>
                </c:pt>
                <c:pt idx="8290">
                  <c:v>12.070833333332299</c:v>
                </c:pt>
                <c:pt idx="8291">
                  <c:v>12.072222222221187</c:v>
                </c:pt>
                <c:pt idx="8292">
                  <c:v>12.073611111110075</c:v>
                </c:pt>
                <c:pt idx="8293">
                  <c:v>12.074999999998964</c:v>
                </c:pt>
                <c:pt idx="8294">
                  <c:v>12.076388888887852</c:v>
                </c:pt>
                <c:pt idx="8295">
                  <c:v>12.07777777777674</c:v>
                </c:pt>
                <c:pt idx="8296">
                  <c:v>12.079166666665628</c:v>
                </c:pt>
                <c:pt idx="8297">
                  <c:v>12.080555555554517</c:v>
                </c:pt>
                <c:pt idx="8298">
                  <c:v>12.081944444443405</c:v>
                </c:pt>
                <c:pt idx="8299">
                  <c:v>12.083333333332293</c:v>
                </c:pt>
                <c:pt idx="8300">
                  <c:v>12.084722222221181</c:v>
                </c:pt>
                <c:pt idx="8301">
                  <c:v>12.086111111110069</c:v>
                </c:pt>
                <c:pt idx="8302">
                  <c:v>12.087499999998958</c:v>
                </c:pt>
                <c:pt idx="8303">
                  <c:v>12.088888888887846</c:v>
                </c:pt>
                <c:pt idx="8304">
                  <c:v>12.090277777776734</c:v>
                </c:pt>
                <c:pt idx="8305">
                  <c:v>12.091666666665622</c:v>
                </c:pt>
                <c:pt idx="8306">
                  <c:v>12.093055555554511</c:v>
                </c:pt>
                <c:pt idx="8307">
                  <c:v>12.094444444443399</c:v>
                </c:pt>
                <c:pt idx="8308">
                  <c:v>12.095833333332287</c:v>
                </c:pt>
                <c:pt idx="8309">
                  <c:v>12.097222222221175</c:v>
                </c:pt>
                <c:pt idx="8310">
                  <c:v>12.098611111110063</c:v>
                </c:pt>
                <c:pt idx="8311">
                  <c:v>12.099999999998952</c:v>
                </c:pt>
                <c:pt idx="8312">
                  <c:v>12.10138888888784</c:v>
                </c:pt>
                <c:pt idx="8313">
                  <c:v>12.102777777776728</c:v>
                </c:pt>
                <c:pt idx="8314">
                  <c:v>12.104166666665616</c:v>
                </c:pt>
                <c:pt idx="8315">
                  <c:v>12.105555555554504</c:v>
                </c:pt>
                <c:pt idx="8316">
                  <c:v>12.106944444443393</c:v>
                </c:pt>
                <c:pt idx="8317">
                  <c:v>12.108333333332281</c:v>
                </c:pt>
                <c:pt idx="8318">
                  <c:v>12.109722222221169</c:v>
                </c:pt>
                <c:pt idx="8319">
                  <c:v>12.111111111110057</c:v>
                </c:pt>
                <c:pt idx="8320">
                  <c:v>12.112499999998946</c:v>
                </c:pt>
                <c:pt idx="8321">
                  <c:v>12.113888888887834</c:v>
                </c:pt>
                <c:pt idx="8322">
                  <c:v>12.115277777776722</c:v>
                </c:pt>
                <c:pt idx="8323">
                  <c:v>12.11666666666561</c:v>
                </c:pt>
                <c:pt idx="8324">
                  <c:v>12.118055555554498</c:v>
                </c:pt>
                <c:pt idx="8325">
                  <c:v>12.119444444443387</c:v>
                </c:pt>
                <c:pt idx="8326">
                  <c:v>12.120833333332275</c:v>
                </c:pt>
                <c:pt idx="8327">
                  <c:v>12.122222222221163</c:v>
                </c:pt>
                <c:pt idx="8328">
                  <c:v>12.123611111110051</c:v>
                </c:pt>
                <c:pt idx="8329">
                  <c:v>12.12499999999894</c:v>
                </c:pt>
                <c:pt idx="8330">
                  <c:v>12.126388888887828</c:v>
                </c:pt>
                <c:pt idx="8331">
                  <c:v>12.127777777776716</c:v>
                </c:pt>
                <c:pt idx="8332">
                  <c:v>12.129166666665604</c:v>
                </c:pt>
                <c:pt idx="8333">
                  <c:v>12.130555555554492</c:v>
                </c:pt>
                <c:pt idx="8334">
                  <c:v>12.131944444443381</c:v>
                </c:pt>
                <c:pt idx="8335">
                  <c:v>12.133333333332269</c:v>
                </c:pt>
                <c:pt idx="8336">
                  <c:v>12.134722222221157</c:v>
                </c:pt>
                <c:pt idx="8337">
                  <c:v>12.136111111110045</c:v>
                </c:pt>
                <c:pt idx="8338">
                  <c:v>12.137499999998933</c:v>
                </c:pt>
                <c:pt idx="8339">
                  <c:v>12.138888888887822</c:v>
                </c:pt>
                <c:pt idx="8340">
                  <c:v>12.14027777777671</c:v>
                </c:pt>
                <c:pt idx="8341">
                  <c:v>12.141666666665598</c:v>
                </c:pt>
                <c:pt idx="8342">
                  <c:v>12.143055555554486</c:v>
                </c:pt>
                <c:pt idx="8343">
                  <c:v>12.144444444443375</c:v>
                </c:pt>
                <c:pt idx="8344">
                  <c:v>12.145833333332263</c:v>
                </c:pt>
                <c:pt idx="8345">
                  <c:v>12.147222222221151</c:v>
                </c:pt>
                <c:pt idx="8346">
                  <c:v>12.148611111110039</c:v>
                </c:pt>
                <c:pt idx="8347">
                  <c:v>12.149999999998927</c:v>
                </c:pt>
                <c:pt idx="8348">
                  <c:v>12.151388888887816</c:v>
                </c:pt>
                <c:pt idx="8349">
                  <c:v>12.152777777776704</c:v>
                </c:pt>
                <c:pt idx="8350">
                  <c:v>12.154166666665592</c:v>
                </c:pt>
                <c:pt idx="8351">
                  <c:v>12.15555555555448</c:v>
                </c:pt>
                <c:pt idx="8352">
                  <c:v>12.156944444443369</c:v>
                </c:pt>
                <c:pt idx="8353">
                  <c:v>12.158333333332257</c:v>
                </c:pt>
                <c:pt idx="8354">
                  <c:v>12.159722222221145</c:v>
                </c:pt>
                <c:pt idx="8355">
                  <c:v>12.161111111110033</c:v>
                </c:pt>
                <c:pt idx="8356">
                  <c:v>12.162499999998921</c:v>
                </c:pt>
                <c:pt idx="8357">
                  <c:v>12.16388888888781</c:v>
                </c:pt>
                <c:pt idx="8358">
                  <c:v>12.165277777776698</c:v>
                </c:pt>
                <c:pt idx="8359">
                  <c:v>12.166666666665586</c:v>
                </c:pt>
                <c:pt idx="8360">
                  <c:v>12.168055555554474</c:v>
                </c:pt>
                <c:pt idx="8361">
                  <c:v>12.169444444443362</c:v>
                </c:pt>
                <c:pt idx="8362">
                  <c:v>12.170833333332251</c:v>
                </c:pt>
                <c:pt idx="8363">
                  <c:v>12.172222222221139</c:v>
                </c:pt>
                <c:pt idx="8364">
                  <c:v>12.173611111110027</c:v>
                </c:pt>
                <c:pt idx="8365">
                  <c:v>12.174999999998915</c:v>
                </c:pt>
                <c:pt idx="8366">
                  <c:v>12.176388888887804</c:v>
                </c:pt>
                <c:pt idx="8367">
                  <c:v>12.177777777776692</c:v>
                </c:pt>
                <c:pt idx="8368">
                  <c:v>12.17916666666558</c:v>
                </c:pt>
                <c:pt idx="8369">
                  <c:v>12.180555555554468</c:v>
                </c:pt>
                <c:pt idx="8370">
                  <c:v>12.181944444443356</c:v>
                </c:pt>
                <c:pt idx="8371">
                  <c:v>12.183333333332245</c:v>
                </c:pt>
                <c:pt idx="8372">
                  <c:v>12.184722222221133</c:v>
                </c:pt>
                <c:pt idx="8373">
                  <c:v>12.186111111110021</c:v>
                </c:pt>
                <c:pt idx="8374">
                  <c:v>12.187499999998909</c:v>
                </c:pt>
                <c:pt idx="8375">
                  <c:v>12.188888888887798</c:v>
                </c:pt>
                <c:pt idx="8376">
                  <c:v>12.190277777776686</c:v>
                </c:pt>
                <c:pt idx="8377">
                  <c:v>12.191666666665574</c:v>
                </c:pt>
                <c:pt idx="8378">
                  <c:v>12.193055555554462</c:v>
                </c:pt>
                <c:pt idx="8379">
                  <c:v>12.19444444444335</c:v>
                </c:pt>
                <c:pt idx="8380">
                  <c:v>12.195833333332239</c:v>
                </c:pt>
                <c:pt idx="8381">
                  <c:v>12.197222222221127</c:v>
                </c:pt>
                <c:pt idx="8382">
                  <c:v>12.198611111110015</c:v>
                </c:pt>
                <c:pt idx="8383">
                  <c:v>12.199999999998903</c:v>
                </c:pt>
                <c:pt idx="8384">
                  <c:v>12.201388888887791</c:v>
                </c:pt>
                <c:pt idx="8385">
                  <c:v>12.20277777777668</c:v>
                </c:pt>
                <c:pt idx="8386">
                  <c:v>12.204166666665568</c:v>
                </c:pt>
                <c:pt idx="8387">
                  <c:v>12.205555555554456</c:v>
                </c:pt>
                <c:pt idx="8388">
                  <c:v>12.206944444443344</c:v>
                </c:pt>
                <c:pt idx="8389">
                  <c:v>12.208333333332233</c:v>
                </c:pt>
                <c:pt idx="8390">
                  <c:v>12.209722222221121</c:v>
                </c:pt>
                <c:pt idx="8391">
                  <c:v>12.211111111110009</c:v>
                </c:pt>
                <c:pt idx="8392">
                  <c:v>12.212499999998897</c:v>
                </c:pt>
                <c:pt idx="8393">
                  <c:v>12.213888888887785</c:v>
                </c:pt>
                <c:pt idx="8394">
                  <c:v>12.215277777776674</c:v>
                </c:pt>
                <c:pt idx="8395">
                  <c:v>12.216666666665562</c:v>
                </c:pt>
                <c:pt idx="8396">
                  <c:v>12.21805555555445</c:v>
                </c:pt>
                <c:pt idx="8397">
                  <c:v>12.219444444443338</c:v>
                </c:pt>
                <c:pt idx="8398">
                  <c:v>12.220833333332227</c:v>
                </c:pt>
                <c:pt idx="8399">
                  <c:v>12.222222222221115</c:v>
                </c:pt>
                <c:pt idx="8400">
                  <c:v>12.223611111110003</c:v>
                </c:pt>
                <c:pt idx="8401">
                  <c:v>12.224999999998891</c:v>
                </c:pt>
                <c:pt idx="8402">
                  <c:v>12.226388888887779</c:v>
                </c:pt>
                <c:pt idx="8403">
                  <c:v>12.227777777776668</c:v>
                </c:pt>
                <c:pt idx="8404">
                  <c:v>12.229166666665556</c:v>
                </c:pt>
                <c:pt idx="8405">
                  <c:v>12.230555555554444</c:v>
                </c:pt>
                <c:pt idx="8406">
                  <c:v>12.231944444443332</c:v>
                </c:pt>
                <c:pt idx="8407">
                  <c:v>12.233333333332221</c:v>
                </c:pt>
                <c:pt idx="8408">
                  <c:v>12.234722222221109</c:v>
                </c:pt>
                <c:pt idx="8409">
                  <c:v>12.236111111109997</c:v>
                </c:pt>
                <c:pt idx="8410">
                  <c:v>12.237499999998885</c:v>
                </c:pt>
                <c:pt idx="8411">
                  <c:v>12.238888888887773</c:v>
                </c:pt>
                <c:pt idx="8412">
                  <c:v>12.240277777776662</c:v>
                </c:pt>
                <c:pt idx="8413">
                  <c:v>12.24166666666555</c:v>
                </c:pt>
                <c:pt idx="8414">
                  <c:v>12.243055555554438</c:v>
                </c:pt>
                <c:pt idx="8415">
                  <c:v>12.244444444443326</c:v>
                </c:pt>
                <c:pt idx="8416">
                  <c:v>12.245833333332214</c:v>
                </c:pt>
                <c:pt idx="8417">
                  <c:v>12.247222222221103</c:v>
                </c:pt>
                <c:pt idx="8418">
                  <c:v>12.248611111109991</c:v>
                </c:pt>
                <c:pt idx="8419">
                  <c:v>12.249999999998879</c:v>
                </c:pt>
                <c:pt idx="8420">
                  <c:v>12.251388888887767</c:v>
                </c:pt>
                <c:pt idx="8421">
                  <c:v>12.252777777776656</c:v>
                </c:pt>
                <c:pt idx="8422">
                  <c:v>12.254166666665544</c:v>
                </c:pt>
                <c:pt idx="8423">
                  <c:v>12.255555555554432</c:v>
                </c:pt>
                <c:pt idx="8424">
                  <c:v>12.25694444444332</c:v>
                </c:pt>
                <c:pt idx="8425">
                  <c:v>12.258333333332208</c:v>
                </c:pt>
                <c:pt idx="8426">
                  <c:v>12.259722222221097</c:v>
                </c:pt>
                <c:pt idx="8427">
                  <c:v>12.261111111109985</c:v>
                </c:pt>
                <c:pt idx="8428">
                  <c:v>12.262499999998873</c:v>
                </c:pt>
                <c:pt idx="8429">
                  <c:v>12.263888888887761</c:v>
                </c:pt>
                <c:pt idx="8430">
                  <c:v>12.26527777777665</c:v>
                </c:pt>
                <c:pt idx="8431">
                  <c:v>12.266666666665538</c:v>
                </c:pt>
                <c:pt idx="8432">
                  <c:v>12.268055555554426</c:v>
                </c:pt>
                <c:pt idx="8433">
                  <c:v>12.269444444443314</c:v>
                </c:pt>
                <c:pt idx="8434">
                  <c:v>12.270833333332202</c:v>
                </c:pt>
                <c:pt idx="8435">
                  <c:v>12.272222222221091</c:v>
                </c:pt>
                <c:pt idx="8436">
                  <c:v>12.273611111109979</c:v>
                </c:pt>
                <c:pt idx="8437">
                  <c:v>12.274999999998867</c:v>
                </c:pt>
                <c:pt idx="8438">
                  <c:v>12.276388888887755</c:v>
                </c:pt>
                <c:pt idx="8439">
                  <c:v>12.277777777776643</c:v>
                </c:pt>
                <c:pt idx="8440">
                  <c:v>12.279166666665532</c:v>
                </c:pt>
                <c:pt idx="8441">
                  <c:v>12.28055555555442</c:v>
                </c:pt>
                <c:pt idx="8442">
                  <c:v>12.281944444443308</c:v>
                </c:pt>
                <c:pt idx="8443">
                  <c:v>12.283333333332196</c:v>
                </c:pt>
                <c:pt idx="8444">
                  <c:v>12.284722222221085</c:v>
                </c:pt>
                <c:pt idx="8445">
                  <c:v>12.286111111109973</c:v>
                </c:pt>
                <c:pt idx="8446">
                  <c:v>12.287499999998861</c:v>
                </c:pt>
                <c:pt idx="8447">
                  <c:v>12.288888888887749</c:v>
                </c:pt>
                <c:pt idx="8448">
                  <c:v>12.290277777776637</c:v>
                </c:pt>
                <c:pt idx="8449">
                  <c:v>12.291666666665526</c:v>
                </c:pt>
                <c:pt idx="8450">
                  <c:v>12.293055555554414</c:v>
                </c:pt>
                <c:pt idx="8451">
                  <c:v>12.294444444443302</c:v>
                </c:pt>
                <c:pt idx="8452">
                  <c:v>12.29583333333219</c:v>
                </c:pt>
                <c:pt idx="8453">
                  <c:v>12.297222222221079</c:v>
                </c:pt>
                <c:pt idx="8454">
                  <c:v>12.298611111109967</c:v>
                </c:pt>
                <c:pt idx="8455">
                  <c:v>12.299999999998855</c:v>
                </c:pt>
                <c:pt idx="8456">
                  <c:v>12.301388888887743</c:v>
                </c:pt>
                <c:pt idx="8457">
                  <c:v>12.302777777776631</c:v>
                </c:pt>
                <c:pt idx="8458">
                  <c:v>12.30416666666552</c:v>
                </c:pt>
                <c:pt idx="8459">
                  <c:v>12.305555555554408</c:v>
                </c:pt>
                <c:pt idx="8460">
                  <c:v>12.306944444443296</c:v>
                </c:pt>
                <c:pt idx="8461">
                  <c:v>12.308333333332184</c:v>
                </c:pt>
                <c:pt idx="8462">
                  <c:v>12.309722222221072</c:v>
                </c:pt>
                <c:pt idx="8463">
                  <c:v>12.311111111109961</c:v>
                </c:pt>
                <c:pt idx="8464">
                  <c:v>12.312499999998849</c:v>
                </c:pt>
                <c:pt idx="8465">
                  <c:v>12.313888888887737</c:v>
                </c:pt>
                <c:pt idx="8466">
                  <c:v>12.315277777776625</c:v>
                </c:pt>
                <c:pt idx="8467">
                  <c:v>12.316666666665514</c:v>
                </c:pt>
                <c:pt idx="8468">
                  <c:v>12.318055555554402</c:v>
                </c:pt>
                <c:pt idx="8469">
                  <c:v>12.31944444444329</c:v>
                </c:pt>
                <c:pt idx="8470">
                  <c:v>12.320833333332178</c:v>
                </c:pt>
                <c:pt idx="8471">
                  <c:v>12.322222222221066</c:v>
                </c:pt>
                <c:pt idx="8472">
                  <c:v>12.323611111109955</c:v>
                </c:pt>
                <c:pt idx="8473">
                  <c:v>12.324999999998843</c:v>
                </c:pt>
                <c:pt idx="8474">
                  <c:v>12.326388888887731</c:v>
                </c:pt>
                <c:pt idx="8475">
                  <c:v>12.327777777776619</c:v>
                </c:pt>
                <c:pt idx="8476">
                  <c:v>12.329166666665508</c:v>
                </c:pt>
                <c:pt idx="8477">
                  <c:v>12.330555555554396</c:v>
                </c:pt>
                <c:pt idx="8478">
                  <c:v>12.331944444443284</c:v>
                </c:pt>
                <c:pt idx="8479">
                  <c:v>12.333333333332172</c:v>
                </c:pt>
                <c:pt idx="8480">
                  <c:v>12.33472222222106</c:v>
                </c:pt>
                <c:pt idx="8481">
                  <c:v>12.336111111109949</c:v>
                </c:pt>
                <c:pt idx="8482">
                  <c:v>12.337499999998837</c:v>
                </c:pt>
                <c:pt idx="8483">
                  <c:v>12.338888888887725</c:v>
                </c:pt>
                <c:pt idx="8484">
                  <c:v>12.340277777776613</c:v>
                </c:pt>
                <c:pt idx="8485">
                  <c:v>12.341666666665501</c:v>
                </c:pt>
                <c:pt idx="8486">
                  <c:v>12.34305555555439</c:v>
                </c:pt>
                <c:pt idx="8487">
                  <c:v>12.344444444443278</c:v>
                </c:pt>
                <c:pt idx="8488">
                  <c:v>12.345833333332166</c:v>
                </c:pt>
                <c:pt idx="8489">
                  <c:v>12.347222222221054</c:v>
                </c:pt>
                <c:pt idx="8490">
                  <c:v>12.348611111109943</c:v>
                </c:pt>
                <c:pt idx="8491">
                  <c:v>12.349999999998831</c:v>
                </c:pt>
                <c:pt idx="8492">
                  <c:v>12.351388888887719</c:v>
                </c:pt>
                <c:pt idx="8493">
                  <c:v>12.352777777776607</c:v>
                </c:pt>
                <c:pt idx="8494">
                  <c:v>12.354166666665495</c:v>
                </c:pt>
                <c:pt idx="8495">
                  <c:v>12.355555555554384</c:v>
                </c:pt>
                <c:pt idx="8496">
                  <c:v>12.356944444443272</c:v>
                </c:pt>
                <c:pt idx="8497">
                  <c:v>12.35833333333216</c:v>
                </c:pt>
                <c:pt idx="8498">
                  <c:v>12.359722222221048</c:v>
                </c:pt>
                <c:pt idx="8499">
                  <c:v>12.361111111109937</c:v>
                </c:pt>
                <c:pt idx="8500">
                  <c:v>12.362499999998825</c:v>
                </c:pt>
                <c:pt idx="8501">
                  <c:v>12.363888888887713</c:v>
                </c:pt>
                <c:pt idx="8502">
                  <c:v>12.365277777776601</c:v>
                </c:pt>
                <c:pt idx="8503">
                  <c:v>12.366666666665489</c:v>
                </c:pt>
                <c:pt idx="8504">
                  <c:v>12.368055555554378</c:v>
                </c:pt>
                <c:pt idx="8505">
                  <c:v>12.369444444443266</c:v>
                </c:pt>
                <c:pt idx="8506">
                  <c:v>12.370833333332154</c:v>
                </c:pt>
                <c:pt idx="8507">
                  <c:v>12.372222222221042</c:v>
                </c:pt>
                <c:pt idx="8508">
                  <c:v>12.373611111109931</c:v>
                </c:pt>
                <c:pt idx="8509">
                  <c:v>12.374999999998819</c:v>
                </c:pt>
                <c:pt idx="8510">
                  <c:v>12.376388888887707</c:v>
                </c:pt>
                <c:pt idx="8511">
                  <c:v>12.377777777776595</c:v>
                </c:pt>
                <c:pt idx="8512">
                  <c:v>12.379166666665483</c:v>
                </c:pt>
                <c:pt idx="8513">
                  <c:v>12.380555555554372</c:v>
                </c:pt>
                <c:pt idx="8514">
                  <c:v>12.38194444444326</c:v>
                </c:pt>
                <c:pt idx="8515">
                  <c:v>12.383333333332148</c:v>
                </c:pt>
                <c:pt idx="8516">
                  <c:v>12.384722222221036</c:v>
                </c:pt>
                <c:pt idx="8517">
                  <c:v>12.386111111109924</c:v>
                </c:pt>
                <c:pt idx="8518">
                  <c:v>12.387499999998813</c:v>
                </c:pt>
                <c:pt idx="8519">
                  <c:v>12.388888888887701</c:v>
                </c:pt>
                <c:pt idx="8520">
                  <c:v>12.390277777776589</c:v>
                </c:pt>
                <c:pt idx="8521">
                  <c:v>12.391666666665477</c:v>
                </c:pt>
                <c:pt idx="8522">
                  <c:v>12.393055555554366</c:v>
                </c:pt>
                <c:pt idx="8523">
                  <c:v>12.394444444443254</c:v>
                </c:pt>
                <c:pt idx="8524">
                  <c:v>12.395833333332142</c:v>
                </c:pt>
                <c:pt idx="8525">
                  <c:v>12.39722222222103</c:v>
                </c:pt>
                <c:pt idx="8526">
                  <c:v>12.398611111109918</c:v>
                </c:pt>
                <c:pt idx="8527">
                  <c:v>12.399999999998807</c:v>
                </c:pt>
                <c:pt idx="8528">
                  <c:v>12.401388888887695</c:v>
                </c:pt>
                <c:pt idx="8529">
                  <c:v>12.402777777776583</c:v>
                </c:pt>
                <c:pt idx="8530">
                  <c:v>12.404166666665471</c:v>
                </c:pt>
                <c:pt idx="8531">
                  <c:v>12.40555555555436</c:v>
                </c:pt>
                <c:pt idx="8532">
                  <c:v>12.406944444443248</c:v>
                </c:pt>
                <c:pt idx="8533">
                  <c:v>12.408333333332136</c:v>
                </c:pt>
                <c:pt idx="8534">
                  <c:v>12.409722222221024</c:v>
                </c:pt>
                <c:pt idx="8535">
                  <c:v>12.411111111109912</c:v>
                </c:pt>
                <c:pt idx="8536">
                  <c:v>12.412499999998801</c:v>
                </c:pt>
                <c:pt idx="8537">
                  <c:v>12.413888888887689</c:v>
                </c:pt>
                <c:pt idx="8538">
                  <c:v>12.415277777776577</c:v>
                </c:pt>
                <c:pt idx="8539">
                  <c:v>12.416666666665465</c:v>
                </c:pt>
                <c:pt idx="8540">
                  <c:v>12.418055555554353</c:v>
                </c:pt>
                <c:pt idx="8541">
                  <c:v>12.419444444443242</c:v>
                </c:pt>
                <c:pt idx="8542">
                  <c:v>12.42083333333213</c:v>
                </c:pt>
                <c:pt idx="8543">
                  <c:v>12.422222222221018</c:v>
                </c:pt>
                <c:pt idx="8544">
                  <c:v>12.423611111109906</c:v>
                </c:pt>
                <c:pt idx="8545">
                  <c:v>12.424999999998795</c:v>
                </c:pt>
                <c:pt idx="8546">
                  <c:v>12.426388888887683</c:v>
                </c:pt>
                <c:pt idx="8547">
                  <c:v>12.427777777776571</c:v>
                </c:pt>
                <c:pt idx="8548">
                  <c:v>12.429166666665459</c:v>
                </c:pt>
                <c:pt idx="8549">
                  <c:v>12.430555555554347</c:v>
                </c:pt>
                <c:pt idx="8550">
                  <c:v>12.431944444443236</c:v>
                </c:pt>
                <c:pt idx="8551">
                  <c:v>12.433333333332124</c:v>
                </c:pt>
                <c:pt idx="8552">
                  <c:v>12.434722222221012</c:v>
                </c:pt>
                <c:pt idx="8553">
                  <c:v>12.4361111111099</c:v>
                </c:pt>
                <c:pt idx="8554">
                  <c:v>12.437499999998789</c:v>
                </c:pt>
                <c:pt idx="8555">
                  <c:v>12.438888888887677</c:v>
                </c:pt>
                <c:pt idx="8556">
                  <c:v>12.440277777776565</c:v>
                </c:pt>
                <c:pt idx="8557">
                  <c:v>12.441666666665453</c:v>
                </c:pt>
                <c:pt idx="8558">
                  <c:v>12.443055555554341</c:v>
                </c:pt>
                <c:pt idx="8559">
                  <c:v>12.44444444444323</c:v>
                </c:pt>
                <c:pt idx="8560">
                  <c:v>12.445833333332118</c:v>
                </c:pt>
                <c:pt idx="8561">
                  <c:v>12.447222222221006</c:v>
                </c:pt>
                <c:pt idx="8562">
                  <c:v>12.448611111109894</c:v>
                </c:pt>
                <c:pt idx="8563">
                  <c:v>12.449999999998782</c:v>
                </c:pt>
                <c:pt idx="8564">
                  <c:v>12.451388888887671</c:v>
                </c:pt>
                <c:pt idx="8565">
                  <c:v>12.452777777776559</c:v>
                </c:pt>
                <c:pt idx="8566">
                  <c:v>12.454166666665447</c:v>
                </c:pt>
                <c:pt idx="8567">
                  <c:v>12.455555555554335</c:v>
                </c:pt>
                <c:pt idx="8568">
                  <c:v>12.456944444443224</c:v>
                </c:pt>
                <c:pt idx="8569">
                  <c:v>12.458333333332112</c:v>
                </c:pt>
                <c:pt idx="8570">
                  <c:v>12.459722222221</c:v>
                </c:pt>
                <c:pt idx="8571">
                  <c:v>12.461111111109888</c:v>
                </c:pt>
                <c:pt idx="8572">
                  <c:v>12.462499999998776</c:v>
                </c:pt>
                <c:pt idx="8573">
                  <c:v>12.463888888887665</c:v>
                </c:pt>
                <c:pt idx="8574">
                  <c:v>12.465277777776553</c:v>
                </c:pt>
                <c:pt idx="8575">
                  <c:v>12.466666666665441</c:v>
                </c:pt>
                <c:pt idx="8576">
                  <c:v>12.468055555554329</c:v>
                </c:pt>
                <c:pt idx="8577">
                  <c:v>12.469444444443218</c:v>
                </c:pt>
                <c:pt idx="8578">
                  <c:v>12.470833333332106</c:v>
                </c:pt>
                <c:pt idx="8579">
                  <c:v>12.472222222220994</c:v>
                </c:pt>
                <c:pt idx="8580">
                  <c:v>12.473611111109882</c:v>
                </c:pt>
                <c:pt idx="8581">
                  <c:v>12.47499999999877</c:v>
                </c:pt>
                <c:pt idx="8582">
                  <c:v>12.476388888887659</c:v>
                </c:pt>
                <c:pt idx="8583">
                  <c:v>12.477777777776547</c:v>
                </c:pt>
                <c:pt idx="8584">
                  <c:v>12.479166666665435</c:v>
                </c:pt>
                <c:pt idx="8585">
                  <c:v>12.480555555554323</c:v>
                </c:pt>
                <c:pt idx="8586">
                  <c:v>12.481944444443211</c:v>
                </c:pt>
                <c:pt idx="8587">
                  <c:v>12.4833333333321</c:v>
                </c:pt>
                <c:pt idx="8588">
                  <c:v>12.484722222220988</c:v>
                </c:pt>
                <c:pt idx="8589">
                  <c:v>12.486111111109876</c:v>
                </c:pt>
                <c:pt idx="8590">
                  <c:v>12.487499999998764</c:v>
                </c:pt>
                <c:pt idx="8591">
                  <c:v>12.488888888887653</c:v>
                </c:pt>
                <c:pt idx="8592">
                  <c:v>12.490277777776541</c:v>
                </c:pt>
                <c:pt idx="8593">
                  <c:v>12.491666666665429</c:v>
                </c:pt>
                <c:pt idx="8594">
                  <c:v>12.493055555554317</c:v>
                </c:pt>
                <c:pt idx="8595">
                  <c:v>12.494444444443205</c:v>
                </c:pt>
                <c:pt idx="8596">
                  <c:v>12.495833333332094</c:v>
                </c:pt>
                <c:pt idx="8597">
                  <c:v>12.497222222220982</c:v>
                </c:pt>
                <c:pt idx="8598">
                  <c:v>12.49861111110987</c:v>
                </c:pt>
                <c:pt idx="8599">
                  <c:v>12.499999999998758</c:v>
                </c:pt>
                <c:pt idx="8600">
                  <c:v>12.501388888887647</c:v>
                </c:pt>
                <c:pt idx="8601">
                  <c:v>12.502777777776535</c:v>
                </c:pt>
                <c:pt idx="8602">
                  <c:v>12.504166666665423</c:v>
                </c:pt>
                <c:pt idx="8603">
                  <c:v>12.505555555554311</c:v>
                </c:pt>
                <c:pt idx="8604">
                  <c:v>12.506944444443199</c:v>
                </c:pt>
                <c:pt idx="8605">
                  <c:v>12.508333333332088</c:v>
                </c:pt>
                <c:pt idx="8606">
                  <c:v>12.509722222220976</c:v>
                </c:pt>
                <c:pt idx="8607">
                  <c:v>12.511111111109864</c:v>
                </c:pt>
                <c:pt idx="8608">
                  <c:v>12.512499999998752</c:v>
                </c:pt>
                <c:pt idx="8609">
                  <c:v>12.513888888887641</c:v>
                </c:pt>
                <c:pt idx="8610">
                  <c:v>12.515277777776529</c:v>
                </c:pt>
                <c:pt idx="8611">
                  <c:v>12.516666666665417</c:v>
                </c:pt>
                <c:pt idx="8612">
                  <c:v>12.518055555554305</c:v>
                </c:pt>
                <c:pt idx="8613">
                  <c:v>12.519444444443193</c:v>
                </c:pt>
                <c:pt idx="8614">
                  <c:v>12.520833333332082</c:v>
                </c:pt>
                <c:pt idx="8615">
                  <c:v>12.52222222222097</c:v>
                </c:pt>
                <c:pt idx="8616">
                  <c:v>12.523611111109858</c:v>
                </c:pt>
                <c:pt idx="8617">
                  <c:v>12.524999999998746</c:v>
                </c:pt>
                <c:pt idx="8618">
                  <c:v>12.526388888887634</c:v>
                </c:pt>
                <c:pt idx="8619">
                  <c:v>12.527777777776523</c:v>
                </c:pt>
                <c:pt idx="8620">
                  <c:v>12.529166666665411</c:v>
                </c:pt>
                <c:pt idx="8621">
                  <c:v>12.530555555554299</c:v>
                </c:pt>
                <c:pt idx="8622">
                  <c:v>12.531944444443187</c:v>
                </c:pt>
                <c:pt idx="8623">
                  <c:v>12.533333333332076</c:v>
                </c:pt>
                <c:pt idx="8624">
                  <c:v>12.534722222220964</c:v>
                </c:pt>
                <c:pt idx="8625">
                  <c:v>12.536111111109852</c:v>
                </c:pt>
                <c:pt idx="8626">
                  <c:v>12.53749999999874</c:v>
                </c:pt>
                <c:pt idx="8627">
                  <c:v>12.538888888887628</c:v>
                </c:pt>
                <c:pt idx="8628">
                  <c:v>12.540277777776517</c:v>
                </c:pt>
                <c:pt idx="8629">
                  <c:v>12.541666666665405</c:v>
                </c:pt>
                <c:pt idx="8630">
                  <c:v>12.543055555554293</c:v>
                </c:pt>
                <c:pt idx="8631">
                  <c:v>12.544444444443181</c:v>
                </c:pt>
                <c:pt idx="8632">
                  <c:v>12.54583333333207</c:v>
                </c:pt>
                <c:pt idx="8633">
                  <c:v>12.547222222220958</c:v>
                </c:pt>
                <c:pt idx="8634">
                  <c:v>12.548611111109846</c:v>
                </c:pt>
                <c:pt idx="8635">
                  <c:v>12.549999999998734</c:v>
                </c:pt>
                <c:pt idx="8636">
                  <c:v>12.551388888887622</c:v>
                </c:pt>
                <c:pt idx="8637">
                  <c:v>12.552777777776511</c:v>
                </c:pt>
                <c:pt idx="8638">
                  <c:v>12.554166666665399</c:v>
                </c:pt>
                <c:pt idx="8639">
                  <c:v>12.555555555554287</c:v>
                </c:pt>
                <c:pt idx="8640">
                  <c:v>12.556944444443175</c:v>
                </c:pt>
                <c:pt idx="8641">
                  <c:v>12.558333333332063</c:v>
                </c:pt>
                <c:pt idx="8642">
                  <c:v>12.559722222220952</c:v>
                </c:pt>
                <c:pt idx="8643">
                  <c:v>12.56111111110984</c:v>
                </c:pt>
                <c:pt idx="8644">
                  <c:v>12.562499999998728</c:v>
                </c:pt>
                <c:pt idx="8645">
                  <c:v>12.563888888887616</c:v>
                </c:pt>
                <c:pt idx="8646">
                  <c:v>12.565277777776505</c:v>
                </c:pt>
                <c:pt idx="8647">
                  <c:v>12.566666666665393</c:v>
                </c:pt>
                <c:pt idx="8648">
                  <c:v>12.568055555554281</c:v>
                </c:pt>
                <c:pt idx="8649">
                  <c:v>12.569444444443169</c:v>
                </c:pt>
                <c:pt idx="8650">
                  <c:v>12.570833333332057</c:v>
                </c:pt>
                <c:pt idx="8651">
                  <c:v>12.572222222220946</c:v>
                </c:pt>
                <c:pt idx="8652">
                  <c:v>12.573611111109834</c:v>
                </c:pt>
                <c:pt idx="8653">
                  <c:v>12.574999999998722</c:v>
                </c:pt>
                <c:pt idx="8654">
                  <c:v>12.57638888888761</c:v>
                </c:pt>
                <c:pt idx="8655">
                  <c:v>12.577777777776499</c:v>
                </c:pt>
                <c:pt idx="8656">
                  <c:v>12.579166666665387</c:v>
                </c:pt>
                <c:pt idx="8657">
                  <c:v>12.580555555554275</c:v>
                </c:pt>
                <c:pt idx="8658">
                  <c:v>12.581944444443163</c:v>
                </c:pt>
                <c:pt idx="8659">
                  <c:v>12.583333333332051</c:v>
                </c:pt>
                <c:pt idx="8660">
                  <c:v>12.58472222222094</c:v>
                </c:pt>
                <c:pt idx="8661">
                  <c:v>12.586111111109828</c:v>
                </c:pt>
                <c:pt idx="8662">
                  <c:v>12.587499999998716</c:v>
                </c:pt>
                <c:pt idx="8663">
                  <c:v>12.588888888887604</c:v>
                </c:pt>
                <c:pt idx="8664">
                  <c:v>12.590277777776492</c:v>
                </c:pt>
                <c:pt idx="8665">
                  <c:v>12.591666666665381</c:v>
                </c:pt>
                <c:pt idx="8666">
                  <c:v>12.593055555554269</c:v>
                </c:pt>
                <c:pt idx="8667">
                  <c:v>12.594444444443157</c:v>
                </c:pt>
                <c:pt idx="8668">
                  <c:v>12.595833333332045</c:v>
                </c:pt>
                <c:pt idx="8669">
                  <c:v>12.597222222220934</c:v>
                </c:pt>
                <c:pt idx="8670">
                  <c:v>12.598611111109822</c:v>
                </c:pt>
                <c:pt idx="8671">
                  <c:v>12.59999999999871</c:v>
                </c:pt>
                <c:pt idx="8672">
                  <c:v>12.601388888887598</c:v>
                </c:pt>
                <c:pt idx="8673">
                  <c:v>12.602777777776486</c:v>
                </c:pt>
                <c:pt idx="8674">
                  <c:v>12.604166666665375</c:v>
                </c:pt>
                <c:pt idx="8675">
                  <c:v>12.605555555554263</c:v>
                </c:pt>
                <c:pt idx="8676">
                  <c:v>12.606944444443151</c:v>
                </c:pt>
                <c:pt idx="8677">
                  <c:v>12.608333333332039</c:v>
                </c:pt>
                <c:pt idx="8678">
                  <c:v>12.609722222220928</c:v>
                </c:pt>
                <c:pt idx="8679">
                  <c:v>12.611111111109816</c:v>
                </c:pt>
                <c:pt idx="8680">
                  <c:v>12.612499999998704</c:v>
                </c:pt>
                <c:pt idx="8681">
                  <c:v>12.613888888887592</c:v>
                </c:pt>
                <c:pt idx="8682">
                  <c:v>12.61527777777648</c:v>
                </c:pt>
                <c:pt idx="8683">
                  <c:v>12.616666666665369</c:v>
                </c:pt>
                <c:pt idx="8684">
                  <c:v>12.618055555554257</c:v>
                </c:pt>
                <c:pt idx="8685">
                  <c:v>12.619444444443145</c:v>
                </c:pt>
                <c:pt idx="8686">
                  <c:v>12.620833333332033</c:v>
                </c:pt>
                <c:pt idx="8687">
                  <c:v>12.622222222220921</c:v>
                </c:pt>
                <c:pt idx="8688">
                  <c:v>12.62361111110981</c:v>
                </c:pt>
                <c:pt idx="8689">
                  <c:v>12.624999999998698</c:v>
                </c:pt>
                <c:pt idx="8690">
                  <c:v>12.626388888887586</c:v>
                </c:pt>
                <c:pt idx="8691">
                  <c:v>12.627777777776474</c:v>
                </c:pt>
                <c:pt idx="8692">
                  <c:v>12.629166666665363</c:v>
                </c:pt>
                <c:pt idx="8693">
                  <c:v>12.630555555554251</c:v>
                </c:pt>
                <c:pt idx="8694">
                  <c:v>12.631944444443139</c:v>
                </c:pt>
                <c:pt idx="8695">
                  <c:v>12.633333333332027</c:v>
                </c:pt>
                <c:pt idx="8696">
                  <c:v>12.634722222220915</c:v>
                </c:pt>
                <c:pt idx="8697">
                  <c:v>12.636111111109804</c:v>
                </c:pt>
                <c:pt idx="8698">
                  <c:v>12.637499999998692</c:v>
                </c:pt>
                <c:pt idx="8699">
                  <c:v>12.63888888888758</c:v>
                </c:pt>
                <c:pt idx="8700">
                  <c:v>12.640277777776468</c:v>
                </c:pt>
                <c:pt idx="8701">
                  <c:v>12.641666666665357</c:v>
                </c:pt>
                <c:pt idx="8702">
                  <c:v>12.643055555554245</c:v>
                </c:pt>
                <c:pt idx="8703">
                  <c:v>12.644444444443133</c:v>
                </c:pt>
                <c:pt idx="8704">
                  <c:v>12.645833333332021</c:v>
                </c:pt>
                <c:pt idx="8705">
                  <c:v>12.647222222220909</c:v>
                </c:pt>
                <c:pt idx="8706">
                  <c:v>12.648611111109798</c:v>
                </c:pt>
                <c:pt idx="8707">
                  <c:v>12.649999999998686</c:v>
                </c:pt>
                <c:pt idx="8708">
                  <c:v>12.651388888887574</c:v>
                </c:pt>
                <c:pt idx="8709">
                  <c:v>12.652777777776462</c:v>
                </c:pt>
                <c:pt idx="8710">
                  <c:v>12.654166666665351</c:v>
                </c:pt>
                <c:pt idx="8711">
                  <c:v>12.655555555554239</c:v>
                </c:pt>
                <c:pt idx="8712">
                  <c:v>12.656944444443127</c:v>
                </c:pt>
                <c:pt idx="8713">
                  <c:v>12.658333333332015</c:v>
                </c:pt>
                <c:pt idx="8714">
                  <c:v>12.659722222220903</c:v>
                </c:pt>
                <c:pt idx="8715">
                  <c:v>12.661111111109792</c:v>
                </c:pt>
                <c:pt idx="8716">
                  <c:v>12.66249999999868</c:v>
                </c:pt>
                <c:pt idx="8717">
                  <c:v>12.663888888887568</c:v>
                </c:pt>
                <c:pt idx="8718">
                  <c:v>12.665277777776456</c:v>
                </c:pt>
                <c:pt idx="8719">
                  <c:v>12.666666666665344</c:v>
                </c:pt>
                <c:pt idx="8720">
                  <c:v>12.668055555554233</c:v>
                </c:pt>
                <c:pt idx="8721">
                  <c:v>12.669444444443121</c:v>
                </c:pt>
                <c:pt idx="8722">
                  <c:v>12.670833333332009</c:v>
                </c:pt>
                <c:pt idx="8723">
                  <c:v>12.672222222220897</c:v>
                </c:pt>
                <c:pt idx="8724">
                  <c:v>12.673611111109786</c:v>
                </c:pt>
                <c:pt idx="8725">
                  <c:v>12.674999999998674</c:v>
                </c:pt>
                <c:pt idx="8726">
                  <c:v>12.676388888887562</c:v>
                </c:pt>
                <c:pt idx="8727">
                  <c:v>12.67777777777645</c:v>
                </c:pt>
                <c:pt idx="8728">
                  <c:v>12.679166666665338</c:v>
                </c:pt>
                <c:pt idx="8729">
                  <c:v>12.680555555554227</c:v>
                </c:pt>
                <c:pt idx="8730">
                  <c:v>12.681944444443115</c:v>
                </c:pt>
                <c:pt idx="8731">
                  <c:v>12.683333333332003</c:v>
                </c:pt>
                <c:pt idx="8732">
                  <c:v>12.684722222220891</c:v>
                </c:pt>
                <c:pt idx="8733">
                  <c:v>12.68611111110978</c:v>
                </c:pt>
                <c:pt idx="8734">
                  <c:v>12.687499999998668</c:v>
                </c:pt>
                <c:pt idx="8735">
                  <c:v>12.688888888887556</c:v>
                </c:pt>
                <c:pt idx="8736">
                  <c:v>12.690277777776444</c:v>
                </c:pt>
                <c:pt idx="8737">
                  <c:v>12.691666666665332</c:v>
                </c:pt>
                <c:pt idx="8738">
                  <c:v>12.693055555554221</c:v>
                </c:pt>
                <c:pt idx="8739">
                  <c:v>12.694444444443109</c:v>
                </c:pt>
                <c:pt idx="8740">
                  <c:v>12.695833333331997</c:v>
                </c:pt>
                <c:pt idx="8741">
                  <c:v>12.697222222220885</c:v>
                </c:pt>
                <c:pt idx="8742">
                  <c:v>12.698611111109773</c:v>
                </c:pt>
                <c:pt idx="8743">
                  <c:v>12.699999999998662</c:v>
                </c:pt>
                <c:pt idx="8744">
                  <c:v>12.70138888888755</c:v>
                </c:pt>
                <c:pt idx="8745">
                  <c:v>12.702777777776438</c:v>
                </c:pt>
                <c:pt idx="8746">
                  <c:v>12.704166666665326</c:v>
                </c:pt>
                <c:pt idx="8747">
                  <c:v>12.705555555554215</c:v>
                </c:pt>
                <c:pt idx="8748">
                  <c:v>12.706944444443103</c:v>
                </c:pt>
                <c:pt idx="8749">
                  <c:v>12.708333333331991</c:v>
                </c:pt>
                <c:pt idx="8750">
                  <c:v>12.709722222220879</c:v>
                </c:pt>
                <c:pt idx="8751">
                  <c:v>12.711111111109767</c:v>
                </c:pt>
                <c:pt idx="8752">
                  <c:v>12.712499999998656</c:v>
                </c:pt>
                <c:pt idx="8753">
                  <c:v>12.713888888887544</c:v>
                </c:pt>
                <c:pt idx="8754">
                  <c:v>12.715277777776432</c:v>
                </c:pt>
                <c:pt idx="8755">
                  <c:v>12.71666666666532</c:v>
                </c:pt>
                <c:pt idx="8756">
                  <c:v>12.718055555554209</c:v>
                </c:pt>
                <c:pt idx="8757">
                  <c:v>12.719444444443097</c:v>
                </c:pt>
                <c:pt idx="8758">
                  <c:v>12.720833333331985</c:v>
                </c:pt>
                <c:pt idx="8759">
                  <c:v>12.722222222220873</c:v>
                </c:pt>
                <c:pt idx="8760">
                  <c:v>12.723611111109761</c:v>
                </c:pt>
                <c:pt idx="8761">
                  <c:v>12.72499999999865</c:v>
                </c:pt>
                <c:pt idx="8762">
                  <c:v>12.726388888887538</c:v>
                </c:pt>
                <c:pt idx="8763">
                  <c:v>12.727777777776426</c:v>
                </c:pt>
                <c:pt idx="8764">
                  <c:v>12.729166666665314</c:v>
                </c:pt>
                <c:pt idx="8765">
                  <c:v>12.730555555554202</c:v>
                </c:pt>
                <c:pt idx="8766">
                  <c:v>12.731944444443091</c:v>
                </c:pt>
                <c:pt idx="8767">
                  <c:v>12.733333333331979</c:v>
                </c:pt>
                <c:pt idx="8768">
                  <c:v>12.734722222220867</c:v>
                </c:pt>
                <c:pt idx="8769">
                  <c:v>12.736111111109755</c:v>
                </c:pt>
                <c:pt idx="8770">
                  <c:v>12.737499999998644</c:v>
                </c:pt>
                <c:pt idx="8771">
                  <c:v>12.738888888887532</c:v>
                </c:pt>
                <c:pt idx="8772">
                  <c:v>12.74027777777642</c:v>
                </c:pt>
                <c:pt idx="8773">
                  <c:v>12.741666666665308</c:v>
                </c:pt>
                <c:pt idx="8774">
                  <c:v>12.743055555554196</c:v>
                </c:pt>
                <c:pt idx="8775">
                  <c:v>12.744444444443085</c:v>
                </c:pt>
                <c:pt idx="8776">
                  <c:v>12.745833333331973</c:v>
                </c:pt>
                <c:pt idx="8777">
                  <c:v>12.747222222220861</c:v>
                </c:pt>
                <c:pt idx="8778">
                  <c:v>12.748611111109749</c:v>
                </c:pt>
                <c:pt idx="8779">
                  <c:v>12.749999999998638</c:v>
                </c:pt>
                <c:pt idx="8780">
                  <c:v>12.751388888887526</c:v>
                </c:pt>
                <c:pt idx="8781">
                  <c:v>12.752777777776414</c:v>
                </c:pt>
                <c:pt idx="8782">
                  <c:v>12.754166666665302</c:v>
                </c:pt>
                <c:pt idx="8783">
                  <c:v>12.75555555555419</c:v>
                </c:pt>
                <c:pt idx="8784">
                  <c:v>12.756944444443079</c:v>
                </c:pt>
                <c:pt idx="8785">
                  <c:v>12.758333333331967</c:v>
                </c:pt>
                <c:pt idx="8786">
                  <c:v>12.759722222220855</c:v>
                </c:pt>
                <c:pt idx="8787">
                  <c:v>12.761111111109743</c:v>
                </c:pt>
                <c:pt idx="8788">
                  <c:v>12.762499999998631</c:v>
                </c:pt>
                <c:pt idx="8789">
                  <c:v>12.76388888888752</c:v>
                </c:pt>
                <c:pt idx="8790">
                  <c:v>12.765277777776408</c:v>
                </c:pt>
                <c:pt idx="8791">
                  <c:v>12.766666666665296</c:v>
                </c:pt>
                <c:pt idx="8792">
                  <c:v>12.768055555554184</c:v>
                </c:pt>
                <c:pt idx="8793">
                  <c:v>12.769444444443073</c:v>
                </c:pt>
                <c:pt idx="8794">
                  <c:v>12.770833333331961</c:v>
                </c:pt>
                <c:pt idx="8795">
                  <c:v>12.772222222220849</c:v>
                </c:pt>
                <c:pt idx="8796">
                  <c:v>12.773611111109737</c:v>
                </c:pt>
                <c:pt idx="8797">
                  <c:v>12.774999999998625</c:v>
                </c:pt>
                <c:pt idx="8798">
                  <c:v>12.776388888887514</c:v>
                </c:pt>
                <c:pt idx="8799">
                  <c:v>12.777777777776402</c:v>
                </c:pt>
                <c:pt idx="8800">
                  <c:v>12.77916666666529</c:v>
                </c:pt>
                <c:pt idx="8801">
                  <c:v>12.780555555554178</c:v>
                </c:pt>
                <c:pt idx="8802">
                  <c:v>12.781944444443067</c:v>
                </c:pt>
                <c:pt idx="8803">
                  <c:v>12.783333333331955</c:v>
                </c:pt>
                <c:pt idx="8804">
                  <c:v>12.784722222220843</c:v>
                </c:pt>
                <c:pt idx="8805">
                  <c:v>12.786111111109731</c:v>
                </c:pt>
                <c:pt idx="8806">
                  <c:v>12.787499999998619</c:v>
                </c:pt>
                <c:pt idx="8807">
                  <c:v>12.788888888887508</c:v>
                </c:pt>
                <c:pt idx="8808">
                  <c:v>12.790277777776396</c:v>
                </c:pt>
                <c:pt idx="8809">
                  <c:v>12.791666666665284</c:v>
                </c:pt>
                <c:pt idx="8810">
                  <c:v>12.793055555554172</c:v>
                </c:pt>
                <c:pt idx="8811">
                  <c:v>12.794444444443061</c:v>
                </c:pt>
                <c:pt idx="8812">
                  <c:v>12.795833333331949</c:v>
                </c:pt>
                <c:pt idx="8813">
                  <c:v>12.797222222220837</c:v>
                </c:pt>
                <c:pt idx="8814">
                  <c:v>12.798611111109725</c:v>
                </c:pt>
                <c:pt idx="8815">
                  <c:v>12.799999999998613</c:v>
                </c:pt>
                <c:pt idx="8816">
                  <c:v>12.801388888887502</c:v>
                </c:pt>
                <c:pt idx="8817">
                  <c:v>12.80277777777639</c:v>
                </c:pt>
                <c:pt idx="8818">
                  <c:v>12.804166666665278</c:v>
                </c:pt>
                <c:pt idx="8819">
                  <c:v>12.805555555554166</c:v>
                </c:pt>
                <c:pt idx="8820">
                  <c:v>12.806944444443054</c:v>
                </c:pt>
                <c:pt idx="8821">
                  <c:v>12.808333333331943</c:v>
                </c:pt>
                <c:pt idx="8822">
                  <c:v>12.809722222220831</c:v>
                </c:pt>
                <c:pt idx="8823">
                  <c:v>12.811111111109719</c:v>
                </c:pt>
                <c:pt idx="8824">
                  <c:v>12.812499999998607</c:v>
                </c:pt>
                <c:pt idx="8825">
                  <c:v>12.813888888887496</c:v>
                </c:pt>
                <c:pt idx="8826">
                  <c:v>12.815277777776384</c:v>
                </c:pt>
                <c:pt idx="8827">
                  <c:v>12.816666666665272</c:v>
                </c:pt>
                <c:pt idx="8828">
                  <c:v>12.81805555555416</c:v>
                </c:pt>
                <c:pt idx="8829">
                  <c:v>12.819444444443048</c:v>
                </c:pt>
                <c:pt idx="8830">
                  <c:v>12.820833333331937</c:v>
                </c:pt>
                <c:pt idx="8831">
                  <c:v>12.822222222220825</c:v>
                </c:pt>
                <c:pt idx="8832">
                  <c:v>12.823611111109713</c:v>
                </c:pt>
                <c:pt idx="8833">
                  <c:v>12.824999999998601</c:v>
                </c:pt>
                <c:pt idx="8834">
                  <c:v>12.82638888888749</c:v>
                </c:pt>
                <c:pt idx="8835">
                  <c:v>12.827777777776378</c:v>
                </c:pt>
                <c:pt idx="8836">
                  <c:v>12.829166666665266</c:v>
                </c:pt>
                <c:pt idx="8837">
                  <c:v>12.830555555554154</c:v>
                </c:pt>
                <c:pt idx="8838">
                  <c:v>12.831944444443042</c:v>
                </c:pt>
                <c:pt idx="8839">
                  <c:v>12.833333333331931</c:v>
                </c:pt>
                <c:pt idx="8840">
                  <c:v>12.834722222220819</c:v>
                </c:pt>
                <c:pt idx="8841">
                  <c:v>12.836111111109707</c:v>
                </c:pt>
                <c:pt idx="8842">
                  <c:v>12.837499999998595</c:v>
                </c:pt>
                <c:pt idx="8843">
                  <c:v>12.838888888887483</c:v>
                </c:pt>
                <c:pt idx="8844">
                  <c:v>12.840277777776372</c:v>
                </c:pt>
                <c:pt idx="8845">
                  <c:v>12.84166666666526</c:v>
                </c:pt>
                <c:pt idx="8846">
                  <c:v>12.843055555554148</c:v>
                </c:pt>
                <c:pt idx="8847">
                  <c:v>12.844444444443036</c:v>
                </c:pt>
                <c:pt idx="8848">
                  <c:v>12.845833333331925</c:v>
                </c:pt>
                <c:pt idx="8849">
                  <c:v>12.847222222220813</c:v>
                </c:pt>
                <c:pt idx="8850">
                  <c:v>12.848611111109701</c:v>
                </c:pt>
                <c:pt idx="8851">
                  <c:v>12.849999999998589</c:v>
                </c:pt>
                <c:pt idx="8852">
                  <c:v>12.851388888887477</c:v>
                </c:pt>
                <c:pt idx="8853">
                  <c:v>12.852777777776366</c:v>
                </c:pt>
                <c:pt idx="8854">
                  <c:v>12.854166666665254</c:v>
                </c:pt>
                <c:pt idx="8855">
                  <c:v>12.855555555554142</c:v>
                </c:pt>
                <c:pt idx="8856">
                  <c:v>12.85694444444303</c:v>
                </c:pt>
                <c:pt idx="8857">
                  <c:v>12.858333333331919</c:v>
                </c:pt>
                <c:pt idx="8858">
                  <c:v>12.859722222220807</c:v>
                </c:pt>
                <c:pt idx="8859">
                  <c:v>12.861111111109695</c:v>
                </c:pt>
                <c:pt idx="8860">
                  <c:v>12.862499999998583</c:v>
                </c:pt>
                <c:pt idx="8861">
                  <c:v>12.863888888887471</c:v>
                </c:pt>
                <c:pt idx="8862">
                  <c:v>12.86527777777636</c:v>
                </c:pt>
                <c:pt idx="8863">
                  <c:v>12.866666666665248</c:v>
                </c:pt>
                <c:pt idx="8864">
                  <c:v>12.868055555554136</c:v>
                </c:pt>
                <c:pt idx="8865">
                  <c:v>12.869444444443024</c:v>
                </c:pt>
                <c:pt idx="8866">
                  <c:v>12.870833333331912</c:v>
                </c:pt>
                <c:pt idx="8867">
                  <c:v>12.872222222220801</c:v>
                </c:pt>
                <c:pt idx="8868">
                  <c:v>12.873611111109689</c:v>
                </c:pt>
                <c:pt idx="8869">
                  <c:v>12.874999999998577</c:v>
                </c:pt>
                <c:pt idx="8870">
                  <c:v>12.876388888887465</c:v>
                </c:pt>
                <c:pt idx="8871">
                  <c:v>12.877777777776354</c:v>
                </c:pt>
                <c:pt idx="8872">
                  <c:v>12.879166666665242</c:v>
                </c:pt>
                <c:pt idx="8873">
                  <c:v>12.88055555555413</c:v>
                </c:pt>
                <c:pt idx="8874">
                  <c:v>12.881944444443018</c:v>
                </c:pt>
                <c:pt idx="8875">
                  <c:v>12.883333333331906</c:v>
                </c:pt>
                <c:pt idx="8876">
                  <c:v>12.884722222220795</c:v>
                </c:pt>
                <c:pt idx="8877">
                  <c:v>12.886111111109683</c:v>
                </c:pt>
                <c:pt idx="8878">
                  <c:v>12.887499999998571</c:v>
                </c:pt>
                <c:pt idx="8879">
                  <c:v>12.888888888887459</c:v>
                </c:pt>
                <c:pt idx="8880">
                  <c:v>12.890277777776348</c:v>
                </c:pt>
                <c:pt idx="8881">
                  <c:v>12.891666666665236</c:v>
                </c:pt>
                <c:pt idx="8882">
                  <c:v>12.893055555554124</c:v>
                </c:pt>
                <c:pt idx="8883">
                  <c:v>12.894444444443012</c:v>
                </c:pt>
                <c:pt idx="8884">
                  <c:v>12.8958333333319</c:v>
                </c:pt>
                <c:pt idx="8885">
                  <c:v>12.897222222220789</c:v>
                </c:pt>
                <c:pt idx="8886">
                  <c:v>12.898611111109677</c:v>
                </c:pt>
                <c:pt idx="8887">
                  <c:v>12.899999999998565</c:v>
                </c:pt>
                <c:pt idx="8888">
                  <c:v>12.901388888887453</c:v>
                </c:pt>
                <c:pt idx="8889">
                  <c:v>12.902777777776341</c:v>
                </c:pt>
                <c:pt idx="8890">
                  <c:v>12.90416666666523</c:v>
                </c:pt>
                <c:pt idx="8891">
                  <c:v>12.905555555554118</c:v>
                </c:pt>
                <c:pt idx="8892">
                  <c:v>12.906944444443006</c:v>
                </c:pt>
                <c:pt idx="8893">
                  <c:v>12.908333333331894</c:v>
                </c:pt>
                <c:pt idx="8894">
                  <c:v>12.909722222220783</c:v>
                </c:pt>
                <c:pt idx="8895">
                  <c:v>12.911111111109671</c:v>
                </c:pt>
                <c:pt idx="8896">
                  <c:v>12.912499999998559</c:v>
                </c:pt>
                <c:pt idx="8897">
                  <c:v>12.913888888887447</c:v>
                </c:pt>
                <c:pt idx="8898">
                  <c:v>12.915277777776335</c:v>
                </c:pt>
                <c:pt idx="8899">
                  <c:v>12.916666666665224</c:v>
                </c:pt>
                <c:pt idx="8900">
                  <c:v>12.918055555554112</c:v>
                </c:pt>
                <c:pt idx="8901">
                  <c:v>12.919444444443</c:v>
                </c:pt>
                <c:pt idx="8902">
                  <c:v>12.920833333331888</c:v>
                </c:pt>
                <c:pt idx="8903">
                  <c:v>12.922222222220777</c:v>
                </c:pt>
                <c:pt idx="8904">
                  <c:v>12.923611111109665</c:v>
                </c:pt>
                <c:pt idx="8905">
                  <c:v>12.924999999998553</c:v>
                </c:pt>
                <c:pt idx="8906">
                  <c:v>12.926388888887441</c:v>
                </c:pt>
                <c:pt idx="8907">
                  <c:v>12.927777777776329</c:v>
                </c:pt>
                <c:pt idx="8908">
                  <c:v>12.929166666665218</c:v>
                </c:pt>
                <c:pt idx="8909">
                  <c:v>12.930555555554106</c:v>
                </c:pt>
                <c:pt idx="8910">
                  <c:v>12.931944444442994</c:v>
                </c:pt>
                <c:pt idx="8911">
                  <c:v>12.933333333331882</c:v>
                </c:pt>
                <c:pt idx="8912">
                  <c:v>12.934722222220771</c:v>
                </c:pt>
                <c:pt idx="8913">
                  <c:v>12.936111111109659</c:v>
                </c:pt>
                <c:pt idx="8914">
                  <c:v>12.937499999998547</c:v>
                </c:pt>
                <c:pt idx="8915">
                  <c:v>12.938888888887435</c:v>
                </c:pt>
                <c:pt idx="8916">
                  <c:v>12.940277777776323</c:v>
                </c:pt>
                <c:pt idx="8917">
                  <c:v>12.941666666665212</c:v>
                </c:pt>
                <c:pt idx="8918">
                  <c:v>12.9430555555541</c:v>
                </c:pt>
                <c:pt idx="8919">
                  <c:v>12.944444444442988</c:v>
                </c:pt>
                <c:pt idx="8920">
                  <c:v>12.945833333331876</c:v>
                </c:pt>
                <c:pt idx="8921">
                  <c:v>12.947222222220764</c:v>
                </c:pt>
                <c:pt idx="8922">
                  <c:v>12.948611111109653</c:v>
                </c:pt>
                <c:pt idx="8923">
                  <c:v>12.949999999998541</c:v>
                </c:pt>
                <c:pt idx="8924">
                  <c:v>12.951388888887429</c:v>
                </c:pt>
                <c:pt idx="8925">
                  <c:v>12.952777777776317</c:v>
                </c:pt>
                <c:pt idx="8926">
                  <c:v>12.954166666665206</c:v>
                </c:pt>
                <c:pt idx="8927">
                  <c:v>12.955555555554094</c:v>
                </c:pt>
                <c:pt idx="8928">
                  <c:v>12.956944444442982</c:v>
                </c:pt>
                <c:pt idx="8929">
                  <c:v>12.95833333333187</c:v>
                </c:pt>
                <c:pt idx="8930">
                  <c:v>12.959722222220758</c:v>
                </c:pt>
                <c:pt idx="8931">
                  <c:v>12.961111111109647</c:v>
                </c:pt>
                <c:pt idx="8932">
                  <c:v>12.962499999998535</c:v>
                </c:pt>
                <c:pt idx="8933">
                  <c:v>12.963888888887423</c:v>
                </c:pt>
                <c:pt idx="8934">
                  <c:v>12.965277777776311</c:v>
                </c:pt>
                <c:pt idx="8935">
                  <c:v>12.9666666666652</c:v>
                </c:pt>
                <c:pt idx="8936">
                  <c:v>12.968055555554088</c:v>
                </c:pt>
                <c:pt idx="8937">
                  <c:v>12.969444444442976</c:v>
                </c:pt>
                <c:pt idx="8938">
                  <c:v>12.970833333331864</c:v>
                </c:pt>
                <c:pt idx="8939">
                  <c:v>12.972222222220752</c:v>
                </c:pt>
                <c:pt idx="8940">
                  <c:v>12.973611111109641</c:v>
                </c:pt>
                <c:pt idx="8941">
                  <c:v>12.974999999998529</c:v>
                </c:pt>
                <c:pt idx="8942">
                  <c:v>12.976388888887417</c:v>
                </c:pt>
                <c:pt idx="8943">
                  <c:v>12.977777777776305</c:v>
                </c:pt>
                <c:pt idx="8944">
                  <c:v>12.979166666665193</c:v>
                </c:pt>
                <c:pt idx="8945">
                  <c:v>12.980555555554082</c:v>
                </c:pt>
                <c:pt idx="8946">
                  <c:v>12.98194444444297</c:v>
                </c:pt>
                <c:pt idx="8947">
                  <c:v>12.983333333331858</c:v>
                </c:pt>
                <c:pt idx="8948">
                  <c:v>12.984722222220746</c:v>
                </c:pt>
                <c:pt idx="8949">
                  <c:v>12.986111111109635</c:v>
                </c:pt>
                <c:pt idx="8950">
                  <c:v>12.987499999998523</c:v>
                </c:pt>
                <c:pt idx="8951">
                  <c:v>12.988888888887411</c:v>
                </c:pt>
                <c:pt idx="8952">
                  <c:v>12.990277777776299</c:v>
                </c:pt>
                <c:pt idx="8953">
                  <c:v>12.991666666665187</c:v>
                </c:pt>
                <c:pt idx="8954">
                  <c:v>12.993055555554076</c:v>
                </c:pt>
                <c:pt idx="8955">
                  <c:v>12.994444444442964</c:v>
                </c:pt>
                <c:pt idx="8956">
                  <c:v>12.995833333331852</c:v>
                </c:pt>
                <c:pt idx="8957">
                  <c:v>12.99722222222074</c:v>
                </c:pt>
                <c:pt idx="8958">
                  <c:v>12.998611111109629</c:v>
                </c:pt>
                <c:pt idx="8959">
                  <c:v>12.999999999998517</c:v>
                </c:pt>
                <c:pt idx="8960">
                  <c:v>13.001388888887405</c:v>
                </c:pt>
                <c:pt idx="8961">
                  <c:v>13.002777777776293</c:v>
                </c:pt>
                <c:pt idx="8962">
                  <c:v>13.004166666665181</c:v>
                </c:pt>
                <c:pt idx="8963">
                  <c:v>13.00555555555407</c:v>
                </c:pt>
                <c:pt idx="8964">
                  <c:v>13.006944444442958</c:v>
                </c:pt>
                <c:pt idx="8965">
                  <c:v>13.008333333331846</c:v>
                </c:pt>
                <c:pt idx="8966">
                  <c:v>13.009722222220734</c:v>
                </c:pt>
                <c:pt idx="8967">
                  <c:v>13.011111111109622</c:v>
                </c:pt>
                <c:pt idx="8968">
                  <c:v>13.012499999998511</c:v>
                </c:pt>
                <c:pt idx="8969">
                  <c:v>13.013888888887399</c:v>
                </c:pt>
                <c:pt idx="8970">
                  <c:v>13.015277777776287</c:v>
                </c:pt>
                <c:pt idx="8971">
                  <c:v>13.016666666665175</c:v>
                </c:pt>
                <c:pt idx="8972">
                  <c:v>13.018055555554064</c:v>
                </c:pt>
                <c:pt idx="8973">
                  <c:v>13.019444444442952</c:v>
                </c:pt>
                <c:pt idx="8974">
                  <c:v>13.02083333333184</c:v>
                </c:pt>
                <c:pt idx="8975">
                  <c:v>13.022222222220728</c:v>
                </c:pt>
                <c:pt idx="8976">
                  <c:v>13.023611111109616</c:v>
                </c:pt>
                <c:pt idx="8977">
                  <c:v>13.024999999998505</c:v>
                </c:pt>
                <c:pt idx="8978">
                  <c:v>13.026388888887393</c:v>
                </c:pt>
                <c:pt idx="8979">
                  <c:v>13.027777777776281</c:v>
                </c:pt>
                <c:pt idx="8980">
                  <c:v>13.029166666665169</c:v>
                </c:pt>
                <c:pt idx="8981">
                  <c:v>13.030555555554058</c:v>
                </c:pt>
                <c:pt idx="8982">
                  <c:v>13.031944444442946</c:v>
                </c:pt>
                <c:pt idx="8983">
                  <c:v>13.033333333331834</c:v>
                </c:pt>
                <c:pt idx="8984">
                  <c:v>13.034722222220722</c:v>
                </c:pt>
                <c:pt idx="8985">
                  <c:v>13.03611111110961</c:v>
                </c:pt>
                <c:pt idx="8986">
                  <c:v>13.037499999998499</c:v>
                </c:pt>
                <c:pt idx="8987">
                  <c:v>13.038888888887387</c:v>
                </c:pt>
                <c:pt idx="8988">
                  <c:v>13.040277777776275</c:v>
                </c:pt>
                <c:pt idx="8989">
                  <c:v>13.041666666665163</c:v>
                </c:pt>
                <c:pt idx="8990">
                  <c:v>13.043055555554051</c:v>
                </c:pt>
                <c:pt idx="8991">
                  <c:v>13.04444444444294</c:v>
                </c:pt>
                <c:pt idx="8992">
                  <c:v>13.045833333331828</c:v>
                </c:pt>
                <c:pt idx="8993">
                  <c:v>13.047222222220716</c:v>
                </c:pt>
                <c:pt idx="8994">
                  <c:v>13.048611111109604</c:v>
                </c:pt>
                <c:pt idx="8995">
                  <c:v>13.049999999998493</c:v>
                </c:pt>
                <c:pt idx="8996">
                  <c:v>13.051388888887381</c:v>
                </c:pt>
                <c:pt idx="8997">
                  <c:v>13.052777777776269</c:v>
                </c:pt>
                <c:pt idx="8998">
                  <c:v>13.054166666665157</c:v>
                </c:pt>
                <c:pt idx="8999">
                  <c:v>13.055555555554045</c:v>
                </c:pt>
                <c:pt idx="9000">
                  <c:v>13.056944444442934</c:v>
                </c:pt>
                <c:pt idx="9001">
                  <c:v>13.058333333331822</c:v>
                </c:pt>
                <c:pt idx="9002">
                  <c:v>13.05972222222071</c:v>
                </c:pt>
                <c:pt idx="9003">
                  <c:v>13.061111111109598</c:v>
                </c:pt>
                <c:pt idx="9004">
                  <c:v>13.062499999998487</c:v>
                </c:pt>
                <c:pt idx="9005">
                  <c:v>13.063888888887375</c:v>
                </c:pt>
                <c:pt idx="9006">
                  <c:v>13.065277777776263</c:v>
                </c:pt>
                <c:pt idx="9007">
                  <c:v>13.066666666665151</c:v>
                </c:pt>
                <c:pt idx="9008">
                  <c:v>13.068055555554039</c:v>
                </c:pt>
                <c:pt idx="9009">
                  <c:v>13.069444444442928</c:v>
                </c:pt>
                <c:pt idx="9010">
                  <c:v>13.070833333331816</c:v>
                </c:pt>
                <c:pt idx="9011">
                  <c:v>13.072222222220704</c:v>
                </c:pt>
                <c:pt idx="9012">
                  <c:v>13.073611111109592</c:v>
                </c:pt>
                <c:pt idx="9013">
                  <c:v>13.074999999998481</c:v>
                </c:pt>
                <c:pt idx="9014">
                  <c:v>13.076388888887369</c:v>
                </c:pt>
                <c:pt idx="9015">
                  <c:v>13.077777777776257</c:v>
                </c:pt>
                <c:pt idx="9016">
                  <c:v>13.079166666665145</c:v>
                </c:pt>
                <c:pt idx="9017">
                  <c:v>13.080555555554033</c:v>
                </c:pt>
                <c:pt idx="9018">
                  <c:v>13.081944444442922</c:v>
                </c:pt>
                <c:pt idx="9019">
                  <c:v>13.08333333333181</c:v>
                </c:pt>
                <c:pt idx="9020">
                  <c:v>13.084722222220698</c:v>
                </c:pt>
                <c:pt idx="9021">
                  <c:v>13.086111111109586</c:v>
                </c:pt>
                <c:pt idx="9022">
                  <c:v>13.087499999998474</c:v>
                </c:pt>
                <c:pt idx="9023">
                  <c:v>13.088888888887363</c:v>
                </c:pt>
                <c:pt idx="9024">
                  <c:v>13.090277777776251</c:v>
                </c:pt>
                <c:pt idx="9025">
                  <c:v>13.091666666665139</c:v>
                </c:pt>
                <c:pt idx="9026">
                  <c:v>13.093055555554027</c:v>
                </c:pt>
                <c:pt idx="9027">
                  <c:v>13.094444444442916</c:v>
                </c:pt>
                <c:pt idx="9028">
                  <c:v>13.095833333331804</c:v>
                </c:pt>
                <c:pt idx="9029">
                  <c:v>13.097222222220692</c:v>
                </c:pt>
                <c:pt idx="9030">
                  <c:v>13.09861111110958</c:v>
                </c:pt>
                <c:pt idx="9031">
                  <c:v>13.099999999998468</c:v>
                </c:pt>
                <c:pt idx="9032">
                  <c:v>13.101388888887357</c:v>
                </c:pt>
                <c:pt idx="9033">
                  <c:v>13.102777777776245</c:v>
                </c:pt>
                <c:pt idx="9034">
                  <c:v>13.104166666665133</c:v>
                </c:pt>
                <c:pt idx="9035">
                  <c:v>13.105555555554021</c:v>
                </c:pt>
                <c:pt idx="9036">
                  <c:v>13.10694444444291</c:v>
                </c:pt>
                <c:pt idx="9037">
                  <c:v>13.108333333331798</c:v>
                </c:pt>
                <c:pt idx="9038">
                  <c:v>13.109722222220686</c:v>
                </c:pt>
                <c:pt idx="9039">
                  <c:v>13.111111111109574</c:v>
                </c:pt>
                <c:pt idx="9040">
                  <c:v>13.112499999998462</c:v>
                </c:pt>
                <c:pt idx="9041">
                  <c:v>13.113888888887351</c:v>
                </c:pt>
                <c:pt idx="9042">
                  <c:v>13.115277777776239</c:v>
                </c:pt>
                <c:pt idx="9043">
                  <c:v>13.116666666665127</c:v>
                </c:pt>
                <c:pt idx="9044">
                  <c:v>13.118055555554015</c:v>
                </c:pt>
                <c:pt idx="9045">
                  <c:v>13.119444444442903</c:v>
                </c:pt>
                <c:pt idx="9046">
                  <c:v>13.120833333331792</c:v>
                </c:pt>
                <c:pt idx="9047">
                  <c:v>13.12222222222068</c:v>
                </c:pt>
                <c:pt idx="9048">
                  <c:v>13.123611111109568</c:v>
                </c:pt>
                <c:pt idx="9049">
                  <c:v>13.124999999998456</c:v>
                </c:pt>
                <c:pt idx="9050">
                  <c:v>13.126388888887345</c:v>
                </c:pt>
                <c:pt idx="9051">
                  <c:v>13.127777777776233</c:v>
                </c:pt>
                <c:pt idx="9052">
                  <c:v>13.129166666665121</c:v>
                </c:pt>
                <c:pt idx="9053">
                  <c:v>13.130555555554009</c:v>
                </c:pt>
                <c:pt idx="9054">
                  <c:v>13.131944444442897</c:v>
                </c:pt>
                <c:pt idx="9055">
                  <c:v>13.133333333331786</c:v>
                </c:pt>
                <c:pt idx="9056">
                  <c:v>13.134722222220674</c:v>
                </c:pt>
                <c:pt idx="9057">
                  <c:v>13.136111111109562</c:v>
                </c:pt>
                <c:pt idx="9058">
                  <c:v>13.13749999999845</c:v>
                </c:pt>
                <c:pt idx="9059">
                  <c:v>13.138888888887339</c:v>
                </c:pt>
                <c:pt idx="9060">
                  <c:v>13.140277777776227</c:v>
                </c:pt>
                <c:pt idx="9061">
                  <c:v>13.141666666665115</c:v>
                </c:pt>
                <c:pt idx="9062">
                  <c:v>13.143055555554003</c:v>
                </c:pt>
                <c:pt idx="9063">
                  <c:v>13.144444444442891</c:v>
                </c:pt>
                <c:pt idx="9064">
                  <c:v>13.14583333333178</c:v>
                </c:pt>
                <c:pt idx="9065">
                  <c:v>13.147222222220668</c:v>
                </c:pt>
                <c:pt idx="9066">
                  <c:v>13.148611111109556</c:v>
                </c:pt>
                <c:pt idx="9067">
                  <c:v>13.149999999998444</c:v>
                </c:pt>
                <c:pt idx="9068">
                  <c:v>13.151388888887332</c:v>
                </c:pt>
                <c:pt idx="9069">
                  <c:v>13.152777777776221</c:v>
                </c:pt>
                <c:pt idx="9070">
                  <c:v>13.154166666665109</c:v>
                </c:pt>
                <c:pt idx="9071">
                  <c:v>13.155555555553997</c:v>
                </c:pt>
                <c:pt idx="9072">
                  <c:v>13.156944444442885</c:v>
                </c:pt>
                <c:pt idx="9073">
                  <c:v>13.158333333331774</c:v>
                </c:pt>
                <c:pt idx="9074">
                  <c:v>13.159722222220662</c:v>
                </c:pt>
                <c:pt idx="9075">
                  <c:v>13.16111111110955</c:v>
                </c:pt>
                <c:pt idx="9076">
                  <c:v>13.162499999998438</c:v>
                </c:pt>
                <c:pt idx="9077">
                  <c:v>13.163888888887326</c:v>
                </c:pt>
                <c:pt idx="9078">
                  <c:v>13.165277777776215</c:v>
                </c:pt>
                <c:pt idx="9079">
                  <c:v>13.166666666665103</c:v>
                </c:pt>
                <c:pt idx="9080">
                  <c:v>13.168055555553991</c:v>
                </c:pt>
                <c:pt idx="9081">
                  <c:v>13.169444444442879</c:v>
                </c:pt>
                <c:pt idx="9082">
                  <c:v>13.170833333331768</c:v>
                </c:pt>
                <c:pt idx="9083">
                  <c:v>13.172222222220656</c:v>
                </c:pt>
                <c:pt idx="9084">
                  <c:v>13.173611111109544</c:v>
                </c:pt>
                <c:pt idx="9085">
                  <c:v>13.174999999998432</c:v>
                </c:pt>
                <c:pt idx="9086">
                  <c:v>13.17638888888732</c:v>
                </c:pt>
                <c:pt idx="9087">
                  <c:v>13.177777777776209</c:v>
                </c:pt>
                <c:pt idx="9088">
                  <c:v>13.179166666665097</c:v>
                </c:pt>
                <c:pt idx="9089">
                  <c:v>13.180555555553985</c:v>
                </c:pt>
                <c:pt idx="9090">
                  <c:v>13.181944444442873</c:v>
                </c:pt>
                <c:pt idx="9091">
                  <c:v>13.183333333331761</c:v>
                </c:pt>
                <c:pt idx="9092">
                  <c:v>13.18472222222065</c:v>
                </c:pt>
                <c:pt idx="9093">
                  <c:v>13.186111111109538</c:v>
                </c:pt>
                <c:pt idx="9094">
                  <c:v>13.187499999998426</c:v>
                </c:pt>
                <c:pt idx="9095">
                  <c:v>13.188888888887314</c:v>
                </c:pt>
                <c:pt idx="9096">
                  <c:v>13.190277777776203</c:v>
                </c:pt>
                <c:pt idx="9097">
                  <c:v>13.191666666665091</c:v>
                </c:pt>
                <c:pt idx="9098">
                  <c:v>13.193055555553979</c:v>
                </c:pt>
                <c:pt idx="9099">
                  <c:v>13.194444444442867</c:v>
                </c:pt>
                <c:pt idx="9100">
                  <c:v>13.195833333331755</c:v>
                </c:pt>
                <c:pt idx="9101">
                  <c:v>13.197222222220644</c:v>
                </c:pt>
                <c:pt idx="9102">
                  <c:v>13.198611111109532</c:v>
                </c:pt>
                <c:pt idx="9103">
                  <c:v>13.19999999999842</c:v>
                </c:pt>
                <c:pt idx="9104">
                  <c:v>13.201388888887308</c:v>
                </c:pt>
                <c:pt idx="9105">
                  <c:v>13.202777777776197</c:v>
                </c:pt>
                <c:pt idx="9106">
                  <c:v>13.204166666665085</c:v>
                </c:pt>
                <c:pt idx="9107">
                  <c:v>13.205555555553973</c:v>
                </c:pt>
                <c:pt idx="9108">
                  <c:v>13.206944444442861</c:v>
                </c:pt>
                <c:pt idx="9109">
                  <c:v>13.208333333331749</c:v>
                </c:pt>
                <c:pt idx="9110">
                  <c:v>13.209722222220638</c:v>
                </c:pt>
                <c:pt idx="9111">
                  <c:v>13.211111111109526</c:v>
                </c:pt>
                <c:pt idx="9112">
                  <c:v>13.212499999998414</c:v>
                </c:pt>
                <c:pt idx="9113">
                  <c:v>13.213888888887302</c:v>
                </c:pt>
                <c:pt idx="9114">
                  <c:v>13.215277777776191</c:v>
                </c:pt>
                <c:pt idx="9115">
                  <c:v>13.216666666665079</c:v>
                </c:pt>
                <c:pt idx="9116">
                  <c:v>13.218055555553967</c:v>
                </c:pt>
                <c:pt idx="9117">
                  <c:v>13.219444444442855</c:v>
                </c:pt>
                <c:pt idx="9118">
                  <c:v>13.220833333331743</c:v>
                </c:pt>
                <c:pt idx="9119">
                  <c:v>13.222222222220632</c:v>
                </c:pt>
                <c:pt idx="9120">
                  <c:v>13.22361111110952</c:v>
                </c:pt>
                <c:pt idx="9121">
                  <c:v>13.224999999998408</c:v>
                </c:pt>
                <c:pt idx="9122">
                  <c:v>13.226388888887296</c:v>
                </c:pt>
                <c:pt idx="9123">
                  <c:v>13.227777777776184</c:v>
                </c:pt>
                <c:pt idx="9124">
                  <c:v>13.229166666665073</c:v>
                </c:pt>
                <c:pt idx="9125">
                  <c:v>13.230555555553961</c:v>
                </c:pt>
                <c:pt idx="9126">
                  <c:v>13.231944444442849</c:v>
                </c:pt>
                <c:pt idx="9127">
                  <c:v>13.233333333331737</c:v>
                </c:pt>
                <c:pt idx="9128">
                  <c:v>13.234722222220626</c:v>
                </c:pt>
                <c:pt idx="9129">
                  <c:v>13.236111111109514</c:v>
                </c:pt>
                <c:pt idx="9130">
                  <c:v>13.237499999998402</c:v>
                </c:pt>
                <c:pt idx="9131">
                  <c:v>13.23888888888729</c:v>
                </c:pt>
                <c:pt idx="9132">
                  <c:v>13.240277777776178</c:v>
                </c:pt>
                <c:pt idx="9133">
                  <c:v>13.241666666665067</c:v>
                </c:pt>
                <c:pt idx="9134">
                  <c:v>13.243055555553955</c:v>
                </c:pt>
                <c:pt idx="9135">
                  <c:v>13.244444444442843</c:v>
                </c:pt>
                <c:pt idx="9136">
                  <c:v>13.245833333331731</c:v>
                </c:pt>
                <c:pt idx="9137">
                  <c:v>13.24722222222062</c:v>
                </c:pt>
                <c:pt idx="9138">
                  <c:v>13.248611111109508</c:v>
                </c:pt>
                <c:pt idx="9139">
                  <c:v>13.249999999998396</c:v>
                </c:pt>
                <c:pt idx="9140">
                  <c:v>13.251388888887284</c:v>
                </c:pt>
                <c:pt idx="9141">
                  <c:v>13.252777777776172</c:v>
                </c:pt>
                <c:pt idx="9142">
                  <c:v>13.254166666665061</c:v>
                </c:pt>
                <c:pt idx="9143">
                  <c:v>13.255555555553949</c:v>
                </c:pt>
                <c:pt idx="9144">
                  <c:v>13.256944444442837</c:v>
                </c:pt>
                <c:pt idx="9145">
                  <c:v>13.258333333331725</c:v>
                </c:pt>
                <c:pt idx="9146">
                  <c:v>13.259722222220613</c:v>
                </c:pt>
                <c:pt idx="9147">
                  <c:v>13.261111111109502</c:v>
                </c:pt>
                <c:pt idx="9148">
                  <c:v>13.26249999999839</c:v>
                </c:pt>
                <c:pt idx="9149">
                  <c:v>13.263888888887278</c:v>
                </c:pt>
                <c:pt idx="9150">
                  <c:v>13.265277777776166</c:v>
                </c:pt>
                <c:pt idx="9151">
                  <c:v>13.266666666665055</c:v>
                </c:pt>
                <c:pt idx="9152">
                  <c:v>13.268055555553943</c:v>
                </c:pt>
                <c:pt idx="9153">
                  <c:v>13.269444444442831</c:v>
                </c:pt>
                <c:pt idx="9154">
                  <c:v>13.270833333331719</c:v>
                </c:pt>
                <c:pt idx="9155">
                  <c:v>13.272222222220607</c:v>
                </c:pt>
                <c:pt idx="9156">
                  <c:v>13.273611111109496</c:v>
                </c:pt>
                <c:pt idx="9157">
                  <c:v>13.274999999998384</c:v>
                </c:pt>
                <c:pt idx="9158">
                  <c:v>13.276388888887272</c:v>
                </c:pt>
                <c:pt idx="9159">
                  <c:v>13.27777777777616</c:v>
                </c:pt>
                <c:pt idx="9160">
                  <c:v>13.279166666665049</c:v>
                </c:pt>
                <c:pt idx="9161">
                  <c:v>13.280555555553937</c:v>
                </c:pt>
                <c:pt idx="9162">
                  <c:v>13.281944444442825</c:v>
                </c:pt>
                <c:pt idx="9163">
                  <c:v>13.283333333331713</c:v>
                </c:pt>
                <c:pt idx="9164">
                  <c:v>13.284722222220601</c:v>
                </c:pt>
                <c:pt idx="9165">
                  <c:v>13.28611111110949</c:v>
                </c:pt>
                <c:pt idx="9166">
                  <c:v>13.287499999998378</c:v>
                </c:pt>
                <c:pt idx="9167">
                  <c:v>13.288888888887266</c:v>
                </c:pt>
                <c:pt idx="9168">
                  <c:v>13.290277777776154</c:v>
                </c:pt>
                <c:pt idx="9169">
                  <c:v>13.291666666665042</c:v>
                </c:pt>
                <c:pt idx="9170">
                  <c:v>13.293055555553931</c:v>
                </c:pt>
                <c:pt idx="9171">
                  <c:v>13.294444444442819</c:v>
                </c:pt>
                <c:pt idx="9172">
                  <c:v>13.295833333331707</c:v>
                </c:pt>
                <c:pt idx="9173">
                  <c:v>13.297222222220595</c:v>
                </c:pt>
                <c:pt idx="9174">
                  <c:v>13.298611111109484</c:v>
                </c:pt>
                <c:pt idx="9175">
                  <c:v>13.299999999998372</c:v>
                </c:pt>
                <c:pt idx="9176">
                  <c:v>13.30138888888726</c:v>
                </c:pt>
                <c:pt idx="9177">
                  <c:v>13.302777777776148</c:v>
                </c:pt>
                <c:pt idx="9178">
                  <c:v>13.304166666665036</c:v>
                </c:pt>
                <c:pt idx="9179">
                  <c:v>13.305555555553925</c:v>
                </c:pt>
                <c:pt idx="9180">
                  <c:v>13.306944444442813</c:v>
                </c:pt>
                <c:pt idx="9181">
                  <c:v>13.308333333331701</c:v>
                </c:pt>
                <c:pt idx="9182">
                  <c:v>13.309722222220589</c:v>
                </c:pt>
                <c:pt idx="9183">
                  <c:v>13.311111111109478</c:v>
                </c:pt>
                <c:pt idx="9184">
                  <c:v>13.312499999998366</c:v>
                </c:pt>
                <c:pt idx="9185">
                  <c:v>13.313888888887254</c:v>
                </c:pt>
                <c:pt idx="9186">
                  <c:v>13.315277777776142</c:v>
                </c:pt>
                <c:pt idx="9187">
                  <c:v>13.31666666666503</c:v>
                </c:pt>
                <c:pt idx="9188">
                  <c:v>13.318055555553919</c:v>
                </c:pt>
                <c:pt idx="9189">
                  <c:v>13.319444444442807</c:v>
                </c:pt>
                <c:pt idx="9190">
                  <c:v>13.320833333331695</c:v>
                </c:pt>
                <c:pt idx="9191">
                  <c:v>13.322222222220583</c:v>
                </c:pt>
                <c:pt idx="9192">
                  <c:v>13.323611111109471</c:v>
                </c:pt>
                <c:pt idx="9193">
                  <c:v>13.32499999999836</c:v>
                </c:pt>
                <c:pt idx="9194">
                  <c:v>13.326388888887248</c:v>
                </c:pt>
                <c:pt idx="9195">
                  <c:v>13.327777777776136</c:v>
                </c:pt>
                <c:pt idx="9196">
                  <c:v>13.329166666665024</c:v>
                </c:pt>
                <c:pt idx="9197">
                  <c:v>13.330555555553913</c:v>
                </c:pt>
                <c:pt idx="9198">
                  <c:v>13.331944444442801</c:v>
                </c:pt>
                <c:pt idx="9199">
                  <c:v>13.333333333331689</c:v>
                </c:pt>
                <c:pt idx="9200">
                  <c:v>13.334722222220577</c:v>
                </c:pt>
                <c:pt idx="9201">
                  <c:v>13.336111111109465</c:v>
                </c:pt>
                <c:pt idx="9202">
                  <c:v>13.337499999998354</c:v>
                </c:pt>
                <c:pt idx="9203">
                  <c:v>13.338888888887242</c:v>
                </c:pt>
                <c:pt idx="9204">
                  <c:v>13.34027777777613</c:v>
                </c:pt>
                <c:pt idx="9205">
                  <c:v>13.341666666665018</c:v>
                </c:pt>
                <c:pt idx="9206">
                  <c:v>13.343055555553907</c:v>
                </c:pt>
                <c:pt idx="9207">
                  <c:v>13.344444444442795</c:v>
                </c:pt>
                <c:pt idx="9208">
                  <c:v>13.345833333331683</c:v>
                </c:pt>
                <c:pt idx="9209">
                  <c:v>13.347222222220571</c:v>
                </c:pt>
                <c:pt idx="9210">
                  <c:v>13.348611111109459</c:v>
                </c:pt>
                <c:pt idx="9211">
                  <c:v>13.349999999998348</c:v>
                </c:pt>
                <c:pt idx="9212">
                  <c:v>13.351388888887236</c:v>
                </c:pt>
                <c:pt idx="9213">
                  <c:v>13.352777777776124</c:v>
                </c:pt>
                <c:pt idx="9214">
                  <c:v>13.354166666665012</c:v>
                </c:pt>
                <c:pt idx="9215">
                  <c:v>13.355555555553901</c:v>
                </c:pt>
                <c:pt idx="9216">
                  <c:v>13.356944444442789</c:v>
                </c:pt>
                <c:pt idx="9217">
                  <c:v>13.358333333331677</c:v>
                </c:pt>
                <c:pt idx="9218">
                  <c:v>13.359722222220565</c:v>
                </c:pt>
                <c:pt idx="9219">
                  <c:v>13.361111111109453</c:v>
                </c:pt>
                <c:pt idx="9220">
                  <c:v>13.362499999998342</c:v>
                </c:pt>
                <c:pt idx="9221">
                  <c:v>13.36388888888723</c:v>
                </c:pt>
                <c:pt idx="9222">
                  <c:v>13.365277777776118</c:v>
                </c:pt>
                <c:pt idx="9223">
                  <c:v>13.366666666665006</c:v>
                </c:pt>
                <c:pt idx="9224">
                  <c:v>13.368055555553894</c:v>
                </c:pt>
                <c:pt idx="9225">
                  <c:v>13.369444444442783</c:v>
                </c:pt>
                <c:pt idx="9226">
                  <c:v>13.370833333331671</c:v>
                </c:pt>
                <c:pt idx="9227">
                  <c:v>13.372222222220559</c:v>
                </c:pt>
                <c:pt idx="9228">
                  <c:v>13.373611111109447</c:v>
                </c:pt>
                <c:pt idx="9229">
                  <c:v>13.374999999998336</c:v>
                </c:pt>
                <c:pt idx="9230">
                  <c:v>13.376388888887224</c:v>
                </c:pt>
                <c:pt idx="9231">
                  <c:v>13.377777777776112</c:v>
                </c:pt>
                <c:pt idx="9232">
                  <c:v>13.379166666665</c:v>
                </c:pt>
                <c:pt idx="9233">
                  <c:v>13.380555555553888</c:v>
                </c:pt>
                <c:pt idx="9234">
                  <c:v>13.381944444442777</c:v>
                </c:pt>
                <c:pt idx="9235">
                  <c:v>13.383333333331665</c:v>
                </c:pt>
                <c:pt idx="9236">
                  <c:v>13.384722222220553</c:v>
                </c:pt>
                <c:pt idx="9237">
                  <c:v>13.386111111109441</c:v>
                </c:pt>
                <c:pt idx="9238">
                  <c:v>13.38749999999833</c:v>
                </c:pt>
                <c:pt idx="9239">
                  <c:v>13.388888888887218</c:v>
                </c:pt>
                <c:pt idx="9240">
                  <c:v>13.390277777776106</c:v>
                </c:pt>
                <c:pt idx="9241">
                  <c:v>13.391666666664994</c:v>
                </c:pt>
                <c:pt idx="9242">
                  <c:v>13.393055555553882</c:v>
                </c:pt>
                <c:pt idx="9243">
                  <c:v>13.394444444442771</c:v>
                </c:pt>
                <c:pt idx="9244">
                  <c:v>13.395833333331659</c:v>
                </c:pt>
                <c:pt idx="9245">
                  <c:v>13.397222222220547</c:v>
                </c:pt>
                <c:pt idx="9246">
                  <c:v>13.398611111109435</c:v>
                </c:pt>
                <c:pt idx="9247">
                  <c:v>13.399999999998323</c:v>
                </c:pt>
                <c:pt idx="9248">
                  <c:v>13.401388888887212</c:v>
                </c:pt>
                <c:pt idx="9249">
                  <c:v>13.4027777777761</c:v>
                </c:pt>
                <c:pt idx="9250">
                  <c:v>13.404166666664988</c:v>
                </c:pt>
                <c:pt idx="9251">
                  <c:v>13.405555555553876</c:v>
                </c:pt>
                <c:pt idx="9252">
                  <c:v>13.406944444442765</c:v>
                </c:pt>
                <c:pt idx="9253">
                  <c:v>13.408333333331653</c:v>
                </c:pt>
                <c:pt idx="9254">
                  <c:v>13.409722222220541</c:v>
                </c:pt>
                <c:pt idx="9255">
                  <c:v>13.411111111109429</c:v>
                </c:pt>
                <c:pt idx="9256">
                  <c:v>13.412499999998317</c:v>
                </c:pt>
                <c:pt idx="9257">
                  <c:v>13.413888888887206</c:v>
                </c:pt>
                <c:pt idx="9258">
                  <c:v>13.415277777776094</c:v>
                </c:pt>
                <c:pt idx="9259">
                  <c:v>13.416666666664982</c:v>
                </c:pt>
                <c:pt idx="9260">
                  <c:v>13.41805555555387</c:v>
                </c:pt>
                <c:pt idx="9261">
                  <c:v>13.419444444442759</c:v>
                </c:pt>
                <c:pt idx="9262">
                  <c:v>13.420833333331647</c:v>
                </c:pt>
                <c:pt idx="9263">
                  <c:v>13.422222222220535</c:v>
                </c:pt>
                <c:pt idx="9264">
                  <c:v>13.423611111109423</c:v>
                </c:pt>
                <c:pt idx="9265">
                  <c:v>13.424999999998311</c:v>
                </c:pt>
                <c:pt idx="9266">
                  <c:v>13.4263888888872</c:v>
                </c:pt>
                <c:pt idx="9267">
                  <c:v>13.427777777776088</c:v>
                </c:pt>
                <c:pt idx="9268">
                  <c:v>13.429166666664976</c:v>
                </c:pt>
                <c:pt idx="9269">
                  <c:v>13.430555555553864</c:v>
                </c:pt>
                <c:pt idx="9270">
                  <c:v>13.431944444442752</c:v>
                </c:pt>
                <c:pt idx="9271">
                  <c:v>13.433333333331641</c:v>
                </c:pt>
                <c:pt idx="9272">
                  <c:v>13.434722222220529</c:v>
                </c:pt>
                <c:pt idx="9273">
                  <c:v>13.436111111109417</c:v>
                </c:pt>
                <c:pt idx="9274">
                  <c:v>13.437499999998305</c:v>
                </c:pt>
                <c:pt idx="9275">
                  <c:v>13.438888888887194</c:v>
                </c:pt>
                <c:pt idx="9276">
                  <c:v>13.440277777776082</c:v>
                </c:pt>
                <c:pt idx="9277">
                  <c:v>13.44166666666497</c:v>
                </c:pt>
                <c:pt idx="9278">
                  <c:v>13.443055555553858</c:v>
                </c:pt>
                <c:pt idx="9279">
                  <c:v>13.444444444442746</c:v>
                </c:pt>
                <c:pt idx="9280">
                  <c:v>13.445833333331635</c:v>
                </c:pt>
                <c:pt idx="9281">
                  <c:v>13.447222222220523</c:v>
                </c:pt>
                <c:pt idx="9282">
                  <c:v>13.448611111109411</c:v>
                </c:pt>
                <c:pt idx="9283">
                  <c:v>13.449999999998299</c:v>
                </c:pt>
                <c:pt idx="9284">
                  <c:v>13.451388888887188</c:v>
                </c:pt>
                <c:pt idx="9285">
                  <c:v>13.452777777776076</c:v>
                </c:pt>
                <c:pt idx="9286">
                  <c:v>13.454166666664964</c:v>
                </c:pt>
                <c:pt idx="9287">
                  <c:v>13.455555555553852</c:v>
                </c:pt>
                <c:pt idx="9288">
                  <c:v>13.45694444444274</c:v>
                </c:pt>
                <c:pt idx="9289">
                  <c:v>13.458333333331629</c:v>
                </c:pt>
                <c:pt idx="9290">
                  <c:v>13.459722222220517</c:v>
                </c:pt>
                <c:pt idx="9291">
                  <c:v>13.461111111109405</c:v>
                </c:pt>
                <c:pt idx="9292">
                  <c:v>13.462499999998293</c:v>
                </c:pt>
                <c:pt idx="9293">
                  <c:v>13.463888888887181</c:v>
                </c:pt>
                <c:pt idx="9294">
                  <c:v>13.46527777777607</c:v>
                </c:pt>
                <c:pt idx="9295">
                  <c:v>13.466666666664958</c:v>
                </c:pt>
                <c:pt idx="9296">
                  <c:v>13.468055555553846</c:v>
                </c:pt>
                <c:pt idx="9297">
                  <c:v>13.469444444442734</c:v>
                </c:pt>
                <c:pt idx="9298">
                  <c:v>13.470833333331623</c:v>
                </c:pt>
                <c:pt idx="9299">
                  <c:v>13.472222222220511</c:v>
                </c:pt>
                <c:pt idx="9300">
                  <c:v>13.473611111109399</c:v>
                </c:pt>
                <c:pt idx="9301">
                  <c:v>13.474999999998287</c:v>
                </c:pt>
                <c:pt idx="9302">
                  <c:v>13.476388888887175</c:v>
                </c:pt>
                <c:pt idx="9303">
                  <c:v>13.477777777776064</c:v>
                </c:pt>
                <c:pt idx="9304">
                  <c:v>13.479166666664952</c:v>
                </c:pt>
                <c:pt idx="9305">
                  <c:v>13.48055555555384</c:v>
                </c:pt>
                <c:pt idx="9306">
                  <c:v>13.481944444442728</c:v>
                </c:pt>
                <c:pt idx="9307">
                  <c:v>13.483333333331617</c:v>
                </c:pt>
                <c:pt idx="9308">
                  <c:v>13.484722222220505</c:v>
                </c:pt>
                <c:pt idx="9309">
                  <c:v>13.486111111109393</c:v>
                </c:pt>
                <c:pt idx="9310">
                  <c:v>13.487499999998281</c:v>
                </c:pt>
                <c:pt idx="9311">
                  <c:v>13.488888888887169</c:v>
                </c:pt>
                <c:pt idx="9312">
                  <c:v>13.490277777776058</c:v>
                </c:pt>
                <c:pt idx="9313">
                  <c:v>13.491666666664946</c:v>
                </c:pt>
                <c:pt idx="9314">
                  <c:v>13.493055555553834</c:v>
                </c:pt>
                <c:pt idx="9315">
                  <c:v>13.494444444442722</c:v>
                </c:pt>
                <c:pt idx="9316">
                  <c:v>13.495833333331611</c:v>
                </c:pt>
                <c:pt idx="9317">
                  <c:v>13.497222222220499</c:v>
                </c:pt>
                <c:pt idx="9318">
                  <c:v>13.498611111109387</c:v>
                </c:pt>
                <c:pt idx="9319">
                  <c:v>13.499999999998275</c:v>
                </c:pt>
                <c:pt idx="9320">
                  <c:v>13.501388888887163</c:v>
                </c:pt>
                <c:pt idx="9321">
                  <c:v>13.502777777776052</c:v>
                </c:pt>
                <c:pt idx="9322">
                  <c:v>13.50416666666494</c:v>
                </c:pt>
                <c:pt idx="9323">
                  <c:v>13.505555555553828</c:v>
                </c:pt>
                <c:pt idx="9324">
                  <c:v>13.506944444442716</c:v>
                </c:pt>
                <c:pt idx="9325">
                  <c:v>13.508333333331604</c:v>
                </c:pt>
                <c:pt idx="9326">
                  <c:v>13.509722222220493</c:v>
                </c:pt>
                <c:pt idx="9327">
                  <c:v>13.511111111109381</c:v>
                </c:pt>
                <c:pt idx="9328">
                  <c:v>13.512499999998269</c:v>
                </c:pt>
                <c:pt idx="9329">
                  <c:v>13.513888888887157</c:v>
                </c:pt>
                <c:pt idx="9330">
                  <c:v>13.515277777776046</c:v>
                </c:pt>
                <c:pt idx="9331">
                  <c:v>13.516666666664934</c:v>
                </c:pt>
                <c:pt idx="9332">
                  <c:v>13.518055555553822</c:v>
                </c:pt>
                <c:pt idx="9333">
                  <c:v>13.51944444444271</c:v>
                </c:pt>
                <c:pt idx="9334">
                  <c:v>13.520833333331598</c:v>
                </c:pt>
                <c:pt idx="9335">
                  <c:v>13.522222222220487</c:v>
                </c:pt>
                <c:pt idx="9336">
                  <c:v>13.523611111109375</c:v>
                </c:pt>
                <c:pt idx="9337">
                  <c:v>13.524999999998263</c:v>
                </c:pt>
                <c:pt idx="9338">
                  <c:v>13.526388888887151</c:v>
                </c:pt>
                <c:pt idx="9339">
                  <c:v>13.52777777777604</c:v>
                </c:pt>
                <c:pt idx="9340">
                  <c:v>13.529166666664928</c:v>
                </c:pt>
                <c:pt idx="9341">
                  <c:v>13.530555555553816</c:v>
                </c:pt>
                <c:pt idx="9342">
                  <c:v>13.531944444442704</c:v>
                </c:pt>
                <c:pt idx="9343">
                  <c:v>13.533333333331592</c:v>
                </c:pt>
                <c:pt idx="9344">
                  <c:v>13.534722222220481</c:v>
                </c:pt>
                <c:pt idx="9345">
                  <c:v>13.536111111109369</c:v>
                </c:pt>
                <c:pt idx="9346">
                  <c:v>13.537499999998257</c:v>
                </c:pt>
                <c:pt idx="9347">
                  <c:v>13.538888888887145</c:v>
                </c:pt>
                <c:pt idx="9348">
                  <c:v>13.540277777776033</c:v>
                </c:pt>
                <c:pt idx="9349">
                  <c:v>13.541666666664922</c:v>
                </c:pt>
                <c:pt idx="9350">
                  <c:v>13.54305555555381</c:v>
                </c:pt>
                <c:pt idx="9351">
                  <c:v>13.544444444442698</c:v>
                </c:pt>
                <c:pt idx="9352">
                  <c:v>13.545833333331586</c:v>
                </c:pt>
                <c:pt idx="9353">
                  <c:v>13.547222222220475</c:v>
                </c:pt>
                <c:pt idx="9354">
                  <c:v>13.548611111109363</c:v>
                </c:pt>
                <c:pt idx="9355">
                  <c:v>13.549999999998251</c:v>
                </c:pt>
                <c:pt idx="9356">
                  <c:v>13.551388888887139</c:v>
                </c:pt>
                <c:pt idx="9357">
                  <c:v>13.552777777776027</c:v>
                </c:pt>
                <c:pt idx="9358">
                  <c:v>13.554166666664916</c:v>
                </c:pt>
                <c:pt idx="9359">
                  <c:v>13.555555555553804</c:v>
                </c:pt>
                <c:pt idx="9360">
                  <c:v>13.556944444442692</c:v>
                </c:pt>
                <c:pt idx="9361">
                  <c:v>13.55833333333158</c:v>
                </c:pt>
                <c:pt idx="9362">
                  <c:v>13.559722222220469</c:v>
                </c:pt>
                <c:pt idx="9363">
                  <c:v>13.561111111109357</c:v>
                </c:pt>
                <c:pt idx="9364">
                  <c:v>13.562499999998245</c:v>
                </c:pt>
                <c:pt idx="9365">
                  <c:v>13.563888888887133</c:v>
                </c:pt>
                <c:pt idx="9366">
                  <c:v>13.565277777776021</c:v>
                </c:pt>
                <c:pt idx="9367">
                  <c:v>13.56666666666491</c:v>
                </c:pt>
                <c:pt idx="9368">
                  <c:v>13.568055555553798</c:v>
                </c:pt>
                <c:pt idx="9369">
                  <c:v>13.569444444442686</c:v>
                </c:pt>
                <c:pt idx="9370">
                  <c:v>13.570833333331574</c:v>
                </c:pt>
                <c:pt idx="9371">
                  <c:v>13.572222222220462</c:v>
                </c:pt>
                <c:pt idx="9372">
                  <c:v>13.573611111109351</c:v>
                </c:pt>
                <c:pt idx="9373">
                  <c:v>13.574999999998239</c:v>
                </c:pt>
                <c:pt idx="9374">
                  <c:v>13.576388888887127</c:v>
                </c:pt>
                <c:pt idx="9375">
                  <c:v>13.577777777776015</c:v>
                </c:pt>
                <c:pt idx="9376">
                  <c:v>13.579166666664904</c:v>
                </c:pt>
                <c:pt idx="9377">
                  <c:v>13.580555555553792</c:v>
                </c:pt>
                <c:pt idx="9378">
                  <c:v>13.58194444444268</c:v>
                </c:pt>
                <c:pt idx="9379">
                  <c:v>13.583333333331568</c:v>
                </c:pt>
                <c:pt idx="9380">
                  <c:v>13.584722222220456</c:v>
                </c:pt>
                <c:pt idx="9381">
                  <c:v>13.586111111109345</c:v>
                </c:pt>
                <c:pt idx="9382">
                  <c:v>13.587499999998233</c:v>
                </c:pt>
                <c:pt idx="9383">
                  <c:v>13.588888888887121</c:v>
                </c:pt>
                <c:pt idx="9384">
                  <c:v>13.590277777776009</c:v>
                </c:pt>
                <c:pt idx="9385">
                  <c:v>13.591666666664898</c:v>
                </c:pt>
                <c:pt idx="9386">
                  <c:v>13.593055555553786</c:v>
                </c:pt>
                <c:pt idx="9387">
                  <c:v>13.594444444442674</c:v>
                </c:pt>
                <c:pt idx="9388">
                  <c:v>13.595833333331562</c:v>
                </c:pt>
                <c:pt idx="9389">
                  <c:v>13.59722222222045</c:v>
                </c:pt>
                <c:pt idx="9390">
                  <c:v>13.598611111109339</c:v>
                </c:pt>
                <c:pt idx="9391">
                  <c:v>13.599999999998227</c:v>
                </c:pt>
                <c:pt idx="9392">
                  <c:v>13.601388888887115</c:v>
                </c:pt>
                <c:pt idx="9393">
                  <c:v>13.602777777776003</c:v>
                </c:pt>
                <c:pt idx="9394">
                  <c:v>13.604166666664891</c:v>
                </c:pt>
                <c:pt idx="9395">
                  <c:v>13.60555555555378</c:v>
                </c:pt>
                <c:pt idx="9396">
                  <c:v>13.606944444442668</c:v>
                </c:pt>
                <c:pt idx="9397">
                  <c:v>13.608333333331556</c:v>
                </c:pt>
                <c:pt idx="9398">
                  <c:v>13.609722222220444</c:v>
                </c:pt>
                <c:pt idx="9399">
                  <c:v>13.611111111109333</c:v>
                </c:pt>
                <c:pt idx="9400">
                  <c:v>13.612499999998221</c:v>
                </c:pt>
                <c:pt idx="9401">
                  <c:v>13.613888888887109</c:v>
                </c:pt>
                <c:pt idx="9402">
                  <c:v>13.615277777775997</c:v>
                </c:pt>
                <c:pt idx="9403">
                  <c:v>13.616666666664885</c:v>
                </c:pt>
                <c:pt idx="9404">
                  <c:v>13.618055555553774</c:v>
                </c:pt>
                <c:pt idx="9405">
                  <c:v>13.619444444442662</c:v>
                </c:pt>
                <c:pt idx="9406">
                  <c:v>13.62083333333155</c:v>
                </c:pt>
                <c:pt idx="9407">
                  <c:v>13.622222222220438</c:v>
                </c:pt>
                <c:pt idx="9408">
                  <c:v>13.623611111109327</c:v>
                </c:pt>
                <c:pt idx="9409">
                  <c:v>13.624999999998215</c:v>
                </c:pt>
                <c:pt idx="9410">
                  <c:v>13.626388888887103</c:v>
                </c:pt>
                <c:pt idx="9411">
                  <c:v>13.627777777775991</c:v>
                </c:pt>
                <c:pt idx="9412">
                  <c:v>13.629166666664879</c:v>
                </c:pt>
                <c:pt idx="9413">
                  <c:v>13.630555555553768</c:v>
                </c:pt>
                <c:pt idx="9414">
                  <c:v>13.631944444442656</c:v>
                </c:pt>
                <c:pt idx="9415">
                  <c:v>13.633333333331544</c:v>
                </c:pt>
                <c:pt idx="9416">
                  <c:v>13.634722222220432</c:v>
                </c:pt>
                <c:pt idx="9417">
                  <c:v>13.636111111109321</c:v>
                </c:pt>
                <c:pt idx="9418">
                  <c:v>13.637499999998209</c:v>
                </c:pt>
                <c:pt idx="9419">
                  <c:v>13.638888888887097</c:v>
                </c:pt>
                <c:pt idx="9420">
                  <c:v>13.640277777775985</c:v>
                </c:pt>
                <c:pt idx="9421">
                  <c:v>13.641666666664873</c:v>
                </c:pt>
                <c:pt idx="9422">
                  <c:v>13.643055555553762</c:v>
                </c:pt>
                <c:pt idx="9423">
                  <c:v>13.64444444444265</c:v>
                </c:pt>
                <c:pt idx="9424">
                  <c:v>13.645833333331538</c:v>
                </c:pt>
                <c:pt idx="9425">
                  <c:v>13.647222222220426</c:v>
                </c:pt>
                <c:pt idx="9426">
                  <c:v>13.648611111109314</c:v>
                </c:pt>
                <c:pt idx="9427">
                  <c:v>13.649999999998203</c:v>
                </c:pt>
                <c:pt idx="9428">
                  <c:v>13.651388888887091</c:v>
                </c:pt>
                <c:pt idx="9429">
                  <c:v>13.652777777775979</c:v>
                </c:pt>
                <c:pt idx="9430">
                  <c:v>13.654166666664867</c:v>
                </c:pt>
                <c:pt idx="9431">
                  <c:v>13.655555555553756</c:v>
                </c:pt>
                <c:pt idx="9432">
                  <c:v>13.656944444442644</c:v>
                </c:pt>
                <c:pt idx="9433">
                  <c:v>13.658333333331532</c:v>
                </c:pt>
                <c:pt idx="9434">
                  <c:v>13.65972222222042</c:v>
                </c:pt>
                <c:pt idx="9435">
                  <c:v>13.661111111109308</c:v>
                </c:pt>
                <c:pt idx="9436">
                  <c:v>13.662499999998197</c:v>
                </c:pt>
                <c:pt idx="9437">
                  <c:v>13.663888888887085</c:v>
                </c:pt>
                <c:pt idx="9438">
                  <c:v>13.665277777775973</c:v>
                </c:pt>
                <c:pt idx="9439">
                  <c:v>13.666666666664861</c:v>
                </c:pt>
                <c:pt idx="9440">
                  <c:v>13.66805555555375</c:v>
                </c:pt>
                <c:pt idx="9441">
                  <c:v>13.669444444442638</c:v>
                </c:pt>
                <c:pt idx="9442">
                  <c:v>13.670833333331526</c:v>
                </c:pt>
                <c:pt idx="9443">
                  <c:v>13.672222222220414</c:v>
                </c:pt>
                <c:pt idx="9444">
                  <c:v>13.673611111109302</c:v>
                </c:pt>
                <c:pt idx="9445">
                  <c:v>13.674999999998191</c:v>
                </c:pt>
                <c:pt idx="9446">
                  <c:v>13.676388888887079</c:v>
                </c:pt>
                <c:pt idx="9447">
                  <c:v>13.677777777775967</c:v>
                </c:pt>
                <c:pt idx="9448">
                  <c:v>13.679166666664855</c:v>
                </c:pt>
                <c:pt idx="9449">
                  <c:v>13.680555555553743</c:v>
                </c:pt>
                <c:pt idx="9450">
                  <c:v>13.681944444442632</c:v>
                </c:pt>
                <c:pt idx="9451">
                  <c:v>13.68333333333152</c:v>
                </c:pt>
                <c:pt idx="9452">
                  <c:v>13.684722222220408</c:v>
                </c:pt>
                <c:pt idx="9453">
                  <c:v>13.686111111109296</c:v>
                </c:pt>
                <c:pt idx="9454">
                  <c:v>13.687499999998185</c:v>
                </c:pt>
                <c:pt idx="9455">
                  <c:v>13.688888888887073</c:v>
                </c:pt>
                <c:pt idx="9456">
                  <c:v>13.690277777775961</c:v>
                </c:pt>
                <c:pt idx="9457">
                  <c:v>13.691666666664849</c:v>
                </c:pt>
                <c:pt idx="9458">
                  <c:v>13.693055555553737</c:v>
                </c:pt>
                <c:pt idx="9459">
                  <c:v>13.694444444442626</c:v>
                </c:pt>
                <c:pt idx="9460">
                  <c:v>13.695833333331514</c:v>
                </c:pt>
                <c:pt idx="9461">
                  <c:v>13.697222222220402</c:v>
                </c:pt>
                <c:pt idx="9462">
                  <c:v>13.69861111110929</c:v>
                </c:pt>
                <c:pt idx="9463">
                  <c:v>13.699999999998179</c:v>
                </c:pt>
                <c:pt idx="9464">
                  <c:v>13.701388888887067</c:v>
                </c:pt>
                <c:pt idx="9465">
                  <c:v>13.702777777775955</c:v>
                </c:pt>
                <c:pt idx="9466">
                  <c:v>13.704166666664843</c:v>
                </c:pt>
                <c:pt idx="9467">
                  <c:v>13.705555555553731</c:v>
                </c:pt>
                <c:pt idx="9468">
                  <c:v>13.70694444444262</c:v>
                </c:pt>
                <c:pt idx="9469">
                  <c:v>13.708333333331508</c:v>
                </c:pt>
                <c:pt idx="9470">
                  <c:v>13.709722222220396</c:v>
                </c:pt>
                <c:pt idx="9471">
                  <c:v>13.711111111109284</c:v>
                </c:pt>
                <c:pt idx="9472">
                  <c:v>13.712499999998172</c:v>
                </c:pt>
                <c:pt idx="9473">
                  <c:v>13.713888888887061</c:v>
                </c:pt>
                <c:pt idx="9474">
                  <c:v>13.715277777775949</c:v>
                </c:pt>
                <c:pt idx="9475">
                  <c:v>13.716666666664837</c:v>
                </c:pt>
                <c:pt idx="9476">
                  <c:v>13.718055555553725</c:v>
                </c:pt>
                <c:pt idx="9477">
                  <c:v>13.719444444442614</c:v>
                </c:pt>
                <c:pt idx="9478">
                  <c:v>13.720833333331502</c:v>
                </c:pt>
                <c:pt idx="9479">
                  <c:v>13.72222222222039</c:v>
                </c:pt>
                <c:pt idx="9480">
                  <c:v>13.723611111109278</c:v>
                </c:pt>
                <c:pt idx="9481">
                  <c:v>13.724999999998166</c:v>
                </c:pt>
                <c:pt idx="9482">
                  <c:v>13.726388888887055</c:v>
                </c:pt>
                <c:pt idx="9483">
                  <c:v>13.727777777775943</c:v>
                </c:pt>
                <c:pt idx="9484">
                  <c:v>13.729166666664831</c:v>
                </c:pt>
                <c:pt idx="9485">
                  <c:v>13.730555555553719</c:v>
                </c:pt>
                <c:pt idx="9486">
                  <c:v>13.731944444442608</c:v>
                </c:pt>
                <c:pt idx="9487">
                  <c:v>13.733333333331496</c:v>
                </c:pt>
                <c:pt idx="9488">
                  <c:v>13.734722222220384</c:v>
                </c:pt>
                <c:pt idx="9489">
                  <c:v>13.736111111109272</c:v>
                </c:pt>
                <c:pt idx="9490">
                  <c:v>13.73749999999816</c:v>
                </c:pt>
                <c:pt idx="9491">
                  <c:v>13.738888888887049</c:v>
                </c:pt>
                <c:pt idx="9492">
                  <c:v>13.740277777775937</c:v>
                </c:pt>
                <c:pt idx="9493">
                  <c:v>13.741666666664825</c:v>
                </c:pt>
                <c:pt idx="9494">
                  <c:v>13.743055555553713</c:v>
                </c:pt>
                <c:pt idx="9495">
                  <c:v>13.744444444442601</c:v>
                </c:pt>
                <c:pt idx="9496">
                  <c:v>13.74583333333149</c:v>
                </c:pt>
                <c:pt idx="9497">
                  <c:v>13.747222222220378</c:v>
                </c:pt>
                <c:pt idx="9498">
                  <c:v>13.748611111109266</c:v>
                </c:pt>
                <c:pt idx="9499">
                  <c:v>13.749999999998154</c:v>
                </c:pt>
                <c:pt idx="9500">
                  <c:v>13.751388888887043</c:v>
                </c:pt>
                <c:pt idx="9501">
                  <c:v>13.752777777775931</c:v>
                </c:pt>
                <c:pt idx="9502">
                  <c:v>13.754166666664819</c:v>
                </c:pt>
                <c:pt idx="9503">
                  <c:v>13.755555555553707</c:v>
                </c:pt>
                <c:pt idx="9504">
                  <c:v>13.756944444442595</c:v>
                </c:pt>
                <c:pt idx="9505">
                  <c:v>13.758333333331484</c:v>
                </c:pt>
                <c:pt idx="9506">
                  <c:v>13.759722222220372</c:v>
                </c:pt>
                <c:pt idx="9507">
                  <c:v>13.76111111110926</c:v>
                </c:pt>
                <c:pt idx="9508">
                  <c:v>13.762499999998148</c:v>
                </c:pt>
                <c:pt idx="9509">
                  <c:v>13.763888888887037</c:v>
                </c:pt>
                <c:pt idx="9510">
                  <c:v>13.765277777775925</c:v>
                </c:pt>
                <c:pt idx="9511">
                  <c:v>13.766666666664813</c:v>
                </c:pt>
                <c:pt idx="9512">
                  <c:v>13.768055555553701</c:v>
                </c:pt>
                <c:pt idx="9513">
                  <c:v>13.769444444442589</c:v>
                </c:pt>
                <c:pt idx="9514">
                  <c:v>13.770833333331478</c:v>
                </c:pt>
                <c:pt idx="9515">
                  <c:v>13.772222222220366</c:v>
                </c:pt>
                <c:pt idx="9516">
                  <c:v>13.773611111109254</c:v>
                </c:pt>
                <c:pt idx="9517">
                  <c:v>13.774999999998142</c:v>
                </c:pt>
                <c:pt idx="9518">
                  <c:v>13.776388888887031</c:v>
                </c:pt>
                <c:pt idx="9519">
                  <c:v>13.777777777775919</c:v>
                </c:pt>
                <c:pt idx="9520">
                  <c:v>13.779166666664807</c:v>
                </c:pt>
                <c:pt idx="9521">
                  <c:v>13.780555555553695</c:v>
                </c:pt>
                <c:pt idx="9522">
                  <c:v>13.781944444442583</c:v>
                </c:pt>
                <c:pt idx="9523">
                  <c:v>13.783333333331472</c:v>
                </c:pt>
                <c:pt idx="9524">
                  <c:v>13.78472222222036</c:v>
                </c:pt>
                <c:pt idx="9525">
                  <c:v>13.786111111109248</c:v>
                </c:pt>
                <c:pt idx="9526">
                  <c:v>13.787499999998136</c:v>
                </c:pt>
                <c:pt idx="9527">
                  <c:v>13.788888888887024</c:v>
                </c:pt>
                <c:pt idx="9528">
                  <c:v>13.790277777775913</c:v>
                </c:pt>
                <c:pt idx="9529">
                  <c:v>13.791666666664801</c:v>
                </c:pt>
                <c:pt idx="9530">
                  <c:v>13.793055555553689</c:v>
                </c:pt>
                <c:pt idx="9531">
                  <c:v>13.794444444442577</c:v>
                </c:pt>
                <c:pt idx="9532">
                  <c:v>13.795833333331466</c:v>
                </c:pt>
                <c:pt idx="9533">
                  <c:v>13.797222222220354</c:v>
                </c:pt>
                <c:pt idx="9534">
                  <c:v>13.798611111109242</c:v>
                </c:pt>
                <c:pt idx="9535">
                  <c:v>13.79999999999813</c:v>
                </c:pt>
                <c:pt idx="9536">
                  <c:v>13.801388888887018</c:v>
                </c:pt>
                <c:pt idx="9537">
                  <c:v>13.802777777775907</c:v>
                </c:pt>
                <c:pt idx="9538">
                  <c:v>13.804166666664795</c:v>
                </c:pt>
                <c:pt idx="9539">
                  <c:v>13.805555555553683</c:v>
                </c:pt>
                <c:pt idx="9540">
                  <c:v>13.806944444442571</c:v>
                </c:pt>
                <c:pt idx="9541">
                  <c:v>13.80833333333146</c:v>
                </c:pt>
                <c:pt idx="9542">
                  <c:v>13.809722222220348</c:v>
                </c:pt>
                <c:pt idx="9543">
                  <c:v>13.811111111109236</c:v>
                </c:pt>
                <c:pt idx="9544">
                  <c:v>13.812499999998124</c:v>
                </c:pt>
                <c:pt idx="9545">
                  <c:v>13.813888888887012</c:v>
                </c:pt>
                <c:pt idx="9546">
                  <c:v>13.815277777775901</c:v>
                </c:pt>
                <c:pt idx="9547">
                  <c:v>13.816666666664789</c:v>
                </c:pt>
                <c:pt idx="9548">
                  <c:v>13.818055555553677</c:v>
                </c:pt>
                <c:pt idx="9549">
                  <c:v>13.819444444442565</c:v>
                </c:pt>
                <c:pt idx="9550">
                  <c:v>13.820833333331453</c:v>
                </c:pt>
                <c:pt idx="9551">
                  <c:v>13.822222222220342</c:v>
                </c:pt>
                <c:pt idx="9552">
                  <c:v>13.82361111110923</c:v>
                </c:pt>
                <c:pt idx="9553">
                  <c:v>13.824999999998118</c:v>
                </c:pt>
                <c:pt idx="9554">
                  <c:v>13.826388888887006</c:v>
                </c:pt>
                <c:pt idx="9555">
                  <c:v>13.827777777775895</c:v>
                </c:pt>
                <c:pt idx="9556">
                  <c:v>13.829166666664783</c:v>
                </c:pt>
                <c:pt idx="9557">
                  <c:v>13.830555555553671</c:v>
                </c:pt>
                <c:pt idx="9558">
                  <c:v>13.831944444442559</c:v>
                </c:pt>
                <c:pt idx="9559">
                  <c:v>13.833333333331447</c:v>
                </c:pt>
                <c:pt idx="9560">
                  <c:v>13.834722222220336</c:v>
                </c:pt>
                <c:pt idx="9561">
                  <c:v>13.836111111109224</c:v>
                </c:pt>
                <c:pt idx="9562">
                  <c:v>13.837499999998112</c:v>
                </c:pt>
                <c:pt idx="9563">
                  <c:v>13.838888888887</c:v>
                </c:pt>
                <c:pt idx="9564">
                  <c:v>13.840277777775889</c:v>
                </c:pt>
                <c:pt idx="9565">
                  <c:v>13.841666666664777</c:v>
                </c:pt>
                <c:pt idx="9566">
                  <c:v>13.843055555553665</c:v>
                </c:pt>
                <c:pt idx="9567">
                  <c:v>13.844444444442553</c:v>
                </c:pt>
                <c:pt idx="9568">
                  <c:v>13.845833333331441</c:v>
                </c:pt>
                <c:pt idx="9569">
                  <c:v>13.84722222222033</c:v>
                </c:pt>
                <c:pt idx="9570">
                  <c:v>13.848611111109218</c:v>
                </c:pt>
                <c:pt idx="9571">
                  <c:v>13.849999999998106</c:v>
                </c:pt>
                <c:pt idx="9572">
                  <c:v>13.851388888886994</c:v>
                </c:pt>
                <c:pt idx="9573">
                  <c:v>13.852777777775882</c:v>
                </c:pt>
                <c:pt idx="9574">
                  <c:v>13.854166666664771</c:v>
                </c:pt>
                <c:pt idx="9575">
                  <c:v>13.855555555553659</c:v>
                </c:pt>
                <c:pt idx="9576">
                  <c:v>13.856944444442547</c:v>
                </c:pt>
                <c:pt idx="9577">
                  <c:v>13.858333333331435</c:v>
                </c:pt>
                <c:pt idx="9578">
                  <c:v>13.859722222220324</c:v>
                </c:pt>
                <c:pt idx="9579">
                  <c:v>13.861111111109212</c:v>
                </c:pt>
                <c:pt idx="9580">
                  <c:v>13.8624999999981</c:v>
                </c:pt>
                <c:pt idx="9581">
                  <c:v>13.863888888886988</c:v>
                </c:pt>
                <c:pt idx="9582">
                  <c:v>13.865277777775876</c:v>
                </c:pt>
                <c:pt idx="9583">
                  <c:v>13.866666666664765</c:v>
                </c:pt>
                <c:pt idx="9584">
                  <c:v>13.868055555553653</c:v>
                </c:pt>
                <c:pt idx="9585">
                  <c:v>13.869444444442541</c:v>
                </c:pt>
                <c:pt idx="9586">
                  <c:v>13.870833333331429</c:v>
                </c:pt>
                <c:pt idx="9587">
                  <c:v>13.872222222220318</c:v>
                </c:pt>
                <c:pt idx="9588">
                  <c:v>13.873611111109206</c:v>
                </c:pt>
                <c:pt idx="9589">
                  <c:v>13.874999999998094</c:v>
                </c:pt>
                <c:pt idx="9590">
                  <c:v>13.876388888886982</c:v>
                </c:pt>
                <c:pt idx="9591">
                  <c:v>13.87777777777587</c:v>
                </c:pt>
                <c:pt idx="9592">
                  <c:v>13.879166666664759</c:v>
                </c:pt>
                <c:pt idx="9593">
                  <c:v>13.880555555553647</c:v>
                </c:pt>
                <c:pt idx="9594">
                  <c:v>13.881944444442535</c:v>
                </c:pt>
                <c:pt idx="9595">
                  <c:v>13.883333333331423</c:v>
                </c:pt>
                <c:pt idx="9596">
                  <c:v>13.884722222220311</c:v>
                </c:pt>
                <c:pt idx="9597">
                  <c:v>13.8861111111092</c:v>
                </c:pt>
                <c:pt idx="9598">
                  <c:v>13.887499999998088</c:v>
                </c:pt>
                <c:pt idx="9599">
                  <c:v>13.888888888886976</c:v>
                </c:pt>
                <c:pt idx="9600">
                  <c:v>13.890277777775864</c:v>
                </c:pt>
                <c:pt idx="9601">
                  <c:v>13.891666666664753</c:v>
                </c:pt>
                <c:pt idx="9602">
                  <c:v>13.893055555553641</c:v>
                </c:pt>
                <c:pt idx="9603">
                  <c:v>13.894444444442529</c:v>
                </c:pt>
                <c:pt idx="9604">
                  <c:v>13.895833333331417</c:v>
                </c:pt>
                <c:pt idx="9605">
                  <c:v>13.897222222220305</c:v>
                </c:pt>
                <c:pt idx="9606">
                  <c:v>13.898611111109194</c:v>
                </c:pt>
                <c:pt idx="9607">
                  <c:v>13.899999999998082</c:v>
                </c:pt>
                <c:pt idx="9608">
                  <c:v>13.90138888888697</c:v>
                </c:pt>
                <c:pt idx="9609">
                  <c:v>13.902777777775858</c:v>
                </c:pt>
                <c:pt idx="9610">
                  <c:v>13.904166666664747</c:v>
                </c:pt>
                <c:pt idx="9611">
                  <c:v>13.905555555553635</c:v>
                </c:pt>
                <c:pt idx="9612">
                  <c:v>13.906944444442523</c:v>
                </c:pt>
                <c:pt idx="9613">
                  <c:v>13.908333333331411</c:v>
                </c:pt>
                <c:pt idx="9614">
                  <c:v>13.909722222220299</c:v>
                </c:pt>
                <c:pt idx="9615">
                  <c:v>13.911111111109188</c:v>
                </c:pt>
                <c:pt idx="9616">
                  <c:v>13.912499999998076</c:v>
                </c:pt>
                <c:pt idx="9617">
                  <c:v>13.913888888886964</c:v>
                </c:pt>
                <c:pt idx="9618">
                  <c:v>13.915277777775852</c:v>
                </c:pt>
                <c:pt idx="9619">
                  <c:v>13.916666666664741</c:v>
                </c:pt>
                <c:pt idx="9620">
                  <c:v>13.918055555553629</c:v>
                </c:pt>
                <c:pt idx="9621">
                  <c:v>13.919444444442517</c:v>
                </c:pt>
                <c:pt idx="9622">
                  <c:v>13.920833333331405</c:v>
                </c:pt>
                <c:pt idx="9623">
                  <c:v>13.922222222220293</c:v>
                </c:pt>
                <c:pt idx="9624">
                  <c:v>13.923611111109182</c:v>
                </c:pt>
                <c:pt idx="9625">
                  <c:v>13.92499999999807</c:v>
                </c:pt>
                <c:pt idx="9626">
                  <c:v>13.926388888886958</c:v>
                </c:pt>
                <c:pt idx="9627">
                  <c:v>13.927777777775846</c:v>
                </c:pt>
                <c:pt idx="9628">
                  <c:v>13.929166666664734</c:v>
                </c:pt>
                <c:pt idx="9629">
                  <c:v>13.930555555553623</c:v>
                </c:pt>
                <c:pt idx="9630">
                  <c:v>13.931944444442511</c:v>
                </c:pt>
                <c:pt idx="9631">
                  <c:v>13.933333333331399</c:v>
                </c:pt>
                <c:pt idx="9632">
                  <c:v>13.934722222220287</c:v>
                </c:pt>
                <c:pt idx="9633">
                  <c:v>13.936111111109176</c:v>
                </c:pt>
                <c:pt idx="9634">
                  <c:v>13.937499999998064</c:v>
                </c:pt>
                <c:pt idx="9635">
                  <c:v>13.938888888886952</c:v>
                </c:pt>
                <c:pt idx="9636">
                  <c:v>13.94027777777584</c:v>
                </c:pt>
                <c:pt idx="9637">
                  <c:v>13.941666666664728</c:v>
                </c:pt>
                <c:pt idx="9638">
                  <c:v>13.943055555553617</c:v>
                </c:pt>
                <c:pt idx="9639">
                  <c:v>13.944444444442505</c:v>
                </c:pt>
                <c:pt idx="9640">
                  <c:v>13.945833333331393</c:v>
                </c:pt>
                <c:pt idx="9641">
                  <c:v>13.947222222220281</c:v>
                </c:pt>
                <c:pt idx="9642">
                  <c:v>13.94861111110917</c:v>
                </c:pt>
                <c:pt idx="9643">
                  <c:v>13.949999999998058</c:v>
                </c:pt>
                <c:pt idx="9644">
                  <c:v>13.951388888886946</c:v>
                </c:pt>
                <c:pt idx="9645">
                  <c:v>13.952777777775834</c:v>
                </c:pt>
                <c:pt idx="9646">
                  <c:v>13.954166666664722</c:v>
                </c:pt>
                <c:pt idx="9647">
                  <c:v>13.955555555553611</c:v>
                </c:pt>
                <c:pt idx="9648">
                  <c:v>13.956944444442499</c:v>
                </c:pt>
                <c:pt idx="9649">
                  <c:v>13.958333333331387</c:v>
                </c:pt>
                <c:pt idx="9650">
                  <c:v>13.959722222220275</c:v>
                </c:pt>
                <c:pt idx="9651">
                  <c:v>13.961111111109163</c:v>
                </c:pt>
                <c:pt idx="9652">
                  <c:v>13.962499999998052</c:v>
                </c:pt>
                <c:pt idx="9653">
                  <c:v>13.96388888888694</c:v>
                </c:pt>
                <c:pt idx="9654">
                  <c:v>13.965277777775828</c:v>
                </c:pt>
                <c:pt idx="9655">
                  <c:v>13.966666666664716</c:v>
                </c:pt>
                <c:pt idx="9656">
                  <c:v>13.968055555553605</c:v>
                </c:pt>
                <c:pt idx="9657">
                  <c:v>13.969444444442493</c:v>
                </c:pt>
                <c:pt idx="9658">
                  <c:v>13.970833333331381</c:v>
                </c:pt>
                <c:pt idx="9659">
                  <c:v>13.972222222220269</c:v>
                </c:pt>
                <c:pt idx="9660">
                  <c:v>13.973611111109157</c:v>
                </c:pt>
                <c:pt idx="9661">
                  <c:v>13.974999999998046</c:v>
                </c:pt>
                <c:pt idx="9662">
                  <c:v>13.976388888886934</c:v>
                </c:pt>
                <c:pt idx="9663">
                  <c:v>13.977777777775822</c:v>
                </c:pt>
                <c:pt idx="9664">
                  <c:v>13.97916666666471</c:v>
                </c:pt>
                <c:pt idx="9665">
                  <c:v>13.980555555553599</c:v>
                </c:pt>
                <c:pt idx="9666">
                  <c:v>13.981944444442487</c:v>
                </c:pt>
                <c:pt idx="9667">
                  <c:v>13.983333333331375</c:v>
                </c:pt>
                <c:pt idx="9668">
                  <c:v>13.984722222220263</c:v>
                </c:pt>
                <c:pt idx="9669">
                  <c:v>13.986111111109151</c:v>
                </c:pt>
                <c:pt idx="9670">
                  <c:v>13.98749999999804</c:v>
                </c:pt>
                <c:pt idx="9671">
                  <c:v>13.988888888886928</c:v>
                </c:pt>
                <c:pt idx="9672">
                  <c:v>13.990277777775816</c:v>
                </c:pt>
                <c:pt idx="9673">
                  <c:v>13.991666666664704</c:v>
                </c:pt>
                <c:pt idx="9674">
                  <c:v>13.993055555553592</c:v>
                </c:pt>
                <c:pt idx="9675">
                  <c:v>13.994444444442481</c:v>
                </c:pt>
                <c:pt idx="9676">
                  <c:v>13.995833333331369</c:v>
                </c:pt>
                <c:pt idx="9677">
                  <c:v>13.997222222220257</c:v>
                </c:pt>
                <c:pt idx="9678">
                  <c:v>13.998611111109145</c:v>
                </c:pt>
                <c:pt idx="9679">
                  <c:v>13.999999999998034</c:v>
                </c:pt>
                <c:pt idx="9680">
                  <c:v>14.001388888886922</c:v>
                </c:pt>
                <c:pt idx="9681">
                  <c:v>14.00277777777581</c:v>
                </c:pt>
                <c:pt idx="9682">
                  <c:v>14.004166666664698</c:v>
                </c:pt>
                <c:pt idx="9683">
                  <c:v>14.005555555553586</c:v>
                </c:pt>
                <c:pt idx="9684">
                  <c:v>14.006944444442475</c:v>
                </c:pt>
                <c:pt idx="9685">
                  <c:v>14.008333333331363</c:v>
                </c:pt>
                <c:pt idx="9686">
                  <c:v>14.009722222220251</c:v>
                </c:pt>
                <c:pt idx="9687">
                  <c:v>14.011111111109139</c:v>
                </c:pt>
                <c:pt idx="9688">
                  <c:v>14.012499999998028</c:v>
                </c:pt>
                <c:pt idx="9689">
                  <c:v>14.013888888886916</c:v>
                </c:pt>
                <c:pt idx="9690">
                  <c:v>14.015277777775804</c:v>
                </c:pt>
                <c:pt idx="9691">
                  <c:v>14.016666666664692</c:v>
                </c:pt>
                <c:pt idx="9692">
                  <c:v>14.01805555555358</c:v>
                </c:pt>
                <c:pt idx="9693">
                  <c:v>14.019444444442469</c:v>
                </c:pt>
                <c:pt idx="9694">
                  <c:v>14.020833333331357</c:v>
                </c:pt>
                <c:pt idx="9695">
                  <c:v>14.022222222220245</c:v>
                </c:pt>
                <c:pt idx="9696">
                  <c:v>14.023611111109133</c:v>
                </c:pt>
                <c:pt idx="9697">
                  <c:v>14.024999999998021</c:v>
                </c:pt>
                <c:pt idx="9698">
                  <c:v>14.02638888888691</c:v>
                </c:pt>
                <c:pt idx="9699">
                  <c:v>14.027777777775798</c:v>
                </c:pt>
                <c:pt idx="9700">
                  <c:v>14.029166666664686</c:v>
                </c:pt>
                <c:pt idx="9701">
                  <c:v>14.030555555553574</c:v>
                </c:pt>
                <c:pt idx="9702">
                  <c:v>14.031944444442463</c:v>
                </c:pt>
                <c:pt idx="9703">
                  <c:v>14.033333333331351</c:v>
                </c:pt>
                <c:pt idx="9704">
                  <c:v>14.034722222220239</c:v>
                </c:pt>
                <c:pt idx="9705">
                  <c:v>14.036111111109127</c:v>
                </c:pt>
                <c:pt idx="9706">
                  <c:v>14.037499999998015</c:v>
                </c:pt>
                <c:pt idx="9707">
                  <c:v>14.038888888886904</c:v>
                </c:pt>
                <c:pt idx="9708">
                  <c:v>14.040277777775792</c:v>
                </c:pt>
                <c:pt idx="9709">
                  <c:v>14.04166666666468</c:v>
                </c:pt>
                <c:pt idx="9710">
                  <c:v>14.043055555553568</c:v>
                </c:pt>
                <c:pt idx="9711">
                  <c:v>14.044444444442457</c:v>
                </c:pt>
                <c:pt idx="9712">
                  <c:v>14.045833333331345</c:v>
                </c:pt>
                <c:pt idx="9713">
                  <c:v>14.047222222220233</c:v>
                </c:pt>
                <c:pt idx="9714">
                  <c:v>14.048611111109121</c:v>
                </c:pt>
                <c:pt idx="9715">
                  <c:v>14.049999999998009</c:v>
                </c:pt>
                <c:pt idx="9716">
                  <c:v>14.051388888886898</c:v>
                </c:pt>
                <c:pt idx="9717">
                  <c:v>14.052777777775786</c:v>
                </c:pt>
                <c:pt idx="9718">
                  <c:v>14.054166666664674</c:v>
                </c:pt>
                <c:pt idx="9719">
                  <c:v>14.055555555553562</c:v>
                </c:pt>
                <c:pt idx="9720">
                  <c:v>14.056944444442451</c:v>
                </c:pt>
                <c:pt idx="9721">
                  <c:v>14.058333333331339</c:v>
                </c:pt>
                <c:pt idx="9722">
                  <c:v>14.059722222220227</c:v>
                </c:pt>
                <c:pt idx="9723">
                  <c:v>14.061111111109115</c:v>
                </c:pt>
                <c:pt idx="9724">
                  <c:v>14.062499999998003</c:v>
                </c:pt>
                <c:pt idx="9725">
                  <c:v>14.063888888886892</c:v>
                </c:pt>
                <c:pt idx="9726">
                  <c:v>14.06527777777578</c:v>
                </c:pt>
                <c:pt idx="9727">
                  <c:v>14.066666666664668</c:v>
                </c:pt>
                <c:pt idx="9728">
                  <c:v>14.068055555553556</c:v>
                </c:pt>
                <c:pt idx="9729">
                  <c:v>14.069444444442444</c:v>
                </c:pt>
                <c:pt idx="9730">
                  <c:v>14.070833333331333</c:v>
                </c:pt>
                <c:pt idx="9731">
                  <c:v>14.072222222220221</c:v>
                </c:pt>
                <c:pt idx="9732">
                  <c:v>14.073611111109109</c:v>
                </c:pt>
                <c:pt idx="9733">
                  <c:v>14.074999999997997</c:v>
                </c:pt>
                <c:pt idx="9734">
                  <c:v>14.076388888886886</c:v>
                </c:pt>
                <c:pt idx="9735">
                  <c:v>14.077777777775774</c:v>
                </c:pt>
                <c:pt idx="9736">
                  <c:v>14.079166666664662</c:v>
                </c:pt>
                <c:pt idx="9737">
                  <c:v>14.08055555555355</c:v>
                </c:pt>
                <c:pt idx="9738">
                  <c:v>14.081944444442438</c:v>
                </c:pt>
                <c:pt idx="9739">
                  <c:v>14.083333333331327</c:v>
                </c:pt>
                <c:pt idx="9740">
                  <c:v>14.084722222220215</c:v>
                </c:pt>
                <c:pt idx="9741">
                  <c:v>14.086111111109103</c:v>
                </c:pt>
                <c:pt idx="9742">
                  <c:v>14.087499999997991</c:v>
                </c:pt>
                <c:pt idx="9743">
                  <c:v>14.08888888888688</c:v>
                </c:pt>
                <c:pt idx="9744">
                  <c:v>14.090277777775768</c:v>
                </c:pt>
                <c:pt idx="9745">
                  <c:v>14.091666666664656</c:v>
                </c:pt>
                <c:pt idx="9746">
                  <c:v>14.093055555553544</c:v>
                </c:pt>
                <c:pt idx="9747">
                  <c:v>14.094444444442432</c:v>
                </c:pt>
                <c:pt idx="9748">
                  <c:v>14.095833333331321</c:v>
                </c:pt>
                <c:pt idx="9749">
                  <c:v>14.097222222220209</c:v>
                </c:pt>
                <c:pt idx="9750">
                  <c:v>14.098611111109097</c:v>
                </c:pt>
                <c:pt idx="9751">
                  <c:v>14.099999999997985</c:v>
                </c:pt>
                <c:pt idx="9752">
                  <c:v>14.101388888886873</c:v>
                </c:pt>
                <c:pt idx="9753">
                  <c:v>14.102777777775762</c:v>
                </c:pt>
                <c:pt idx="9754">
                  <c:v>14.10416666666465</c:v>
                </c:pt>
                <c:pt idx="9755">
                  <c:v>14.105555555553538</c:v>
                </c:pt>
                <c:pt idx="9756">
                  <c:v>14.106944444442426</c:v>
                </c:pt>
                <c:pt idx="9757">
                  <c:v>14.108333333331315</c:v>
                </c:pt>
                <c:pt idx="9758">
                  <c:v>14.109722222220203</c:v>
                </c:pt>
                <c:pt idx="9759">
                  <c:v>14.111111111109091</c:v>
                </c:pt>
                <c:pt idx="9760">
                  <c:v>14.112499999997979</c:v>
                </c:pt>
                <c:pt idx="9761">
                  <c:v>14.113888888886867</c:v>
                </c:pt>
                <c:pt idx="9762">
                  <c:v>14.115277777775756</c:v>
                </c:pt>
                <c:pt idx="9763">
                  <c:v>14.116666666664644</c:v>
                </c:pt>
                <c:pt idx="9764">
                  <c:v>14.118055555553532</c:v>
                </c:pt>
                <c:pt idx="9765">
                  <c:v>14.11944444444242</c:v>
                </c:pt>
                <c:pt idx="9766">
                  <c:v>14.120833333331309</c:v>
                </c:pt>
                <c:pt idx="9767">
                  <c:v>14.122222222220197</c:v>
                </c:pt>
                <c:pt idx="9768">
                  <c:v>14.123611111109085</c:v>
                </c:pt>
                <c:pt idx="9769">
                  <c:v>14.124999999997973</c:v>
                </c:pt>
                <c:pt idx="9770">
                  <c:v>14.126388888886861</c:v>
                </c:pt>
                <c:pt idx="9771">
                  <c:v>14.12777777777575</c:v>
                </c:pt>
                <c:pt idx="9772">
                  <c:v>14.129166666664638</c:v>
                </c:pt>
                <c:pt idx="9773">
                  <c:v>14.130555555553526</c:v>
                </c:pt>
                <c:pt idx="9774">
                  <c:v>14.131944444442414</c:v>
                </c:pt>
                <c:pt idx="9775">
                  <c:v>14.133333333331302</c:v>
                </c:pt>
                <c:pt idx="9776">
                  <c:v>14.134722222220191</c:v>
                </c:pt>
                <c:pt idx="9777">
                  <c:v>14.136111111109079</c:v>
                </c:pt>
                <c:pt idx="9778">
                  <c:v>14.137499999997967</c:v>
                </c:pt>
                <c:pt idx="9779">
                  <c:v>14.138888888886855</c:v>
                </c:pt>
                <c:pt idx="9780">
                  <c:v>14.140277777775744</c:v>
                </c:pt>
                <c:pt idx="9781">
                  <c:v>14.141666666664632</c:v>
                </c:pt>
                <c:pt idx="9782">
                  <c:v>14.14305555555352</c:v>
                </c:pt>
                <c:pt idx="9783">
                  <c:v>14.144444444442408</c:v>
                </c:pt>
                <c:pt idx="9784">
                  <c:v>14.145833333331296</c:v>
                </c:pt>
                <c:pt idx="9785">
                  <c:v>14.147222222220185</c:v>
                </c:pt>
                <c:pt idx="9786">
                  <c:v>14.148611111109073</c:v>
                </c:pt>
                <c:pt idx="9787">
                  <c:v>14.149999999997961</c:v>
                </c:pt>
                <c:pt idx="9788">
                  <c:v>14.151388888886849</c:v>
                </c:pt>
                <c:pt idx="9789">
                  <c:v>14.152777777775738</c:v>
                </c:pt>
                <c:pt idx="9790">
                  <c:v>14.154166666664626</c:v>
                </c:pt>
                <c:pt idx="9791">
                  <c:v>14.155555555553514</c:v>
                </c:pt>
                <c:pt idx="9792">
                  <c:v>14.156944444442402</c:v>
                </c:pt>
                <c:pt idx="9793">
                  <c:v>14.15833333333129</c:v>
                </c:pt>
                <c:pt idx="9794">
                  <c:v>14.159722222220179</c:v>
                </c:pt>
                <c:pt idx="9795">
                  <c:v>14.161111111109067</c:v>
                </c:pt>
                <c:pt idx="9796">
                  <c:v>14.162499999997955</c:v>
                </c:pt>
                <c:pt idx="9797">
                  <c:v>14.163888888886843</c:v>
                </c:pt>
                <c:pt idx="9798">
                  <c:v>14.165277777775731</c:v>
                </c:pt>
                <c:pt idx="9799">
                  <c:v>14.16666666666462</c:v>
                </c:pt>
                <c:pt idx="9800">
                  <c:v>14.168055555553508</c:v>
                </c:pt>
                <c:pt idx="9801">
                  <c:v>14.169444444442396</c:v>
                </c:pt>
                <c:pt idx="9802">
                  <c:v>14.170833333331284</c:v>
                </c:pt>
                <c:pt idx="9803">
                  <c:v>14.172222222220173</c:v>
                </c:pt>
                <c:pt idx="9804">
                  <c:v>14.173611111109061</c:v>
                </c:pt>
                <c:pt idx="9805">
                  <c:v>14.174999999997949</c:v>
                </c:pt>
                <c:pt idx="9806">
                  <c:v>14.176388888886837</c:v>
                </c:pt>
                <c:pt idx="9807">
                  <c:v>14.177777777775725</c:v>
                </c:pt>
                <c:pt idx="9808">
                  <c:v>14.179166666664614</c:v>
                </c:pt>
                <c:pt idx="9809">
                  <c:v>14.180555555553502</c:v>
                </c:pt>
                <c:pt idx="9810">
                  <c:v>14.18194444444239</c:v>
                </c:pt>
                <c:pt idx="9811">
                  <c:v>14.183333333331278</c:v>
                </c:pt>
                <c:pt idx="9812">
                  <c:v>14.184722222220167</c:v>
                </c:pt>
                <c:pt idx="9813">
                  <c:v>14.186111111109055</c:v>
                </c:pt>
                <c:pt idx="9814">
                  <c:v>14.187499999997943</c:v>
                </c:pt>
                <c:pt idx="9815">
                  <c:v>14.188888888886831</c:v>
                </c:pt>
                <c:pt idx="9816">
                  <c:v>14.190277777775719</c:v>
                </c:pt>
                <c:pt idx="9817">
                  <c:v>14.191666666664608</c:v>
                </c:pt>
                <c:pt idx="9818">
                  <c:v>14.193055555553496</c:v>
                </c:pt>
                <c:pt idx="9819">
                  <c:v>14.194444444442384</c:v>
                </c:pt>
                <c:pt idx="9820">
                  <c:v>14.195833333331272</c:v>
                </c:pt>
                <c:pt idx="9821">
                  <c:v>14.197222222220161</c:v>
                </c:pt>
                <c:pt idx="9822">
                  <c:v>14.198611111109049</c:v>
                </c:pt>
                <c:pt idx="9823">
                  <c:v>14.199999999997937</c:v>
                </c:pt>
                <c:pt idx="9824">
                  <c:v>14.201388888886825</c:v>
                </c:pt>
                <c:pt idx="9825">
                  <c:v>14.202777777775713</c:v>
                </c:pt>
                <c:pt idx="9826">
                  <c:v>14.204166666664602</c:v>
                </c:pt>
                <c:pt idx="9827">
                  <c:v>14.20555555555349</c:v>
                </c:pt>
                <c:pt idx="9828">
                  <c:v>14.206944444442378</c:v>
                </c:pt>
                <c:pt idx="9829">
                  <c:v>14.208333333331266</c:v>
                </c:pt>
                <c:pt idx="9830">
                  <c:v>14.209722222220154</c:v>
                </c:pt>
                <c:pt idx="9831">
                  <c:v>14.211111111109043</c:v>
                </c:pt>
                <c:pt idx="9832">
                  <c:v>14.212499999997931</c:v>
                </c:pt>
                <c:pt idx="9833">
                  <c:v>14.213888888886819</c:v>
                </c:pt>
                <c:pt idx="9834">
                  <c:v>14.215277777775707</c:v>
                </c:pt>
                <c:pt idx="9835">
                  <c:v>14.216666666664596</c:v>
                </c:pt>
                <c:pt idx="9836">
                  <c:v>14.218055555553484</c:v>
                </c:pt>
                <c:pt idx="9837">
                  <c:v>14.219444444442372</c:v>
                </c:pt>
                <c:pt idx="9838">
                  <c:v>14.22083333333126</c:v>
                </c:pt>
                <c:pt idx="9839">
                  <c:v>14.222222222220148</c:v>
                </c:pt>
                <c:pt idx="9840">
                  <c:v>14.223611111109037</c:v>
                </c:pt>
                <c:pt idx="9841">
                  <c:v>14.224999999997925</c:v>
                </c:pt>
                <c:pt idx="9842">
                  <c:v>14.226388888886813</c:v>
                </c:pt>
                <c:pt idx="9843">
                  <c:v>14.227777777775701</c:v>
                </c:pt>
                <c:pt idx="9844">
                  <c:v>14.22916666666459</c:v>
                </c:pt>
                <c:pt idx="9845">
                  <c:v>14.230555555553478</c:v>
                </c:pt>
                <c:pt idx="9846">
                  <c:v>14.231944444442366</c:v>
                </c:pt>
                <c:pt idx="9847">
                  <c:v>14.233333333331254</c:v>
                </c:pt>
                <c:pt idx="9848">
                  <c:v>14.234722222220142</c:v>
                </c:pt>
                <c:pt idx="9849">
                  <c:v>14.236111111109031</c:v>
                </c:pt>
                <c:pt idx="9850">
                  <c:v>14.237499999997919</c:v>
                </c:pt>
                <c:pt idx="9851">
                  <c:v>14.238888888886807</c:v>
                </c:pt>
                <c:pt idx="9852">
                  <c:v>14.240277777775695</c:v>
                </c:pt>
                <c:pt idx="9853">
                  <c:v>14.241666666664583</c:v>
                </c:pt>
                <c:pt idx="9854">
                  <c:v>14.243055555553472</c:v>
                </c:pt>
                <c:pt idx="9855">
                  <c:v>14.24444444444236</c:v>
                </c:pt>
                <c:pt idx="9856">
                  <c:v>14.245833333331248</c:v>
                </c:pt>
                <c:pt idx="9857">
                  <c:v>14.247222222220136</c:v>
                </c:pt>
                <c:pt idx="9858">
                  <c:v>14.248611111109025</c:v>
                </c:pt>
                <c:pt idx="9859">
                  <c:v>14.249999999997913</c:v>
                </c:pt>
                <c:pt idx="9860">
                  <c:v>14.251388888886801</c:v>
                </c:pt>
                <c:pt idx="9861">
                  <c:v>14.252777777775689</c:v>
                </c:pt>
                <c:pt idx="9862">
                  <c:v>14.254166666664577</c:v>
                </c:pt>
                <c:pt idx="9863">
                  <c:v>14.255555555553466</c:v>
                </c:pt>
                <c:pt idx="9864">
                  <c:v>14.256944444442354</c:v>
                </c:pt>
                <c:pt idx="9865">
                  <c:v>14.258333333331242</c:v>
                </c:pt>
                <c:pt idx="9866">
                  <c:v>14.25972222222013</c:v>
                </c:pt>
                <c:pt idx="9867">
                  <c:v>14.261111111109019</c:v>
                </c:pt>
                <c:pt idx="9868">
                  <c:v>14.262499999997907</c:v>
                </c:pt>
                <c:pt idx="9869">
                  <c:v>14.263888888886795</c:v>
                </c:pt>
                <c:pt idx="9870">
                  <c:v>14.265277777775683</c:v>
                </c:pt>
                <c:pt idx="9871">
                  <c:v>14.266666666664571</c:v>
                </c:pt>
                <c:pt idx="9872">
                  <c:v>14.26805555555346</c:v>
                </c:pt>
                <c:pt idx="9873">
                  <c:v>14.269444444442348</c:v>
                </c:pt>
                <c:pt idx="9874">
                  <c:v>14.270833333331236</c:v>
                </c:pt>
                <c:pt idx="9875">
                  <c:v>14.272222222220124</c:v>
                </c:pt>
                <c:pt idx="9876">
                  <c:v>14.273611111109012</c:v>
                </c:pt>
                <c:pt idx="9877">
                  <c:v>14.274999999997901</c:v>
                </c:pt>
                <c:pt idx="9878">
                  <c:v>14.276388888886789</c:v>
                </c:pt>
                <c:pt idx="9879">
                  <c:v>14.277777777775677</c:v>
                </c:pt>
                <c:pt idx="9880">
                  <c:v>14.279166666664565</c:v>
                </c:pt>
                <c:pt idx="9881">
                  <c:v>14.280555555553454</c:v>
                </c:pt>
                <c:pt idx="9882">
                  <c:v>14.281944444442342</c:v>
                </c:pt>
                <c:pt idx="9883">
                  <c:v>14.28333333333123</c:v>
                </c:pt>
                <c:pt idx="9884">
                  <c:v>14.284722222220118</c:v>
                </c:pt>
                <c:pt idx="9885">
                  <c:v>14.286111111109006</c:v>
                </c:pt>
                <c:pt idx="9886">
                  <c:v>14.287499999997895</c:v>
                </c:pt>
                <c:pt idx="9887">
                  <c:v>14.288888888886783</c:v>
                </c:pt>
                <c:pt idx="9888">
                  <c:v>14.290277777775671</c:v>
                </c:pt>
                <c:pt idx="9889">
                  <c:v>14.291666666664559</c:v>
                </c:pt>
                <c:pt idx="9890">
                  <c:v>14.293055555553448</c:v>
                </c:pt>
                <c:pt idx="9891">
                  <c:v>14.294444444442336</c:v>
                </c:pt>
                <c:pt idx="9892">
                  <c:v>14.295833333331224</c:v>
                </c:pt>
                <c:pt idx="9893">
                  <c:v>14.297222222220112</c:v>
                </c:pt>
                <c:pt idx="9894">
                  <c:v>14.298611111109</c:v>
                </c:pt>
                <c:pt idx="9895">
                  <c:v>14.299999999997889</c:v>
                </c:pt>
                <c:pt idx="9896">
                  <c:v>14.301388888886777</c:v>
                </c:pt>
                <c:pt idx="9897">
                  <c:v>14.302777777775665</c:v>
                </c:pt>
                <c:pt idx="9898">
                  <c:v>14.304166666664553</c:v>
                </c:pt>
                <c:pt idx="9899">
                  <c:v>14.305555555553441</c:v>
                </c:pt>
                <c:pt idx="9900">
                  <c:v>14.30694444444233</c:v>
                </c:pt>
                <c:pt idx="9901">
                  <c:v>14.308333333331218</c:v>
                </c:pt>
                <c:pt idx="9902">
                  <c:v>14.309722222220106</c:v>
                </c:pt>
                <c:pt idx="9903">
                  <c:v>14.311111111108994</c:v>
                </c:pt>
                <c:pt idx="9904">
                  <c:v>14.312499999997883</c:v>
                </c:pt>
                <c:pt idx="9905">
                  <c:v>14.313888888886771</c:v>
                </c:pt>
                <c:pt idx="9906">
                  <c:v>14.315277777775659</c:v>
                </c:pt>
                <c:pt idx="9907">
                  <c:v>14.316666666664547</c:v>
                </c:pt>
                <c:pt idx="9908">
                  <c:v>14.318055555553435</c:v>
                </c:pt>
                <c:pt idx="9909">
                  <c:v>14.319444444442324</c:v>
                </c:pt>
                <c:pt idx="9910">
                  <c:v>14.320833333331212</c:v>
                </c:pt>
                <c:pt idx="9911">
                  <c:v>14.3222222222201</c:v>
                </c:pt>
                <c:pt idx="9912">
                  <c:v>14.323611111108988</c:v>
                </c:pt>
                <c:pt idx="9913">
                  <c:v>14.324999999997877</c:v>
                </c:pt>
                <c:pt idx="9914">
                  <c:v>14.326388888886765</c:v>
                </c:pt>
                <c:pt idx="9915">
                  <c:v>14.327777777775653</c:v>
                </c:pt>
                <c:pt idx="9916">
                  <c:v>14.329166666664541</c:v>
                </c:pt>
                <c:pt idx="9917">
                  <c:v>14.330555555553429</c:v>
                </c:pt>
                <c:pt idx="9918">
                  <c:v>14.331944444442318</c:v>
                </c:pt>
                <c:pt idx="9919">
                  <c:v>14.333333333331206</c:v>
                </c:pt>
                <c:pt idx="9920">
                  <c:v>14.334722222220094</c:v>
                </c:pt>
                <c:pt idx="9921">
                  <c:v>14.336111111108982</c:v>
                </c:pt>
                <c:pt idx="9922">
                  <c:v>14.337499999997871</c:v>
                </c:pt>
                <c:pt idx="9923">
                  <c:v>14.338888888886759</c:v>
                </c:pt>
                <c:pt idx="9924">
                  <c:v>14.340277777775647</c:v>
                </c:pt>
                <c:pt idx="9925">
                  <c:v>14.341666666664535</c:v>
                </c:pt>
                <c:pt idx="9926">
                  <c:v>14.343055555553423</c:v>
                </c:pt>
                <c:pt idx="9927">
                  <c:v>14.344444444442312</c:v>
                </c:pt>
                <c:pt idx="9928">
                  <c:v>14.3458333333312</c:v>
                </c:pt>
                <c:pt idx="9929">
                  <c:v>14.347222222220088</c:v>
                </c:pt>
                <c:pt idx="9930">
                  <c:v>14.348611111108976</c:v>
                </c:pt>
                <c:pt idx="9931">
                  <c:v>14.349999999997864</c:v>
                </c:pt>
                <c:pt idx="9932">
                  <c:v>14.351388888886753</c:v>
                </c:pt>
                <c:pt idx="9933">
                  <c:v>14.352777777775641</c:v>
                </c:pt>
                <c:pt idx="9934">
                  <c:v>14.354166666664529</c:v>
                </c:pt>
                <c:pt idx="9935">
                  <c:v>14.355555555553417</c:v>
                </c:pt>
                <c:pt idx="9936">
                  <c:v>14.356944444442306</c:v>
                </c:pt>
                <c:pt idx="9937">
                  <c:v>14.358333333331194</c:v>
                </c:pt>
                <c:pt idx="9938">
                  <c:v>14.359722222220082</c:v>
                </c:pt>
                <c:pt idx="9939">
                  <c:v>14.36111111110897</c:v>
                </c:pt>
                <c:pt idx="9940">
                  <c:v>14.362499999997858</c:v>
                </c:pt>
                <c:pt idx="9941">
                  <c:v>14.363888888886747</c:v>
                </c:pt>
                <c:pt idx="9942">
                  <c:v>14.365277777775635</c:v>
                </c:pt>
                <c:pt idx="9943">
                  <c:v>14.366666666664523</c:v>
                </c:pt>
                <c:pt idx="9944">
                  <c:v>14.368055555553411</c:v>
                </c:pt>
                <c:pt idx="9945">
                  <c:v>14.3694444444423</c:v>
                </c:pt>
                <c:pt idx="9946">
                  <c:v>14.370833333331188</c:v>
                </c:pt>
                <c:pt idx="9947">
                  <c:v>14.372222222220076</c:v>
                </c:pt>
                <c:pt idx="9948">
                  <c:v>14.373611111108964</c:v>
                </c:pt>
                <c:pt idx="9949">
                  <c:v>14.374999999997852</c:v>
                </c:pt>
                <c:pt idx="9950">
                  <c:v>14.376388888886741</c:v>
                </c:pt>
                <c:pt idx="9951">
                  <c:v>14.377777777775629</c:v>
                </c:pt>
                <c:pt idx="9952">
                  <c:v>14.379166666664517</c:v>
                </c:pt>
                <c:pt idx="9953">
                  <c:v>14.380555555553405</c:v>
                </c:pt>
                <c:pt idx="9954">
                  <c:v>14.381944444442293</c:v>
                </c:pt>
                <c:pt idx="9955">
                  <c:v>14.383333333331182</c:v>
                </c:pt>
                <c:pt idx="9956">
                  <c:v>14.38472222222007</c:v>
                </c:pt>
                <c:pt idx="9957">
                  <c:v>14.386111111108958</c:v>
                </c:pt>
                <c:pt idx="9958">
                  <c:v>14.387499999997846</c:v>
                </c:pt>
                <c:pt idx="9959">
                  <c:v>14.388888888886735</c:v>
                </c:pt>
                <c:pt idx="9960">
                  <c:v>14.390277777775623</c:v>
                </c:pt>
                <c:pt idx="9961">
                  <c:v>14.391666666664511</c:v>
                </c:pt>
                <c:pt idx="9962">
                  <c:v>14.393055555553399</c:v>
                </c:pt>
                <c:pt idx="9963">
                  <c:v>14.394444444442287</c:v>
                </c:pt>
                <c:pt idx="9964">
                  <c:v>14.395833333331176</c:v>
                </c:pt>
                <c:pt idx="9965">
                  <c:v>14.397222222220064</c:v>
                </c:pt>
                <c:pt idx="9966">
                  <c:v>14.398611111108952</c:v>
                </c:pt>
                <c:pt idx="9967">
                  <c:v>14.39999999999784</c:v>
                </c:pt>
                <c:pt idx="9968">
                  <c:v>14.401388888886729</c:v>
                </c:pt>
                <c:pt idx="9969">
                  <c:v>14.402777777775617</c:v>
                </c:pt>
                <c:pt idx="9970">
                  <c:v>14.404166666664505</c:v>
                </c:pt>
                <c:pt idx="9971">
                  <c:v>14.405555555553393</c:v>
                </c:pt>
                <c:pt idx="9972">
                  <c:v>14.406944444442281</c:v>
                </c:pt>
                <c:pt idx="9973">
                  <c:v>14.40833333333117</c:v>
                </c:pt>
                <c:pt idx="9974">
                  <c:v>14.409722222220058</c:v>
                </c:pt>
                <c:pt idx="9975">
                  <c:v>14.411111111108946</c:v>
                </c:pt>
                <c:pt idx="9976">
                  <c:v>14.412499999997834</c:v>
                </c:pt>
                <c:pt idx="9977">
                  <c:v>14.413888888886722</c:v>
                </c:pt>
                <c:pt idx="9978">
                  <c:v>14.415277777775611</c:v>
                </c:pt>
                <c:pt idx="9979">
                  <c:v>14.416666666664499</c:v>
                </c:pt>
                <c:pt idx="9980">
                  <c:v>14.418055555553387</c:v>
                </c:pt>
                <c:pt idx="9981">
                  <c:v>14.419444444442275</c:v>
                </c:pt>
                <c:pt idx="9982">
                  <c:v>14.420833333331164</c:v>
                </c:pt>
                <c:pt idx="9983">
                  <c:v>14.422222222220052</c:v>
                </c:pt>
                <c:pt idx="9984">
                  <c:v>14.42361111110894</c:v>
                </c:pt>
                <c:pt idx="9985">
                  <c:v>14.424999999997828</c:v>
                </c:pt>
                <c:pt idx="9986">
                  <c:v>14.426388888886716</c:v>
                </c:pt>
                <c:pt idx="9987">
                  <c:v>14.427777777775605</c:v>
                </c:pt>
                <c:pt idx="9988">
                  <c:v>14.429166666664493</c:v>
                </c:pt>
                <c:pt idx="9989">
                  <c:v>14.430555555553381</c:v>
                </c:pt>
                <c:pt idx="9990">
                  <c:v>14.431944444442269</c:v>
                </c:pt>
                <c:pt idx="9991">
                  <c:v>14.433333333331158</c:v>
                </c:pt>
                <c:pt idx="9992">
                  <c:v>14.434722222220046</c:v>
                </c:pt>
                <c:pt idx="9993">
                  <c:v>14.436111111108934</c:v>
                </c:pt>
                <c:pt idx="9994">
                  <c:v>14.437499999997822</c:v>
                </c:pt>
                <c:pt idx="9995">
                  <c:v>14.43888888888671</c:v>
                </c:pt>
                <c:pt idx="9996">
                  <c:v>14.440277777775599</c:v>
                </c:pt>
                <c:pt idx="9997">
                  <c:v>14.441666666664487</c:v>
                </c:pt>
                <c:pt idx="9998">
                  <c:v>14.443055555553375</c:v>
                </c:pt>
                <c:pt idx="9999">
                  <c:v>14.444444444442263</c:v>
                </c:pt>
                <c:pt idx="10000">
                  <c:v>14.445833333331151</c:v>
                </c:pt>
                <c:pt idx="10001">
                  <c:v>14.44722222222004</c:v>
                </c:pt>
                <c:pt idx="10002">
                  <c:v>14.448611111108928</c:v>
                </c:pt>
                <c:pt idx="10003">
                  <c:v>14.449999999997816</c:v>
                </c:pt>
                <c:pt idx="10004">
                  <c:v>14.451388888886704</c:v>
                </c:pt>
                <c:pt idx="10005">
                  <c:v>14.452777777775593</c:v>
                </c:pt>
                <c:pt idx="10006">
                  <c:v>14.454166666664481</c:v>
                </c:pt>
                <c:pt idx="10007">
                  <c:v>14.455555555553369</c:v>
                </c:pt>
                <c:pt idx="10008">
                  <c:v>14.456944444442257</c:v>
                </c:pt>
                <c:pt idx="10009">
                  <c:v>14.458333333331145</c:v>
                </c:pt>
                <c:pt idx="10010">
                  <c:v>14.459722222220034</c:v>
                </c:pt>
                <c:pt idx="10011">
                  <c:v>14.461111111108922</c:v>
                </c:pt>
                <c:pt idx="10012">
                  <c:v>14.46249999999781</c:v>
                </c:pt>
                <c:pt idx="10013">
                  <c:v>14.463888888886698</c:v>
                </c:pt>
                <c:pt idx="10014">
                  <c:v>14.465277777775587</c:v>
                </c:pt>
                <c:pt idx="10015">
                  <c:v>14.466666666664475</c:v>
                </c:pt>
                <c:pt idx="10016">
                  <c:v>14.468055555553363</c:v>
                </c:pt>
                <c:pt idx="10017">
                  <c:v>14.469444444442251</c:v>
                </c:pt>
                <c:pt idx="10018">
                  <c:v>14.470833333331139</c:v>
                </c:pt>
                <c:pt idx="10019">
                  <c:v>14.472222222220028</c:v>
                </c:pt>
                <c:pt idx="10020">
                  <c:v>14.473611111108916</c:v>
                </c:pt>
                <c:pt idx="10021">
                  <c:v>14.474999999997804</c:v>
                </c:pt>
                <c:pt idx="10022">
                  <c:v>14.476388888886692</c:v>
                </c:pt>
                <c:pt idx="10023">
                  <c:v>14.477777777775581</c:v>
                </c:pt>
                <c:pt idx="10024">
                  <c:v>14.479166666664469</c:v>
                </c:pt>
                <c:pt idx="10025">
                  <c:v>14.480555555553357</c:v>
                </c:pt>
                <c:pt idx="10026">
                  <c:v>14.481944444442245</c:v>
                </c:pt>
                <c:pt idx="10027">
                  <c:v>14.483333333331133</c:v>
                </c:pt>
                <c:pt idx="10028">
                  <c:v>14.484722222220022</c:v>
                </c:pt>
                <c:pt idx="10029">
                  <c:v>14.48611111110891</c:v>
                </c:pt>
                <c:pt idx="10030">
                  <c:v>14.487499999997798</c:v>
                </c:pt>
                <c:pt idx="10031">
                  <c:v>14.488888888886686</c:v>
                </c:pt>
                <c:pt idx="10032">
                  <c:v>14.490277777775574</c:v>
                </c:pt>
                <c:pt idx="10033">
                  <c:v>14.491666666664463</c:v>
                </c:pt>
                <c:pt idx="10034">
                  <c:v>14.493055555553351</c:v>
                </c:pt>
                <c:pt idx="10035">
                  <c:v>14.494444444442239</c:v>
                </c:pt>
                <c:pt idx="10036">
                  <c:v>14.495833333331127</c:v>
                </c:pt>
                <c:pt idx="10037">
                  <c:v>14.497222222220016</c:v>
                </c:pt>
                <c:pt idx="10038">
                  <c:v>14.498611111108904</c:v>
                </c:pt>
                <c:pt idx="10039">
                  <c:v>14.499999999997792</c:v>
                </c:pt>
                <c:pt idx="10040">
                  <c:v>14.50138888888668</c:v>
                </c:pt>
                <c:pt idx="10041">
                  <c:v>14.502777777775568</c:v>
                </c:pt>
                <c:pt idx="10042">
                  <c:v>14.504166666664457</c:v>
                </c:pt>
                <c:pt idx="10043">
                  <c:v>14.505555555553345</c:v>
                </c:pt>
                <c:pt idx="10044">
                  <c:v>14.506944444442233</c:v>
                </c:pt>
                <c:pt idx="10045">
                  <c:v>14.508333333331121</c:v>
                </c:pt>
                <c:pt idx="10046">
                  <c:v>14.50972222222001</c:v>
                </c:pt>
                <c:pt idx="10047">
                  <c:v>14.511111111108898</c:v>
                </c:pt>
                <c:pt idx="10048">
                  <c:v>14.512499999997786</c:v>
                </c:pt>
                <c:pt idx="10049">
                  <c:v>14.513888888886674</c:v>
                </c:pt>
                <c:pt idx="10050">
                  <c:v>14.515277777775562</c:v>
                </c:pt>
                <c:pt idx="10051">
                  <c:v>14.516666666664451</c:v>
                </c:pt>
                <c:pt idx="10052">
                  <c:v>14.518055555553339</c:v>
                </c:pt>
                <c:pt idx="10053">
                  <c:v>14.519444444442227</c:v>
                </c:pt>
                <c:pt idx="10054">
                  <c:v>14.520833333331115</c:v>
                </c:pt>
                <c:pt idx="10055">
                  <c:v>14.522222222220003</c:v>
                </c:pt>
                <c:pt idx="10056">
                  <c:v>14.523611111108892</c:v>
                </c:pt>
                <c:pt idx="10057">
                  <c:v>14.52499999999778</c:v>
                </c:pt>
                <c:pt idx="10058">
                  <c:v>14.526388888886668</c:v>
                </c:pt>
                <c:pt idx="10059">
                  <c:v>14.527777777775556</c:v>
                </c:pt>
                <c:pt idx="10060">
                  <c:v>14.529166666664445</c:v>
                </c:pt>
                <c:pt idx="10061">
                  <c:v>14.530555555553333</c:v>
                </c:pt>
                <c:pt idx="10062">
                  <c:v>14.531944444442221</c:v>
                </c:pt>
                <c:pt idx="10063">
                  <c:v>14.533333333331109</c:v>
                </c:pt>
                <c:pt idx="10064">
                  <c:v>14.534722222219997</c:v>
                </c:pt>
                <c:pt idx="10065">
                  <c:v>14.536111111108886</c:v>
                </c:pt>
                <c:pt idx="10066">
                  <c:v>14.537499999997774</c:v>
                </c:pt>
                <c:pt idx="10067">
                  <c:v>14.538888888886662</c:v>
                </c:pt>
                <c:pt idx="10068">
                  <c:v>14.54027777777555</c:v>
                </c:pt>
                <c:pt idx="10069">
                  <c:v>14.541666666664439</c:v>
                </c:pt>
                <c:pt idx="10070">
                  <c:v>14.543055555553327</c:v>
                </c:pt>
                <c:pt idx="10071">
                  <c:v>14.544444444442215</c:v>
                </c:pt>
                <c:pt idx="10072">
                  <c:v>14.545833333331103</c:v>
                </c:pt>
                <c:pt idx="10073">
                  <c:v>14.547222222219991</c:v>
                </c:pt>
                <c:pt idx="10074">
                  <c:v>14.54861111110888</c:v>
                </c:pt>
                <c:pt idx="10075">
                  <c:v>14.549999999997768</c:v>
                </c:pt>
                <c:pt idx="10076">
                  <c:v>14.551388888886656</c:v>
                </c:pt>
                <c:pt idx="10077">
                  <c:v>14.552777777775544</c:v>
                </c:pt>
                <c:pt idx="10078">
                  <c:v>14.554166666664432</c:v>
                </c:pt>
                <c:pt idx="10079">
                  <c:v>14.555555555553321</c:v>
                </c:pt>
                <c:pt idx="10080">
                  <c:v>14.556944444442209</c:v>
                </c:pt>
                <c:pt idx="10081">
                  <c:v>14.558333333331097</c:v>
                </c:pt>
                <c:pt idx="10082">
                  <c:v>14.559722222219985</c:v>
                </c:pt>
                <c:pt idx="10083">
                  <c:v>14.561111111108874</c:v>
                </c:pt>
                <c:pt idx="10084">
                  <c:v>14.562499999997762</c:v>
                </c:pt>
                <c:pt idx="10085">
                  <c:v>14.56388888888665</c:v>
                </c:pt>
                <c:pt idx="10086">
                  <c:v>14.565277777775538</c:v>
                </c:pt>
                <c:pt idx="10087">
                  <c:v>14.566666666664426</c:v>
                </c:pt>
                <c:pt idx="10088">
                  <c:v>14.568055555553315</c:v>
                </c:pt>
                <c:pt idx="10089">
                  <c:v>14.569444444442203</c:v>
                </c:pt>
                <c:pt idx="10090">
                  <c:v>14.570833333331091</c:v>
                </c:pt>
                <c:pt idx="10091">
                  <c:v>14.572222222219979</c:v>
                </c:pt>
                <c:pt idx="10092">
                  <c:v>14.573611111108868</c:v>
                </c:pt>
                <c:pt idx="10093">
                  <c:v>14.574999999997756</c:v>
                </c:pt>
                <c:pt idx="10094">
                  <c:v>14.576388888886644</c:v>
                </c:pt>
                <c:pt idx="10095">
                  <c:v>14.577777777775532</c:v>
                </c:pt>
                <c:pt idx="10096">
                  <c:v>14.57916666666442</c:v>
                </c:pt>
                <c:pt idx="10097">
                  <c:v>14.580555555553309</c:v>
                </c:pt>
                <c:pt idx="10098">
                  <c:v>14.581944444442197</c:v>
                </c:pt>
                <c:pt idx="10099">
                  <c:v>14.583333333331085</c:v>
                </c:pt>
                <c:pt idx="10100">
                  <c:v>14.584722222219973</c:v>
                </c:pt>
                <c:pt idx="10101">
                  <c:v>14.586111111108861</c:v>
                </c:pt>
                <c:pt idx="10102">
                  <c:v>14.58749999999775</c:v>
                </c:pt>
                <c:pt idx="10103">
                  <c:v>14.588888888886638</c:v>
                </c:pt>
                <c:pt idx="10104">
                  <c:v>14.590277777775526</c:v>
                </c:pt>
                <c:pt idx="10105">
                  <c:v>14.591666666664414</c:v>
                </c:pt>
                <c:pt idx="10106">
                  <c:v>14.593055555553303</c:v>
                </c:pt>
                <c:pt idx="10107">
                  <c:v>14.594444444442191</c:v>
                </c:pt>
                <c:pt idx="10108">
                  <c:v>14.595833333331079</c:v>
                </c:pt>
                <c:pt idx="10109">
                  <c:v>14.597222222219967</c:v>
                </c:pt>
                <c:pt idx="10110">
                  <c:v>14.598611111108855</c:v>
                </c:pt>
                <c:pt idx="10111">
                  <c:v>14.599999999997744</c:v>
                </c:pt>
                <c:pt idx="10112">
                  <c:v>14.601388888886632</c:v>
                </c:pt>
                <c:pt idx="10113">
                  <c:v>14.60277777777552</c:v>
                </c:pt>
                <c:pt idx="10114">
                  <c:v>14.604166666664408</c:v>
                </c:pt>
                <c:pt idx="10115">
                  <c:v>14.605555555553297</c:v>
                </c:pt>
                <c:pt idx="10116">
                  <c:v>14.606944444442185</c:v>
                </c:pt>
                <c:pt idx="10117">
                  <c:v>14.608333333331073</c:v>
                </c:pt>
                <c:pt idx="10118">
                  <c:v>14.609722222219961</c:v>
                </c:pt>
                <c:pt idx="10119">
                  <c:v>14.611111111108849</c:v>
                </c:pt>
                <c:pt idx="10120">
                  <c:v>14.612499999997738</c:v>
                </c:pt>
                <c:pt idx="10121">
                  <c:v>14.613888888886626</c:v>
                </c:pt>
                <c:pt idx="10122">
                  <c:v>14.615277777775514</c:v>
                </c:pt>
                <c:pt idx="10123">
                  <c:v>14.616666666664402</c:v>
                </c:pt>
                <c:pt idx="10124">
                  <c:v>14.618055555553291</c:v>
                </c:pt>
                <c:pt idx="10125">
                  <c:v>14.619444444442179</c:v>
                </c:pt>
                <c:pt idx="10126">
                  <c:v>14.620833333331067</c:v>
                </c:pt>
                <c:pt idx="10127">
                  <c:v>14.622222222219955</c:v>
                </c:pt>
                <c:pt idx="10128">
                  <c:v>14.623611111108843</c:v>
                </c:pt>
                <c:pt idx="10129">
                  <c:v>14.624999999997732</c:v>
                </c:pt>
                <c:pt idx="10130">
                  <c:v>14.62638888888662</c:v>
                </c:pt>
                <c:pt idx="10131">
                  <c:v>14.627777777775508</c:v>
                </c:pt>
                <c:pt idx="10132">
                  <c:v>14.629166666664396</c:v>
                </c:pt>
                <c:pt idx="10133">
                  <c:v>14.630555555553284</c:v>
                </c:pt>
                <c:pt idx="10134">
                  <c:v>14.631944444442173</c:v>
                </c:pt>
                <c:pt idx="10135">
                  <c:v>14.633333333331061</c:v>
                </c:pt>
                <c:pt idx="10136">
                  <c:v>14.634722222219949</c:v>
                </c:pt>
                <c:pt idx="10137">
                  <c:v>14.636111111108837</c:v>
                </c:pt>
                <c:pt idx="10138">
                  <c:v>14.637499999997726</c:v>
                </c:pt>
                <c:pt idx="10139">
                  <c:v>14.638888888886614</c:v>
                </c:pt>
                <c:pt idx="10140">
                  <c:v>14.640277777775502</c:v>
                </c:pt>
                <c:pt idx="10141">
                  <c:v>14.64166666666439</c:v>
                </c:pt>
                <c:pt idx="10142">
                  <c:v>14.643055555553278</c:v>
                </c:pt>
                <c:pt idx="10143">
                  <c:v>14.644444444442167</c:v>
                </c:pt>
                <c:pt idx="10144">
                  <c:v>14.645833333331055</c:v>
                </c:pt>
                <c:pt idx="10145">
                  <c:v>14.647222222219943</c:v>
                </c:pt>
                <c:pt idx="10146">
                  <c:v>14.648611111108831</c:v>
                </c:pt>
                <c:pt idx="10147">
                  <c:v>14.64999999999772</c:v>
                </c:pt>
                <c:pt idx="10148">
                  <c:v>14.651388888886608</c:v>
                </c:pt>
                <c:pt idx="10149">
                  <c:v>14.652777777775496</c:v>
                </c:pt>
                <c:pt idx="10150">
                  <c:v>14.654166666664384</c:v>
                </c:pt>
                <c:pt idx="10151">
                  <c:v>14.655555555553272</c:v>
                </c:pt>
                <c:pt idx="10152">
                  <c:v>14.656944444442161</c:v>
                </c:pt>
                <c:pt idx="10153">
                  <c:v>14.658333333331049</c:v>
                </c:pt>
                <c:pt idx="10154">
                  <c:v>14.659722222219937</c:v>
                </c:pt>
                <c:pt idx="10155">
                  <c:v>14.661111111108825</c:v>
                </c:pt>
                <c:pt idx="10156">
                  <c:v>14.662499999997713</c:v>
                </c:pt>
                <c:pt idx="10157">
                  <c:v>14.663888888886602</c:v>
                </c:pt>
                <c:pt idx="10158">
                  <c:v>14.66527777777549</c:v>
                </c:pt>
                <c:pt idx="10159">
                  <c:v>14.666666666664378</c:v>
                </c:pt>
                <c:pt idx="10160">
                  <c:v>14.668055555553266</c:v>
                </c:pt>
                <c:pt idx="10161">
                  <c:v>14.669444444442155</c:v>
                </c:pt>
                <c:pt idx="10162">
                  <c:v>14.670833333331043</c:v>
                </c:pt>
                <c:pt idx="10163">
                  <c:v>14.672222222219931</c:v>
                </c:pt>
                <c:pt idx="10164">
                  <c:v>14.673611111108819</c:v>
                </c:pt>
                <c:pt idx="10165">
                  <c:v>14.674999999997707</c:v>
                </c:pt>
                <c:pt idx="10166">
                  <c:v>14.676388888886596</c:v>
                </c:pt>
                <c:pt idx="10167">
                  <c:v>14.677777777775484</c:v>
                </c:pt>
                <c:pt idx="10168">
                  <c:v>14.679166666664372</c:v>
                </c:pt>
                <c:pt idx="10169">
                  <c:v>14.68055555555326</c:v>
                </c:pt>
                <c:pt idx="10170">
                  <c:v>14.681944444442149</c:v>
                </c:pt>
                <c:pt idx="10171">
                  <c:v>14.683333333331037</c:v>
                </c:pt>
                <c:pt idx="10172">
                  <c:v>14.684722222219925</c:v>
                </c:pt>
                <c:pt idx="10173">
                  <c:v>14.686111111108813</c:v>
                </c:pt>
                <c:pt idx="10174">
                  <c:v>14.687499999997701</c:v>
                </c:pt>
                <c:pt idx="10175">
                  <c:v>14.68888888888659</c:v>
                </c:pt>
                <c:pt idx="10176">
                  <c:v>14.690277777775478</c:v>
                </c:pt>
                <c:pt idx="10177">
                  <c:v>14.691666666664366</c:v>
                </c:pt>
                <c:pt idx="10178">
                  <c:v>14.693055555553254</c:v>
                </c:pt>
                <c:pt idx="10179">
                  <c:v>14.694444444442142</c:v>
                </c:pt>
                <c:pt idx="10180">
                  <c:v>14.695833333331031</c:v>
                </c:pt>
                <c:pt idx="10181">
                  <c:v>14.697222222219919</c:v>
                </c:pt>
                <c:pt idx="10182">
                  <c:v>14.698611111108807</c:v>
                </c:pt>
                <c:pt idx="10183">
                  <c:v>14.699999999997695</c:v>
                </c:pt>
                <c:pt idx="10184">
                  <c:v>14.701388888886584</c:v>
                </c:pt>
                <c:pt idx="10185">
                  <c:v>14.702777777775472</c:v>
                </c:pt>
                <c:pt idx="10186">
                  <c:v>14.70416666666436</c:v>
                </c:pt>
                <c:pt idx="10187">
                  <c:v>14.705555555553248</c:v>
                </c:pt>
                <c:pt idx="10188">
                  <c:v>14.706944444442136</c:v>
                </c:pt>
                <c:pt idx="10189">
                  <c:v>14.708333333331025</c:v>
                </c:pt>
                <c:pt idx="10190">
                  <c:v>14.709722222219913</c:v>
                </c:pt>
                <c:pt idx="10191">
                  <c:v>14.711111111108801</c:v>
                </c:pt>
                <c:pt idx="10192">
                  <c:v>14.712499999997689</c:v>
                </c:pt>
                <c:pt idx="10193">
                  <c:v>14.713888888886578</c:v>
                </c:pt>
                <c:pt idx="10194">
                  <c:v>14.715277777775466</c:v>
                </c:pt>
                <c:pt idx="10195">
                  <c:v>14.716666666664354</c:v>
                </c:pt>
                <c:pt idx="10196">
                  <c:v>14.718055555553242</c:v>
                </c:pt>
                <c:pt idx="10197">
                  <c:v>14.71944444444213</c:v>
                </c:pt>
                <c:pt idx="10198">
                  <c:v>14.720833333331019</c:v>
                </c:pt>
                <c:pt idx="10199">
                  <c:v>14.722222222219907</c:v>
                </c:pt>
                <c:pt idx="10200">
                  <c:v>14.723611111108795</c:v>
                </c:pt>
                <c:pt idx="10201">
                  <c:v>14.724999999997683</c:v>
                </c:pt>
                <c:pt idx="10202">
                  <c:v>14.726388888886571</c:v>
                </c:pt>
                <c:pt idx="10203">
                  <c:v>14.72777777777546</c:v>
                </c:pt>
                <c:pt idx="10204">
                  <c:v>14.729166666664348</c:v>
                </c:pt>
                <c:pt idx="10205">
                  <c:v>14.730555555553236</c:v>
                </c:pt>
                <c:pt idx="10206">
                  <c:v>14.731944444442124</c:v>
                </c:pt>
                <c:pt idx="10207">
                  <c:v>14.733333333331013</c:v>
                </c:pt>
                <c:pt idx="10208">
                  <c:v>14.734722222219901</c:v>
                </c:pt>
                <c:pt idx="10209">
                  <c:v>14.736111111108789</c:v>
                </c:pt>
                <c:pt idx="10210">
                  <c:v>14.737499999997677</c:v>
                </c:pt>
                <c:pt idx="10211">
                  <c:v>14.738888888886565</c:v>
                </c:pt>
                <c:pt idx="10212">
                  <c:v>14.740277777775454</c:v>
                </c:pt>
                <c:pt idx="10213">
                  <c:v>14.741666666664342</c:v>
                </c:pt>
                <c:pt idx="10214">
                  <c:v>14.74305555555323</c:v>
                </c:pt>
                <c:pt idx="10215">
                  <c:v>14.744444444442118</c:v>
                </c:pt>
                <c:pt idx="10216">
                  <c:v>14.745833333331007</c:v>
                </c:pt>
                <c:pt idx="10217">
                  <c:v>14.747222222219895</c:v>
                </c:pt>
                <c:pt idx="10218">
                  <c:v>14.748611111108783</c:v>
                </c:pt>
                <c:pt idx="10219">
                  <c:v>14.749999999997671</c:v>
                </c:pt>
                <c:pt idx="10220">
                  <c:v>14.751388888886559</c:v>
                </c:pt>
                <c:pt idx="10221">
                  <c:v>14.752777777775448</c:v>
                </c:pt>
                <c:pt idx="10222">
                  <c:v>14.754166666664336</c:v>
                </c:pt>
                <c:pt idx="10223">
                  <c:v>14.755555555553224</c:v>
                </c:pt>
                <c:pt idx="10224">
                  <c:v>14.756944444442112</c:v>
                </c:pt>
                <c:pt idx="10225">
                  <c:v>14.758333333331001</c:v>
                </c:pt>
                <c:pt idx="10226">
                  <c:v>14.759722222219889</c:v>
                </c:pt>
                <c:pt idx="10227">
                  <c:v>14.761111111108777</c:v>
                </c:pt>
                <c:pt idx="10228">
                  <c:v>14.762499999997665</c:v>
                </c:pt>
                <c:pt idx="10229">
                  <c:v>14.763888888886553</c:v>
                </c:pt>
                <c:pt idx="10230">
                  <c:v>14.765277777775442</c:v>
                </c:pt>
                <c:pt idx="10231">
                  <c:v>14.76666666666433</c:v>
                </c:pt>
                <c:pt idx="10232">
                  <c:v>14.768055555553218</c:v>
                </c:pt>
                <c:pt idx="10233">
                  <c:v>14.769444444442106</c:v>
                </c:pt>
                <c:pt idx="10234">
                  <c:v>14.770833333330994</c:v>
                </c:pt>
                <c:pt idx="10235">
                  <c:v>14.772222222219883</c:v>
                </c:pt>
                <c:pt idx="10236">
                  <c:v>14.773611111108771</c:v>
                </c:pt>
                <c:pt idx="10237">
                  <c:v>14.774999999997659</c:v>
                </c:pt>
                <c:pt idx="10238">
                  <c:v>14.776388888886547</c:v>
                </c:pt>
                <c:pt idx="10239">
                  <c:v>14.777777777775436</c:v>
                </c:pt>
                <c:pt idx="10240">
                  <c:v>14.779166666664324</c:v>
                </c:pt>
                <c:pt idx="10241">
                  <c:v>14.780555555553212</c:v>
                </c:pt>
                <c:pt idx="10242">
                  <c:v>14.7819444444421</c:v>
                </c:pt>
                <c:pt idx="10243">
                  <c:v>14.783333333330988</c:v>
                </c:pt>
                <c:pt idx="10244">
                  <c:v>14.784722222219877</c:v>
                </c:pt>
                <c:pt idx="10245">
                  <c:v>14.786111111108765</c:v>
                </c:pt>
                <c:pt idx="10246">
                  <c:v>14.787499999997653</c:v>
                </c:pt>
                <c:pt idx="10247">
                  <c:v>14.788888888886541</c:v>
                </c:pt>
                <c:pt idx="10248">
                  <c:v>14.79027777777543</c:v>
                </c:pt>
                <c:pt idx="10249">
                  <c:v>14.791666666664318</c:v>
                </c:pt>
                <c:pt idx="10250">
                  <c:v>14.793055555553206</c:v>
                </c:pt>
                <c:pt idx="10251">
                  <c:v>14.794444444442094</c:v>
                </c:pt>
                <c:pt idx="10252">
                  <c:v>14.795833333330982</c:v>
                </c:pt>
                <c:pt idx="10253">
                  <c:v>14.797222222219871</c:v>
                </c:pt>
                <c:pt idx="10254">
                  <c:v>14.798611111108759</c:v>
                </c:pt>
                <c:pt idx="10255">
                  <c:v>14.799999999997647</c:v>
                </c:pt>
                <c:pt idx="10256">
                  <c:v>14.801388888886535</c:v>
                </c:pt>
                <c:pt idx="10257">
                  <c:v>14.802777777775423</c:v>
                </c:pt>
                <c:pt idx="10258">
                  <c:v>14.804166666664312</c:v>
                </c:pt>
                <c:pt idx="10259">
                  <c:v>14.8055555555532</c:v>
                </c:pt>
                <c:pt idx="10260">
                  <c:v>14.806944444442088</c:v>
                </c:pt>
                <c:pt idx="10261">
                  <c:v>14.808333333330976</c:v>
                </c:pt>
                <c:pt idx="10262">
                  <c:v>14.809722222219865</c:v>
                </c:pt>
                <c:pt idx="10263">
                  <c:v>14.811111111108753</c:v>
                </c:pt>
                <c:pt idx="10264">
                  <c:v>14.812499999997641</c:v>
                </c:pt>
                <c:pt idx="10265">
                  <c:v>14.813888888886529</c:v>
                </c:pt>
                <c:pt idx="10266">
                  <c:v>14.815277777775417</c:v>
                </c:pt>
                <c:pt idx="10267">
                  <c:v>14.816666666664306</c:v>
                </c:pt>
                <c:pt idx="10268">
                  <c:v>14.818055555553194</c:v>
                </c:pt>
                <c:pt idx="10269">
                  <c:v>14.819444444442082</c:v>
                </c:pt>
                <c:pt idx="10270">
                  <c:v>14.82083333333097</c:v>
                </c:pt>
                <c:pt idx="10271">
                  <c:v>14.822222222219859</c:v>
                </c:pt>
                <c:pt idx="10272">
                  <c:v>14.823611111108747</c:v>
                </c:pt>
                <c:pt idx="10273">
                  <c:v>14.824999999997635</c:v>
                </c:pt>
                <c:pt idx="10274">
                  <c:v>14.826388888886523</c:v>
                </c:pt>
                <c:pt idx="10275">
                  <c:v>14.827777777775411</c:v>
                </c:pt>
                <c:pt idx="10276">
                  <c:v>14.8291666666643</c:v>
                </c:pt>
                <c:pt idx="10277">
                  <c:v>14.830555555553188</c:v>
                </c:pt>
                <c:pt idx="10278">
                  <c:v>14.831944444442076</c:v>
                </c:pt>
                <c:pt idx="10279">
                  <c:v>14.833333333330964</c:v>
                </c:pt>
                <c:pt idx="10280">
                  <c:v>14.834722222219852</c:v>
                </c:pt>
                <c:pt idx="10281">
                  <c:v>14.836111111108741</c:v>
                </c:pt>
                <c:pt idx="10282">
                  <c:v>14.837499999997629</c:v>
                </c:pt>
                <c:pt idx="10283">
                  <c:v>14.838888888886517</c:v>
                </c:pt>
                <c:pt idx="10284">
                  <c:v>14.840277777775405</c:v>
                </c:pt>
                <c:pt idx="10285">
                  <c:v>14.841666666664294</c:v>
                </c:pt>
                <c:pt idx="10286">
                  <c:v>14.843055555553182</c:v>
                </c:pt>
                <c:pt idx="10287">
                  <c:v>14.84444444444207</c:v>
                </c:pt>
                <c:pt idx="10288">
                  <c:v>14.845833333330958</c:v>
                </c:pt>
                <c:pt idx="10289">
                  <c:v>14.847222222219846</c:v>
                </c:pt>
                <c:pt idx="10290">
                  <c:v>14.848611111108735</c:v>
                </c:pt>
                <c:pt idx="10291">
                  <c:v>14.849999999997623</c:v>
                </c:pt>
                <c:pt idx="10292">
                  <c:v>14.851388888886511</c:v>
                </c:pt>
                <c:pt idx="10293">
                  <c:v>14.852777777775399</c:v>
                </c:pt>
                <c:pt idx="10294">
                  <c:v>14.854166666664288</c:v>
                </c:pt>
                <c:pt idx="10295">
                  <c:v>14.855555555553176</c:v>
                </c:pt>
                <c:pt idx="10296">
                  <c:v>14.856944444442064</c:v>
                </c:pt>
                <c:pt idx="10297">
                  <c:v>14.858333333330952</c:v>
                </c:pt>
                <c:pt idx="10298">
                  <c:v>14.85972222221984</c:v>
                </c:pt>
                <c:pt idx="10299">
                  <c:v>14.861111111108729</c:v>
                </c:pt>
                <c:pt idx="10300">
                  <c:v>14.862499999997617</c:v>
                </c:pt>
                <c:pt idx="10301">
                  <c:v>14.863888888886505</c:v>
                </c:pt>
                <c:pt idx="10302">
                  <c:v>14.865277777775393</c:v>
                </c:pt>
                <c:pt idx="10303">
                  <c:v>14.866666666664281</c:v>
                </c:pt>
                <c:pt idx="10304">
                  <c:v>14.86805555555317</c:v>
                </c:pt>
                <c:pt idx="10305">
                  <c:v>14.869444444442058</c:v>
                </c:pt>
                <c:pt idx="10306">
                  <c:v>14.870833333330946</c:v>
                </c:pt>
                <c:pt idx="10307">
                  <c:v>14.872222222219834</c:v>
                </c:pt>
                <c:pt idx="10308">
                  <c:v>14.873611111108723</c:v>
                </c:pt>
                <c:pt idx="10309">
                  <c:v>14.874999999997611</c:v>
                </c:pt>
                <c:pt idx="10310">
                  <c:v>14.876388888886499</c:v>
                </c:pt>
                <c:pt idx="10311">
                  <c:v>14.877777777775387</c:v>
                </c:pt>
                <c:pt idx="10312">
                  <c:v>14.879166666664275</c:v>
                </c:pt>
                <c:pt idx="10313">
                  <c:v>14.880555555553164</c:v>
                </c:pt>
                <c:pt idx="10314">
                  <c:v>14.881944444442052</c:v>
                </c:pt>
                <c:pt idx="10315">
                  <c:v>14.88333333333094</c:v>
                </c:pt>
                <c:pt idx="10316">
                  <c:v>14.884722222219828</c:v>
                </c:pt>
                <c:pt idx="10317">
                  <c:v>14.886111111108717</c:v>
                </c:pt>
                <c:pt idx="10318">
                  <c:v>14.887499999997605</c:v>
                </c:pt>
                <c:pt idx="10319">
                  <c:v>14.888888888886493</c:v>
                </c:pt>
                <c:pt idx="10320">
                  <c:v>14.890277777775381</c:v>
                </c:pt>
                <c:pt idx="10321">
                  <c:v>14.891666666664269</c:v>
                </c:pt>
                <c:pt idx="10322">
                  <c:v>14.893055555553158</c:v>
                </c:pt>
                <c:pt idx="10323">
                  <c:v>14.894444444442046</c:v>
                </c:pt>
                <c:pt idx="10324">
                  <c:v>14.895833333330934</c:v>
                </c:pt>
                <c:pt idx="10325">
                  <c:v>14.897222222219822</c:v>
                </c:pt>
                <c:pt idx="10326">
                  <c:v>14.898611111108711</c:v>
                </c:pt>
                <c:pt idx="10327">
                  <c:v>14.899999999997599</c:v>
                </c:pt>
                <c:pt idx="10328">
                  <c:v>14.901388888886487</c:v>
                </c:pt>
                <c:pt idx="10329">
                  <c:v>14.902777777775375</c:v>
                </c:pt>
                <c:pt idx="10330">
                  <c:v>14.904166666664263</c:v>
                </c:pt>
                <c:pt idx="10331">
                  <c:v>14.905555555553152</c:v>
                </c:pt>
                <c:pt idx="10332">
                  <c:v>14.90694444444204</c:v>
                </c:pt>
                <c:pt idx="10333">
                  <c:v>14.908333333330928</c:v>
                </c:pt>
                <c:pt idx="10334">
                  <c:v>14.909722222219816</c:v>
                </c:pt>
                <c:pt idx="10335">
                  <c:v>14.911111111108704</c:v>
                </c:pt>
                <c:pt idx="10336">
                  <c:v>14.912499999997593</c:v>
                </c:pt>
                <c:pt idx="10337">
                  <c:v>14.913888888886481</c:v>
                </c:pt>
                <c:pt idx="10338">
                  <c:v>14.915277777775369</c:v>
                </c:pt>
                <c:pt idx="10339">
                  <c:v>14.916666666664257</c:v>
                </c:pt>
                <c:pt idx="10340">
                  <c:v>14.918055555553146</c:v>
                </c:pt>
                <c:pt idx="10341">
                  <c:v>14.919444444442034</c:v>
                </c:pt>
                <c:pt idx="10342">
                  <c:v>14.920833333330922</c:v>
                </c:pt>
                <c:pt idx="10343">
                  <c:v>14.92222222221981</c:v>
                </c:pt>
                <c:pt idx="10344">
                  <c:v>14.923611111108698</c:v>
                </c:pt>
                <c:pt idx="10345">
                  <c:v>14.924999999997587</c:v>
                </c:pt>
                <c:pt idx="10346">
                  <c:v>14.926388888886475</c:v>
                </c:pt>
                <c:pt idx="10347">
                  <c:v>14.927777777775363</c:v>
                </c:pt>
                <c:pt idx="10348">
                  <c:v>14.929166666664251</c:v>
                </c:pt>
                <c:pt idx="10349">
                  <c:v>14.93055555555314</c:v>
                </c:pt>
                <c:pt idx="10350">
                  <c:v>14.931944444442028</c:v>
                </c:pt>
                <c:pt idx="10351">
                  <c:v>14.933333333330916</c:v>
                </c:pt>
                <c:pt idx="10352">
                  <c:v>14.934722222219804</c:v>
                </c:pt>
                <c:pt idx="10353">
                  <c:v>14.936111111108692</c:v>
                </c:pt>
                <c:pt idx="10354">
                  <c:v>14.937499999997581</c:v>
                </c:pt>
                <c:pt idx="10355">
                  <c:v>14.938888888886469</c:v>
                </c:pt>
                <c:pt idx="10356">
                  <c:v>14.940277777775357</c:v>
                </c:pt>
                <c:pt idx="10357">
                  <c:v>14.941666666664245</c:v>
                </c:pt>
                <c:pt idx="10358">
                  <c:v>14.943055555553133</c:v>
                </c:pt>
                <c:pt idx="10359">
                  <c:v>14.944444444442022</c:v>
                </c:pt>
                <c:pt idx="10360">
                  <c:v>14.94583333333091</c:v>
                </c:pt>
                <c:pt idx="10361">
                  <c:v>14.947222222219798</c:v>
                </c:pt>
                <c:pt idx="10362">
                  <c:v>14.948611111108686</c:v>
                </c:pt>
                <c:pt idx="10363">
                  <c:v>14.949999999997575</c:v>
                </c:pt>
                <c:pt idx="10364">
                  <c:v>14.951388888886463</c:v>
                </c:pt>
                <c:pt idx="10365">
                  <c:v>14.952777777775351</c:v>
                </c:pt>
                <c:pt idx="10366">
                  <c:v>14.954166666664239</c:v>
                </c:pt>
                <c:pt idx="10367">
                  <c:v>14.955555555553127</c:v>
                </c:pt>
                <c:pt idx="10368">
                  <c:v>14.956944444442016</c:v>
                </c:pt>
                <c:pt idx="10369">
                  <c:v>14.958333333330904</c:v>
                </c:pt>
                <c:pt idx="10370">
                  <c:v>14.959722222219792</c:v>
                </c:pt>
                <c:pt idx="10371">
                  <c:v>14.96111111110868</c:v>
                </c:pt>
                <c:pt idx="10372">
                  <c:v>14.962499999997569</c:v>
                </c:pt>
                <c:pt idx="10373">
                  <c:v>14.963888888886457</c:v>
                </c:pt>
                <c:pt idx="10374">
                  <c:v>14.965277777775345</c:v>
                </c:pt>
                <c:pt idx="10375">
                  <c:v>14.966666666664233</c:v>
                </c:pt>
                <c:pt idx="10376">
                  <c:v>14.968055555553121</c:v>
                </c:pt>
                <c:pt idx="10377">
                  <c:v>14.96944444444201</c:v>
                </c:pt>
                <c:pt idx="10378">
                  <c:v>14.970833333330898</c:v>
                </c:pt>
                <c:pt idx="10379">
                  <c:v>14.972222222219786</c:v>
                </c:pt>
                <c:pt idx="10380">
                  <c:v>14.973611111108674</c:v>
                </c:pt>
                <c:pt idx="10381">
                  <c:v>14.974999999997562</c:v>
                </c:pt>
                <c:pt idx="10382">
                  <c:v>14.976388888886451</c:v>
                </c:pt>
                <c:pt idx="10383">
                  <c:v>14.977777777775339</c:v>
                </c:pt>
                <c:pt idx="10384">
                  <c:v>14.979166666664227</c:v>
                </c:pt>
                <c:pt idx="10385">
                  <c:v>14.980555555553115</c:v>
                </c:pt>
                <c:pt idx="10386">
                  <c:v>14.981944444442004</c:v>
                </c:pt>
                <c:pt idx="10387">
                  <c:v>14.983333333330892</c:v>
                </c:pt>
                <c:pt idx="10388">
                  <c:v>14.98472222221978</c:v>
                </c:pt>
                <c:pt idx="10389">
                  <c:v>14.986111111108668</c:v>
                </c:pt>
                <c:pt idx="10390">
                  <c:v>14.987499999997556</c:v>
                </c:pt>
                <c:pt idx="10391">
                  <c:v>14.988888888886445</c:v>
                </c:pt>
                <c:pt idx="10392">
                  <c:v>14.990277777775333</c:v>
                </c:pt>
                <c:pt idx="10393">
                  <c:v>14.991666666664221</c:v>
                </c:pt>
                <c:pt idx="10394">
                  <c:v>14.993055555553109</c:v>
                </c:pt>
                <c:pt idx="10395">
                  <c:v>14.994444444441998</c:v>
                </c:pt>
                <c:pt idx="10396">
                  <c:v>14.995833333330886</c:v>
                </c:pt>
                <c:pt idx="10397">
                  <c:v>14.997222222219774</c:v>
                </c:pt>
                <c:pt idx="10398">
                  <c:v>14.998611111108662</c:v>
                </c:pt>
                <c:pt idx="10399">
                  <c:v>14.99999999999755</c:v>
                </c:pt>
                <c:pt idx="10400">
                  <c:v>15.001388888886439</c:v>
                </c:pt>
                <c:pt idx="10401">
                  <c:v>15.002777777775327</c:v>
                </c:pt>
                <c:pt idx="10402">
                  <c:v>15.004166666664215</c:v>
                </c:pt>
                <c:pt idx="10403">
                  <c:v>15.005555555553103</c:v>
                </c:pt>
                <c:pt idx="10404">
                  <c:v>15.006944444441991</c:v>
                </c:pt>
                <c:pt idx="10405">
                  <c:v>15.00833333333088</c:v>
                </c:pt>
                <c:pt idx="10406">
                  <c:v>15.009722222219768</c:v>
                </c:pt>
                <c:pt idx="10407">
                  <c:v>15.011111111108656</c:v>
                </c:pt>
                <c:pt idx="10408">
                  <c:v>15.012499999997544</c:v>
                </c:pt>
                <c:pt idx="10409">
                  <c:v>15.013888888886433</c:v>
                </c:pt>
                <c:pt idx="10410">
                  <c:v>15.015277777775321</c:v>
                </c:pt>
                <c:pt idx="10411">
                  <c:v>15.016666666664209</c:v>
                </c:pt>
                <c:pt idx="10412">
                  <c:v>15.018055555553097</c:v>
                </c:pt>
                <c:pt idx="10413">
                  <c:v>15.019444444441985</c:v>
                </c:pt>
                <c:pt idx="10414">
                  <c:v>15.020833333330874</c:v>
                </c:pt>
                <c:pt idx="10415">
                  <c:v>15.022222222219762</c:v>
                </c:pt>
                <c:pt idx="10416">
                  <c:v>15.02361111110865</c:v>
                </c:pt>
                <c:pt idx="10417">
                  <c:v>15.024999999997538</c:v>
                </c:pt>
                <c:pt idx="10418">
                  <c:v>15.026388888886427</c:v>
                </c:pt>
                <c:pt idx="10419">
                  <c:v>15.027777777775315</c:v>
                </c:pt>
                <c:pt idx="10420">
                  <c:v>15.029166666664203</c:v>
                </c:pt>
                <c:pt idx="10421">
                  <c:v>15.030555555553091</c:v>
                </c:pt>
                <c:pt idx="10422">
                  <c:v>15.031944444441979</c:v>
                </c:pt>
                <c:pt idx="10423">
                  <c:v>15.033333333330868</c:v>
                </c:pt>
                <c:pt idx="10424">
                  <c:v>15.034722222219756</c:v>
                </c:pt>
                <c:pt idx="10425">
                  <c:v>15.036111111108644</c:v>
                </c:pt>
                <c:pt idx="10426">
                  <c:v>15.037499999997532</c:v>
                </c:pt>
                <c:pt idx="10427">
                  <c:v>15.038888888886421</c:v>
                </c:pt>
                <c:pt idx="10428">
                  <c:v>15.040277777775309</c:v>
                </c:pt>
                <c:pt idx="10429">
                  <c:v>15.041666666664197</c:v>
                </c:pt>
                <c:pt idx="10430">
                  <c:v>15.043055555553085</c:v>
                </c:pt>
                <c:pt idx="10431">
                  <c:v>15.044444444441973</c:v>
                </c:pt>
                <c:pt idx="10432">
                  <c:v>15.045833333330862</c:v>
                </c:pt>
                <c:pt idx="10433">
                  <c:v>15.04722222221975</c:v>
                </c:pt>
                <c:pt idx="10434">
                  <c:v>15.048611111108638</c:v>
                </c:pt>
                <c:pt idx="10435">
                  <c:v>15.049999999997526</c:v>
                </c:pt>
                <c:pt idx="10436">
                  <c:v>15.051388888886414</c:v>
                </c:pt>
                <c:pt idx="10437">
                  <c:v>15.052777777775303</c:v>
                </c:pt>
                <c:pt idx="10438">
                  <c:v>15.054166666664191</c:v>
                </c:pt>
                <c:pt idx="10439">
                  <c:v>15.055555555553079</c:v>
                </c:pt>
                <c:pt idx="10440">
                  <c:v>15.056944444441967</c:v>
                </c:pt>
                <c:pt idx="10441">
                  <c:v>15.058333333330856</c:v>
                </c:pt>
                <c:pt idx="10442">
                  <c:v>15.059722222219744</c:v>
                </c:pt>
                <c:pt idx="10443">
                  <c:v>15.061111111108632</c:v>
                </c:pt>
                <c:pt idx="10444">
                  <c:v>15.06249999999752</c:v>
                </c:pt>
                <c:pt idx="10445">
                  <c:v>15.063888888886408</c:v>
                </c:pt>
                <c:pt idx="10446">
                  <c:v>15.065277777775297</c:v>
                </c:pt>
                <c:pt idx="10447">
                  <c:v>15.066666666664185</c:v>
                </c:pt>
                <c:pt idx="10448">
                  <c:v>15.068055555553073</c:v>
                </c:pt>
                <c:pt idx="10449">
                  <c:v>15.069444444441961</c:v>
                </c:pt>
                <c:pt idx="10450">
                  <c:v>15.07083333333085</c:v>
                </c:pt>
                <c:pt idx="10451">
                  <c:v>15.072222222219738</c:v>
                </c:pt>
                <c:pt idx="10452">
                  <c:v>15.073611111108626</c:v>
                </c:pt>
                <c:pt idx="10453">
                  <c:v>15.074999999997514</c:v>
                </c:pt>
                <c:pt idx="10454">
                  <c:v>15.076388888886402</c:v>
                </c:pt>
                <c:pt idx="10455">
                  <c:v>15.077777777775291</c:v>
                </c:pt>
                <c:pt idx="10456">
                  <c:v>15.079166666664179</c:v>
                </c:pt>
                <c:pt idx="10457">
                  <c:v>15.080555555553067</c:v>
                </c:pt>
                <c:pt idx="10458">
                  <c:v>15.081944444441955</c:v>
                </c:pt>
                <c:pt idx="10459">
                  <c:v>15.083333333330843</c:v>
                </c:pt>
                <c:pt idx="10460">
                  <c:v>15.084722222219732</c:v>
                </c:pt>
                <c:pt idx="10461">
                  <c:v>15.08611111110862</c:v>
                </c:pt>
                <c:pt idx="10462">
                  <c:v>15.087499999997508</c:v>
                </c:pt>
                <c:pt idx="10463">
                  <c:v>15.088888888886396</c:v>
                </c:pt>
                <c:pt idx="10464">
                  <c:v>15.090277777775285</c:v>
                </c:pt>
                <c:pt idx="10465">
                  <c:v>15.091666666664173</c:v>
                </c:pt>
                <c:pt idx="10466">
                  <c:v>15.093055555553061</c:v>
                </c:pt>
                <c:pt idx="10467">
                  <c:v>15.094444444441949</c:v>
                </c:pt>
                <c:pt idx="10468">
                  <c:v>15.095833333330837</c:v>
                </c:pt>
                <c:pt idx="10469">
                  <c:v>15.097222222219726</c:v>
                </c:pt>
                <c:pt idx="10470">
                  <c:v>15.098611111108614</c:v>
                </c:pt>
                <c:pt idx="10471">
                  <c:v>15.099999999997502</c:v>
                </c:pt>
                <c:pt idx="10472">
                  <c:v>15.10138888888639</c:v>
                </c:pt>
                <c:pt idx="10473">
                  <c:v>15.102777777775279</c:v>
                </c:pt>
                <c:pt idx="10474">
                  <c:v>15.104166666664167</c:v>
                </c:pt>
                <c:pt idx="10475">
                  <c:v>15.105555555553055</c:v>
                </c:pt>
                <c:pt idx="10476">
                  <c:v>15.106944444441943</c:v>
                </c:pt>
                <c:pt idx="10477">
                  <c:v>15.108333333330831</c:v>
                </c:pt>
                <c:pt idx="10478">
                  <c:v>15.10972222221972</c:v>
                </c:pt>
                <c:pt idx="10479">
                  <c:v>15.111111111108608</c:v>
                </c:pt>
                <c:pt idx="10480">
                  <c:v>15.112499999997496</c:v>
                </c:pt>
                <c:pt idx="10481">
                  <c:v>15.113888888886384</c:v>
                </c:pt>
                <c:pt idx="10482">
                  <c:v>15.115277777775272</c:v>
                </c:pt>
                <c:pt idx="10483">
                  <c:v>15.116666666664161</c:v>
                </c:pt>
                <c:pt idx="10484">
                  <c:v>15.118055555553049</c:v>
                </c:pt>
                <c:pt idx="10485">
                  <c:v>15.119444444441937</c:v>
                </c:pt>
                <c:pt idx="10486">
                  <c:v>15.120833333330825</c:v>
                </c:pt>
                <c:pt idx="10487">
                  <c:v>15.122222222219714</c:v>
                </c:pt>
                <c:pt idx="10488">
                  <c:v>15.123611111108602</c:v>
                </c:pt>
                <c:pt idx="10489">
                  <c:v>15.12499999999749</c:v>
                </c:pt>
                <c:pt idx="10490">
                  <c:v>15.126388888886378</c:v>
                </c:pt>
                <c:pt idx="10491">
                  <c:v>15.127777777775266</c:v>
                </c:pt>
                <c:pt idx="10492">
                  <c:v>15.129166666664155</c:v>
                </c:pt>
                <c:pt idx="10493">
                  <c:v>15.130555555553043</c:v>
                </c:pt>
                <c:pt idx="10494">
                  <c:v>15.131944444441931</c:v>
                </c:pt>
                <c:pt idx="10495">
                  <c:v>15.133333333330819</c:v>
                </c:pt>
                <c:pt idx="10496">
                  <c:v>15.134722222219708</c:v>
                </c:pt>
                <c:pt idx="10497">
                  <c:v>15.136111111108596</c:v>
                </c:pt>
                <c:pt idx="10498">
                  <c:v>15.137499999997484</c:v>
                </c:pt>
                <c:pt idx="10499">
                  <c:v>15.138888888886372</c:v>
                </c:pt>
                <c:pt idx="10500">
                  <c:v>15.14027777777526</c:v>
                </c:pt>
                <c:pt idx="10501">
                  <c:v>15.141666666664149</c:v>
                </c:pt>
                <c:pt idx="10502">
                  <c:v>15.143055555553037</c:v>
                </c:pt>
                <c:pt idx="10503">
                  <c:v>15.144444444441925</c:v>
                </c:pt>
                <c:pt idx="10504">
                  <c:v>15.145833333330813</c:v>
                </c:pt>
                <c:pt idx="10505">
                  <c:v>15.147222222219701</c:v>
                </c:pt>
                <c:pt idx="10506">
                  <c:v>15.14861111110859</c:v>
                </c:pt>
                <c:pt idx="10507">
                  <c:v>15.149999999997478</c:v>
                </c:pt>
                <c:pt idx="10508">
                  <c:v>15.151388888886366</c:v>
                </c:pt>
                <c:pt idx="10509">
                  <c:v>15.152777777775254</c:v>
                </c:pt>
                <c:pt idx="10510">
                  <c:v>15.154166666664143</c:v>
                </c:pt>
                <c:pt idx="10511">
                  <c:v>15.155555555553031</c:v>
                </c:pt>
                <c:pt idx="10512">
                  <c:v>15.156944444441919</c:v>
                </c:pt>
                <c:pt idx="10513">
                  <c:v>15.158333333330807</c:v>
                </c:pt>
                <c:pt idx="10514">
                  <c:v>15.159722222219695</c:v>
                </c:pt>
                <c:pt idx="10515">
                  <c:v>15.161111111108584</c:v>
                </c:pt>
                <c:pt idx="10516">
                  <c:v>15.162499999997472</c:v>
                </c:pt>
                <c:pt idx="10517">
                  <c:v>15.16388888888636</c:v>
                </c:pt>
                <c:pt idx="10518">
                  <c:v>15.165277777775248</c:v>
                </c:pt>
                <c:pt idx="10519">
                  <c:v>15.166666666664137</c:v>
                </c:pt>
                <c:pt idx="10520">
                  <c:v>15.168055555553025</c:v>
                </c:pt>
                <c:pt idx="10521">
                  <c:v>15.169444444441913</c:v>
                </c:pt>
                <c:pt idx="10522">
                  <c:v>15.170833333330801</c:v>
                </c:pt>
                <c:pt idx="10523">
                  <c:v>15.172222222219689</c:v>
                </c:pt>
                <c:pt idx="10524">
                  <c:v>15.173611111108578</c:v>
                </c:pt>
                <c:pt idx="10525">
                  <c:v>15.174999999997466</c:v>
                </c:pt>
                <c:pt idx="10526">
                  <c:v>15.176388888886354</c:v>
                </c:pt>
                <c:pt idx="10527">
                  <c:v>15.177777777775242</c:v>
                </c:pt>
                <c:pt idx="10528">
                  <c:v>15.179166666664131</c:v>
                </c:pt>
                <c:pt idx="10529">
                  <c:v>15.180555555553019</c:v>
                </c:pt>
                <c:pt idx="10530">
                  <c:v>15.181944444441907</c:v>
                </c:pt>
                <c:pt idx="10531">
                  <c:v>15.183333333330795</c:v>
                </c:pt>
                <c:pt idx="10532">
                  <c:v>15.184722222219683</c:v>
                </c:pt>
                <c:pt idx="10533">
                  <c:v>15.186111111108572</c:v>
                </c:pt>
                <c:pt idx="10534">
                  <c:v>15.18749999999746</c:v>
                </c:pt>
                <c:pt idx="10535">
                  <c:v>15.188888888886348</c:v>
                </c:pt>
                <c:pt idx="10536">
                  <c:v>15.190277777775236</c:v>
                </c:pt>
                <c:pt idx="10537">
                  <c:v>15.191666666664124</c:v>
                </c:pt>
                <c:pt idx="10538">
                  <c:v>15.193055555553013</c:v>
                </c:pt>
                <c:pt idx="10539">
                  <c:v>15.194444444441901</c:v>
                </c:pt>
                <c:pt idx="10540">
                  <c:v>15.195833333330789</c:v>
                </c:pt>
                <c:pt idx="10541">
                  <c:v>15.197222222219677</c:v>
                </c:pt>
                <c:pt idx="10542">
                  <c:v>15.198611111108566</c:v>
                </c:pt>
                <c:pt idx="10543">
                  <c:v>15.199999999997454</c:v>
                </c:pt>
                <c:pt idx="10544">
                  <c:v>15.201388888886342</c:v>
                </c:pt>
                <c:pt idx="10545">
                  <c:v>15.20277777777523</c:v>
                </c:pt>
                <c:pt idx="10546">
                  <c:v>15.204166666664118</c:v>
                </c:pt>
                <c:pt idx="10547">
                  <c:v>15.205555555553007</c:v>
                </c:pt>
                <c:pt idx="10548">
                  <c:v>15.206944444441895</c:v>
                </c:pt>
                <c:pt idx="10549">
                  <c:v>15.208333333330783</c:v>
                </c:pt>
                <c:pt idx="10550">
                  <c:v>15.209722222219671</c:v>
                </c:pt>
                <c:pt idx="10551">
                  <c:v>15.21111111110856</c:v>
                </c:pt>
                <c:pt idx="10552">
                  <c:v>15.212499999997448</c:v>
                </c:pt>
                <c:pt idx="10553">
                  <c:v>15.213888888886336</c:v>
                </c:pt>
                <c:pt idx="10554">
                  <c:v>15.215277777775224</c:v>
                </c:pt>
                <c:pt idx="10555">
                  <c:v>15.216666666664112</c:v>
                </c:pt>
                <c:pt idx="10556">
                  <c:v>15.218055555553001</c:v>
                </c:pt>
                <c:pt idx="10557">
                  <c:v>15.219444444441889</c:v>
                </c:pt>
                <c:pt idx="10558">
                  <c:v>15.220833333330777</c:v>
                </c:pt>
                <c:pt idx="10559">
                  <c:v>15.222222222219665</c:v>
                </c:pt>
                <c:pt idx="10560">
                  <c:v>15.223611111108553</c:v>
                </c:pt>
                <c:pt idx="10561">
                  <c:v>15.224999999997442</c:v>
                </c:pt>
                <c:pt idx="10562">
                  <c:v>15.22638888888633</c:v>
                </c:pt>
                <c:pt idx="10563">
                  <c:v>15.227777777775218</c:v>
                </c:pt>
                <c:pt idx="10564">
                  <c:v>15.229166666664106</c:v>
                </c:pt>
                <c:pt idx="10565">
                  <c:v>15.230555555552995</c:v>
                </c:pt>
                <c:pt idx="10566">
                  <c:v>15.231944444441883</c:v>
                </c:pt>
                <c:pt idx="10567">
                  <c:v>15.233333333330771</c:v>
                </c:pt>
                <c:pt idx="10568">
                  <c:v>15.234722222219659</c:v>
                </c:pt>
                <c:pt idx="10569">
                  <c:v>15.236111111108547</c:v>
                </c:pt>
                <c:pt idx="10570">
                  <c:v>15.237499999997436</c:v>
                </c:pt>
                <c:pt idx="10571">
                  <c:v>15.238888888886324</c:v>
                </c:pt>
                <c:pt idx="10572">
                  <c:v>15.240277777775212</c:v>
                </c:pt>
                <c:pt idx="10573">
                  <c:v>15.2416666666641</c:v>
                </c:pt>
                <c:pt idx="10574">
                  <c:v>15.243055555552989</c:v>
                </c:pt>
                <c:pt idx="10575">
                  <c:v>15.244444444441877</c:v>
                </c:pt>
                <c:pt idx="10576">
                  <c:v>15.245833333330765</c:v>
                </c:pt>
                <c:pt idx="10577">
                  <c:v>15.247222222219653</c:v>
                </c:pt>
                <c:pt idx="10578">
                  <c:v>15.248611111108541</c:v>
                </c:pt>
                <c:pt idx="10579">
                  <c:v>15.24999999999743</c:v>
                </c:pt>
                <c:pt idx="10580">
                  <c:v>15.251388888886318</c:v>
                </c:pt>
                <c:pt idx="10581">
                  <c:v>15.252777777775206</c:v>
                </c:pt>
                <c:pt idx="10582">
                  <c:v>15.254166666664094</c:v>
                </c:pt>
                <c:pt idx="10583">
                  <c:v>15.255555555552982</c:v>
                </c:pt>
                <c:pt idx="10584">
                  <c:v>15.256944444441871</c:v>
                </c:pt>
                <c:pt idx="10585">
                  <c:v>15.258333333330759</c:v>
                </c:pt>
                <c:pt idx="10586">
                  <c:v>15.259722222219647</c:v>
                </c:pt>
                <c:pt idx="10587">
                  <c:v>15.261111111108535</c:v>
                </c:pt>
                <c:pt idx="10588">
                  <c:v>15.262499999997424</c:v>
                </c:pt>
                <c:pt idx="10589">
                  <c:v>15.263888888886312</c:v>
                </c:pt>
                <c:pt idx="10590">
                  <c:v>15.2652777777752</c:v>
                </c:pt>
                <c:pt idx="10591">
                  <c:v>15.266666666664088</c:v>
                </c:pt>
                <c:pt idx="10592">
                  <c:v>15.268055555552976</c:v>
                </c:pt>
                <c:pt idx="10593">
                  <c:v>15.269444444441865</c:v>
                </c:pt>
                <c:pt idx="10594">
                  <c:v>15.270833333330753</c:v>
                </c:pt>
                <c:pt idx="10595">
                  <c:v>15.272222222219641</c:v>
                </c:pt>
                <c:pt idx="10596">
                  <c:v>15.273611111108529</c:v>
                </c:pt>
                <c:pt idx="10597">
                  <c:v>15.274999999997418</c:v>
                </c:pt>
                <c:pt idx="10598">
                  <c:v>15.276388888886306</c:v>
                </c:pt>
                <c:pt idx="10599">
                  <c:v>15.277777777775194</c:v>
                </c:pt>
                <c:pt idx="10600">
                  <c:v>15.279166666664082</c:v>
                </c:pt>
                <c:pt idx="10601">
                  <c:v>15.28055555555297</c:v>
                </c:pt>
                <c:pt idx="10602">
                  <c:v>15.281944444441859</c:v>
                </c:pt>
                <c:pt idx="10603">
                  <c:v>15.283333333330747</c:v>
                </c:pt>
                <c:pt idx="10604">
                  <c:v>15.284722222219635</c:v>
                </c:pt>
                <c:pt idx="10605">
                  <c:v>15.286111111108523</c:v>
                </c:pt>
                <c:pt idx="10606">
                  <c:v>15.287499999997411</c:v>
                </c:pt>
                <c:pt idx="10607">
                  <c:v>15.2888888888863</c:v>
                </c:pt>
                <c:pt idx="10608">
                  <c:v>15.290277777775188</c:v>
                </c:pt>
                <c:pt idx="10609">
                  <c:v>15.291666666664076</c:v>
                </c:pt>
                <c:pt idx="10610">
                  <c:v>15.293055555552964</c:v>
                </c:pt>
                <c:pt idx="10611">
                  <c:v>15.294444444441853</c:v>
                </c:pt>
                <c:pt idx="10612">
                  <c:v>15.295833333330741</c:v>
                </c:pt>
                <c:pt idx="10613">
                  <c:v>15.297222222219629</c:v>
                </c:pt>
                <c:pt idx="10614">
                  <c:v>15.298611111108517</c:v>
                </c:pt>
                <c:pt idx="10615">
                  <c:v>15.299999999997405</c:v>
                </c:pt>
                <c:pt idx="10616">
                  <c:v>15.301388888886294</c:v>
                </c:pt>
                <c:pt idx="10617">
                  <c:v>15.302777777775182</c:v>
                </c:pt>
                <c:pt idx="10618">
                  <c:v>15.30416666666407</c:v>
                </c:pt>
                <c:pt idx="10619">
                  <c:v>15.305555555552958</c:v>
                </c:pt>
                <c:pt idx="10620">
                  <c:v>15.306944444441847</c:v>
                </c:pt>
                <c:pt idx="10621">
                  <c:v>15.308333333330735</c:v>
                </c:pt>
                <c:pt idx="10622">
                  <c:v>15.309722222219623</c:v>
                </c:pt>
                <c:pt idx="10623">
                  <c:v>15.311111111108511</c:v>
                </c:pt>
                <c:pt idx="10624">
                  <c:v>15.312499999997399</c:v>
                </c:pt>
                <c:pt idx="10625">
                  <c:v>15.313888888886288</c:v>
                </c:pt>
                <c:pt idx="10626">
                  <c:v>15.315277777775176</c:v>
                </c:pt>
                <c:pt idx="10627">
                  <c:v>15.316666666664064</c:v>
                </c:pt>
                <c:pt idx="10628">
                  <c:v>15.318055555552952</c:v>
                </c:pt>
                <c:pt idx="10629">
                  <c:v>15.319444444441841</c:v>
                </c:pt>
                <c:pt idx="10630">
                  <c:v>15.320833333330729</c:v>
                </c:pt>
                <c:pt idx="10631">
                  <c:v>15.322222222219617</c:v>
                </c:pt>
                <c:pt idx="10632">
                  <c:v>15.323611111108505</c:v>
                </c:pt>
                <c:pt idx="10633">
                  <c:v>15.324999999997393</c:v>
                </c:pt>
                <c:pt idx="10634">
                  <c:v>15.326388888886282</c:v>
                </c:pt>
                <c:pt idx="10635">
                  <c:v>15.32777777777517</c:v>
                </c:pt>
                <c:pt idx="10636">
                  <c:v>15.329166666664058</c:v>
                </c:pt>
                <c:pt idx="10637">
                  <c:v>15.330555555552946</c:v>
                </c:pt>
                <c:pt idx="10638">
                  <c:v>15.331944444441834</c:v>
                </c:pt>
                <c:pt idx="10639">
                  <c:v>15.333333333330723</c:v>
                </c:pt>
                <c:pt idx="10640">
                  <c:v>15.334722222219611</c:v>
                </c:pt>
                <c:pt idx="10641">
                  <c:v>15.336111111108499</c:v>
                </c:pt>
                <c:pt idx="10642">
                  <c:v>15.337499999997387</c:v>
                </c:pt>
                <c:pt idx="10643">
                  <c:v>15.338888888886276</c:v>
                </c:pt>
                <c:pt idx="10644">
                  <c:v>15.340277777775164</c:v>
                </c:pt>
                <c:pt idx="10645">
                  <c:v>15.341666666664052</c:v>
                </c:pt>
                <c:pt idx="10646">
                  <c:v>15.34305555555294</c:v>
                </c:pt>
                <c:pt idx="10647">
                  <c:v>15.344444444441828</c:v>
                </c:pt>
                <c:pt idx="10648">
                  <c:v>15.345833333330717</c:v>
                </c:pt>
                <c:pt idx="10649">
                  <c:v>15.347222222219605</c:v>
                </c:pt>
                <c:pt idx="10650">
                  <c:v>15.348611111108493</c:v>
                </c:pt>
                <c:pt idx="10651">
                  <c:v>15.349999999997381</c:v>
                </c:pt>
                <c:pt idx="10652">
                  <c:v>15.35138888888627</c:v>
                </c:pt>
                <c:pt idx="10653">
                  <c:v>15.352777777775158</c:v>
                </c:pt>
                <c:pt idx="10654">
                  <c:v>15.354166666664046</c:v>
                </c:pt>
                <c:pt idx="10655">
                  <c:v>15.355555555552934</c:v>
                </c:pt>
                <c:pt idx="10656">
                  <c:v>15.356944444441822</c:v>
                </c:pt>
                <c:pt idx="10657">
                  <c:v>15.358333333330711</c:v>
                </c:pt>
                <c:pt idx="10658">
                  <c:v>15.359722222219599</c:v>
                </c:pt>
                <c:pt idx="10659">
                  <c:v>15.361111111108487</c:v>
                </c:pt>
                <c:pt idx="10660">
                  <c:v>15.362499999997375</c:v>
                </c:pt>
                <c:pt idx="10661">
                  <c:v>15.363888888886263</c:v>
                </c:pt>
                <c:pt idx="10662">
                  <c:v>15.365277777775152</c:v>
                </c:pt>
                <c:pt idx="10663">
                  <c:v>15.36666666666404</c:v>
                </c:pt>
                <c:pt idx="10664">
                  <c:v>15.368055555552928</c:v>
                </c:pt>
                <c:pt idx="10665">
                  <c:v>15.369444444441816</c:v>
                </c:pt>
                <c:pt idx="10666">
                  <c:v>15.370833333330705</c:v>
                </c:pt>
                <c:pt idx="10667">
                  <c:v>15.372222222219593</c:v>
                </c:pt>
                <c:pt idx="10668">
                  <c:v>15.373611111108481</c:v>
                </c:pt>
                <c:pt idx="10669">
                  <c:v>15.374999999997369</c:v>
                </c:pt>
                <c:pt idx="10670">
                  <c:v>15.376388888886257</c:v>
                </c:pt>
                <c:pt idx="10671">
                  <c:v>15.377777777775146</c:v>
                </c:pt>
                <c:pt idx="10672">
                  <c:v>15.379166666664034</c:v>
                </c:pt>
                <c:pt idx="10673">
                  <c:v>15.380555555552922</c:v>
                </c:pt>
                <c:pt idx="10674">
                  <c:v>15.38194444444181</c:v>
                </c:pt>
                <c:pt idx="10675">
                  <c:v>15.383333333330699</c:v>
                </c:pt>
                <c:pt idx="10676">
                  <c:v>15.384722222219587</c:v>
                </c:pt>
                <c:pt idx="10677">
                  <c:v>15.386111111108475</c:v>
                </c:pt>
                <c:pt idx="10678">
                  <c:v>15.387499999997363</c:v>
                </c:pt>
                <c:pt idx="10679">
                  <c:v>15.388888888886251</c:v>
                </c:pt>
                <c:pt idx="10680">
                  <c:v>15.39027777777514</c:v>
                </c:pt>
                <c:pt idx="10681">
                  <c:v>15.391666666664028</c:v>
                </c:pt>
                <c:pt idx="10682">
                  <c:v>15.393055555552916</c:v>
                </c:pt>
                <c:pt idx="10683">
                  <c:v>15.394444444441804</c:v>
                </c:pt>
                <c:pt idx="10684">
                  <c:v>15.395833333330692</c:v>
                </c:pt>
                <c:pt idx="10685">
                  <c:v>15.397222222219581</c:v>
                </c:pt>
                <c:pt idx="10686">
                  <c:v>15.398611111108469</c:v>
                </c:pt>
                <c:pt idx="10687">
                  <c:v>15.399999999997357</c:v>
                </c:pt>
                <c:pt idx="10688">
                  <c:v>15.401388888886245</c:v>
                </c:pt>
                <c:pt idx="10689">
                  <c:v>15.402777777775134</c:v>
                </c:pt>
                <c:pt idx="10690">
                  <c:v>15.404166666664022</c:v>
                </c:pt>
                <c:pt idx="10691">
                  <c:v>15.40555555555291</c:v>
                </c:pt>
                <c:pt idx="10692">
                  <c:v>15.406944444441798</c:v>
                </c:pt>
                <c:pt idx="10693">
                  <c:v>15.408333333330686</c:v>
                </c:pt>
                <c:pt idx="10694">
                  <c:v>15.409722222219575</c:v>
                </c:pt>
                <c:pt idx="10695">
                  <c:v>15.411111111108463</c:v>
                </c:pt>
                <c:pt idx="10696">
                  <c:v>15.412499999997351</c:v>
                </c:pt>
                <c:pt idx="10697">
                  <c:v>15.413888888886239</c:v>
                </c:pt>
                <c:pt idx="10698">
                  <c:v>15.415277777775128</c:v>
                </c:pt>
                <c:pt idx="10699">
                  <c:v>15.416666666664016</c:v>
                </c:pt>
                <c:pt idx="10700">
                  <c:v>15.418055555552904</c:v>
                </c:pt>
                <c:pt idx="10701">
                  <c:v>15.419444444441792</c:v>
                </c:pt>
                <c:pt idx="10702">
                  <c:v>15.42083333333068</c:v>
                </c:pt>
                <c:pt idx="10703">
                  <c:v>15.422222222219569</c:v>
                </c:pt>
                <c:pt idx="10704">
                  <c:v>15.423611111108457</c:v>
                </c:pt>
                <c:pt idx="10705">
                  <c:v>15.424999999997345</c:v>
                </c:pt>
                <c:pt idx="10706">
                  <c:v>15.426388888886233</c:v>
                </c:pt>
                <c:pt idx="10707">
                  <c:v>15.427777777775121</c:v>
                </c:pt>
                <c:pt idx="10708">
                  <c:v>15.42916666666401</c:v>
                </c:pt>
                <c:pt idx="10709">
                  <c:v>15.430555555552898</c:v>
                </c:pt>
                <c:pt idx="10710">
                  <c:v>15.431944444441786</c:v>
                </c:pt>
                <c:pt idx="10711">
                  <c:v>15.433333333330674</c:v>
                </c:pt>
                <c:pt idx="10712">
                  <c:v>15.434722222219563</c:v>
                </c:pt>
                <c:pt idx="10713">
                  <c:v>15.436111111108451</c:v>
                </c:pt>
                <c:pt idx="10714">
                  <c:v>15.437499999997339</c:v>
                </c:pt>
                <c:pt idx="10715">
                  <c:v>15.438888888886227</c:v>
                </c:pt>
                <c:pt idx="10716">
                  <c:v>15.440277777775115</c:v>
                </c:pt>
                <c:pt idx="10717">
                  <c:v>15.441666666664004</c:v>
                </c:pt>
                <c:pt idx="10718">
                  <c:v>15.443055555552892</c:v>
                </c:pt>
                <c:pt idx="10719">
                  <c:v>15.44444444444178</c:v>
                </c:pt>
                <c:pt idx="10720">
                  <c:v>15.445833333330668</c:v>
                </c:pt>
                <c:pt idx="10721">
                  <c:v>15.447222222219557</c:v>
                </c:pt>
                <c:pt idx="10722">
                  <c:v>15.448611111108445</c:v>
                </c:pt>
                <c:pt idx="10723">
                  <c:v>15.449999999997333</c:v>
                </c:pt>
                <c:pt idx="10724">
                  <c:v>15.451388888886221</c:v>
                </c:pt>
                <c:pt idx="10725">
                  <c:v>15.452777777775109</c:v>
                </c:pt>
                <c:pt idx="10726">
                  <c:v>15.454166666663998</c:v>
                </c:pt>
                <c:pt idx="10727">
                  <c:v>15.455555555552886</c:v>
                </c:pt>
                <c:pt idx="10728">
                  <c:v>15.456944444441774</c:v>
                </c:pt>
                <c:pt idx="10729">
                  <c:v>15.458333333330662</c:v>
                </c:pt>
                <c:pt idx="10730">
                  <c:v>15.459722222219551</c:v>
                </c:pt>
                <c:pt idx="10731">
                  <c:v>15.461111111108439</c:v>
                </c:pt>
                <c:pt idx="10732">
                  <c:v>15.462499999997327</c:v>
                </c:pt>
                <c:pt idx="10733">
                  <c:v>15.463888888886215</c:v>
                </c:pt>
                <c:pt idx="10734">
                  <c:v>15.465277777775103</c:v>
                </c:pt>
                <c:pt idx="10735">
                  <c:v>15.466666666663992</c:v>
                </c:pt>
                <c:pt idx="10736">
                  <c:v>15.46805555555288</c:v>
                </c:pt>
                <c:pt idx="10737">
                  <c:v>15.469444444441768</c:v>
                </c:pt>
                <c:pt idx="10738">
                  <c:v>15.470833333330656</c:v>
                </c:pt>
                <c:pt idx="10739">
                  <c:v>15.472222222219544</c:v>
                </c:pt>
                <c:pt idx="10740">
                  <c:v>15.473611111108433</c:v>
                </c:pt>
                <c:pt idx="10741">
                  <c:v>15.474999999997321</c:v>
                </c:pt>
                <c:pt idx="10742">
                  <c:v>15.476388888886209</c:v>
                </c:pt>
                <c:pt idx="10743">
                  <c:v>15.477777777775097</c:v>
                </c:pt>
                <c:pt idx="10744">
                  <c:v>15.479166666663986</c:v>
                </c:pt>
                <c:pt idx="10745">
                  <c:v>15.480555555552874</c:v>
                </c:pt>
                <c:pt idx="10746">
                  <c:v>15.481944444441762</c:v>
                </c:pt>
                <c:pt idx="10747">
                  <c:v>15.48333333333065</c:v>
                </c:pt>
                <c:pt idx="10748">
                  <c:v>15.484722222219538</c:v>
                </c:pt>
                <c:pt idx="10749">
                  <c:v>15.486111111108427</c:v>
                </c:pt>
                <c:pt idx="10750">
                  <c:v>15.487499999997315</c:v>
                </c:pt>
                <c:pt idx="10751">
                  <c:v>15.488888888886203</c:v>
                </c:pt>
                <c:pt idx="10752">
                  <c:v>15.490277777775091</c:v>
                </c:pt>
                <c:pt idx="10753">
                  <c:v>15.49166666666398</c:v>
                </c:pt>
                <c:pt idx="10754">
                  <c:v>15.493055555552868</c:v>
                </c:pt>
                <c:pt idx="10755">
                  <c:v>15.494444444441756</c:v>
                </c:pt>
                <c:pt idx="10756">
                  <c:v>15.495833333330644</c:v>
                </c:pt>
                <c:pt idx="10757">
                  <c:v>15.497222222219532</c:v>
                </c:pt>
                <c:pt idx="10758">
                  <c:v>15.498611111108421</c:v>
                </c:pt>
                <c:pt idx="10759">
                  <c:v>15.499999999997309</c:v>
                </c:pt>
                <c:pt idx="10760">
                  <c:v>15.501388888886197</c:v>
                </c:pt>
                <c:pt idx="10761">
                  <c:v>15.502777777775085</c:v>
                </c:pt>
                <c:pt idx="10762">
                  <c:v>15.504166666663973</c:v>
                </c:pt>
                <c:pt idx="10763">
                  <c:v>15.505555555552862</c:v>
                </c:pt>
                <c:pt idx="10764">
                  <c:v>15.50694444444175</c:v>
                </c:pt>
                <c:pt idx="10765">
                  <c:v>15.508333333330638</c:v>
                </c:pt>
                <c:pt idx="10766">
                  <c:v>15.509722222219526</c:v>
                </c:pt>
                <c:pt idx="10767">
                  <c:v>15.511111111108415</c:v>
                </c:pt>
                <c:pt idx="10768">
                  <c:v>15.512499999997303</c:v>
                </c:pt>
                <c:pt idx="10769">
                  <c:v>15.513888888886191</c:v>
                </c:pt>
                <c:pt idx="10770">
                  <c:v>15.515277777775079</c:v>
                </c:pt>
                <c:pt idx="10771">
                  <c:v>15.516666666663967</c:v>
                </c:pt>
                <c:pt idx="10772">
                  <c:v>15.518055555552856</c:v>
                </c:pt>
                <c:pt idx="10773">
                  <c:v>15.519444444441744</c:v>
                </c:pt>
                <c:pt idx="10774">
                  <c:v>15.520833333330632</c:v>
                </c:pt>
                <c:pt idx="10775">
                  <c:v>15.52222222221952</c:v>
                </c:pt>
                <c:pt idx="10776">
                  <c:v>15.523611111108409</c:v>
                </c:pt>
                <c:pt idx="10777">
                  <c:v>15.524999999997297</c:v>
                </c:pt>
                <c:pt idx="10778">
                  <c:v>15.526388888886185</c:v>
                </c:pt>
                <c:pt idx="10779">
                  <c:v>15.527777777775073</c:v>
                </c:pt>
                <c:pt idx="10780">
                  <c:v>15.529166666663961</c:v>
                </c:pt>
                <c:pt idx="10781">
                  <c:v>15.53055555555285</c:v>
                </c:pt>
                <c:pt idx="10782">
                  <c:v>15.531944444441738</c:v>
                </c:pt>
                <c:pt idx="10783">
                  <c:v>15.533333333330626</c:v>
                </c:pt>
                <c:pt idx="10784">
                  <c:v>15.534722222219514</c:v>
                </c:pt>
                <c:pt idx="10785">
                  <c:v>15.536111111108402</c:v>
                </c:pt>
                <c:pt idx="10786">
                  <c:v>15.537499999997291</c:v>
                </c:pt>
                <c:pt idx="10787">
                  <c:v>15.538888888886179</c:v>
                </c:pt>
                <c:pt idx="10788">
                  <c:v>15.540277777775067</c:v>
                </c:pt>
                <c:pt idx="10789">
                  <c:v>15.541666666663955</c:v>
                </c:pt>
                <c:pt idx="10790">
                  <c:v>15.543055555552844</c:v>
                </c:pt>
                <c:pt idx="10791">
                  <c:v>15.544444444441732</c:v>
                </c:pt>
                <c:pt idx="10792">
                  <c:v>15.54583333333062</c:v>
                </c:pt>
                <c:pt idx="10793">
                  <c:v>15.547222222219508</c:v>
                </c:pt>
                <c:pt idx="10794">
                  <c:v>15.548611111108396</c:v>
                </c:pt>
                <c:pt idx="10795">
                  <c:v>15.549999999997285</c:v>
                </c:pt>
                <c:pt idx="10796">
                  <c:v>15.551388888886173</c:v>
                </c:pt>
                <c:pt idx="10797">
                  <c:v>15.552777777775061</c:v>
                </c:pt>
                <c:pt idx="10798">
                  <c:v>15.554166666663949</c:v>
                </c:pt>
                <c:pt idx="10799">
                  <c:v>15.555555555552838</c:v>
                </c:pt>
                <c:pt idx="10800">
                  <c:v>15.556944444441726</c:v>
                </c:pt>
                <c:pt idx="10801">
                  <c:v>15.558333333330614</c:v>
                </c:pt>
                <c:pt idx="10802">
                  <c:v>15.559722222219502</c:v>
                </c:pt>
                <c:pt idx="10803">
                  <c:v>15.56111111110839</c:v>
                </c:pt>
                <c:pt idx="10804">
                  <c:v>15.562499999997279</c:v>
                </c:pt>
                <c:pt idx="10805">
                  <c:v>15.563888888886167</c:v>
                </c:pt>
                <c:pt idx="10806">
                  <c:v>15.565277777775055</c:v>
                </c:pt>
                <c:pt idx="10807">
                  <c:v>15.566666666663943</c:v>
                </c:pt>
                <c:pt idx="10808">
                  <c:v>15.568055555552831</c:v>
                </c:pt>
                <c:pt idx="10809">
                  <c:v>15.56944444444172</c:v>
                </c:pt>
                <c:pt idx="10810">
                  <c:v>15.570833333330608</c:v>
                </c:pt>
                <c:pt idx="10811">
                  <c:v>15.572222222219496</c:v>
                </c:pt>
                <c:pt idx="10812">
                  <c:v>15.573611111108384</c:v>
                </c:pt>
                <c:pt idx="10813">
                  <c:v>15.574999999997273</c:v>
                </c:pt>
                <c:pt idx="10814">
                  <c:v>15.576388888886161</c:v>
                </c:pt>
                <c:pt idx="10815">
                  <c:v>15.577777777775049</c:v>
                </c:pt>
                <c:pt idx="10816">
                  <c:v>15.579166666663937</c:v>
                </c:pt>
                <c:pt idx="10817">
                  <c:v>15.580555555552825</c:v>
                </c:pt>
                <c:pt idx="10818">
                  <c:v>15.581944444441714</c:v>
                </c:pt>
                <c:pt idx="10819">
                  <c:v>15.583333333330602</c:v>
                </c:pt>
                <c:pt idx="10820">
                  <c:v>15.58472222221949</c:v>
                </c:pt>
                <c:pt idx="10821">
                  <c:v>15.586111111108378</c:v>
                </c:pt>
                <c:pt idx="10822">
                  <c:v>15.587499999997267</c:v>
                </c:pt>
                <c:pt idx="10823">
                  <c:v>15.588888888886155</c:v>
                </c:pt>
                <c:pt idx="10824">
                  <c:v>15.590277777775043</c:v>
                </c:pt>
                <c:pt idx="10825">
                  <c:v>15.591666666663931</c:v>
                </c:pt>
                <c:pt idx="10826">
                  <c:v>15.593055555552819</c:v>
                </c:pt>
                <c:pt idx="10827">
                  <c:v>15.594444444441708</c:v>
                </c:pt>
                <c:pt idx="10828">
                  <c:v>15.595833333330596</c:v>
                </c:pt>
                <c:pt idx="10829">
                  <c:v>15.597222222219484</c:v>
                </c:pt>
                <c:pt idx="10830">
                  <c:v>15.598611111108372</c:v>
                </c:pt>
                <c:pt idx="10831">
                  <c:v>15.599999999997261</c:v>
                </c:pt>
                <c:pt idx="10832">
                  <c:v>15.601388888886149</c:v>
                </c:pt>
                <c:pt idx="10833">
                  <c:v>15.602777777775037</c:v>
                </c:pt>
                <c:pt idx="10834">
                  <c:v>15.604166666663925</c:v>
                </c:pt>
                <c:pt idx="10835">
                  <c:v>15.605555555552813</c:v>
                </c:pt>
                <c:pt idx="10836">
                  <c:v>15.606944444441702</c:v>
                </c:pt>
                <c:pt idx="10837">
                  <c:v>15.60833333333059</c:v>
                </c:pt>
                <c:pt idx="10838">
                  <c:v>15.609722222219478</c:v>
                </c:pt>
                <c:pt idx="10839">
                  <c:v>15.611111111108366</c:v>
                </c:pt>
                <c:pt idx="10840">
                  <c:v>15.612499999997254</c:v>
                </c:pt>
                <c:pt idx="10841">
                  <c:v>15.613888888886143</c:v>
                </c:pt>
                <c:pt idx="10842">
                  <c:v>15.615277777775031</c:v>
                </c:pt>
                <c:pt idx="10843">
                  <c:v>15.616666666663919</c:v>
                </c:pt>
                <c:pt idx="10844">
                  <c:v>15.618055555552807</c:v>
                </c:pt>
                <c:pt idx="10845">
                  <c:v>15.619444444441696</c:v>
                </c:pt>
                <c:pt idx="10846">
                  <c:v>15.620833333330584</c:v>
                </c:pt>
                <c:pt idx="10847">
                  <c:v>15.622222222219472</c:v>
                </c:pt>
                <c:pt idx="10848">
                  <c:v>15.62361111110836</c:v>
                </c:pt>
                <c:pt idx="10849">
                  <c:v>15.624999999997248</c:v>
                </c:pt>
                <c:pt idx="10850">
                  <c:v>15.626388888886137</c:v>
                </c:pt>
                <c:pt idx="10851">
                  <c:v>15.627777777775025</c:v>
                </c:pt>
                <c:pt idx="10852">
                  <c:v>15.629166666663913</c:v>
                </c:pt>
                <c:pt idx="10853">
                  <c:v>15.630555555552801</c:v>
                </c:pt>
                <c:pt idx="10854">
                  <c:v>15.63194444444169</c:v>
                </c:pt>
                <c:pt idx="10855">
                  <c:v>15.633333333330578</c:v>
                </c:pt>
                <c:pt idx="10856">
                  <c:v>15.634722222219466</c:v>
                </c:pt>
                <c:pt idx="10857">
                  <c:v>15.636111111108354</c:v>
                </c:pt>
                <c:pt idx="10858">
                  <c:v>15.637499999997242</c:v>
                </c:pt>
                <c:pt idx="10859">
                  <c:v>15.638888888886131</c:v>
                </c:pt>
                <c:pt idx="10860">
                  <c:v>15.640277777775019</c:v>
                </c:pt>
                <c:pt idx="10861">
                  <c:v>15.641666666663907</c:v>
                </c:pt>
                <c:pt idx="10862">
                  <c:v>15.643055555552795</c:v>
                </c:pt>
                <c:pt idx="10863">
                  <c:v>15.644444444441683</c:v>
                </c:pt>
                <c:pt idx="10864">
                  <c:v>15.645833333330572</c:v>
                </c:pt>
                <c:pt idx="10865">
                  <c:v>15.64722222221946</c:v>
                </c:pt>
                <c:pt idx="10866">
                  <c:v>15.648611111108348</c:v>
                </c:pt>
                <c:pt idx="10867">
                  <c:v>15.649999999997236</c:v>
                </c:pt>
                <c:pt idx="10868">
                  <c:v>15.651388888886125</c:v>
                </c:pt>
                <c:pt idx="10869">
                  <c:v>15.652777777775013</c:v>
                </c:pt>
                <c:pt idx="10870">
                  <c:v>15.654166666663901</c:v>
                </c:pt>
                <c:pt idx="10871">
                  <c:v>15.655555555552789</c:v>
                </c:pt>
                <c:pt idx="10872">
                  <c:v>15.656944444441677</c:v>
                </c:pt>
                <c:pt idx="10873">
                  <c:v>15.658333333330566</c:v>
                </c:pt>
                <c:pt idx="10874">
                  <c:v>15.659722222219454</c:v>
                </c:pt>
                <c:pt idx="10875">
                  <c:v>15.661111111108342</c:v>
                </c:pt>
                <c:pt idx="10876">
                  <c:v>15.66249999999723</c:v>
                </c:pt>
                <c:pt idx="10877">
                  <c:v>15.663888888886119</c:v>
                </c:pt>
                <c:pt idx="10878">
                  <c:v>15.665277777775007</c:v>
                </c:pt>
                <c:pt idx="10879">
                  <c:v>15.666666666663895</c:v>
                </c:pt>
                <c:pt idx="10880">
                  <c:v>15.668055555552783</c:v>
                </c:pt>
                <c:pt idx="10881">
                  <c:v>15.669444444441671</c:v>
                </c:pt>
                <c:pt idx="10882">
                  <c:v>15.67083333333056</c:v>
                </c:pt>
                <c:pt idx="10883">
                  <c:v>15.672222222219448</c:v>
                </c:pt>
                <c:pt idx="10884">
                  <c:v>15.673611111108336</c:v>
                </c:pt>
                <c:pt idx="10885">
                  <c:v>15.674999999997224</c:v>
                </c:pt>
                <c:pt idx="10886">
                  <c:v>15.676388888886112</c:v>
                </c:pt>
                <c:pt idx="10887">
                  <c:v>15.677777777775001</c:v>
                </c:pt>
                <c:pt idx="10888">
                  <c:v>15.679166666663889</c:v>
                </c:pt>
                <c:pt idx="10889">
                  <c:v>15.680555555552777</c:v>
                </c:pt>
                <c:pt idx="10890">
                  <c:v>15.681944444441665</c:v>
                </c:pt>
                <c:pt idx="10891">
                  <c:v>15.683333333330554</c:v>
                </c:pt>
                <c:pt idx="10892">
                  <c:v>15.684722222219442</c:v>
                </c:pt>
                <c:pt idx="10893">
                  <c:v>15.68611111110833</c:v>
                </c:pt>
                <c:pt idx="10894">
                  <c:v>15.687499999997218</c:v>
                </c:pt>
                <c:pt idx="10895">
                  <c:v>15.688888888886106</c:v>
                </c:pt>
                <c:pt idx="10896">
                  <c:v>15.690277777774995</c:v>
                </c:pt>
                <c:pt idx="10897">
                  <c:v>15.691666666663883</c:v>
                </c:pt>
                <c:pt idx="10898">
                  <c:v>15.693055555552771</c:v>
                </c:pt>
                <c:pt idx="10899">
                  <c:v>15.694444444441659</c:v>
                </c:pt>
                <c:pt idx="10900">
                  <c:v>15.695833333330548</c:v>
                </c:pt>
                <c:pt idx="10901">
                  <c:v>15.697222222219436</c:v>
                </c:pt>
                <c:pt idx="10902">
                  <c:v>15.698611111108324</c:v>
                </c:pt>
                <c:pt idx="10903">
                  <c:v>15.699999999997212</c:v>
                </c:pt>
                <c:pt idx="10904">
                  <c:v>15.7013888888861</c:v>
                </c:pt>
                <c:pt idx="10905">
                  <c:v>15.702777777774989</c:v>
                </c:pt>
                <c:pt idx="10906">
                  <c:v>15.704166666663877</c:v>
                </c:pt>
                <c:pt idx="10907">
                  <c:v>15.705555555552765</c:v>
                </c:pt>
                <c:pt idx="10908">
                  <c:v>15.706944444441653</c:v>
                </c:pt>
                <c:pt idx="10909">
                  <c:v>15.708333333330541</c:v>
                </c:pt>
                <c:pt idx="10910">
                  <c:v>15.70972222221943</c:v>
                </c:pt>
                <c:pt idx="10911">
                  <c:v>15.711111111108318</c:v>
                </c:pt>
                <c:pt idx="10912">
                  <c:v>15.712499999997206</c:v>
                </c:pt>
                <c:pt idx="10913">
                  <c:v>15.713888888886094</c:v>
                </c:pt>
                <c:pt idx="10914">
                  <c:v>15.715277777774983</c:v>
                </c:pt>
                <c:pt idx="10915">
                  <c:v>15.716666666663871</c:v>
                </c:pt>
                <c:pt idx="10916">
                  <c:v>15.718055555552759</c:v>
                </c:pt>
                <c:pt idx="10917">
                  <c:v>15.719444444441647</c:v>
                </c:pt>
                <c:pt idx="10918">
                  <c:v>15.720833333330535</c:v>
                </c:pt>
                <c:pt idx="10919">
                  <c:v>15.722222222219424</c:v>
                </c:pt>
                <c:pt idx="10920">
                  <c:v>15.723611111108312</c:v>
                </c:pt>
                <c:pt idx="10921">
                  <c:v>15.7249999999972</c:v>
                </c:pt>
                <c:pt idx="10922">
                  <c:v>15.726388888886088</c:v>
                </c:pt>
                <c:pt idx="10923">
                  <c:v>15.727777777774977</c:v>
                </c:pt>
                <c:pt idx="10924">
                  <c:v>15.729166666663865</c:v>
                </c:pt>
                <c:pt idx="10925">
                  <c:v>15.730555555552753</c:v>
                </c:pt>
                <c:pt idx="10926">
                  <c:v>15.731944444441641</c:v>
                </c:pt>
                <c:pt idx="10927">
                  <c:v>15.733333333330529</c:v>
                </c:pt>
                <c:pt idx="10928">
                  <c:v>15.734722222219418</c:v>
                </c:pt>
                <c:pt idx="10929">
                  <c:v>15.736111111108306</c:v>
                </c:pt>
                <c:pt idx="10930">
                  <c:v>15.737499999997194</c:v>
                </c:pt>
                <c:pt idx="10931">
                  <c:v>15.738888888886082</c:v>
                </c:pt>
                <c:pt idx="10932">
                  <c:v>15.740277777774971</c:v>
                </c:pt>
                <c:pt idx="10933">
                  <c:v>15.741666666663859</c:v>
                </c:pt>
                <c:pt idx="10934">
                  <c:v>15.743055555552747</c:v>
                </c:pt>
                <c:pt idx="10935">
                  <c:v>15.744444444441635</c:v>
                </c:pt>
                <c:pt idx="10936">
                  <c:v>15.745833333330523</c:v>
                </c:pt>
                <c:pt idx="10937">
                  <c:v>15.747222222219412</c:v>
                </c:pt>
                <c:pt idx="10938">
                  <c:v>15.7486111111083</c:v>
                </c:pt>
                <c:pt idx="10939">
                  <c:v>15.749999999997188</c:v>
                </c:pt>
                <c:pt idx="10940">
                  <c:v>15.751388888886076</c:v>
                </c:pt>
                <c:pt idx="10941">
                  <c:v>15.752777777774964</c:v>
                </c:pt>
                <c:pt idx="10942">
                  <c:v>15.754166666663853</c:v>
                </c:pt>
                <c:pt idx="10943">
                  <c:v>15.755555555552741</c:v>
                </c:pt>
                <c:pt idx="10944">
                  <c:v>15.756944444441629</c:v>
                </c:pt>
                <c:pt idx="10945">
                  <c:v>15.758333333330517</c:v>
                </c:pt>
                <c:pt idx="10946">
                  <c:v>15.759722222219406</c:v>
                </c:pt>
                <c:pt idx="10947">
                  <c:v>15.761111111108294</c:v>
                </c:pt>
                <c:pt idx="10948">
                  <c:v>15.762499999997182</c:v>
                </c:pt>
                <c:pt idx="10949">
                  <c:v>15.76388888888607</c:v>
                </c:pt>
                <c:pt idx="10950">
                  <c:v>15.765277777774958</c:v>
                </c:pt>
                <c:pt idx="10951">
                  <c:v>15.766666666663847</c:v>
                </c:pt>
                <c:pt idx="10952">
                  <c:v>15.768055555552735</c:v>
                </c:pt>
                <c:pt idx="10953">
                  <c:v>15.769444444441623</c:v>
                </c:pt>
                <c:pt idx="10954">
                  <c:v>15.770833333330511</c:v>
                </c:pt>
                <c:pt idx="10955">
                  <c:v>15.7722222222194</c:v>
                </c:pt>
                <c:pt idx="10956">
                  <c:v>15.773611111108288</c:v>
                </c:pt>
                <c:pt idx="10957">
                  <c:v>15.774999999997176</c:v>
                </c:pt>
                <c:pt idx="10958">
                  <c:v>15.776388888886064</c:v>
                </c:pt>
                <c:pt idx="10959">
                  <c:v>15.777777777774952</c:v>
                </c:pt>
                <c:pt idx="10960">
                  <c:v>15.779166666663841</c:v>
                </c:pt>
                <c:pt idx="10961">
                  <c:v>15.780555555552729</c:v>
                </c:pt>
                <c:pt idx="10962">
                  <c:v>15.781944444441617</c:v>
                </c:pt>
                <c:pt idx="10963">
                  <c:v>15.783333333330505</c:v>
                </c:pt>
                <c:pt idx="10964">
                  <c:v>15.784722222219393</c:v>
                </c:pt>
                <c:pt idx="10965">
                  <c:v>15.786111111108282</c:v>
                </c:pt>
                <c:pt idx="10966">
                  <c:v>15.78749999999717</c:v>
                </c:pt>
                <c:pt idx="10967">
                  <c:v>15.788888888886058</c:v>
                </c:pt>
                <c:pt idx="10968">
                  <c:v>15.790277777774946</c:v>
                </c:pt>
                <c:pt idx="10969">
                  <c:v>15.791666666663835</c:v>
                </c:pt>
                <c:pt idx="10970">
                  <c:v>15.793055555552723</c:v>
                </c:pt>
                <c:pt idx="10971">
                  <c:v>15.794444444441611</c:v>
                </c:pt>
                <c:pt idx="10972">
                  <c:v>15.795833333330499</c:v>
                </c:pt>
                <c:pt idx="10973">
                  <c:v>15.797222222219387</c:v>
                </c:pt>
                <c:pt idx="10974">
                  <c:v>15.798611111108276</c:v>
                </c:pt>
                <c:pt idx="10975">
                  <c:v>15.799999999997164</c:v>
                </c:pt>
                <c:pt idx="10976">
                  <c:v>15.801388888886052</c:v>
                </c:pt>
                <c:pt idx="10977">
                  <c:v>15.80277777777494</c:v>
                </c:pt>
                <c:pt idx="10978">
                  <c:v>15.804166666663829</c:v>
                </c:pt>
                <c:pt idx="10979">
                  <c:v>15.805555555552717</c:v>
                </c:pt>
                <c:pt idx="10980">
                  <c:v>15.806944444441605</c:v>
                </c:pt>
                <c:pt idx="10981">
                  <c:v>15.808333333330493</c:v>
                </c:pt>
                <c:pt idx="10982">
                  <c:v>15.809722222219381</c:v>
                </c:pt>
                <c:pt idx="10983">
                  <c:v>15.81111111110827</c:v>
                </c:pt>
                <c:pt idx="10984">
                  <c:v>15.812499999997158</c:v>
                </c:pt>
                <c:pt idx="10985">
                  <c:v>15.813888888886046</c:v>
                </c:pt>
                <c:pt idx="10986">
                  <c:v>15.815277777774934</c:v>
                </c:pt>
                <c:pt idx="10987">
                  <c:v>15.816666666663822</c:v>
                </c:pt>
                <c:pt idx="10988">
                  <c:v>15.818055555552711</c:v>
                </c:pt>
                <c:pt idx="10989">
                  <c:v>15.819444444441599</c:v>
                </c:pt>
                <c:pt idx="10990">
                  <c:v>15.820833333330487</c:v>
                </c:pt>
                <c:pt idx="10991">
                  <c:v>15.822222222219375</c:v>
                </c:pt>
                <c:pt idx="10992">
                  <c:v>15.823611111108264</c:v>
                </c:pt>
                <c:pt idx="10993">
                  <c:v>15.824999999997152</c:v>
                </c:pt>
                <c:pt idx="10994">
                  <c:v>15.82638888888604</c:v>
                </c:pt>
                <c:pt idx="10995">
                  <c:v>15.827777777774928</c:v>
                </c:pt>
                <c:pt idx="10996">
                  <c:v>15.829166666663816</c:v>
                </c:pt>
                <c:pt idx="10997">
                  <c:v>15.830555555552705</c:v>
                </c:pt>
                <c:pt idx="10998">
                  <c:v>15.831944444441593</c:v>
                </c:pt>
                <c:pt idx="10999">
                  <c:v>15.833333333330481</c:v>
                </c:pt>
                <c:pt idx="11000">
                  <c:v>15.834722222219369</c:v>
                </c:pt>
                <c:pt idx="11001">
                  <c:v>15.836111111108258</c:v>
                </c:pt>
                <c:pt idx="11002">
                  <c:v>15.837499999997146</c:v>
                </c:pt>
                <c:pt idx="11003">
                  <c:v>15.838888888886034</c:v>
                </c:pt>
                <c:pt idx="11004">
                  <c:v>15.840277777774922</c:v>
                </c:pt>
                <c:pt idx="11005">
                  <c:v>15.84166666666381</c:v>
                </c:pt>
                <c:pt idx="11006">
                  <c:v>15.843055555552699</c:v>
                </c:pt>
                <c:pt idx="11007">
                  <c:v>15.844444444441587</c:v>
                </c:pt>
                <c:pt idx="11008">
                  <c:v>15.845833333330475</c:v>
                </c:pt>
                <c:pt idx="11009">
                  <c:v>15.847222222219363</c:v>
                </c:pt>
                <c:pt idx="11010">
                  <c:v>15.848611111108251</c:v>
                </c:pt>
                <c:pt idx="11011">
                  <c:v>15.84999999999714</c:v>
                </c:pt>
                <c:pt idx="11012">
                  <c:v>15.851388888886028</c:v>
                </c:pt>
                <c:pt idx="11013">
                  <c:v>15.852777777774916</c:v>
                </c:pt>
                <c:pt idx="11014">
                  <c:v>15.854166666663804</c:v>
                </c:pt>
                <c:pt idx="11015">
                  <c:v>15.855555555552693</c:v>
                </c:pt>
                <c:pt idx="11016">
                  <c:v>15.856944444441581</c:v>
                </c:pt>
                <c:pt idx="11017">
                  <c:v>15.858333333330469</c:v>
                </c:pt>
                <c:pt idx="11018">
                  <c:v>15.859722222219357</c:v>
                </c:pt>
                <c:pt idx="11019">
                  <c:v>15.861111111108245</c:v>
                </c:pt>
                <c:pt idx="11020">
                  <c:v>15.862499999997134</c:v>
                </c:pt>
                <c:pt idx="11021">
                  <c:v>15.863888888886022</c:v>
                </c:pt>
                <c:pt idx="11022">
                  <c:v>15.86527777777491</c:v>
                </c:pt>
                <c:pt idx="11023">
                  <c:v>15.866666666663798</c:v>
                </c:pt>
                <c:pt idx="11024">
                  <c:v>15.868055555552687</c:v>
                </c:pt>
                <c:pt idx="11025">
                  <c:v>15.869444444441575</c:v>
                </c:pt>
                <c:pt idx="11026">
                  <c:v>15.870833333330463</c:v>
                </c:pt>
                <c:pt idx="11027">
                  <c:v>15.872222222219351</c:v>
                </c:pt>
                <c:pt idx="11028">
                  <c:v>15.873611111108239</c:v>
                </c:pt>
                <c:pt idx="11029">
                  <c:v>15.874999999997128</c:v>
                </c:pt>
                <c:pt idx="11030">
                  <c:v>15.876388888886016</c:v>
                </c:pt>
                <c:pt idx="11031">
                  <c:v>15.877777777774904</c:v>
                </c:pt>
                <c:pt idx="11032">
                  <c:v>15.879166666663792</c:v>
                </c:pt>
                <c:pt idx="11033">
                  <c:v>15.880555555552681</c:v>
                </c:pt>
                <c:pt idx="11034">
                  <c:v>15.881944444441569</c:v>
                </c:pt>
                <c:pt idx="11035">
                  <c:v>15.883333333330457</c:v>
                </c:pt>
                <c:pt idx="11036">
                  <c:v>15.884722222219345</c:v>
                </c:pt>
                <c:pt idx="11037">
                  <c:v>15.886111111108233</c:v>
                </c:pt>
                <c:pt idx="11038">
                  <c:v>15.887499999997122</c:v>
                </c:pt>
                <c:pt idx="11039">
                  <c:v>15.88888888888601</c:v>
                </c:pt>
                <c:pt idx="11040">
                  <c:v>15.890277777774898</c:v>
                </c:pt>
                <c:pt idx="11041">
                  <c:v>15.891666666663786</c:v>
                </c:pt>
                <c:pt idx="11042">
                  <c:v>15.893055555552674</c:v>
                </c:pt>
                <c:pt idx="11043">
                  <c:v>15.894444444441563</c:v>
                </c:pt>
                <c:pt idx="11044">
                  <c:v>15.895833333330451</c:v>
                </c:pt>
                <c:pt idx="11045">
                  <c:v>15.897222222219339</c:v>
                </c:pt>
                <c:pt idx="11046">
                  <c:v>15.898611111108227</c:v>
                </c:pt>
                <c:pt idx="11047">
                  <c:v>15.899999999997116</c:v>
                </c:pt>
                <c:pt idx="11048">
                  <c:v>15.901388888886004</c:v>
                </c:pt>
                <c:pt idx="11049">
                  <c:v>15.902777777774892</c:v>
                </c:pt>
                <c:pt idx="11050">
                  <c:v>15.90416666666378</c:v>
                </c:pt>
                <c:pt idx="11051">
                  <c:v>15.905555555552668</c:v>
                </c:pt>
                <c:pt idx="11052">
                  <c:v>15.906944444441557</c:v>
                </c:pt>
                <c:pt idx="11053">
                  <c:v>15.908333333330445</c:v>
                </c:pt>
                <c:pt idx="11054">
                  <c:v>15.909722222219333</c:v>
                </c:pt>
                <c:pt idx="11055">
                  <c:v>15.911111111108221</c:v>
                </c:pt>
                <c:pt idx="11056">
                  <c:v>15.91249999999711</c:v>
                </c:pt>
                <c:pt idx="11057">
                  <c:v>15.913888888885998</c:v>
                </c:pt>
                <c:pt idx="11058">
                  <c:v>15.915277777774886</c:v>
                </c:pt>
                <c:pt idx="11059">
                  <c:v>15.916666666663774</c:v>
                </c:pt>
                <c:pt idx="11060">
                  <c:v>15.918055555552662</c:v>
                </c:pt>
                <c:pt idx="11061">
                  <c:v>15.919444444441551</c:v>
                </c:pt>
                <c:pt idx="11062">
                  <c:v>15.920833333330439</c:v>
                </c:pt>
                <c:pt idx="11063">
                  <c:v>15.922222222219327</c:v>
                </c:pt>
                <c:pt idx="11064">
                  <c:v>15.923611111108215</c:v>
                </c:pt>
                <c:pt idx="11065">
                  <c:v>15.924999999997103</c:v>
                </c:pt>
                <c:pt idx="11066">
                  <c:v>15.926388888885992</c:v>
                </c:pt>
                <c:pt idx="11067">
                  <c:v>15.92777777777488</c:v>
                </c:pt>
                <c:pt idx="11068">
                  <c:v>15.929166666663768</c:v>
                </c:pt>
                <c:pt idx="11069">
                  <c:v>15.930555555552656</c:v>
                </c:pt>
                <c:pt idx="11070">
                  <c:v>15.931944444441545</c:v>
                </c:pt>
                <c:pt idx="11071">
                  <c:v>15.933333333330433</c:v>
                </c:pt>
                <c:pt idx="11072">
                  <c:v>15.934722222219321</c:v>
                </c:pt>
                <c:pt idx="11073">
                  <c:v>15.936111111108209</c:v>
                </c:pt>
                <c:pt idx="11074">
                  <c:v>15.937499999997097</c:v>
                </c:pt>
                <c:pt idx="11075">
                  <c:v>15.938888888885986</c:v>
                </c:pt>
                <c:pt idx="11076">
                  <c:v>15.940277777774874</c:v>
                </c:pt>
                <c:pt idx="11077">
                  <c:v>15.941666666663762</c:v>
                </c:pt>
                <c:pt idx="11078">
                  <c:v>15.94305555555265</c:v>
                </c:pt>
                <c:pt idx="11079">
                  <c:v>15.944444444441539</c:v>
                </c:pt>
                <c:pt idx="11080">
                  <c:v>15.945833333330427</c:v>
                </c:pt>
                <c:pt idx="11081">
                  <c:v>15.947222222219315</c:v>
                </c:pt>
                <c:pt idx="11082">
                  <c:v>15.948611111108203</c:v>
                </c:pt>
                <c:pt idx="11083">
                  <c:v>15.949999999997091</c:v>
                </c:pt>
                <c:pt idx="11084">
                  <c:v>15.95138888888598</c:v>
                </c:pt>
                <c:pt idx="11085">
                  <c:v>15.952777777774868</c:v>
                </c:pt>
                <c:pt idx="11086">
                  <c:v>15.954166666663756</c:v>
                </c:pt>
                <c:pt idx="11087">
                  <c:v>15.955555555552644</c:v>
                </c:pt>
                <c:pt idx="11088">
                  <c:v>15.956944444441532</c:v>
                </c:pt>
                <c:pt idx="11089">
                  <c:v>15.958333333330421</c:v>
                </c:pt>
                <c:pt idx="11090">
                  <c:v>15.959722222219309</c:v>
                </c:pt>
                <c:pt idx="11091">
                  <c:v>15.961111111108197</c:v>
                </c:pt>
                <c:pt idx="11092">
                  <c:v>15.962499999997085</c:v>
                </c:pt>
                <c:pt idx="11093">
                  <c:v>15.963888888885974</c:v>
                </c:pt>
                <c:pt idx="11094">
                  <c:v>15.965277777774862</c:v>
                </c:pt>
                <c:pt idx="11095">
                  <c:v>15.96666666666375</c:v>
                </c:pt>
                <c:pt idx="11096">
                  <c:v>15.968055555552638</c:v>
                </c:pt>
                <c:pt idx="11097">
                  <c:v>15.969444444441526</c:v>
                </c:pt>
                <c:pt idx="11098">
                  <c:v>15.970833333330415</c:v>
                </c:pt>
                <c:pt idx="11099">
                  <c:v>15.972222222219303</c:v>
                </c:pt>
                <c:pt idx="11100">
                  <c:v>15.973611111108191</c:v>
                </c:pt>
                <c:pt idx="11101">
                  <c:v>15.974999999997079</c:v>
                </c:pt>
                <c:pt idx="11102">
                  <c:v>15.976388888885968</c:v>
                </c:pt>
                <c:pt idx="11103">
                  <c:v>15.977777777774856</c:v>
                </c:pt>
                <c:pt idx="11104">
                  <c:v>15.979166666663744</c:v>
                </c:pt>
                <c:pt idx="11105">
                  <c:v>15.980555555552632</c:v>
                </c:pt>
                <c:pt idx="11106">
                  <c:v>15.98194444444152</c:v>
                </c:pt>
                <c:pt idx="11107">
                  <c:v>15.983333333330409</c:v>
                </c:pt>
                <c:pt idx="11108">
                  <c:v>15.984722222219297</c:v>
                </c:pt>
                <c:pt idx="11109">
                  <c:v>15.986111111108185</c:v>
                </c:pt>
                <c:pt idx="11110">
                  <c:v>15.987499999997073</c:v>
                </c:pt>
                <c:pt idx="11111">
                  <c:v>15.988888888885961</c:v>
                </c:pt>
                <c:pt idx="11112">
                  <c:v>15.99027777777485</c:v>
                </c:pt>
                <c:pt idx="11113">
                  <c:v>15.991666666663738</c:v>
                </c:pt>
                <c:pt idx="11114">
                  <c:v>15.993055555552626</c:v>
                </c:pt>
                <c:pt idx="11115">
                  <c:v>15.994444444441514</c:v>
                </c:pt>
                <c:pt idx="11116">
                  <c:v>15.995833333330403</c:v>
                </c:pt>
                <c:pt idx="11117">
                  <c:v>15.997222222219291</c:v>
                </c:pt>
                <c:pt idx="11118">
                  <c:v>15.998611111108179</c:v>
                </c:pt>
                <c:pt idx="11119">
                  <c:v>15.999999999997067</c:v>
                </c:pt>
                <c:pt idx="11120">
                  <c:v>16.001388888885955</c:v>
                </c:pt>
                <c:pt idx="11121">
                  <c:v>16.002777777774845</c:v>
                </c:pt>
                <c:pt idx="11122">
                  <c:v>16.004166666663735</c:v>
                </c:pt>
                <c:pt idx="11123">
                  <c:v>16.005555555552625</c:v>
                </c:pt>
                <c:pt idx="11124">
                  <c:v>16.006944444441515</c:v>
                </c:pt>
                <c:pt idx="11125">
                  <c:v>16.008333333330405</c:v>
                </c:pt>
                <c:pt idx="11126">
                  <c:v>16.009722222219295</c:v>
                </c:pt>
                <c:pt idx="11127">
                  <c:v>16.011111111108185</c:v>
                </c:pt>
                <c:pt idx="11128">
                  <c:v>16.012499999997075</c:v>
                </c:pt>
                <c:pt idx="11129">
                  <c:v>16.013888888885965</c:v>
                </c:pt>
                <c:pt idx="11130">
                  <c:v>16.015277777774855</c:v>
                </c:pt>
                <c:pt idx="11131">
                  <c:v>16.016666666663745</c:v>
                </c:pt>
                <c:pt idx="11132">
                  <c:v>16.018055555552635</c:v>
                </c:pt>
                <c:pt idx="11133">
                  <c:v>16.019444444441525</c:v>
                </c:pt>
                <c:pt idx="11134">
                  <c:v>16.020833333330415</c:v>
                </c:pt>
                <c:pt idx="11135">
                  <c:v>16.022222222219305</c:v>
                </c:pt>
                <c:pt idx="11136">
                  <c:v>16.023611111108195</c:v>
                </c:pt>
                <c:pt idx="11137">
                  <c:v>16.024999999997085</c:v>
                </c:pt>
                <c:pt idx="11138">
                  <c:v>16.026388888885975</c:v>
                </c:pt>
                <c:pt idx="11139">
                  <c:v>16.027777777774865</c:v>
                </c:pt>
                <c:pt idx="11140">
                  <c:v>16.029166666663755</c:v>
                </c:pt>
                <c:pt idx="11141">
                  <c:v>16.030555555552645</c:v>
                </c:pt>
                <c:pt idx="11142">
                  <c:v>16.031944444441535</c:v>
                </c:pt>
                <c:pt idx="11143">
                  <c:v>16.033333333330425</c:v>
                </c:pt>
                <c:pt idx="11144">
                  <c:v>16.034722222219315</c:v>
                </c:pt>
                <c:pt idx="11145">
                  <c:v>16.036111111108205</c:v>
                </c:pt>
                <c:pt idx="11146">
                  <c:v>16.037499999997095</c:v>
                </c:pt>
                <c:pt idx="11147">
                  <c:v>16.038888888885985</c:v>
                </c:pt>
                <c:pt idx="11148">
                  <c:v>16.040277777774875</c:v>
                </c:pt>
                <c:pt idx="11149">
                  <c:v>16.041666666663765</c:v>
                </c:pt>
                <c:pt idx="11150">
                  <c:v>16.043055555552655</c:v>
                </c:pt>
                <c:pt idx="11151">
                  <c:v>16.044444444441545</c:v>
                </c:pt>
                <c:pt idx="11152">
                  <c:v>16.045833333330435</c:v>
                </c:pt>
                <c:pt idx="11153">
                  <c:v>16.047222222219325</c:v>
                </c:pt>
                <c:pt idx="11154">
                  <c:v>16.048611111108215</c:v>
                </c:pt>
                <c:pt idx="11155">
                  <c:v>16.049999999997105</c:v>
                </c:pt>
                <c:pt idx="11156">
                  <c:v>16.051388888885995</c:v>
                </c:pt>
                <c:pt idx="11157">
                  <c:v>16.052777777774885</c:v>
                </c:pt>
                <c:pt idx="11158">
                  <c:v>16.054166666663775</c:v>
                </c:pt>
                <c:pt idx="11159">
                  <c:v>16.055555555552665</c:v>
                </c:pt>
                <c:pt idx="11160">
                  <c:v>16.056944444441555</c:v>
                </c:pt>
                <c:pt idx="11161">
                  <c:v>16.058333333330445</c:v>
                </c:pt>
                <c:pt idx="11162">
                  <c:v>16.059722222219335</c:v>
                </c:pt>
                <c:pt idx="11163">
                  <c:v>16.061111111108225</c:v>
                </c:pt>
                <c:pt idx="11164">
                  <c:v>16.062499999997115</c:v>
                </c:pt>
                <c:pt idx="11165">
                  <c:v>16.063888888886005</c:v>
                </c:pt>
                <c:pt idx="11166">
                  <c:v>16.065277777774895</c:v>
                </c:pt>
                <c:pt idx="11167">
                  <c:v>16.066666666663785</c:v>
                </c:pt>
                <c:pt idx="11168">
                  <c:v>16.068055555552675</c:v>
                </c:pt>
                <c:pt idx="11169">
                  <c:v>16.069444444441565</c:v>
                </c:pt>
                <c:pt idx="11170">
                  <c:v>16.070833333330455</c:v>
                </c:pt>
                <c:pt idx="11171">
                  <c:v>16.072222222219345</c:v>
                </c:pt>
                <c:pt idx="11172">
                  <c:v>16.073611111108235</c:v>
                </c:pt>
                <c:pt idx="11173">
                  <c:v>16.074999999997125</c:v>
                </c:pt>
                <c:pt idx="11174">
                  <c:v>16.076388888886015</c:v>
                </c:pt>
                <c:pt idx="11175">
                  <c:v>16.077777777774905</c:v>
                </c:pt>
                <c:pt idx="11176">
                  <c:v>16.079166666663795</c:v>
                </c:pt>
                <c:pt idx="11177">
                  <c:v>16.080555555552685</c:v>
                </c:pt>
                <c:pt idx="11178">
                  <c:v>16.081944444441575</c:v>
                </c:pt>
                <c:pt idx="11179">
                  <c:v>16.083333333330465</c:v>
                </c:pt>
                <c:pt idx="11180">
                  <c:v>16.084722222219355</c:v>
                </c:pt>
                <c:pt idx="11181">
                  <c:v>16.086111111108245</c:v>
                </c:pt>
                <c:pt idx="11182">
                  <c:v>16.087499999997135</c:v>
                </c:pt>
                <c:pt idx="11183">
                  <c:v>16.088888888886025</c:v>
                </c:pt>
                <c:pt idx="11184">
                  <c:v>16.090277777774915</c:v>
                </c:pt>
                <c:pt idx="11185">
                  <c:v>16.091666666663805</c:v>
                </c:pt>
                <c:pt idx="11186">
                  <c:v>16.093055555552695</c:v>
                </c:pt>
                <c:pt idx="11187">
                  <c:v>16.094444444441585</c:v>
                </c:pt>
                <c:pt idx="11188">
                  <c:v>16.095833333330475</c:v>
                </c:pt>
                <c:pt idx="11189">
                  <c:v>16.097222222219365</c:v>
                </c:pt>
                <c:pt idx="11190">
                  <c:v>16.098611111108255</c:v>
                </c:pt>
                <c:pt idx="11191">
                  <c:v>16.099999999997145</c:v>
                </c:pt>
                <c:pt idx="11192">
                  <c:v>16.101388888886035</c:v>
                </c:pt>
                <c:pt idx="11193">
                  <c:v>16.102777777774925</c:v>
                </c:pt>
                <c:pt idx="11194">
                  <c:v>16.104166666663815</c:v>
                </c:pt>
                <c:pt idx="11195">
                  <c:v>16.105555555552705</c:v>
                </c:pt>
                <c:pt idx="11196">
                  <c:v>16.106944444441595</c:v>
                </c:pt>
                <c:pt idx="11197">
                  <c:v>16.108333333330485</c:v>
                </c:pt>
                <c:pt idx="11198">
                  <c:v>16.109722222219375</c:v>
                </c:pt>
                <c:pt idx="11199">
                  <c:v>16.111111111108265</c:v>
                </c:pt>
                <c:pt idx="11200">
                  <c:v>16.112499999997155</c:v>
                </c:pt>
                <c:pt idx="11201">
                  <c:v>16.113888888886045</c:v>
                </c:pt>
                <c:pt idx="11202">
                  <c:v>16.115277777774935</c:v>
                </c:pt>
                <c:pt idx="11203">
                  <c:v>16.116666666663825</c:v>
                </c:pt>
                <c:pt idx="11204">
                  <c:v>16.118055555552715</c:v>
                </c:pt>
                <c:pt idx="11205">
                  <c:v>16.119444444441605</c:v>
                </c:pt>
                <c:pt idx="11206">
                  <c:v>16.120833333330495</c:v>
                </c:pt>
                <c:pt idx="11207">
                  <c:v>16.122222222219385</c:v>
                </c:pt>
                <c:pt idx="11208">
                  <c:v>16.123611111108275</c:v>
                </c:pt>
                <c:pt idx="11209">
                  <c:v>16.124999999997165</c:v>
                </c:pt>
                <c:pt idx="11210">
                  <c:v>16.126388888886055</c:v>
                </c:pt>
                <c:pt idx="11211">
                  <c:v>16.127777777774945</c:v>
                </c:pt>
                <c:pt idx="11212">
                  <c:v>16.129166666663835</c:v>
                </c:pt>
                <c:pt idx="11213">
                  <c:v>16.130555555552725</c:v>
                </c:pt>
                <c:pt idx="11214">
                  <c:v>16.131944444441615</c:v>
                </c:pt>
                <c:pt idx="11215">
                  <c:v>16.133333333330505</c:v>
                </c:pt>
                <c:pt idx="11216">
                  <c:v>16.134722222219395</c:v>
                </c:pt>
                <c:pt idx="11217">
                  <c:v>16.136111111108285</c:v>
                </c:pt>
                <c:pt idx="11218">
                  <c:v>16.137499999997175</c:v>
                </c:pt>
                <c:pt idx="11219">
                  <c:v>16.138888888886065</c:v>
                </c:pt>
                <c:pt idx="11220">
                  <c:v>16.140277777774955</c:v>
                </c:pt>
                <c:pt idx="11221">
                  <c:v>16.141666666663845</c:v>
                </c:pt>
                <c:pt idx="11222">
                  <c:v>16.143055555552735</c:v>
                </c:pt>
                <c:pt idx="11223">
                  <c:v>16.144444444441625</c:v>
                </c:pt>
                <c:pt idx="11224">
                  <c:v>16.145833333330515</c:v>
                </c:pt>
                <c:pt idx="11225">
                  <c:v>16.147222222219405</c:v>
                </c:pt>
                <c:pt idx="11226">
                  <c:v>16.148611111108295</c:v>
                </c:pt>
                <c:pt idx="11227">
                  <c:v>16.149999999997185</c:v>
                </c:pt>
                <c:pt idx="11228">
                  <c:v>16.151388888886075</c:v>
                </c:pt>
                <c:pt idx="11229">
                  <c:v>16.152777777774965</c:v>
                </c:pt>
                <c:pt idx="11230">
                  <c:v>16.154166666663855</c:v>
                </c:pt>
                <c:pt idx="11231">
                  <c:v>16.155555555552745</c:v>
                </c:pt>
                <c:pt idx="11232">
                  <c:v>16.156944444441635</c:v>
                </c:pt>
                <c:pt idx="11233">
                  <c:v>16.158333333330525</c:v>
                </c:pt>
                <c:pt idx="11234">
                  <c:v>16.159722222219415</c:v>
                </c:pt>
                <c:pt idx="11235">
                  <c:v>16.161111111108305</c:v>
                </c:pt>
                <c:pt idx="11236">
                  <c:v>16.162499999997195</c:v>
                </c:pt>
                <c:pt idx="11237">
                  <c:v>16.163888888886085</c:v>
                </c:pt>
                <c:pt idx="11238">
                  <c:v>16.165277777774975</c:v>
                </c:pt>
                <c:pt idx="11239">
                  <c:v>16.166666666663865</c:v>
                </c:pt>
                <c:pt idx="11240">
                  <c:v>16.168055555552755</c:v>
                </c:pt>
                <c:pt idx="11241">
                  <c:v>16.169444444441645</c:v>
                </c:pt>
                <c:pt idx="11242">
                  <c:v>16.170833333330535</c:v>
                </c:pt>
                <c:pt idx="11243">
                  <c:v>16.172222222219425</c:v>
                </c:pt>
                <c:pt idx="11244">
                  <c:v>16.173611111108315</c:v>
                </c:pt>
                <c:pt idx="11245">
                  <c:v>16.174999999997205</c:v>
                </c:pt>
                <c:pt idx="11246">
                  <c:v>16.176388888886095</c:v>
                </c:pt>
                <c:pt idx="11247">
                  <c:v>16.177777777774985</c:v>
                </c:pt>
                <c:pt idx="11248">
                  <c:v>16.179166666663875</c:v>
                </c:pt>
                <c:pt idx="11249">
                  <c:v>16.180555555552765</c:v>
                </c:pt>
                <c:pt idx="11250">
                  <c:v>16.181944444441655</c:v>
                </c:pt>
                <c:pt idx="11251">
                  <c:v>16.183333333330545</c:v>
                </c:pt>
                <c:pt idx="11252">
                  <c:v>16.184722222219435</c:v>
                </c:pt>
                <c:pt idx="11253">
                  <c:v>16.186111111108325</c:v>
                </c:pt>
                <c:pt idx="11254">
                  <c:v>16.187499999997215</c:v>
                </c:pt>
                <c:pt idx="11255">
                  <c:v>16.188888888886105</c:v>
                </c:pt>
                <c:pt idx="11256">
                  <c:v>16.190277777774995</c:v>
                </c:pt>
                <c:pt idx="11257">
                  <c:v>16.191666666663885</c:v>
                </c:pt>
                <c:pt idx="11258">
                  <c:v>16.193055555552775</c:v>
                </c:pt>
                <c:pt idx="11259">
                  <c:v>16.194444444441665</c:v>
                </c:pt>
                <c:pt idx="11260">
                  <c:v>16.195833333330555</c:v>
                </c:pt>
                <c:pt idx="11261">
                  <c:v>16.197222222219445</c:v>
                </c:pt>
                <c:pt idx="11262">
                  <c:v>16.198611111108335</c:v>
                </c:pt>
                <c:pt idx="11263">
                  <c:v>16.199999999997225</c:v>
                </c:pt>
                <c:pt idx="11264">
                  <c:v>16.201388888886115</c:v>
                </c:pt>
                <c:pt idx="11265">
                  <c:v>16.202777777775005</c:v>
                </c:pt>
                <c:pt idx="11266">
                  <c:v>16.204166666663895</c:v>
                </c:pt>
                <c:pt idx="11267">
                  <c:v>16.205555555552785</c:v>
                </c:pt>
                <c:pt idx="11268">
                  <c:v>16.206944444441675</c:v>
                </c:pt>
                <c:pt idx="11269">
                  <c:v>16.208333333330565</c:v>
                </c:pt>
                <c:pt idx="11270">
                  <c:v>16.209722222219455</c:v>
                </c:pt>
                <c:pt idx="11271">
                  <c:v>16.211111111108345</c:v>
                </c:pt>
                <c:pt idx="11272">
                  <c:v>16.212499999997235</c:v>
                </c:pt>
                <c:pt idx="11273">
                  <c:v>16.213888888886125</c:v>
                </c:pt>
                <c:pt idx="11274">
                  <c:v>16.215277777775015</c:v>
                </c:pt>
                <c:pt idx="11275">
                  <c:v>16.216666666663905</c:v>
                </c:pt>
                <c:pt idx="11276">
                  <c:v>16.218055555552795</c:v>
                </c:pt>
                <c:pt idx="11277">
                  <c:v>16.219444444441685</c:v>
                </c:pt>
                <c:pt idx="11278">
                  <c:v>16.220833333330575</c:v>
                </c:pt>
                <c:pt idx="11279">
                  <c:v>16.222222222219465</c:v>
                </c:pt>
                <c:pt idx="11280">
                  <c:v>16.223611111108355</c:v>
                </c:pt>
                <c:pt idx="11281">
                  <c:v>16.224999999997245</c:v>
                </c:pt>
                <c:pt idx="11282">
                  <c:v>16.226388888886135</c:v>
                </c:pt>
                <c:pt idx="11283">
                  <c:v>16.227777777775025</c:v>
                </c:pt>
                <c:pt idx="11284">
                  <c:v>16.229166666663914</c:v>
                </c:pt>
                <c:pt idx="11285">
                  <c:v>16.230555555552804</c:v>
                </c:pt>
                <c:pt idx="11286">
                  <c:v>16.231944444441694</c:v>
                </c:pt>
                <c:pt idx="11287">
                  <c:v>16.233333333330584</c:v>
                </c:pt>
                <c:pt idx="11288">
                  <c:v>16.234722222219474</c:v>
                </c:pt>
                <c:pt idx="11289">
                  <c:v>16.236111111108364</c:v>
                </c:pt>
                <c:pt idx="11290">
                  <c:v>16.237499999997254</c:v>
                </c:pt>
                <c:pt idx="11291">
                  <c:v>16.238888888886144</c:v>
                </c:pt>
                <c:pt idx="11292">
                  <c:v>16.240277777775034</c:v>
                </c:pt>
                <c:pt idx="11293">
                  <c:v>16.241666666663924</c:v>
                </c:pt>
                <c:pt idx="11294">
                  <c:v>16.243055555552814</c:v>
                </c:pt>
                <c:pt idx="11295">
                  <c:v>16.244444444441704</c:v>
                </c:pt>
                <c:pt idx="11296">
                  <c:v>16.245833333330594</c:v>
                </c:pt>
                <c:pt idx="11297">
                  <c:v>16.247222222219484</c:v>
                </c:pt>
                <c:pt idx="11298">
                  <c:v>16.248611111108374</c:v>
                </c:pt>
                <c:pt idx="11299">
                  <c:v>16.249999999997264</c:v>
                </c:pt>
                <c:pt idx="11300">
                  <c:v>16.251388888886154</c:v>
                </c:pt>
                <c:pt idx="11301">
                  <c:v>16.252777777775044</c:v>
                </c:pt>
                <c:pt idx="11302">
                  <c:v>16.254166666663934</c:v>
                </c:pt>
                <c:pt idx="11303">
                  <c:v>16.255555555552824</c:v>
                </c:pt>
                <c:pt idx="11304">
                  <c:v>16.256944444441714</c:v>
                </c:pt>
                <c:pt idx="11305">
                  <c:v>16.258333333330604</c:v>
                </c:pt>
                <c:pt idx="11306">
                  <c:v>16.259722222219494</c:v>
                </c:pt>
                <c:pt idx="11307">
                  <c:v>16.261111111108384</c:v>
                </c:pt>
                <c:pt idx="11308">
                  <c:v>16.262499999997274</c:v>
                </c:pt>
                <c:pt idx="11309">
                  <c:v>16.263888888886164</c:v>
                </c:pt>
                <c:pt idx="11310">
                  <c:v>16.265277777775054</c:v>
                </c:pt>
                <c:pt idx="11311">
                  <c:v>16.266666666663944</c:v>
                </c:pt>
                <c:pt idx="11312">
                  <c:v>16.268055555552834</c:v>
                </c:pt>
                <c:pt idx="11313">
                  <c:v>16.269444444441724</c:v>
                </c:pt>
                <c:pt idx="11314">
                  <c:v>16.270833333330614</c:v>
                </c:pt>
                <c:pt idx="11315">
                  <c:v>16.272222222219504</c:v>
                </c:pt>
                <c:pt idx="11316">
                  <c:v>16.273611111108394</c:v>
                </c:pt>
                <c:pt idx="11317">
                  <c:v>16.274999999997284</c:v>
                </c:pt>
                <c:pt idx="11318">
                  <c:v>16.276388888886174</c:v>
                </c:pt>
                <c:pt idx="11319">
                  <c:v>16.277777777775064</c:v>
                </c:pt>
                <c:pt idx="11320">
                  <c:v>16.279166666663954</c:v>
                </c:pt>
                <c:pt idx="11321">
                  <c:v>16.280555555552844</c:v>
                </c:pt>
                <c:pt idx="11322">
                  <c:v>16.281944444441734</c:v>
                </c:pt>
                <c:pt idx="11323">
                  <c:v>16.283333333330624</c:v>
                </c:pt>
                <c:pt idx="11324">
                  <c:v>16.284722222219514</c:v>
                </c:pt>
                <c:pt idx="11325">
                  <c:v>16.286111111108404</c:v>
                </c:pt>
                <c:pt idx="11326">
                  <c:v>16.287499999997294</c:v>
                </c:pt>
                <c:pt idx="11327">
                  <c:v>16.288888888886184</c:v>
                </c:pt>
                <c:pt idx="11328">
                  <c:v>16.290277777775074</c:v>
                </c:pt>
                <c:pt idx="11329">
                  <c:v>16.291666666663964</c:v>
                </c:pt>
                <c:pt idx="11330">
                  <c:v>16.293055555552854</c:v>
                </c:pt>
                <c:pt idx="11331">
                  <c:v>16.294444444441744</c:v>
                </c:pt>
                <c:pt idx="11332">
                  <c:v>16.295833333330634</c:v>
                </c:pt>
                <c:pt idx="11333">
                  <c:v>16.297222222219524</c:v>
                </c:pt>
                <c:pt idx="11334">
                  <c:v>16.298611111108414</c:v>
                </c:pt>
                <c:pt idx="11335">
                  <c:v>16.299999999997304</c:v>
                </c:pt>
                <c:pt idx="11336">
                  <c:v>16.301388888886194</c:v>
                </c:pt>
                <c:pt idx="11337">
                  <c:v>16.302777777775084</c:v>
                </c:pt>
                <c:pt idx="11338">
                  <c:v>16.304166666663974</c:v>
                </c:pt>
                <c:pt idx="11339">
                  <c:v>16.305555555552864</c:v>
                </c:pt>
                <c:pt idx="11340">
                  <c:v>16.306944444441754</c:v>
                </c:pt>
                <c:pt idx="11341">
                  <c:v>16.308333333330644</c:v>
                </c:pt>
                <c:pt idx="11342">
                  <c:v>16.309722222219534</c:v>
                </c:pt>
                <c:pt idx="11343">
                  <c:v>16.311111111108424</c:v>
                </c:pt>
                <c:pt idx="11344">
                  <c:v>16.312499999997314</c:v>
                </c:pt>
                <c:pt idx="11345">
                  <c:v>16.313888888886204</c:v>
                </c:pt>
                <c:pt idx="11346">
                  <c:v>16.315277777775094</c:v>
                </c:pt>
                <c:pt idx="11347">
                  <c:v>16.316666666663984</c:v>
                </c:pt>
                <c:pt idx="11348">
                  <c:v>16.318055555552874</c:v>
                </c:pt>
                <c:pt idx="11349">
                  <c:v>16.319444444441764</c:v>
                </c:pt>
                <c:pt idx="11350">
                  <c:v>16.320833333330654</c:v>
                </c:pt>
                <c:pt idx="11351">
                  <c:v>16.322222222219544</c:v>
                </c:pt>
                <c:pt idx="11352">
                  <c:v>16.323611111108434</c:v>
                </c:pt>
                <c:pt idx="11353">
                  <c:v>16.324999999997324</c:v>
                </c:pt>
                <c:pt idx="11354">
                  <c:v>16.326388888886214</c:v>
                </c:pt>
                <c:pt idx="11355">
                  <c:v>16.327777777775104</c:v>
                </c:pt>
                <c:pt idx="11356">
                  <c:v>16.329166666663994</c:v>
                </c:pt>
                <c:pt idx="11357">
                  <c:v>16.330555555552884</c:v>
                </c:pt>
                <c:pt idx="11358">
                  <c:v>16.331944444441774</c:v>
                </c:pt>
                <c:pt idx="11359">
                  <c:v>16.333333333330664</c:v>
                </c:pt>
                <c:pt idx="11360">
                  <c:v>16.334722222219554</c:v>
                </c:pt>
                <c:pt idx="11361">
                  <c:v>16.336111111108444</c:v>
                </c:pt>
                <c:pt idx="11362">
                  <c:v>16.337499999997334</c:v>
                </c:pt>
                <c:pt idx="11363">
                  <c:v>16.338888888886224</c:v>
                </c:pt>
                <c:pt idx="11364">
                  <c:v>16.340277777775114</c:v>
                </c:pt>
                <c:pt idx="11365">
                  <c:v>16.341666666664004</c:v>
                </c:pt>
                <c:pt idx="11366">
                  <c:v>16.343055555552894</c:v>
                </c:pt>
                <c:pt idx="11367">
                  <c:v>16.344444444441784</c:v>
                </c:pt>
                <c:pt idx="11368">
                  <c:v>16.345833333330674</c:v>
                </c:pt>
                <c:pt idx="11369">
                  <c:v>16.347222222219564</c:v>
                </c:pt>
                <c:pt idx="11370">
                  <c:v>16.348611111108454</c:v>
                </c:pt>
                <c:pt idx="11371">
                  <c:v>16.349999999997344</c:v>
                </c:pt>
                <c:pt idx="11372">
                  <c:v>16.351388888886234</c:v>
                </c:pt>
                <c:pt idx="11373">
                  <c:v>16.352777777775124</c:v>
                </c:pt>
                <c:pt idx="11374">
                  <c:v>16.354166666664014</c:v>
                </c:pt>
                <c:pt idx="11375">
                  <c:v>16.355555555552904</c:v>
                </c:pt>
                <c:pt idx="11376">
                  <c:v>16.356944444441794</c:v>
                </c:pt>
                <c:pt idx="11377">
                  <c:v>16.358333333330684</c:v>
                </c:pt>
                <c:pt idx="11378">
                  <c:v>16.359722222219574</c:v>
                </c:pt>
                <c:pt idx="11379">
                  <c:v>16.361111111108464</c:v>
                </c:pt>
                <c:pt idx="11380">
                  <c:v>16.362499999997354</c:v>
                </c:pt>
                <c:pt idx="11381">
                  <c:v>16.363888888886244</c:v>
                </c:pt>
                <c:pt idx="11382">
                  <c:v>16.365277777775134</c:v>
                </c:pt>
                <c:pt idx="11383">
                  <c:v>16.366666666664024</c:v>
                </c:pt>
                <c:pt idx="11384">
                  <c:v>16.368055555552914</c:v>
                </c:pt>
                <c:pt idx="11385">
                  <c:v>16.369444444441804</c:v>
                </c:pt>
                <c:pt idx="11386">
                  <c:v>16.370833333330694</c:v>
                </c:pt>
                <c:pt idx="11387">
                  <c:v>16.372222222219584</c:v>
                </c:pt>
                <c:pt idx="11388">
                  <c:v>16.373611111108474</c:v>
                </c:pt>
                <c:pt idx="11389">
                  <c:v>16.374999999997364</c:v>
                </c:pt>
                <c:pt idx="11390">
                  <c:v>16.376388888886254</c:v>
                </c:pt>
                <c:pt idx="11391">
                  <c:v>16.377777777775144</c:v>
                </c:pt>
                <c:pt idx="11392">
                  <c:v>16.379166666664034</c:v>
                </c:pt>
                <c:pt idx="11393">
                  <c:v>16.380555555552924</c:v>
                </c:pt>
                <c:pt idx="11394">
                  <c:v>16.381944444441814</c:v>
                </c:pt>
                <c:pt idx="11395">
                  <c:v>16.383333333330704</c:v>
                </c:pt>
                <c:pt idx="11396">
                  <c:v>16.384722222219594</c:v>
                </c:pt>
                <c:pt idx="11397">
                  <c:v>16.386111111108484</c:v>
                </c:pt>
                <c:pt idx="11398">
                  <c:v>16.387499999997374</c:v>
                </c:pt>
                <c:pt idx="11399">
                  <c:v>16.388888888886264</c:v>
                </c:pt>
                <c:pt idx="11400">
                  <c:v>16.390277777775154</c:v>
                </c:pt>
                <c:pt idx="11401">
                  <c:v>16.391666666664044</c:v>
                </c:pt>
                <c:pt idx="11402">
                  <c:v>16.393055555552934</c:v>
                </c:pt>
                <c:pt idx="11403">
                  <c:v>16.394444444441824</c:v>
                </c:pt>
                <c:pt idx="11404">
                  <c:v>16.395833333330714</c:v>
                </c:pt>
                <c:pt idx="11405">
                  <c:v>16.397222222219604</c:v>
                </c:pt>
                <c:pt idx="11406">
                  <c:v>16.398611111108494</c:v>
                </c:pt>
                <c:pt idx="11407">
                  <c:v>16.399999999997384</c:v>
                </c:pt>
                <c:pt idx="11408">
                  <c:v>16.401388888886274</c:v>
                </c:pt>
                <c:pt idx="11409">
                  <c:v>16.402777777775164</c:v>
                </c:pt>
                <c:pt idx="11410">
                  <c:v>16.404166666664054</c:v>
                </c:pt>
                <c:pt idx="11411">
                  <c:v>16.405555555552944</c:v>
                </c:pt>
                <c:pt idx="11412">
                  <c:v>16.406944444441834</c:v>
                </c:pt>
                <c:pt idx="11413">
                  <c:v>16.408333333330724</c:v>
                </c:pt>
                <c:pt idx="11414">
                  <c:v>16.409722222219614</c:v>
                </c:pt>
                <c:pt idx="11415">
                  <c:v>16.411111111108504</c:v>
                </c:pt>
                <c:pt idx="11416">
                  <c:v>16.412499999997394</c:v>
                </c:pt>
                <c:pt idx="11417">
                  <c:v>16.413888888886284</c:v>
                </c:pt>
                <c:pt idx="11418">
                  <c:v>16.415277777775174</c:v>
                </c:pt>
                <c:pt idx="11419">
                  <c:v>16.416666666664064</c:v>
                </c:pt>
                <c:pt idx="11420">
                  <c:v>16.418055555552954</c:v>
                </c:pt>
                <c:pt idx="11421">
                  <c:v>16.419444444441844</c:v>
                </c:pt>
                <c:pt idx="11422">
                  <c:v>16.420833333330734</c:v>
                </c:pt>
                <c:pt idx="11423">
                  <c:v>16.422222222219624</c:v>
                </c:pt>
                <c:pt idx="11424">
                  <c:v>16.423611111108514</c:v>
                </c:pt>
                <c:pt idx="11425">
                  <c:v>16.424999999997404</c:v>
                </c:pt>
                <c:pt idx="11426">
                  <c:v>16.426388888886294</c:v>
                </c:pt>
                <c:pt idx="11427">
                  <c:v>16.427777777775184</c:v>
                </c:pt>
                <c:pt idx="11428">
                  <c:v>16.429166666664074</c:v>
                </c:pt>
                <c:pt idx="11429">
                  <c:v>16.430555555552964</c:v>
                </c:pt>
                <c:pt idx="11430">
                  <c:v>16.431944444441854</c:v>
                </c:pt>
                <c:pt idx="11431">
                  <c:v>16.433333333330744</c:v>
                </c:pt>
                <c:pt idx="11432">
                  <c:v>16.434722222219634</c:v>
                </c:pt>
                <c:pt idx="11433">
                  <c:v>16.436111111108524</c:v>
                </c:pt>
                <c:pt idx="11434">
                  <c:v>16.437499999997414</c:v>
                </c:pt>
                <c:pt idx="11435">
                  <c:v>16.438888888886304</c:v>
                </c:pt>
                <c:pt idx="11436">
                  <c:v>16.440277777775194</c:v>
                </c:pt>
                <c:pt idx="11437">
                  <c:v>16.441666666664084</c:v>
                </c:pt>
                <c:pt idx="11438">
                  <c:v>16.443055555552974</c:v>
                </c:pt>
                <c:pt idx="11439">
                  <c:v>16.444444444441864</c:v>
                </c:pt>
                <c:pt idx="11440">
                  <c:v>16.445833333330754</c:v>
                </c:pt>
                <c:pt idx="11441">
                  <c:v>16.447222222219644</c:v>
                </c:pt>
                <c:pt idx="11442">
                  <c:v>16.448611111108534</c:v>
                </c:pt>
                <c:pt idx="11443">
                  <c:v>16.449999999997424</c:v>
                </c:pt>
                <c:pt idx="11444">
                  <c:v>16.451388888886314</c:v>
                </c:pt>
                <c:pt idx="11445">
                  <c:v>16.452777777775204</c:v>
                </c:pt>
                <c:pt idx="11446">
                  <c:v>16.454166666664094</c:v>
                </c:pt>
                <c:pt idx="11447">
                  <c:v>16.455555555552984</c:v>
                </c:pt>
                <c:pt idx="11448">
                  <c:v>16.456944444441874</c:v>
                </c:pt>
                <c:pt idx="11449">
                  <c:v>16.458333333330764</c:v>
                </c:pt>
                <c:pt idx="11450">
                  <c:v>16.459722222219654</c:v>
                </c:pt>
                <c:pt idx="11451">
                  <c:v>16.461111111108544</c:v>
                </c:pt>
                <c:pt idx="11452">
                  <c:v>16.462499999997434</c:v>
                </c:pt>
                <c:pt idx="11453">
                  <c:v>16.463888888886324</c:v>
                </c:pt>
                <c:pt idx="11454">
                  <c:v>16.465277777775214</c:v>
                </c:pt>
                <c:pt idx="11455">
                  <c:v>16.466666666664104</c:v>
                </c:pt>
                <c:pt idx="11456">
                  <c:v>16.468055555552993</c:v>
                </c:pt>
                <c:pt idx="11457">
                  <c:v>16.469444444441883</c:v>
                </c:pt>
                <c:pt idx="11458">
                  <c:v>16.470833333330773</c:v>
                </c:pt>
                <c:pt idx="11459">
                  <c:v>16.472222222219663</c:v>
                </c:pt>
                <c:pt idx="11460">
                  <c:v>16.473611111108553</c:v>
                </c:pt>
                <c:pt idx="11461">
                  <c:v>16.474999999997443</c:v>
                </c:pt>
                <c:pt idx="11462">
                  <c:v>16.476388888886333</c:v>
                </c:pt>
                <c:pt idx="11463">
                  <c:v>16.477777777775223</c:v>
                </c:pt>
                <c:pt idx="11464">
                  <c:v>16.479166666664113</c:v>
                </c:pt>
                <c:pt idx="11465">
                  <c:v>16.480555555553003</c:v>
                </c:pt>
                <c:pt idx="11466">
                  <c:v>16.481944444441893</c:v>
                </c:pt>
                <c:pt idx="11467">
                  <c:v>16.483333333330783</c:v>
                </c:pt>
                <c:pt idx="11468">
                  <c:v>16.484722222219673</c:v>
                </c:pt>
                <c:pt idx="11469">
                  <c:v>16.486111111108563</c:v>
                </c:pt>
                <c:pt idx="11470">
                  <c:v>16.487499999997453</c:v>
                </c:pt>
                <c:pt idx="11471">
                  <c:v>16.488888888886343</c:v>
                </c:pt>
                <c:pt idx="11472">
                  <c:v>16.490277777775233</c:v>
                </c:pt>
                <c:pt idx="11473">
                  <c:v>16.491666666664123</c:v>
                </c:pt>
                <c:pt idx="11474">
                  <c:v>16.493055555553013</c:v>
                </c:pt>
                <c:pt idx="11475">
                  <c:v>16.494444444441903</c:v>
                </c:pt>
                <c:pt idx="11476">
                  <c:v>16.495833333330793</c:v>
                </c:pt>
                <c:pt idx="11477">
                  <c:v>16.497222222219683</c:v>
                </c:pt>
                <c:pt idx="11478">
                  <c:v>16.498611111108573</c:v>
                </c:pt>
                <c:pt idx="11479">
                  <c:v>16.499999999997463</c:v>
                </c:pt>
                <c:pt idx="11480">
                  <c:v>16.501388888886353</c:v>
                </c:pt>
                <c:pt idx="11481">
                  <c:v>16.502777777775243</c:v>
                </c:pt>
                <c:pt idx="11482">
                  <c:v>16.504166666664133</c:v>
                </c:pt>
                <c:pt idx="11483">
                  <c:v>16.505555555553023</c:v>
                </c:pt>
                <c:pt idx="11484">
                  <c:v>16.506944444441913</c:v>
                </c:pt>
                <c:pt idx="11485">
                  <c:v>16.508333333330803</c:v>
                </c:pt>
                <c:pt idx="11486">
                  <c:v>16.509722222219693</c:v>
                </c:pt>
                <c:pt idx="11487">
                  <c:v>16.511111111108583</c:v>
                </c:pt>
                <c:pt idx="11488">
                  <c:v>16.512499999997473</c:v>
                </c:pt>
                <c:pt idx="11489">
                  <c:v>16.513888888886363</c:v>
                </c:pt>
                <c:pt idx="11490">
                  <c:v>16.515277777775253</c:v>
                </c:pt>
                <c:pt idx="11491">
                  <c:v>16.516666666664143</c:v>
                </c:pt>
                <c:pt idx="11492">
                  <c:v>16.518055555553033</c:v>
                </c:pt>
                <c:pt idx="11493">
                  <c:v>16.519444444441923</c:v>
                </c:pt>
                <c:pt idx="11494">
                  <c:v>16.520833333330813</c:v>
                </c:pt>
                <c:pt idx="11495">
                  <c:v>16.522222222219703</c:v>
                </c:pt>
                <c:pt idx="11496">
                  <c:v>16.523611111108593</c:v>
                </c:pt>
                <c:pt idx="11497">
                  <c:v>16.524999999997483</c:v>
                </c:pt>
                <c:pt idx="11498">
                  <c:v>16.526388888886373</c:v>
                </c:pt>
                <c:pt idx="11499">
                  <c:v>16.527777777775263</c:v>
                </c:pt>
                <c:pt idx="11500">
                  <c:v>16.529166666664153</c:v>
                </c:pt>
                <c:pt idx="11501">
                  <c:v>16.530555555553043</c:v>
                </c:pt>
                <c:pt idx="11502">
                  <c:v>16.531944444441933</c:v>
                </c:pt>
                <c:pt idx="11503">
                  <c:v>16.533333333330823</c:v>
                </c:pt>
                <c:pt idx="11504">
                  <c:v>16.534722222219713</c:v>
                </c:pt>
                <c:pt idx="11505">
                  <c:v>16.536111111108603</c:v>
                </c:pt>
                <c:pt idx="11506">
                  <c:v>16.537499999997493</c:v>
                </c:pt>
                <c:pt idx="11507">
                  <c:v>16.538888888886383</c:v>
                </c:pt>
                <c:pt idx="11508">
                  <c:v>16.540277777775273</c:v>
                </c:pt>
                <c:pt idx="11509">
                  <c:v>16.541666666664163</c:v>
                </c:pt>
                <c:pt idx="11510">
                  <c:v>16.543055555553053</c:v>
                </c:pt>
                <c:pt idx="11511">
                  <c:v>16.544444444441943</c:v>
                </c:pt>
                <c:pt idx="11512">
                  <c:v>16.545833333330833</c:v>
                </c:pt>
                <c:pt idx="11513">
                  <c:v>16.547222222219723</c:v>
                </c:pt>
                <c:pt idx="11514">
                  <c:v>16.548611111108613</c:v>
                </c:pt>
                <c:pt idx="11515">
                  <c:v>16.549999999997503</c:v>
                </c:pt>
                <c:pt idx="11516">
                  <c:v>16.551388888886393</c:v>
                </c:pt>
                <c:pt idx="11517">
                  <c:v>16.552777777775283</c:v>
                </c:pt>
                <c:pt idx="11518">
                  <c:v>16.554166666664173</c:v>
                </c:pt>
                <c:pt idx="11519">
                  <c:v>16.555555555553063</c:v>
                </c:pt>
                <c:pt idx="11520">
                  <c:v>16.556944444441953</c:v>
                </c:pt>
                <c:pt idx="11521">
                  <c:v>16.558333333330843</c:v>
                </c:pt>
                <c:pt idx="11522">
                  <c:v>16.559722222219733</c:v>
                </c:pt>
                <c:pt idx="11523">
                  <c:v>16.561111111108623</c:v>
                </c:pt>
                <c:pt idx="11524">
                  <c:v>16.562499999997513</c:v>
                </c:pt>
                <c:pt idx="11525">
                  <c:v>16.563888888886403</c:v>
                </c:pt>
                <c:pt idx="11526">
                  <c:v>16.565277777775293</c:v>
                </c:pt>
                <c:pt idx="11527">
                  <c:v>16.566666666664183</c:v>
                </c:pt>
                <c:pt idx="11528">
                  <c:v>16.568055555553073</c:v>
                </c:pt>
                <c:pt idx="11529">
                  <c:v>16.569444444441963</c:v>
                </c:pt>
                <c:pt idx="11530">
                  <c:v>16.570833333330853</c:v>
                </c:pt>
                <c:pt idx="11531">
                  <c:v>16.572222222219743</c:v>
                </c:pt>
                <c:pt idx="11532">
                  <c:v>16.573611111108633</c:v>
                </c:pt>
                <c:pt idx="11533">
                  <c:v>16.574999999997523</c:v>
                </c:pt>
                <c:pt idx="11534">
                  <c:v>16.576388888886413</c:v>
                </c:pt>
                <c:pt idx="11535">
                  <c:v>16.577777777775303</c:v>
                </c:pt>
                <c:pt idx="11536">
                  <c:v>16.579166666664193</c:v>
                </c:pt>
                <c:pt idx="11537">
                  <c:v>16.580555555553083</c:v>
                </c:pt>
                <c:pt idx="11538">
                  <c:v>16.581944444441973</c:v>
                </c:pt>
                <c:pt idx="11539">
                  <c:v>16.583333333330863</c:v>
                </c:pt>
                <c:pt idx="11540">
                  <c:v>16.584722222219753</c:v>
                </c:pt>
                <c:pt idx="11541">
                  <c:v>16.586111111108643</c:v>
                </c:pt>
                <c:pt idx="11542">
                  <c:v>16.587499999997533</c:v>
                </c:pt>
                <c:pt idx="11543">
                  <c:v>16.588888888886423</c:v>
                </c:pt>
                <c:pt idx="11544">
                  <c:v>16.590277777775313</c:v>
                </c:pt>
                <c:pt idx="11545">
                  <c:v>16.591666666664203</c:v>
                </c:pt>
                <c:pt idx="11546">
                  <c:v>16.593055555553093</c:v>
                </c:pt>
                <c:pt idx="11547">
                  <c:v>16.594444444441983</c:v>
                </c:pt>
                <c:pt idx="11548">
                  <c:v>16.595833333330873</c:v>
                </c:pt>
                <c:pt idx="11549">
                  <c:v>16.597222222219763</c:v>
                </c:pt>
                <c:pt idx="11550">
                  <c:v>16.598611111108653</c:v>
                </c:pt>
                <c:pt idx="11551">
                  <c:v>16.599999999997543</c:v>
                </c:pt>
                <c:pt idx="11552">
                  <c:v>16.601388888886433</c:v>
                </c:pt>
                <c:pt idx="11553">
                  <c:v>16.602777777775323</c:v>
                </c:pt>
                <c:pt idx="11554">
                  <c:v>16.604166666664213</c:v>
                </c:pt>
                <c:pt idx="11555">
                  <c:v>16.605555555553103</c:v>
                </c:pt>
                <c:pt idx="11556">
                  <c:v>16.606944444441993</c:v>
                </c:pt>
                <c:pt idx="11557">
                  <c:v>16.608333333330883</c:v>
                </c:pt>
                <c:pt idx="11558">
                  <c:v>16.609722222219773</c:v>
                </c:pt>
                <c:pt idx="11559">
                  <c:v>16.611111111108663</c:v>
                </c:pt>
                <c:pt idx="11560">
                  <c:v>16.612499999997553</c:v>
                </c:pt>
                <c:pt idx="11561">
                  <c:v>16.613888888886443</c:v>
                </c:pt>
                <c:pt idx="11562">
                  <c:v>16.615277777775333</c:v>
                </c:pt>
                <c:pt idx="11563">
                  <c:v>16.616666666664223</c:v>
                </c:pt>
                <c:pt idx="11564">
                  <c:v>16.618055555553113</c:v>
                </c:pt>
                <c:pt idx="11565">
                  <c:v>16.619444444442003</c:v>
                </c:pt>
                <c:pt idx="11566">
                  <c:v>16.620833333330893</c:v>
                </c:pt>
                <c:pt idx="11567">
                  <c:v>16.622222222219783</c:v>
                </c:pt>
                <c:pt idx="11568">
                  <c:v>16.623611111108673</c:v>
                </c:pt>
                <c:pt idx="11569">
                  <c:v>16.624999999997563</c:v>
                </c:pt>
                <c:pt idx="11570">
                  <c:v>16.626388888886453</c:v>
                </c:pt>
                <c:pt idx="11571">
                  <c:v>16.627777777775343</c:v>
                </c:pt>
                <c:pt idx="11572">
                  <c:v>16.629166666664233</c:v>
                </c:pt>
                <c:pt idx="11573">
                  <c:v>16.630555555553123</c:v>
                </c:pt>
                <c:pt idx="11574">
                  <c:v>16.631944444442013</c:v>
                </c:pt>
                <c:pt idx="11575">
                  <c:v>16.633333333330903</c:v>
                </c:pt>
                <c:pt idx="11576">
                  <c:v>16.634722222219793</c:v>
                </c:pt>
                <c:pt idx="11577">
                  <c:v>16.636111111108683</c:v>
                </c:pt>
                <c:pt idx="11578">
                  <c:v>16.637499999997573</c:v>
                </c:pt>
                <c:pt idx="11579">
                  <c:v>16.638888888886463</c:v>
                </c:pt>
                <c:pt idx="11580">
                  <c:v>16.640277777775353</c:v>
                </c:pt>
                <c:pt idx="11581">
                  <c:v>16.641666666664243</c:v>
                </c:pt>
                <c:pt idx="11582">
                  <c:v>16.643055555553133</c:v>
                </c:pt>
                <c:pt idx="11583">
                  <c:v>16.644444444442023</c:v>
                </c:pt>
                <c:pt idx="11584">
                  <c:v>16.645833333330913</c:v>
                </c:pt>
                <c:pt idx="11585">
                  <c:v>16.647222222219803</c:v>
                </c:pt>
                <c:pt idx="11586">
                  <c:v>16.648611111108693</c:v>
                </c:pt>
                <c:pt idx="11587">
                  <c:v>16.649999999997583</c:v>
                </c:pt>
                <c:pt idx="11588">
                  <c:v>16.651388888886473</c:v>
                </c:pt>
                <c:pt idx="11589">
                  <c:v>16.652777777775363</c:v>
                </c:pt>
                <c:pt idx="11590">
                  <c:v>16.654166666664253</c:v>
                </c:pt>
                <c:pt idx="11591">
                  <c:v>16.655555555553143</c:v>
                </c:pt>
                <c:pt idx="11592">
                  <c:v>16.656944444442033</c:v>
                </c:pt>
                <c:pt idx="11593">
                  <c:v>16.658333333330923</c:v>
                </c:pt>
                <c:pt idx="11594">
                  <c:v>16.659722222219813</c:v>
                </c:pt>
                <c:pt idx="11595">
                  <c:v>16.661111111108703</c:v>
                </c:pt>
                <c:pt idx="11596">
                  <c:v>16.662499999997593</c:v>
                </c:pt>
                <c:pt idx="11597">
                  <c:v>16.663888888886483</c:v>
                </c:pt>
                <c:pt idx="11598">
                  <c:v>16.665277777775373</c:v>
                </c:pt>
                <c:pt idx="11599">
                  <c:v>16.666666666664263</c:v>
                </c:pt>
                <c:pt idx="11600">
                  <c:v>16.668055555553153</c:v>
                </c:pt>
                <c:pt idx="11601">
                  <c:v>16.669444444442043</c:v>
                </c:pt>
                <c:pt idx="11602">
                  <c:v>16.670833333330933</c:v>
                </c:pt>
                <c:pt idx="11603">
                  <c:v>16.672222222219823</c:v>
                </c:pt>
                <c:pt idx="11604">
                  <c:v>16.673611111108713</c:v>
                </c:pt>
                <c:pt idx="11605">
                  <c:v>16.674999999997603</c:v>
                </c:pt>
                <c:pt idx="11606">
                  <c:v>16.676388888886493</c:v>
                </c:pt>
                <c:pt idx="11607">
                  <c:v>16.677777777775383</c:v>
                </c:pt>
                <c:pt idx="11608">
                  <c:v>16.679166666664273</c:v>
                </c:pt>
                <c:pt idx="11609">
                  <c:v>16.680555555553163</c:v>
                </c:pt>
                <c:pt idx="11610">
                  <c:v>16.681944444442053</c:v>
                </c:pt>
                <c:pt idx="11611">
                  <c:v>16.683333333330943</c:v>
                </c:pt>
                <c:pt idx="11612">
                  <c:v>16.684722222219833</c:v>
                </c:pt>
                <c:pt idx="11613">
                  <c:v>16.686111111108723</c:v>
                </c:pt>
                <c:pt idx="11614">
                  <c:v>16.687499999997613</c:v>
                </c:pt>
                <c:pt idx="11615">
                  <c:v>16.688888888886503</c:v>
                </c:pt>
                <c:pt idx="11616">
                  <c:v>16.690277777775393</c:v>
                </c:pt>
                <c:pt idx="11617">
                  <c:v>16.691666666664283</c:v>
                </c:pt>
                <c:pt idx="11618">
                  <c:v>16.693055555553173</c:v>
                </c:pt>
                <c:pt idx="11619">
                  <c:v>16.694444444442063</c:v>
                </c:pt>
                <c:pt idx="11620">
                  <c:v>16.695833333330953</c:v>
                </c:pt>
                <c:pt idx="11621">
                  <c:v>16.697222222219843</c:v>
                </c:pt>
                <c:pt idx="11622">
                  <c:v>16.698611111108733</c:v>
                </c:pt>
                <c:pt idx="11623">
                  <c:v>16.699999999997623</c:v>
                </c:pt>
                <c:pt idx="11624">
                  <c:v>16.701388888886513</c:v>
                </c:pt>
                <c:pt idx="11625">
                  <c:v>16.702777777775403</c:v>
                </c:pt>
                <c:pt idx="11626">
                  <c:v>16.704166666664293</c:v>
                </c:pt>
                <c:pt idx="11627">
                  <c:v>16.705555555553183</c:v>
                </c:pt>
                <c:pt idx="11628">
                  <c:v>16.706944444442072</c:v>
                </c:pt>
                <c:pt idx="11629">
                  <c:v>16.708333333330962</c:v>
                </c:pt>
                <c:pt idx="11630">
                  <c:v>16.709722222219852</c:v>
                </c:pt>
                <c:pt idx="11631">
                  <c:v>16.711111111108742</c:v>
                </c:pt>
                <c:pt idx="11632">
                  <c:v>16.712499999997632</c:v>
                </c:pt>
                <c:pt idx="11633">
                  <c:v>16.713888888886522</c:v>
                </c:pt>
                <c:pt idx="11634">
                  <c:v>16.715277777775412</c:v>
                </c:pt>
                <c:pt idx="11635">
                  <c:v>16.716666666664302</c:v>
                </c:pt>
                <c:pt idx="11636">
                  <c:v>16.718055555553192</c:v>
                </c:pt>
                <c:pt idx="11637">
                  <c:v>16.719444444442082</c:v>
                </c:pt>
                <c:pt idx="11638">
                  <c:v>16.720833333330972</c:v>
                </c:pt>
                <c:pt idx="11639">
                  <c:v>16.722222222219862</c:v>
                </c:pt>
                <c:pt idx="11640">
                  <c:v>16.723611111108752</c:v>
                </c:pt>
                <c:pt idx="11641">
                  <c:v>16.724999999997642</c:v>
                </c:pt>
                <c:pt idx="11642">
                  <c:v>16.726388888886532</c:v>
                </c:pt>
                <c:pt idx="11643">
                  <c:v>16.727777777775422</c:v>
                </c:pt>
                <c:pt idx="11644">
                  <c:v>16.729166666664312</c:v>
                </c:pt>
                <c:pt idx="11645">
                  <c:v>16.730555555553202</c:v>
                </c:pt>
                <c:pt idx="11646">
                  <c:v>16.731944444442092</c:v>
                </c:pt>
                <c:pt idx="11647">
                  <c:v>16.733333333330982</c:v>
                </c:pt>
                <c:pt idx="11648">
                  <c:v>16.734722222219872</c:v>
                </c:pt>
                <c:pt idx="11649">
                  <c:v>16.736111111108762</c:v>
                </c:pt>
                <c:pt idx="11650">
                  <c:v>16.737499999997652</c:v>
                </c:pt>
                <c:pt idx="11651">
                  <c:v>16.738888888886542</c:v>
                </c:pt>
                <c:pt idx="11652">
                  <c:v>16.740277777775432</c:v>
                </c:pt>
                <c:pt idx="11653">
                  <c:v>16.741666666664322</c:v>
                </c:pt>
                <c:pt idx="11654">
                  <c:v>16.743055555553212</c:v>
                </c:pt>
                <c:pt idx="11655">
                  <c:v>16.744444444442102</c:v>
                </c:pt>
                <c:pt idx="11656">
                  <c:v>16.745833333330992</c:v>
                </c:pt>
                <c:pt idx="11657">
                  <c:v>16.747222222219882</c:v>
                </c:pt>
                <c:pt idx="11658">
                  <c:v>16.748611111108772</c:v>
                </c:pt>
                <c:pt idx="11659">
                  <c:v>16.749999999997662</c:v>
                </c:pt>
                <c:pt idx="11660">
                  <c:v>16.751388888886552</c:v>
                </c:pt>
                <c:pt idx="11661">
                  <c:v>16.752777777775442</c:v>
                </c:pt>
                <c:pt idx="11662">
                  <c:v>16.754166666664332</c:v>
                </c:pt>
                <c:pt idx="11663">
                  <c:v>16.755555555553222</c:v>
                </c:pt>
                <c:pt idx="11664">
                  <c:v>16.756944444442112</c:v>
                </c:pt>
                <c:pt idx="11665">
                  <c:v>16.758333333331002</c:v>
                </c:pt>
                <c:pt idx="11666">
                  <c:v>16.759722222219892</c:v>
                </c:pt>
                <c:pt idx="11667">
                  <c:v>16.761111111108782</c:v>
                </c:pt>
                <c:pt idx="11668">
                  <c:v>16.762499999997672</c:v>
                </c:pt>
                <c:pt idx="11669">
                  <c:v>16.763888888886562</c:v>
                </c:pt>
                <c:pt idx="11670">
                  <c:v>16.765277777775452</c:v>
                </c:pt>
                <c:pt idx="11671">
                  <c:v>16.766666666664342</c:v>
                </c:pt>
                <c:pt idx="11672">
                  <c:v>16.768055555553232</c:v>
                </c:pt>
                <c:pt idx="11673">
                  <c:v>16.769444444442122</c:v>
                </c:pt>
                <c:pt idx="11674">
                  <c:v>16.770833333331012</c:v>
                </c:pt>
                <c:pt idx="11675">
                  <c:v>16.772222222219902</c:v>
                </c:pt>
                <c:pt idx="11676">
                  <c:v>16.773611111108792</c:v>
                </c:pt>
                <c:pt idx="11677">
                  <c:v>16.774999999997682</c:v>
                </c:pt>
                <c:pt idx="11678">
                  <c:v>16.776388888886572</c:v>
                </c:pt>
                <c:pt idx="11679">
                  <c:v>16.777777777775462</c:v>
                </c:pt>
                <c:pt idx="11680">
                  <c:v>16.779166666664352</c:v>
                </c:pt>
                <c:pt idx="11681">
                  <c:v>16.780555555553242</c:v>
                </c:pt>
                <c:pt idx="11682">
                  <c:v>16.781944444442132</c:v>
                </c:pt>
                <c:pt idx="11683">
                  <c:v>16.783333333331022</c:v>
                </c:pt>
                <c:pt idx="11684">
                  <c:v>16.784722222219912</c:v>
                </c:pt>
                <c:pt idx="11685">
                  <c:v>16.786111111108802</c:v>
                </c:pt>
                <c:pt idx="11686">
                  <c:v>16.787499999997692</c:v>
                </c:pt>
                <c:pt idx="11687">
                  <c:v>16.788888888886582</c:v>
                </c:pt>
                <c:pt idx="11688">
                  <c:v>16.790277777775472</c:v>
                </c:pt>
                <c:pt idx="11689">
                  <c:v>16.791666666664362</c:v>
                </c:pt>
                <c:pt idx="11690">
                  <c:v>16.793055555553252</c:v>
                </c:pt>
                <c:pt idx="11691">
                  <c:v>16.794444444442142</c:v>
                </c:pt>
                <c:pt idx="11692">
                  <c:v>16.795833333331032</c:v>
                </c:pt>
                <c:pt idx="11693">
                  <c:v>16.797222222219922</c:v>
                </c:pt>
                <c:pt idx="11694">
                  <c:v>16.798611111108812</c:v>
                </c:pt>
                <c:pt idx="11695">
                  <c:v>16.799999999997702</c:v>
                </c:pt>
                <c:pt idx="11696">
                  <c:v>16.801388888886592</c:v>
                </c:pt>
                <c:pt idx="11697">
                  <c:v>16.802777777775482</c:v>
                </c:pt>
                <c:pt idx="11698">
                  <c:v>16.804166666664372</c:v>
                </c:pt>
                <c:pt idx="11699">
                  <c:v>16.805555555553262</c:v>
                </c:pt>
                <c:pt idx="11700">
                  <c:v>16.806944444442152</c:v>
                </c:pt>
                <c:pt idx="11701">
                  <c:v>16.808333333331042</c:v>
                </c:pt>
                <c:pt idx="11702">
                  <c:v>16.809722222219932</c:v>
                </c:pt>
                <c:pt idx="11703">
                  <c:v>16.811111111108822</c:v>
                </c:pt>
                <c:pt idx="11704">
                  <c:v>16.812499999997712</c:v>
                </c:pt>
                <c:pt idx="11705">
                  <c:v>16.813888888886602</c:v>
                </c:pt>
                <c:pt idx="11706">
                  <c:v>16.815277777775492</c:v>
                </c:pt>
                <c:pt idx="11707">
                  <c:v>16.816666666664382</c:v>
                </c:pt>
                <c:pt idx="11708">
                  <c:v>16.818055555553272</c:v>
                </c:pt>
                <c:pt idx="11709">
                  <c:v>16.819444444442162</c:v>
                </c:pt>
                <c:pt idx="11710">
                  <c:v>16.820833333331052</c:v>
                </c:pt>
                <c:pt idx="11711">
                  <c:v>16.822222222219942</c:v>
                </c:pt>
                <c:pt idx="11712">
                  <c:v>16.823611111108832</c:v>
                </c:pt>
                <c:pt idx="11713">
                  <c:v>16.824999999997722</c:v>
                </c:pt>
                <c:pt idx="11714">
                  <c:v>16.826388888886612</c:v>
                </c:pt>
                <c:pt idx="11715">
                  <c:v>16.827777777775502</c:v>
                </c:pt>
                <c:pt idx="11716">
                  <c:v>16.829166666664392</c:v>
                </c:pt>
                <c:pt idx="11717">
                  <c:v>16.830555555553282</c:v>
                </c:pt>
                <c:pt idx="11718">
                  <c:v>16.831944444442172</c:v>
                </c:pt>
                <c:pt idx="11719">
                  <c:v>16.833333333331062</c:v>
                </c:pt>
                <c:pt idx="11720">
                  <c:v>16.834722222219952</c:v>
                </c:pt>
                <c:pt idx="11721">
                  <c:v>16.836111111108842</c:v>
                </c:pt>
                <c:pt idx="11722">
                  <c:v>16.837499999997732</c:v>
                </c:pt>
                <c:pt idx="11723">
                  <c:v>16.838888888886622</c:v>
                </c:pt>
                <c:pt idx="11724">
                  <c:v>16.840277777775512</c:v>
                </c:pt>
                <c:pt idx="11725">
                  <c:v>16.841666666664402</c:v>
                </c:pt>
                <c:pt idx="11726">
                  <c:v>16.843055555553292</c:v>
                </c:pt>
                <c:pt idx="11727">
                  <c:v>16.844444444442182</c:v>
                </c:pt>
                <c:pt idx="11728">
                  <c:v>16.845833333331072</c:v>
                </c:pt>
                <c:pt idx="11729">
                  <c:v>16.847222222219962</c:v>
                </c:pt>
                <c:pt idx="11730">
                  <c:v>16.848611111108852</c:v>
                </c:pt>
                <c:pt idx="11731">
                  <c:v>16.849999999997742</c:v>
                </c:pt>
                <c:pt idx="11732">
                  <c:v>16.851388888886632</c:v>
                </c:pt>
                <c:pt idx="11733">
                  <c:v>16.852777777775522</c:v>
                </c:pt>
                <c:pt idx="11734">
                  <c:v>16.854166666664412</c:v>
                </c:pt>
                <c:pt idx="11735">
                  <c:v>16.855555555553302</c:v>
                </c:pt>
                <c:pt idx="11736">
                  <c:v>16.856944444442192</c:v>
                </c:pt>
                <c:pt idx="11737">
                  <c:v>16.858333333331082</c:v>
                </c:pt>
                <c:pt idx="11738">
                  <c:v>16.859722222219972</c:v>
                </c:pt>
                <c:pt idx="11739">
                  <c:v>16.861111111108862</c:v>
                </c:pt>
                <c:pt idx="11740">
                  <c:v>16.862499999997752</c:v>
                </c:pt>
                <c:pt idx="11741">
                  <c:v>16.863888888886642</c:v>
                </c:pt>
                <c:pt idx="11742">
                  <c:v>16.865277777775532</c:v>
                </c:pt>
                <c:pt idx="11743">
                  <c:v>16.866666666664422</c:v>
                </c:pt>
                <c:pt idx="11744">
                  <c:v>16.868055555553312</c:v>
                </c:pt>
                <c:pt idx="11745">
                  <c:v>16.869444444442202</c:v>
                </c:pt>
                <c:pt idx="11746">
                  <c:v>16.870833333331092</c:v>
                </c:pt>
                <c:pt idx="11747">
                  <c:v>16.872222222219982</c:v>
                </c:pt>
                <c:pt idx="11748">
                  <c:v>16.873611111108872</c:v>
                </c:pt>
                <c:pt idx="11749">
                  <c:v>16.874999999997762</c:v>
                </c:pt>
                <c:pt idx="11750">
                  <c:v>16.876388888886652</c:v>
                </c:pt>
                <c:pt idx="11751">
                  <c:v>16.877777777775542</c:v>
                </c:pt>
                <c:pt idx="11752">
                  <c:v>16.879166666664432</c:v>
                </c:pt>
                <c:pt idx="11753">
                  <c:v>16.880555555553322</c:v>
                </c:pt>
                <c:pt idx="11754">
                  <c:v>16.881944444442212</c:v>
                </c:pt>
                <c:pt idx="11755">
                  <c:v>16.883333333331102</c:v>
                </c:pt>
                <c:pt idx="11756">
                  <c:v>16.884722222219992</c:v>
                </c:pt>
                <c:pt idx="11757">
                  <c:v>16.886111111108882</c:v>
                </c:pt>
                <c:pt idx="11758">
                  <c:v>16.887499999997772</c:v>
                </c:pt>
                <c:pt idx="11759">
                  <c:v>16.888888888886662</c:v>
                </c:pt>
                <c:pt idx="11760">
                  <c:v>16.890277777775552</c:v>
                </c:pt>
                <c:pt idx="11761">
                  <c:v>16.891666666664442</c:v>
                </c:pt>
                <c:pt idx="11762">
                  <c:v>16.893055555553332</c:v>
                </c:pt>
                <c:pt idx="11763">
                  <c:v>16.894444444442222</c:v>
                </c:pt>
                <c:pt idx="11764">
                  <c:v>16.895833333331112</c:v>
                </c:pt>
                <c:pt idx="11765">
                  <c:v>16.897222222220002</c:v>
                </c:pt>
                <c:pt idx="11766">
                  <c:v>16.898611111108892</c:v>
                </c:pt>
                <c:pt idx="11767">
                  <c:v>16.899999999997782</c:v>
                </c:pt>
                <c:pt idx="11768">
                  <c:v>16.901388888886672</c:v>
                </c:pt>
                <c:pt idx="11769">
                  <c:v>16.902777777775562</c:v>
                </c:pt>
                <c:pt idx="11770">
                  <c:v>16.904166666664452</c:v>
                </c:pt>
                <c:pt idx="11771">
                  <c:v>16.905555555553342</c:v>
                </c:pt>
                <c:pt idx="11772">
                  <c:v>16.906944444442232</c:v>
                </c:pt>
                <c:pt idx="11773">
                  <c:v>16.908333333331122</c:v>
                </c:pt>
                <c:pt idx="11774">
                  <c:v>16.909722222220012</c:v>
                </c:pt>
                <c:pt idx="11775">
                  <c:v>16.911111111108902</c:v>
                </c:pt>
                <c:pt idx="11776">
                  <c:v>16.912499999997792</c:v>
                </c:pt>
                <c:pt idx="11777">
                  <c:v>16.913888888886682</c:v>
                </c:pt>
                <c:pt idx="11778">
                  <c:v>16.915277777775572</c:v>
                </c:pt>
                <c:pt idx="11779">
                  <c:v>16.916666666664462</c:v>
                </c:pt>
                <c:pt idx="11780">
                  <c:v>16.918055555553352</c:v>
                </c:pt>
                <c:pt idx="11781">
                  <c:v>16.919444444442242</c:v>
                </c:pt>
                <c:pt idx="11782">
                  <c:v>16.920833333331132</c:v>
                </c:pt>
                <c:pt idx="11783">
                  <c:v>16.922222222220022</c:v>
                </c:pt>
                <c:pt idx="11784">
                  <c:v>16.923611111108912</c:v>
                </c:pt>
                <c:pt idx="11785">
                  <c:v>16.924999999997802</c:v>
                </c:pt>
                <c:pt idx="11786">
                  <c:v>16.926388888886692</c:v>
                </c:pt>
                <c:pt idx="11787">
                  <c:v>16.927777777775582</c:v>
                </c:pt>
                <c:pt idx="11788">
                  <c:v>16.929166666664472</c:v>
                </c:pt>
                <c:pt idx="11789">
                  <c:v>16.930555555553362</c:v>
                </c:pt>
                <c:pt idx="11790">
                  <c:v>16.931944444442252</c:v>
                </c:pt>
                <c:pt idx="11791">
                  <c:v>16.933333333331142</c:v>
                </c:pt>
                <c:pt idx="11792">
                  <c:v>16.934722222220032</c:v>
                </c:pt>
                <c:pt idx="11793">
                  <c:v>16.936111111108922</c:v>
                </c:pt>
                <c:pt idx="11794">
                  <c:v>16.937499999997812</c:v>
                </c:pt>
                <c:pt idx="11795">
                  <c:v>16.938888888886702</c:v>
                </c:pt>
                <c:pt idx="11796">
                  <c:v>16.940277777775592</c:v>
                </c:pt>
                <c:pt idx="11797">
                  <c:v>16.941666666664482</c:v>
                </c:pt>
                <c:pt idx="11798">
                  <c:v>16.943055555553372</c:v>
                </c:pt>
                <c:pt idx="11799">
                  <c:v>16.944444444442261</c:v>
                </c:pt>
                <c:pt idx="11800">
                  <c:v>16.945833333331151</c:v>
                </c:pt>
                <c:pt idx="11801">
                  <c:v>16.947222222220041</c:v>
                </c:pt>
                <c:pt idx="11802">
                  <c:v>16.948611111108931</c:v>
                </c:pt>
                <c:pt idx="11803">
                  <c:v>16.949999999997821</c:v>
                </c:pt>
                <c:pt idx="11804">
                  <c:v>16.951388888886711</c:v>
                </c:pt>
                <c:pt idx="11805">
                  <c:v>16.952777777775601</c:v>
                </c:pt>
                <c:pt idx="11806">
                  <c:v>16.954166666664491</c:v>
                </c:pt>
                <c:pt idx="11807">
                  <c:v>16.955555555553381</c:v>
                </c:pt>
                <c:pt idx="11808">
                  <c:v>16.956944444442271</c:v>
                </c:pt>
                <c:pt idx="11809">
                  <c:v>16.958333333331161</c:v>
                </c:pt>
                <c:pt idx="11810">
                  <c:v>16.959722222220051</c:v>
                </c:pt>
                <c:pt idx="11811">
                  <c:v>16.961111111108941</c:v>
                </c:pt>
                <c:pt idx="11812">
                  <c:v>16.962499999997831</c:v>
                </c:pt>
                <c:pt idx="11813">
                  <c:v>16.963888888886721</c:v>
                </c:pt>
                <c:pt idx="11814">
                  <c:v>16.965277777775611</c:v>
                </c:pt>
                <c:pt idx="11815">
                  <c:v>16.966666666664501</c:v>
                </c:pt>
                <c:pt idx="11816">
                  <c:v>16.968055555553391</c:v>
                </c:pt>
                <c:pt idx="11817">
                  <c:v>16.969444444442281</c:v>
                </c:pt>
                <c:pt idx="11818">
                  <c:v>16.970833333331171</c:v>
                </c:pt>
                <c:pt idx="11819">
                  <c:v>16.972222222220061</c:v>
                </c:pt>
                <c:pt idx="11820">
                  <c:v>16.973611111108951</c:v>
                </c:pt>
                <c:pt idx="11821">
                  <c:v>16.974999999997841</c:v>
                </c:pt>
                <c:pt idx="11822">
                  <c:v>16.976388888886731</c:v>
                </c:pt>
                <c:pt idx="11823">
                  <c:v>16.977777777775621</c:v>
                </c:pt>
                <c:pt idx="11824">
                  <c:v>16.979166666664511</c:v>
                </c:pt>
                <c:pt idx="11825">
                  <c:v>16.980555555553401</c:v>
                </c:pt>
                <c:pt idx="11826">
                  <c:v>16.981944444442291</c:v>
                </c:pt>
                <c:pt idx="11827">
                  <c:v>16.983333333331181</c:v>
                </c:pt>
                <c:pt idx="11828">
                  <c:v>16.984722222220071</c:v>
                </c:pt>
                <c:pt idx="11829">
                  <c:v>16.986111111108961</c:v>
                </c:pt>
                <c:pt idx="11830">
                  <c:v>16.987499999997851</c:v>
                </c:pt>
                <c:pt idx="11831">
                  <c:v>16.988888888886741</c:v>
                </c:pt>
                <c:pt idx="11832">
                  <c:v>16.990277777775631</c:v>
                </c:pt>
                <c:pt idx="11833">
                  <c:v>16.991666666664521</c:v>
                </c:pt>
                <c:pt idx="11834">
                  <c:v>16.993055555553411</c:v>
                </c:pt>
                <c:pt idx="11835">
                  <c:v>16.994444444442301</c:v>
                </c:pt>
                <c:pt idx="11836">
                  <c:v>16.995833333331191</c:v>
                </c:pt>
                <c:pt idx="11837">
                  <c:v>16.997222222220081</c:v>
                </c:pt>
                <c:pt idx="11838">
                  <c:v>16.998611111108971</c:v>
                </c:pt>
                <c:pt idx="11839">
                  <c:v>16.999999999997861</c:v>
                </c:pt>
                <c:pt idx="11840">
                  <c:v>17.001388888886751</c:v>
                </c:pt>
                <c:pt idx="11841">
                  <c:v>17.002777777775641</c:v>
                </c:pt>
                <c:pt idx="11842">
                  <c:v>17.004166666664531</c:v>
                </c:pt>
                <c:pt idx="11843">
                  <c:v>17.005555555553421</c:v>
                </c:pt>
                <c:pt idx="11844">
                  <c:v>17.006944444442311</c:v>
                </c:pt>
                <c:pt idx="11845">
                  <c:v>17.008333333331201</c:v>
                </c:pt>
                <c:pt idx="11846">
                  <c:v>17.009722222220091</c:v>
                </c:pt>
                <c:pt idx="11847">
                  <c:v>17.011111111108981</c:v>
                </c:pt>
                <c:pt idx="11848">
                  <c:v>17.012499999997871</c:v>
                </c:pt>
                <c:pt idx="11849">
                  <c:v>17.013888888886761</c:v>
                </c:pt>
                <c:pt idx="11850">
                  <c:v>17.015277777775651</c:v>
                </c:pt>
                <c:pt idx="11851">
                  <c:v>17.016666666664541</c:v>
                </c:pt>
                <c:pt idx="11852">
                  <c:v>17.018055555553431</c:v>
                </c:pt>
                <c:pt idx="11853">
                  <c:v>17.019444444442321</c:v>
                </c:pt>
                <c:pt idx="11854">
                  <c:v>17.020833333331211</c:v>
                </c:pt>
                <c:pt idx="11855">
                  <c:v>17.022222222220101</c:v>
                </c:pt>
                <c:pt idx="11856">
                  <c:v>17.023611111108991</c:v>
                </c:pt>
                <c:pt idx="11857">
                  <c:v>17.024999999997881</c:v>
                </c:pt>
                <c:pt idx="11858">
                  <c:v>17.026388888886771</c:v>
                </c:pt>
                <c:pt idx="11859">
                  <c:v>17.027777777775661</c:v>
                </c:pt>
                <c:pt idx="11860">
                  <c:v>17.029166666664551</c:v>
                </c:pt>
                <c:pt idx="11861">
                  <c:v>17.030555555553441</c:v>
                </c:pt>
                <c:pt idx="11862">
                  <c:v>17.031944444442331</c:v>
                </c:pt>
                <c:pt idx="11863">
                  <c:v>17.033333333331221</c:v>
                </c:pt>
                <c:pt idx="11864">
                  <c:v>17.034722222220111</c:v>
                </c:pt>
                <c:pt idx="11865">
                  <c:v>17.036111111109001</c:v>
                </c:pt>
                <c:pt idx="11866">
                  <c:v>17.037499999997891</c:v>
                </c:pt>
                <c:pt idx="11867">
                  <c:v>17.038888888886781</c:v>
                </c:pt>
                <c:pt idx="11868">
                  <c:v>17.040277777775671</c:v>
                </c:pt>
                <c:pt idx="11869">
                  <c:v>17.041666666664561</c:v>
                </c:pt>
                <c:pt idx="11870">
                  <c:v>17.043055555553451</c:v>
                </c:pt>
                <c:pt idx="11871">
                  <c:v>17.044444444442341</c:v>
                </c:pt>
                <c:pt idx="11872">
                  <c:v>17.045833333331231</c:v>
                </c:pt>
                <c:pt idx="11873">
                  <c:v>17.047222222220121</c:v>
                </c:pt>
                <c:pt idx="11874">
                  <c:v>17.048611111109011</c:v>
                </c:pt>
                <c:pt idx="11875">
                  <c:v>17.049999999997901</c:v>
                </c:pt>
                <c:pt idx="11876">
                  <c:v>17.051388888886791</c:v>
                </c:pt>
                <c:pt idx="11877">
                  <c:v>17.052777777775681</c:v>
                </c:pt>
                <c:pt idx="11878">
                  <c:v>17.054166666664571</c:v>
                </c:pt>
                <c:pt idx="11879">
                  <c:v>17.055555555553461</c:v>
                </c:pt>
                <c:pt idx="11880">
                  <c:v>17.056944444442351</c:v>
                </c:pt>
                <c:pt idx="11881">
                  <c:v>17.058333333331241</c:v>
                </c:pt>
                <c:pt idx="11882">
                  <c:v>17.059722222220131</c:v>
                </c:pt>
                <c:pt idx="11883">
                  <c:v>17.061111111109021</c:v>
                </c:pt>
                <c:pt idx="11884">
                  <c:v>17.062499999997911</c:v>
                </c:pt>
                <c:pt idx="11885">
                  <c:v>17.063888888886801</c:v>
                </c:pt>
                <c:pt idx="11886">
                  <c:v>17.065277777775691</c:v>
                </c:pt>
                <c:pt idx="11887">
                  <c:v>17.066666666664581</c:v>
                </c:pt>
                <c:pt idx="11888">
                  <c:v>17.068055555553471</c:v>
                </c:pt>
                <c:pt idx="11889">
                  <c:v>17.069444444442361</c:v>
                </c:pt>
                <c:pt idx="11890">
                  <c:v>17.070833333331251</c:v>
                </c:pt>
                <c:pt idx="11891">
                  <c:v>17.072222222220141</c:v>
                </c:pt>
                <c:pt idx="11892">
                  <c:v>17.073611111109031</c:v>
                </c:pt>
                <c:pt idx="11893">
                  <c:v>17.074999999997921</c:v>
                </c:pt>
                <c:pt idx="11894">
                  <c:v>17.076388888886811</c:v>
                </c:pt>
                <c:pt idx="11895">
                  <c:v>17.077777777775701</c:v>
                </c:pt>
                <c:pt idx="11896">
                  <c:v>17.079166666664591</c:v>
                </c:pt>
                <c:pt idx="11897">
                  <c:v>17.080555555553481</c:v>
                </c:pt>
                <c:pt idx="11898">
                  <c:v>17.081944444442371</c:v>
                </c:pt>
                <c:pt idx="11899">
                  <c:v>17.083333333331261</c:v>
                </c:pt>
                <c:pt idx="11900">
                  <c:v>17.084722222220151</c:v>
                </c:pt>
                <c:pt idx="11901">
                  <c:v>17.086111111109041</c:v>
                </c:pt>
                <c:pt idx="11902">
                  <c:v>17.087499999997931</c:v>
                </c:pt>
                <c:pt idx="11903">
                  <c:v>17.088888888886821</c:v>
                </c:pt>
                <c:pt idx="11904">
                  <c:v>17.090277777775711</c:v>
                </c:pt>
                <c:pt idx="11905">
                  <c:v>17.091666666664601</c:v>
                </c:pt>
                <c:pt idx="11906">
                  <c:v>17.093055555553491</c:v>
                </c:pt>
                <c:pt idx="11907">
                  <c:v>17.094444444442381</c:v>
                </c:pt>
                <c:pt idx="11908">
                  <c:v>17.095833333331271</c:v>
                </c:pt>
                <c:pt idx="11909">
                  <c:v>17.097222222220161</c:v>
                </c:pt>
                <c:pt idx="11910">
                  <c:v>17.098611111109051</c:v>
                </c:pt>
                <c:pt idx="11911">
                  <c:v>17.099999999997941</c:v>
                </c:pt>
                <c:pt idx="11912">
                  <c:v>17.101388888886831</c:v>
                </c:pt>
                <c:pt idx="11913">
                  <c:v>17.102777777775721</c:v>
                </c:pt>
                <c:pt idx="11914">
                  <c:v>17.104166666664611</c:v>
                </c:pt>
                <c:pt idx="11915">
                  <c:v>17.105555555553501</c:v>
                </c:pt>
                <c:pt idx="11916">
                  <c:v>17.106944444442391</c:v>
                </c:pt>
                <c:pt idx="11917">
                  <c:v>17.108333333331281</c:v>
                </c:pt>
                <c:pt idx="11918">
                  <c:v>17.109722222220171</c:v>
                </c:pt>
                <c:pt idx="11919">
                  <c:v>17.111111111109061</c:v>
                </c:pt>
                <c:pt idx="11920">
                  <c:v>17.112499999997951</c:v>
                </c:pt>
                <c:pt idx="11921">
                  <c:v>17.113888888886841</c:v>
                </c:pt>
                <c:pt idx="11922">
                  <c:v>17.115277777775731</c:v>
                </c:pt>
                <c:pt idx="11923">
                  <c:v>17.116666666664621</c:v>
                </c:pt>
                <c:pt idx="11924">
                  <c:v>17.118055555553511</c:v>
                </c:pt>
                <c:pt idx="11925">
                  <c:v>17.119444444442401</c:v>
                </c:pt>
                <c:pt idx="11926">
                  <c:v>17.120833333331291</c:v>
                </c:pt>
                <c:pt idx="11927">
                  <c:v>17.122222222220181</c:v>
                </c:pt>
                <c:pt idx="11928">
                  <c:v>17.123611111109071</c:v>
                </c:pt>
                <c:pt idx="11929">
                  <c:v>17.124999999997961</c:v>
                </c:pt>
                <c:pt idx="11930">
                  <c:v>17.126388888886851</c:v>
                </c:pt>
                <c:pt idx="11931">
                  <c:v>17.127777777775741</c:v>
                </c:pt>
                <c:pt idx="11932">
                  <c:v>17.129166666664631</c:v>
                </c:pt>
                <c:pt idx="11933">
                  <c:v>17.130555555553521</c:v>
                </c:pt>
                <c:pt idx="11934">
                  <c:v>17.131944444442411</c:v>
                </c:pt>
                <c:pt idx="11935">
                  <c:v>17.133333333331301</c:v>
                </c:pt>
                <c:pt idx="11936">
                  <c:v>17.134722222220191</c:v>
                </c:pt>
                <c:pt idx="11937">
                  <c:v>17.136111111109081</c:v>
                </c:pt>
                <c:pt idx="11938">
                  <c:v>17.137499999997971</c:v>
                </c:pt>
                <c:pt idx="11939">
                  <c:v>17.138888888886861</c:v>
                </c:pt>
                <c:pt idx="11940">
                  <c:v>17.140277777775751</c:v>
                </c:pt>
                <c:pt idx="11941">
                  <c:v>17.141666666664641</c:v>
                </c:pt>
                <c:pt idx="11942">
                  <c:v>17.143055555553531</c:v>
                </c:pt>
                <c:pt idx="11943">
                  <c:v>17.144444444442421</c:v>
                </c:pt>
                <c:pt idx="11944">
                  <c:v>17.145833333331311</c:v>
                </c:pt>
                <c:pt idx="11945">
                  <c:v>17.147222222220201</c:v>
                </c:pt>
                <c:pt idx="11946">
                  <c:v>17.148611111109091</c:v>
                </c:pt>
                <c:pt idx="11947">
                  <c:v>17.149999999997981</c:v>
                </c:pt>
                <c:pt idx="11948">
                  <c:v>17.151388888886871</c:v>
                </c:pt>
                <c:pt idx="11949">
                  <c:v>17.152777777775761</c:v>
                </c:pt>
                <c:pt idx="11950">
                  <c:v>17.154166666664651</c:v>
                </c:pt>
                <c:pt idx="11951">
                  <c:v>17.155555555553541</c:v>
                </c:pt>
                <c:pt idx="11952">
                  <c:v>17.156944444442431</c:v>
                </c:pt>
                <c:pt idx="11953">
                  <c:v>17.158333333331321</c:v>
                </c:pt>
                <c:pt idx="11954">
                  <c:v>17.159722222220211</c:v>
                </c:pt>
                <c:pt idx="11955">
                  <c:v>17.161111111109101</c:v>
                </c:pt>
                <c:pt idx="11956">
                  <c:v>17.162499999997991</c:v>
                </c:pt>
                <c:pt idx="11957">
                  <c:v>17.163888888886881</c:v>
                </c:pt>
                <c:pt idx="11958">
                  <c:v>17.165277777775771</c:v>
                </c:pt>
                <c:pt idx="11959">
                  <c:v>17.166666666664661</c:v>
                </c:pt>
                <c:pt idx="11960">
                  <c:v>17.168055555553551</c:v>
                </c:pt>
                <c:pt idx="11961">
                  <c:v>17.169444444442441</c:v>
                </c:pt>
                <c:pt idx="11962">
                  <c:v>17.170833333331331</c:v>
                </c:pt>
                <c:pt idx="11963">
                  <c:v>17.172222222220221</c:v>
                </c:pt>
                <c:pt idx="11964">
                  <c:v>17.173611111109111</c:v>
                </c:pt>
                <c:pt idx="11965">
                  <c:v>17.174999999998001</c:v>
                </c:pt>
                <c:pt idx="11966">
                  <c:v>17.176388888886891</c:v>
                </c:pt>
                <c:pt idx="11967">
                  <c:v>17.177777777775781</c:v>
                </c:pt>
                <c:pt idx="11968">
                  <c:v>17.179166666664671</c:v>
                </c:pt>
                <c:pt idx="11969">
                  <c:v>17.180555555553561</c:v>
                </c:pt>
                <c:pt idx="11970">
                  <c:v>17.181944444442451</c:v>
                </c:pt>
                <c:pt idx="11971">
                  <c:v>17.18333333333134</c:v>
                </c:pt>
                <c:pt idx="11972">
                  <c:v>17.18472222222023</c:v>
                </c:pt>
                <c:pt idx="11973">
                  <c:v>17.18611111110912</c:v>
                </c:pt>
                <c:pt idx="11974">
                  <c:v>17.18749999999801</c:v>
                </c:pt>
                <c:pt idx="11975">
                  <c:v>17.1888888888869</c:v>
                </c:pt>
                <c:pt idx="11976">
                  <c:v>17.19027777777579</c:v>
                </c:pt>
                <c:pt idx="11977">
                  <c:v>17.19166666666468</c:v>
                </c:pt>
                <c:pt idx="11978">
                  <c:v>17.19305555555357</c:v>
                </c:pt>
                <c:pt idx="11979">
                  <c:v>17.19444444444246</c:v>
                </c:pt>
                <c:pt idx="11980">
                  <c:v>17.19583333333135</c:v>
                </c:pt>
                <c:pt idx="11981">
                  <c:v>17.19722222222024</c:v>
                </c:pt>
                <c:pt idx="11982">
                  <c:v>17.19861111110913</c:v>
                </c:pt>
                <c:pt idx="11983">
                  <c:v>17.19999999999802</c:v>
                </c:pt>
                <c:pt idx="11984">
                  <c:v>17.20138888888691</c:v>
                </c:pt>
                <c:pt idx="11985">
                  <c:v>17.2027777777758</c:v>
                </c:pt>
                <c:pt idx="11986">
                  <c:v>17.20416666666469</c:v>
                </c:pt>
                <c:pt idx="11987">
                  <c:v>17.20555555555358</c:v>
                </c:pt>
                <c:pt idx="11988">
                  <c:v>17.20694444444247</c:v>
                </c:pt>
                <c:pt idx="11989">
                  <c:v>17.20833333333136</c:v>
                </c:pt>
                <c:pt idx="11990">
                  <c:v>17.20972222222025</c:v>
                </c:pt>
                <c:pt idx="11991">
                  <c:v>17.21111111110914</c:v>
                </c:pt>
                <c:pt idx="11992">
                  <c:v>17.21249999999803</c:v>
                </c:pt>
                <c:pt idx="11993">
                  <c:v>17.21388888888692</c:v>
                </c:pt>
                <c:pt idx="11994">
                  <c:v>17.21527777777581</c:v>
                </c:pt>
                <c:pt idx="11995">
                  <c:v>17.2166666666647</c:v>
                </c:pt>
                <c:pt idx="11996">
                  <c:v>17.21805555555359</c:v>
                </c:pt>
                <c:pt idx="11997">
                  <c:v>17.21944444444248</c:v>
                </c:pt>
                <c:pt idx="11998">
                  <c:v>17.22083333333137</c:v>
                </c:pt>
                <c:pt idx="11999">
                  <c:v>17.22222222222026</c:v>
                </c:pt>
                <c:pt idx="12000">
                  <c:v>17.22361111110915</c:v>
                </c:pt>
                <c:pt idx="12001">
                  <c:v>17.22499999999804</c:v>
                </c:pt>
                <c:pt idx="12002">
                  <c:v>17.22638888888693</c:v>
                </c:pt>
                <c:pt idx="12003">
                  <c:v>17.22777777777582</c:v>
                </c:pt>
                <c:pt idx="12004">
                  <c:v>17.22916666666471</c:v>
                </c:pt>
                <c:pt idx="12005">
                  <c:v>17.2305555555536</c:v>
                </c:pt>
                <c:pt idx="12006">
                  <c:v>17.23194444444249</c:v>
                </c:pt>
                <c:pt idx="12007">
                  <c:v>17.23333333333138</c:v>
                </c:pt>
                <c:pt idx="12008">
                  <c:v>17.23472222222027</c:v>
                </c:pt>
                <c:pt idx="12009">
                  <c:v>17.23611111110916</c:v>
                </c:pt>
                <c:pt idx="12010">
                  <c:v>17.23749999999805</c:v>
                </c:pt>
                <c:pt idx="12011">
                  <c:v>17.23888888888694</c:v>
                </c:pt>
                <c:pt idx="12012">
                  <c:v>17.24027777777583</c:v>
                </c:pt>
                <c:pt idx="12013">
                  <c:v>17.24166666666472</c:v>
                </c:pt>
                <c:pt idx="12014">
                  <c:v>17.24305555555361</c:v>
                </c:pt>
                <c:pt idx="12015">
                  <c:v>17.2444444444425</c:v>
                </c:pt>
                <c:pt idx="12016">
                  <c:v>17.24583333333139</c:v>
                </c:pt>
                <c:pt idx="12017">
                  <c:v>17.24722222222028</c:v>
                </c:pt>
                <c:pt idx="12018">
                  <c:v>17.24861111110917</c:v>
                </c:pt>
                <c:pt idx="12019">
                  <c:v>17.24999999999806</c:v>
                </c:pt>
                <c:pt idx="12020">
                  <c:v>17.25138888888695</c:v>
                </c:pt>
                <c:pt idx="12021">
                  <c:v>17.25277777777584</c:v>
                </c:pt>
                <c:pt idx="12022">
                  <c:v>17.25416666666473</c:v>
                </c:pt>
                <c:pt idx="12023">
                  <c:v>17.25555555555362</c:v>
                </c:pt>
                <c:pt idx="12024">
                  <c:v>17.25694444444251</c:v>
                </c:pt>
                <c:pt idx="12025">
                  <c:v>17.2583333333314</c:v>
                </c:pt>
                <c:pt idx="12026">
                  <c:v>17.25972222222029</c:v>
                </c:pt>
                <c:pt idx="12027">
                  <c:v>17.26111111110918</c:v>
                </c:pt>
                <c:pt idx="12028">
                  <c:v>17.26249999999807</c:v>
                </c:pt>
                <c:pt idx="12029">
                  <c:v>17.26388888888696</c:v>
                </c:pt>
                <c:pt idx="12030">
                  <c:v>17.26527777777585</c:v>
                </c:pt>
                <c:pt idx="12031">
                  <c:v>17.26666666666474</c:v>
                </c:pt>
                <c:pt idx="12032">
                  <c:v>17.26805555555363</c:v>
                </c:pt>
                <c:pt idx="12033">
                  <c:v>17.26944444444252</c:v>
                </c:pt>
                <c:pt idx="12034">
                  <c:v>17.27083333333141</c:v>
                </c:pt>
                <c:pt idx="12035">
                  <c:v>17.2722222222203</c:v>
                </c:pt>
                <c:pt idx="12036">
                  <c:v>17.27361111110919</c:v>
                </c:pt>
                <c:pt idx="12037">
                  <c:v>17.27499999999808</c:v>
                </c:pt>
                <c:pt idx="12038">
                  <c:v>17.27638888888697</c:v>
                </c:pt>
                <c:pt idx="12039">
                  <c:v>17.27777777777586</c:v>
                </c:pt>
                <c:pt idx="12040">
                  <c:v>17.27916666666475</c:v>
                </c:pt>
                <c:pt idx="12041">
                  <c:v>17.28055555555364</c:v>
                </c:pt>
                <c:pt idx="12042">
                  <c:v>17.28194444444253</c:v>
                </c:pt>
                <c:pt idx="12043">
                  <c:v>17.28333333333142</c:v>
                </c:pt>
                <c:pt idx="12044">
                  <c:v>17.28472222222031</c:v>
                </c:pt>
                <c:pt idx="12045">
                  <c:v>17.2861111111092</c:v>
                </c:pt>
                <c:pt idx="12046">
                  <c:v>17.28749999999809</c:v>
                </c:pt>
                <c:pt idx="12047">
                  <c:v>17.28888888888698</c:v>
                </c:pt>
                <c:pt idx="12048">
                  <c:v>17.29027777777587</c:v>
                </c:pt>
                <c:pt idx="12049">
                  <c:v>17.29166666666476</c:v>
                </c:pt>
                <c:pt idx="12050">
                  <c:v>17.29305555555365</c:v>
                </c:pt>
                <c:pt idx="12051">
                  <c:v>17.29444444444254</c:v>
                </c:pt>
                <c:pt idx="12052">
                  <c:v>17.29583333333143</c:v>
                </c:pt>
                <c:pt idx="12053">
                  <c:v>17.29722222222032</c:v>
                </c:pt>
                <c:pt idx="12054">
                  <c:v>17.29861111110921</c:v>
                </c:pt>
                <c:pt idx="12055">
                  <c:v>17.2999999999981</c:v>
                </c:pt>
                <c:pt idx="12056">
                  <c:v>17.30138888888699</c:v>
                </c:pt>
                <c:pt idx="12057">
                  <c:v>17.30277777777588</c:v>
                </c:pt>
                <c:pt idx="12058">
                  <c:v>17.30416666666477</c:v>
                </c:pt>
                <c:pt idx="12059">
                  <c:v>17.30555555555366</c:v>
                </c:pt>
                <c:pt idx="12060">
                  <c:v>17.30694444444255</c:v>
                </c:pt>
                <c:pt idx="12061">
                  <c:v>17.30833333333144</c:v>
                </c:pt>
                <c:pt idx="12062">
                  <c:v>17.30972222222033</c:v>
                </c:pt>
                <c:pt idx="12063">
                  <c:v>17.31111111110922</c:v>
                </c:pt>
                <c:pt idx="12064">
                  <c:v>17.31249999999811</c:v>
                </c:pt>
                <c:pt idx="12065">
                  <c:v>17.313888888887</c:v>
                </c:pt>
                <c:pt idx="12066">
                  <c:v>17.31527777777589</c:v>
                </c:pt>
                <c:pt idx="12067">
                  <c:v>17.31666666666478</c:v>
                </c:pt>
                <c:pt idx="12068">
                  <c:v>17.31805555555367</c:v>
                </c:pt>
                <c:pt idx="12069">
                  <c:v>17.31944444444256</c:v>
                </c:pt>
                <c:pt idx="12070">
                  <c:v>17.32083333333145</c:v>
                </c:pt>
                <c:pt idx="12071">
                  <c:v>17.32222222222034</c:v>
                </c:pt>
                <c:pt idx="12072">
                  <c:v>17.32361111110923</c:v>
                </c:pt>
                <c:pt idx="12073">
                  <c:v>17.32499999999812</c:v>
                </c:pt>
                <c:pt idx="12074">
                  <c:v>17.32638888888701</c:v>
                </c:pt>
                <c:pt idx="12075">
                  <c:v>17.3277777777759</c:v>
                </c:pt>
                <c:pt idx="12076">
                  <c:v>17.32916666666479</c:v>
                </c:pt>
                <c:pt idx="12077">
                  <c:v>17.33055555555368</c:v>
                </c:pt>
                <c:pt idx="12078">
                  <c:v>17.33194444444257</c:v>
                </c:pt>
                <c:pt idx="12079">
                  <c:v>17.33333333333146</c:v>
                </c:pt>
                <c:pt idx="12080">
                  <c:v>17.33472222222035</c:v>
                </c:pt>
                <c:pt idx="12081">
                  <c:v>17.33611111110924</c:v>
                </c:pt>
                <c:pt idx="12082">
                  <c:v>17.33749999999813</c:v>
                </c:pt>
                <c:pt idx="12083">
                  <c:v>17.33888888888702</c:v>
                </c:pt>
                <c:pt idx="12084">
                  <c:v>17.34027777777591</c:v>
                </c:pt>
                <c:pt idx="12085">
                  <c:v>17.3416666666648</c:v>
                </c:pt>
                <c:pt idx="12086">
                  <c:v>17.34305555555369</c:v>
                </c:pt>
                <c:pt idx="12087">
                  <c:v>17.34444444444258</c:v>
                </c:pt>
                <c:pt idx="12088">
                  <c:v>17.34583333333147</c:v>
                </c:pt>
                <c:pt idx="12089">
                  <c:v>17.34722222222036</c:v>
                </c:pt>
                <c:pt idx="12090">
                  <c:v>17.34861111110925</c:v>
                </c:pt>
                <c:pt idx="12091">
                  <c:v>17.34999999999814</c:v>
                </c:pt>
                <c:pt idx="12092">
                  <c:v>17.35138888888703</c:v>
                </c:pt>
                <c:pt idx="12093">
                  <c:v>17.35277777777592</c:v>
                </c:pt>
                <c:pt idx="12094">
                  <c:v>17.35416666666481</c:v>
                </c:pt>
                <c:pt idx="12095">
                  <c:v>17.3555555555537</c:v>
                </c:pt>
                <c:pt idx="12096">
                  <c:v>17.35694444444259</c:v>
                </c:pt>
                <c:pt idx="12097">
                  <c:v>17.35833333333148</c:v>
                </c:pt>
                <c:pt idx="12098">
                  <c:v>17.35972222222037</c:v>
                </c:pt>
                <c:pt idx="12099">
                  <c:v>17.36111111110926</c:v>
                </c:pt>
                <c:pt idx="12100">
                  <c:v>17.36249999999815</c:v>
                </c:pt>
                <c:pt idx="12101">
                  <c:v>17.36388888888704</c:v>
                </c:pt>
                <c:pt idx="12102">
                  <c:v>17.36527777777593</c:v>
                </c:pt>
                <c:pt idx="12103">
                  <c:v>17.36666666666482</c:v>
                </c:pt>
                <c:pt idx="12104">
                  <c:v>17.36805555555371</c:v>
                </c:pt>
                <c:pt idx="12105">
                  <c:v>17.3694444444426</c:v>
                </c:pt>
                <c:pt idx="12106">
                  <c:v>17.37083333333149</c:v>
                </c:pt>
                <c:pt idx="12107">
                  <c:v>17.37222222222038</c:v>
                </c:pt>
                <c:pt idx="12108">
                  <c:v>17.37361111110927</c:v>
                </c:pt>
                <c:pt idx="12109">
                  <c:v>17.37499999999816</c:v>
                </c:pt>
                <c:pt idx="12110">
                  <c:v>17.37638888888705</c:v>
                </c:pt>
                <c:pt idx="12111">
                  <c:v>17.37777777777594</c:v>
                </c:pt>
                <c:pt idx="12112">
                  <c:v>17.37916666666483</c:v>
                </c:pt>
                <c:pt idx="12113">
                  <c:v>17.38055555555372</c:v>
                </c:pt>
                <c:pt idx="12114">
                  <c:v>17.38194444444261</c:v>
                </c:pt>
                <c:pt idx="12115">
                  <c:v>17.3833333333315</c:v>
                </c:pt>
                <c:pt idx="12116">
                  <c:v>17.38472222222039</c:v>
                </c:pt>
                <c:pt idx="12117">
                  <c:v>17.38611111110928</c:v>
                </c:pt>
                <c:pt idx="12118">
                  <c:v>17.38749999999817</c:v>
                </c:pt>
                <c:pt idx="12119">
                  <c:v>17.38888888888706</c:v>
                </c:pt>
                <c:pt idx="12120">
                  <c:v>17.39027777777595</c:v>
                </c:pt>
                <c:pt idx="12121">
                  <c:v>17.39166666666484</c:v>
                </c:pt>
                <c:pt idx="12122">
                  <c:v>17.39305555555373</c:v>
                </c:pt>
                <c:pt idx="12123">
                  <c:v>17.39444444444262</c:v>
                </c:pt>
                <c:pt idx="12124">
                  <c:v>17.39583333333151</c:v>
                </c:pt>
                <c:pt idx="12125">
                  <c:v>17.3972222222204</c:v>
                </c:pt>
                <c:pt idx="12126">
                  <c:v>17.39861111110929</c:v>
                </c:pt>
                <c:pt idx="12127">
                  <c:v>17.39999999999818</c:v>
                </c:pt>
                <c:pt idx="12128">
                  <c:v>17.40138888888707</c:v>
                </c:pt>
                <c:pt idx="12129">
                  <c:v>17.40277777777596</c:v>
                </c:pt>
                <c:pt idx="12130">
                  <c:v>17.40416666666485</c:v>
                </c:pt>
                <c:pt idx="12131">
                  <c:v>17.40555555555374</c:v>
                </c:pt>
                <c:pt idx="12132">
                  <c:v>17.40694444444263</c:v>
                </c:pt>
                <c:pt idx="12133">
                  <c:v>17.40833333333152</c:v>
                </c:pt>
                <c:pt idx="12134">
                  <c:v>17.40972222222041</c:v>
                </c:pt>
                <c:pt idx="12135">
                  <c:v>17.4111111111093</c:v>
                </c:pt>
                <c:pt idx="12136">
                  <c:v>17.41249999999819</c:v>
                </c:pt>
                <c:pt idx="12137">
                  <c:v>17.41388888888708</c:v>
                </c:pt>
                <c:pt idx="12138">
                  <c:v>17.41527777777597</c:v>
                </c:pt>
                <c:pt idx="12139">
                  <c:v>17.41666666666486</c:v>
                </c:pt>
                <c:pt idx="12140">
                  <c:v>17.41805555555375</c:v>
                </c:pt>
                <c:pt idx="12141">
                  <c:v>17.41944444444264</c:v>
                </c:pt>
                <c:pt idx="12142">
                  <c:v>17.42083333333153</c:v>
                </c:pt>
                <c:pt idx="12143">
                  <c:v>17.422222222220419</c:v>
                </c:pt>
                <c:pt idx="12144">
                  <c:v>17.423611111109309</c:v>
                </c:pt>
                <c:pt idx="12145">
                  <c:v>17.424999999998199</c:v>
                </c:pt>
                <c:pt idx="12146">
                  <c:v>17.426388888887089</c:v>
                </c:pt>
                <c:pt idx="12147">
                  <c:v>17.427777777775979</c:v>
                </c:pt>
                <c:pt idx="12148">
                  <c:v>17.429166666664869</c:v>
                </c:pt>
                <c:pt idx="12149">
                  <c:v>17.430555555553759</c:v>
                </c:pt>
                <c:pt idx="12150">
                  <c:v>17.431944444442649</c:v>
                </c:pt>
                <c:pt idx="12151">
                  <c:v>17.433333333331539</c:v>
                </c:pt>
                <c:pt idx="12152">
                  <c:v>17.434722222220429</c:v>
                </c:pt>
                <c:pt idx="12153">
                  <c:v>17.436111111109319</c:v>
                </c:pt>
                <c:pt idx="12154">
                  <c:v>17.437499999998209</c:v>
                </c:pt>
                <c:pt idx="12155">
                  <c:v>17.438888888887099</c:v>
                </c:pt>
                <c:pt idx="12156">
                  <c:v>17.440277777775989</c:v>
                </c:pt>
                <c:pt idx="12157">
                  <c:v>17.441666666664879</c:v>
                </c:pt>
                <c:pt idx="12158">
                  <c:v>17.443055555553769</c:v>
                </c:pt>
                <c:pt idx="12159">
                  <c:v>17.444444444442659</c:v>
                </c:pt>
                <c:pt idx="12160">
                  <c:v>17.445833333331549</c:v>
                </c:pt>
                <c:pt idx="12161">
                  <c:v>17.447222222220439</c:v>
                </c:pt>
                <c:pt idx="12162">
                  <c:v>17.448611111109329</c:v>
                </c:pt>
                <c:pt idx="12163">
                  <c:v>17.449999999998219</c:v>
                </c:pt>
                <c:pt idx="12164">
                  <c:v>17.451388888887109</c:v>
                </c:pt>
                <c:pt idx="12165">
                  <c:v>17.452777777775999</c:v>
                </c:pt>
                <c:pt idx="12166">
                  <c:v>17.454166666664889</c:v>
                </c:pt>
                <c:pt idx="12167">
                  <c:v>17.455555555553779</c:v>
                </c:pt>
                <c:pt idx="12168">
                  <c:v>17.456944444442669</c:v>
                </c:pt>
                <c:pt idx="12169">
                  <c:v>17.458333333331559</c:v>
                </c:pt>
                <c:pt idx="12170">
                  <c:v>17.459722222220449</c:v>
                </c:pt>
                <c:pt idx="12171">
                  <c:v>17.461111111109339</c:v>
                </c:pt>
                <c:pt idx="12172">
                  <c:v>17.462499999998229</c:v>
                </c:pt>
                <c:pt idx="12173">
                  <c:v>17.463888888887119</c:v>
                </c:pt>
                <c:pt idx="12174">
                  <c:v>17.465277777776009</c:v>
                </c:pt>
                <c:pt idx="12175">
                  <c:v>17.466666666664899</c:v>
                </c:pt>
                <c:pt idx="12176">
                  <c:v>17.468055555553789</c:v>
                </c:pt>
                <c:pt idx="12177">
                  <c:v>17.469444444442679</c:v>
                </c:pt>
                <c:pt idx="12178">
                  <c:v>17.470833333331569</c:v>
                </c:pt>
                <c:pt idx="12179">
                  <c:v>17.472222222220459</c:v>
                </c:pt>
                <c:pt idx="12180">
                  <c:v>17.473611111109349</c:v>
                </c:pt>
                <c:pt idx="12181">
                  <c:v>17.474999999998239</c:v>
                </c:pt>
                <c:pt idx="12182">
                  <c:v>17.476388888887129</c:v>
                </c:pt>
                <c:pt idx="12183">
                  <c:v>17.477777777776019</c:v>
                </c:pt>
                <c:pt idx="12184">
                  <c:v>17.479166666664909</c:v>
                </c:pt>
                <c:pt idx="12185">
                  <c:v>17.480555555553799</c:v>
                </c:pt>
                <c:pt idx="12186">
                  <c:v>17.481944444442689</c:v>
                </c:pt>
                <c:pt idx="12187">
                  <c:v>17.483333333331579</c:v>
                </c:pt>
                <c:pt idx="12188">
                  <c:v>17.484722222220469</c:v>
                </c:pt>
                <c:pt idx="12189">
                  <c:v>17.486111111109359</c:v>
                </c:pt>
                <c:pt idx="12190">
                  <c:v>17.487499999998249</c:v>
                </c:pt>
                <c:pt idx="12191">
                  <c:v>17.488888888887139</c:v>
                </c:pt>
                <c:pt idx="12192">
                  <c:v>17.490277777776029</c:v>
                </c:pt>
                <c:pt idx="12193">
                  <c:v>17.491666666664919</c:v>
                </c:pt>
                <c:pt idx="12194">
                  <c:v>17.493055555553809</c:v>
                </c:pt>
                <c:pt idx="12195">
                  <c:v>17.494444444442699</c:v>
                </c:pt>
                <c:pt idx="12196">
                  <c:v>17.495833333331589</c:v>
                </c:pt>
                <c:pt idx="12197">
                  <c:v>17.497222222220479</c:v>
                </c:pt>
                <c:pt idx="12198">
                  <c:v>17.498611111109369</c:v>
                </c:pt>
                <c:pt idx="12199">
                  <c:v>17.499999999998259</c:v>
                </c:pt>
                <c:pt idx="12200">
                  <c:v>17.501388888887149</c:v>
                </c:pt>
                <c:pt idx="12201">
                  <c:v>17.502777777776039</c:v>
                </c:pt>
                <c:pt idx="12202">
                  <c:v>17.504166666664929</c:v>
                </c:pt>
                <c:pt idx="12203">
                  <c:v>17.505555555553819</c:v>
                </c:pt>
                <c:pt idx="12204">
                  <c:v>17.506944444442709</c:v>
                </c:pt>
                <c:pt idx="12205">
                  <c:v>17.508333333331599</c:v>
                </c:pt>
                <c:pt idx="12206">
                  <c:v>17.509722222220489</c:v>
                </c:pt>
                <c:pt idx="12207">
                  <c:v>17.511111111109379</c:v>
                </c:pt>
                <c:pt idx="12208">
                  <c:v>17.512499999998269</c:v>
                </c:pt>
                <c:pt idx="12209">
                  <c:v>17.513888888887159</c:v>
                </c:pt>
                <c:pt idx="12210">
                  <c:v>17.515277777776049</c:v>
                </c:pt>
                <c:pt idx="12211">
                  <c:v>17.516666666664939</c:v>
                </c:pt>
                <c:pt idx="12212">
                  <c:v>17.518055555553829</c:v>
                </c:pt>
                <c:pt idx="12213">
                  <c:v>17.519444444442719</c:v>
                </c:pt>
                <c:pt idx="12214">
                  <c:v>17.520833333331609</c:v>
                </c:pt>
                <c:pt idx="12215">
                  <c:v>17.522222222220499</c:v>
                </c:pt>
                <c:pt idx="12216">
                  <c:v>17.523611111109389</c:v>
                </c:pt>
                <c:pt idx="12217">
                  <c:v>17.524999999998279</c:v>
                </c:pt>
                <c:pt idx="12218">
                  <c:v>17.526388888887169</c:v>
                </c:pt>
                <c:pt idx="12219">
                  <c:v>17.527777777776059</c:v>
                </c:pt>
                <c:pt idx="12220">
                  <c:v>17.529166666664949</c:v>
                </c:pt>
                <c:pt idx="12221">
                  <c:v>17.530555555553839</c:v>
                </c:pt>
                <c:pt idx="12222">
                  <c:v>17.531944444442729</c:v>
                </c:pt>
                <c:pt idx="12223">
                  <c:v>17.533333333331619</c:v>
                </c:pt>
                <c:pt idx="12224">
                  <c:v>17.534722222220509</c:v>
                </c:pt>
                <c:pt idx="12225">
                  <c:v>17.536111111109399</c:v>
                </c:pt>
                <c:pt idx="12226">
                  <c:v>17.537499999998289</c:v>
                </c:pt>
                <c:pt idx="12227">
                  <c:v>17.538888888887179</c:v>
                </c:pt>
                <c:pt idx="12228">
                  <c:v>17.540277777776069</c:v>
                </c:pt>
                <c:pt idx="12229">
                  <c:v>17.541666666664959</c:v>
                </c:pt>
                <c:pt idx="12230">
                  <c:v>17.543055555553849</c:v>
                </c:pt>
                <c:pt idx="12231">
                  <c:v>17.544444444442739</c:v>
                </c:pt>
                <c:pt idx="12232">
                  <c:v>17.545833333331629</c:v>
                </c:pt>
                <c:pt idx="12233">
                  <c:v>17.547222222220519</c:v>
                </c:pt>
                <c:pt idx="12234">
                  <c:v>17.548611111109409</c:v>
                </c:pt>
                <c:pt idx="12235">
                  <c:v>17.549999999998299</c:v>
                </c:pt>
                <c:pt idx="12236">
                  <c:v>17.551388888887189</c:v>
                </c:pt>
                <c:pt idx="12237">
                  <c:v>17.552777777776079</c:v>
                </c:pt>
                <c:pt idx="12238">
                  <c:v>17.554166666664969</c:v>
                </c:pt>
                <c:pt idx="12239">
                  <c:v>17.555555555553859</c:v>
                </c:pt>
                <c:pt idx="12240">
                  <c:v>17.556944444442749</c:v>
                </c:pt>
                <c:pt idx="12241">
                  <c:v>17.558333333331639</c:v>
                </c:pt>
                <c:pt idx="12242">
                  <c:v>17.559722222220529</c:v>
                </c:pt>
                <c:pt idx="12243">
                  <c:v>17.561111111109419</c:v>
                </c:pt>
                <c:pt idx="12244">
                  <c:v>17.562499999998309</c:v>
                </c:pt>
                <c:pt idx="12245">
                  <c:v>17.563888888887199</c:v>
                </c:pt>
                <c:pt idx="12246">
                  <c:v>17.565277777776089</c:v>
                </c:pt>
                <c:pt idx="12247">
                  <c:v>17.566666666664979</c:v>
                </c:pt>
                <c:pt idx="12248">
                  <c:v>17.568055555553869</c:v>
                </c:pt>
                <c:pt idx="12249">
                  <c:v>17.569444444442759</c:v>
                </c:pt>
                <c:pt idx="12250">
                  <c:v>17.570833333331649</c:v>
                </c:pt>
                <c:pt idx="12251">
                  <c:v>17.572222222220539</c:v>
                </c:pt>
                <c:pt idx="12252">
                  <c:v>17.573611111109429</c:v>
                </c:pt>
                <c:pt idx="12253">
                  <c:v>17.574999999998319</c:v>
                </c:pt>
                <c:pt idx="12254">
                  <c:v>17.576388888887209</c:v>
                </c:pt>
                <c:pt idx="12255">
                  <c:v>17.577777777776099</c:v>
                </c:pt>
                <c:pt idx="12256">
                  <c:v>17.579166666664989</c:v>
                </c:pt>
                <c:pt idx="12257">
                  <c:v>17.580555555553879</c:v>
                </c:pt>
                <c:pt idx="12258">
                  <c:v>17.581944444442769</c:v>
                </c:pt>
                <c:pt idx="12259">
                  <c:v>17.583333333331659</c:v>
                </c:pt>
                <c:pt idx="12260">
                  <c:v>17.584722222220549</c:v>
                </c:pt>
                <c:pt idx="12261">
                  <c:v>17.586111111109439</c:v>
                </c:pt>
                <c:pt idx="12262">
                  <c:v>17.587499999998329</c:v>
                </c:pt>
                <c:pt idx="12263">
                  <c:v>17.588888888887219</c:v>
                </c:pt>
                <c:pt idx="12264">
                  <c:v>17.590277777776109</c:v>
                </c:pt>
                <c:pt idx="12265">
                  <c:v>17.591666666664999</c:v>
                </c:pt>
                <c:pt idx="12266">
                  <c:v>17.593055555553889</c:v>
                </c:pt>
                <c:pt idx="12267">
                  <c:v>17.594444444442779</c:v>
                </c:pt>
                <c:pt idx="12268">
                  <c:v>17.595833333331669</c:v>
                </c:pt>
                <c:pt idx="12269">
                  <c:v>17.597222222220559</c:v>
                </c:pt>
                <c:pt idx="12270">
                  <c:v>17.598611111109449</c:v>
                </c:pt>
                <c:pt idx="12271">
                  <c:v>17.599999999998339</c:v>
                </c:pt>
                <c:pt idx="12272">
                  <c:v>17.601388888887229</c:v>
                </c:pt>
                <c:pt idx="12273">
                  <c:v>17.602777777776119</c:v>
                </c:pt>
                <c:pt idx="12274">
                  <c:v>17.604166666665009</c:v>
                </c:pt>
                <c:pt idx="12275">
                  <c:v>17.605555555553899</c:v>
                </c:pt>
                <c:pt idx="12276">
                  <c:v>17.606944444442789</c:v>
                </c:pt>
                <c:pt idx="12277">
                  <c:v>17.608333333331679</c:v>
                </c:pt>
                <c:pt idx="12278">
                  <c:v>17.609722222220569</c:v>
                </c:pt>
                <c:pt idx="12279">
                  <c:v>17.611111111109459</c:v>
                </c:pt>
                <c:pt idx="12280">
                  <c:v>17.612499999998349</c:v>
                </c:pt>
                <c:pt idx="12281">
                  <c:v>17.613888888887239</c:v>
                </c:pt>
                <c:pt idx="12282">
                  <c:v>17.615277777776129</c:v>
                </c:pt>
                <c:pt idx="12283">
                  <c:v>17.616666666665019</c:v>
                </c:pt>
                <c:pt idx="12284">
                  <c:v>17.618055555553909</c:v>
                </c:pt>
                <c:pt idx="12285">
                  <c:v>17.619444444442799</c:v>
                </c:pt>
                <c:pt idx="12286">
                  <c:v>17.620833333331689</c:v>
                </c:pt>
                <c:pt idx="12287">
                  <c:v>17.622222222220579</c:v>
                </c:pt>
                <c:pt idx="12288">
                  <c:v>17.623611111109469</c:v>
                </c:pt>
                <c:pt idx="12289">
                  <c:v>17.624999999998359</c:v>
                </c:pt>
                <c:pt idx="12290">
                  <c:v>17.626388888887249</c:v>
                </c:pt>
                <c:pt idx="12291">
                  <c:v>17.627777777776139</c:v>
                </c:pt>
                <c:pt idx="12292">
                  <c:v>17.629166666665029</c:v>
                </c:pt>
                <c:pt idx="12293">
                  <c:v>17.630555555553919</c:v>
                </c:pt>
                <c:pt idx="12294">
                  <c:v>17.631944444442809</c:v>
                </c:pt>
                <c:pt idx="12295">
                  <c:v>17.633333333331699</c:v>
                </c:pt>
                <c:pt idx="12296">
                  <c:v>17.634722222220589</c:v>
                </c:pt>
                <c:pt idx="12297">
                  <c:v>17.636111111109479</c:v>
                </c:pt>
                <c:pt idx="12298">
                  <c:v>17.637499999998369</c:v>
                </c:pt>
                <c:pt idx="12299">
                  <c:v>17.638888888887259</c:v>
                </c:pt>
                <c:pt idx="12300">
                  <c:v>17.640277777776149</c:v>
                </c:pt>
                <c:pt idx="12301">
                  <c:v>17.641666666665039</c:v>
                </c:pt>
                <c:pt idx="12302">
                  <c:v>17.643055555553929</c:v>
                </c:pt>
                <c:pt idx="12303">
                  <c:v>17.644444444442819</c:v>
                </c:pt>
                <c:pt idx="12304">
                  <c:v>17.645833333331709</c:v>
                </c:pt>
                <c:pt idx="12305">
                  <c:v>17.647222222220599</c:v>
                </c:pt>
                <c:pt idx="12306">
                  <c:v>17.648611111109489</c:v>
                </c:pt>
                <c:pt idx="12307">
                  <c:v>17.649999999998379</c:v>
                </c:pt>
                <c:pt idx="12308">
                  <c:v>17.651388888887269</c:v>
                </c:pt>
                <c:pt idx="12309">
                  <c:v>17.652777777776159</c:v>
                </c:pt>
                <c:pt idx="12310">
                  <c:v>17.654166666665049</c:v>
                </c:pt>
                <c:pt idx="12311">
                  <c:v>17.655555555553939</c:v>
                </c:pt>
                <c:pt idx="12312">
                  <c:v>17.656944444442829</c:v>
                </c:pt>
                <c:pt idx="12313">
                  <c:v>17.658333333331719</c:v>
                </c:pt>
                <c:pt idx="12314">
                  <c:v>17.659722222220609</c:v>
                </c:pt>
                <c:pt idx="12315">
                  <c:v>17.661111111109498</c:v>
                </c:pt>
                <c:pt idx="12316">
                  <c:v>17.662499999998388</c:v>
                </c:pt>
                <c:pt idx="12317">
                  <c:v>17.663888888887278</c:v>
                </c:pt>
                <c:pt idx="12318">
                  <c:v>17.665277777776168</c:v>
                </c:pt>
                <c:pt idx="12319">
                  <c:v>17.666666666665058</c:v>
                </c:pt>
                <c:pt idx="12320">
                  <c:v>17.668055555553948</c:v>
                </c:pt>
                <c:pt idx="12321">
                  <c:v>17.669444444442838</c:v>
                </c:pt>
                <c:pt idx="12322">
                  <c:v>17.670833333331728</c:v>
                </c:pt>
                <c:pt idx="12323">
                  <c:v>17.672222222220618</c:v>
                </c:pt>
                <c:pt idx="12324">
                  <c:v>17.673611111109508</c:v>
                </c:pt>
                <c:pt idx="12325">
                  <c:v>17.674999999998398</c:v>
                </c:pt>
                <c:pt idx="12326">
                  <c:v>17.676388888887288</c:v>
                </c:pt>
                <c:pt idx="12327">
                  <c:v>17.677777777776178</c:v>
                </c:pt>
                <c:pt idx="12328">
                  <c:v>17.679166666665068</c:v>
                </c:pt>
                <c:pt idx="12329">
                  <c:v>17.680555555553958</c:v>
                </c:pt>
                <c:pt idx="12330">
                  <c:v>17.681944444442848</c:v>
                </c:pt>
                <c:pt idx="12331">
                  <c:v>17.683333333331738</c:v>
                </c:pt>
                <c:pt idx="12332">
                  <c:v>17.684722222220628</c:v>
                </c:pt>
                <c:pt idx="12333">
                  <c:v>17.686111111109518</c:v>
                </c:pt>
                <c:pt idx="12334">
                  <c:v>17.687499999998408</c:v>
                </c:pt>
                <c:pt idx="12335">
                  <c:v>17.688888888887298</c:v>
                </c:pt>
                <c:pt idx="12336">
                  <c:v>17.690277777776188</c:v>
                </c:pt>
                <c:pt idx="12337">
                  <c:v>17.691666666665078</c:v>
                </c:pt>
                <c:pt idx="12338">
                  <c:v>17.693055555553968</c:v>
                </c:pt>
                <c:pt idx="12339">
                  <c:v>17.694444444442858</c:v>
                </c:pt>
                <c:pt idx="12340">
                  <c:v>17.695833333331748</c:v>
                </c:pt>
                <c:pt idx="12341">
                  <c:v>17.697222222220638</c:v>
                </c:pt>
                <c:pt idx="12342">
                  <c:v>17.698611111109528</c:v>
                </c:pt>
                <c:pt idx="12343">
                  <c:v>17.699999999998418</c:v>
                </c:pt>
                <c:pt idx="12344">
                  <c:v>17.701388888887308</c:v>
                </c:pt>
                <c:pt idx="12345">
                  <c:v>17.702777777776198</c:v>
                </c:pt>
                <c:pt idx="12346">
                  <c:v>17.704166666665088</c:v>
                </c:pt>
                <c:pt idx="12347">
                  <c:v>17.705555555553978</c:v>
                </c:pt>
                <c:pt idx="12348">
                  <c:v>17.706944444442868</c:v>
                </c:pt>
                <c:pt idx="12349">
                  <c:v>17.708333333331758</c:v>
                </c:pt>
                <c:pt idx="12350">
                  <c:v>17.709722222220648</c:v>
                </c:pt>
                <c:pt idx="12351">
                  <c:v>17.711111111109538</c:v>
                </c:pt>
                <c:pt idx="12352">
                  <c:v>17.712499999998428</c:v>
                </c:pt>
                <c:pt idx="12353">
                  <c:v>17.713888888887318</c:v>
                </c:pt>
                <c:pt idx="12354">
                  <c:v>17.715277777776208</c:v>
                </c:pt>
                <c:pt idx="12355">
                  <c:v>17.716666666665098</c:v>
                </c:pt>
                <c:pt idx="12356">
                  <c:v>17.718055555553988</c:v>
                </c:pt>
                <c:pt idx="12357">
                  <c:v>17.719444444442878</c:v>
                </c:pt>
                <c:pt idx="12358">
                  <c:v>17.720833333331768</c:v>
                </c:pt>
                <c:pt idx="12359">
                  <c:v>17.722222222220658</c:v>
                </c:pt>
                <c:pt idx="12360">
                  <c:v>17.723611111109548</c:v>
                </c:pt>
                <c:pt idx="12361">
                  <c:v>17.724999999998438</c:v>
                </c:pt>
                <c:pt idx="12362">
                  <c:v>17.726388888887328</c:v>
                </c:pt>
                <c:pt idx="12363">
                  <c:v>17.727777777776218</c:v>
                </c:pt>
                <c:pt idx="12364">
                  <c:v>17.729166666665108</c:v>
                </c:pt>
                <c:pt idx="12365">
                  <c:v>17.730555555553998</c:v>
                </c:pt>
                <c:pt idx="12366">
                  <c:v>17.731944444442888</c:v>
                </c:pt>
                <c:pt idx="12367">
                  <c:v>17.733333333331778</c:v>
                </c:pt>
                <c:pt idx="12368">
                  <c:v>17.734722222220668</c:v>
                </c:pt>
                <c:pt idx="12369">
                  <c:v>17.736111111109558</c:v>
                </c:pt>
                <c:pt idx="12370">
                  <c:v>17.737499999998448</c:v>
                </c:pt>
                <c:pt idx="12371">
                  <c:v>17.738888888887338</c:v>
                </c:pt>
                <c:pt idx="12372">
                  <c:v>17.740277777776228</c:v>
                </c:pt>
                <c:pt idx="12373">
                  <c:v>17.741666666665118</c:v>
                </c:pt>
                <c:pt idx="12374">
                  <c:v>17.743055555554008</c:v>
                </c:pt>
                <c:pt idx="12375">
                  <c:v>17.744444444442898</c:v>
                </c:pt>
                <c:pt idx="12376">
                  <c:v>17.745833333331788</c:v>
                </c:pt>
                <c:pt idx="12377">
                  <c:v>17.747222222220678</c:v>
                </c:pt>
                <c:pt idx="12378">
                  <c:v>17.748611111109568</c:v>
                </c:pt>
                <c:pt idx="12379">
                  <c:v>17.749999999998458</c:v>
                </c:pt>
                <c:pt idx="12380">
                  <c:v>17.751388888887348</c:v>
                </c:pt>
                <c:pt idx="12381">
                  <c:v>17.752777777776238</c:v>
                </c:pt>
                <c:pt idx="12382">
                  <c:v>17.754166666665128</c:v>
                </c:pt>
                <c:pt idx="12383">
                  <c:v>17.755555555554018</c:v>
                </c:pt>
                <c:pt idx="12384">
                  <c:v>17.756944444442908</c:v>
                </c:pt>
                <c:pt idx="12385">
                  <c:v>17.758333333331798</c:v>
                </c:pt>
                <c:pt idx="12386">
                  <c:v>17.759722222220688</c:v>
                </c:pt>
                <c:pt idx="12387">
                  <c:v>17.761111111109578</c:v>
                </c:pt>
                <c:pt idx="12388">
                  <c:v>17.762499999998468</c:v>
                </c:pt>
                <c:pt idx="12389">
                  <c:v>17.763888888887358</c:v>
                </c:pt>
                <c:pt idx="12390">
                  <c:v>17.765277777776248</c:v>
                </c:pt>
                <c:pt idx="12391">
                  <c:v>17.766666666665138</c:v>
                </c:pt>
                <c:pt idx="12392">
                  <c:v>17.768055555554028</c:v>
                </c:pt>
                <c:pt idx="12393">
                  <c:v>17.769444444442918</c:v>
                </c:pt>
                <c:pt idx="12394">
                  <c:v>17.770833333331808</c:v>
                </c:pt>
                <c:pt idx="12395">
                  <c:v>17.772222222220698</c:v>
                </c:pt>
                <c:pt idx="12396">
                  <c:v>17.773611111109588</c:v>
                </c:pt>
                <c:pt idx="12397">
                  <c:v>17.774999999998478</c:v>
                </c:pt>
                <c:pt idx="12398">
                  <c:v>17.776388888887368</c:v>
                </c:pt>
                <c:pt idx="12399">
                  <c:v>17.777777777776258</c:v>
                </c:pt>
                <c:pt idx="12400">
                  <c:v>17.779166666665148</c:v>
                </c:pt>
                <c:pt idx="12401">
                  <c:v>17.780555555554038</c:v>
                </c:pt>
                <c:pt idx="12402">
                  <c:v>17.781944444442928</c:v>
                </c:pt>
                <c:pt idx="12403">
                  <c:v>17.783333333331818</c:v>
                </c:pt>
                <c:pt idx="12404">
                  <c:v>17.784722222220708</c:v>
                </c:pt>
                <c:pt idx="12405">
                  <c:v>17.786111111109598</c:v>
                </c:pt>
                <c:pt idx="12406">
                  <c:v>17.787499999998488</c:v>
                </c:pt>
                <c:pt idx="12407">
                  <c:v>17.788888888887378</c:v>
                </c:pt>
                <c:pt idx="12408">
                  <c:v>17.790277777776268</c:v>
                </c:pt>
                <c:pt idx="12409">
                  <c:v>17.791666666665158</c:v>
                </c:pt>
                <c:pt idx="12410">
                  <c:v>17.793055555554048</c:v>
                </c:pt>
                <c:pt idx="12411">
                  <c:v>17.794444444442938</c:v>
                </c:pt>
              </c:numCache>
            </c:numRef>
          </c:xVal>
          <c:yVal>
            <c:numRef>
              <c:f>original!$B:$B</c:f>
              <c:numCache>
                <c:formatCode>General</c:formatCode>
                <c:ptCount val="1048576"/>
                <c:pt idx="0">
                  <c:v>0</c:v>
                </c:pt>
                <c:pt idx="1">
                  <c:v>-24.630647660000001</c:v>
                </c:pt>
                <c:pt idx="2">
                  <c:v>-24.220327380000001</c:v>
                </c:pt>
                <c:pt idx="3">
                  <c:v>-23.842512129999999</c:v>
                </c:pt>
                <c:pt idx="4">
                  <c:v>-23.586185459999999</c:v>
                </c:pt>
                <c:pt idx="5">
                  <c:v>-23.5077076</c:v>
                </c:pt>
                <c:pt idx="6">
                  <c:v>-23.305933</c:v>
                </c:pt>
                <c:pt idx="7">
                  <c:v>-22.4917984</c:v>
                </c:pt>
                <c:pt idx="8">
                  <c:v>-21.986856459999998</c:v>
                </c:pt>
                <c:pt idx="9">
                  <c:v>-21.9413166</c:v>
                </c:pt>
                <c:pt idx="10">
                  <c:v>-21.814451219999999</c:v>
                </c:pt>
                <c:pt idx="11">
                  <c:v>-21.685018540000002</c:v>
                </c:pt>
                <c:pt idx="12">
                  <c:v>-21.643007279999999</c:v>
                </c:pt>
                <c:pt idx="13">
                  <c:v>-21.716310499999999</c:v>
                </c:pt>
                <c:pt idx="14">
                  <c:v>-21.762743</c:v>
                </c:pt>
                <c:pt idx="15">
                  <c:v>-21.68099213</c:v>
                </c:pt>
                <c:pt idx="16">
                  <c:v>-21.704545970000002</c:v>
                </c:pt>
                <c:pt idx="17">
                  <c:v>-21.866346360000001</c:v>
                </c:pt>
                <c:pt idx="18">
                  <c:v>-21.642108919999998</c:v>
                </c:pt>
                <c:pt idx="19">
                  <c:v>-21.6323452</c:v>
                </c:pt>
                <c:pt idx="20">
                  <c:v>-21.662334439999999</c:v>
                </c:pt>
                <c:pt idx="21">
                  <c:v>-21.8667984</c:v>
                </c:pt>
                <c:pt idx="22">
                  <c:v>-21.582733149999999</c:v>
                </c:pt>
                <c:pt idx="23">
                  <c:v>-21.676534650000001</c:v>
                </c:pt>
                <c:pt idx="24">
                  <c:v>-21.686368940000001</c:v>
                </c:pt>
                <c:pt idx="25">
                  <c:v>-21.850267410000001</c:v>
                </c:pt>
                <c:pt idx="26">
                  <c:v>-21.50814819</c:v>
                </c:pt>
                <c:pt idx="27">
                  <c:v>-21.586311340000002</c:v>
                </c:pt>
                <c:pt idx="28">
                  <c:v>-21.532690049999999</c:v>
                </c:pt>
                <c:pt idx="29">
                  <c:v>-21.756456379999999</c:v>
                </c:pt>
                <c:pt idx="30">
                  <c:v>-21.59205437</c:v>
                </c:pt>
                <c:pt idx="31">
                  <c:v>-21.689058299999999</c:v>
                </c:pt>
                <c:pt idx="32">
                  <c:v>-21.718933109999998</c:v>
                </c:pt>
                <c:pt idx="33">
                  <c:v>-21.781389239999999</c:v>
                </c:pt>
                <c:pt idx="34">
                  <c:v>-21.52245903</c:v>
                </c:pt>
                <c:pt idx="35">
                  <c:v>-21.82784843</c:v>
                </c:pt>
                <c:pt idx="36">
                  <c:v>-21.8158493</c:v>
                </c:pt>
                <c:pt idx="37">
                  <c:v>-21.86312294</c:v>
                </c:pt>
                <c:pt idx="38">
                  <c:v>-21.58989716</c:v>
                </c:pt>
                <c:pt idx="39">
                  <c:v>-21.803800580000001</c:v>
                </c:pt>
                <c:pt idx="40">
                  <c:v>-21.890796659999999</c:v>
                </c:pt>
                <c:pt idx="41">
                  <c:v>-21.97794914</c:v>
                </c:pt>
                <c:pt idx="42">
                  <c:v>-21.782773970000001</c:v>
                </c:pt>
                <c:pt idx="43">
                  <c:v>-22.037334439999999</c:v>
                </c:pt>
                <c:pt idx="44">
                  <c:v>-21.969879150000001</c:v>
                </c:pt>
                <c:pt idx="45">
                  <c:v>-22.056045529999999</c:v>
                </c:pt>
                <c:pt idx="46">
                  <c:v>-21.801517489999998</c:v>
                </c:pt>
                <c:pt idx="47">
                  <c:v>-21.89352989</c:v>
                </c:pt>
                <c:pt idx="48">
                  <c:v>-21.793975830000001</c:v>
                </c:pt>
                <c:pt idx="49">
                  <c:v>-21.80954552</c:v>
                </c:pt>
                <c:pt idx="50">
                  <c:v>-21.564435960000001</c:v>
                </c:pt>
                <c:pt idx="51">
                  <c:v>-21.850736619999999</c:v>
                </c:pt>
                <c:pt idx="52">
                  <c:v>-21.841262820000001</c:v>
                </c:pt>
                <c:pt idx="53">
                  <c:v>-21.831457140000001</c:v>
                </c:pt>
                <c:pt idx="54">
                  <c:v>-21.566707610000002</c:v>
                </c:pt>
                <c:pt idx="55">
                  <c:v>-22.010143280000001</c:v>
                </c:pt>
                <c:pt idx="56">
                  <c:v>-22.217279430000001</c:v>
                </c:pt>
                <c:pt idx="57">
                  <c:v>-22.338243479999999</c:v>
                </c:pt>
                <c:pt idx="58">
                  <c:v>-21.94709778</c:v>
                </c:pt>
                <c:pt idx="59">
                  <c:v>-22.231052399999999</c:v>
                </c:pt>
                <c:pt idx="60">
                  <c:v>-22.261434560000001</c:v>
                </c:pt>
                <c:pt idx="61">
                  <c:v>-22.25033569</c:v>
                </c:pt>
                <c:pt idx="62">
                  <c:v>-21.94797325</c:v>
                </c:pt>
                <c:pt idx="63">
                  <c:v>-22.136150359999998</c:v>
                </c:pt>
                <c:pt idx="64">
                  <c:v>-22.244016649999999</c:v>
                </c:pt>
                <c:pt idx="65">
                  <c:v>-22.43070221</c:v>
                </c:pt>
                <c:pt idx="66">
                  <c:v>-22.148511890000002</c:v>
                </c:pt>
                <c:pt idx="67">
                  <c:v>-22.231513979999999</c:v>
                </c:pt>
                <c:pt idx="68">
                  <c:v>-22.222169879999999</c:v>
                </c:pt>
                <c:pt idx="69">
                  <c:v>-22.22306442</c:v>
                </c:pt>
                <c:pt idx="70">
                  <c:v>-22.027492519999999</c:v>
                </c:pt>
                <c:pt idx="71">
                  <c:v>-22.00158119</c:v>
                </c:pt>
                <c:pt idx="72">
                  <c:v>-22.093084340000001</c:v>
                </c:pt>
                <c:pt idx="73">
                  <c:v>-22.17446327</c:v>
                </c:pt>
                <c:pt idx="74">
                  <c:v>-21.87920952</c:v>
                </c:pt>
                <c:pt idx="75">
                  <c:v>-21.784574509999999</c:v>
                </c:pt>
                <c:pt idx="76">
                  <c:v>-21.72962952</c:v>
                </c:pt>
                <c:pt idx="77">
                  <c:v>-21.85785675</c:v>
                </c:pt>
                <c:pt idx="78">
                  <c:v>-21.840385439999999</c:v>
                </c:pt>
                <c:pt idx="79">
                  <c:v>-21.872959139999999</c:v>
                </c:pt>
                <c:pt idx="80">
                  <c:v>-21.961383820000002</c:v>
                </c:pt>
                <c:pt idx="81">
                  <c:v>-22.153877260000002</c:v>
                </c:pt>
                <c:pt idx="82">
                  <c:v>-22.212356570000001</c:v>
                </c:pt>
                <c:pt idx="83">
                  <c:v>-22.158618929999999</c:v>
                </c:pt>
                <c:pt idx="84">
                  <c:v>-22.262336730000001</c:v>
                </c:pt>
                <c:pt idx="85">
                  <c:v>-22.375791549999999</c:v>
                </c:pt>
                <c:pt idx="86">
                  <c:v>-22.655290600000001</c:v>
                </c:pt>
                <c:pt idx="87">
                  <c:v>-22.636529920000001</c:v>
                </c:pt>
                <c:pt idx="88">
                  <c:v>-22.66685867</c:v>
                </c:pt>
                <c:pt idx="89">
                  <c:v>-22.790147780000002</c:v>
                </c:pt>
                <c:pt idx="90">
                  <c:v>-23.06833267</c:v>
                </c:pt>
                <c:pt idx="91">
                  <c:v>-23.154964450000001</c:v>
                </c:pt>
                <c:pt idx="92">
                  <c:v>-23.130344390000001</c:v>
                </c:pt>
                <c:pt idx="93">
                  <c:v>-23.06833649</c:v>
                </c:pt>
                <c:pt idx="94">
                  <c:v>-23.196392060000001</c:v>
                </c:pt>
                <c:pt idx="95">
                  <c:v>-23.350477219999998</c:v>
                </c:pt>
                <c:pt idx="96">
                  <c:v>-23.55641365</c:v>
                </c:pt>
                <c:pt idx="97">
                  <c:v>-23.49384689</c:v>
                </c:pt>
                <c:pt idx="98">
                  <c:v>-23.44959068</c:v>
                </c:pt>
                <c:pt idx="99">
                  <c:v>-23.42502022</c:v>
                </c:pt>
                <c:pt idx="100">
                  <c:v>-23.671089169999998</c:v>
                </c:pt>
                <c:pt idx="101">
                  <c:v>-23.66215515</c:v>
                </c:pt>
                <c:pt idx="102">
                  <c:v>-23.502264019999998</c:v>
                </c:pt>
                <c:pt idx="103">
                  <c:v>-23.508461</c:v>
                </c:pt>
                <c:pt idx="104">
                  <c:v>-23.519235609999999</c:v>
                </c:pt>
                <c:pt idx="105">
                  <c:v>-23.639339450000001</c:v>
                </c:pt>
                <c:pt idx="106">
                  <c:v>-23.567052839999999</c:v>
                </c:pt>
                <c:pt idx="107">
                  <c:v>-23.425529480000002</c:v>
                </c:pt>
                <c:pt idx="108">
                  <c:v>-23.22542953</c:v>
                </c:pt>
                <c:pt idx="109">
                  <c:v>-23.39867783</c:v>
                </c:pt>
                <c:pt idx="110">
                  <c:v>-23.415227890000001</c:v>
                </c:pt>
                <c:pt idx="111">
                  <c:v>-23.511716839999998</c:v>
                </c:pt>
                <c:pt idx="112">
                  <c:v>-23.291099549999998</c:v>
                </c:pt>
                <c:pt idx="113">
                  <c:v>-23.154808039999999</c:v>
                </c:pt>
                <c:pt idx="114">
                  <c:v>-23.21110535</c:v>
                </c:pt>
                <c:pt idx="115">
                  <c:v>-23.311223980000001</c:v>
                </c:pt>
                <c:pt idx="116">
                  <c:v>-23.297344209999999</c:v>
                </c:pt>
                <c:pt idx="117">
                  <c:v>-23.230312349999998</c:v>
                </c:pt>
                <c:pt idx="118">
                  <c:v>-23.1115818</c:v>
                </c:pt>
                <c:pt idx="119">
                  <c:v>-28.82320404</c:v>
                </c:pt>
                <c:pt idx="120">
                  <c:v>-25.555265429999999</c:v>
                </c:pt>
                <c:pt idx="121">
                  <c:v>-24.09571648</c:v>
                </c:pt>
                <c:pt idx="122">
                  <c:v>-23.417390820000001</c:v>
                </c:pt>
                <c:pt idx="123">
                  <c:v>-25.426477429999998</c:v>
                </c:pt>
                <c:pt idx="124">
                  <c:v>-40.63874817</c:v>
                </c:pt>
                <c:pt idx="125">
                  <c:v>-40.242759700000001</c:v>
                </c:pt>
                <c:pt idx="126">
                  <c:v>-28.52452087</c:v>
                </c:pt>
                <c:pt idx="127">
                  <c:v>-32.330150600000003</c:v>
                </c:pt>
                <c:pt idx="128">
                  <c:v>-27.99756241</c:v>
                </c:pt>
                <c:pt idx="129">
                  <c:v>-25.095088959999998</c:v>
                </c:pt>
                <c:pt idx="130">
                  <c:v>-24.304204940000002</c:v>
                </c:pt>
                <c:pt idx="131">
                  <c:v>-23.868824010000001</c:v>
                </c:pt>
                <c:pt idx="132">
                  <c:v>-23.726522450000001</c:v>
                </c:pt>
                <c:pt idx="133">
                  <c:v>-23.294654850000001</c:v>
                </c:pt>
                <c:pt idx="134">
                  <c:v>-23.296834950000001</c:v>
                </c:pt>
                <c:pt idx="135">
                  <c:v>-23.25980186</c:v>
                </c:pt>
                <c:pt idx="136">
                  <c:v>-23.53808403</c:v>
                </c:pt>
                <c:pt idx="137">
                  <c:v>-23.675584789999998</c:v>
                </c:pt>
                <c:pt idx="138">
                  <c:v>-23.692087170000001</c:v>
                </c:pt>
                <c:pt idx="139">
                  <c:v>-23.478233339999999</c:v>
                </c:pt>
                <c:pt idx="140">
                  <c:v>-23.45767021</c:v>
                </c:pt>
                <c:pt idx="141">
                  <c:v>-23.709968570000001</c:v>
                </c:pt>
                <c:pt idx="142">
                  <c:v>-23.684085849999999</c:v>
                </c:pt>
                <c:pt idx="143">
                  <c:v>-23.713129039999998</c:v>
                </c:pt>
                <c:pt idx="144">
                  <c:v>-23.59298325</c:v>
                </c:pt>
                <c:pt idx="145">
                  <c:v>-23.64336205</c:v>
                </c:pt>
                <c:pt idx="146">
                  <c:v>-23.647392270000001</c:v>
                </c:pt>
                <c:pt idx="147">
                  <c:v>-23.70858574</c:v>
                </c:pt>
                <c:pt idx="148">
                  <c:v>-23.780954359999999</c:v>
                </c:pt>
                <c:pt idx="149">
                  <c:v>-23.694786069999999</c:v>
                </c:pt>
                <c:pt idx="150">
                  <c:v>-23.69391632</c:v>
                </c:pt>
                <c:pt idx="151">
                  <c:v>-23.512134549999999</c:v>
                </c:pt>
                <c:pt idx="152">
                  <c:v>-23.647352219999998</c:v>
                </c:pt>
                <c:pt idx="153">
                  <c:v>-23.664892200000001</c:v>
                </c:pt>
                <c:pt idx="154">
                  <c:v>-23.833215710000001</c:v>
                </c:pt>
                <c:pt idx="155">
                  <c:v>-23.707323070000001</c:v>
                </c:pt>
                <c:pt idx="156">
                  <c:v>-23.728746409999999</c:v>
                </c:pt>
                <c:pt idx="157">
                  <c:v>-23.644302369999998</c:v>
                </c:pt>
                <c:pt idx="158">
                  <c:v>-23.5522995</c:v>
                </c:pt>
                <c:pt idx="159">
                  <c:v>-23.78540039</c:v>
                </c:pt>
                <c:pt idx="160">
                  <c:v>-23.77963257</c:v>
                </c:pt>
                <c:pt idx="161">
                  <c:v>-23.854188919999999</c:v>
                </c:pt>
                <c:pt idx="162">
                  <c:v>-23.698368070000001</c:v>
                </c:pt>
                <c:pt idx="163">
                  <c:v>-23.75686455</c:v>
                </c:pt>
                <c:pt idx="164">
                  <c:v>-23.692060470000001</c:v>
                </c:pt>
                <c:pt idx="165">
                  <c:v>-23.679998399999999</c:v>
                </c:pt>
                <c:pt idx="166">
                  <c:v>-23.809082029999999</c:v>
                </c:pt>
                <c:pt idx="167">
                  <c:v>-23.92910767</c:v>
                </c:pt>
                <c:pt idx="168">
                  <c:v>-23.966205599999999</c:v>
                </c:pt>
                <c:pt idx="169">
                  <c:v>-23.787679669999999</c:v>
                </c:pt>
                <c:pt idx="170">
                  <c:v>-23.839910509999999</c:v>
                </c:pt>
                <c:pt idx="171">
                  <c:v>-23.87778282</c:v>
                </c:pt>
                <c:pt idx="172">
                  <c:v>-23.885410310000001</c:v>
                </c:pt>
                <c:pt idx="173">
                  <c:v>-24.102445599999999</c:v>
                </c:pt>
                <c:pt idx="174">
                  <c:v>-24.07254219</c:v>
                </c:pt>
                <c:pt idx="175">
                  <c:v>-24.163158419999998</c:v>
                </c:pt>
                <c:pt idx="176">
                  <c:v>-24.186372760000001</c:v>
                </c:pt>
                <c:pt idx="177">
                  <c:v>-24.172986980000001</c:v>
                </c:pt>
                <c:pt idx="178">
                  <c:v>-24.106399540000002</c:v>
                </c:pt>
                <c:pt idx="179">
                  <c:v>-24.114063260000002</c:v>
                </c:pt>
                <c:pt idx="180">
                  <c:v>-24.194784160000001</c:v>
                </c:pt>
                <c:pt idx="181">
                  <c:v>-24.074670789999999</c:v>
                </c:pt>
                <c:pt idx="182">
                  <c:v>-24.105915070000002</c:v>
                </c:pt>
                <c:pt idx="183">
                  <c:v>-23.935455319999999</c:v>
                </c:pt>
                <c:pt idx="184">
                  <c:v>-23.888397220000002</c:v>
                </c:pt>
                <c:pt idx="185">
                  <c:v>-23.822870250000001</c:v>
                </c:pt>
                <c:pt idx="186">
                  <c:v>-23.673753739999999</c:v>
                </c:pt>
                <c:pt idx="187">
                  <c:v>-23.87548065</c:v>
                </c:pt>
                <c:pt idx="188">
                  <c:v>-23.740194320000001</c:v>
                </c:pt>
                <c:pt idx="189">
                  <c:v>-23.774671550000001</c:v>
                </c:pt>
                <c:pt idx="190">
                  <c:v>-23.634000780000001</c:v>
                </c:pt>
                <c:pt idx="191">
                  <c:v>-23.573686599999998</c:v>
                </c:pt>
                <c:pt idx="192">
                  <c:v>-23.472770690000001</c:v>
                </c:pt>
                <c:pt idx="193">
                  <c:v>-23.289686199999998</c:v>
                </c:pt>
                <c:pt idx="194">
                  <c:v>-23.365558620000002</c:v>
                </c:pt>
                <c:pt idx="195">
                  <c:v>-23.31198311</c:v>
                </c:pt>
                <c:pt idx="196">
                  <c:v>-23.258508679999998</c:v>
                </c:pt>
                <c:pt idx="197">
                  <c:v>-23.11783981</c:v>
                </c:pt>
                <c:pt idx="198">
                  <c:v>-23.03834724</c:v>
                </c:pt>
                <c:pt idx="199">
                  <c:v>-23.041494369999999</c:v>
                </c:pt>
                <c:pt idx="200">
                  <c:v>-22.911523819999999</c:v>
                </c:pt>
                <c:pt idx="201">
                  <c:v>-22.81419945</c:v>
                </c:pt>
                <c:pt idx="202">
                  <c:v>-22.903081889999999</c:v>
                </c:pt>
                <c:pt idx="203">
                  <c:v>-22.84555817</c:v>
                </c:pt>
                <c:pt idx="204">
                  <c:v>-22.882570269999999</c:v>
                </c:pt>
                <c:pt idx="205">
                  <c:v>-22.735216139999999</c:v>
                </c:pt>
                <c:pt idx="206">
                  <c:v>-22.73800087</c:v>
                </c:pt>
                <c:pt idx="207">
                  <c:v>-22.588342669999999</c:v>
                </c:pt>
                <c:pt idx="208">
                  <c:v>-22.593669890000001</c:v>
                </c:pt>
                <c:pt idx="209">
                  <c:v>-22.482078550000001</c:v>
                </c:pt>
                <c:pt idx="210">
                  <c:v>-22.499069209999998</c:v>
                </c:pt>
                <c:pt idx="211">
                  <c:v>-22.495941160000001</c:v>
                </c:pt>
                <c:pt idx="212">
                  <c:v>-22.441881179999999</c:v>
                </c:pt>
                <c:pt idx="213">
                  <c:v>-22.500513080000001</c:v>
                </c:pt>
                <c:pt idx="214">
                  <c:v>-22.390939710000001</c:v>
                </c:pt>
                <c:pt idx="215">
                  <c:v>-22.294979099999999</c:v>
                </c:pt>
                <c:pt idx="216">
                  <c:v>-22.253503800000001</c:v>
                </c:pt>
                <c:pt idx="217">
                  <c:v>-22.174898150000001</c:v>
                </c:pt>
                <c:pt idx="218">
                  <c:v>-22.268228529999998</c:v>
                </c:pt>
                <c:pt idx="219">
                  <c:v>-22.241905209999999</c:v>
                </c:pt>
                <c:pt idx="220">
                  <c:v>-22.223297120000002</c:v>
                </c:pt>
                <c:pt idx="221">
                  <c:v>-22.283872599999999</c:v>
                </c:pt>
                <c:pt idx="222">
                  <c:v>-22.218181609999998</c:v>
                </c:pt>
                <c:pt idx="223">
                  <c:v>-22.166538240000001</c:v>
                </c:pt>
                <c:pt idx="224">
                  <c:v>-22.125392909999999</c:v>
                </c:pt>
                <c:pt idx="225">
                  <c:v>-22.10967827</c:v>
                </c:pt>
                <c:pt idx="226">
                  <c:v>-22.076189039999999</c:v>
                </c:pt>
                <c:pt idx="227">
                  <c:v>-22.00217628</c:v>
                </c:pt>
                <c:pt idx="228">
                  <c:v>-22.114639279999999</c:v>
                </c:pt>
                <c:pt idx="229">
                  <c:v>-22.056524280000001</c:v>
                </c:pt>
                <c:pt idx="230">
                  <c:v>-22.129949570000001</c:v>
                </c:pt>
                <c:pt idx="231">
                  <c:v>-22.00932121</c:v>
                </c:pt>
                <c:pt idx="232">
                  <c:v>-21.983669280000001</c:v>
                </c:pt>
                <c:pt idx="233">
                  <c:v>-22.041452410000002</c:v>
                </c:pt>
                <c:pt idx="234">
                  <c:v>-21.927112579999999</c:v>
                </c:pt>
                <c:pt idx="235">
                  <c:v>-21.948560709999999</c:v>
                </c:pt>
                <c:pt idx="236">
                  <c:v>-21.909236910000001</c:v>
                </c:pt>
                <c:pt idx="237">
                  <c:v>-21.94417</c:v>
                </c:pt>
                <c:pt idx="238">
                  <c:v>-22.048486709999999</c:v>
                </c:pt>
                <c:pt idx="239">
                  <c:v>-22.01148796</c:v>
                </c:pt>
                <c:pt idx="240">
                  <c:v>-22.12631416</c:v>
                </c:pt>
                <c:pt idx="241">
                  <c:v>-22.020820619999999</c:v>
                </c:pt>
                <c:pt idx="242">
                  <c:v>-21.958337780000001</c:v>
                </c:pt>
                <c:pt idx="243">
                  <c:v>-21.934270860000002</c:v>
                </c:pt>
                <c:pt idx="244">
                  <c:v>-21.830251690000001</c:v>
                </c:pt>
                <c:pt idx="245">
                  <c:v>-21.889160159999999</c:v>
                </c:pt>
                <c:pt idx="246">
                  <c:v>-21.81820488</c:v>
                </c:pt>
                <c:pt idx="247">
                  <c:v>-21.795509339999999</c:v>
                </c:pt>
                <c:pt idx="248">
                  <c:v>-21.885557169999998</c:v>
                </c:pt>
                <c:pt idx="249">
                  <c:v>-21.860996249999999</c:v>
                </c:pt>
                <c:pt idx="250">
                  <c:v>-21.818668370000001</c:v>
                </c:pt>
                <c:pt idx="251">
                  <c:v>-21.841785430000002</c:v>
                </c:pt>
                <c:pt idx="252">
                  <c:v>-21.817178729999998</c:v>
                </c:pt>
                <c:pt idx="253">
                  <c:v>-21.740541459999999</c:v>
                </c:pt>
                <c:pt idx="254">
                  <c:v>-21.633794779999999</c:v>
                </c:pt>
                <c:pt idx="255">
                  <c:v>-21.716350559999999</c:v>
                </c:pt>
                <c:pt idx="256">
                  <c:v>-21.681516649999999</c:v>
                </c:pt>
                <c:pt idx="257">
                  <c:v>-21.659330369999999</c:v>
                </c:pt>
                <c:pt idx="258">
                  <c:v>-21.677545550000001</c:v>
                </c:pt>
                <c:pt idx="259">
                  <c:v>-21.64666557</c:v>
                </c:pt>
                <c:pt idx="260">
                  <c:v>-21.696361540000002</c:v>
                </c:pt>
                <c:pt idx="261">
                  <c:v>-21.713209150000001</c:v>
                </c:pt>
                <c:pt idx="262">
                  <c:v>-21.684108729999998</c:v>
                </c:pt>
                <c:pt idx="263">
                  <c:v>-21.687805180000002</c:v>
                </c:pt>
                <c:pt idx="264">
                  <c:v>-21.53508377</c:v>
                </c:pt>
                <c:pt idx="265">
                  <c:v>-21.477022170000001</c:v>
                </c:pt>
                <c:pt idx="266">
                  <c:v>-21.450742720000001</c:v>
                </c:pt>
                <c:pt idx="267">
                  <c:v>-21.435564039999999</c:v>
                </c:pt>
                <c:pt idx="268">
                  <c:v>-21.451116559999999</c:v>
                </c:pt>
                <c:pt idx="269">
                  <c:v>-21.429199220000001</c:v>
                </c:pt>
                <c:pt idx="270">
                  <c:v>-21.422611239999998</c:v>
                </c:pt>
                <c:pt idx="271">
                  <c:v>-21.418107989999999</c:v>
                </c:pt>
                <c:pt idx="272">
                  <c:v>-21.379652020000002</c:v>
                </c:pt>
                <c:pt idx="273">
                  <c:v>-21.459293370000001</c:v>
                </c:pt>
                <c:pt idx="274">
                  <c:v>-21.303842540000002</c:v>
                </c:pt>
                <c:pt idx="275">
                  <c:v>-21.316223140000002</c:v>
                </c:pt>
                <c:pt idx="276">
                  <c:v>-21.282365800000001</c:v>
                </c:pt>
                <c:pt idx="277">
                  <c:v>-21.208230969999999</c:v>
                </c:pt>
                <c:pt idx="278">
                  <c:v>-21.233648299999999</c:v>
                </c:pt>
                <c:pt idx="279">
                  <c:v>-21.227901459999998</c:v>
                </c:pt>
                <c:pt idx="280">
                  <c:v>-21.222127910000001</c:v>
                </c:pt>
                <c:pt idx="281">
                  <c:v>-21.193452839999999</c:v>
                </c:pt>
                <c:pt idx="282">
                  <c:v>-21.210912700000002</c:v>
                </c:pt>
                <c:pt idx="283">
                  <c:v>-21.177917480000001</c:v>
                </c:pt>
                <c:pt idx="284">
                  <c:v>-21.263153079999999</c:v>
                </c:pt>
                <c:pt idx="285">
                  <c:v>-21.610044479999999</c:v>
                </c:pt>
                <c:pt idx="286">
                  <c:v>-21.934801100000001</c:v>
                </c:pt>
                <c:pt idx="287">
                  <c:v>-21.88021088</c:v>
                </c:pt>
                <c:pt idx="288">
                  <c:v>-21.8229866</c:v>
                </c:pt>
                <c:pt idx="289">
                  <c:v>-21.829015729999998</c:v>
                </c:pt>
                <c:pt idx="290">
                  <c:v>-21.782098770000001</c:v>
                </c:pt>
                <c:pt idx="291">
                  <c:v>-21.7109375</c:v>
                </c:pt>
                <c:pt idx="292">
                  <c:v>-21.594057079999999</c:v>
                </c:pt>
                <c:pt idx="293">
                  <c:v>-21.54275513</c:v>
                </c:pt>
                <c:pt idx="294">
                  <c:v>-21.64849091</c:v>
                </c:pt>
                <c:pt idx="295">
                  <c:v>-21.638193130000001</c:v>
                </c:pt>
                <c:pt idx="296">
                  <c:v>-21.672245029999999</c:v>
                </c:pt>
                <c:pt idx="297">
                  <c:v>-21.658294680000001</c:v>
                </c:pt>
                <c:pt idx="298">
                  <c:v>-21.65381622</c:v>
                </c:pt>
                <c:pt idx="299">
                  <c:v>-21.66065025</c:v>
                </c:pt>
                <c:pt idx="300">
                  <c:v>-21.58376312</c:v>
                </c:pt>
                <c:pt idx="301">
                  <c:v>-21.479251860000002</c:v>
                </c:pt>
                <c:pt idx="302">
                  <c:v>-21.55831718</c:v>
                </c:pt>
                <c:pt idx="303">
                  <c:v>-21.540002820000002</c:v>
                </c:pt>
                <c:pt idx="304">
                  <c:v>-21.50861549</c:v>
                </c:pt>
                <c:pt idx="305">
                  <c:v>-21.490400309999998</c:v>
                </c:pt>
                <c:pt idx="306">
                  <c:v>-21.451160430000002</c:v>
                </c:pt>
                <c:pt idx="307">
                  <c:v>-21.478837970000001</c:v>
                </c:pt>
                <c:pt idx="308">
                  <c:v>-21.399848939999998</c:v>
                </c:pt>
                <c:pt idx="309">
                  <c:v>-21.361917500000001</c:v>
                </c:pt>
                <c:pt idx="310">
                  <c:v>-21.401094440000001</c:v>
                </c:pt>
                <c:pt idx="311">
                  <c:v>-21.376527790000001</c:v>
                </c:pt>
                <c:pt idx="312">
                  <c:v>-21.400785450000001</c:v>
                </c:pt>
                <c:pt idx="313">
                  <c:v>-21.428342820000001</c:v>
                </c:pt>
                <c:pt idx="314">
                  <c:v>-21.420753479999998</c:v>
                </c:pt>
                <c:pt idx="315">
                  <c:v>-21.492734909999999</c:v>
                </c:pt>
                <c:pt idx="316">
                  <c:v>-21.412698750000001</c:v>
                </c:pt>
                <c:pt idx="317">
                  <c:v>-21.35735893</c:v>
                </c:pt>
                <c:pt idx="318">
                  <c:v>-21.45924759</c:v>
                </c:pt>
                <c:pt idx="319">
                  <c:v>-21.38549995</c:v>
                </c:pt>
                <c:pt idx="320">
                  <c:v>-21.284555439999998</c:v>
                </c:pt>
                <c:pt idx="321">
                  <c:v>-21.339151380000001</c:v>
                </c:pt>
                <c:pt idx="322">
                  <c:v>-21.323436739999998</c:v>
                </c:pt>
                <c:pt idx="323">
                  <c:v>-21.28893661</c:v>
                </c:pt>
                <c:pt idx="324">
                  <c:v>-21.263168329999999</c:v>
                </c:pt>
                <c:pt idx="325">
                  <c:v>-21.26403809</c:v>
                </c:pt>
                <c:pt idx="326">
                  <c:v>-21.24344254</c:v>
                </c:pt>
                <c:pt idx="327">
                  <c:v>-21.260890960000001</c:v>
                </c:pt>
                <c:pt idx="328">
                  <c:v>-21.186815259999999</c:v>
                </c:pt>
                <c:pt idx="329">
                  <c:v>-21.21307564</c:v>
                </c:pt>
                <c:pt idx="330">
                  <c:v>-21.171152110000001</c:v>
                </c:pt>
                <c:pt idx="331">
                  <c:v>-21.216329569999999</c:v>
                </c:pt>
                <c:pt idx="332">
                  <c:v>-21.24435806</c:v>
                </c:pt>
                <c:pt idx="333">
                  <c:v>-21.231807709999998</c:v>
                </c:pt>
                <c:pt idx="334">
                  <c:v>-21.215438840000001</c:v>
                </c:pt>
                <c:pt idx="335">
                  <c:v>-21.241737369999999</c:v>
                </c:pt>
                <c:pt idx="336">
                  <c:v>-21.222940439999999</c:v>
                </c:pt>
                <c:pt idx="337">
                  <c:v>-21.293144229999999</c:v>
                </c:pt>
                <c:pt idx="338">
                  <c:v>-21.25690079</c:v>
                </c:pt>
                <c:pt idx="339">
                  <c:v>-21.22558403</c:v>
                </c:pt>
                <c:pt idx="340">
                  <c:v>-21.25868225</c:v>
                </c:pt>
                <c:pt idx="341">
                  <c:v>-21.21491623</c:v>
                </c:pt>
                <c:pt idx="342">
                  <c:v>-21.175979609999999</c:v>
                </c:pt>
                <c:pt idx="343">
                  <c:v>-21.225252149999999</c:v>
                </c:pt>
                <c:pt idx="344">
                  <c:v>-21.135868070000001</c:v>
                </c:pt>
                <c:pt idx="345">
                  <c:v>-21.19661331</c:v>
                </c:pt>
                <c:pt idx="346">
                  <c:v>-21.096626279999999</c:v>
                </c:pt>
                <c:pt idx="347">
                  <c:v>-21.071628570000001</c:v>
                </c:pt>
                <c:pt idx="348">
                  <c:v>-21.1109066</c:v>
                </c:pt>
                <c:pt idx="349">
                  <c:v>-20.99569893</c:v>
                </c:pt>
                <c:pt idx="350">
                  <c:v>-21.002847670000001</c:v>
                </c:pt>
                <c:pt idx="351">
                  <c:v>-21.127403260000001</c:v>
                </c:pt>
                <c:pt idx="352">
                  <c:v>-21.037223820000001</c:v>
                </c:pt>
                <c:pt idx="353">
                  <c:v>-21.0033493</c:v>
                </c:pt>
                <c:pt idx="354">
                  <c:v>-21.093065259999999</c:v>
                </c:pt>
                <c:pt idx="355">
                  <c:v>-21.03265953</c:v>
                </c:pt>
                <c:pt idx="356">
                  <c:v>-21.08948135</c:v>
                </c:pt>
                <c:pt idx="357">
                  <c:v>-21.060436249999999</c:v>
                </c:pt>
                <c:pt idx="358">
                  <c:v>-21.031812670000001</c:v>
                </c:pt>
                <c:pt idx="359">
                  <c:v>-21.057840349999999</c:v>
                </c:pt>
                <c:pt idx="360">
                  <c:v>-21.070690160000002</c:v>
                </c:pt>
                <c:pt idx="361">
                  <c:v>-21.005914690000001</c:v>
                </c:pt>
                <c:pt idx="362">
                  <c:v>-21.039501189999999</c:v>
                </c:pt>
                <c:pt idx="363">
                  <c:v>-21.063552860000001</c:v>
                </c:pt>
                <c:pt idx="364">
                  <c:v>-20.929100040000002</c:v>
                </c:pt>
                <c:pt idx="365">
                  <c:v>-21.03099632</c:v>
                </c:pt>
                <c:pt idx="366">
                  <c:v>-20.90013123</c:v>
                </c:pt>
                <c:pt idx="367">
                  <c:v>-20.930877689999999</c:v>
                </c:pt>
                <c:pt idx="368">
                  <c:v>-20.96349335</c:v>
                </c:pt>
                <c:pt idx="369">
                  <c:v>-20.8903389</c:v>
                </c:pt>
                <c:pt idx="370">
                  <c:v>-20.905464169999998</c:v>
                </c:pt>
                <c:pt idx="371">
                  <c:v>-20.868921279999999</c:v>
                </c:pt>
                <c:pt idx="372">
                  <c:v>-20.797851560000002</c:v>
                </c:pt>
                <c:pt idx="373">
                  <c:v>-20.923292159999999</c:v>
                </c:pt>
                <c:pt idx="374">
                  <c:v>-22.578712459999998</c:v>
                </c:pt>
                <c:pt idx="375">
                  <c:v>-24.101982119999999</c:v>
                </c:pt>
                <c:pt idx="376">
                  <c:v>-24.193498609999999</c:v>
                </c:pt>
                <c:pt idx="377">
                  <c:v>-24.129655840000002</c:v>
                </c:pt>
                <c:pt idx="378">
                  <c:v>-24.239110950000001</c:v>
                </c:pt>
                <c:pt idx="379">
                  <c:v>-24.380577089999999</c:v>
                </c:pt>
                <c:pt idx="380">
                  <c:v>-24.24752617</c:v>
                </c:pt>
                <c:pt idx="381">
                  <c:v>-24.35302544</c:v>
                </c:pt>
                <c:pt idx="382">
                  <c:v>-24.33238983</c:v>
                </c:pt>
                <c:pt idx="383">
                  <c:v>-24.301580430000001</c:v>
                </c:pt>
                <c:pt idx="384">
                  <c:v>-24.351182940000001</c:v>
                </c:pt>
                <c:pt idx="385">
                  <c:v>-24.358295439999999</c:v>
                </c:pt>
                <c:pt idx="386">
                  <c:v>-24.223461149999999</c:v>
                </c:pt>
                <c:pt idx="387">
                  <c:v>-24.415924069999999</c:v>
                </c:pt>
                <c:pt idx="388">
                  <c:v>-24.405675890000001</c:v>
                </c:pt>
                <c:pt idx="389">
                  <c:v>-24.338232040000001</c:v>
                </c:pt>
                <c:pt idx="390">
                  <c:v>-24.38115311</c:v>
                </c:pt>
                <c:pt idx="391">
                  <c:v>-24.30520821</c:v>
                </c:pt>
                <c:pt idx="392">
                  <c:v>-24.343982700000002</c:v>
                </c:pt>
                <c:pt idx="393">
                  <c:v>-24.315450670000001</c:v>
                </c:pt>
                <c:pt idx="394">
                  <c:v>-24.226640700000001</c:v>
                </c:pt>
                <c:pt idx="395">
                  <c:v>-24.200239180000001</c:v>
                </c:pt>
                <c:pt idx="396">
                  <c:v>-24.177053449999999</c:v>
                </c:pt>
                <c:pt idx="397">
                  <c:v>-24.318595890000001</c:v>
                </c:pt>
                <c:pt idx="398">
                  <c:v>-24.20690918</c:v>
                </c:pt>
                <c:pt idx="399">
                  <c:v>-24.148010249999999</c:v>
                </c:pt>
                <c:pt idx="400">
                  <c:v>-24.364027020000002</c:v>
                </c:pt>
                <c:pt idx="401">
                  <c:v>-24.21047592</c:v>
                </c:pt>
                <c:pt idx="402">
                  <c:v>-24.344047549999999</c:v>
                </c:pt>
                <c:pt idx="403">
                  <c:v>-24.360052110000002</c:v>
                </c:pt>
                <c:pt idx="404">
                  <c:v>-24.317178729999998</c:v>
                </c:pt>
                <c:pt idx="405">
                  <c:v>-24.348491670000001</c:v>
                </c:pt>
                <c:pt idx="407">
                  <c:v>-0.10717013</c:v>
                </c:pt>
                <c:pt idx="408">
                  <c:v>8.6190310000000006E-2</c:v>
                </c:pt>
                <c:pt idx="409">
                  <c:v>-1.4736580000000001E-2</c:v>
                </c:pt>
                <c:pt idx="410">
                  <c:v>-3.5832300000000002E-3</c:v>
                </c:pt>
                <c:pt idx="411">
                  <c:v>-0.10805766</c:v>
                </c:pt>
                <c:pt idx="412">
                  <c:v>-7.5459230000000002E-2</c:v>
                </c:pt>
                <c:pt idx="413">
                  <c:v>3.7958220000000001E-2</c:v>
                </c:pt>
                <c:pt idx="414">
                  <c:v>-6.2963959999999999E-2</c:v>
                </c:pt>
                <c:pt idx="415">
                  <c:v>-3.7520390000000001E-2</c:v>
                </c:pt>
                <c:pt idx="416">
                  <c:v>-0.12280048</c:v>
                </c:pt>
                <c:pt idx="417">
                  <c:v>0.63945448000000005</c:v>
                </c:pt>
                <c:pt idx="418">
                  <c:v>0.26033589000000001</c:v>
                </c:pt>
                <c:pt idx="419">
                  <c:v>0.33581069000000002</c:v>
                </c:pt>
                <c:pt idx="420">
                  <c:v>0.15719588000000001</c:v>
                </c:pt>
                <c:pt idx="421">
                  <c:v>0.34296861000000001</c:v>
                </c:pt>
                <c:pt idx="422">
                  <c:v>2.7712917300000002</c:v>
                </c:pt>
                <c:pt idx="423">
                  <c:v>4.4328160299999997</c:v>
                </c:pt>
                <c:pt idx="424">
                  <c:v>7.4711828200000001</c:v>
                </c:pt>
                <c:pt idx="425">
                  <c:v>11.39651394</c:v>
                </c:pt>
                <c:pt idx="426">
                  <c:v>13.563568119999999</c:v>
                </c:pt>
                <c:pt idx="427">
                  <c:v>17.365072250000001</c:v>
                </c:pt>
                <c:pt idx="428">
                  <c:v>19.651815410000001</c:v>
                </c:pt>
                <c:pt idx="429">
                  <c:v>16.324081419999999</c:v>
                </c:pt>
                <c:pt idx="430">
                  <c:v>13.944518090000001</c:v>
                </c:pt>
                <c:pt idx="431">
                  <c:v>15.63063431</c:v>
                </c:pt>
                <c:pt idx="432">
                  <c:v>14.61209869</c:v>
                </c:pt>
                <c:pt idx="433">
                  <c:v>14.99125385</c:v>
                </c:pt>
                <c:pt idx="434">
                  <c:v>16.624692920000001</c:v>
                </c:pt>
                <c:pt idx="435">
                  <c:v>20.778026579999999</c:v>
                </c:pt>
                <c:pt idx="436">
                  <c:v>20.975400919999998</c:v>
                </c:pt>
                <c:pt idx="437">
                  <c:v>17.515033720000002</c:v>
                </c:pt>
                <c:pt idx="438">
                  <c:v>16.785415650000001</c:v>
                </c:pt>
                <c:pt idx="439">
                  <c:v>17.185522079999998</c:v>
                </c:pt>
                <c:pt idx="440">
                  <c:v>17.470861429999999</c:v>
                </c:pt>
                <c:pt idx="441">
                  <c:v>17.35878181</c:v>
                </c:pt>
                <c:pt idx="442">
                  <c:v>17.193964000000001</c:v>
                </c:pt>
                <c:pt idx="443">
                  <c:v>17.095727920000002</c:v>
                </c:pt>
                <c:pt idx="444">
                  <c:v>16.57464409</c:v>
                </c:pt>
                <c:pt idx="445">
                  <c:v>16.545612340000002</c:v>
                </c:pt>
                <c:pt idx="446">
                  <c:v>16.389335630000001</c:v>
                </c:pt>
                <c:pt idx="447">
                  <c:v>16.2245369</c:v>
                </c:pt>
                <c:pt idx="448">
                  <c:v>16.000427250000001</c:v>
                </c:pt>
                <c:pt idx="449">
                  <c:v>15.54803944</c:v>
                </c:pt>
                <c:pt idx="450">
                  <c:v>13.727461809999999</c:v>
                </c:pt>
                <c:pt idx="451">
                  <c:v>14.151213650000001</c:v>
                </c:pt>
                <c:pt idx="452">
                  <c:v>17.371717449999998</c:v>
                </c:pt>
                <c:pt idx="453">
                  <c:v>19.696453089999999</c:v>
                </c:pt>
                <c:pt idx="454">
                  <c:v>22.586641310000001</c:v>
                </c:pt>
                <c:pt idx="455">
                  <c:v>24.573497769999999</c:v>
                </c:pt>
                <c:pt idx="456">
                  <c:v>26.122558590000001</c:v>
                </c:pt>
                <c:pt idx="457">
                  <c:v>27.284936900000002</c:v>
                </c:pt>
                <c:pt idx="458">
                  <c:v>27.881927489999999</c:v>
                </c:pt>
                <c:pt idx="459">
                  <c:v>27.10816574</c:v>
                </c:pt>
                <c:pt idx="460">
                  <c:v>25.736345289999999</c:v>
                </c:pt>
                <c:pt idx="461">
                  <c:v>25.692163470000001</c:v>
                </c:pt>
                <c:pt idx="462">
                  <c:v>25.56755257</c:v>
                </c:pt>
                <c:pt idx="463">
                  <c:v>25.481382369999999</c:v>
                </c:pt>
                <c:pt idx="464">
                  <c:v>25.58228111</c:v>
                </c:pt>
                <c:pt idx="465">
                  <c:v>25.586328510000001</c:v>
                </c:pt>
                <c:pt idx="466">
                  <c:v>25.550094600000001</c:v>
                </c:pt>
                <c:pt idx="467">
                  <c:v>25.71714592</c:v>
                </c:pt>
                <c:pt idx="468">
                  <c:v>25.451852800000001</c:v>
                </c:pt>
                <c:pt idx="469">
                  <c:v>25.488058089999999</c:v>
                </c:pt>
                <c:pt idx="470">
                  <c:v>25.646188739999999</c:v>
                </c:pt>
                <c:pt idx="471">
                  <c:v>25.810409549999999</c:v>
                </c:pt>
                <c:pt idx="472">
                  <c:v>25.758670810000002</c:v>
                </c:pt>
                <c:pt idx="473">
                  <c:v>25.65013123</c:v>
                </c:pt>
                <c:pt idx="474">
                  <c:v>25.801160809999999</c:v>
                </c:pt>
                <c:pt idx="475">
                  <c:v>25.70065117</c:v>
                </c:pt>
                <c:pt idx="476">
                  <c:v>25.667964940000001</c:v>
                </c:pt>
                <c:pt idx="477">
                  <c:v>25.702878949999999</c:v>
                </c:pt>
                <c:pt idx="478">
                  <c:v>25.726156230000001</c:v>
                </c:pt>
                <c:pt idx="479">
                  <c:v>25.581422809999999</c:v>
                </c:pt>
                <c:pt idx="480">
                  <c:v>25.68945312</c:v>
                </c:pt>
                <c:pt idx="481">
                  <c:v>25.83239365</c:v>
                </c:pt>
                <c:pt idx="482">
                  <c:v>25.762262339999999</c:v>
                </c:pt>
                <c:pt idx="483">
                  <c:v>25.64124107</c:v>
                </c:pt>
                <c:pt idx="484">
                  <c:v>25.77119446</c:v>
                </c:pt>
                <c:pt idx="485">
                  <c:v>25.98690414</c:v>
                </c:pt>
                <c:pt idx="486">
                  <c:v>25.871652600000001</c:v>
                </c:pt>
                <c:pt idx="487">
                  <c:v>25.82300949</c:v>
                </c:pt>
                <c:pt idx="488">
                  <c:v>25.902866360000001</c:v>
                </c:pt>
                <c:pt idx="489">
                  <c:v>25.733675000000002</c:v>
                </c:pt>
                <c:pt idx="490">
                  <c:v>25.82122803</c:v>
                </c:pt>
                <c:pt idx="491">
                  <c:v>25.735960009999999</c:v>
                </c:pt>
                <c:pt idx="492">
                  <c:v>25.95023346</c:v>
                </c:pt>
                <c:pt idx="493">
                  <c:v>25.889095309999998</c:v>
                </c:pt>
                <c:pt idx="494">
                  <c:v>25.949356080000001</c:v>
                </c:pt>
                <c:pt idx="495">
                  <c:v>25.93730545</c:v>
                </c:pt>
                <c:pt idx="496">
                  <c:v>26.127090450000001</c:v>
                </c:pt>
                <c:pt idx="497">
                  <c:v>25.916803359999999</c:v>
                </c:pt>
                <c:pt idx="498">
                  <c:v>26.06414032</c:v>
                </c:pt>
                <c:pt idx="499">
                  <c:v>25.986898419999999</c:v>
                </c:pt>
                <c:pt idx="500">
                  <c:v>26.244056700000002</c:v>
                </c:pt>
                <c:pt idx="501">
                  <c:v>26.044010159999999</c:v>
                </c:pt>
                <c:pt idx="502">
                  <c:v>26.091377260000002</c:v>
                </c:pt>
                <c:pt idx="503">
                  <c:v>26.062366489999999</c:v>
                </c:pt>
                <c:pt idx="504">
                  <c:v>26.241409300000001</c:v>
                </c:pt>
                <c:pt idx="505">
                  <c:v>26.092216489999998</c:v>
                </c:pt>
                <c:pt idx="506">
                  <c:v>26.123964310000002</c:v>
                </c:pt>
                <c:pt idx="507">
                  <c:v>26.155233379999999</c:v>
                </c:pt>
                <c:pt idx="508">
                  <c:v>26.339635850000001</c:v>
                </c:pt>
                <c:pt idx="509">
                  <c:v>26.140497209999999</c:v>
                </c:pt>
                <c:pt idx="510">
                  <c:v>26.177572250000001</c:v>
                </c:pt>
                <c:pt idx="511">
                  <c:v>26.195472720000001</c:v>
                </c:pt>
                <c:pt idx="512">
                  <c:v>26.405796049999999</c:v>
                </c:pt>
                <c:pt idx="513">
                  <c:v>26.190923690000002</c:v>
                </c:pt>
                <c:pt idx="514">
                  <c:v>26.256614689999999</c:v>
                </c:pt>
                <c:pt idx="515">
                  <c:v>26.26421547</c:v>
                </c:pt>
                <c:pt idx="516">
                  <c:v>26.438341139999999</c:v>
                </c:pt>
                <c:pt idx="517">
                  <c:v>26.299413680000001</c:v>
                </c:pt>
                <c:pt idx="518">
                  <c:v>26.292291639999998</c:v>
                </c:pt>
                <c:pt idx="519">
                  <c:v>26.32938957</c:v>
                </c:pt>
                <c:pt idx="520">
                  <c:v>26.55399323</c:v>
                </c:pt>
                <c:pt idx="521">
                  <c:v>26.364225390000001</c:v>
                </c:pt>
                <c:pt idx="522">
                  <c:v>26.39551926</c:v>
                </c:pt>
                <c:pt idx="523">
                  <c:v>26.361150739999999</c:v>
                </c:pt>
                <c:pt idx="524">
                  <c:v>26.559791560000001</c:v>
                </c:pt>
                <c:pt idx="525">
                  <c:v>26.47898674</c:v>
                </c:pt>
                <c:pt idx="526">
                  <c:v>26.447307590000001</c:v>
                </c:pt>
                <c:pt idx="527">
                  <c:v>26.420513150000001</c:v>
                </c:pt>
                <c:pt idx="528">
                  <c:v>26.558925630000001</c:v>
                </c:pt>
                <c:pt idx="529">
                  <c:v>26.587480549999999</c:v>
                </c:pt>
                <c:pt idx="530">
                  <c:v>26.55139351</c:v>
                </c:pt>
                <c:pt idx="531">
                  <c:v>26.49953842</c:v>
                </c:pt>
                <c:pt idx="532">
                  <c:v>26.635768890000001</c:v>
                </c:pt>
                <c:pt idx="533">
                  <c:v>26.66113472</c:v>
                </c:pt>
                <c:pt idx="534">
                  <c:v>26.669242860000001</c:v>
                </c:pt>
                <c:pt idx="535">
                  <c:v>26.522256850000002</c:v>
                </c:pt>
                <c:pt idx="536">
                  <c:v>26.711614610000002</c:v>
                </c:pt>
                <c:pt idx="537">
                  <c:v>26.693765639999999</c:v>
                </c:pt>
                <c:pt idx="538">
                  <c:v>26.632591250000001</c:v>
                </c:pt>
                <c:pt idx="539">
                  <c:v>26.581697460000001</c:v>
                </c:pt>
                <c:pt idx="540">
                  <c:v>26.685724260000001</c:v>
                </c:pt>
                <c:pt idx="541">
                  <c:v>26.687999730000001</c:v>
                </c:pt>
                <c:pt idx="542">
                  <c:v>26.733507159999998</c:v>
                </c:pt>
                <c:pt idx="543">
                  <c:v>26.645095829999999</c:v>
                </c:pt>
                <c:pt idx="544">
                  <c:v>26.70446205</c:v>
                </c:pt>
                <c:pt idx="545">
                  <c:v>26.789371490000001</c:v>
                </c:pt>
                <c:pt idx="546">
                  <c:v>26.867502210000001</c:v>
                </c:pt>
                <c:pt idx="547">
                  <c:v>26.79514313</c:v>
                </c:pt>
                <c:pt idx="548">
                  <c:v>26.737545010000002</c:v>
                </c:pt>
                <c:pt idx="549">
                  <c:v>26.924184799999999</c:v>
                </c:pt>
                <c:pt idx="550">
                  <c:v>26.922437670000001</c:v>
                </c:pt>
                <c:pt idx="551">
                  <c:v>26.962987900000002</c:v>
                </c:pt>
                <c:pt idx="552">
                  <c:v>26.812524799999998</c:v>
                </c:pt>
                <c:pt idx="553">
                  <c:v>26.871513369999999</c:v>
                </c:pt>
                <c:pt idx="554">
                  <c:v>26.956367490000002</c:v>
                </c:pt>
                <c:pt idx="555">
                  <c:v>27.079595569999999</c:v>
                </c:pt>
                <c:pt idx="556">
                  <c:v>26.954948430000002</c:v>
                </c:pt>
                <c:pt idx="557">
                  <c:v>26.913053510000001</c:v>
                </c:pt>
                <c:pt idx="558">
                  <c:v>26.936313630000001</c:v>
                </c:pt>
                <c:pt idx="559">
                  <c:v>27.114458079999999</c:v>
                </c:pt>
                <c:pt idx="560">
                  <c:v>27.016120910000001</c:v>
                </c:pt>
                <c:pt idx="561">
                  <c:v>27.021614069999998</c:v>
                </c:pt>
                <c:pt idx="562">
                  <c:v>26.893390660000001</c:v>
                </c:pt>
                <c:pt idx="563">
                  <c:v>27.108198170000001</c:v>
                </c:pt>
                <c:pt idx="564">
                  <c:v>27.168888089999999</c:v>
                </c:pt>
                <c:pt idx="565">
                  <c:v>27.137220379999999</c:v>
                </c:pt>
                <c:pt idx="566">
                  <c:v>27.050569530000001</c:v>
                </c:pt>
                <c:pt idx="567">
                  <c:v>27.070663450000001</c:v>
                </c:pt>
                <c:pt idx="568">
                  <c:v>27.203296659999999</c:v>
                </c:pt>
                <c:pt idx="569">
                  <c:v>27.252384190000001</c:v>
                </c:pt>
                <c:pt idx="570">
                  <c:v>27.201509479999999</c:v>
                </c:pt>
                <c:pt idx="571">
                  <c:v>27.063062670000001</c:v>
                </c:pt>
                <c:pt idx="572">
                  <c:v>27.16133881</c:v>
                </c:pt>
                <c:pt idx="573">
                  <c:v>27.26132011</c:v>
                </c:pt>
                <c:pt idx="574">
                  <c:v>27.310457230000001</c:v>
                </c:pt>
                <c:pt idx="575">
                  <c:v>27.16842651</c:v>
                </c:pt>
                <c:pt idx="576">
                  <c:v>27.20288467</c:v>
                </c:pt>
                <c:pt idx="577">
                  <c:v>27.2350235</c:v>
                </c:pt>
                <c:pt idx="578">
                  <c:v>27.356857300000001</c:v>
                </c:pt>
                <c:pt idx="579">
                  <c:v>27.352392200000001</c:v>
                </c:pt>
                <c:pt idx="580">
                  <c:v>27.29083061</c:v>
                </c:pt>
                <c:pt idx="581">
                  <c:v>27.221590039999999</c:v>
                </c:pt>
                <c:pt idx="582">
                  <c:v>27.333288190000001</c:v>
                </c:pt>
                <c:pt idx="583">
                  <c:v>27.396198269999999</c:v>
                </c:pt>
                <c:pt idx="584">
                  <c:v>27.427909849999999</c:v>
                </c:pt>
                <c:pt idx="585">
                  <c:v>27.339483260000002</c:v>
                </c:pt>
                <c:pt idx="586">
                  <c:v>27.298847200000001</c:v>
                </c:pt>
                <c:pt idx="587">
                  <c:v>27.379766459999999</c:v>
                </c:pt>
                <c:pt idx="588">
                  <c:v>27.516305920000001</c:v>
                </c:pt>
                <c:pt idx="589">
                  <c:v>27.46317101</c:v>
                </c:pt>
                <c:pt idx="590">
                  <c:v>27.355943679999999</c:v>
                </c:pt>
                <c:pt idx="591">
                  <c:v>27.434612269999999</c:v>
                </c:pt>
                <c:pt idx="592">
                  <c:v>27.451559069999998</c:v>
                </c:pt>
                <c:pt idx="593">
                  <c:v>27.660978320000002</c:v>
                </c:pt>
                <c:pt idx="594">
                  <c:v>27.46937561</c:v>
                </c:pt>
                <c:pt idx="595">
                  <c:v>27.577066420000001</c:v>
                </c:pt>
                <c:pt idx="596">
                  <c:v>27.438657760000002</c:v>
                </c:pt>
                <c:pt idx="597">
                  <c:v>27.565919879999999</c:v>
                </c:pt>
                <c:pt idx="598">
                  <c:v>27.59399414</c:v>
                </c:pt>
                <c:pt idx="599">
                  <c:v>27.610546110000001</c:v>
                </c:pt>
                <c:pt idx="600">
                  <c:v>27.595773699999999</c:v>
                </c:pt>
                <c:pt idx="601">
                  <c:v>27.609647750000001</c:v>
                </c:pt>
                <c:pt idx="602">
                  <c:v>27.629306790000001</c:v>
                </c:pt>
                <c:pt idx="603">
                  <c:v>27.656097410000001</c:v>
                </c:pt>
                <c:pt idx="604">
                  <c:v>27.7940197</c:v>
                </c:pt>
                <c:pt idx="605">
                  <c:v>27.56807899</c:v>
                </c:pt>
                <c:pt idx="606">
                  <c:v>27.675348280000001</c:v>
                </c:pt>
                <c:pt idx="607">
                  <c:v>27.58777809</c:v>
                </c:pt>
                <c:pt idx="608">
                  <c:v>27.816362380000001</c:v>
                </c:pt>
                <c:pt idx="609">
                  <c:v>27.758714680000001</c:v>
                </c:pt>
                <c:pt idx="610">
                  <c:v>27.76995277</c:v>
                </c:pt>
                <c:pt idx="611">
                  <c:v>27.6859951</c:v>
                </c:pt>
                <c:pt idx="612">
                  <c:v>27.72884178</c:v>
                </c:pt>
                <c:pt idx="613">
                  <c:v>27.82042122</c:v>
                </c:pt>
                <c:pt idx="614">
                  <c:v>27.861959460000001</c:v>
                </c:pt>
                <c:pt idx="615">
                  <c:v>27.91858101</c:v>
                </c:pt>
                <c:pt idx="616">
                  <c:v>27.760963440000001</c:v>
                </c:pt>
                <c:pt idx="617">
                  <c:v>27.824035640000002</c:v>
                </c:pt>
                <c:pt idx="618">
                  <c:v>27.883806230000001</c:v>
                </c:pt>
                <c:pt idx="619">
                  <c:v>27.957859039999999</c:v>
                </c:pt>
                <c:pt idx="620">
                  <c:v>27.854333879999999</c:v>
                </c:pt>
                <c:pt idx="621">
                  <c:v>27.889553070000002</c:v>
                </c:pt>
                <c:pt idx="622">
                  <c:v>27.825349809999999</c:v>
                </c:pt>
                <c:pt idx="623">
                  <c:v>27.873937609999999</c:v>
                </c:pt>
                <c:pt idx="624">
                  <c:v>27.909727100000001</c:v>
                </c:pt>
                <c:pt idx="625">
                  <c:v>28.060136799999999</c:v>
                </c:pt>
                <c:pt idx="626">
                  <c:v>28.024898530000002</c:v>
                </c:pt>
                <c:pt idx="627">
                  <c:v>27.935186389999998</c:v>
                </c:pt>
                <c:pt idx="628">
                  <c:v>27.950855260000001</c:v>
                </c:pt>
                <c:pt idx="629">
                  <c:v>27.966884610000001</c:v>
                </c:pt>
                <c:pt idx="630">
                  <c:v>28.10926628</c:v>
                </c:pt>
                <c:pt idx="631">
                  <c:v>28.075372699999999</c:v>
                </c:pt>
                <c:pt idx="632">
                  <c:v>27.983881</c:v>
                </c:pt>
                <c:pt idx="633">
                  <c:v>27.977548599999999</c:v>
                </c:pt>
                <c:pt idx="634">
                  <c:v>27.99903488</c:v>
                </c:pt>
                <c:pt idx="635">
                  <c:v>28.09148407</c:v>
                </c:pt>
                <c:pt idx="636">
                  <c:v>28.176750179999999</c:v>
                </c:pt>
                <c:pt idx="637">
                  <c:v>28.1436882</c:v>
                </c:pt>
                <c:pt idx="638">
                  <c:v>27.977170940000001</c:v>
                </c:pt>
                <c:pt idx="639">
                  <c:v>28.090145110000002</c:v>
                </c:pt>
                <c:pt idx="640">
                  <c:v>28.113782879999999</c:v>
                </c:pt>
                <c:pt idx="641">
                  <c:v>28.263315200000001</c:v>
                </c:pt>
                <c:pt idx="642">
                  <c:v>28.140567780000001</c:v>
                </c:pt>
                <c:pt idx="643">
                  <c:v>28.08832932</c:v>
                </c:pt>
                <c:pt idx="644">
                  <c:v>28.108839039999999</c:v>
                </c:pt>
                <c:pt idx="645">
                  <c:v>28.133399959999998</c:v>
                </c:pt>
                <c:pt idx="646">
                  <c:v>28.14188957</c:v>
                </c:pt>
                <c:pt idx="647">
                  <c:v>28.260652539999999</c:v>
                </c:pt>
                <c:pt idx="648">
                  <c:v>28.237884520000001</c:v>
                </c:pt>
                <c:pt idx="649">
                  <c:v>28.089208599999999</c:v>
                </c:pt>
                <c:pt idx="650">
                  <c:v>28.25935364</c:v>
                </c:pt>
                <c:pt idx="651">
                  <c:v>28.15973473</c:v>
                </c:pt>
                <c:pt idx="652">
                  <c:v>28.28606606</c:v>
                </c:pt>
                <c:pt idx="653">
                  <c:v>28.288791660000001</c:v>
                </c:pt>
                <c:pt idx="654">
                  <c:v>28.32811165</c:v>
                </c:pt>
                <c:pt idx="655">
                  <c:v>28.25663376</c:v>
                </c:pt>
                <c:pt idx="656">
                  <c:v>28.168689730000001</c:v>
                </c:pt>
                <c:pt idx="657">
                  <c:v>28.30798149</c:v>
                </c:pt>
                <c:pt idx="658">
                  <c:v>28.354415889999999</c:v>
                </c:pt>
                <c:pt idx="659">
                  <c:v>28.48840332</c:v>
                </c:pt>
                <c:pt idx="660">
                  <c:v>28.370073319999999</c:v>
                </c:pt>
                <c:pt idx="661">
                  <c:v>28.292453770000002</c:v>
                </c:pt>
                <c:pt idx="662">
                  <c:v>28.274562840000002</c:v>
                </c:pt>
                <c:pt idx="663">
                  <c:v>28.40981674</c:v>
                </c:pt>
                <c:pt idx="664">
                  <c:v>28.43480873</c:v>
                </c:pt>
                <c:pt idx="665">
                  <c:v>28.454057689999999</c:v>
                </c:pt>
                <c:pt idx="666">
                  <c:v>28.430355070000001</c:v>
                </c:pt>
                <c:pt idx="667">
                  <c:v>28.381246569999998</c:v>
                </c:pt>
                <c:pt idx="668">
                  <c:v>28.439769739999999</c:v>
                </c:pt>
                <c:pt idx="669">
                  <c:v>28.517452240000001</c:v>
                </c:pt>
                <c:pt idx="670">
                  <c:v>28.592365260000001</c:v>
                </c:pt>
                <c:pt idx="671">
                  <c:v>28.554031370000001</c:v>
                </c:pt>
                <c:pt idx="672">
                  <c:v>28.5723877</c:v>
                </c:pt>
                <c:pt idx="673">
                  <c:v>28.454900739999999</c:v>
                </c:pt>
                <c:pt idx="674">
                  <c:v>28.457603450000001</c:v>
                </c:pt>
                <c:pt idx="675">
                  <c:v>28.56835937</c:v>
                </c:pt>
                <c:pt idx="676">
                  <c:v>28.595560070000001</c:v>
                </c:pt>
                <c:pt idx="677">
                  <c:v>28.705402370000002</c:v>
                </c:pt>
                <c:pt idx="678">
                  <c:v>28.60091972</c:v>
                </c:pt>
                <c:pt idx="679">
                  <c:v>28.63849068</c:v>
                </c:pt>
                <c:pt idx="680">
                  <c:v>28.488391880000002</c:v>
                </c:pt>
                <c:pt idx="681">
                  <c:v>28.64287758</c:v>
                </c:pt>
                <c:pt idx="682">
                  <c:v>28.632158279999999</c:v>
                </c:pt>
                <c:pt idx="683">
                  <c:v>28.746032710000001</c:v>
                </c:pt>
                <c:pt idx="684">
                  <c:v>28.714282990000001</c:v>
                </c:pt>
                <c:pt idx="685">
                  <c:v>28.594182969999999</c:v>
                </c:pt>
                <c:pt idx="686">
                  <c:v>28.694717409999999</c:v>
                </c:pt>
                <c:pt idx="687">
                  <c:v>28.648241039999998</c:v>
                </c:pt>
                <c:pt idx="688">
                  <c:v>28.775480269999999</c:v>
                </c:pt>
                <c:pt idx="689">
                  <c:v>28.734409329999998</c:v>
                </c:pt>
                <c:pt idx="690">
                  <c:v>28.795572279999998</c:v>
                </c:pt>
                <c:pt idx="691">
                  <c:v>28.76703835</c:v>
                </c:pt>
                <c:pt idx="692">
                  <c:v>28.63044739</c:v>
                </c:pt>
                <c:pt idx="693">
                  <c:v>28.80766869</c:v>
                </c:pt>
                <c:pt idx="694">
                  <c:v>28.749185560000001</c:v>
                </c:pt>
                <c:pt idx="695">
                  <c:v>28.893817899999998</c:v>
                </c:pt>
                <c:pt idx="696">
                  <c:v>28.78483963</c:v>
                </c:pt>
                <c:pt idx="697">
                  <c:v>28.86933136</c:v>
                </c:pt>
                <c:pt idx="698">
                  <c:v>28.81035614</c:v>
                </c:pt>
                <c:pt idx="699">
                  <c:v>28.795608519999998</c:v>
                </c:pt>
                <c:pt idx="700">
                  <c:v>28.819765090000001</c:v>
                </c:pt>
                <c:pt idx="701">
                  <c:v>28.940254209999999</c:v>
                </c:pt>
                <c:pt idx="702">
                  <c:v>29.032690049999999</c:v>
                </c:pt>
                <c:pt idx="703">
                  <c:v>28.936300280000001</c:v>
                </c:pt>
                <c:pt idx="704">
                  <c:v>28.932693480000001</c:v>
                </c:pt>
                <c:pt idx="705">
                  <c:v>28.809034350000001</c:v>
                </c:pt>
                <c:pt idx="706">
                  <c:v>28.8893795</c:v>
                </c:pt>
                <c:pt idx="707">
                  <c:v>28.98897552</c:v>
                </c:pt>
                <c:pt idx="708">
                  <c:v>28.981376650000001</c:v>
                </c:pt>
                <c:pt idx="709">
                  <c:v>29.173810960000001</c:v>
                </c:pt>
                <c:pt idx="710">
                  <c:v>28.97423744</c:v>
                </c:pt>
                <c:pt idx="711">
                  <c:v>28.958175659999998</c:v>
                </c:pt>
                <c:pt idx="712">
                  <c:v>28.94034576</c:v>
                </c:pt>
                <c:pt idx="713">
                  <c:v>29.017049790000002</c:v>
                </c:pt>
                <c:pt idx="714">
                  <c:v>29.041633610000002</c:v>
                </c:pt>
                <c:pt idx="715">
                  <c:v>29.064880370000001</c:v>
                </c:pt>
                <c:pt idx="716">
                  <c:v>29.18853378</c:v>
                </c:pt>
                <c:pt idx="717">
                  <c:v>28.968000409999998</c:v>
                </c:pt>
                <c:pt idx="718">
                  <c:v>28.980478290000001</c:v>
                </c:pt>
                <c:pt idx="719">
                  <c:v>28.958568570000001</c:v>
                </c:pt>
                <c:pt idx="720">
                  <c:v>29.094776150000001</c:v>
                </c:pt>
                <c:pt idx="721">
                  <c:v>29.124681469999999</c:v>
                </c:pt>
                <c:pt idx="722">
                  <c:v>29.158163070000001</c:v>
                </c:pt>
                <c:pt idx="723">
                  <c:v>29.162187580000001</c:v>
                </c:pt>
                <c:pt idx="724">
                  <c:v>28.971097950000001</c:v>
                </c:pt>
                <c:pt idx="725">
                  <c:v>29.14307213</c:v>
                </c:pt>
                <c:pt idx="726">
                  <c:v>29.14522552</c:v>
                </c:pt>
                <c:pt idx="727">
                  <c:v>29.258623119999999</c:v>
                </c:pt>
                <c:pt idx="728">
                  <c:v>29.116661069999999</c:v>
                </c:pt>
                <c:pt idx="729">
                  <c:v>29.251987459999999</c:v>
                </c:pt>
                <c:pt idx="730">
                  <c:v>29.222038269999999</c:v>
                </c:pt>
                <c:pt idx="731">
                  <c:v>29.132730479999999</c:v>
                </c:pt>
                <c:pt idx="732">
                  <c:v>29.297113419999999</c:v>
                </c:pt>
                <c:pt idx="733">
                  <c:v>29.13942909</c:v>
                </c:pt>
                <c:pt idx="734">
                  <c:v>29.343961719999999</c:v>
                </c:pt>
                <c:pt idx="735">
                  <c:v>29.248405460000001</c:v>
                </c:pt>
                <c:pt idx="736">
                  <c:v>29.349811549999998</c:v>
                </c:pt>
                <c:pt idx="737">
                  <c:v>29.246603010000001</c:v>
                </c:pt>
                <c:pt idx="738">
                  <c:v>29.19615173</c:v>
                </c:pt>
                <c:pt idx="739">
                  <c:v>29.314043049999999</c:v>
                </c:pt>
                <c:pt idx="740">
                  <c:v>29.340770719999998</c:v>
                </c:pt>
                <c:pt idx="741">
                  <c:v>29.42210579</c:v>
                </c:pt>
                <c:pt idx="742">
                  <c:v>29.393033979999998</c:v>
                </c:pt>
                <c:pt idx="743">
                  <c:v>29.400232320000001</c:v>
                </c:pt>
                <c:pt idx="744">
                  <c:v>29.378358840000001</c:v>
                </c:pt>
                <c:pt idx="745">
                  <c:v>29.297996520000002</c:v>
                </c:pt>
                <c:pt idx="746">
                  <c:v>29.392581939999999</c:v>
                </c:pt>
                <c:pt idx="747">
                  <c:v>29.413129810000001</c:v>
                </c:pt>
                <c:pt idx="748">
                  <c:v>29.500619889999999</c:v>
                </c:pt>
                <c:pt idx="749">
                  <c:v>29.427917480000001</c:v>
                </c:pt>
                <c:pt idx="750">
                  <c:v>29.39707756</c:v>
                </c:pt>
                <c:pt idx="751">
                  <c:v>29.270719530000001</c:v>
                </c:pt>
                <c:pt idx="752">
                  <c:v>29.413648609999999</c:v>
                </c:pt>
                <c:pt idx="753">
                  <c:v>29.497560499999999</c:v>
                </c:pt>
                <c:pt idx="754">
                  <c:v>29.53989983</c:v>
                </c:pt>
                <c:pt idx="755">
                  <c:v>29.635547639999999</c:v>
                </c:pt>
                <c:pt idx="756">
                  <c:v>29.565906519999999</c:v>
                </c:pt>
                <c:pt idx="757">
                  <c:v>29.56230545</c:v>
                </c:pt>
                <c:pt idx="758">
                  <c:v>29.437723160000001</c:v>
                </c:pt>
                <c:pt idx="759">
                  <c:v>29.512744900000001</c:v>
                </c:pt>
                <c:pt idx="760">
                  <c:v>29.607812880000001</c:v>
                </c:pt>
                <c:pt idx="761">
                  <c:v>29.600217820000001</c:v>
                </c:pt>
                <c:pt idx="762">
                  <c:v>29.76725197</c:v>
                </c:pt>
                <c:pt idx="763">
                  <c:v>29.556009289999999</c:v>
                </c:pt>
                <c:pt idx="764">
                  <c:v>29.621658329999999</c:v>
                </c:pt>
                <c:pt idx="765">
                  <c:v>29.525196080000001</c:v>
                </c:pt>
                <c:pt idx="766">
                  <c:v>29.617647170000001</c:v>
                </c:pt>
                <c:pt idx="767">
                  <c:v>29.638168329999999</c:v>
                </c:pt>
                <c:pt idx="768">
                  <c:v>29.73334122</c:v>
                </c:pt>
                <c:pt idx="769">
                  <c:v>29.7498188</c:v>
                </c:pt>
                <c:pt idx="770">
                  <c:v>29.619029999999999</c:v>
                </c:pt>
                <c:pt idx="771">
                  <c:v>29.645814900000001</c:v>
                </c:pt>
                <c:pt idx="772">
                  <c:v>29.598037720000001</c:v>
                </c:pt>
                <c:pt idx="773">
                  <c:v>29.722568509999999</c:v>
                </c:pt>
                <c:pt idx="774">
                  <c:v>29.777519229999999</c:v>
                </c:pt>
                <c:pt idx="775">
                  <c:v>29.820848460000001</c:v>
                </c:pt>
                <c:pt idx="776">
                  <c:v>29.787298199999999</c:v>
                </c:pt>
                <c:pt idx="777">
                  <c:v>29.667659759999999</c:v>
                </c:pt>
                <c:pt idx="778">
                  <c:v>29.743579860000001</c:v>
                </c:pt>
                <c:pt idx="779">
                  <c:v>29.675231929999999</c:v>
                </c:pt>
                <c:pt idx="780">
                  <c:v>29.750732419999999</c:v>
                </c:pt>
                <c:pt idx="781">
                  <c:v>29.7913456</c:v>
                </c:pt>
                <c:pt idx="782">
                  <c:v>29.832447049999999</c:v>
                </c:pt>
                <c:pt idx="783">
                  <c:v>29.893585210000001</c:v>
                </c:pt>
                <c:pt idx="784">
                  <c:v>29.76144218</c:v>
                </c:pt>
                <c:pt idx="785">
                  <c:v>29.77758408</c:v>
                </c:pt>
                <c:pt idx="786">
                  <c:v>29.76543045</c:v>
                </c:pt>
                <c:pt idx="787">
                  <c:v>29.803411480000001</c:v>
                </c:pt>
                <c:pt idx="788">
                  <c:v>29.880222320000001</c:v>
                </c:pt>
                <c:pt idx="789">
                  <c:v>29.982482910000002</c:v>
                </c:pt>
                <c:pt idx="790">
                  <c:v>30.022224430000001</c:v>
                </c:pt>
                <c:pt idx="791">
                  <c:v>29.818147660000001</c:v>
                </c:pt>
                <c:pt idx="792">
                  <c:v>29.848546979999998</c:v>
                </c:pt>
                <c:pt idx="793">
                  <c:v>29.784643169999999</c:v>
                </c:pt>
                <c:pt idx="794">
                  <c:v>30.00073433</c:v>
                </c:pt>
                <c:pt idx="795">
                  <c:v>29.93559265</c:v>
                </c:pt>
                <c:pt idx="796">
                  <c:v>30.007478710000001</c:v>
                </c:pt>
                <c:pt idx="797">
                  <c:v>30.09229088</c:v>
                </c:pt>
                <c:pt idx="798">
                  <c:v>29.885141369999999</c:v>
                </c:pt>
                <c:pt idx="799">
                  <c:v>29.97533417</c:v>
                </c:pt>
                <c:pt idx="800">
                  <c:v>29.888673780000001</c:v>
                </c:pt>
                <c:pt idx="801">
                  <c:v>29.971715929999998</c:v>
                </c:pt>
                <c:pt idx="802">
                  <c:v>30.065954210000001</c:v>
                </c:pt>
                <c:pt idx="803">
                  <c:v>30.09276199</c:v>
                </c:pt>
                <c:pt idx="804">
                  <c:v>30.17042923</c:v>
                </c:pt>
                <c:pt idx="805">
                  <c:v>30.01998901</c:v>
                </c:pt>
                <c:pt idx="806">
                  <c:v>30.034717560000001</c:v>
                </c:pt>
                <c:pt idx="807">
                  <c:v>29.927034379999998</c:v>
                </c:pt>
                <c:pt idx="808">
                  <c:v>30.11190796</c:v>
                </c:pt>
                <c:pt idx="809">
                  <c:v>30.140083310000001</c:v>
                </c:pt>
                <c:pt idx="810">
                  <c:v>30.16280746</c:v>
                </c:pt>
                <c:pt idx="811">
                  <c:v>30.220890050000001</c:v>
                </c:pt>
                <c:pt idx="812">
                  <c:v>30.101758960000002</c:v>
                </c:pt>
                <c:pt idx="813">
                  <c:v>30.150371549999999</c:v>
                </c:pt>
                <c:pt idx="814">
                  <c:v>30.09273529</c:v>
                </c:pt>
                <c:pt idx="815">
                  <c:v>30.132946010000001</c:v>
                </c:pt>
                <c:pt idx="816">
                  <c:v>30.203058240000001</c:v>
                </c:pt>
                <c:pt idx="817">
                  <c:v>30.25085258</c:v>
                </c:pt>
                <c:pt idx="818">
                  <c:v>30.309280399999999</c:v>
                </c:pt>
                <c:pt idx="819">
                  <c:v>30.309778210000001</c:v>
                </c:pt>
                <c:pt idx="820">
                  <c:v>30.303087229999999</c:v>
                </c:pt>
                <c:pt idx="821">
                  <c:v>30.200832370000001</c:v>
                </c:pt>
                <c:pt idx="822">
                  <c:v>30.20748901</c:v>
                </c:pt>
                <c:pt idx="823">
                  <c:v>30.28339386</c:v>
                </c:pt>
                <c:pt idx="824">
                  <c:v>30.26060867</c:v>
                </c:pt>
                <c:pt idx="825">
                  <c:v>30.442369459999998</c:v>
                </c:pt>
                <c:pt idx="826">
                  <c:v>30.33032227</c:v>
                </c:pt>
                <c:pt idx="827">
                  <c:v>30.36288643</c:v>
                </c:pt>
                <c:pt idx="828">
                  <c:v>30.295907969999998</c:v>
                </c:pt>
                <c:pt idx="829">
                  <c:v>30.242311480000001</c:v>
                </c:pt>
                <c:pt idx="830">
                  <c:v>30.28788948</c:v>
                </c:pt>
                <c:pt idx="831">
                  <c:v>30.316379550000001</c:v>
                </c:pt>
                <c:pt idx="832">
                  <c:v>30.439260480000002</c:v>
                </c:pt>
                <c:pt idx="833">
                  <c:v>30.404491419999999</c:v>
                </c:pt>
                <c:pt idx="834">
                  <c:v>30.43350792</c:v>
                </c:pt>
                <c:pt idx="835">
                  <c:v>30.403093340000002</c:v>
                </c:pt>
                <c:pt idx="836">
                  <c:v>30.272668840000001</c:v>
                </c:pt>
                <c:pt idx="837">
                  <c:v>30.401287079999999</c:v>
                </c:pt>
                <c:pt idx="838">
                  <c:v>30.350351329999999</c:v>
                </c:pt>
                <c:pt idx="839">
                  <c:v>30.477630619999999</c:v>
                </c:pt>
                <c:pt idx="840">
                  <c:v>30.495981220000001</c:v>
                </c:pt>
                <c:pt idx="841">
                  <c:v>30.538396840000001</c:v>
                </c:pt>
                <c:pt idx="842">
                  <c:v>30.540197370000001</c:v>
                </c:pt>
                <c:pt idx="843">
                  <c:v>30.424064640000001</c:v>
                </c:pt>
                <c:pt idx="844">
                  <c:v>30.448188779999999</c:v>
                </c:pt>
                <c:pt idx="845">
                  <c:v>30.417812349999998</c:v>
                </c:pt>
                <c:pt idx="846">
                  <c:v>30.548618319999999</c:v>
                </c:pt>
                <c:pt idx="847">
                  <c:v>30.582147599999999</c:v>
                </c:pt>
                <c:pt idx="848">
                  <c:v>30.605369570000001</c:v>
                </c:pt>
                <c:pt idx="849">
                  <c:v>30.63528633</c:v>
                </c:pt>
                <c:pt idx="850">
                  <c:v>30.49951935</c:v>
                </c:pt>
                <c:pt idx="851">
                  <c:v>30.537446979999999</c:v>
                </c:pt>
                <c:pt idx="852">
                  <c:v>30.517810820000001</c:v>
                </c:pt>
                <c:pt idx="853">
                  <c:v>30.57540131</c:v>
                </c:pt>
                <c:pt idx="854">
                  <c:v>30.599094390000001</c:v>
                </c:pt>
                <c:pt idx="855">
                  <c:v>30.655857090000001</c:v>
                </c:pt>
                <c:pt idx="856">
                  <c:v>30.77414894</c:v>
                </c:pt>
                <c:pt idx="857">
                  <c:v>30.649990079999998</c:v>
                </c:pt>
                <c:pt idx="858">
                  <c:v>30.62103462</c:v>
                </c:pt>
                <c:pt idx="859">
                  <c:v>30.560188289999999</c:v>
                </c:pt>
                <c:pt idx="860">
                  <c:v>30.625862120000001</c:v>
                </c:pt>
                <c:pt idx="861">
                  <c:v>30.680377960000001</c:v>
                </c:pt>
                <c:pt idx="862">
                  <c:v>30.706720350000001</c:v>
                </c:pt>
                <c:pt idx="863">
                  <c:v>30.821075440000001</c:v>
                </c:pt>
                <c:pt idx="864">
                  <c:v>30.752754209999999</c:v>
                </c:pt>
                <c:pt idx="865">
                  <c:v>30.796436310000001</c:v>
                </c:pt>
                <c:pt idx="866">
                  <c:v>30.727670669999998</c:v>
                </c:pt>
                <c:pt idx="867">
                  <c:v>30.62939072</c:v>
                </c:pt>
                <c:pt idx="868">
                  <c:v>30.746938709999998</c:v>
                </c:pt>
                <c:pt idx="869">
                  <c:v>30.802680970000001</c:v>
                </c:pt>
                <c:pt idx="870">
                  <c:v>30.850486759999999</c:v>
                </c:pt>
                <c:pt idx="871">
                  <c:v>30.79605484</c:v>
                </c:pt>
                <c:pt idx="872">
                  <c:v>30.792886729999999</c:v>
                </c:pt>
                <c:pt idx="873">
                  <c:v>30.799591060000001</c:v>
                </c:pt>
                <c:pt idx="874">
                  <c:v>30.7227478</c:v>
                </c:pt>
                <c:pt idx="875">
                  <c:v>30.845561979999999</c:v>
                </c:pt>
                <c:pt idx="876">
                  <c:v>30.778106690000001</c:v>
                </c:pt>
                <c:pt idx="877">
                  <c:v>30.896957400000002</c:v>
                </c:pt>
                <c:pt idx="878">
                  <c:v>30.895666120000001</c:v>
                </c:pt>
                <c:pt idx="879">
                  <c:v>30.992530819999999</c:v>
                </c:pt>
                <c:pt idx="880">
                  <c:v>30.96349335</c:v>
                </c:pt>
                <c:pt idx="881">
                  <c:v>30.861595149999999</c:v>
                </c:pt>
                <c:pt idx="882">
                  <c:v>30.900936130000002</c:v>
                </c:pt>
                <c:pt idx="883">
                  <c:v>30.86606789</c:v>
                </c:pt>
                <c:pt idx="884">
                  <c:v>30.858968730000001</c:v>
                </c:pt>
                <c:pt idx="885">
                  <c:v>30.889865879999999</c:v>
                </c:pt>
                <c:pt idx="886">
                  <c:v>31.013534549999999</c:v>
                </c:pt>
                <c:pt idx="887">
                  <c:v>31.00500298</c:v>
                </c:pt>
                <c:pt idx="888">
                  <c:v>30.88977242</c:v>
                </c:pt>
                <c:pt idx="889">
                  <c:v>30.957185750000001</c:v>
                </c:pt>
                <c:pt idx="890">
                  <c:v>30.856142040000002</c:v>
                </c:pt>
                <c:pt idx="891">
                  <c:v>30.95804596</c:v>
                </c:pt>
                <c:pt idx="892">
                  <c:v>31.04558372</c:v>
                </c:pt>
                <c:pt idx="893">
                  <c:v>31.005914690000001</c:v>
                </c:pt>
                <c:pt idx="894">
                  <c:v>31.105945590000001</c:v>
                </c:pt>
                <c:pt idx="895">
                  <c:v>31.047403339999999</c:v>
                </c:pt>
                <c:pt idx="896">
                  <c:v>31.117031099999998</c:v>
                </c:pt>
                <c:pt idx="897">
                  <c:v>30.97053146</c:v>
                </c:pt>
                <c:pt idx="898">
                  <c:v>31.042436599999998</c:v>
                </c:pt>
                <c:pt idx="899">
                  <c:v>31.13760757</c:v>
                </c:pt>
                <c:pt idx="900">
                  <c:v>31.103635789999998</c:v>
                </c:pt>
                <c:pt idx="901">
                  <c:v>31.189405440000002</c:v>
                </c:pt>
                <c:pt idx="902">
                  <c:v>31.22021294</c:v>
                </c:pt>
                <c:pt idx="903">
                  <c:v>31.130491259999999</c:v>
                </c:pt>
                <c:pt idx="904">
                  <c:v>31.123737340000002</c:v>
                </c:pt>
                <c:pt idx="905">
                  <c:v>31.070133210000002</c:v>
                </c:pt>
                <c:pt idx="906">
                  <c:v>31.12508583</c:v>
                </c:pt>
                <c:pt idx="907">
                  <c:v>31.143404010000001</c:v>
                </c:pt>
                <c:pt idx="908">
                  <c:v>31.160377499999999</c:v>
                </c:pt>
                <c:pt idx="909">
                  <c:v>31.19745636</c:v>
                </c:pt>
                <c:pt idx="910">
                  <c:v>31.23940468</c:v>
                </c:pt>
                <c:pt idx="911">
                  <c:v>31.304988860000002</c:v>
                </c:pt>
                <c:pt idx="912">
                  <c:v>31.154054639999998</c:v>
                </c:pt>
                <c:pt idx="913">
                  <c:v>31.256341930000001</c:v>
                </c:pt>
                <c:pt idx="914">
                  <c:v>31.175090789999999</c:v>
                </c:pt>
                <c:pt idx="915">
                  <c:v>31.28364754</c:v>
                </c:pt>
                <c:pt idx="916">
                  <c:v>31.251020430000001</c:v>
                </c:pt>
                <c:pt idx="917">
                  <c:v>31.347051619999998</c:v>
                </c:pt>
                <c:pt idx="918">
                  <c:v>31.476482390000001</c:v>
                </c:pt>
                <c:pt idx="919">
                  <c:v>31.337150569999999</c:v>
                </c:pt>
                <c:pt idx="920">
                  <c:v>31.349208829999998</c:v>
                </c:pt>
                <c:pt idx="921">
                  <c:v>31.235803600000001</c:v>
                </c:pt>
                <c:pt idx="922">
                  <c:v>31.212648389999998</c:v>
                </c:pt>
                <c:pt idx="923">
                  <c:v>31.371583940000001</c:v>
                </c:pt>
                <c:pt idx="924">
                  <c:v>31.347015379999998</c:v>
                </c:pt>
                <c:pt idx="925">
                  <c:v>31.409570689999999</c:v>
                </c:pt>
                <c:pt idx="926">
                  <c:v>31.448402399999999</c:v>
                </c:pt>
                <c:pt idx="927">
                  <c:v>31.45104027</c:v>
                </c:pt>
                <c:pt idx="928">
                  <c:v>31.438085560000001</c:v>
                </c:pt>
                <c:pt idx="929">
                  <c:v>31.34829903</c:v>
                </c:pt>
                <c:pt idx="930">
                  <c:v>31.436323170000001</c:v>
                </c:pt>
                <c:pt idx="931">
                  <c:v>31.420627589999999</c:v>
                </c:pt>
                <c:pt idx="932">
                  <c:v>31.469404220000001</c:v>
                </c:pt>
                <c:pt idx="933">
                  <c:v>31.48053741</c:v>
                </c:pt>
                <c:pt idx="934">
                  <c:v>31.589550020000001</c:v>
                </c:pt>
                <c:pt idx="935">
                  <c:v>31.547037119999999</c:v>
                </c:pt>
                <c:pt idx="936">
                  <c:v>31.44785881</c:v>
                </c:pt>
                <c:pt idx="937">
                  <c:v>31.5028553</c:v>
                </c:pt>
                <c:pt idx="938">
                  <c:v>31.49300766</c:v>
                </c:pt>
                <c:pt idx="939">
                  <c:v>31.535474780000001</c:v>
                </c:pt>
                <c:pt idx="940">
                  <c:v>31.624380110000001</c:v>
                </c:pt>
                <c:pt idx="941">
                  <c:v>31.589027399999999</c:v>
                </c:pt>
                <c:pt idx="942">
                  <c:v>31.671201709999998</c:v>
                </c:pt>
                <c:pt idx="943">
                  <c:v>31.60824203</c:v>
                </c:pt>
                <c:pt idx="944">
                  <c:v>31.573877329999998</c:v>
                </c:pt>
                <c:pt idx="945">
                  <c:v>31.53941154</c:v>
                </c:pt>
                <c:pt idx="946">
                  <c:v>31.54747772</c:v>
                </c:pt>
                <c:pt idx="947">
                  <c:v>31.553756709999998</c:v>
                </c:pt>
                <c:pt idx="948">
                  <c:v>31.62428474</c:v>
                </c:pt>
                <c:pt idx="949">
                  <c:v>31.668087010000001</c:v>
                </c:pt>
                <c:pt idx="950">
                  <c:v>31.626085280000002</c:v>
                </c:pt>
                <c:pt idx="951">
                  <c:v>31.664476390000001</c:v>
                </c:pt>
                <c:pt idx="952">
                  <c:v>31.662216189999999</c:v>
                </c:pt>
                <c:pt idx="953">
                  <c:v>31.56755257</c:v>
                </c:pt>
                <c:pt idx="954">
                  <c:v>31.667144780000001</c:v>
                </c:pt>
                <c:pt idx="955">
                  <c:v>31.597940439999999</c:v>
                </c:pt>
                <c:pt idx="956">
                  <c:v>31.689531330000001</c:v>
                </c:pt>
                <c:pt idx="957">
                  <c:v>31.70956039</c:v>
                </c:pt>
                <c:pt idx="958">
                  <c:v>31.784143449999998</c:v>
                </c:pt>
                <c:pt idx="959">
                  <c:v>31.828346249999999</c:v>
                </c:pt>
                <c:pt idx="960">
                  <c:v>31.739923480000002</c:v>
                </c:pt>
                <c:pt idx="961">
                  <c:v>31.75916672</c:v>
                </c:pt>
                <c:pt idx="962">
                  <c:v>31.668468480000001</c:v>
                </c:pt>
                <c:pt idx="963">
                  <c:v>31.706027980000002</c:v>
                </c:pt>
                <c:pt idx="964">
                  <c:v>31.823463440000001</c:v>
                </c:pt>
                <c:pt idx="965">
                  <c:v>31.752019879999999</c:v>
                </c:pt>
                <c:pt idx="966">
                  <c:v>31.856054310000001</c:v>
                </c:pt>
                <c:pt idx="967">
                  <c:v>31.833698269999999</c:v>
                </c:pt>
                <c:pt idx="968">
                  <c:v>31.833675379999999</c:v>
                </c:pt>
                <c:pt idx="969">
                  <c:v>31.7974453</c:v>
                </c:pt>
                <c:pt idx="970">
                  <c:v>31.736394879999999</c:v>
                </c:pt>
                <c:pt idx="971">
                  <c:v>31.844879150000001</c:v>
                </c:pt>
                <c:pt idx="972">
                  <c:v>31.878393169999999</c:v>
                </c:pt>
                <c:pt idx="973">
                  <c:v>31.874824520000001</c:v>
                </c:pt>
                <c:pt idx="974">
                  <c:v>31.886013030000001</c:v>
                </c:pt>
                <c:pt idx="975">
                  <c:v>31.89401054</c:v>
                </c:pt>
                <c:pt idx="976">
                  <c:v>31.98777771</c:v>
                </c:pt>
                <c:pt idx="977">
                  <c:v>31.85733604</c:v>
                </c:pt>
                <c:pt idx="978">
                  <c:v>31.932836529999999</c:v>
                </c:pt>
                <c:pt idx="979">
                  <c:v>31.898422239999999</c:v>
                </c:pt>
                <c:pt idx="980">
                  <c:v>31.955619810000002</c:v>
                </c:pt>
                <c:pt idx="981">
                  <c:v>31.978832239999999</c:v>
                </c:pt>
                <c:pt idx="982">
                  <c:v>32.016365049999997</c:v>
                </c:pt>
                <c:pt idx="983">
                  <c:v>32.12890625</c:v>
                </c:pt>
                <c:pt idx="984">
                  <c:v>32.00515747</c:v>
                </c:pt>
                <c:pt idx="985">
                  <c:v>32.062313080000003</c:v>
                </c:pt>
                <c:pt idx="986">
                  <c:v>31.914966580000002</c:v>
                </c:pt>
                <c:pt idx="987">
                  <c:v>31.95610237</c:v>
                </c:pt>
                <c:pt idx="988">
                  <c:v>32.06235504</c:v>
                </c:pt>
                <c:pt idx="989">
                  <c:v>32.035484310000001</c:v>
                </c:pt>
                <c:pt idx="990">
                  <c:v>32.205257420000002</c:v>
                </c:pt>
                <c:pt idx="991">
                  <c:v>32.136917109999999</c:v>
                </c:pt>
                <c:pt idx="992">
                  <c:v>32.116889950000001</c:v>
                </c:pt>
                <c:pt idx="993">
                  <c:v>32.101589199999999</c:v>
                </c:pt>
                <c:pt idx="994">
                  <c:v>32.038169859999996</c:v>
                </c:pt>
                <c:pt idx="995">
                  <c:v>32.11766815</c:v>
                </c:pt>
                <c:pt idx="996">
                  <c:v>32.103431700000002</c:v>
                </c:pt>
                <c:pt idx="997">
                  <c:v>32.14409637</c:v>
                </c:pt>
                <c:pt idx="998">
                  <c:v>32.172153469999998</c:v>
                </c:pt>
                <c:pt idx="999">
                  <c:v>32.178005220000003</c:v>
                </c:pt>
                <c:pt idx="1000">
                  <c:v>32.241844180000001</c:v>
                </c:pt>
                <c:pt idx="1001">
                  <c:v>32.103855129999999</c:v>
                </c:pt>
                <c:pt idx="1002">
                  <c:v>32.136421200000001</c:v>
                </c:pt>
                <c:pt idx="1003">
                  <c:v>32.081024169999999</c:v>
                </c:pt>
                <c:pt idx="1004">
                  <c:v>32.11368942</c:v>
                </c:pt>
                <c:pt idx="1005">
                  <c:v>32.18296814</c:v>
                </c:pt>
                <c:pt idx="1006">
                  <c:v>32.28559113</c:v>
                </c:pt>
                <c:pt idx="1007">
                  <c:v>32.330249790000003</c:v>
                </c:pt>
                <c:pt idx="1008">
                  <c:v>32.232963560000002</c:v>
                </c:pt>
                <c:pt idx="1009">
                  <c:v>32.265930179999998</c:v>
                </c:pt>
                <c:pt idx="1010">
                  <c:v>32.20517349</c:v>
                </c:pt>
                <c:pt idx="1011">
                  <c:v>32.193172449999999</c:v>
                </c:pt>
                <c:pt idx="1012">
                  <c:v>32.258407589999997</c:v>
                </c:pt>
                <c:pt idx="1013">
                  <c:v>32.260532380000001</c:v>
                </c:pt>
                <c:pt idx="1014">
                  <c:v>32.349918369999997</c:v>
                </c:pt>
                <c:pt idx="1015">
                  <c:v>32.310150149999998</c:v>
                </c:pt>
                <c:pt idx="1016">
                  <c:v>32.43696594</c:v>
                </c:pt>
                <c:pt idx="1017">
                  <c:v>32.372615809999999</c:v>
                </c:pt>
                <c:pt idx="1018">
                  <c:v>32.272575379999999</c:v>
                </c:pt>
                <c:pt idx="1019">
                  <c:v>32.408821109999998</c:v>
                </c:pt>
                <c:pt idx="1020">
                  <c:v>32.246303560000001</c:v>
                </c:pt>
                <c:pt idx="1021">
                  <c:v>32.311080930000003</c:v>
                </c:pt>
                <c:pt idx="1022">
                  <c:v>32.415145870000003</c:v>
                </c:pt>
                <c:pt idx="1023">
                  <c:v>32.464637760000002</c:v>
                </c:pt>
                <c:pt idx="1024">
                  <c:v>32.470813749999998</c:v>
                </c:pt>
                <c:pt idx="1025">
                  <c:v>32.386043549999997</c:v>
                </c:pt>
                <c:pt idx="1026">
                  <c:v>32.43031311</c:v>
                </c:pt>
                <c:pt idx="1027">
                  <c:v>32.343257899999998</c:v>
                </c:pt>
                <c:pt idx="1028">
                  <c:v>32.322666169999998</c:v>
                </c:pt>
                <c:pt idx="1029">
                  <c:v>32.478942869999997</c:v>
                </c:pt>
                <c:pt idx="1030">
                  <c:v>32.431144709999998</c:v>
                </c:pt>
                <c:pt idx="1031">
                  <c:v>32.483436580000003</c:v>
                </c:pt>
                <c:pt idx="1032">
                  <c:v>32.495868680000001</c:v>
                </c:pt>
                <c:pt idx="1033">
                  <c:v>32.53966904</c:v>
                </c:pt>
                <c:pt idx="1034">
                  <c:v>32.52715302</c:v>
                </c:pt>
                <c:pt idx="1035">
                  <c:v>32.478046419999998</c:v>
                </c:pt>
                <c:pt idx="1036">
                  <c:v>32.542800900000003</c:v>
                </c:pt>
                <c:pt idx="1037">
                  <c:v>32.40482712</c:v>
                </c:pt>
                <c:pt idx="1038">
                  <c:v>32.532089229999997</c:v>
                </c:pt>
                <c:pt idx="1039">
                  <c:v>32.622306819999999</c:v>
                </c:pt>
                <c:pt idx="1040">
                  <c:v>32.590534210000001</c:v>
                </c:pt>
                <c:pt idx="1041">
                  <c:v>32.682106019999999</c:v>
                </c:pt>
                <c:pt idx="1042">
                  <c:v>32.575870510000001</c:v>
                </c:pt>
                <c:pt idx="1043">
                  <c:v>32.595458979999997</c:v>
                </c:pt>
                <c:pt idx="1044">
                  <c:v>32.54140091</c:v>
                </c:pt>
                <c:pt idx="1045">
                  <c:v>32.534294129999999</c:v>
                </c:pt>
                <c:pt idx="1046">
                  <c:v>32.643707280000001</c:v>
                </c:pt>
                <c:pt idx="1047">
                  <c:v>32.603534699999997</c:v>
                </c:pt>
                <c:pt idx="1048">
                  <c:v>32.714206699999998</c:v>
                </c:pt>
                <c:pt idx="1049">
                  <c:v>32.620498660000003</c:v>
                </c:pt>
                <c:pt idx="1050">
                  <c:v>32.674034120000002</c:v>
                </c:pt>
                <c:pt idx="1051">
                  <c:v>32.7048378</c:v>
                </c:pt>
                <c:pt idx="1052">
                  <c:v>32.585681919999999</c:v>
                </c:pt>
                <c:pt idx="1053">
                  <c:v>32.650455469999997</c:v>
                </c:pt>
                <c:pt idx="1054">
                  <c:v>32.605697630000002</c:v>
                </c:pt>
                <c:pt idx="1055">
                  <c:v>32.674564359999998</c:v>
                </c:pt>
                <c:pt idx="1056">
                  <c:v>32.74994659</c:v>
                </c:pt>
                <c:pt idx="1057">
                  <c:v>32.806266780000001</c:v>
                </c:pt>
                <c:pt idx="1058">
                  <c:v>32.8584137</c:v>
                </c:pt>
                <c:pt idx="1059">
                  <c:v>32.723640439999997</c:v>
                </c:pt>
                <c:pt idx="1060">
                  <c:v>32.820537569999999</c:v>
                </c:pt>
                <c:pt idx="1061">
                  <c:v>32.758468630000003</c:v>
                </c:pt>
                <c:pt idx="1062">
                  <c:v>32.76068497</c:v>
                </c:pt>
                <c:pt idx="1063">
                  <c:v>32.786582950000003</c:v>
                </c:pt>
                <c:pt idx="1064">
                  <c:v>32.790100099999997</c:v>
                </c:pt>
                <c:pt idx="1065">
                  <c:v>32.924495700000001</c:v>
                </c:pt>
                <c:pt idx="1066">
                  <c:v>32.908020020000002</c:v>
                </c:pt>
                <c:pt idx="1067">
                  <c:v>32.925437930000001</c:v>
                </c:pt>
                <c:pt idx="1068">
                  <c:v>32.879886630000001</c:v>
                </c:pt>
                <c:pt idx="1069">
                  <c:v>32.759784699999997</c:v>
                </c:pt>
                <c:pt idx="1070">
                  <c:v>32.852752690000003</c:v>
                </c:pt>
                <c:pt idx="1071">
                  <c:v>32.775009160000003</c:v>
                </c:pt>
                <c:pt idx="1072">
                  <c:v>32.928604129999997</c:v>
                </c:pt>
                <c:pt idx="1073">
                  <c:v>32.960262299999997</c:v>
                </c:pt>
                <c:pt idx="1074">
                  <c:v>32.971500399999996</c:v>
                </c:pt>
                <c:pt idx="1075">
                  <c:v>33.016571040000002</c:v>
                </c:pt>
                <c:pt idx="1076">
                  <c:v>32.952648160000003</c:v>
                </c:pt>
                <c:pt idx="1077">
                  <c:v>32.957218169999997</c:v>
                </c:pt>
                <c:pt idx="1078">
                  <c:v>32.87731934</c:v>
                </c:pt>
                <c:pt idx="1079">
                  <c:v>32.9504509</c:v>
                </c:pt>
                <c:pt idx="1080">
                  <c:v>32.987014770000002</c:v>
                </c:pt>
                <c:pt idx="1081">
                  <c:v>32.889293670000001</c:v>
                </c:pt>
                <c:pt idx="1082">
                  <c:v>33.057590480000002</c:v>
                </c:pt>
                <c:pt idx="1083">
                  <c:v>33.084861760000003</c:v>
                </c:pt>
                <c:pt idx="1084">
                  <c:v>32.987979889999998</c:v>
                </c:pt>
                <c:pt idx="1085">
                  <c:v>33.086620330000002</c:v>
                </c:pt>
                <c:pt idx="1086">
                  <c:v>32.91114426</c:v>
                </c:pt>
                <c:pt idx="1087">
                  <c:v>33.058937069999999</c:v>
                </c:pt>
                <c:pt idx="1088">
                  <c:v>33.017017359999997</c:v>
                </c:pt>
                <c:pt idx="1089">
                  <c:v>33.03040695</c:v>
                </c:pt>
                <c:pt idx="1090">
                  <c:v>33.073699949999998</c:v>
                </c:pt>
                <c:pt idx="1091">
                  <c:v>33.13394547</c:v>
                </c:pt>
                <c:pt idx="1092">
                  <c:v>33.225082399999998</c:v>
                </c:pt>
                <c:pt idx="1093">
                  <c:v>33.141994480000001</c:v>
                </c:pt>
                <c:pt idx="1094">
                  <c:v>33.148326869999998</c:v>
                </c:pt>
                <c:pt idx="1095">
                  <c:v>33.09553528</c:v>
                </c:pt>
                <c:pt idx="1096">
                  <c:v>33.081275939999998</c:v>
                </c:pt>
                <c:pt idx="1097">
                  <c:v>33.164798740000002</c:v>
                </c:pt>
                <c:pt idx="1098">
                  <c:v>33.18670273</c:v>
                </c:pt>
                <c:pt idx="1099">
                  <c:v>33.275112149999998</c:v>
                </c:pt>
                <c:pt idx="1100">
                  <c:v>33.254516600000002</c:v>
                </c:pt>
                <c:pt idx="1101">
                  <c:v>33.239856719999999</c:v>
                </c:pt>
                <c:pt idx="1102">
                  <c:v>33.228633879999997</c:v>
                </c:pt>
                <c:pt idx="1103">
                  <c:v>33.144710539999998</c:v>
                </c:pt>
                <c:pt idx="1104">
                  <c:v>33.20942307</c:v>
                </c:pt>
                <c:pt idx="1105">
                  <c:v>33.176822659999999</c:v>
                </c:pt>
                <c:pt idx="1106">
                  <c:v>33.283493040000003</c:v>
                </c:pt>
                <c:pt idx="1107">
                  <c:v>33.216140750000001</c:v>
                </c:pt>
                <c:pt idx="1108">
                  <c:v>33.30186844</c:v>
                </c:pt>
                <c:pt idx="1109">
                  <c:v>33.444789890000003</c:v>
                </c:pt>
                <c:pt idx="1110">
                  <c:v>33.267951969999999</c:v>
                </c:pt>
                <c:pt idx="1111">
                  <c:v>33.299167629999999</c:v>
                </c:pt>
                <c:pt idx="1112">
                  <c:v>33.229488369999999</c:v>
                </c:pt>
                <c:pt idx="1113">
                  <c:v>33.254100800000003</c:v>
                </c:pt>
                <c:pt idx="1114">
                  <c:v>33.349674219999997</c:v>
                </c:pt>
                <c:pt idx="1115">
                  <c:v>33.322883609999998</c:v>
                </c:pt>
                <c:pt idx="1116">
                  <c:v>33.439826969999999</c:v>
                </c:pt>
                <c:pt idx="1117">
                  <c:v>33.340274809999997</c:v>
                </c:pt>
                <c:pt idx="1118">
                  <c:v>33.32465363</c:v>
                </c:pt>
                <c:pt idx="1119">
                  <c:v>33.399200440000001</c:v>
                </c:pt>
                <c:pt idx="1120">
                  <c:v>33.31618881</c:v>
                </c:pt>
                <c:pt idx="1121">
                  <c:v>33.395614620000003</c:v>
                </c:pt>
                <c:pt idx="1122">
                  <c:v>33.349719999999998</c:v>
                </c:pt>
                <c:pt idx="1123">
                  <c:v>33.454135890000003</c:v>
                </c:pt>
                <c:pt idx="1124">
                  <c:v>33.43053055</c:v>
                </c:pt>
                <c:pt idx="1125">
                  <c:v>33.47784042</c:v>
                </c:pt>
                <c:pt idx="1126">
                  <c:v>33.507270810000001</c:v>
                </c:pt>
                <c:pt idx="1127">
                  <c:v>33.401859279999996</c:v>
                </c:pt>
                <c:pt idx="1128">
                  <c:v>33.45463943</c:v>
                </c:pt>
                <c:pt idx="1129">
                  <c:v>33.425086980000003</c:v>
                </c:pt>
                <c:pt idx="1130">
                  <c:v>33.482776639999997</c:v>
                </c:pt>
                <c:pt idx="1131">
                  <c:v>33.552429199999999</c:v>
                </c:pt>
                <c:pt idx="1132">
                  <c:v>33.528278350000001</c:v>
                </c:pt>
                <c:pt idx="1133">
                  <c:v>33.643489840000001</c:v>
                </c:pt>
                <c:pt idx="1134">
                  <c:v>33.547492980000001</c:v>
                </c:pt>
                <c:pt idx="1135">
                  <c:v>33.589042659999997</c:v>
                </c:pt>
                <c:pt idx="1136">
                  <c:v>33.615333560000003</c:v>
                </c:pt>
                <c:pt idx="1137">
                  <c:v>33.484985350000002</c:v>
                </c:pt>
                <c:pt idx="1138">
                  <c:v>33.56983185</c:v>
                </c:pt>
                <c:pt idx="1139">
                  <c:v>33.494327550000001</c:v>
                </c:pt>
                <c:pt idx="1140">
                  <c:v>33.575092320000003</c:v>
                </c:pt>
                <c:pt idx="1141">
                  <c:v>33.595672610000001</c:v>
                </c:pt>
                <c:pt idx="1142">
                  <c:v>33.704219819999999</c:v>
                </c:pt>
                <c:pt idx="1143">
                  <c:v>33.697452550000001</c:v>
                </c:pt>
                <c:pt idx="1144">
                  <c:v>33.65904999</c:v>
                </c:pt>
                <c:pt idx="1145">
                  <c:v>33.652820589999997</c:v>
                </c:pt>
                <c:pt idx="1146">
                  <c:v>33.603725429999997</c:v>
                </c:pt>
                <c:pt idx="1147">
                  <c:v>33.589469909999998</c:v>
                </c:pt>
                <c:pt idx="1148">
                  <c:v>33.658611299999997</c:v>
                </c:pt>
                <c:pt idx="1149">
                  <c:v>33.706401820000004</c:v>
                </c:pt>
                <c:pt idx="1150">
                  <c:v>33.751083370000003</c:v>
                </c:pt>
                <c:pt idx="1151">
                  <c:v>33.721168519999999</c:v>
                </c:pt>
                <c:pt idx="1152">
                  <c:v>33.719425200000003</c:v>
                </c:pt>
                <c:pt idx="1153">
                  <c:v>33.77833176</c:v>
                </c:pt>
                <c:pt idx="1154">
                  <c:v>33.604167940000004</c:v>
                </c:pt>
                <c:pt idx="1155">
                  <c:v>33.699302670000002</c:v>
                </c:pt>
                <c:pt idx="1156">
                  <c:v>33.634540559999998</c:v>
                </c:pt>
                <c:pt idx="1157">
                  <c:v>33.697055820000003</c:v>
                </c:pt>
                <c:pt idx="1158">
                  <c:v>33.795677189999999</c:v>
                </c:pt>
                <c:pt idx="1159">
                  <c:v>33.808643340000003</c:v>
                </c:pt>
                <c:pt idx="1160">
                  <c:v>33.910961149999999</c:v>
                </c:pt>
                <c:pt idx="1161">
                  <c:v>33.768524169999999</c:v>
                </c:pt>
                <c:pt idx="1162">
                  <c:v>33.857810970000003</c:v>
                </c:pt>
                <c:pt idx="1163">
                  <c:v>33.825244900000001</c:v>
                </c:pt>
                <c:pt idx="1164">
                  <c:v>33.772995000000002</c:v>
                </c:pt>
                <c:pt idx="1165">
                  <c:v>33.874328609999999</c:v>
                </c:pt>
                <c:pt idx="1166">
                  <c:v>33.845760349999999</c:v>
                </c:pt>
                <c:pt idx="1167">
                  <c:v>33.926998140000002</c:v>
                </c:pt>
                <c:pt idx="1168">
                  <c:v>33.906051640000001</c:v>
                </c:pt>
                <c:pt idx="1169">
                  <c:v>33.945796970000004</c:v>
                </c:pt>
                <c:pt idx="1170">
                  <c:v>33.949264530000001</c:v>
                </c:pt>
                <c:pt idx="1171">
                  <c:v>33.83415222</c:v>
                </c:pt>
                <c:pt idx="1172">
                  <c:v>33.895332340000003</c:v>
                </c:pt>
                <c:pt idx="1173">
                  <c:v>33.838603970000001</c:v>
                </c:pt>
                <c:pt idx="1174">
                  <c:v>33.868503570000001</c:v>
                </c:pt>
                <c:pt idx="1175">
                  <c:v>33.919879909999999</c:v>
                </c:pt>
                <c:pt idx="1176">
                  <c:v>33.963642120000003</c:v>
                </c:pt>
                <c:pt idx="1177">
                  <c:v>34.002578739999997</c:v>
                </c:pt>
                <c:pt idx="1178">
                  <c:v>33.997093200000002</c:v>
                </c:pt>
                <c:pt idx="1179">
                  <c:v>34.014080049999997</c:v>
                </c:pt>
                <c:pt idx="1180">
                  <c:v>33.97390747</c:v>
                </c:pt>
                <c:pt idx="1181">
                  <c:v>33.936382289999997</c:v>
                </c:pt>
                <c:pt idx="1182">
                  <c:v>33.956920619999998</c:v>
                </c:pt>
                <c:pt idx="1183">
                  <c:v>33.978820800000001</c:v>
                </c:pt>
                <c:pt idx="1184">
                  <c:v>34.058742520000003</c:v>
                </c:pt>
                <c:pt idx="1185">
                  <c:v>34.106449130000001</c:v>
                </c:pt>
                <c:pt idx="1186">
                  <c:v>34.130180359999997</c:v>
                </c:pt>
                <c:pt idx="1187">
                  <c:v>34.102962490000003</c:v>
                </c:pt>
                <c:pt idx="1188">
                  <c:v>33.987735749999999</c:v>
                </c:pt>
                <c:pt idx="1189">
                  <c:v>34.101623539999999</c:v>
                </c:pt>
                <c:pt idx="1190">
                  <c:v>33.9752388</c:v>
                </c:pt>
                <c:pt idx="1191">
                  <c:v>34.096206670000001</c:v>
                </c:pt>
                <c:pt idx="1192">
                  <c:v>34.166385650000002</c:v>
                </c:pt>
                <c:pt idx="1193">
                  <c:v>34.147575379999999</c:v>
                </c:pt>
                <c:pt idx="1194">
                  <c:v>34.24628448</c:v>
                </c:pt>
                <c:pt idx="1195">
                  <c:v>34.13018417</c:v>
                </c:pt>
                <c:pt idx="1196">
                  <c:v>34.139602660000001</c:v>
                </c:pt>
                <c:pt idx="1197">
                  <c:v>34.164157869999997</c:v>
                </c:pt>
                <c:pt idx="1198">
                  <c:v>34.100681299999998</c:v>
                </c:pt>
                <c:pt idx="1199">
                  <c:v>34.244010930000002</c:v>
                </c:pt>
                <c:pt idx="1200">
                  <c:v>34.140827180000002</c:v>
                </c:pt>
                <c:pt idx="1201">
                  <c:v>34.23374939</c:v>
                </c:pt>
                <c:pt idx="1202">
                  <c:v>34.247184750000002</c:v>
                </c:pt>
                <c:pt idx="1203">
                  <c:v>34.288276670000002</c:v>
                </c:pt>
                <c:pt idx="1204">
                  <c:v>34.351619720000002</c:v>
                </c:pt>
                <c:pt idx="1205">
                  <c:v>34.15209961</c:v>
                </c:pt>
                <c:pt idx="1206">
                  <c:v>34.265048980000003</c:v>
                </c:pt>
                <c:pt idx="1207">
                  <c:v>34.225814819999997</c:v>
                </c:pt>
                <c:pt idx="1208">
                  <c:v>34.235977169999998</c:v>
                </c:pt>
                <c:pt idx="1209">
                  <c:v>34.289581300000002</c:v>
                </c:pt>
                <c:pt idx="1210">
                  <c:v>34.297733309999998</c:v>
                </c:pt>
                <c:pt idx="1211">
                  <c:v>34.400260930000002</c:v>
                </c:pt>
                <c:pt idx="1212">
                  <c:v>34.357032779999997</c:v>
                </c:pt>
                <c:pt idx="1213">
                  <c:v>34.364116670000001</c:v>
                </c:pt>
                <c:pt idx="1214">
                  <c:v>34.303005220000003</c:v>
                </c:pt>
                <c:pt idx="1215">
                  <c:v>34.30070877</c:v>
                </c:pt>
                <c:pt idx="1216">
                  <c:v>34.396732329999999</c:v>
                </c:pt>
                <c:pt idx="1217">
                  <c:v>34.279808039999999</c:v>
                </c:pt>
                <c:pt idx="1218">
                  <c:v>34.426235200000001</c:v>
                </c:pt>
                <c:pt idx="1219">
                  <c:v>34.370861050000002</c:v>
                </c:pt>
                <c:pt idx="1220">
                  <c:v>34.425754550000001</c:v>
                </c:pt>
                <c:pt idx="1221">
                  <c:v>34.5169487</c:v>
                </c:pt>
                <c:pt idx="1222">
                  <c:v>34.302532200000002</c:v>
                </c:pt>
                <c:pt idx="1223">
                  <c:v>34.377571109999998</c:v>
                </c:pt>
                <c:pt idx="1224">
                  <c:v>34.369529720000003</c:v>
                </c:pt>
                <c:pt idx="1225">
                  <c:v>34.446704859999997</c:v>
                </c:pt>
                <c:pt idx="1226">
                  <c:v>34.47757721</c:v>
                </c:pt>
                <c:pt idx="1227">
                  <c:v>34.48560715</c:v>
                </c:pt>
                <c:pt idx="1228">
                  <c:v>34.564178470000002</c:v>
                </c:pt>
                <c:pt idx="1229">
                  <c:v>34.531604770000001</c:v>
                </c:pt>
                <c:pt idx="1230">
                  <c:v>34.522270200000001</c:v>
                </c:pt>
                <c:pt idx="1231">
                  <c:v>34.54547882</c:v>
                </c:pt>
                <c:pt idx="1232">
                  <c:v>34.418636319999997</c:v>
                </c:pt>
                <c:pt idx="1233">
                  <c:v>34.52577591</c:v>
                </c:pt>
                <c:pt idx="1234">
                  <c:v>34.461524959999998</c:v>
                </c:pt>
                <c:pt idx="1235">
                  <c:v>34.621784210000001</c:v>
                </c:pt>
                <c:pt idx="1236">
                  <c:v>34.612777710000003</c:v>
                </c:pt>
                <c:pt idx="1237">
                  <c:v>34.64685059</c:v>
                </c:pt>
                <c:pt idx="1238">
                  <c:v>34.697765349999997</c:v>
                </c:pt>
                <c:pt idx="1239">
                  <c:v>34.51906967</c:v>
                </c:pt>
                <c:pt idx="1240">
                  <c:v>34.631576539999998</c:v>
                </c:pt>
                <c:pt idx="1241">
                  <c:v>34.56103134</c:v>
                </c:pt>
                <c:pt idx="1242">
                  <c:v>34.600826259999998</c:v>
                </c:pt>
                <c:pt idx="1243">
                  <c:v>34.67624283</c:v>
                </c:pt>
                <c:pt idx="1244">
                  <c:v>34.690204620000003</c:v>
                </c:pt>
                <c:pt idx="1245">
                  <c:v>34.750816350000001</c:v>
                </c:pt>
                <c:pt idx="1246">
                  <c:v>34.694637299999997</c:v>
                </c:pt>
                <c:pt idx="1247">
                  <c:v>34.700771330000002</c:v>
                </c:pt>
                <c:pt idx="1248">
                  <c:v>34.642353059999998</c:v>
                </c:pt>
                <c:pt idx="1249">
                  <c:v>34.618190769999998</c:v>
                </c:pt>
                <c:pt idx="1250">
                  <c:v>34.718292239999997</c:v>
                </c:pt>
                <c:pt idx="1251">
                  <c:v>34.653057099999998</c:v>
                </c:pt>
                <c:pt idx="1252">
                  <c:v>34.719127659999998</c:v>
                </c:pt>
                <c:pt idx="1253">
                  <c:v>34.739742280000002</c:v>
                </c:pt>
                <c:pt idx="1254">
                  <c:v>34.822753910000003</c:v>
                </c:pt>
                <c:pt idx="1255">
                  <c:v>34.875015259999998</c:v>
                </c:pt>
                <c:pt idx="1256">
                  <c:v>34.694549559999999</c:v>
                </c:pt>
                <c:pt idx="1257">
                  <c:v>34.73167419</c:v>
                </c:pt>
                <c:pt idx="1258">
                  <c:v>34.713283539999999</c:v>
                </c:pt>
                <c:pt idx="1259">
                  <c:v>34.728546139999999</c:v>
                </c:pt>
                <c:pt idx="1260">
                  <c:v>34.83842087</c:v>
                </c:pt>
                <c:pt idx="1261">
                  <c:v>34.86697006</c:v>
                </c:pt>
                <c:pt idx="1262">
                  <c:v>34.89549255</c:v>
                </c:pt>
                <c:pt idx="1263">
                  <c:v>34.855819699999998</c:v>
                </c:pt>
                <c:pt idx="1264">
                  <c:v>34.84326935</c:v>
                </c:pt>
                <c:pt idx="1265">
                  <c:v>34.825443270000001</c:v>
                </c:pt>
                <c:pt idx="1266">
                  <c:v>34.747280119999999</c:v>
                </c:pt>
                <c:pt idx="1267">
                  <c:v>34.834323879999999</c:v>
                </c:pt>
                <c:pt idx="1268">
                  <c:v>34.808891299999999</c:v>
                </c:pt>
                <c:pt idx="1269">
                  <c:v>34.911643980000001</c:v>
                </c:pt>
                <c:pt idx="1270">
                  <c:v>34.90002441</c:v>
                </c:pt>
                <c:pt idx="1271">
                  <c:v>35.012977599999999</c:v>
                </c:pt>
                <c:pt idx="1272">
                  <c:v>35.02766037</c:v>
                </c:pt>
                <c:pt idx="1273">
                  <c:v>34.851341249999997</c:v>
                </c:pt>
                <c:pt idx="1274">
                  <c:v>34.954925539999998</c:v>
                </c:pt>
                <c:pt idx="1275">
                  <c:v>34.875911709999997</c:v>
                </c:pt>
                <c:pt idx="1276">
                  <c:v>34.94861221</c:v>
                </c:pt>
                <c:pt idx="1277">
                  <c:v>34.970985409999997</c:v>
                </c:pt>
                <c:pt idx="1278">
                  <c:v>35.04333115</c:v>
                </c:pt>
                <c:pt idx="1279">
                  <c:v>35.020957950000003</c:v>
                </c:pt>
                <c:pt idx="1280">
                  <c:v>34.988437650000002</c:v>
                </c:pt>
                <c:pt idx="1281">
                  <c:v>35.046482089999998</c:v>
                </c:pt>
                <c:pt idx="1282">
                  <c:v>35.046936039999999</c:v>
                </c:pt>
                <c:pt idx="1283">
                  <c:v>34.952266690000002</c:v>
                </c:pt>
                <c:pt idx="1284">
                  <c:v>35.007125850000001</c:v>
                </c:pt>
                <c:pt idx="1285">
                  <c:v>34.963417049999997</c:v>
                </c:pt>
                <c:pt idx="1286">
                  <c:v>35.088417049999997</c:v>
                </c:pt>
                <c:pt idx="1287">
                  <c:v>35.1192894</c:v>
                </c:pt>
                <c:pt idx="1288">
                  <c:v>35.140247340000002</c:v>
                </c:pt>
                <c:pt idx="1289">
                  <c:v>35.145187380000003</c:v>
                </c:pt>
                <c:pt idx="1290">
                  <c:v>35.083042140000003</c:v>
                </c:pt>
                <c:pt idx="1291">
                  <c:v>35.062068940000003</c:v>
                </c:pt>
                <c:pt idx="1292">
                  <c:v>35.079498289999997</c:v>
                </c:pt>
                <c:pt idx="1293">
                  <c:v>35.050014500000003</c:v>
                </c:pt>
                <c:pt idx="1294">
                  <c:v>35.172740939999997</c:v>
                </c:pt>
                <c:pt idx="1295">
                  <c:v>35.091976170000002</c:v>
                </c:pt>
                <c:pt idx="1296">
                  <c:v>35.223709110000001</c:v>
                </c:pt>
                <c:pt idx="1297">
                  <c:v>35.182209010000001</c:v>
                </c:pt>
                <c:pt idx="1298">
                  <c:v>35.194248199999997</c:v>
                </c:pt>
                <c:pt idx="1299">
                  <c:v>35.241592410000003</c:v>
                </c:pt>
                <c:pt idx="1300">
                  <c:v>35.150451660000002</c:v>
                </c:pt>
                <c:pt idx="1301">
                  <c:v>35.141651150000001</c:v>
                </c:pt>
                <c:pt idx="1302">
                  <c:v>35.12724686</c:v>
                </c:pt>
                <c:pt idx="1303">
                  <c:v>35.224594119999999</c:v>
                </c:pt>
                <c:pt idx="1304">
                  <c:v>35.21209717</c:v>
                </c:pt>
                <c:pt idx="1305">
                  <c:v>35.275592799999998</c:v>
                </c:pt>
                <c:pt idx="1306">
                  <c:v>35.309947970000003</c:v>
                </c:pt>
                <c:pt idx="1307">
                  <c:v>35.274593350000004</c:v>
                </c:pt>
                <c:pt idx="1308">
                  <c:v>35.285743709999998</c:v>
                </c:pt>
                <c:pt idx="1309">
                  <c:v>35.332672119999998</c:v>
                </c:pt>
                <c:pt idx="1310">
                  <c:v>35.289836880000003</c:v>
                </c:pt>
                <c:pt idx="1311">
                  <c:v>35.323326109999996</c:v>
                </c:pt>
                <c:pt idx="1312">
                  <c:v>35.203689580000002</c:v>
                </c:pt>
                <c:pt idx="1313">
                  <c:v>35.437606809999998</c:v>
                </c:pt>
                <c:pt idx="1314">
                  <c:v>35.33444214</c:v>
                </c:pt>
                <c:pt idx="1315">
                  <c:v>35.391597750000003</c:v>
                </c:pt>
                <c:pt idx="1316">
                  <c:v>35.438945769999997</c:v>
                </c:pt>
                <c:pt idx="1317">
                  <c:v>35.341102599999999</c:v>
                </c:pt>
                <c:pt idx="1318">
                  <c:v>35.342479709999999</c:v>
                </c:pt>
                <c:pt idx="1319">
                  <c:v>35.28132248</c:v>
                </c:pt>
                <c:pt idx="1320">
                  <c:v>35.360343929999999</c:v>
                </c:pt>
                <c:pt idx="1321">
                  <c:v>35.392951969999999</c:v>
                </c:pt>
                <c:pt idx="1322">
                  <c:v>35.449150090000003</c:v>
                </c:pt>
                <c:pt idx="1323">
                  <c:v>35.554164890000003</c:v>
                </c:pt>
                <c:pt idx="1324">
                  <c:v>35.357654570000001</c:v>
                </c:pt>
                <c:pt idx="1325">
                  <c:v>35.486282350000003</c:v>
                </c:pt>
                <c:pt idx="1326">
                  <c:v>35.4666748</c:v>
                </c:pt>
                <c:pt idx="1327">
                  <c:v>35.403270720000002</c:v>
                </c:pt>
                <c:pt idx="1328">
                  <c:v>35.476829530000003</c:v>
                </c:pt>
                <c:pt idx="1329">
                  <c:v>35.414268489999998</c:v>
                </c:pt>
                <c:pt idx="1330">
                  <c:v>35.505897519999998</c:v>
                </c:pt>
                <c:pt idx="1331">
                  <c:v>35.584068299999998</c:v>
                </c:pt>
                <c:pt idx="1332">
                  <c:v>35.567123410000001</c:v>
                </c:pt>
                <c:pt idx="1333">
                  <c:v>35.614944459999997</c:v>
                </c:pt>
                <c:pt idx="1334">
                  <c:v>35.543487550000002</c:v>
                </c:pt>
                <c:pt idx="1335">
                  <c:v>35.522941590000002</c:v>
                </c:pt>
                <c:pt idx="1336">
                  <c:v>35.508552549999997</c:v>
                </c:pt>
                <c:pt idx="1337">
                  <c:v>35.499656680000001</c:v>
                </c:pt>
                <c:pt idx="1338">
                  <c:v>35.609535219999998</c:v>
                </c:pt>
                <c:pt idx="1339">
                  <c:v>35.574668879999997</c:v>
                </c:pt>
                <c:pt idx="1340">
                  <c:v>35.649223329999998</c:v>
                </c:pt>
                <c:pt idx="1341">
                  <c:v>35.68315887</c:v>
                </c:pt>
                <c:pt idx="1342">
                  <c:v>35.677429199999999</c:v>
                </c:pt>
                <c:pt idx="1343">
                  <c:v>35.647033690000001</c:v>
                </c:pt>
                <c:pt idx="1344">
                  <c:v>35.532245639999999</c:v>
                </c:pt>
                <c:pt idx="1345">
                  <c:v>35.647869110000002</c:v>
                </c:pt>
                <c:pt idx="1346">
                  <c:v>35.623420719999999</c:v>
                </c:pt>
                <c:pt idx="1347">
                  <c:v>35.652835850000002</c:v>
                </c:pt>
                <c:pt idx="1348">
                  <c:v>35.661731719999999</c:v>
                </c:pt>
                <c:pt idx="1349">
                  <c:v>35.735965729999997</c:v>
                </c:pt>
                <c:pt idx="1350">
                  <c:v>35.820697780000003</c:v>
                </c:pt>
                <c:pt idx="1351">
                  <c:v>35.785823819999997</c:v>
                </c:pt>
                <c:pt idx="1352">
                  <c:v>35.705070499999998</c:v>
                </c:pt>
                <c:pt idx="1353">
                  <c:v>35.669288639999998</c:v>
                </c:pt>
                <c:pt idx="1354">
                  <c:v>35.697948459999999</c:v>
                </c:pt>
                <c:pt idx="1355">
                  <c:v>35.772972109999998</c:v>
                </c:pt>
                <c:pt idx="1356">
                  <c:v>35.780601500000003</c:v>
                </c:pt>
                <c:pt idx="1357">
                  <c:v>35.80815887</c:v>
                </c:pt>
                <c:pt idx="1358">
                  <c:v>35.772037509999997</c:v>
                </c:pt>
                <c:pt idx="1359">
                  <c:v>35.906391139999997</c:v>
                </c:pt>
                <c:pt idx="1360">
                  <c:v>35.865386960000002</c:v>
                </c:pt>
                <c:pt idx="1361">
                  <c:v>35.803718570000001</c:v>
                </c:pt>
                <c:pt idx="1362">
                  <c:v>35.85016632</c:v>
                </c:pt>
                <c:pt idx="1363">
                  <c:v>35.7850647</c:v>
                </c:pt>
                <c:pt idx="1364">
                  <c:v>35.831035610000001</c:v>
                </c:pt>
                <c:pt idx="1365">
                  <c:v>35.85013962</c:v>
                </c:pt>
                <c:pt idx="1366">
                  <c:v>35.872028350000001</c:v>
                </c:pt>
                <c:pt idx="1367">
                  <c:v>35.976146700000001</c:v>
                </c:pt>
                <c:pt idx="1368">
                  <c:v>35.848430630000003</c:v>
                </c:pt>
                <c:pt idx="1369">
                  <c:v>35.889503480000002</c:v>
                </c:pt>
                <c:pt idx="1370">
                  <c:v>35.825195309999998</c:v>
                </c:pt>
                <c:pt idx="1371">
                  <c:v>35.85607529</c:v>
                </c:pt>
                <c:pt idx="1372">
                  <c:v>35.92353439</c:v>
                </c:pt>
                <c:pt idx="1373">
                  <c:v>35.892162319999997</c:v>
                </c:pt>
                <c:pt idx="1374">
                  <c:v>35.87263489</c:v>
                </c:pt>
                <c:pt idx="1375">
                  <c:v>35.817646029999999</c:v>
                </c:pt>
                <c:pt idx="1376">
                  <c:v>35.879245760000003</c:v>
                </c:pt>
                <c:pt idx="1377">
                  <c:v>35.903823850000002</c:v>
                </c:pt>
                <c:pt idx="1378">
                  <c:v>35.705112460000002</c:v>
                </c:pt>
                <c:pt idx="1379">
                  <c:v>35.743926999999999</c:v>
                </c:pt>
                <c:pt idx="1380">
                  <c:v>35.694427490000002</c:v>
                </c:pt>
                <c:pt idx="1381">
                  <c:v>35.752433779999997</c:v>
                </c:pt>
                <c:pt idx="1382">
                  <c:v>35.843105319999999</c:v>
                </c:pt>
                <c:pt idx="1383">
                  <c:v>35.810901639999997</c:v>
                </c:pt>
                <c:pt idx="1384">
                  <c:v>36.025291439999997</c:v>
                </c:pt>
                <c:pt idx="1385">
                  <c:v>35.89356995</c:v>
                </c:pt>
                <c:pt idx="1386">
                  <c:v>35.910461429999998</c:v>
                </c:pt>
                <c:pt idx="1387">
                  <c:v>35.841754909999999</c:v>
                </c:pt>
                <c:pt idx="1388">
                  <c:v>36.088260650000002</c:v>
                </c:pt>
                <c:pt idx="1389">
                  <c:v>36.243190769999998</c:v>
                </c:pt>
                <c:pt idx="1390">
                  <c:v>36.068176270000002</c:v>
                </c:pt>
                <c:pt idx="1391">
                  <c:v>36.007034300000001</c:v>
                </c:pt>
                <c:pt idx="1392">
                  <c:v>36.001598360000003</c:v>
                </c:pt>
                <c:pt idx="1393">
                  <c:v>36.026641849999997</c:v>
                </c:pt>
                <c:pt idx="1394">
                  <c:v>36.082901</c:v>
                </c:pt>
                <c:pt idx="1395">
                  <c:v>36.072608950000003</c:v>
                </c:pt>
                <c:pt idx="1396">
                  <c:v>36.185508730000002</c:v>
                </c:pt>
                <c:pt idx="1397">
                  <c:v>36.141777040000001</c:v>
                </c:pt>
                <c:pt idx="1398">
                  <c:v>36.195430760000001</c:v>
                </c:pt>
                <c:pt idx="1399">
                  <c:v>36.331153870000001</c:v>
                </c:pt>
                <c:pt idx="1400">
                  <c:v>36.130611420000001</c:v>
                </c:pt>
                <c:pt idx="1401">
                  <c:v>36.289707180000001</c:v>
                </c:pt>
                <c:pt idx="1402">
                  <c:v>36.10115433</c:v>
                </c:pt>
                <c:pt idx="1403">
                  <c:v>36.157897949999999</c:v>
                </c:pt>
                <c:pt idx="1404">
                  <c:v>36.152523039999998</c:v>
                </c:pt>
                <c:pt idx="1405">
                  <c:v>36.054725650000002</c:v>
                </c:pt>
                <c:pt idx="1406">
                  <c:v>36.119030000000002</c:v>
                </c:pt>
                <c:pt idx="1407">
                  <c:v>36.067188260000002</c:v>
                </c:pt>
                <c:pt idx="1408">
                  <c:v>36.562000269999999</c:v>
                </c:pt>
                <c:pt idx="1409">
                  <c:v>40.02709961</c:v>
                </c:pt>
                <c:pt idx="1410">
                  <c:v>38.965114589999999</c:v>
                </c:pt>
                <c:pt idx="1411">
                  <c:v>38.175331120000003</c:v>
                </c:pt>
                <c:pt idx="1412">
                  <c:v>37.592567440000003</c:v>
                </c:pt>
                <c:pt idx="1413">
                  <c:v>37.208522799999997</c:v>
                </c:pt>
                <c:pt idx="1414">
                  <c:v>36.882141109999999</c:v>
                </c:pt>
                <c:pt idx="1415">
                  <c:v>36.67308044</c:v>
                </c:pt>
                <c:pt idx="1416">
                  <c:v>36.571815489999999</c:v>
                </c:pt>
                <c:pt idx="1417">
                  <c:v>36.454341890000002</c:v>
                </c:pt>
                <c:pt idx="1418">
                  <c:v>36.458007809999998</c:v>
                </c:pt>
                <c:pt idx="1419">
                  <c:v>36.384731289999998</c:v>
                </c:pt>
                <c:pt idx="1420">
                  <c:v>36.446769709999998</c:v>
                </c:pt>
                <c:pt idx="1421">
                  <c:v>36.396720889999997</c:v>
                </c:pt>
                <c:pt idx="1422">
                  <c:v>36.195323940000002</c:v>
                </c:pt>
                <c:pt idx="1423">
                  <c:v>36.284660340000002</c:v>
                </c:pt>
                <c:pt idx="1424">
                  <c:v>36.242309570000003</c:v>
                </c:pt>
                <c:pt idx="1425">
                  <c:v>36.281578060000001</c:v>
                </c:pt>
                <c:pt idx="1426">
                  <c:v>36.317314150000001</c:v>
                </c:pt>
                <c:pt idx="1427">
                  <c:v>36.377044679999997</c:v>
                </c:pt>
                <c:pt idx="1428">
                  <c:v>36.401744839999999</c:v>
                </c:pt>
                <c:pt idx="1429">
                  <c:v>36.39856339</c:v>
                </c:pt>
                <c:pt idx="1430">
                  <c:v>36.398944849999999</c:v>
                </c:pt>
                <c:pt idx="1431">
                  <c:v>36.329826349999998</c:v>
                </c:pt>
                <c:pt idx="1432">
                  <c:v>36.328449249999998</c:v>
                </c:pt>
                <c:pt idx="1433">
                  <c:v>36.42896271</c:v>
                </c:pt>
                <c:pt idx="1434">
                  <c:v>36.40256119</c:v>
                </c:pt>
                <c:pt idx="1435">
                  <c:v>36.485179899999999</c:v>
                </c:pt>
                <c:pt idx="1436">
                  <c:v>36.408447270000003</c:v>
                </c:pt>
                <c:pt idx="1437">
                  <c:v>36.507038119999997</c:v>
                </c:pt>
                <c:pt idx="1438">
                  <c:v>36.589702610000003</c:v>
                </c:pt>
                <c:pt idx="1439">
                  <c:v>36.452575680000002</c:v>
                </c:pt>
                <c:pt idx="1440">
                  <c:v>36.49045563</c:v>
                </c:pt>
                <c:pt idx="1441">
                  <c:v>36.447681430000003</c:v>
                </c:pt>
                <c:pt idx="1442">
                  <c:v>36.50397873</c:v>
                </c:pt>
                <c:pt idx="1443">
                  <c:v>36.541107179999997</c:v>
                </c:pt>
                <c:pt idx="1444">
                  <c:v>36.566505429999999</c:v>
                </c:pt>
                <c:pt idx="1445">
                  <c:v>36.648178100000003</c:v>
                </c:pt>
                <c:pt idx="1446">
                  <c:v>36.597698209999997</c:v>
                </c:pt>
                <c:pt idx="1447">
                  <c:v>36.600769040000003</c:v>
                </c:pt>
                <c:pt idx="1448">
                  <c:v>36.594558720000002</c:v>
                </c:pt>
                <c:pt idx="1449">
                  <c:v>36.485179899999999</c:v>
                </c:pt>
                <c:pt idx="1450">
                  <c:v>36.632095339999999</c:v>
                </c:pt>
                <c:pt idx="1451">
                  <c:v>36.49406433</c:v>
                </c:pt>
                <c:pt idx="1452">
                  <c:v>36.618740080000002</c:v>
                </c:pt>
                <c:pt idx="1453">
                  <c:v>36.650878910000003</c:v>
                </c:pt>
                <c:pt idx="1454">
                  <c:v>36.7061882</c:v>
                </c:pt>
                <c:pt idx="1455">
                  <c:v>36.776805879999998</c:v>
                </c:pt>
                <c:pt idx="1456">
                  <c:v>36.677635189999997</c:v>
                </c:pt>
                <c:pt idx="1457">
                  <c:v>36.699058530000002</c:v>
                </c:pt>
                <c:pt idx="1458">
                  <c:v>36.661537170000003</c:v>
                </c:pt>
                <c:pt idx="1459">
                  <c:v>36.664638519999997</c:v>
                </c:pt>
                <c:pt idx="1460">
                  <c:v>36.732574460000002</c:v>
                </c:pt>
                <c:pt idx="1461">
                  <c:v>36.666011810000001</c:v>
                </c:pt>
                <c:pt idx="1462">
                  <c:v>36.765098569999999</c:v>
                </c:pt>
                <c:pt idx="1463">
                  <c:v>36.748153690000002</c:v>
                </c:pt>
                <c:pt idx="1464">
                  <c:v>36.793735499999997</c:v>
                </c:pt>
                <c:pt idx="1465">
                  <c:v>36.84637833</c:v>
                </c:pt>
                <c:pt idx="1466">
                  <c:v>36.77150726</c:v>
                </c:pt>
                <c:pt idx="1467">
                  <c:v>36.794116969999997</c:v>
                </c:pt>
                <c:pt idx="1468">
                  <c:v>36.72270966</c:v>
                </c:pt>
                <c:pt idx="1469">
                  <c:v>36.795513149999998</c:v>
                </c:pt>
                <c:pt idx="1470">
                  <c:v>36.872276309999997</c:v>
                </c:pt>
                <c:pt idx="1471">
                  <c:v>36.844532010000002</c:v>
                </c:pt>
                <c:pt idx="1472">
                  <c:v>36.925060270000003</c:v>
                </c:pt>
                <c:pt idx="1473">
                  <c:v>36.9205246</c:v>
                </c:pt>
                <c:pt idx="1474">
                  <c:v>36.902702329999997</c:v>
                </c:pt>
                <c:pt idx="1475">
                  <c:v>36.946434019999998</c:v>
                </c:pt>
                <c:pt idx="1476">
                  <c:v>36.83837509</c:v>
                </c:pt>
                <c:pt idx="1477">
                  <c:v>36.907150270000002</c:v>
                </c:pt>
                <c:pt idx="1478">
                  <c:v>36.91247559</c:v>
                </c:pt>
                <c:pt idx="1479">
                  <c:v>36.954975130000001</c:v>
                </c:pt>
                <c:pt idx="1480">
                  <c:v>37.053108219999999</c:v>
                </c:pt>
                <c:pt idx="1481">
                  <c:v>37.069664000000003</c:v>
                </c:pt>
                <c:pt idx="1482">
                  <c:v>37.046424870000003</c:v>
                </c:pt>
                <c:pt idx="1483">
                  <c:v>37.032199859999999</c:v>
                </c:pt>
                <c:pt idx="1484">
                  <c:v>36.95404053</c:v>
                </c:pt>
                <c:pt idx="1485">
                  <c:v>36.978984830000002</c:v>
                </c:pt>
                <c:pt idx="1486">
                  <c:v>36.898239140000001</c:v>
                </c:pt>
                <c:pt idx="1487">
                  <c:v>37.012985229999998</c:v>
                </c:pt>
                <c:pt idx="1488">
                  <c:v>37.058486940000002</c:v>
                </c:pt>
                <c:pt idx="1489">
                  <c:v>37.165779110000003</c:v>
                </c:pt>
                <c:pt idx="1490">
                  <c:v>37.05271149</c:v>
                </c:pt>
                <c:pt idx="1491">
                  <c:v>37.163829800000002</c:v>
                </c:pt>
                <c:pt idx="1492">
                  <c:v>37.12239838</c:v>
                </c:pt>
                <c:pt idx="1493">
                  <c:v>37.033962250000002</c:v>
                </c:pt>
                <c:pt idx="1494">
                  <c:v>37.124576570000002</c:v>
                </c:pt>
                <c:pt idx="1495">
                  <c:v>37.085659030000002</c:v>
                </c:pt>
                <c:pt idx="1496">
                  <c:v>37.188926700000003</c:v>
                </c:pt>
                <c:pt idx="1497">
                  <c:v>37.222335819999998</c:v>
                </c:pt>
                <c:pt idx="1498">
                  <c:v>37.237487790000003</c:v>
                </c:pt>
                <c:pt idx="1499">
                  <c:v>37.362632750000003</c:v>
                </c:pt>
                <c:pt idx="1500">
                  <c:v>37.234478000000003</c:v>
                </c:pt>
                <c:pt idx="1501">
                  <c:v>37.172794340000003</c:v>
                </c:pt>
                <c:pt idx="1502">
                  <c:v>37.15808105</c:v>
                </c:pt>
                <c:pt idx="1503">
                  <c:v>37.137069699999998</c:v>
                </c:pt>
                <c:pt idx="1504">
                  <c:v>37.233570100000001</c:v>
                </c:pt>
                <c:pt idx="1505">
                  <c:v>37.25851059</c:v>
                </c:pt>
                <c:pt idx="1506">
                  <c:v>37.292919159999997</c:v>
                </c:pt>
                <c:pt idx="1507">
                  <c:v>37.261634829999998</c:v>
                </c:pt>
                <c:pt idx="1508">
                  <c:v>37.308979030000003</c:v>
                </c:pt>
                <c:pt idx="1509">
                  <c:v>37.281307220000002</c:v>
                </c:pt>
                <c:pt idx="1510">
                  <c:v>37.235855100000002</c:v>
                </c:pt>
                <c:pt idx="1511">
                  <c:v>37.200920099999998</c:v>
                </c:pt>
                <c:pt idx="1512">
                  <c:v>37.236709589999997</c:v>
                </c:pt>
                <c:pt idx="1513">
                  <c:v>37.279544829999999</c:v>
                </c:pt>
                <c:pt idx="1514">
                  <c:v>37.400085449999999</c:v>
                </c:pt>
                <c:pt idx="1515">
                  <c:v>37.372863770000002</c:v>
                </c:pt>
                <c:pt idx="1516">
                  <c:v>37.506374360000002</c:v>
                </c:pt>
                <c:pt idx="1517">
                  <c:v>37.42817307</c:v>
                </c:pt>
                <c:pt idx="1518">
                  <c:v>37.407241820000003</c:v>
                </c:pt>
                <c:pt idx="1519">
                  <c:v>37.399219510000002</c:v>
                </c:pt>
                <c:pt idx="1520">
                  <c:v>37.3363266</c:v>
                </c:pt>
                <c:pt idx="1521">
                  <c:v>37.399654390000002</c:v>
                </c:pt>
                <c:pt idx="1522">
                  <c:v>37.36665344</c:v>
                </c:pt>
                <c:pt idx="1523">
                  <c:v>37.460445399999998</c:v>
                </c:pt>
                <c:pt idx="1524">
                  <c:v>37.521549219999997</c:v>
                </c:pt>
                <c:pt idx="1525">
                  <c:v>37.534038539999997</c:v>
                </c:pt>
                <c:pt idx="1526">
                  <c:v>37.607276919999997</c:v>
                </c:pt>
                <c:pt idx="1527">
                  <c:v>37.50720596</c:v>
                </c:pt>
                <c:pt idx="1528">
                  <c:v>37.513515470000002</c:v>
                </c:pt>
                <c:pt idx="1529">
                  <c:v>37.49349213</c:v>
                </c:pt>
                <c:pt idx="1530">
                  <c:v>37.487678529999997</c:v>
                </c:pt>
                <c:pt idx="1531">
                  <c:v>37.551952360000001</c:v>
                </c:pt>
                <c:pt idx="1532">
                  <c:v>37.56937027</c:v>
                </c:pt>
                <c:pt idx="1533">
                  <c:v>37.681465150000001</c:v>
                </c:pt>
                <c:pt idx="1534">
                  <c:v>37.638130189999998</c:v>
                </c:pt>
                <c:pt idx="1535">
                  <c:v>37.586681370000001</c:v>
                </c:pt>
                <c:pt idx="1536">
                  <c:v>37.709556579999997</c:v>
                </c:pt>
                <c:pt idx="1537">
                  <c:v>37.564056399999998</c:v>
                </c:pt>
                <c:pt idx="1538">
                  <c:v>37.690788269999999</c:v>
                </c:pt>
                <c:pt idx="1539">
                  <c:v>37.60506058</c:v>
                </c:pt>
                <c:pt idx="1540">
                  <c:v>37.676929469999997</c:v>
                </c:pt>
                <c:pt idx="1541">
                  <c:v>37.642589569999998</c:v>
                </c:pt>
                <c:pt idx="1542">
                  <c:v>37.79395676</c:v>
                </c:pt>
                <c:pt idx="1543">
                  <c:v>37.827503200000002</c:v>
                </c:pt>
                <c:pt idx="1544">
                  <c:v>37.693069459999997</c:v>
                </c:pt>
                <c:pt idx="1545">
                  <c:v>37.689468380000001</c:v>
                </c:pt>
                <c:pt idx="1546">
                  <c:v>37.659507750000003</c:v>
                </c:pt>
                <c:pt idx="1547">
                  <c:v>37.657794950000003</c:v>
                </c:pt>
                <c:pt idx="1548">
                  <c:v>37.769348139999998</c:v>
                </c:pt>
                <c:pt idx="1549">
                  <c:v>37.654113770000002</c:v>
                </c:pt>
                <c:pt idx="1550">
                  <c:v>37.87752914</c:v>
                </c:pt>
                <c:pt idx="1551">
                  <c:v>37.796569820000002</c:v>
                </c:pt>
                <c:pt idx="1552">
                  <c:v>37.780937190000003</c:v>
                </c:pt>
                <c:pt idx="1553">
                  <c:v>37.843109130000002</c:v>
                </c:pt>
                <c:pt idx="1554">
                  <c:v>37.66939163</c:v>
                </c:pt>
                <c:pt idx="1555">
                  <c:v>37.823841090000002</c:v>
                </c:pt>
                <c:pt idx="1556">
                  <c:v>37.72470474</c:v>
                </c:pt>
                <c:pt idx="1557">
                  <c:v>37.829174039999998</c:v>
                </c:pt>
                <c:pt idx="1558">
                  <c:v>37.836322780000003</c:v>
                </c:pt>
                <c:pt idx="1559">
                  <c:v>37.897064210000003</c:v>
                </c:pt>
                <c:pt idx="1560">
                  <c:v>37.95064163</c:v>
                </c:pt>
                <c:pt idx="1561">
                  <c:v>37.880062100000004</c:v>
                </c:pt>
                <c:pt idx="1562">
                  <c:v>37.852401729999997</c:v>
                </c:pt>
                <c:pt idx="1563">
                  <c:v>37.871208189999997</c:v>
                </c:pt>
                <c:pt idx="1564">
                  <c:v>37.778324130000001</c:v>
                </c:pt>
                <c:pt idx="1565">
                  <c:v>37.789028170000002</c:v>
                </c:pt>
                <c:pt idx="1566">
                  <c:v>37.898834229999999</c:v>
                </c:pt>
                <c:pt idx="1567">
                  <c:v>38.006450649999998</c:v>
                </c:pt>
                <c:pt idx="1568">
                  <c:v>37.965072630000002</c:v>
                </c:pt>
                <c:pt idx="1569">
                  <c:v>38.024749759999999</c:v>
                </c:pt>
                <c:pt idx="1570">
                  <c:v>38.090927120000003</c:v>
                </c:pt>
                <c:pt idx="1571">
                  <c:v>37.94808578</c:v>
                </c:pt>
                <c:pt idx="1572">
                  <c:v>37.971191410000003</c:v>
                </c:pt>
                <c:pt idx="1573">
                  <c:v>37.963180540000003</c:v>
                </c:pt>
                <c:pt idx="1574">
                  <c:v>37.975585940000002</c:v>
                </c:pt>
                <c:pt idx="1575">
                  <c:v>38.02570343</c:v>
                </c:pt>
                <c:pt idx="1576">
                  <c:v>38.111824040000002</c:v>
                </c:pt>
                <c:pt idx="1577">
                  <c:v>38.115386960000002</c:v>
                </c:pt>
                <c:pt idx="1578">
                  <c:v>38.09268951</c:v>
                </c:pt>
                <c:pt idx="1579">
                  <c:v>38.128799440000002</c:v>
                </c:pt>
                <c:pt idx="1580">
                  <c:v>38.136405940000003</c:v>
                </c:pt>
                <c:pt idx="1581">
                  <c:v>38.001590729999997</c:v>
                </c:pt>
                <c:pt idx="1582">
                  <c:v>38.041770939999999</c:v>
                </c:pt>
                <c:pt idx="1583">
                  <c:v>38.07889557</c:v>
                </c:pt>
                <c:pt idx="1584">
                  <c:v>38.111888890000003</c:v>
                </c:pt>
                <c:pt idx="1585">
                  <c:v>38.160499569999999</c:v>
                </c:pt>
                <c:pt idx="1586">
                  <c:v>38.21593094</c:v>
                </c:pt>
                <c:pt idx="1587">
                  <c:v>38.26594162</c:v>
                </c:pt>
                <c:pt idx="1588">
                  <c:v>38.157855990000002</c:v>
                </c:pt>
                <c:pt idx="1589">
                  <c:v>38.185535430000002</c:v>
                </c:pt>
                <c:pt idx="1590">
                  <c:v>38.030124659999998</c:v>
                </c:pt>
                <c:pt idx="1591">
                  <c:v>38.119392400000002</c:v>
                </c:pt>
                <c:pt idx="1592">
                  <c:v>38.207374569999999</c:v>
                </c:pt>
                <c:pt idx="1593">
                  <c:v>38.26721191</c:v>
                </c:pt>
                <c:pt idx="1594">
                  <c:v>38.324440000000003</c:v>
                </c:pt>
                <c:pt idx="1595">
                  <c:v>38.243618009999999</c:v>
                </c:pt>
                <c:pt idx="1596">
                  <c:v>38.297618870000001</c:v>
                </c:pt>
                <c:pt idx="1597">
                  <c:v>38.355335240000002</c:v>
                </c:pt>
                <c:pt idx="1598">
                  <c:v>38.18193436</c:v>
                </c:pt>
                <c:pt idx="1599">
                  <c:v>38.222164149999998</c:v>
                </c:pt>
                <c:pt idx="1600">
                  <c:v>38.236820219999998</c:v>
                </c:pt>
                <c:pt idx="1601">
                  <c:v>38.236042019999999</c:v>
                </c:pt>
                <c:pt idx="1602">
                  <c:v>38.355674739999998</c:v>
                </c:pt>
                <c:pt idx="1603">
                  <c:v>38.417205809999999</c:v>
                </c:pt>
                <c:pt idx="1604">
                  <c:v>38.455757140000003</c:v>
                </c:pt>
                <c:pt idx="1605">
                  <c:v>38.382499690000003</c:v>
                </c:pt>
                <c:pt idx="1606">
                  <c:v>38.463272089999997</c:v>
                </c:pt>
                <c:pt idx="1607">
                  <c:v>38.347202299999999</c:v>
                </c:pt>
                <c:pt idx="1608">
                  <c:v>38.332881929999999</c:v>
                </c:pt>
                <c:pt idx="1609">
                  <c:v>38.403415680000002</c:v>
                </c:pt>
                <c:pt idx="1610">
                  <c:v>38.426151279999999</c:v>
                </c:pt>
                <c:pt idx="1611">
                  <c:v>38.512973789999997</c:v>
                </c:pt>
                <c:pt idx="1612">
                  <c:v>38.512348179999996</c:v>
                </c:pt>
                <c:pt idx="1613">
                  <c:v>38.52273941</c:v>
                </c:pt>
                <c:pt idx="1614">
                  <c:v>38.508327479999998</c:v>
                </c:pt>
                <c:pt idx="1615">
                  <c:v>38.407894130000003</c:v>
                </c:pt>
                <c:pt idx="1616">
                  <c:v>38.488727570000002</c:v>
                </c:pt>
                <c:pt idx="1617">
                  <c:v>38.468563080000003</c:v>
                </c:pt>
                <c:pt idx="1618">
                  <c:v>38.489681240000003</c:v>
                </c:pt>
                <c:pt idx="1619">
                  <c:v>38.557064060000002</c:v>
                </c:pt>
                <c:pt idx="1620">
                  <c:v>38.505584720000002</c:v>
                </c:pt>
                <c:pt idx="1621">
                  <c:v>38.62944031</c:v>
                </c:pt>
                <c:pt idx="1622">
                  <c:v>38.523162839999998</c:v>
                </c:pt>
                <c:pt idx="1623">
                  <c:v>38.63874817</c:v>
                </c:pt>
                <c:pt idx="1624">
                  <c:v>38.584354400000002</c:v>
                </c:pt>
                <c:pt idx="1625">
                  <c:v>38.476276400000003</c:v>
                </c:pt>
                <c:pt idx="1626">
                  <c:v>38.592700960000002</c:v>
                </c:pt>
                <c:pt idx="1627">
                  <c:v>38.586479189999999</c:v>
                </c:pt>
                <c:pt idx="1628">
                  <c:v>38.683483119999998</c:v>
                </c:pt>
                <c:pt idx="1629">
                  <c:v>38.697277069999998</c:v>
                </c:pt>
                <c:pt idx="1630">
                  <c:v>38.698165889999999</c:v>
                </c:pt>
                <c:pt idx="1631">
                  <c:v>38.751354220000003</c:v>
                </c:pt>
                <c:pt idx="1632">
                  <c:v>38.694553380000002</c:v>
                </c:pt>
                <c:pt idx="1633">
                  <c:v>38.745502469999998</c:v>
                </c:pt>
                <c:pt idx="1634">
                  <c:v>38.608402249999997</c:v>
                </c:pt>
                <c:pt idx="1635">
                  <c:v>38.624988559999998</c:v>
                </c:pt>
                <c:pt idx="1636">
                  <c:v>38.766010280000003</c:v>
                </c:pt>
                <c:pt idx="1637">
                  <c:v>38.652072910000001</c:v>
                </c:pt>
                <c:pt idx="1638">
                  <c:v>38.841014860000001</c:v>
                </c:pt>
                <c:pt idx="1639">
                  <c:v>38.792304989999998</c:v>
                </c:pt>
                <c:pt idx="1640">
                  <c:v>38.809806819999999</c:v>
                </c:pt>
                <c:pt idx="1641">
                  <c:v>38.849529269999998</c:v>
                </c:pt>
                <c:pt idx="1642">
                  <c:v>38.682979580000001</c:v>
                </c:pt>
                <c:pt idx="1643">
                  <c:v>38.745979310000003</c:v>
                </c:pt>
                <c:pt idx="1644">
                  <c:v>38.706539149999998</c:v>
                </c:pt>
                <c:pt idx="1645">
                  <c:v>38.821434019999998</c:v>
                </c:pt>
                <c:pt idx="1646">
                  <c:v>38.834815980000002</c:v>
                </c:pt>
                <c:pt idx="1647">
                  <c:v>38.9035759</c:v>
                </c:pt>
                <c:pt idx="1648">
                  <c:v>38.966163639999998</c:v>
                </c:pt>
                <c:pt idx="1649">
                  <c:v>38.813377379999999</c:v>
                </c:pt>
                <c:pt idx="1650">
                  <c:v>38.88131714</c:v>
                </c:pt>
                <c:pt idx="1651">
                  <c:v>38.870014189999999</c:v>
                </c:pt>
                <c:pt idx="1652">
                  <c:v>38.807971950000002</c:v>
                </c:pt>
                <c:pt idx="1653">
                  <c:v>38.901325229999998</c:v>
                </c:pt>
                <c:pt idx="1654">
                  <c:v>38.99819565</c:v>
                </c:pt>
                <c:pt idx="1655">
                  <c:v>38.95585251</c:v>
                </c:pt>
                <c:pt idx="1656">
                  <c:v>38.932659149999999</c:v>
                </c:pt>
                <c:pt idx="1657">
                  <c:v>39.009418490000002</c:v>
                </c:pt>
                <c:pt idx="1658">
                  <c:v>39.009834290000001</c:v>
                </c:pt>
                <c:pt idx="1659">
                  <c:v>38.904811860000002</c:v>
                </c:pt>
                <c:pt idx="1660">
                  <c:v>38.949089049999998</c:v>
                </c:pt>
                <c:pt idx="1661">
                  <c:v>38.902629849999997</c:v>
                </c:pt>
                <c:pt idx="1662">
                  <c:v>39.00040817</c:v>
                </c:pt>
                <c:pt idx="1663">
                  <c:v>39.00766754</c:v>
                </c:pt>
                <c:pt idx="1664">
                  <c:v>38.994243619999999</c:v>
                </c:pt>
                <c:pt idx="1665">
                  <c:v>39.163024900000003</c:v>
                </c:pt>
                <c:pt idx="1666">
                  <c:v>39.090698240000002</c:v>
                </c:pt>
                <c:pt idx="1667">
                  <c:v>39.020938870000002</c:v>
                </c:pt>
                <c:pt idx="1668">
                  <c:v>39.104461669999999</c:v>
                </c:pt>
                <c:pt idx="1669">
                  <c:v>38.99684525</c:v>
                </c:pt>
                <c:pt idx="1670">
                  <c:v>39.013381959999997</c:v>
                </c:pt>
                <c:pt idx="1671">
                  <c:v>39.013347629999998</c:v>
                </c:pt>
                <c:pt idx="1672">
                  <c:v>39.145145419999999</c:v>
                </c:pt>
                <c:pt idx="1673">
                  <c:v>39.113422389999997</c:v>
                </c:pt>
                <c:pt idx="1674">
                  <c:v>39.148662569999999</c:v>
                </c:pt>
                <c:pt idx="1675">
                  <c:v>39.20367813</c:v>
                </c:pt>
                <c:pt idx="1676">
                  <c:v>39.056278229999997</c:v>
                </c:pt>
                <c:pt idx="1677">
                  <c:v>39.092849729999998</c:v>
                </c:pt>
                <c:pt idx="1678">
                  <c:v>39.108016970000001</c:v>
                </c:pt>
                <c:pt idx="1679">
                  <c:v>39.107658389999997</c:v>
                </c:pt>
                <c:pt idx="1680">
                  <c:v>39.184886929999998</c:v>
                </c:pt>
                <c:pt idx="1681">
                  <c:v>39.145053859999997</c:v>
                </c:pt>
                <c:pt idx="1682">
                  <c:v>39.285884860000003</c:v>
                </c:pt>
                <c:pt idx="1683">
                  <c:v>39.255889889999999</c:v>
                </c:pt>
                <c:pt idx="1684">
                  <c:v>39.275928499999999</c:v>
                </c:pt>
                <c:pt idx="1685">
                  <c:v>39.204944609999998</c:v>
                </c:pt>
                <c:pt idx="1686">
                  <c:v>39.187088009999997</c:v>
                </c:pt>
                <c:pt idx="1687">
                  <c:v>39.277278899999999</c:v>
                </c:pt>
                <c:pt idx="1688">
                  <c:v>39.209434510000001</c:v>
                </c:pt>
                <c:pt idx="1689">
                  <c:v>39.316600800000003</c:v>
                </c:pt>
                <c:pt idx="1690">
                  <c:v>39.350143430000003</c:v>
                </c:pt>
                <c:pt idx="1691">
                  <c:v>39.342525479999999</c:v>
                </c:pt>
                <c:pt idx="1692">
                  <c:v>39.370674129999998</c:v>
                </c:pt>
                <c:pt idx="1693">
                  <c:v>39.344291689999999</c:v>
                </c:pt>
                <c:pt idx="1694">
                  <c:v>39.343833920000002</c:v>
                </c:pt>
                <c:pt idx="1695">
                  <c:v>39.26393127</c:v>
                </c:pt>
                <c:pt idx="1696">
                  <c:v>39.283580780000001</c:v>
                </c:pt>
                <c:pt idx="1697">
                  <c:v>39.330039980000002</c:v>
                </c:pt>
                <c:pt idx="1698">
                  <c:v>39.353179930000003</c:v>
                </c:pt>
                <c:pt idx="1699">
                  <c:v>39.474323269999999</c:v>
                </c:pt>
                <c:pt idx="1700">
                  <c:v>39.417945860000003</c:v>
                </c:pt>
                <c:pt idx="1701">
                  <c:v>39.481822970000003</c:v>
                </c:pt>
                <c:pt idx="1702">
                  <c:v>39.447727200000003</c:v>
                </c:pt>
                <c:pt idx="1703">
                  <c:v>39.387496949999999</c:v>
                </c:pt>
                <c:pt idx="1704">
                  <c:v>39.417030330000003</c:v>
                </c:pt>
                <c:pt idx="1705">
                  <c:v>39.368408199999998</c:v>
                </c:pt>
                <c:pt idx="1706">
                  <c:v>39.420635220000001</c:v>
                </c:pt>
                <c:pt idx="1707">
                  <c:v>39.512657169999997</c:v>
                </c:pt>
                <c:pt idx="1708">
                  <c:v>39.551826480000003</c:v>
                </c:pt>
                <c:pt idx="1709">
                  <c:v>39.650234220000002</c:v>
                </c:pt>
                <c:pt idx="1710">
                  <c:v>39.507724760000002</c:v>
                </c:pt>
                <c:pt idx="1711">
                  <c:v>39.4487381</c:v>
                </c:pt>
                <c:pt idx="1712">
                  <c:v>39.509963990000003</c:v>
                </c:pt>
                <c:pt idx="1713">
                  <c:v>39.401432040000003</c:v>
                </c:pt>
                <c:pt idx="1714">
                  <c:v>39.547405240000003</c:v>
                </c:pt>
                <c:pt idx="1715">
                  <c:v>39.526947020000001</c:v>
                </c:pt>
                <c:pt idx="1716">
                  <c:v>39.600170140000003</c:v>
                </c:pt>
                <c:pt idx="1717">
                  <c:v>39.519432070000001</c:v>
                </c:pt>
                <c:pt idx="1718">
                  <c:v>39.583610530000001</c:v>
                </c:pt>
                <c:pt idx="1719">
                  <c:v>39.5707016</c:v>
                </c:pt>
                <c:pt idx="1720">
                  <c:v>39.4769249</c:v>
                </c:pt>
                <c:pt idx="1721">
                  <c:v>39.583141329999997</c:v>
                </c:pt>
                <c:pt idx="1722">
                  <c:v>39.525653839999997</c:v>
                </c:pt>
                <c:pt idx="1723">
                  <c:v>39.582695010000002</c:v>
                </c:pt>
                <c:pt idx="1724">
                  <c:v>39.634529110000003</c:v>
                </c:pt>
                <c:pt idx="1725">
                  <c:v>39.637596129999999</c:v>
                </c:pt>
                <c:pt idx="1726">
                  <c:v>39.70828247</c:v>
                </c:pt>
                <c:pt idx="1727">
                  <c:v>39.625583650000003</c:v>
                </c:pt>
                <c:pt idx="1728">
                  <c:v>39.646057130000003</c:v>
                </c:pt>
                <c:pt idx="1729">
                  <c:v>39.688083650000003</c:v>
                </c:pt>
                <c:pt idx="1730">
                  <c:v>39.597473139999998</c:v>
                </c:pt>
                <c:pt idx="1731">
                  <c:v>39.66080856</c:v>
                </c:pt>
                <c:pt idx="1732">
                  <c:v>39.67695999</c:v>
                </c:pt>
                <c:pt idx="1733">
                  <c:v>39.728431700000002</c:v>
                </c:pt>
                <c:pt idx="1734">
                  <c:v>39.765861510000001</c:v>
                </c:pt>
                <c:pt idx="1735">
                  <c:v>39.781463619999997</c:v>
                </c:pt>
                <c:pt idx="1736">
                  <c:v>39.788574220000001</c:v>
                </c:pt>
                <c:pt idx="1737">
                  <c:v>39.675613400000003</c:v>
                </c:pt>
                <c:pt idx="1738">
                  <c:v>39.74391937</c:v>
                </c:pt>
                <c:pt idx="1739">
                  <c:v>39.729644780000001</c:v>
                </c:pt>
                <c:pt idx="1740">
                  <c:v>39.834209440000002</c:v>
                </c:pt>
                <c:pt idx="1741">
                  <c:v>39.821247100000001</c:v>
                </c:pt>
                <c:pt idx="1742">
                  <c:v>39.851947780000003</c:v>
                </c:pt>
                <c:pt idx="1743">
                  <c:v>39.865913390000003</c:v>
                </c:pt>
                <c:pt idx="1744">
                  <c:v>39.863628390000002</c:v>
                </c:pt>
                <c:pt idx="1745">
                  <c:v>39.825218200000002</c:v>
                </c:pt>
                <c:pt idx="1746">
                  <c:v>39.842632289999997</c:v>
                </c:pt>
                <c:pt idx="1747">
                  <c:v>39.851032259999997</c:v>
                </c:pt>
                <c:pt idx="1748">
                  <c:v>39.870330809999999</c:v>
                </c:pt>
                <c:pt idx="1749">
                  <c:v>39.95428467</c:v>
                </c:pt>
                <c:pt idx="1750">
                  <c:v>39.984687809999997</c:v>
                </c:pt>
                <c:pt idx="1751">
                  <c:v>39.953872680000003</c:v>
                </c:pt>
                <c:pt idx="1752">
                  <c:v>39.93593216</c:v>
                </c:pt>
                <c:pt idx="1753">
                  <c:v>39.970283510000002</c:v>
                </c:pt>
                <c:pt idx="1754">
                  <c:v>39.886852259999998</c:v>
                </c:pt>
                <c:pt idx="1755">
                  <c:v>39.918087010000001</c:v>
                </c:pt>
                <c:pt idx="1756">
                  <c:v>39.918926239999998</c:v>
                </c:pt>
                <c:pt idx="1757">
                  <c:v>39.946659089999997</c:v>
                </c:pt>
                <c:pt idx="1758">
                  <c:v>39.998004909999999</c:v>
                </c:pt>
                <c:pt idx="1759">
                  <c:v>40.017272949999999</c:v>
                </c:pt>
                <c:pt idx="1760">
                  <c:v>40.065513609999996</c:v>
                </c:pt>
                <c:pt idx="1761">
                  <c:v>40.047542569999997</c:v>
                </c:pt>
                <c:pt idx="1762">
                  <c:v>39.98642349</c:v>
                </c:pt>
                <c:pt idx="1763">
                  <c:v>39.973430630000003</c:v>
                </c:pt>
                <c:pt idx="1764">
                  <c:v>39.978370669999997</c:v>
                </c:pt>
                <c:pt idx="1765">
                  <c:v>40.052062990000003</c:v>
                </c:pt>
                <c:pt idx="1766">
                  <c:v>39.992256159999997</c:v>
                </c:pt>
                <c:pt idx="1767">
                  <c:v>40.146320340000003</c:v>
                </c:pt>
                <c:pt idx="1768">
                  <c:v>40.10971069</c:v>
                </c:pt>
                <c:pt idx="1769">
                  <c:v>40.130706789999998</c:v>
                </c:pt>
                <c:pt idx="1770">
                  <c:v>40.253417970000001</c:v>
                </c:pt>
                <c:pt idx="1771">
                  <c:v>40.085121149999999</c:v>
                </c:pt>
                <c:pt idx="1772">
                  <c:v>40.123435970000003</c:v>
                </c:pt>
                <c:pt idx="1773">
                  <c:v>40.055652619999996</c:v>
                </c:pt>
                <c:pt idx="1774">
                  <c:v>40.060222629999998</c:v>
                </c:pt>
                <c:pt idx="1775">
                  <c:v>40.155616760000001</c:v>
                </c:pt>
                <c:pt idx="1776">
                  <c:v>40.203483579999997</c:v>
                </c:pt>
                <c:pt idx="1777">
                  <c:v>40.209697720000001</c:v>
                </c:pt>
                <c:pt idx="1778">
                  <c:v>40.190093990000001</c:v>
                </c:pt>
                <c:pt idx="1779">
                  <c:v>40.19673538</c:v>
                </c:pt>
                <c:pt idx="1780">
                  <c:v>40.13599396</c:v>
                </c:pt>
                <c:pt idx="1781">
                  <c:v>40.132396700000001</c:v>
                </c:pt>
                <c:pt idx="1782">
                  <c:v>40.223972320000001</c:v>
                </c:pt>
                <c:pt idx="1783">
                  <c:v>40.22127914</c:v>
                </c:pt>
                <c:pt idx="1784">
                  <c:v>40.278102869999998</c:v>
                </c:pt>
                <c:pt idx="1785">
                  <c:v>40.259212490000003</c:v>
                </c:pt>
                <c:pt idx="1786">
                  <c:v>40.286514279999999</c:v>
                </c:pt>
                <c:pt idx="1787">
                  <c:v>40.344989779999999</c:v>
                </c:pt>
                <c:pt idx="1788">
                  <c:v>40.269470210000001</c:v>
                </c:pt>
                <c:pt idx="1789">
                  <c:v>40.274021150000003</c:v>
                </c:pt>
                <c:pt idx="1790">
                  <c:v>40.252506259999997</c:v>
                </c:pt>
                <c:pt idx="1791">
                  <c:v>40.289627080000002</c:v>
                </c:pt>
                <c:pt idx="1792">
                  <c:v>40.356655119999999</c:v>
                </c:pt>
                <c:pt idx="1793">
                  <c:v>40.330745700000001</c:v>
                </c:pt>
                <c:pt idx="1794">
                  <c:v>40.433898929999998</c:v>
                </c:pt>
                <c:pt idx="1795">
                  <c:v>40.410671229999998</c:v>
                </c:pt>
                <c:pt idx="1796">
                  <c:v>40.400264739999997</c:v>
                </c:pt>
                <c:pt idx="1797">
                  <c:v>40.384296419999998</c:v>
                </c:pt>
                <c:pt idx="1798">
                  <c:v>40.352600099999997</c:v>
                </c:pt>
                <c:pt idx="1799">
                  <c:v>40.488769529999999</c:v>
                </c:pt>
                <c:pt idx="1800">
                  <c:v>40.462467189999998</c:v>
                </c:pt>
                <c:pt idx="1801">
                  <c:v>40.489723210000001</c:v>
                </c:pt>
                <c:pt idx="1802">
                  <c:v>40.436027529999997</c:v>
                </c:pt>
                <c:pt idx="1803">
                  <c:v>40.515064240000001</c:v>
                </c:pt>
                <c:pt idx="1804">
                  <c:v>40.507492069999998</c:v>
                </c:pt>
                <c:pt idx="1805">
                  <c:v>40.404838560000002</c:v>
                </c:pt>
                <c:pt idx="1806">
                  <c:v>40.429851530000001</c:v>
                </c:pt>
                <c:pt idx="1807">
                  <c:v>40.439239499999999</c:v>
                </c:pt>
                <c:pt idx="1808">
                  <c:v>40.501224520000001</c:v>
                </c:pt>
                <c:pt idx="1809">
                  <c:v>40.540599819999997</c:v>
                </c:pt>
                <c:pt idx="1810">
                  <c:v>40.567405700000002</c:v>
                </c:pt>
                <c:pt idx="1811">
                  <c:v>40.618362429999998</c:v>
                </c:pt>
                <c:pt idx="1812">
                  <c:v>40.572765349999997</c:v>
                </c:pt>
                <c:pt idx="1813">
                  <c:v>40.518646240000002</c:v>
                </c:pt>
                <c:pt idx="1814">
                  <c:v>40.501724240000001</c:v>
                </c:pt>
                <c:pt idx="1815">
                  <c:v>40.504882809999998</c:v>
                </c:pt>
                <c:pt idx="1816">
                  <c:v>40.6137619</c:v>
                </c:pt>
                <c:pt idx="1817">
                  <c:v>40.652191160000001</c:v>
                </c:pt>
                <c:pt idx="1818">
                  <c:v>40.699611660000002</c:v>
                </c:pt>
                <c:pt idx="1819">
                  <c:v>40.623130799999998</c:v>
                </c:pt>
                <c:pt idx="1820">
                  <c:v>40.641944889999998</c:v>
                </c:pt>
                <c:pt idx="1821">
                  <c:v>40.765186309999997</c:v>
                </c:pt>
                <c:pt idx="1822">
                  <c:v>40.542312619999997</c:v>
                </c:pt>
                <c:pt idx="1823">
                  <c:v>40.738800050000002</c:v>
                </c:pt>
                <c:pt idx="1824">
                  <c:v>40.68036652</c:v>
                </c:pt>
                <c:pt idx="1825">
                  <c:v>40.727230069999997</c:v>
                </c:pt>
                <c:pt idx="1826">
                  <c:v>40.744720460000003</c:v>
                </c:pt>
                <c:pt idx="1827">
                  <c:v>40.785297389999997</c:v>
                </c:pt>
                <c:pt idx="1828">
                  <c:v>40.837104799999999</c:v>
                </c:pt>
                <c:pt idx="1829">
                  <c:v>40.768287659999999</c:v>
                </c:pt>
                <c:pt idx="1830">
                  <c:v>40.795574190000004</c:v>
                </c:pt>
                <c:pt idx="1831">
                  <c:v>40.748203279999998</c:v>
                </c:pt>
                <c:pt idx="1832">
                  <c:v>40.76877975</c:v>
                </c:pt>
                <c:pt idx="1833">
                  <c:v>40.86299133</c:v>
                </c:pt>
                <c:pt idx="1834">
                  <c:v>40.838966370000001</c:v>
                </c:pt>
                <c:pt idx="1835">
                  <c:v>40.925472259999999</c:v>
                </c:pt>
                <c:pt idx="1836">
                  <c:v>40.844242100000002</c:v>
                </c:pt>
                <c:pt idx="1837">
                  <c:v>40.89016342</c:v>
                </c:pt>
                <c:pt idx="1838">
                  <c:v>40.93221664</c:v>
                </c:pt>
                <c:pt idx="1839">
                  <c:v>40.810218810000002</c:v>
                </c:pt>
                <c:pt idx="1840">
                  <c:v>40.965660100000001</c:v>
                </c:pt>
                <c:pt idx="1841">
                  <c:v>40.804485319999998</c:v>
                </c:pt>
                <c:pt idx="1842">
                  <c:v>40.822944640000003</c:v>
                </c:pt>
                <c:pt idx="1843">
                  <c:v>40.923240659999998</c:v>
                </c:pt>
                <c:pt idx="1844">
                  <c:v>40.988918300000002</c:v>
                </c:pt>
                <c:pt idx="1845">
                  <c:v>41.02777863</c:v>
                </c:pt>
                <c:pt idx="1846">
                  <c:v>40.885356899999998</c:v>
                </c:pt>
                <c:pt idx="1847">
                  <c:v>40.8589859</c:v>
                </c:pt>
                <c:pt idx="1848">
                  <c:v>40.877723690000003</c:v>
                </c:pt>
                <c:pt idx="1849">
                  <c:v>40.8563385</c:v>
                </c:pt>
                <c:pt idx="1850">
                  <c:v>40.982250209999997</c:v>
                </c:pt>
                <c:pt idx="1851">
                  <c:v>40.963958740000002</c:v>
                </c:pt>
                <c:pt idx="1852">
                  <c:v>41.058601379999999</c:v>
                </c:pt>
                <c:pt idx="1853">
                  <c:v>40.971107480000001</c:v>
                </c:pt>
                <c:pt idx="1854">
                  <c:v>41.018810270000003</c:v>
                </c:pt>
                <c:pt idx="1855">
                  <c:v>41.047508239999999</c:v>
                </c:pt>
                <c:pt idx="1856">
                  <c:v>41.025939940000001</c:v>
                </c:pt>
                <c:pt idx="1857">
                  <c:v>41.060775759999999</c:v>
                </c:pt>
                <c:pt idx="1858">
                  <c:v>40.99346542</c:v>
                </c:pt>
                <c:pt idx="1859">
                  <c:v>41.116233829999999</c:v>
                </c:pt>
                <c:pt idx="1860">
                  <c:v>41.084964749999997</c:v>
                </c:pt>
                <c:pt idx="1861">
                  <c:v>41.116256710000002</c:v>
                </c:pt>
                <c:pt idx="1862">
                  <c:v>41.223838809999997</c:v>
                </c:pt>
                <c:pt idx="1863">
                  <c:v>41.075035100000001</c:v>
                </c:pt>
                <c:pt idx="1864">
                  <c:v>41.019344330000003</c:v>
                </c:pt>
                <c:pt idx="1865">
                  <c:v>41.00146866</c:v>
                </c:pt>
                <c:pt idx="1866">
                  <c:v>41.089881900000002</c:v>
                </c:pt>
                <c:pt idx="1867">
                  <c:v>41.194343570000001</c:v>
                </c:pt>
                <c:pt idx="1868">
                  <c:v>41.16266632</c:v>
                </c:pt>
                <c:pt idx="1869">
                  <c:v>41.23905182</c:v>
                </c:pt>
                <c:pt idx="1870">
                  <c:v>41.234580989999998</c:v>
                </c:pt>
                <c:pt idx="1871">
                  <c:v>41.164413449999998</c:v>
                </c:pt>
                <c:pt idx="1872">
                  <c:v>41.209957119999999</c:v>
                </c:pt>
                <c:pt idx="1873">
                  <c:v>41.121517179999998</c:v>
                </c:pt>
                <c:pt idx="1874">
                  <c:v>41.247493740000003</c:v>
                </c:pt>
                <c:pt idx="1875">
                  <c:v>41.204193119999999</c:v>
                </c:pt>
                <c:pt idx="1876">
                  <c:v>41.2694397</c:v>
                </c:pt>
                <c:pt idx="1877">
                  <c:v>41.280105589999998</c:v>
                </c:pt>
                <c:pt idx="1878">
                  <c:v>41.355083469999997</c:v>
                </c:pt>
                <c:pt idx="1879">
                  <c:v>41.384113309999996</c:v>
                </c:pt>
                <c:pt idx="1880">
                  <c:v>41.25233841</c:v>
                </c:pt>
                <c:pt idx="1881">
                  <c:v>41.335433960000003</c:v>
                </c:pt>
                <c:pt idx="1882">
                  <c:v>41.251522059999999</c:v>
                </c:pt>
                <c:pt idx="1883">
                  <c:v>41.326107030000003</c:v>
                </c:pt>
                <c:pt idx="1884">
                  <c:v>41.345325469999999</c:v>
                </c:pt>
                <c:pt idx="1885">
                  <c:v>41.369930269999998</c:v>
                </c:pt>
                <c:pt idx="1886">
                  <c:v>41.427925109999997</c:v>
                </c:pt>
                <c:pt idx="1887">
                  <c:v>41.399734500000001</c:v>
                </c:pt>
                <c:pt idx="1888">
                  <c:v>41.348842619999999</c:v>
                </c:pt>
                <c:pt idx="1889">
                  <c:v>41.397560120000001</c:v>
                </c:pt>
                <c:pt idx="1890">
                  <c:v>41.388713840000001</c:v>
                </c:pt>
                <c:pt idx="1891">
                  <c:v>41.398014070000002</c:v>
                </c:pt>
                <c:pt idx="1892">
                  <c:v>41.398921970000004</c:v>
                </c:pt>
                <c:pt idx="1893">
                  <c:v>41.507873539999999</c:v>
                </c:pt>
                <c:pt idx="1894">
                  <c:v>41.473468779999997</c:v>
                </c:pt>
                <c:pt idx="1895">
                  <c:v>41.505973820000001</c:v>
                </c:pt>
                <c:pt idx="1896">
                  <c:v>41.527526860000002</c:v>
                </c:pt>
                <c:pt idx="1897">
                  <c:v>41.376583099999998</c:v>
                </c:pt>
                <c:pt idx="1898">
                  <c:v>41.464027399999999</c:v>
                </c:pt>
                <c:pt idx="1899">
                  <c:v>41.381019590000001</c:v>
                </c:pt>
                <c:pt idx="1900">
                  <c:v>41.481071470000003</c:v>
                </c:pt>
                <c:pt idx="1901">
                  <c:v>41.582015990000002</c:v>
                </c:pt>
                <c:pt idx="1902">
                  <c:v>41.576160430000002</c:v>
                </c:pt>
                <c:pt idx="1903">
                  <c:v>41.649795529999999</c:v>
                </c:pt>
                <c:pt idx="1904">
                  <c:v>41.572181700000002</c:v>
                </c:pt>
                <c:pt idx="1905">
                  <c:v>41.499794010000002</c:v>
                </c:pt>
                <c:pt idx="1906">
                  <c:v>41.552078250000001</c:v>
                </c:pt>
                <c:pt idx="1907">
                  <c:v>41.415374759999999</c:v>
                </c:pt>
                <c:pt idx="1908">
                  <c:v>41.580673220000001</c:v>
                </c:pt>
                <c:pt idx="1909">
                  <c:v>41.649402619999996</c:v>
                </c:pt>
                <c:pt idx="1910">
                  <c:v>41.6637001</c:v>
                </c:pt>
                <c:pt idx="1911">
                  <c:v>41.649391170000001</c:v>
                </c:pt>
                <c:pt idx="1912">
                  <c:v>41.64265442</c:v>
                </c:pt>
                <c:pt idx="1913">
                  <c:v>41.725803380000002</c:v>
                </c:pt>
                <c:pt idx="1914">
                  <c:v>41.573390959999998</c:v>
                </c:pt>
                <c:pt idx="1915">
                  <c:v>41.636917109999999</c:v>
                </c:pt>
                <c:pt idx="1916">
                  <c:v>41.578456879999997</c:v>
                </c:pt>
                <c:pt idx="1917">
                  <c:v>41.733715060000002</c:v>
                </c:pt>
                <c:pt idx="1918">
                  <c:v>41.728008269999997</c:v>
                </c:pt>
                <c:pt idx="1919">
                  <c:v>41.728015900000003</c:v>
                </c:pt>
                <c:pt idx="1920">
                  <c:v>41.826625819999997</c:v>
                </c:pt>
                <c:pt idx="1921">
                  <c:v>41.7557106</c:v>
                </c:pt>
                <c:pt idx="1922">
                  <c:v>41.718132019999999</c:v>
                </c:pt>
                <c:pt idx="1923">
                  <c:v>41.724475859999998</c:v>
                </c:pt>
                <c:pt idx="1924">
                  <c:v>41.714637760000002</c:v>
                </c:pt>
                <c:pt idx="1925">
                  <c:v>41.793300629999997</c:v>
                </c:pt>
                <c:pt idx="1926">
                  <c:v>41.759727480000002</c:v>
                </c:pt>
                <c:pt idx="1927">
                  <c:v>41.860591890000002</c:v>
                </c:pt>
                <c:pt idx="1928">
                  <c:v>41.835613250000002</c:v>
                </c:pt>
                <c:pt idx="1929">
                  <c:v>41.836494450000004</c:v>
                </c:pt>
                <c:pt idx="1930">
                  <c:v>41.897701259999998</c:v>
                </c:pt>
                <c:pt idx="1931">
                  <c:v>41.799427029999997</c:v>
                </c:pt>
                <c:pt idx="1932">
                  <c:v>41.839675900000003</c:v>
                </c:pt>
                <c:pt idx="1933">
                  <c:v>41.861537929999997</c:v>
                </c:pt>
                <c:pt idx="1934">
                  <c:v>41.91507721</c:v>
                </c:pt>
                <c:pt idx="1935">
                  <c:v>41.905746460000003</c:v>
                </c:pt>
                <c:pt idx="1936">
                  <c:v>41.93834305</c:v>
                </c:pt>
                <c:pt idx="1937">
                  <c:v>41.994991300000002</c:v>
                </c:pt>
                <c:pt idx="1938">
                  <c:v>41.882606510000002</c:v>
                </c:pt>
                <c:pt idx="1939">
                  <c:v>41.966827389999999</c:v>
                </c:pt>
                <c:pt idx="1940">
                  <c:v>41.891433720000002</c:v>
                </c:pt>
                <c:pt idx="1941">
                  <c:v>41.873184199999997</c:v>
                </c:pt>
                <c:pt idx="1942">
                  <c:v>41.972209929999998</c:v>
                </c:pt>
                <c:pt idx="1943">
                  <c:v>42.002658840000002</c:v>
                </c:pt>
                <c:pt idx="1944">
                  <c:v>42.101444239999999</c:v>
                </c:pt>
                <c:pt idx="1945">
                  <c:v>42.022689819999997</c:v>
                </c:pt>
                <c:pt idx="1946">
                  <c:v>41.981178280000002</c:v>
                </c:pt>
                <c:pt idx="1947">
                  <c:v>42.052261350000002</c:v>
                </c:pt>
                <c:pt idx="1948">
                  <c:v>41.917766569999998</c:v>
                </c:pt>
                <c:pt idx="1949">
                  <c:v>42.014698029999998</c:v>
                </c:pt>
                <c:pt idx="1950">
                  <c:v>41.986579900000002</c:v>
                </c:pt>
                <c:pt idx="1951">
                  <c:v>42.05673599</c:v>
                </c:pt>
                <c:pt idx="1952">
                  <c:v>42.071903229999997</c:v>
                </c:pt>
                <c:pt idx="1953">
                  <c:v>42.19820404</c:v>
                </c:pt>
                <c:pt idx="1954">
                  <c:v>42.117908479999997</c:v>
                </c:pt>
                <c:pt idx="1955">
                  <c:v>42.043220519999998</c:v>
                </c:pt>
                <c:pt idx="1956">
                  <c:v>42.116950989999999</c:v>
                </c:pt>
                <c:pt idx="1957">
                  <c:v>42.043788910000004</c:v>
                </c:pt>
                <c:pt idx="1958">
                  <c:v>42.046451570000002</c:v>
                </c:pt>
                <c:pt idx="1959">
                  <c:v>42.144298550000002</c:v>
                </c:pt>
                <c:pt idx="1960">
                  <c:v>42.188030240000003</c:v>
                </c:pt>
                <c:pt idx="1961">
                  <c:v>42.275070190000001</c:v>
                </c:pt>
                <c:pt idx="1962">
                  <c:v>42.193252559999998</c:v>
                </c:pt>
                <c:pt idx="1963">
                  <c:v>42.160190579999998</c:v>
                </c:pt>
                <c:pt idx="1964">
                  <c:v>42.206344600000001</c:v>
                </c:pt>
                <c:pt idx="1965">
                  <c:v>42.156665799999999</c:v>
                </c:pt>
                <c:pt idx="1966">
                  <c:v>42.207168580000001</c:v>
                </c:pt>
                <c:pt idx="1967">
                  <c:v>42.195144650000003</c:v>
                </c:pt>
                <c:pt idx="1968">
                  <c:v>42.222423550000002</c:v>
                </c:pt>
                <c:pt idx="1969">
                  <c:v>42.263019559999996</c:v>
                </c:pt>
                <c:pt idx="1970">
                  <c:v>42.324188229999997</c:v>
                </c:pt>
                <c:pt idx="1971">
                  <c:v>42.359066009999999</c:v>
                </c:pt>
                <c:pt idx="1972">
                  <c:v>42.167736050000002</c:v>
                </c:pt>
                <c:pt idx="1973">
                  <c:v>42.242919919999999</c:v>
                </c:pt>
                <c:pt idx="1974">
                  <c:v>42.204978939999997</c:v>
                </c:pt>
                <c:pt idx="1975">
                  <c:v>42.298309330000002</c:v>
                </c:pt>
                <c:pt idx="1976">
                  <c:v>42.313419340000003</c:v>
                </c:pt>
                <c:pt idx="1977">
                  <c:v>42.410816189999998</c:v>
                </c:pt>
                <c:pt idx="1978">
                  <c:v>42.492988590000003</c:v>
                </c:pt>
                <c:pt idx="1979">
                  <c:v>42.375972750000003</c:v>
                </c:pt>
                <c:pt idx="1980">
                  <c:v>42.38763428</c:v>
                </c:pt>
                <c:pt idx="1981">
                  <c:v>42.308116910000003</c:v>
                </c:pt>
                <c:pt idx="1982">
                  <c:v>42.317501069999999</c:v>
                </c:pt>
                <c:pt idx="1983">
                  <c:v>42.45023346</c:v>
                </c:pt>
                <c:pt idx="1984">
                  <c:v>42.378635410000001</c:v>
                </c:pt>
                <c:pt idx="1985">
                  <c:v>42.482280729999999</c:v>
                </c:pt>
                <c:pt idx="1986">
                  <c:v>42.478172299999997</c:v>
                </c:pt>
                <c:pt idx="1987">
                  <c:v>42.524158479999997</c:v>
                </c:pt>
                <c:pt idx="1988">
                  <c:v>42.462139129999997</c:v>
                </c:pt>
                <c:pt idx="1989">
                  <c:v>42.331760410000001</c:v>
                </c:pt>
                <c:pt idx="1990">
                  <c:v>42.443859099999997</c:v>
                </c:pt>
                <c:pt idx="1991">
                  <c:v>42.362537379999999</c:v>
                </c:pt>
                <c:pt idx="1992">
                  <c:v>42.533176419999997</c:v>
                </c:pt>
                <c:pt idx="1993">
                  <c:v>42.553710940000002</c:v>
                </c:pt>
                <c:pt idx="1994">
                  <c:v>42.583145139999999</c:v>
                </c:pt>
                <c:pt idx="1995">
                  <c:v>42.56404114</c:v>
                </c:pt>
                <c:pt idx="1996">
                  <c:v>42.46395493</c:v>
                </c:pt>
                <c:pt idx="1997">
                  <c:v>42.559448240000002</c:v>
                </c:pt>
                <c:pt idx="1998">
                  <c:v>42.479110720000001</c:v>
                </c:pt>
                <c:pt idx="1999">
                  <c:v>42.479171749999999</c:v>
                </c:pt>
                <c:pt idx="2000">
                  <c:v>42.585823060000003</c:v>
                </c:pt>
                <c:pt idx="2001">
                  <c:v>42.582260130000002</c:v>
                </c:pt>
                <c:pt idx="2002">
                  <c:v>42.777484889999997</c:v>
                </c:pt>
                <c:pt idx="2003">
                  <c:v>42.611747739999998</c:v>
                </c:pt>
                <c:pt idx="2004">
                  <c:v>42.682353970000001</c:v>
                </c:pt>
                <c:pt idx="2005">
                  <c:v>42.627403260000001</c:v>
                </c:pt>
                <c:pt idx="2006">
                  <c:v>42.508152010000003</c:v>
                </c:pt>
                <c:pt idx="2007">
                  <c:v>42.626091000000002</c:v>
                </c:pt>
                <c:pt idx="2008">
                  <c:v>42.66798782</c:v>
                </c:pt>
                <c:pt idx="2009">
                  <c:v>42.668510439999999</c:v>
                </c:pt>
                <c:pt idx="2010">
                  <c:v>42.705142969999997</c:v>
                </c:pt>
                <c:pt idx="2011">
                  <c:v>42.70463943</c:v>
                </c:pt>
                <c:pt idx="2012">
                  <c:v>42.776088710000003</c:v>
                </c:pt>
                <c:pt idx="2013">
                  <c:v>42.653350830000001</c:v>
                </c:pt>
                <c:pt idx="2014">
                  <c:v>42.68585968</c:v>
                </c:pt>
                <c:pt idx="2015">
                  <c:v>42.708683010000001</c:v>
                </c:pt>
                <c:pt idx="2016">
                  <c:v>42.674713130000001</c:v>
                </c:pt>
                <c:pt idx="2017">
                  <c:v>42.750274660000002</c:v>
                </c:pt>
                <c:pt idx="2018">
                  <c:v>42.764896389999997</c:v>
                </c:pt>
                <c:pt idx="2019">
                  <c:v>42.879287720000001</c:v>
                </c:pt>
                <c:pt idx="2020">
                  <c:v>42.829177860000001</c:v>
                </c:pt>
                <c:pt idx="2021">
                  <c:v>42.785045619999998</c:v>
                </c:pt>
                <c:pt idx="2022">
                  <c:v>42.746261599999997</c:v>
                </c:pt>
                <c:pt idx="2023">
                  <c:v>42.79576874</c:v>
                </c:pt>
                <c:pt idx="2024">
                  <c:v>42.852527619999996</c:v>
                </c:pt>
                <c:pt idx="2025">
                  <c:v>42.89040756</c:v>
                </c:pt>
                <c:pt idx="2026">
                  <c:v>42.968120570000004</c:v>
                </c:pt>
                <c:pt idx="2027">
                  <c:v>42.908241269999998</c:v>
                </c:pt>
                <c:pt idx="2028">
                  <c:v>42.914085389999997</c:v>
                </c:pt>
                <c:pt idx="2029">
                  <c:v>42.953437809999997</c:v>
                </c:pt>
                <c:pt idx="2030">
                  <c:v>42.834171300000001</c:v>
                </c:pt>
                <c:pt idx="2031">
                  <c:v>42.910991670000001</c:v>
                </c:pt>
                <c:pt idx="2032">
                  <c:v>42.864151</c:v>
                </c:pt>
                <c:pt idx="2033">
                  <c:v>42.881038670000002</c:v>
                </c:pt>
                <c:pt idx="2034">
                  <c:v>43.018619540000003</c:v>
                </c:pt>
                <c:pt idx="2035">
                  <c:v>42.957382199999998</c:v>
                </c:pt>
                <c:pt idx="2036">
                  <c:v>43.086994169999997</c:v>
                </c:pt>
                <c:pt idx="2037">
                  <c:v>42.942596440000003</c:v>
                </c:pt>
                <c:pt idx="2038">
                  <c:v>42.974872589999997</c:v>
                </c:pt>
                <c:pt idx="2039">
                  <c:v>42.932827000000003</c:v>
                </c:pt>
                <c:pt idx="2040">
                  <c:v>43.010086059999999</c:v>
                </c:pt>
                <c:pt idx="2041">
                  <c:v>43.067344669999997</c:v>
                </c:pt>
                <c:pt idx="2042">
                  <c:v>43.064640050000001</c:v>
                </c:pt>
                <c:pt idx="2043">
                  <c:v>43.127994540000003</c:v>
                </c:pt>
                <c:pt idx="2044">
                  <c:v>43.034229279999998</c:v>
                </c:pt>
                <c:pt idx="2045">
                  <c:v>43.11868286</c:v>
                </c:pt>
                <c:pt idx="2046">
                  <c:v>43.122741699999999</c:v>
                </c:pt>
                <c:pt idx="2047">
                  <c:v>42.956897740000002</c:v>
                </c:pt>
                <c:pt idx="2048">
                  <c:v>43.102123259999999</c:v>
                </c:pt>
                <c:pt idx="2049">
                  <c:v>43.125411990000003</c:v>
                </c:pt>
                <c:pt idx="2050">
                  <c:v>43.19365311</c:v>
                </c:pt>
                <c:pt idx="2051">
                  <c:v>43.137844090000002</c:v>
                </c:pt>
                <c:pt idx="2052">
                  <c:v>43.233421329999999</c:v>
                </c:pt>
                <c:pt idx="2053">
                  <c:v>43.213233950000003</c:v>
                </c:pt>
                <c:pt idx="2054">
                  <c:v>43.08560181</c:v>
                </c:pt>
                <c:pt idx="2055">
                  <c:v>43.15485382</c:v>
                </c:pt>
                <c:pt idx="2056">
                  <c:v>43.089561459999999</c:v>
                </c:pt>
                <c:pt idx="2057">
                  <c:v>43.212055210000003</c:v>
                </c:pt>
                <c:pt idx="2058">
                  <c:v>43.294208529999999</c:v>
                </c:pt>
                <c:pt idx="2059">
                  <c:v>43.22055435</c:v>
                </c:pt>
                <c:pt idx="2060">
                  <c:v>43.363002780000002</c:v>
                </c:pt>
                <c:pt idx="2061">
                  <c:v>43.201644899999998</c:v>
                </c:pt>
                <c:pt idx="2062">
                  <c:v>43.248222349999999</c:v>
                </c:pt>
                <c:pt idx="2063">
                  <c:v>43.205749509999997</c:v>
                </c:pt>
                <c:pt idx="2064">
                  <c:v>43.167785639999998</c:v>
                </c:pt>
                <c:pt idx="2065">
                  <c:v>43.256294250000003</c:v>
                </c:pt>
                <c:pt idx="2066">
                  <c:v>43.323650360000002</c:v>
                </c:pt>
                <c:pt idx="2067">
                  <c:v>43.383445739999999</c:v>
                </c:pt>
                <c:pt idx="2068">
                  <c:v>43.384368899999998</c:v>
                </c:pt>
                <c:pt idx="2069">
                  <c:v>43.399494169999997</c:v>
                </c:pt>
                <c:pt idx="2070">
                  <c:v>43.340183260000003</c:v>
                </c:pt>
                <c:pt idx="2071">
                  <c:v>43.23524475</c:v>
                </c:pt>
                <c:pt idx="2072">
                  <c:v>43.36335373</c:v>
                </c:pt>
                <c:pt idx="2073">
                  <c:v>43.248588560000002</c:v>
                </c:pt>
                <c:pt idx="2074">
                  <c:v>43.420032499999998</c:v>
                </c:pt>
                <c:pt idx="2075">
                  <c:v>43.461139680000002</c:v>
                </c:pt>
                <c:pt idx="2076">
                  <c:v>43.463413240000001</c:v>
                </c:pt>
                <c:pt idx="2077">
                  <c:v>43.591583249999999</c:v>
                </c:pt>
                <c:pt idx="2078">
                  <c:v>43.39727783</c:v>
                </c:pt>
                <c:pt idx="2079">
                  <c:v>43.429077149999998</c:v>
                </c:pt>
                <c:pt idx="2080">
                  <c:v>43.437149050000002</c:v>
                </c:pt>
                <c:pt idx="2081">
                  <c:v>43.360713959999998</c:v>
                </c:pt>
                <c:pt idx="2082">
                  <c:v>43.425441739999997</c:v>
                </c:pt>
                <c:pt idx="2083">
                  <c:v>43.46831512</c:v>
                </c:pt>
                <c:pt idx="2084">
                  <c:v>43.554073330000001</c:v>
                </c:pt>
                <c:pt idx="2085">
                  <c:v>43.503185270000003</c:v>
                </c:pt>
                <c:pt idx="2086">
                  <c:v>43.501316070000001</c:v>
                </c:pt>
                <c:pt idx="2087">
                  <c:v>43.524257660000004</c:v>
                </c:pt>
                <c:pt idx="2088">
                  <c:v>43.44731522</c:v>
                </c:pt>
                <c:pt idx="2089">
                  <c:v>43.50094223</c:v>
                </c:pt>
                <c:pt idx="2090">
                  <c:v>43.50672531</c:v>
                </c:pt>
                <c:pt idx="2091">
                  <c:v>43.60359192</c:v>
                </c:pt>
                <c:pt idx="2092">
                  <c:v>43.624702450000001</c:v>
                </c:pt>
                <c:pt idx="2093">
                  <c:v>43.639343259999997</c:v>
                </c:pt>
                <c:pt idx="2094">
                  <c:v>43.707721710000001</c:v>
                </c:pt>
                <c:pt idx="2095">
                  <c:v>43.538036349999999</c:v>
                </c:pt>
                <c:pt idx="2096">
                  <c:v>43.604999540000001</c:v>
                </c:pt>
                <c:pt idx="2097">
                  <c:v>43.545650479999999</c:v>
                </c:pt>
                <c:pt idx="2098">
                  <c:v>43.66526794</c:v>
                </c:pt>
                <c:pt idx="2099">
                  <c:v>43.687526699999999</c:v>
                </c:pt>
                <c:pt idx="2100">
                  <c:v>43.727340699999999</c:v>
                </c:pt>
                <c:pt idx="2101">
                  <c:v>43.765850069999999</c:v>
                </c:pt>
                <c:pt idx="2102">
                  <c:v>43.692008970000003</c:v>
                </c:pt>
                <c:pt idx="2103">
                  <c:v>43.669803620000003</c:v>
                </c:pt>
                <c:pt idx="2104">
                  <c:v>43.688068389999998</c:v>
                </c:pt>
                <c:pt idx="2105">
                  <c:v>43.590705870000001</c:v>
                </c:pt>
                <c:pt idx="2106">
                  <c:v>43.728206630000003</c:v>
                </c:pt>
                <c:pt idx="2107">
                  <c:v>43.7309494</c:v>
                </c:pt>
                <c:pt idx="2108">
                  <c:v>43.802394870000001</c:v>
                </c:pt>
                <c:pt idx="2109">
                  <c:v>43.709510799999997</c:v>
                </c:pt>
                <c:pt idx="2110">
                  <c:v>43.844757080000001</c:v>
                </c:pt>
                <c:pt idx="2111">
                  <c:v>43.847866060000001</c:v>
                </c:pt>
                <c:pt idx="2112">
                  <c:v>43.774196619999998</c:v>
                </c:pt>
                <c:pt idx="2113">
                  <c:v>43.796566009999999</c:v>
                </c:pt>
                <c:pt idx="2114">
                  <c:v>43.722385410000001</c:v>
                </c:pt>
                <c:pt idx="2115">
                  <c:v>43.792602539999997</c:v>
                </c:pt>
                <c:pt idx="2116">
                  <c:v>43.853233340000003</c:v>
                </c:pt>
                <c:pt idx="2117">
                  <c:v>43.921569820000002</c:v>
                </c:pt>
                <c:pt idx="2118">
                  <c:v>43.983188630000001</c:v>
                </c:pt>
                <c:pt idx="2119">
                  <c:v>43.88090897</c:v>
                </c:pt>
                <c:pt idx="2120">
                  <c:v>43.865425109999997</c:v>
                </c:pt>
                <c:pt idx="2121">
                  <c:v>43.859092709999999</c:v>
                </c:pt>
                <c:pt idx="2122">
                  <c:v>43.836341859999997</c:v>
                </c:pt>
                <c:pt idx="2123">
                  <c:v>44.002780909999998</c:v>
                </c:pt>
                <c:pt idx="2124">
                  <c:v>43.939453120000003</c:v>
                </c:pt>
                <c:pt idx="2125">
                  <c:v>44.000198359999999</c:v>
                </c:pt>
                <c:pt idx="2126">
                  <c:v>43.957328799999999</c:v>
                </c:pt>
                <c:pt idx="2127">
                  <c:v>44.031475069999999</c:v>
                </c:pt>
                <c:pt idx="2128">
                  <c:v>43.977470400000001</c:v>
                </c:pt>
                <c:pt idx="2129">
                  <c:v>43.916675570000002</c:v>
                </c:pt>
                <c:pt idx="2130">
                  <c:v>43.934104920000003</c:v>
                </c:pt>
                <c:pt idx="2131">
                  <c:v>43.966381069999997</c:v>
                </c:pt>
                <c:pt idx="2132">
                  <c:v>44.009193420000003</c:v>
                </c:pt>
                <c:pt idx="2133">
                  <c:v>44.046272279999997</c:v>
                </c:pt>
                <c:pt idx="2134">
                  <c:v>44.125701900000003</c:v>
                </c:pt>
                <c:pt idx="2135">
                  <c:v>44.156063080000003</c:v>
                </c:pt>
                <c:pt idx="2136">
                  <c:v>43.972541810000003</c:v>
                </c:pt>
                <c:pt idx="2137">
                  <c:v>44.01716614</c:v>
                </c:pt>
                <c:pt idx="2138">
                  <c:v>44.02295685</c:v>
                </c:pt>
                <c:pt idx="2139">
                  <c:v>44.018115999999999</c:v>
                </c:pt>
                <c:pt idx="2140">
                  <c:v>44.160079959999997</c:v>
                </c:pt>
                <c:pt idx="2141">
                  <c:v>44.130130770000001</c:v>
                </c:pt>
                <c:pt idx="2142">
                  <c:v>44.162822720000001</c:v>
                </c:pt>
                <c:pt idx="2143">
                  <c:v>44.115371699999997</c:v>
                </c:pt>
                <c:pt idx="2144">
                  <c:v>44.159179690000002</c:v>
                </c:pt>
                <c:pt idx="2145">
                  <c:v>44.05157852</c:v>
                </c:pt>
                <c:pt idx="2146">
                  <c:v>44.077491760000001</c:v>
                </c:pt>
                <c:pt idx="2147">
                  <c:v>44.123435970000003</c:v>
                </c:pt>
                <c:pt idx="2148">
                  <c:v>44.105670930000002</c:v>
                </c:pt>
                <c:pt idx="2149">
                  <c:v>44.235992430000003</c:v>
                </c:pt>
                <c:pt idx="2150">
                  <c:v>44.20423126</c:v>
                </c:pt>
                <c:pt idx="2151">
                  <c:v>44.194919589999998</c:v>
                </c:pt>
                <c:pt idx="2152">
                  <c:v>44.375839229999997</c:v>
                </c:pt>
                <c:pt idx="2153">
                  <c:v>44.100627899999999</c:v>
                </c:pt>
                <c:pt idx="2154">
                  <c:v>44.228511810000001</c:v>
                </c:pt>
                <c:pt idx="2155">
                  <c:v>44.186908719999998</c:v>
                </c:pt>
                <c:pt idx="2156">
                  <c:v>44.174339289999999</c:v>
                </c:pt>
                <c:pt idx="2157">
                  <c:v>44.330688479999999</c:v>
                </c:pt>
                <c:pt idx="2158">
                  <c:v>44.345840449999997</c:v>
                </c:pt>
                <c:pt idx="2159">
                  <c:v>44.477195739999999</c:v>
                </c:pt>
                <c:pt idx="2160">
                  <c:v>44.290473939999998</c:v>
                </c:pt>
                <c:pt idx="2161">
                  <c:v>44.369113919999997</c:v>
                </c:pt>
                <c:pt idx="2162">
                  <c:v>44.269573209999997</c:v>
                </c:pt>
                <c:pt idx="2163">
                  <c:v>44.200290680000002</c:v>
                </c:pt>
                <c:pt idx="2164">
                  <c:v>44.34286118</c:v>
                </c:pt>
                <c:pt idx="2165">
                  <c:v>44.339244839999999</c:v>
                </c:pt>
                <c:pt idx="2166">
                  <c:v>44.411140439999997</c:v>
                </c:pt>
                <c:pt idx="2167">
                  <c:v>44.410152439999997</c:v>
                </c:pt>
                <c:pt idx="2168">
                  <c:v>44.45037842</c:v>
                </c:pt>
                <c:pt idx="2169">
                  <c:v>44.499137879999999</c:v>
                </c:pt>
                <c:pt idx="2170">
                  <c:v>44.318565370000002</c:v>
                </c:pt>
                <c:pt idx="2171">
                  <c:v>44.383792880000001</c:v>
                </c:pt>
                <c:pt idx="2172">
                  <c:v>44.397632600000001</c:v>
                </c:pt>
                <c:pt idx="2173">
                  <c:v>44.377586360000002</c:v>
                </c:pt>
                <c:pt idx="2174">
                  <c:v>44.441036220000001</c:v>
                </c:pt>
                <c:pt idx="2175">
                  <c:v>44.495044710000002</c:v>
                </c:pt>
                <c:pt idx="2176">
                  <c:v>44.597297670000003</c:v>
                </c:pt>
                <c:pt idx="2177">
                  <c:v>44.495895390000001</c:v>
                </c:pt>
                <c:pt idx="2178">
                  <c:v>44.521400450000002</c:v>
                </c:pt>
                <c:pt idx="2179">
                  <c:v>44.441452030000001</c:v>
                </c:pt>
                <c:pt idx="2180">
                  <c:v>44.462394709999998</c:v>
                </c:pt>
                <c:pt idx="2181">
                  <c:v>44.518287659999999</c:v>
                </c:pt>
                <c:pt idx="2182">
                  <c:v>44.560230259999997</c:v>
                </c:pt>
                <c:pt idx="2183">
                  <c:v>44.653583529999999</c:v>
                </c:pt>
                <c:pt idx="2184">
                  <c:v>44.601745610000002</c:v>
                </c:pt>
                <c:pt idx="2185">
                  <c:v>44.653110499999997</c:v>
                </c:pt>
                <c:pt idx="2186">
                  <c:v>44.6392746</c:v>
                </c:pt>
                <c:pt idx="2187">
                  <c:v>44.50528336</c:v>
                </c:pt>
                <c:pt idx="2188">
                  <c:v>44.568675990000003</c:v>
                </c:pt>
                <c:pt idx="2189">
                  <c:v>44.532112120000001</c:v>
                </c:pt>
                <c:pt idx="2190">
                  <c:v>44.688831329999999</c:v>
                </c:pt>
                <c:pt idx="2191">
                  <c:v>44.725906369999997</c:v>
                </c:pt>
                <c:pt idx="2192">
                  <c:v>44.686618799999998</c:v>
                </c:pt>
                <c:pt idx="2193">
                  <c:v>44.750400540000001</c:v>
                </c:pt>
                <c:pt idx="2194">
                  <c:v>44.675449370000003</c:v>
                </c:pt>
                <c:pt idx="2195">
                  <c:v>44.699588779999999</c:v>
                </c:pt>
                <c:pt idx="2196">
                  <c:v>44.635711669999999</c:v>
                </c:pt>
                <c:pt idx="2197">
                  <c:v>44.690208439999999</c:v>
                </c:pt>
                <c:pt idx="2198">
                  <c:v>44.804462430000001</c:v>
                </c:pt>
                <c:pt idx="2199">
                  <c:v>44.78937912</c:v>
                </c:pt>
                <c:pt idx="2200">
                  <c:v>44.865756990000001</c:v>
                </c:pt>
                <c:pt idx="2201">
                  <c:v>44.820045469999997</c:v>
                </c:pt>
                <c:pt idx="2202">
                  <c:v>44.826835629999998</c:v>
                </c:pt>
                <c:pt idx="2203">
                  <c:v>44.801357269999997</c:v>
                </c:pt>
                <c:pt idx="2204">
                  <c:v>44.735717770000001</c:v>
                </c:pt>
                <c:pt idx="2205">
                  <c:v>44.707592009999999</c:v>
                </c:pt>
                <c:pt idx="2206">
                  <c:v>44.828670500000001</c:v>
                </c:pt>
                <c:pt idx="2207">
                  <c:v>44.842029570000001</c:v>
                </c:pt>
                <c:pt idx="2208">
                  <c:v>44.804462430000001</c:v>
                </c:pt>
                <c:pt idx="2209">
                  <c:v>44.905925750000002</c:v>
                </c:pt>
                <c:pt idx="2210">
                  <c:v>44.909446719999998</c:v>
                </c:pt>
                <c:pt idx="2211">
                  <c:v>44.813465119999996</c:v>
                </c:pt>
                <c:pt idx="2212">
                  <c:v>44.869689940000001</c:v>
                </c:pt>
                <c:pt idx="2213">
                  <c:v>44.835388180000002</c:v>
                </c:pt>
                <c:pt idx="2214">
                  <c:v>44.892066960000001</c:v>
                </c:pt>
                <c:pt idx="2215">
                  <c:v>44.95049667</c:v>
                </c:pt>
                <c:pt idx="2216">
                  <c:v>44.980476379999999</c:v>
                </c:pt>
                <c:pt idx="2217">
                  <c:v>45.100971219999998</c:v>
                </c:pt>
                <c:pt idx="2218">
                  <c:v>44.974620819999998</c:v>
                </c:pt>
                <c:pt idx="2219">
                  <c:v>44.921916959999997</c:v>
                </c:pt>
                <c:pt idx="2220">
                  <c:v>44.967926030000001</c:v>
                </c:pt>
                <c:pt idx="2221">
                  <c:v>44.920577999999999</c:v>
                </c:pt>
                <c:pt idx="2222">
                  <c:v>44.996585850000002</c:v>
                </c:pt>
                <c:pt idx="2223">
                  <c:v>45.026435849999999</c:v>
                </c:pt>
                <c:pt idx="2224">
                  <c:v>45.024200440000001</c:v>
                </c:pt>
                <c:pt idx="2225">
                  <c:v>45.046192169999998</c:v>
                </c:pt>
                <c:pt idx="2226">
                  <c:v>45.076438899999999</c:v>
                </c:pt>
                <c:pt idx="2227">
                  <c:v>45.19215775</c:v>
                </c:pt>
                <c:pt idx="2228">
                  <c:v>44.983135220000001</c:v>
                </c:pt>
                <c:pt idx="2229">
                  <c:v>45.017494200000002</c:v>
                </c:pt>
                <c:pt idx="2230">
                  <c:v>45.024646760000003</c:v>
                </c:pt>
                <c:pt idx="2231">
                  <c:v>45.035362239999998</c:v>
                </c:pt>
                <c:pt idx="2232">
                  <c:v>45.174781799999998</c:v>
                </c:pt>
                <c:pt idx="2233">
                  <c:v>45.205558779999997</c:v>
                </c:pt>
                <c:pt idx="2234">
                  <c:v>45.212623600000001</c:v>
                </c:pt>
                <c:pt idx="2235">
                  <c:v>45.133644099999998</c:v>
                </c:pt>
                <c:pt idx="2236">
                  <c:v>45.172916409999999</c:v>
                </c:pt>
                <c:pt idx="2237">
                  <c:v>45.072475429999997</c:v>
                </c:pt>
                <c:pt idx="2238">
                  <c:v>45.13404465</c:v>
                </c:pt>
                <c:pt idx="2239">
                  <c:v>45.22079849</c:v>
                </c:pt>
                <c:pt idx="2240">
                  <c:v>45.115814210000003</c:v>
                </c:pt>
                <c:pt idx="2241">
                  <c:v>45.327053069999998</c:v>
                </c:pt>
                <c:pt idx="2242">
                  <c:v>45.247070309999998</c:v>
                </c:pt>
                <c:pt idx="2243">
                  <c:v>45.297977449999998</c:v>
                </c:pt>
                <c:pt idx="2244">
                  <c:v>45.297504429999996</c:v>
                </c:pt>
                <c:pt idx="2245">
                  <c:v>45.220684050000003</c:v>
                </c:pt>
                <c:pt idx="2246">
                  <c:v>45.254600519999997</c:v>
                </c:pt>
                <c:pt idx="2247">
                  <c:v>45.255126949999998</c:v>
                </c:pt>
                <c:pt idx="2248">
                  <c:v>45.298408510000002</c:v>
                </c:pt>
                <c:pt idx="2249">
                  <c:v>45.325668329999999</c:v>
                </c:pt>
                <c:pt idx="2250">
                  <c:v>45.33506775</c:v>
                </c:pt>
                <c:pt idx="2251">
                  <c:v>45.435096739999999</c:v>
                </c:pt>
                <c:pt idx="2252">
                  <c:v>45.259529110000003</c:v>
                </c:pt>
                <c:pt idx="2253">
                  <c:v>45.295795439999999</c:v>
                </c:pt>
                <c:pt idx="2254">
                  <c:v>45.263626100000003</c:v>
                </c:pt>
                <c:pt idx="2255">
                  <c:v>45.322498320000001</c:v>
                </c:pt>
                <c:pt idx="2256">
                  <c:v>45.37475586</c:v>
                </c:pt>
                <c:pt idx="2257">
                  <c:v>45.445777890000002</c:v>
                </c:pt>
                <c:pt idx="2258">
                  <c:v>45.581085209999998</c:v>
                </c:pt>
                <c:pt idx="2259">
                  <c:v>45.387279509999999</c:v>
                </c:pt>
                <c:pt idx="2260">
                  <c:v>45.42749405</c:v>
                </c:pt>
                <c:pt idx="2261">
                  <c:v>45.494026179999999</c:v>
                </c:pt>
                <c:pt idx="2262">
                  <c:v>45.30205917</c:v>
                </c:pt>
                <c:pt idx="2263">
                  <c:v>45.542701719999997</c:v>
                </c:pt>
                <c:pt idx="2264">
                  <c:v>45.425312040000001</c:v>
                </c:pt>
                <c:pt idx="2265">
                  <c:v>45.520339970000002</c:v>
                </c:pt>
                <c:pt idx="2266">
                  <c:v>45.472587590000003</c:v>
                </c:pt>
                <c:pt idx="2267">
                  <c:v>45.566394809999998</c:v>
                </c:pt>
                <c:pt idx="2268">
                  <c:v>45.566837309999997</c:v>
                </c:pt>
                <c:pt idx="2269">
                  <c:v>45.499271389999997</c:v>
                </c:pt>
                <c:pt idx="2270">
                  <c:v>45.507526400000003</c:v>
                </c:pt>
                <c:pt idx="2271">
                  <c:v>45.432373050000002</c:v>
                </c:pt>
                <c:pt idx="2272">
                  <c:v>45.574371339999999</c:v>
                </c:pt>
                <c:pt idx="2273">
                  <c:v>45.609775540000001</c:v>
                </c:pt>
                <c:pt idx="2274">
                  <c:v>45.666820530000003</c:v>
                </c:pt>
                <c:pt idx="2275">
                  <c:v>45.76557159</c:v>
                </c:pt>
                <c:pt idx="2276">
                  <c:v>45.613327030000001</c:v>
                </c:pt>
                <c:pt idx="2277">
                  <c:v>45.619548799999997</c:v>
                </c:pt>
                <c:pt idx="2278">
                  <c:v>45.582469940000003</c:v>
                </c:pt>
                <c:pt idx="2279">
                  <c:v>45.548969270000001</c:v>
                </c:pt>
                <c:pt idx="2280">
                  <c:v>45.611492159999997</c:v>
                </c:pt>
                <c:pt idx="2281">
                  <c:v>45.62357712</c:v>
                </c:pt>
                <c:pt idx="2282">
                  <c:v>45.798091890000002</c:v>
                </c:pt>
                <c:pt idx="2283">
                  <c:v>45.676761630000001</c:v>
                </c:pt>
                <c:pt idx="2284">
                  <c:v>45.729839320000004</c:v>
                </c:pt>
                <c:pt idx="2285">
                  <c:v>45.822711939999998</c:v>
                </c:pt>
                <c:pt idx="2286">
                  <c:v>45.584251399999999</c:v>
                </c:pt>
                <c:pt idx="2287">
                  <c:v>45.723102570000002</c:v>
                </c:pt>
                <c:pt idx="2288">
                  <c:v>45.715000150000002</c:v>
                </c:pt>
                <c:pt idx="2289">
                  <c:v>45.761032100000001</c:v>
                </c:pt>
                <c:pt idx="2290">
                  <c:v>45.805725099999997</c:v>
                </c:pt>
                <c:pt idx="2291">
                  <c:v>45.825256349999997</c:v>
                </c:pt>
                <c:pt idx="2292">
                  <c:v>45.908382420000002</c:v>
                </c:pt>
                <c:pt idx="2293">
                  <c:v>45.823211669999999</c:v>
                </c:pt>
                <c:pt idx="2294">
                  <c:v>45.825828549999997</c:v>
                </c:pt>
                <c:pt idx="2295">
                  <c:v>45.780273440000002</c:v>
                </c:pt>
                <c:pt idx="2296">
                  <c:v>45.808845519999998</c:v>
                </c:pt>
                <c:pt idx="2297">
                  <c:v>45.89947128</c:v>
                </c:pt>
                <c:pt idx="2298">
                  <c:v>45.870517730000003</c:v>
                </c:pt>
                <c:pt idx="2299">
                  <c:v>45.974464419999997</c:v>
                </c:pt>
                <c:pt idx="2300">
                  <c:v>45.930297850000002</c:v>
                </c:pt>
                <c:pt idx="2301">
                  <c:v>45.91784286</c:v>
                </c:pt>
                <c:pt idx="2302">
                  <c:v>45.924110409999997</c:v>
                </c:pt>
                <c:pt idx="2303">
                  <c:v>45.822692869999997</c:v>
                </c:pt>
                <c:pt idx="2304">
                  <c:v>45.955268859999997</c:v>
                </c:pt>
                <c:pt idx="2305">
                  <c:v>45.912578580000002</c:v>
                </c:pt>
                <c:pt idx="2306">
                  <c:v>45.936576840000001</c:v>
                </c:pt>
                <c:pt idx="2307">
                  <c:v>46.000820160000004</c:v>
                </c:pt>
                <c:pt idx="2308">
                  <c:v>46.023693080000001</c:v>
                </c:pt>
                <c:pt idx="2309">
                  <c:v>46.085266109999999</c:v>
                </c:pt>
                <c:pt idx="2310">
                  <c:v>45.949066160000001</c:v>
                </c:pt>
                <c:pt idx="2311">
                  <c:v>45.945472719999998</c:v>
                </c:pt>
                <c:pt idx="2312">
                  <c:v>46.00262833</c:v>
                </c:pt>
                <c:pt idx="2313">
                  <c:v>45.954883580000001</c:v>
                </c:pt>
                <c:pt idx="2314">
                  <c:v>46.085315700000002</c:v>
                </c:pt>
                <c:pt idx="2315">
                  <c:v>46.075027470000002</c:v>
                </c:pt>
                <c:pt idx="2316">
                  <c:v>46.14014435</c:v>
                </c:pt>
                <c:pt idx="2317">
                  <c:v>46.108501429999997</c:v>
                </c:pt>
                <c:pt idx="2318">
                  <c:v>46.073680879999998</c:v>
                </c:pt>
                <c:pt idx="2319">
                  <c:v>46.125499730000001</c:v>
                </c:pt>
                <c:pt idx="2320">
                  <c:v>45.978977200000003</c:v>
                </c:pt>
                <c:pt idx="2321">
                  <c:v>46.101364140000001</c:v>
                </c:pt>
                <c:pt idx="2322">
                  <c:v>46.096019740000003</c:v>
                </c:pt>
                <c:pt idx="2323">
                  <c:v>46.198143010000003</c:v>
                </c:pt>
                <c:pt idx="2324">
                  <c:v>46.214729310000003</c:v>
                </c:pt>
                <c:pt idx="2325">
                  <c:v>46.150951390000003</c:v>
                </c:pt>
                <c:pt idx="2326">
                  <c:v>46.210723880000003</c:v>
                </c:pt>
                <c:pt idx="2327">
                  <c:v>46.049026490000003</c:v>
                </c:pt>
                <c:pt idx="2328">
                  <c:v>46.196937560000002</c:v>
                </c:pt>
                <c:pt idx="2329">
                  <c:v>46.134075160000002</c:v>
                </c:pt>
                <c:pt idx="2330">
                  <c:v>46.182994839999999</c:v>
                </c:pt>
                <c:pt idx="2331">
                  <c:v>46.241973880000003</c:v>
                </c:pt>
                <c:pt idx="2332">
                  <c:v>46.270133970000003</c:v>
                </c:pt>
                <c:pt idx="2333">
                  <c:v>46.328548429999998</c:v>
                </c:pt>
                <c:pt idx="2334">
                  <c:v>46.215656279999997</c:v>
                </c:pt>
                <c:pt idx="2335">
                  <c:v>46.227729799999999</c:v>
                </c:pt>
                <c:pt idx="2336">
                  <c:v>46.215705870000001</c:v>
                </c:pt>
                <c:pt idx="2337">
                  <c:v>46.199169159999997</c:v>
                </c:pt>
                <c:pt idx="2338">
                  <c:v>46.347843169999997</c:v>
                </c:pt>
                <c:pt idx="2339">
                  <c:v>46.301822659999999</c:v>
                </c:pt>
                <c:pt idx="2340">
                  <c:v>46.41201401</c:v>
                </c:pt>
                <c:pt idx="2341">
                  <c:v>46.357231140000003</c:v>
                </c:pt>
                <c:pt idx="2342">
                  <c:v>46.440303800000002</c:v>
                </c:pt>
                <c:pt idx="2343">
                  <c:v>46.416667940000004</c:v>
                </c:pt>
                <c:pt idx="2344">
                  <c:v>46.338508609999998</c:v>
                </c:pt>
                <c:pt idx="2345">
                  <c:v>46.339786529999998</c:v>
                </c:pt>
                <c:pt idx="2346">
                  <c:v>46.325923920000001</c:v>
                </c:pt>
                <c:pt idx="2347">
                  <c:v>46.476451869999998</c:v>
                </c:pt>
                <c:pt idx="2348">
                  <c:v>46.474308010000001</c:v>
                </c:pt>
                <c:pt idx="2349">
                  <c:v>46.465751650000001</c:v>
                </c:pt>
                <c:pt idx="2350">
                  <c:v>46.546993260000001</c:v>
                </c:pt>
                <c:pt idx="2351">
                  <c:v>46.457210539999998</c:v>
                </c:pt>
                <c:pt idx="2352">
                  <c:v>46.448780059999997</c:v>
                </c:pt>
                <c:pt idx="2353">
                  <c:v>46.424221039999999</c:v>
                </c:pt>
                <c:pt idx="2354">
                  <c:v>46.471942900000002</c:v>
                </c:pt>
                <c:pt idx="2355">
                  <c:v>46.514835359999999</c:v>
                </c:pt>
                <c:pt idx="2356">
                  <c:v>46.570247649999999</c:v>
                </c:pt>
                <c:pt idx="2357">
                  <c:v>46.595252989999999</c:v>
                </c:pt>
                <c:pt idx="2358">
                  <c:v>46.586379999999998</c:v>
                </c:pt>
                <c:pt idx="2359">
                  <c:v>46.547912599999997</c:v>
                </c:pt>
                <c:pt idx="2360">
                  <c:v>46.488094330000003</c:v>
                </c:pt>
                <c:pt idx="2361">
                  <c:v>46.502761839999998</c:v>
                </c:pt>
                <c:pt idx="2362">
                  <c:v>46.605018620000003</c:v>
                </c:pt>
                <c:pt idx="2363">
                  <c:v>46.551528930000003</c:v>
                </c:pt>
                <c:pt idx="2364">
                  <c:v>46.64069748</c:v>
                </c:pt>
                <c:pt idx="2365">
                  <c:v>46.603271479999997</c:v>
                </c:pt>
                <c:pt idx="2366">
                  <c:v>46.652484889999997</c:v>
                </c:pt>
                <c:pt idx="2367">
                  <c:v>46.668071750000003</c:v>
                </c:pt>
                <c:pt idx="2368">
                  <c:v>46.595214839999997</c:v>
                </c:pt>
                <c:pt idx="2369">
                  <c:v>46.639907839999999</c:v>
                </c:pt>
                <c:pt idx="2370">
                  <c:v>46.604110720000001</c:v>
                </c:pt>
                <c:pt idx="2371">
                  <c:v>46.629989620000003</c:v>
                </c:pt>
                <c:pt idx="2372">
                  <c:v>46.724281310000002</c:v>
                </c:pt>
                <c:pt idx="2373">
                  <c:v>46.733299260000003</c:v>
                </c:pt>
                <c:pt idx="2374">
                  <c:v>46.80188751</c:v>
                </c:pt>
                <c:pt idx="2375">
                  <c:v>46.690830230000003</c:v>
                </c:pt>
                <c:pt idx="2376">
                  <c:v>46.716236109999997</c:v>
                </c:pt>
                <c:pt idx="2377">
                  <c:v>46.624259950000003</c:v>
                </c:pt>
                <c:pt idx="2378">
                  <c:v>46.636344909999998</c:v>
                </c:pt>
                <c:pt idx="2379">
                  <c:v>46.764385220000001</c:v>
                </c:pt>
                <c:pt idx="2380">
                  <c:v>46.803306579999997</c:v>
                </c:pt>
                <c:pt idx="2381">
                  <c:v>46.910976410000004</c:v>
                </c:pt>
                <c:pt idx="2382">
                  <c:v>46.780536650000002</c:v>
                </c:pt>
                <c:pt idx="2383">
                  <c:v>46.867198940000002</c:v>
                </c:pt>
                <c:pt idx="2384">
                  <c:v>46.90605927</c:v>
                </c:pt>
                <c:pt idx="2385">
                  <c:v>46.778751370000002</c:v>
                </c:pt>
                <c:pt idx="2386">
                  <c:v>46.802066799999999</c:v>
                </c:pt>
                <c:pt idx="2387">
                  <c:v>46.870399480000003</c:v>
                </c:pt>
                <c:pt idx="2388">
                  <c:v>47.26892471</c:v>
                </c:pt>
                <c:pt idx="2389">
                  <c:v>47.269489290000003</c:v>
                </c:pt>
                <c:pt idx="2390">
                  <c:v>47.18817902</c:v>
                </c:pt>
                <c:pt idx="2391">
                  <c:v>47.170490260000001</c:v>
                </c:pt>
                <c:pt idx="2392">
                  <c:v>46.955219270000001</c:v>
                </c:pt>
                <c:pt idx="2393">
                  <c:v>47.021179199999999</c:v>
                </c:pt>
                <c:pt idx="2394">
                  <c:v>47.027492520000003</c:v>
                </c:pt>
                <c:pt idx="2395">
                  <c:v>47.100223540000002</c:v>
                </c:pt>
                <c:pt idx="2396">
                  <c:v>47.23690414</c:v>
                </c:pt>
                <c:pt idx="2397">
                  <c:v>47.29450989</c:v>
                </c:pt>
                <c:pt idx="2398">
                  <c:v>47.444431299999998</c:v>
                </c:pt>
                <c:pt idx="2399">
                  <c:v>47.407993320000003</c:v>
                </c:pt>
                <c:pt idx="2400">
                  <c:v>47.51068497</c:v>
                </c:pt>
                <c:pt idx="2401">
                  <c:v>47.525386810000001</c:v>
                </c:pt>
                <c:pt idx="2402">
                  <c:v>47.466392519999999</c:v>
                </c:pt>
                <c:pt idx="2403">
                  <c:v>47.543704990000002</c:v>
                </c:pt>
                <c:pt idx="2404">
                  <c:v>47.534713750000002</c:v>
                </c:pt>
                <c:pt idx="2405">
                  <c:v>47.65169144</c:v>
                </c:pt>
                <c:pt idx="2406">
                  <c:v>47.668399809999997</c:v>
                </c:pt>
                <c:pt idx="2407">
                  <c:v>47.712886810000001</c:v>
                </c:pt>
                <c:pt idx="2408">
                  <c:v>47.77493286</c:v>
                </c:pt>
                <c:pt idx="2409">
                  <c:v>47.567790989999999</c:v>
                </c:pt>
                <c:pt idx="2410">
                  <c:v>47.599456789999998</c:v>
                </c:pt>
                <c:pt idx="2411">
                  <c:v>47.569564819999997</c:v>
                </c:pt>
                <c:pt idx="2412">
                  <c:v>47.647609709999998</c:v>
                </c:pt>
                <c:pt idx="2413">
                  <c:v>47.664695739999999</c:v>
                </c:pt>
                <c:pt idx="2414">
                  <c:v>47.71021271</c:v>
                </c:pt>
                <c:pt idx="2415">
                  <c:v>47.841438289999999</c:v>
                </c:pt>
                <c:pt idx="2416">
                  <c:v>47.641872409999998</c:v>
                </c:pt>
                <c:pt idx="2417">
                  <c:v>47.723636630000001</c:v>
                </c:pt>
                <c:pt idx="2418">
                  <c:v>47.651271819999998</c:v>
                </c:pt>
                <c:pt idx="2419">
                  <c:v>47.582908629999999</c:v>
                </c:pt>
                <c:pt idx="2420">
                  <c:v>47.695110319999998</c:v>
                </c:pt>
                <c:pt idx="2421">
                  <c:v>47.71875</c:v>
                </c:pt>
                <c:pt idx="2422">
                  <c:v>47.825374600000004</c:v>
                </c:pt>
                <c:pt idx="2423">
                  <c:v>47.730720519999998</c:v>
                </c:pt>
                <c:pt idx="2424">
                  <c:v>47.720981600000002</c:v>
                </c:pt>
                <c:pt idx="2425">
                  <c:v>47.71064758</c:v>
                </c:pt>
                <c:pt idx="2426">
                  <c:v>47.643672940000002</c:v>
                </c:pt>
                <c:pt idx="2427">
                  <c:v>47.699459079999997</c:v>
                </c:pt>
                <c:pt idx="2428">
                  <c:v>47.638324740000002</c:v>
                </c:pt>
                <c:pt idx="2429">
                  <c:v>47.85262299</c:v>
                </c:pt>
                <c:pt idx="2430">
                  <c:v>47.740123750000002</c:v>
                </c:pt>
                <c:pt idx="2431">
                  <c:v>47.827613829999997</c:v>
                </c:pt>
                <c:pt idx="2432">
                  <c:v>47.840549469999999</c:v>
                </c:pt>
                <c:pt idx="2433">
                  <c:v>47.721359249999999</c:v>
                </c:pt>
                <c:pt idx="2434">
                  <c:v>47.735275270000002</c:v>
                </c:pt>
                <c:pt idx="2435">
                  <c:v>47.701286320000001</c:v>
                </c:pt>
                <c:pt idx="2436">
                  <c:v>47.684741969999997</c:v>
                </c:pt>
                <c:pt idx="2437">
                  <c:v>47.851730349999997</c:v>
                </c:pt>
                <c:pt idx="2438">
                  <c:v>47.789638519999997</c:v>
                </c:pt>
                <c:pt idx="2439">
                  <c:v>47.999095920000002</c:v>
                </c:pt>
                <c:pt idx="2440">
                  <c:v>47.816101070000002</c:v>
                </c:pt>
                <c:pt idx="2441">
                  <c:v>47.84512711</c:v>
                </c:pt>
                <c:pt idx="2442">
                  <c:v>47.875873570000003</c:v>
                </c:pt>
                <c:pt idx="2443">
                  <c:v>47.756237030000001</c:v>
                </c:pt>
                <c:pt idx="2444">
                  <c:v>47.897335050000002</c:v>
                </c:pt>
                <c:pt idx="2445">
                  <c:v>47.86158752</c:v>
                </c:pt>
                <c:pt idx="2446">
                  <c:v>47.969532010000002</c:v>
                </c:pt>
                <c:pt idx="2447">
                  <c:v>47.968349459999999</c:v>
                </c:pt>
                <c:pt idx="2448">
                  <c:v>47.948688509999997</c:v>
                </c:pt>
                <c:pt idx="2449">
                  <c:v>48.000514979999998</c:v>
                </c:pt>
                <c:pt idx="2450">
                  <c:v>47.883022310000001</c:v>
                </c:pt>
                <c:pt idx="2451">
                  <c:v>47.927207950000003</c:v>
                </c:pt>
                <c:pt idx="2452">
                  <c:v>47.887462620000001</c:v>
                </c:pt>
                <c:pt idx="2453">
                  <c:v>48.00974274</c:v>
                </c:pt>
                <c:pt idx="2454">
                  <c:v>48.004409789999997</c:v>
                </c:pt>
                <c:pt idx="2455">
                  <c:v>48.037963869999999</c:v>
                </c:pt>
                <c:pt idx="2456">
                  <c:v>48.07460785</c:v>
                </c:pt>
                <c:pt idx="2457">
                  <c:v>47.954536439999998</c:v>
                </c:pt>
                <c:pt idx="2458">
                  <c:v>48.073791499999999</c:v>
                </c:pt>
                <c:pt idx="2459">
                  <c:v>48.003116609999999</c:v>
                </c:pt>
                <c:pt idx="2460">
                  <c:v>47.974567409999999</c:v>
                </c:pt>
                <c:pt idx="2461">
                  <c:v>48.000396729999999</c:v>
                </c:pt>
                <c:pt idx="2462">
                  <c:v>48.046470640000003</c:v>
                </c:pt>
                <c:pt idx="2463">
                  <c:v>48.064598080000003</c:v>
                </c:pt>
                <c:pt idx="2464">
                  <c:v>48.045116419999999</c:v>
                </c:pt>
                <c:pt idx="2465">
                  <c:v>48.101848599999997</c:v>
                </c:pt>
                <c:pt idx="2466">
                  <c:v>48.068752289999999</c:v>
                </c:pt>
                <c:pt idx="2467">
                  <c:v>48.000854490000002</c:v>
                </c:pt>
                <c:pt idx="2468">
                  <c:v>48.083049770000002</c:v>
                </c:pt>
                <c:pt idx="2469">
                  <c:v>48.04284286</c:v>
                </c:pt>
                <c:pt idx="2470">
                  <c:v>48.090923310000001</c:v>
                </c:pt>
                <c:pt idx="2471">
                  <c:v>48.151844019999999</c:v>
                </c:pt>
                <c:pt idx="2472">
                  <c:v>48.157642359999997</c:v>
                </c:pt>
                <c:pt idx="2473">
                  <c:v>48.176403049999998</c:v>
                </c:pt>
                <c:pt idx="2474">
                  <c:v>48.112083439999999</c:v>
                </c:pt>
                <c:pt idx="2475">
                  <c:v>48.168785100000001</c:v>
                </c:pt>
                <c:pt idx="2476">
                  <c:v>48.094673159999999</c:v>
                </c:pt>
                <c:pt idx="2477">
                  <c:v>48.149955749999997</c:v>
                </c:pt>
                <c:pt idx="2478">
                  <c:v>48.151424409999997</c:v>
                </c:pt>
                <c:pt idx="2479">
                  <c:v>48.302406310000002</c:v>
                </c:pt>
                <c:pt idx="2480">
                  <c:v>48.366146090000001</c:v>
                </c:pt>
                <c:pt idx="2481">
                  <c:v>48.263435360000003</c:v>
                </c:pt>
                <c:pt idx="2482">
                  <c:v>48.221908569999997</c:v>
                </c:pt>
                <c:pt idx="2483">
                  <c:v>48.186241150000001</c:v>
                </c:pt>
                <c:pt idx="2484">
                  <c:v>48.152618410000002</c:v>
                </c:pt>
                <c:pt idx="2485">
                  <c:v>48.25009155</c:v>
                </c:pt>
                <c:pt idx="2486">
                  <c:v>48.299144740000003</c:v>
                </c:pt>
                <c:pt idx="2487">
                  <c:v>48.314273829999998</c:v>
                </c:pt>
                <c:pt idx="2488">
                  <c:v>48.205841059999997</c:v>
                </c:pt>
                <c:pt idx="2489">
                  <c:v>48.413593290000001</c:v>
                </c:pt>
                <c:pt idx="2490">
                  <c:v>48.415344240000003</c:v>
                </c:pt>
                <c:pt idx="2491">
                  <c:v>48.199192050000001</c:v>
                </c:pt>
                <c:pt idx="2492">
                  <c:v>48.37017822</c:v>
                </c:pt>
                <c:pt idx="2493">
                  <c:v>48.313919069999997</c:v>
                </c:pt>
                <c:pt idx="2494">
                  <c:v>48.322772980000003</c:v>
                </c:pt>
                <c:pt idx="2495">
                  <c:v>48.443397519999998</c:v>
                </c:pt>
                <c:pt idx="2496">
                  <c:v>48.458641049999997</c:v>
                </c:pt>
                <c:pt idx="2497">
                  <c:v>48.537620539999999</c:v>
                </c:pt>
                <c:pt idx="2498">
                  <c:v>48.39245605</c:v>
                </c:pt>
                <c:pt idx="2499">
                  <c:v>48.409011839999998</c:v>
                </c:pt>
                <c:pt idx="2500">
                  <c:v>48.392520900000001</c:v>
                </c:pt>
                <c:pt idx="2501">
                  <c:v>48.43301392</c:v>
                </c:pt>
                <c:pt idx="2502">
                  <c:v>48.476486209999997</c:v>
                </c:pt>
                <c:pt idx="2503">
                  <c:v>48.540748600000001</c:v>
                </c:pt>
                <c:pt idx="2504">
                  <c:v>48.586204530000003</c:v>
                </c:pt>
                <c:pt idx="2505">
                  <c:v>48.492980959999997</c:v>
                </c:pt>
                <c:pt idx="2506">
                  <c:v>48.586811070000003</c:v>
                </c:pt>
                <c:pt idx="2507">
                  <c:v>48.497890470000002</c:v>
                </c:pt>
                <c:pt idx="2508">
                  <c:v>48.440677639999997</c:v>
                </c:pt>
                <c:pt idx="2509">
                  <c:v>48.557231899999998</c:v>
                </c:pt>
                <c:pt idx="2510">
                  <c:v>48.547447200000001</c:v>
                </c:pt>
                <c:pt idx="2511">
                  <c:v>48.614742280000002</c:v>
                </c:pt>
                <c:pt idx="2512">
                  <c:v>48.599666599999999</c:v>
                </c:pt>
                <c:pt idx="2513">
                  <c:v>48.620262150000002</c:v>
                </c:pt>
                <c:pt idx="2514">
                  <c:v>48.643856049999997</c:v>
                </c:pt>
                <c:pt idx="2515">
                  <c:v>48.468856809999998</c:v>
                </c:pt>
                <c:pt idx="2516">
                  <c:v>48.540248869999999</c:v>
                </c:pt>
                <c:pt idx="2517">
                  <c:v>48.546501159999998</c:v>
                </c:pt>
                <c:pt idx="2518">
                  <c:v>48.574470519999998</c:v>
                </c:pt>
                <c:pt idx="2519">
                  <c:v>48.659885410000001</c:v>
                </c:pt>
                <c:pt idx="2520">
                  <c:v>48.746986390000004</c:v>
                </c:pt>
                <c:pt idx="2521">
                  <c:v>48.787162780000003</c:v>
                </c:pt>
                <c:pt idx="2522">
                  <c:v>48.651046749999999</c:v>
                </c:pt>
                <c:pt idx="2523">
                  <c:v>48.64788437</c:v>
                </c:pt>
                <c:pt idx="2524">
                  <c:v>48.625530240000003</c:v>
                </c:pt>
                <c:pt idx="2525">
                  <c:v>48.623229979999998</c:v>
                </c:pt>
                <c:pt idx="2526">
                  <c:v>48.705421450000003</c:v>
                </c:pt>
                <c:pt idx="2527">
                  <c:v>48.751018520000002</c:v>
                </c:pt>
                <c:pt idx="2528">
                  <c:v>48.830493930000003</c:v>
                </c:pt>
                <c:pt idx="2529">
                  <c:v>48.793464659999998</c:v>
                </c:pt>
                <c:pt idx="2530">
                  <c:v>48.764423370000003</c:v>
                </c:pt>
                <c:pt idx="2531">
                  <c:v>48.786399840000001</c:v>
                </c:pt>
                <c:pt idx="2532">
                  <c:v>48.687084200000001</c:v>
                </c:pt>
                <c:pt idx="2533">
                  <c:v>48.813026430000001</c:v>
                </c:pt>
                <c:pt idx="2534">
                  <c:v>48.7492485</c:v>
                </c:pt>
                <c:pt idx="2535">
                  <c:v>48.818416599999999</c:v>
                </c:pt>
                <c:pt idx="2536">
                  <c:v>48.813583370000003</c:v>
                </c:pt>
                <c:pt idx="2537">
                  <c:v>48.910362239999998</c:v>
                </c:pt>
                <c:pt idx="2538">
                  <c:v>48.958602910000003</c:v>
                </c:pt>
                <c:pt idx="2539">
                  <c:v>48.81710434</c:v>
                </c:pt>
                <c:pt idx="2540">
                  <c:v>48.907245639999999</c:v>
                </c:pt>
                <c:pt idx="2541">
                  <c:v>48.830482480000001</c:v>
                </c:pt>
                <c:pt idx="2542">
                  <c:v>48.904548650000002</c:v>
                </c:pt>
                <c:pt idx="2543">
                  <c:v>48.962200160000002</c:v>
                </c:pt>
                <c:pt idx="2544">
                  <c:v>49.075229640000003</c:v>
                </c:pt>
                <c:pt idx="2545">
                  <c:v>49.195686340000002</c:v>
                </c:pt>
                <c:pt idx="2546">
                  <c:v>48.981914519999997</c:v>
                </c:pt>
                <c:pt idx="2547">
                  <c:v>48.967567440000003</c:v>
                </c:pt>
                <c:pt idx="2548">
                  <c:v>48.903324130000001</c:v>
                </c:pt>
                <c:pt idx="2549">
                  <c:v>48.964817050000001</c:v>
                </c:pt>
                <c:pt idx="2550">
                  <c:v>49.034969330000003</c:v>
                </c:pt>
                <c:pt idx="2551">
                  <c:v>49.052314760000002</c:v>
                </c:pt>
                <c:pt idx="2552">
                  <c:v>49.159923550000002</c:v>
                </c:pt>
                <c:pt idx="2553">
                  <c:v>49.034973139999998</c:v>
                </c:pt>
                <c:pt idx="2554">
                  <c:v>49.117145540000003</c:v>
                </c:pt>
                <c:pt idx="2555">
                  <c:v>49.125118260000001</c:v>
                </c:pt>
                <c:pt idx="2556">
                  <c:v>49.031314850000001</c:v>
                </c:pt>
                <c:pt idx="2557">
                  <c:v>49.1541748</c:v>
                </c:pt>
                <c:pt idx="2558">
                  <c:v>49.112739560000001</c:v>
                </c:pt>
                <c:pt idx="2559">
                  <c:v>49.268825530000001</c:v>
                </c:pt>
                <c:pt idx="2560">
                  <c:v>49.164974209999997</c:v>
                </c:pt>
                <c:pt idx="2561">
                  <c:v>49.144332890000001</c:v>
                </c:pt>
                <c:pt idx="2562">
                  <c:v>49.240814210000003</c:v>
                </c:pt>
                <c:pt idx="2563">
                  <c:v>49.094841000000002</c:v>
                </c:pt>
                <c:pt idx="2564">
                  <c:v>49.226085660000003</c:v>
                </c:pt>
                <c:pt idx="2565">
                  <c:v>49.147045140000003</c:v>
                </c:pt>
                <c:pt idx="2566">
                  <c:v>49.210407259999997</c:v>
                </c:pt>
                <c:pt idx="2567">
                  <c:v>49.277477259999998</c:v>
                </c:pt>
                <c:pt idx="2568">
                  <c:v>49.345817570000001</c:v>
                </c:pt>
                <c:pt idx="2569">
                  <c:v>49.417148589999996</c:v>
                </c:pt>
                <c:pt idx="2570">
                  <c:v>49.3207016</c:v>
                </c:pt>
                <c:pt idx="2571">
                  <c:v>49.272933960000003</c:v>
                </c:pt>
                <c:pt idx="2572">
                  <c:v>49.240344999999998</c:v>
                </c:pt>
                <c:pt idx="2573">
                  <c:v>49.245185849999999</c:v>
                </c:pt>
                <c:pt idx="2574">
                  <c:v>49.325698850000002</c:v>
                </c:pt>
                <c:pt idx="2575">
                  <c:v>49.343082430000003</c:v>
                </c:pt>
                <c:pt idx="2576">
                  <c:v>49.467613219999997</c:v>
                </c:pt>
                <c:pt idx="2577">
                  <c:v>49.408668519999999</c:v>
                </c:pt>
                <c:pt idx="2578">
                  <c:v>49.40783691</c:v>
                </c:pt>
                <c:pt idx="2579">
                  <c:v>49.417594909999998</c:v>
                </c:pt>
                <c:pt idx="2580">
                  <c:v>49.281894680000001</c:v>
                </c:pt>
                <c:pt idx="2581">
                  <c:v>49.40781784</c:v>
                </c:pt>
                <c:pt idx="2582">
                  <c:v>49.404636379999999</c:v>
                </c:pt>
                <c:pt idx="2583">
                  <c:v>49.463932040000003</c:v>
                </c:pt>
                <c:pt idx="2584">
                  <c:v>49.42479324</c:v>
                </c:pt>
                <c:pt idx="2585">
                  <c:v>49.459724430000001</c:v>
                </c:pt>
                <c:pt idx="2586">
                  <c:v>49.476989750000001</c:v>
                </c:pt>
                <c:pt idx="2587">
                  <c:v>49.367988590000003</c:v>
                </c:pt>
                <c:pt idx="2588">
                  <c:v>49.348457340000003</c:v>
                </c:pt>
                <c:pt idx="2589">
                  <c:v>49.371158600000001</c:v>
                </c:pt>
                <c:pt idx="2590">
                  <c:v>49.398372649999999</c:v>
                </c:pt>
                <c:pt idx="2591">
                  <c:v>49.436290739999997</c:v>
                </c:pt>
                <c:pt idx="2592">
                  <c:v>49.486473080000003</c:v>
                </c:pt>
                <c:pt idx="2593">
                  <c:v>49.589569089999998</c:v>
                </c:pt>
                <c:pt idx="2594">
                  <c:v>49.452491760000001</c:v>
                </c:pt>
                <c:pt idx="2595">
                  <c:v>49.458290099999999</c:v>
                </c:pt>
                <c:pt idx="2596">
                  <c:v>49.44704437</c:v>
                </c:pt>
                <c:pt idx="2597">
                  <c:v>49.452915189999999</c:v>
                </c:pt>
                <c:pt idx="2598">
                  <c:v>49.555084229999999</c:v>
                </c:pt>
                <c:pt idx="2599">
                  <c:v>49.547946930000002</c:v>
                </c:pt>
                <c:pt idx="2600">
                  <c:v>49.655555730000003</c:v>
                </c:pt>
                <c:pt idx="2601">
                  <c:v>49.646255490000001</c:v>
                </c:pt>
                <c:pt idx="2602">
                  <c:v>49.577949519999997</c:v>
                </c:pt>
                <c:pt idx="2603">
                  <c:v>49.604156490000001</c:v>
                </c:pt>
                <c:pt idx="2604">
                  <c:v>49.564929960000001</c:v>
                </c:pt>
                <c:pt idx="2605">
                  <c:v>49.635852810000003</c:v>
                </c:pt>
                <c:pt idx="2606">
                  <c:v>49.614490510000003</c:v>
                </c:pt>
                <c:pt idx="2607">
                  <c:v>49.741260529999998</c:v>
                </c:pt>
                <c:pt idx="2608">
                  <c:v>49.686515810000003</c:v>
                </c:pt>
                <c:pt idx="2609">
                  <c:v>49.795803069999998</c:v>
                </c:pt>
                <c:pt idx="2610">
                  <c:v>49.777408600000001</c:v>
                </c:pt>
                <c:pt idx="2611">
                  <c:v>49.64354324</c:v>
                </c:pt>
                <c:pt idx="2612">
                  <c:v>49.685443880000001</c:v>
                </c:pt>
                <c:pt idx="2613">
                  <c:v>49.613609310000001</c:v>
                </c:pt>
                <c:pt idx="2614">
                  <c:v>49.669342039999997</c:v>
                </c:pt>
                <c:pt idx="2615">
                  <c:v>49.725250240000001</c:v>
                </c:pt>
                <c:pt idx="2616">
                  <c:v>49.773879999999998</c:v>
                </c:pt>
                <c:pt idx="2617">
                  <c:v>49.82395554</c:v>
                </c:pt>
                <c:pt idx="2618">
                  <c:v>49.74980927</c:v>
                </c:pt>
                <c:pt idx="2619">
                  <c:v>49.719841000000002</c:v>
                </c:pt>
                <c:pt idx="2620">
                  <c:v>49.725639340000001</c:v>
                </c:pt>
                <c:pt idx="2621">
                  <c:v>49.71657562</c:v>
                </c:pt>
                <c:pt idx="2622">
                  <c:v>49.8528862</c:v>
                </c:pt>
                <c:pt idx="2623">
                  <c:v>49.839996339999999</c:v>
                </c:pt>
                <c:pt idx="2624">
                  <c:v>49.940891270000002</c:v>
                </c:pt>
                <c:pt idx="2625">
                  <c:v>49.907333370000003</c:v>
                </c:pt>
                <c:pt idx="2626">
                  <c:v>49.913200379999999</c:v>
                </c:pt>
                <c:pt idx="2627">
                  <c:v>49.994949339999998</c:v>
                </c:pt>
                <c:pt idx="2628">
                  <c:v>49.859123230000002</c:v>
                </c:pt>
                <c:pt idx="2629">
                  <c:v>49.944377899999999</c:v>
                </c:pt>
                <c:pt idx="2630">
                  <c:v>49.909660340000002</c:v>
                </c:pt>
                <c:pt idx="2631">
                  <c:v>50.073913570000002</c:v>
                </c:pt>
                <c:pt idx="2632">
                  <c:v>49.98871613</c:v>
                </c:pt>
                <c:pt idx="2633">
                  <c:v>49.994407649999999</c:v>
                </c:pt>
                <c:pt idx="2634">
                  <c:v>50.146690370000002</c:v>
                </c:pt>
                <c:pt idx="2635">
                  <c:v>49.938636780000003</c:v>
                </c:pt>
                <c:pt idx="2636">
                  <c:v>50.031860350000002</c:v>
                </c:pt>
                <c:pt idx="2637">
                  <c:v>49.964534759999999</c:v>
                </c:pt>
                <c:pt idx="2638">
                  <c:v>49.991264340000001</c:v>
                </c:pt>
                <c:pt idx="2639">
                  <c:v>50.128486629999998</c:v>
                </c:pt>
                <c:pt idx="2640">
                  <c:v>50.097167970000001</c:v>
                </c:pt>
                <c:pt idx="2641">
                  <c:v>50.239978790000002</c:v>
                </c:pt>
                <c:pt idx="2642">
                  <c:v>49.968971250000003</c:v>
                </c:pt>
                <c:pt idx="2643">
                  <c:v>50.077873230000002</c:v>
                </c:pt>
                <c:pt idx="2644">
                  <c:v>50.09886169</c:v>
                </c:pt>
                <c:pt idx="2645">
                  <c:v>50.040870669999997</c:v>
                </c:pt>
                <c:pt idx="2646">
                  <c:v>50.147167209999999</c:v>
                </c:pt>
                <c:pt idx="2647">
                  <c:v>50.122993469999997</c:v>
                </c:pt>
                <c:pt idx="2648">
                  <c:v>50.276584630000002</c:v>
                </c:pt>
                <c:pt idx="2649">
                  <c:v>50.131160739999999</c:v>
                </c:pt>
                <c:pt idx="2650">
                  <c:v>50.253410340000002</c:v>
                </c:pt>
                <c:pt idx="2651">
                  <c:v>50.178833009999998</c:v>
                </c:pt>
                <c:pt idx="2652">
                  <c:v>50.139934539999999</c:v>
                </c:pt>
                <c:pt idx="2653">
                  <c:v>50.254699709999997</c:v>
                </c:pt>
                <c:pt idx="2654">
                  <c:v>50.268177029999997</c:v>
                </c:pt>
                <c:pt idx="2655">
                  <c:v>50.303401950000001</c:v>
                </c:pt>
                <c:pt idx="2656">
                  <c:v>50.253437040000001</c:v>
                </c:pt>
                <c:pt idx="2657">
                  <c:v>50.329307559999997</c:v>
                </c:pt>
                <c:pt idx="2658">
                  <c:v>50.343921659999999</c:v>
                </c:pt>
                <c:pt idx="2659">
                  <c:v>50.229286190000003</c:v>
                </c:pt>
                <c:pt idx="2660">
                  <c:v>50.34170151</c:v>
                </c:pt>
                <c:pt idx="2661">
                  <c:v>50.230171200000001</c:v>
                </c:pt>
                <c:pt idx="2662">
                  <c:v>50.330596919999998</c:v>
                </c:pt>
                <c:pt idx="2663">
                  <c:v>50.387367249999997</c:v>
                </c:pt>
                <c:pt idx="2664">
                  <c:v>50.395839690000003</c:v>
                </c:pt>
                <c:pt idx="2665">
                  <c:v>50.491325379999999</c:v>
                </c:pt>
                <c:pt idx="2666">
                  <c:v>50.297145839999999</c:v>
                </c:pt>
                <c:pt idx="2667">
                  <c:v>50.46363831</c:v>
                </c:pt>
                <c:pt idx="2668">
                  <c:v>50.295795439999999</c:v>
                </c:pt>
                <c:pt idx="2669">
                  <c:v>50.439102169999998</c:v>
                </c:pt>
                <c:pt idx="2670">
                  <c:v>50.453002929999997</c:v>
                </c:pt>
                <c:pt idx="2671">
                  <c:v>50.511478420000003</c:v>
                </c:pt>
                <c:pt idx="2672">
                  <c:v>50.616790770000001</c:v>
                </c:pt>
                <c:pt idx="2673">
                  <c:v>50.454700469999999</c:v>
                </c:pt>
                <c:pt idx="2674">
                  <c:v>50.473468779999997</c:v>
                </c:pt>
                <c:pt idx="2675">
                  <c:v>50.446125029999997</c:v>
                </c:pt>
                <c:pt idx="2676">
                  <c:v>50.421638489999999</c:v>
                </c:pt>
                <c:pt idx="2677">
                  <c:v>50.564678190000002</c:v>
                </c:pt>
                <c:pt idx="2678">
                  <c:v>50.532810210000001</c:v>
                </c:pt>
                <c:pt idx="2679">
                  <c:v>50.625343319999999</c:v>
                </c:pt>
                <c:pt idx="2680">
                  <c:v>50.522670750000003</c:v>
                </c:pt>
                <c:pt idx="2681">
                  <c:v>50.589122770000003</c:v>
                </c:pt>
                <c:pt idx="2682">
                  <c:v>50.524784089999997</c:v>
                </c:pt>
                <c:pt idx="2683">
                  <c:v>50.490901950000001</c:v>
                </c:pt>
                <c:pt idx="2684">
                  <c:v>50.469478610000003</c:v>
                </c:pt>
                <c:pt idx="2685">
                  <c:v>50.517349240000001</c:v>
                </c:pt>
                <c:pt idx="2686">
                  <c:v>50.577434539999999</c:v>
                </c:pt>
                <c:pt idx="2687">
                  <c:v>50.610675809999996</c:v>
                </c:pt>
                <c:pt idx="2688">
                  <c:v>50.658752440000001</c:v>
                </c:pt>
                <c:pt idx="2689">
                  <c:v>50.71052933</c:v>
                </c:pt>
                <c:pt idx="2690">
                  <c:v>50.537761690000004</c:v>
                </c:pt>
                <c:pt idx="2691">
                  <c:v>50.61231995</c:v>
                </c:pt>
                <c:pt idx="2692">
                  <c:v>50.528835299999997</c:v>
                </c:pt>
                <c:pt idx="2693">
                  <c:v>50.584934230000002</c:v>
                </c:pt>
                <c:pt idx="2694">
                  <c:v>50.654289249999998</c:v>
                </c:pt>
                <c:pt idx="2695">
                  <c:v>50.734718319999999</c:v>
                </c:pt>
                <c:pt idx="2696">
                  <c:v>50.813724520000001</c:v>
                </c:pt>
                <c:pt idx="2697">
                  <c:v>50.668601989999999</c:v>
                </c:pt>
                <c:pt idx="2698">
                  <c:v>50.690792080000001</c:v>
                </c:pt>
                <c:pt idx="2699">
                  <c:v>50.6600647</c:v>
                </c:pt>
                <c:pt idx="2700">
                  <c:v>50.641353610000003</c:v>
                </c:pt>
                <c:pt idx="2701">
                  <c:v>50.799922940000002</c:v>
                </c:pt>
                <c:pt idx="2702">
                  <c:v>50.79950333</c:v>
                </c:pt>
                <c:pt idx="2703">
                  <c:v>50.9096756</c:v>
                </c:pt>
                <c:pt idx="2704">
                  <c:v>50.805686950000002</c:v>
                </c:pt>
                <c:pt idx="2705">
                  <c:v>50.777164460000002</c:v>
                </c:pt>
                <c:pt idx="2706">
                  <c:v>50.80651855</c:v>
                </c:pt>
                <c:pt idx="2707">
                  <c:v>50.801101680000002</c:v>
                </c:pt>
                <c:pt idx="2708">
                  <c:v>50.82933044</c:v>
                </c:pt>
                <c:pt idx="2709">
                  <c:v>50.841354369999998</c:v>
                </c:pt>
                <c:pt idx="2710">
                  <c:v>50.93819809</c:v>
                </c:pt>
                <c:pt idx="2711">
                  <c:v>50.940544129999999</c:v>
                </c:pt>
                <c:pt idx="2712">
                  <c:v>50.961055760000001</c:v>
                </c:pt>
                <c:pt idx="2713">
                  <c:v>51.006103520000003</c:v>
                </c:pt>
                <c:pt idx="2714">
                  <c:v>50.860095979999997</c:v>
                </c:pt>
                <c:pt idx="2715">
                  <c:v>51.003890990000002</c:v>
                </c:pt>
                <c:pt idx="2716">
                  <c:v>50.892276760000001</c:v>
                </c:pt>
                <c:pt idx="2717">
                  <c:v>50.892311100000001</c:v>
                </c:pt>
                <c:pt idx="2718">
                  <c:v>51.044986719999997</c:v>
                </c:pt>
                <c:pt idx="2719">
                  <c:v>51.032508849999999</c:v>
                </c:pt>
                <c:pt idx="2720">
                  <c:v>51.087837219999997</c:v>
                </c:pt>
                <c:pt idx="2721">
                  <c:v>50.897243500000002</c:v>
                </c:pt>
                <c:pt idx="2722">
                  <c:v>51.023960109999997</c:v>
                </c:pt>
                <c:pt idx="2723">
                  <c:v>51.028415680000002</c:v>
                </c:pt>
                <c:pt idx="2724">
                  <c:v>50.949390409999999</c:v>
                </c:pt>
                <c:pt idx="2725">
                  <c:v>51.046371460000003</c:v>
                </c:pt>
                <c:pt idx="2726">
                  <c:v>51.035552979999999</c:v>
                </c:pt>
                <c:pt idx="2727">
                  <c:v>51.166015620000003</c:v>
                </c:pt>
                <c:pt idx="2728">
                  <c:v>51.024028780000002</c:v>
                </c:pt>
                <c:pt idx="2729">
                  <c:v>51.032405850000004</c:v>
                </c:pt>
                <c:pt idx="2730">
                  <c:v>51.032859799999997</c:v>
                </c:pt>
                <c:pt idx="2731">
                  <c:v>50.985610960000002</c:v>
                </c:pt>
                <c:pt idx="2732">
                  <c:v>51.143222809999997</c:v>
                </c:pt>
                <c:pt idx="2733">
                  <c:v>51.164630889999998</c:v>
                </c:pt>
                <c:pt idx="2734">
                  <c:v>51.187335969999999</c:v>
                </c:pt>
                <c:pt idx="2735">
                  <c:v>51.226737980000003</c:v>
                </c:pt>
                <c:pt idx="2736">
                  <c:v>51.19446945</c:v>
                </c:pt>
                <c:pt idx="2737">
                  <c:v>51.25595474</c:v>
                </c:pt>
                <c:pt idx="2738">
                  <c:v>51.09228134</c:v>
                </c:pt>
                <c:pt idx="2739">
                  <c:v>51.239059449999999</c:v>
                </c:pt>
                <c:pt idx="2740">
                  <c:v>51.13956451</c:v>
                </c:pt>
                <c:pt idx="2741">
                  <c:v>51.241355900000002</c:v>
                </c:pt>
                <c:pt idx="2742">
                  <c:v>51.198463439999998</c:v>
                </c:pt>
                <c:pt idx="2743">
                  <c:v>51.289218900000002</c:v>
                </c:pt>
                <c:pt idx="2744">
                  <c:v>51.32036591</c:v>
                </c:pt>
                <c:pt idx="2745">
                  <c:v>51.176307680000001</c:v>
                </c:pt>
                <c:pt idx="2746">
                  <c:v>51.224910739999999</c:v>
                </c:pt>
                <c:pt idx="2747">
                  <c:v>51.200244900000001</c:v>
                </c:pt>
                <c:pt idx="2748">
                  <c:v>51.294532779999997</c:v>
                </c:pt>
                <c:pt idx="2749">
                  <c:v>51.304477689999999</c:v>
                </c:pt>
                <c:pt idx="2750">
                  <c:v>51.356590269999998</c:v>
                </c:pt>
                <c:pt idx="2751">
                  <c:v>51.421325680000002</c:v>
                </c:pt>
                <c:pt idx="2752">
                  <c:v>51.286026</c:v>
                </c:pt>
                <c:pt idx="2753">
                  <c:v>51.310630799999998</c:v>
                </c:pt>
                <c:pt idx="2754">
                  <c:v>51.279792790000002</c:v>
                </c:pt>
                <c:pt idx="2755">
                  <c:v>51.271686549999998</c:v>
                </c:pt>
                <c:pt idx="2756">
                  <c:v>51.42047882</c:v>
                </c:pt>
                <c:pt idx="2757">
                  <c:v>51.47359848</c:v>
                </c:pt>
                <c:pt idx="2758">
                  <c:v>51.498073580000003</c:v>
                </c:pt>
                <c:pt idx="2759">
                  <c:v>51.422298429999998</c:v>
                </c:pt>
                <c:pt idx="2760">
                  <c:v>51.446281429999999</c:v>
                </c:pt>
                <c:pt idx="2761">
                  <c:v>51.428401950000001</c:v>
                </c:pt>
                <c:pt idx="2762">
                  <c:v>51.472232820000002</c:v>
                </c:pt>
                <c:pt idx="2763">
                  <c:v>51.467403410000003</c:v>
                </c:pt>
                <c:pt idx="2764">
                  <c:v>51.528869630000003</c:v>
                </c:pt>
                <c:pt idx="2765">
                  <c:v>51.603969569999997</c:v>
                </c:pt>
                <c:pt idx="2766">
                  <c:v>51.487503050000001</c:v>
                </c:pt>
                <c:pt idx="2767">
                  <c:v>51.541004180000002</c:v>
                </c:pt>
                <c:pt idx="2768">
                  <c:v>51.604305269999998</c:v>
                </c:pt>
                <c:pt idx="2769">
                  <c:v>51.437847140000002</c:v>
                </c:pt>
                <c:pt idx="2770">
                  <c:v>51.578079219999999</c:v>
                </c:pt>
                <c:pt idx="2771">
                  <c:v>51.574779509999999</c:v>
                </c:pt>
                <c:pt idx="2772">
                  <c:v>51.571281429999999</c:v>
                </c:pt>
                <c:pt idx="2773">
                  <c:v>51.603137969999999</c:v>
                </c:pt>
                <c:pt idx="2774">
                  <c:v>51.653480530000003</c:v>
                </c:pt>
                <c:pt idx="2775">
                  <c:v>51.663665770000001</c:v>
                </c:pt>
                <c:pt idx="2776">
                  <c:v>51.556179049999997</c:v>
                </c:pt>
                <c:pt idx="2777">
                  <c:v>51.569118500000002</c:v>
                </c:pt>
                <c:pt idx="2778">
                  <c:v>51.516338349999998</c:v>
                </c:pt>
                <c:pt idx="2779">
                  <c:v>51.628921509999998</c:v>
                </c:pt>
                <c:pt idx="2780">
                  <c:v>51.645553589999999</c:v>
                </c:pt>
                <c:pt idx="2781">
                  <c:v>51.734695430000002</c:v>
                </c:pt>
                <c:pt idx="2782">
                  <c:v>51.80929184</c:v>
                </c:pt>
                <c:pt idx="2783">
                  <c:v>51.649436950000002</c:v>
                </c:pt>
                <c:pt idx="2784">
                  <c:v>51.655124659999998</c:v>
                </c:pt>
                <c:pt idx="2785">
                  <c:v>51.636051180000003</c:v>
                </c:pt>
                <c:pt idx="2786">
                  <c:v>51.661994929999999</c:v>
                </c:pt>
                <c:pt idx="2787">
                  <c:v>51.728530880000001</c:v>
                </c:pt>
                <c:pt idx="2788">
                  <c:v>51.761108399999998</c:v>
                </c:pt>
                <c:pt idx="2789">
                  <c:v>51.886993410000002</c:v>
                </c:pt>
                <c:pt idx="2790">
                  <c:v>51.752136229999998</c:v>
                </c:pt>
                <c:pt idx="2791">
                  <c:v>51.754737849999998</c:v>
                </c:pt>
                <c:pt idx="2792">
                  <c:v>51.738296509999998</c:v>
                </c:pt>
                <c:pt idx="2793">
                  <c:v>51.716438289999999</c:v>
                </c:pt>
                <c:pt idx="2794">
                  <c:v>51.87051392</c:v>
                </c:pt>
                <c:pt idx="2795">
                  <c:v>51.845062259999999</c:v>
                </c:pt>
                <c:pt idx="2796">
                  <c:v>51.940525049999998</c:v>
                </c:pt>
                <c:pt idx="2797">
                  <c:v>51.881237030000001</c:v>
                </c:pt>
                <c:pt idx="2798">
                  <c:v>51.920791629999997</c:v>
                </c:pt>
                <c:pt idx="2799">
                  <c:v>51.943248750000002</c:v>
                </c:pt>
                <c:pt idx="2800">
                  <c:v>51.832118989999998</c:v>
                </c:pt>
                <c:pt idx="2801">
                  <c:v>51.863693240000003</c:v>
                </c:pt>
                <c:pt idx="2802">
                  <c:v>51.886482239999999</c:v>
                </c:pt>
                <c:pt idx="2803">
                  <c:v>51.935573580000003</c:v>
                </c:pt>
                <c:pt idx="2804">
                  <c:v>51.958923339999998</c:v>
                </c:pt>
                <c:pt idx="2805">
                  <c:v>51.990997309999997</c:v>
                </c:pt>
                <c:pt idx="2806">
                  <c:v>51.991905209999999</c:v>
                </c:pt>
                <c:pt idx="2807">
                  <c:v>51.843303679999998</c:v>
                </c:pt>
                <c:pt idx="2808">
                  <c:v>51.945915220000003</c:v>
                </c:pt>
                <c:pt idx="2809">
                  <c:v>51.958438870000002</c:v>
                </c:pt>
                <c:pt idx="2810">
                  <c:v>52.043724060000002</c:v>
                </c:pt>
                <c:pt idx="2811">
                  <c:v>52.055316929999996</c:v>
                </c:pt>
                <c:pt idx="2812">
                  <c:v>52.11467743</c:v>
                </c:pt>
                <c:pt idx="2813">
                  <c:v>52.14496613</c:v>
                </c:pt>
                <c:pt idx="2814">
                  <c:v>51.96687317</c:v>
                </c:pt>
                <c:pt idx="2815">
                  <c:v>52.057899480000003</c:v>
                </c:pt>
                <c:pt idx="2816">
                  <c:v>52.086509700000001</c:v>
                </c:pt>
                <c:pt idx="2817">
                  <c:v>52.041870119999999</c:v>
                </c:pt>
                <c:pt idx="2818">
                  <c:v>52.07006836</c:v>
                </c:pt>
                <c:pt idx="2819">
                  <c:v>52.10932159</c:v>
                </c:pt>
                <c:pt idx="2820">
                  <c:v>52.189708709999998</c:v>
                </c:pt>
                <c:pt idx="2821">
                  <c:v>52.109298709999997</c:v>
                </c:pt>
                <c:pt idx="2822">
                  <c:v>52.140510560000003</c:v>
                </c:pt>
                <c:pt idx="2823">
                  <c:v>52.059692380000001</c:v>
                </c:pt>
                <c:pt idx="2824">
                  <c:v>52.152931209999998</c:v>
                </c:pt>
                <c:pt idx="2825">
                  <c:v>52.179859159999999</c:v>
                </c:pt>
                <c:pt idx="2826">
                  <c:v>52.169601440000001</c:v>
                </c:pt>
                <c:pt idx="2827">
                  <c:v>52.320537569999999</c:v>
                </c:pt>
                <c:pt idx="2828">
                  <c:v>52.260261540000002</c:v>
                </c:pt>
                <c:pt idx="2829">
                  <c:v>52.191501619999997</c:v>
                </c:pt>
                <c:pt idx="2830">
                  <c:v>52.232501980000002</c:v>
                </c:pt>
                <c:pt idx="2831">
                  <c:v>52.173213959999998</c:v>
                </c:pt>
                <c:pt idx="2832">
                  <c:v>52.258522030000002</c:v>
                </c:pt>
                <c:pt idx="2833">
                  <c:v>52.205772400000001</c:v>
                </c:pt>
                <c:pt idx="2834">
                  <c:v>52.324047090000001</c:v>
                </c:pt>
                <c:pt idx="2835">
                  <c:v>52.34555435</c:v>
                </c:pt>
                <c:pt idx="2836">
                  <c:v>52.391502379999999</c:v>
                </c:pt>
                <c:pt idx="2837">
                  <c:v>52.336021420000002</c:v>
                </c:pt>
                <c:pt idx="2838">
                  <c:v>52.311481479999998</c:v>
                </c:pt>
                <c:pt idx="2839">
                  <c:v>52.383850099999997</c:v>
                </c:pt>
                <c:pt idx="2840">
                  <c:v>52.336074830000001</c:v>
                </c:pt>
                <c:pt idx="2841">
                  <c:v>52.394172670000003</c:v>
                </c:pt>
                <c:pt idx="2842">
                  <c:v>52.387912749999998</c:v>
                </c:pt>
                <c:pt idx="2843">
                  <c:v>52.46291351</c:v>
                </c:pt>
                <c:pt idx="2844">
                  <c:v>52.534728999999999</c:v>
                </c:pt>
                <c:pt idx="2845">
                  <c:v>52.339252469999998</c:v>
                </c:pt>
                <c:pt idx="2846">
                  <c:v>52.447719569999997</c:v>
                </c:pt>
                <c:pt idx="2847">
                  <c:v>52.452201840000001</c:v>
                </c:pt>
                <c:pt idx="2848">
                  <c:v>52.52548599</c:v>
                </c:pt>
                <c:pt idx="2849">
                  <c:v>52.516551970000002</c:v>
                </c:pt>
                <c:pt idx="2850">
                  <c:v>52.559295650000003</c:v>
                </c:pt>
                <c:pt idx="2851">
                  <c:v>52.66381836</c:v>
                </c:pt>
                <c:pt idx="2852">
                  <c:v>52.485324859999999</c:v>
                </c:pt>
                <c:pt idx="2853">
                  <c:v>52.491935730000002</c:v>
                </c:pt>
                <c:pt idx="2854">
                  <c:v>52.38399124</c:v>
                </c:pt>
                <c:pt idx="2855">
                  <c:v>52.522354129999997</c:v>
                </c:pt>
                <c:pt idx="2856">
                  <c:v>52.568187709999997</c:v>
                </c:pt>
                <c:pt idx="2857">
                  <c:v>52.601638790000003</c:v>
                </c:pt>
                <c:pt idx="2858">
                  <c:v>52.66823196</c:v>
                </c:pt>
                <c:pt idx="2859">
                  <c:v>52.552219389999998</c:v>
                </c:pt>
                <c:pt idx="2860">
                  <c:v>52.532913209999997</c:v>
                </c:pt>
                <c:pt idx="2861">
                  <c:v>52.615657810000002</c:v>
                </c:pt>
                <c:pt idx="2862">
                  <c:v>52.477603909999999</c:v>
                </c:pt>
                <c:pt idx="2863">
                  <c:v>52.652645110000002</c:v>
                </c:pt>
                <c:pt idx="2864">
                  <c:v>52.644596100000001</c:v>
                </c:pt>
                <c:pt idx="2865">
                  <c:v>52.707530980000001</c:v>
                </c:pt>
                <c:pt idx="2866">
                  <c:v>52.668380740000003</c:v>
                </c:pt>
                <c:pt idx="2867">
                  <c:v>52.683841710000003</c:v>
                </c:pt>
                <c:pt idx="2868">
                  <c:v>52.698642730000003</c:v>
                </c:pt>
                <c:pt idx="2869">
                  <c:v>52.653110499999997</c:v>
                </c:pt>
                <c:pt idx="2870">
                  <c:v>52.666046139999999</c:v>
                </c:pt>
                <c:pt idx="2871">
                  <c:v>52.65803528</c:v>
                </c:pt>
                <c:pt idx="2872">
                  <c:v>52.756702420000003</c:v>
                </c:pt>
                <c:pt idx="2873">
                  <c:v>52.779510500000001</c:v>
                </c:pt>
                <c:pt idx="2874">
                  <c:v>52.845504759999997</c:v>
                </c:pt>
                <c:pt idx="2875">
                  <c:v>52.885200500000003</c:v>
                </c:pt>
                <c:pt idx="2876">
                  <c:v>52.74197006</c:v>
                </c:pt>
                <c:pt idx="2877">
                  <c:v>52.733924870000003</c:v>
                </c:pt>
                <c:pt idx="2878">
                  <c:v>52.687915799999999</c:v>
                </c:pt>
                <c:pt idx="2879">
                  <c:v>52.750537870000002</c:v>
                </c:pt>
                <c:pt idx="2880">
                  <c:v>52.887016299999999</c:v>
                </c:pt>
                <c:pt idx="2881">
                  <c:v>52.938907620000002</c:v>
                </c:pt>
                <c:pt idx="2882">
                  <c:v>53.001392359999997</c:v>
                </c:pt>
                <c:pt idx="2883">
                  <c:v>52.848110200000001</c:v>
                </c:pt>
                <c:pt idx="2884">
                  <c:v>52.909389500000003</c:v>
                </c:pt>
                <c:pt idx="2885">
                  <c:v>52.81251907</c:v>
                </c:pt>
                <c:pt idx="2886">
                  <c:v>52.803939819999997</c:v>
                </c:pt>
                <c:pt idx="2887">
                  <c:v>52.925437930000001</c:v>
                </c:pt>
                <c:pt idx="2888">
                  <c:v>52.907569889999998</c:v>
                </c:pt>
                <c:pt idx="2889">
                  <c:v>53.035682680000001</c:v>
                </c:pt>
                <c:pt idx="2890">
                  <c:v>52.952678679999998</c:v>
                </c:pt>
                <c:pt idx="2891">
                  <c:v>52.952224729999998</c:v>
                </c:pt>
                <c:pt idx="2892">
                  <c:v>52.917850489999999</c:v>
                </c:pt>
                <c:pt idx="2893">
                  <c:v>52.86998749</c:v>
                </c:pt>
                <c:pt idx="2894">
                  <c:v>53.03838348</c:v>
                </c:pt>
                <c:pt idx="2895">
                  <c:v>53.035766600000002</c:v>
                </c:pt>
                <c:pt idx="2896">
                  <c:v>53.059860229999998</c:v>
                </c:pt>
                <c:pt idx="2897">
                  <c:v>52.985706329999999</c:v>
                </c:pt>
                <c:pt idx="2898">
                  <c:v>53.073650360000002</c:v>
                </c:pt>
                <c:pt idx="2899">
                  <c:v>53.146396639999999</c:v>
                </c:pt>
                <c:pt idx="2900">
                  <c:v>52.980365749999997</c:v>
                </c:pt>
                <c:pt idx="2901">
                  <c:v>53.037994380000001</c:v>
                </c:pt>
                <c:pt idx="2902">
                  <c:v>53.004936219999998</c:v>
                </c:pt>
                <c:pt idx="2903">
                  <c:v>53.142402650000001</c:v>
                </c:pt>
                <c:pt idx="2904">
                  <c:v>53.058105470000001</c:v>
                </c:pt>
                <c:pt idx="2905">
                  <c:v>53.15266037</c:v>
                </c:pt>
                <c:pt idx="2906">
                  <c:v>53.262496949999999</c:v>
                </c:pt>
                <c:pt idx="2907">
                  <c:v>53.047393800000002</c:v>
                </c:pt>
                <c:pt idx="2908">
                  <c:v>53.134422299999997</c:v>
                </c:pt>
                <c:pt idx="2909">
                  <c:v>53.08752441</c:v>
                </c:pt>
                <c:pt idx="2910">
                  <c:v>53.142524719999997</c:v>
                </c:pt>
                <c:pt idx="2911">
                  <c:v>53.211219790000001</c:v>
                </c:pt>
                <c:pt idx="2912">
                  <c:v>53.217433929999999</c:v>
                </c:pt>
                <c:pt idx="2913">
                  <c:v>53.285255429999999</c:v>
                </c:pt>
                <c:pt idx="2914">
                  <c:v>53.173313139999998</c:v>
                </c:pt>
                <c:pt idx="2915">
                  <c:v>53.208950039999998</c:v>
                </c:pt>
                <c:pt idx="2916">
                  <c:v>53.189258580000001</c:v>
                </c:pt>
                <c:pt idx="2917">
                  <c:v>53.182117460000001</c:v>
                </c:pt>
                <c:pt idx="2918">
                  <c:v>53.262554170000001</c:v>
                </c:pt>
                <c:pt idx="2919">
                  <c:v>53.220970149999999</c:v>
                </c:pt>
                <c:pt idx="2920">
                  <c:v>53.364280700000002</c:v>
                </c:pt>
                <c:pt idx="2921">
                  <c:v>53.356296540000002</c:v>
                </c:pt>
                <c:pt idx="2922">
                  <c:v>53.343280790000001</c:v>
                </c:pt>
                <c:pt idx="2923">
                  <c:v>53.38970947</c:v>
                </c:pt>
                <c:pt idx="2924">
                  <c:v>53.229564670000002</c:v>
                </c:pt>
                <c:pt idx="2925">
                  <c:v>53.292976379999999</c:v>
                </c:pt>
                <c:pt idx="2926">
                  <c:v>53.306262969999999</c:v>
                </c:pt>
                <c:pt idx="2927">
                  <c:v>53.36130524</c:v>
                </c:pt>
                <c:pt idx="2928">
                  <c:v>53.38536835</c:v>
                </c:pt>
                <c:pt idx="2929">
                  <c:v>53.431770319999998</c:v>
                </c:pt>
                <c:pt idx="2930">
                  <c:v>53.559005740000003</c:v>
                </c:pt>
                <c:pt idx="2931">
                  <c:v>53.282699579999999</c:v>
                </c:pt>
                <c:pt idx="2932">
                  <c:v>53.401874540000001</c:v>
                </c:pt>
                <c:pt idx="2933">
                  <c:v>53.363403320000003</c:v>
                </c:pt>
                <c:pt idx="2934">
                  <c:v>53.423290250000001</c:v>
                </c:pt>
                <c:pt idx="2935">
                  <c:v>53.484035489999997</c:v>
                </c:pt>
                <c:pt idx="2936">
                  <c:v>53.547416689999999</c:v>
                </c:pt>
                <c:pt idx="2937">
                  <c:v>53.558570860000003</c:v>
                </c:pt>
                <c:pt idx="2938">
                  <c:v>53.407676700000003</c:v>
                </c:pt>
                <c:pt idx="2939">
                  <c:v>53.497360229999998</c:v>
                </c:pt>
                <c:pt idx="2940">
                  <c:v>53.489284519999998</c:v>
                </c:pt>
                <c:pt idx="2941">
                  <c:v>53.454994200000002</c:v>
                </c:pt>
                <c:pt idx="2942">
                  <c:v>53.528690339999997</c:v>
                </c:pt>
                <c:pt idx="2943">
                  <c:v>53.570159910000001</c:v>
                </c:pt>
                <c:pt idx="2944">
                  <c:v>53.742572780000003</c:v>
                </c:pt>
                <c:pt idx="2945">
                  <c:v>53.50412369</c:v>
                </c:pt>
                <c:pt idx="2946">
                  <c:v>53.570507050000003</c:v>
                </c:pt>
                <c:pt idx="2947">
                  <c:v>53.550514219999997</c:v>
                </c:pt>
                <c:pt idx="2948">
                  <c:v>53.532714839999997</c:v>
                </c:pt>
                <c:pt idx="2949">
                  <c:v>53.632202149999998</c:v>
                </c:pt>
                <c:pt idx="2950">
                  <c:v>53.654014590000003</c:v>
                </c:pt>
                <c:pt idx="2951">
                  <c:v>53.740379330000003</c:v>
                </c:pt>
                <c:pt idx="2952">
                  <c:v>53.674293519999999</c:v>
                </c:pt>
                <c:pt idx="2953">
                  <c:v>53.68255997</c:v>
                </c:pt>
                <c:pt idx="2954">
                  <c:v>53.69608307</c:v>
                </c:pt>
                <c:pt idx="2955">
                  <c:v>53.56255341</c:v>
                </c:pt>
                <c:pt idx="2956">
                  <c:v>53.731342320000003</c:v>
                </c:pt>
                <c:pt idx="2957">
                  <c:v>53.674148559999999</c:v>
                </c:pt>
                <c:pt idx="2958">
                  <c:v>53.758987429999998</c:v>
                </c:pt>
                <c:pt idx="2959">
                  <c:v>53.79470062</c:v>
                </c:pt>
                <c:pt idx="2960">
                  <c:v>53.768291470000001</c:v>
                </c:pt>
                <c:pt idx="2961">
                  <c:v>53.918853759999998</c:v>
                </c:pt>
                <c:pt idx="2962">
                  <c:v>53.715255740000003</c:v>
                </c:pt>
                <c:pt idx="2963">
                  <c:v>53.777313229999997</c:v>
                </c:pt>
                <c:pt idx="2964">
                  <c:v>53.62903214</c:v>
                </c:pt>
                <c:pt idx="2965">
                  <c:v>53.700462340000001</c:v>
                </c:pt>
                <c:pt idx="2966">
                  <c:v>53.85506058</c:v>
                </c:pt>
                <c:pt idx="2967">
                  <c:v>53.83763123</c:v>
                </c:pt>
                <c:pt idx="2968">
                  <c:v>53.952903749999997</c:v>
                </c:pt>
                <c:pt idx="2969">
                  <c:v>53.822875979999999</c:v>
                </c:pt>
                <c:pt idx="2970">
                  <c:v>53.852806090000001</c:v>
                </c:pt>
                <c:pt idx="2971">
                  <c:v>53.858547209999998</c:v>
                </c:pt>
                <c:pt idx="2972">
                  <c:v>53.852424620000001</c:v>
                </c:pt>
                <c:pt idx="2973">
                  <c:v>53.909591669999998</c:v>
                </c:pt>
                <c:pt idx="2974">
                  <c:v>53.924598690000003</c:v>
                </c:pt>
                <c:pt idx="2975">
                  <c:v>54.010421749999999</c:v>
                </c:pt>
                <c:pt idx="2976">
                  <c:v>53.936344149999996</c:v>
                </c:pt>
                <c:pt idx="2977">
                  <c:v>53.975505830000003</c:v>
                </c:pt>
                <c:pt idx="2978">
                  <c:v>53.976016999999999</c:v>
                </c:pt>
                <c:pt idx="2979">
                  <c:v>53.888992309999999</c:v>
                </c:pt>
                <c:pt idx="2980">
                  <c:v>53.980453490000002</c:v>
                </c:pt>
                <c:pt idx="2981">
                  <c:v>53.958156590000002</c:v>
                </c:pt>
                <c:pt idx="2982">
                  <c:v>54.019294739999999</c:v>
                </c:pt>
                <c:pt idx="2983">
                  <c:v>53.974231719999999</c:v>
                </c:pt>
                <c:pt idx="2984">
                  <c:v>54.071075440000001</c:v>
                </c:pt>
                <c:pt idx="2985">
                  <c:v>54.047374730000001</c:v>
                </c:pt>
                <c:pt idx="2986">
                  <c:v>53.896953580000002</c:v>
                </c:pt>
                <c:pt idx="2987">
                  <c:v>54.031307220000002</c:v>
                </c:pt>
                <c:pt idx="2988">
                  <c:v>54.022922520000002</c:v>
                </c:pt>
                <c:pt idx="2989">
                  <c:v>54.107673650000002</c:v>
                </c:pt>
                <c:pt idx="2990">
                  <c:v>54.112697599999997</c:v>
                </c:pt>
                <c:pt idx="2991">
                  <c:v>54.091594700000002</c:v>
                </c:pt>
                <c:pt idx="2992">
                  <c:v>54.126502989999999</c:v>
                </c:pt>
                <c:pt idx="2993">
                  <c:v>54.056858060000003</c:v>
                </c:pt>
                <c:pt idx="2994">
                  <c:v>54.093837739999998</c:v>
                </c:pt>
                <c:pt idx="2995">
                  <c:v>54.051811219999998</c:v>
                </c:pt>
                <c:pt idx="2996">
                  <c:v>54.071056370000001</c:v>
                </c:pt>
                <c:pt idx="2997">
                  <c:v>54.195232390000001</c:v>
                </c:pt>
                <c:pt idx="2998">
                  <c:v>54.158157350000003</c:v>
                </c:pt>
                <c:pt idx="2999">
                  <c:v>54.414909360000003</c:v>
                </c:pt>
                <c:pt idx="3000">
                  <c:v>54.16268539</c:v>
                </c:pt>
                <c:pt idx="3001">
                  <c:v>54.16220474</c:v>
                </c:pt>
                <c:pt idx="3002">
                  <c:v>54.15499878</c:v>
                </c:pt>
                <c:pt idx="3003">
                  <c:v>54.088119509999999</c:v>
                </c:pt>
                <c:pt idx="3004">
                  <c:v>54.237709049999999</c:v>
                </c:pt>
                <c:pt idx="3005">
                  <c:v>54.181846620000002</c:v>
                </c:pt>
                <c:pt idx="3006">
                  <c:v>54.294853209999999</c:v>
                </c:pt>
                <c:pt idx="3007">
                  <c:v>54.222091669999998</c:v>
                </c:pt>
                <c:pt idx="3008">
                  <c:v>54.249237059999999</c:v>
                </c:pt>
                <c:pt idx="3009">
                  <c:v>54.205043789999998</c:v>
                </c:pt>
                <c:pt idx="3010">
                  <c:v>54.224643710000002</c:v>
                </c:pt>
                <c:pt idx="3011">
                  <c:v>54.24607468</c:v>
                </c:pt>
                <c:pt idx="3012">
                  <c:v>54.288078310000003</c:v>
                </c:pt>
                <c:pt idx="3013">
                  <c:v>54.341297150000003</c:v>
                </c:pt>
                <c:pt idx="3014">
                  <c:v>54.301082610000002</c:v>
                </c:pt>
                <c:pt idx="3015">
                  <c:v>54.372913359999998</c:v>
                </c:pt>
                <c:pt idx="3016">
                  <c:v>54.394779210000003</c:v>
                </c:pt>
                <c:pt idx="3017">
                  <c:v>54.351940159999998</c:v>
                </c:pt>
                <c:pt idx="3018">
                  <c:v>54.34027863</c:v>
                </c:pt>
                <c:pt idx="3019">
                  <c:v>54.312633509999998</c:v>
                </c:pt>
                <c:pt idx="3020">
                  <c:v>54.370246889999997</c:v>
                </c:pt>
                <c:pt idx="3021">
                  <c:v>54.462673189999997</c:v>
                </c:pt>
                <c:pt idx="3022">
                  <c:v>54.509109500000001</c:v>
                </c:pt>
                <c:pt idx="3023">
                  <c:v>54.552448269999999</c:v>
                </c:pt>
                <c:pt idx="3024">
                  <c:v>54.456489560000001</c:v>
                </c:pt>
                <c:pt idx="3025">
                  <c:v>54.423870090000001</c:v>
                </c:pt>
                <c:pt idx="3026">
                  <c:v>54.407196040000002</c:v>
                </c:pt>
                <c:pt idx="3027">
                  <c:v>54.382705690000002</c:v>
                </c:pt>
                <c:pt idx="3028">
                  <c:v>54.53510284</c:v>
                </c:pt>
                <c:pt idx="3029">
                  <c:v>54.523380279999998</c:v>
                </c:pt>
                <c:pt idx="3030">
                  <c:v>54.581470490000001</c:v>
                </c:pt>
                <c:pt idx="3031">
                  <c:v>54.546619419999999</c:v>
                </c:pt>
                <c:pt idx="3032">
                  <c:v>54.554145810000001</c:v>
                </c:pt>
                <c:pt idx="3033">
                  <c:v>54.520191189999998</c:v>
                </c:pt>
                <c:pt idx="3034">
                  <c:v>54.44041824</c:v>
                </c:pt>
                <c:pt idx="3035">
                  <c:v>54.61176682</c:v>
                </c:pt>
                <c:pt idx="3036">
                  <c:v>54.557338710000003</c:v>
                </c:pt>
                <c:pt idx="3037">
                  <c:v>54.669445039999999</c:v>
                </c:pt>
                <c:pt idx="3038">
                  <c:v>54.631454470000001</c:v>
                </c:pt>
                <c:pt idx="3039">
                  <c:v>54.622962950000002</c:v>
                </c:pt>
                <c:pt idx="3040">
                  <c:v>54.684104920000003</c:v>
                </c:pt>
                <c:pt idx="3041">
                  <c:v>54.528743740000003</c:v>
                </c:pt>
                <c:pt idx="3042">
                  <c:v>54.6042366</c:v>
                </c:pt>
                <c:pt idx="3043">
                  <c:v>54.654232030000003</c:v>
                </c:pt>
                <c:pt idx="3044">
                  <c:v>54.712322239999999</c:v>
                </c:pt>
                <c:pt idx="3045">
                  <c:v>54.700752260000002</c:v>
                </c:pt>
                <c:pt idx="3046">
                  <c:v>54.745304109999999</c:v>
                </c:pt>
                <c:pt idx="3047">
                  <c:v>54.881835940000002</c:v>
                </c:pt>
                <c:pt idx="3048">
                  <c:v>54.686347959999999</c:v>
                </c:pt>
                <c:pt idx="3049">
                  <c:v>54.695728299999999</c:v>
                </c:pt>
                <c:pt idx="3050">
                  <c:v>54.595741269999998</c:v>
                </c:pt>
                <c:pt idx="3051">
                  <c:v>54.728332520000002</c:v>
                </c:pt>
                <c:pt idx="3052">
                  <c:v>54.80117035</c:v>
                </c:pt>
                <c:pt idx="3053">
                  <c:v>54.836357120000002</c:v>
                </c:pt>
                <c:pt idx="3054">
                  <c:v>54.923931119999999</c:v>
                </c:pt>
                <c:pt idx="3055">
                  <c:v>54.729732509999998</c:v>
                </c:pt>
                <c:pt idx="3056">
                  <c:v>54.823352810000003</c:v>
                </c:pt>
                <c:pt idx="3057">
                  <c:v>54.803359989999997</c:v>
                </c:pt>
                <c:pt idx="3058">
                  <c:v>54.72880936</c:v>
                </c:pt>
                <c:pt idx="3059">
                  <c:v>54.902069089999998</c:v>
                </c:pt>
                <c:pt idx="3060">
                  <c:v>54.839881900000002</c:v>
                </c:pt>
                <c:pt idx="3061">
                  <c:v>54.994930269999998</c:v>
                </c:pt>
                <c:pt idx="3062">
                  <c:v>54.972557070000001</c:v>
                </c:pt>
                <c:pt idx="3063">
                  <c:v>54.870742800000002</c:v>
                </c:pt>
                <c:pt idx="3064">
                  <c:v>54.872558589999997</c:v>
                </c:pt>
                <c:pt idx="3065">
                  <c:v>54.777828220000004</c:v>
                </c:pt>
                <c:pt idx="3066">
                  <c:v>54.899345400000001</c:v>
                </c:pt>
                <c:pt idx="3067">
                  <c:v>54.798957819999998</c:v>
                </c:pt>
                <c:pt idx="3068">
                  <c:v>54.992229459999997</c:v>
                </c:pt>
                <c:pt idx="3069">
                  <c:v>54.923938749999998</c:v>
                </c:pt>
                <c:pt idx="3070">
                  <c:v>55.011940000000003</c:v>
                </c:pt>
                <c:pt idx="3071">
                  <c:v>55.102897640000002</c:v>
                </c:pt>
                <c:pt idx="3072">
                  <c:v>54.857379909999999</c:v>
                </c:pt>
                <c:pt idx="3073">
                  <c:v>54.991340639999997</c:v>
                </c:pt>
                <c:pt idx="3074">
                  <c:v>54.901195530000003</c:v>
                </c:pt>
                <c:pt idx="3075">
                  <c:v>54.985958099999998</c:v>
                </c:pt>
                <c:pt idx="3076">
                  <c:v>55.075283050000003</c:v>
                </c:pt>
                <c:pt idx="3077">
                  <c:v>55.136512760000002</c:v>
                </c:pt>
                <c:pt idx="3078">
                  <c:v>55.172706599999998</c:v>
                </c:pt>
                <c:pt idx="3079">
                  <c:v>55.01596069</c:v>
                </c:pt>
                <c:pt idx="3080">
                  <c:v>55.141296390000001</c:v>
                </c:pt>
                <c:pt idx="3081">
                  <c:v>55.043460850000002</c:v>
                </c:pt>
                <c:pt idx="3082">
                  <c:v>55.032829280000001</c:v>
                </c:pt>
                <c:pt idx="3083">
                  <c:v>55.161945340000003</c:v>
                </c:pt>
                <c:pt idx="3084">
                  <c:v>55.0676384</c:v>
                </c:pt>
                <c:pt idx="3085">
                  <c:v>55.19717026</c:v>
                </c:pt>
                <c:pt idx="3086">
                  <c:v>55.125759119999998</c:v>
                </c:pt>
                <c:pt idx="3087">
                  <c:v>55.109626769999998</c:v>
                </c:pt>
                <c:pt idx="3088">
                  <c:v>55.122123719999998</c:v>
                </c:pt>
                <c:pt idx="3089">
                  <c:v>55.109252929999997</c:v>
                </c:pt>
                <c:pt idx="3090">
                  <c:v>55.165046689999997</c:v>
                </c:pt>
                <c:pt idx="3091">
                  <c:v>55.164962770000002</c:v>
                </c:pt>
                <c:pt idx="3092">
                  <c:v>55.274890900000003</c:v>
                </c:pt>
                <c:pt idx="3093">
                  <c:v>55.248153690000002</c:v>
                </c:pt>
                <c:pt idx="3094">
                  <c:v>55.339679719999999</c:v>
                </c:pt>
                <c:pt idx="3095">
                  <c:v>55.296680449999997</c:v>
                </c:pt>
                <c:pt idx="3096">
                  <c:v>55.136001589999999</c:v>
                </c:pt>
                <c:pt idx="3097">
                  <c:v>55.2265625</c:v>
                </c:pt>
                <c:pt idx="3098">
                  <c:v>55.199832919999999</c:v>
                </c:pt>
                <c:pt idx="3099">
                  <c:v>55.364177699999999</c:v>
                </c:pt>
                <c:pt idx="3100">
                  <c:v>55.310165410000003</c:v>
                </c:pt>
                <c:pt idx="3101">
                  <c:v>55.384220120000002</c:v>
                </c:pt>
                <c:pt idx="3102">
                  <c:v>55.435237880000003</c:v>
                </c:pt>
                <c:pt idx="3103">
                  <c:v>55.304409030000002</c:v>
                </c:pt>
                <c:pt idx="3104">
                  <c:v>55.371753689999998</c:v>
                </c:pt>
                <c:pt idx="3105">
                  <c:v>55.324020390000001</c:v>
                </c:pt>
                <c:pt idx="3106">
                  <c:v>55.318759919999998</c:v>
                </c:pt>
                <c:pt idx="3107">
                  <c:v>55.413311</c:v>
                </c:pt>
                <c:pt idx="3108">
                  <c:v>55.475372309999997</c:v>
                </c:pt>
                <c:pt idx="3109">
                  <c:v>55.517753599999999</c:v>
                </c:pt>
                <c:pt idx="3110">
                  <c:v>55.337909699999997</c:v>
                </c:pt>
                <c:pt idx="3111">
                  <c:v>55.442314150000001</c:v>
                </c:pt>
                <c:pt idx="3112">
                  <c:v>55.430206300000002</c:v>
                </c:pt>
                <c:pt idx="3113">
                  <c:v>55.361915590000002</c:v>
                </c:pt>
                <c:pt idx="3114">
                  <c:v>55.496757510000002</c:v>
                </c:pt>
                <c:pt idx="3115">
                  <c:v>55.52310181</c:v>
                </c:pt>
                <c:pt idx="3116">
                  <c:v>55.566871640000002</c:v>
                </c:pt>
                <c:pt idx="3117">
                  <c:v>55.529830930000003</c:v>
                </c:pt>
                <c:pt idx="3118">
                  <c:v>55.50788498</c:v>
                </c:pt>
                <c:pt idx="3119">
                  <c:v>55.54147339</c:v>
                </c:pt>
                <c:pt idx="3120">
                  <c:v>55.41953659</c:v>
                </c:pt>
                <c:pt idx="3121">
                  <c:v>55.55529404</c:v>
                </c:pt>
                <c:pt idx="3122">
                  <c:v>55.511913300000003</c:v>
                </c:pt>
                <c:pt idx="3123">
                  <c:v>55.636539460000002</c:v>
                </c:pt>
                <c:pt idx="3124">
                  <c:v>55.656227110000003</c:v>
                </c:pt>
                <c:pt idx="3125">
                  <c:v>55.580745700000001</c:v>
                </c:pt>
                <c:pt idx="3126">
                  <c:v>55.67667007</c:v>
                </c:pt>
                <c:pt idx="3127">
                  <c:v>55.450794219999999</c:v>
                </c:pt>
                <c:pt idx="3128">
                  <c:v>55.660659789999997</c:v>
                </c:pt>
                <c:pt idx="3129">
                  <c:v>55.566417690000002</c:v>
                </c:pt>
                <c:pt idx="3130">
                  <c:v>55.645931240000003</c:v>
                </c:pt>
                <c:pt idx="3131">
                  <c:v>55.72762299</c:v>
                </c:pt>
                <c:pt idx="3132">
                  <c:v>55.721061710000001</c:v>
                </c:pt>
                <c:pt idx="3133">
                  <c:v>55.803043369999997</c:v>
                </c:pt>
                <c:pt idx="3134">
                  <c:v>55.626907350000003</c:v>
                </c:pt>
                <c:pt idx="3135">
                  <c:v>55.726348880000003</c:v>
                </c:pt>
                <c:pt idx="3136">
                  <c:v>55.653572080000004</c:v>
                </c:pt>
                <c:pt idx="3137">
                  <c:v>55.716018679999998</c:v>
                </c:pt>
                <c:pt idx="3138">
                  <c:v>55.85985565</c:v>
                </c:pt>
                <c:pt idx="3139">
                  <c:v>55.791019439999999</c:v>
                </c:pt>
                <c:pt idx="3140">
                  <c:v>55.92281723</c:v>
                </c:pt>
                <c:pt idx="3141">
                  <c:v>55.783531189999998</c:v>
                </c:pt>
                <c:pt idx="3142">
                  <c:v>55.78119659</c:v>
                </c:pt>
                <c:pt idx="3143">
                  <c:v>55.83572006</c:v>
                </c:pt>
                <c:pt idx="3144">
                  <c:v>55.77584839</c:v>
                </c:pt>
                <c:pt idx="3145">
                  <c:v>55.80709839</c:v>
                </c:pt>
                <c:pt idx="3146">
                  <c:v>55.848182680000001</c:v>
                </c:pt>
                <c:pt idx="3147">
                  <c:v>55.932529449999997</c:v>
                </c:pt>
                <c:pt idx="3148">
                  <c:v>55.850963589999999</c:v>
                </c:pt>
                <c:pt idx="3149">
                  <c:v>55.854576109999996</c:v>
                </c:pt>
                <c:pt idx="3150">
                  <c:v>55.877300259999998</c:v>
                </c:pt>
                <c:pt idx="3151">
                  <c:v>55.843250269999999</c:v>
                </c:pt>
                <c:pt idx="3152">
                  <c:v>55.929836270000003</c:v>
                </c:pt>
                <c:pt idx="3153">
                  <c:v>55.90444565</c:v>
                </c:pt>
                <c:pt idx="3154">
                  <c:v>56.033927919999996</c:v>
                </c:pt>
                <c:pt idx="3155">
                  <c:v>55.950920099999998</c:v>
                </c:pt>
                <c:pt idx="3156">
                  <c:v>56.011619570000001</c:v>
                </c:pt>
                <c:pt idx="3157">
                  <c:v>56.064273829999998</c:v>
                </c:pt>
                <c:pt idx="3158">
                  <c:v>55.875980380000001</c:v>
                </c:pt>
                <c:pt idx="3159">
                  <c:v>55.974090580000002</c:v>
                </c:pt>
                <c:pt idx="3160">
                  <c:v>55.96510696</c:v>
                </c:pt>
                <c:pt idx="3161">
                  <c:v>56.089786529999998</c:v>
                </c:pt>
                <c:pt idx="3162">
                  <c:v>56.076816559999997</c:v>
                </c:pt>
                <c:pt idx="3163">
                  <c:v>56.081230159999997</c:v>
                </c:pt>
                <c:pt idx="3164">
                  <c:v>56.131721499999998</c:v>
                </c:pt>
                <c:pt idx="3165">
                  <c:v>56.064262390000003</c:v>
                </c:pt>
                <c:pt idx="3166">
                  <c:v>56.073234560000003</c:v>
                </c:pt>
                <c:pt idx="3167">
                  <c:v>56.05360031</c:v>
                </c:pt>
                <c:pt idx="3168">
                  <c:v>56.116069789999997</c:v>
                </c:pt>
                <c:pt idx="3169">
                  <c:v>56.198307040000003</c:v>
                </c:pt>
                <c:pt idx="3170">
                  <c:v>56.160316469999998</c:v>
                </c:pt>
                <c:pt idx="3171">
                  <c:v>56.322856899999998</c:v>
                </c:pt>
                <c:pt idx="3172">
                  <c:v>56.230064390000003</c:v>
                </c:pt>
                <c:pt idx="3173">
                  <c:v>56.197330469999997</c:v>
                </c:pt>
                <c:pt idx="3174">
                  <c:v>56.167934420000002</c:v>
                </c:pt>
                <c:pt idx="3175">
                  <c:v>56.165225980000002</c:v>
                </c:pt>
                <c:pt idx="3176">
                  <c:v>56.206722259999999</c:v>
                </c:pt>
                <c:pt idx="3177">
                  <c:v>56.411396029999999</c:v>
                </c:pt>
                <c:pt idx="3178">
                  <c:v>56.236648559999999</c:v>
                </c:pt>
                <c:pt idx="3179">
                  <c:v>56.34703064</c:v>
                </c:pt>
                <c:pt idx="3180">
                  <c:v>56.31799316</c:v>
                </c:pt>
                <c:pt idx="3181">
                  <c:v>56.325462340000001</c:v>
                </c:pt>
                <c:pt idx="3182">
                  <c:v>56.363006589999998</c:v>
                </c:pt>
                <c:pt idx="3183">
                  <c:v>56.160316469999998</c:v>
                </c:pt>
                <c:pt idx="3184">
                  <c:v>56.328186039999999</c:v>
                </c:pt>
                <c:pt idx="3185">
                  <c:v>56.333591460000001</c:v>
                </c:pt>
                <c:pt idx="3186">
                  <c:v>56.371589659999998</c:v>
                </c:pt>
                <c:pt idx="3187">
                  <c:v>56.366676329999997</c:v>
                </c:pt>
                <c:pt idx="3188">
                  <c:v>56.410381319999999</c:v>
                </c:pt>
                <c:pt idx="3189">
                  <c:v>56.440353389999999</c:v>
                </c:pt>
                <c:pt idx="3190">
                  <c:v>56.319782259999997</c:v>
                </c:pt>
                <c:pt idx="3191">
                  <c:v>56.359512330000001</c:v>
                </c:pt>
                <c:pt idx="3192">
                  <c:v>56.331802369999998</c:v>
                </c:pt>
                <c:pt idx="3193">
                  <c:v>56.390319820000002</c:v>
                </c:pt>
                <c:pt idx="3194">
                  <c:v>56.474678040000001</c:v>
                </c:pt>
                <c:pt idx="3195">
                  <c:v>56.552360530000001</c:v>
                </c:pt>
                <c:pt idx="3196">
                  <c:v>56.64797592</c:v>
                </c:pt>
                <c:pt idx="3197">
                  <c:v>56.537181850000003</c:v>
                </c:pt>
                <c:pt idx="3198">
                  <c:v>56.477039339999997</c:v>
                </c:pt>
                <c:pt idx="3199">
                  <c:v>56.406852720000003</c:v>
                </c:pt>
                <c:pt idx="3200">
                  <c:v>56.439872739999998</c:v>
                </c:pt>
                <c:pt idx="3201">
                  <c:v>56.548400880000003</c:v>
                </c:pt>
                <c:pt idx="3202">
                  <c:v>56.534641270000002</c:v>
                </c:pt>
                <c:pt idx="3203">
                  <c:v>56.631919859999996</c:v>
                </c:pt>
                <c:pt idx="3204">
                  <c:v>56.554691310000003</c:v>
                </c:pt>
                <c:pt idx="3205">
                  <c:v>56.532188419999997</c:v>
                </c:pt>
                <c:pt idx="3206">
                  <c:v>56.535388949999998</c:v>
                </c:pt>
                <c:pt idx="3207">
                  <c:v>56.479152679999999</c:v>
                </c:pt>
                <c:pt idx="3208">
                  <c:v>56.553306579999997</c:v>
                </c:pt>
                <c:pt idx="3209">
                  <c:v>56.67428589</c:v>
                </c:pt>
                <c:pt idx="3210">
                  <c:v>56.649684909999998</c:v>
                </c:pt>
                <c:pt idx="3211">
                  <c:v>56.631858829999999</c:v>
                </c:pt>
                <c:pt idx="3212">
                  <c:v>56.640781400000002</c:v>
                </c:pt>
                <c:pt idx="3213">
                  <c:v>56.688121799999998</c:v>
                </c:pt>
                <c:pt idx="3214">
                  <c:v>56.581439969999998</c:v>
                </c:pt>
                <c:pt idx="3215">
                  <c:v>56.680595400000001</c:v>
                </c:pt>
                <c:pt idx="3216">
                  <c:v>56.675231930000002</c:v>
                </c:pt>
                <c:pt idx="3217">
                  <c:v>56.764236449999999</c:v>
                </c:pt>
                <c:pt idx="3218">
                  <c:v>56.798492430000003</c:v>
                </c:pt>
                <c:pt idx="3219">
                  <c:v>56.789443970000001</c:v>
                </c:pt>
                <c:pt idx="3220">
                  <c:v>56.869873050000002</c:v>
                </c:pt>
                <c:pt idx="3221">
                  <c:v>56.69179535</c:v>
                </c:pt>
                <c:pt idx="3222">
                  <c:v>56.785099029999998</c:v>
                </c:pt>
                <c:pt idx="3223">
                  <c:v>56.693523409999997</c:v>
                </c:pt>
                <c:pt idx="3224">
                  <c:v>56.819488530000001</c:v>
                </c:pt>
                <c:pt idx="3225">
                  <c:v>56.807884219999998</c:v>
                </c:pt>
                <c:pt idx="3226">
                  <c:v>56.874801640000001</c:v>
                </c:pt>
                <c:pt idx="3227">
                  <c:v>56.894802089999999</c:v>
                </c:pt>
                <c:pt idx="3228">
                  <c:v>56.78900909</c:v>
                </c:pt>
                <c:pt idx="3229">
                  <c:v>56.711318970000001</c:v>
                </c:pt>
                <c:pt idx="3230">
                  <c:v>56.775165559999998</c:v>
                </c:pt>
                <c:pt idx="3231">
                  <c:v>56.71899414</c:v>
                </c:pt>
                <c:pt idx="3232">
                  <c:v>56.857452389999999</c:v>
                </c:pt>
                <c:pt idx="3233">
                  <c:v>56.904640200000003</c:v>
                </c:pt>
                <c:pt idx="3234">
                  <c:v>56.989501949999998</c:v>
                </c:pt>
                <c:pt idx="3235">
                  <c:v>56.910476680000002</c:v>
                </c:pt>
                <c:pt idx="3236">
                  <c:v>56.888202669999998</c:v>
                </c:pt>
                <c:pt idx="3237">
                  <c:v>56.91630936</c:v>
                </c:pt>
                <c:pt idx="3238">
                  <c:v>56.846191410000003</c:v>
                </c:pt>
                <c:pt idx="3239">
                  <c:v>57.021331789999998</c:v>
                </c:pt>
                <c:pt idx="3240">
                  <c:v>56.985492710000003</c:v>
                </c:pt>
                <c:pt idx="3241">
                  <c:v>57.01728439</c:v>
                </c:pt>
                <c:pt idx="3242">
                  <c:v>56.964984889999997</c:v>
                </c:pt>
                <c:pt idx="3243">
                  <c:v>56.958267210000002</c:v>
                </c:pt>
                <c:pt idx="3244">
                  <c:v>57.016746519999998</c:v>
                </c:pt>
                <c:pt idx="3245">
                  <c:v>56.901161190000003</c:v>
                </c:pt>
                <c:pt idx="3246">
                  <c:v>56.987434389999997</c:v>
                </c:pt>
                <c:pt idx="3247">
                  <c:v>57.000358579999997</c:v>
                </c:pt>
                <c:pt idx="3248">
                  <c:v>57.015079499999999</c:v>
                </c:pt>
                <c:pt idx="3249">
                  <c:v>57.020828250000001</c:v>
                </c:pt>
                <c:pt idx="3250">
                  <c:v>57.001193999999998</c:v>
                </c:pt>
                <c:pt idx="3251">
                  <c:v>57.063598630000001</c:v>
                </c:pt>
                <c:pt idx="3252">
                  <c:v>56.913200379999999</c:v>
                </c:pt>
                <c:pt idx="3253">
                  <c:v>57.03633499</c:v>
                </c:pt>
                <c:pt idx="3254">
                  <c:v>57.029209139999999</c:v>
                </c:pt>
                <c:pt idx="3255">
                  <c:v>57.083293910000002</c:v>
                </c:pt>
                <c:pt idx="3256">
                  <c:v>57.106208799999997</c:v>
                </c:pt>
                <c:pt idx="3257">
                  <c:v>57.149799350000002</c:v>
                </c:pt>
                <c:pt idx="3258">
                  <c:v>57.160163879999999</c:v>
                </c:pt>
                <c:pt idx="3259">
                  <c:v>57.043167109999999</c:v>
                </c:pt>
                <c:pt idx="3260">
                  <c:v>57.13592148</c:v>
                </c:pt>
                <c:pt idx="3261">
                  <c:v>57.02352905</c:v>
                </c:pt>
                <c:pt idx="3262">
                  <c:v>57.079769130000003</c:v>
                </c:pt>
                <c:pt idx="3263">
                  <c:v>57.184661869999999</c:v>
                </c:pt>
                <c:pt idx="3264">
                  <c:v>57.204849240000001</c:v>
                </c:pt>
                <c:pt idx="3265">
                  <c:v>57.342384340000002</c:v>
                </c:pt>
                <c:pt idx="3266">
                  <c:v>57.16150665</c:v>
                </c:pt>
                <c:pt idx="3267">
                  <c:v>57.181087490000003</c:v>
                </c:pt>
                <c:pt idx="3268">
                  <c:v>57.13864899</c:v>
                </c:pt>
                <c:pt idx="3269">
                  <c:v>57.127998349999999</c:v>
                </c:pt>
                <c:pt idx="3270">
                  <c:v>57.27937317</c:v>
                </c:pt>
                <c:pt idx="3271">
                  <c:v>57.276603700000003</c:v>
                </c:pt>
                <c:pt idx="3272">
                  <c:v>57.322284699999997</c:v>
                </c:pt>
                <c:pt idx="3273">
                  <c:v>57.212844850000003</c:v>
                </c:pt>
                <c:pt idx="3274">
                  <c:v>57.285991670000001</c:v>
                </c:pt>
                <c:pt idx="3275">
                  <c:v>57.292304989999998</c:v>
                </c:pt>
                <c:pt idx="3276">
                  <c:v>57.181758879999997</c:v>
                </c:pt>
                <c:pt idx="3277">
                  <c:v>57.322196959999999</c:v>
                </c:pt>
                <c:pt idx="3278">
                  <c:v>57.298103330000004</c:v>
                </c:pt>
                <c:pt idx="3279">
                  <c:v>57.33969879</c:v>
                </c:pt>
                <c:pt idx="3280">
                  <c:v>57.311481479999998</c:v>
                </c:pt>
                <c:pt idx="3281">
                  <c:v>57.342723849999999</c:v>
                </c:pt>
                <c:pt idx="3282">
                  <c:v>57.392349240000001</c:v>
                </c:pt>
                <c:pt idx="3283">
                  <c:v>57.24324799</c:v>
                </c:pt>
                <c:pt idx="3284">
                  <c:v>57.365932460000003</c:v>
                </c:pt>
                <c:pt idx="3285">
                  <c:v>57.333347320000001</c:v>
                </c:pt>
                <c:pt idx="3286">
                  <c:v>57.344604490000002</c:v>
                </c:pt>
                <c:pt idx="3287">
                  <c:v>57.419589999999999</c:v>
                </c:pt>
                <c:pt idx="3288">
                  <c:v>57.44775009</c:v>
                </c:pt>
                <c:pt idx="3289">
                  <c:v>57.501735689999997</c:v>
                </c:pt>
                <c:pt idx="3290">
                  <c:v>57.391986850000002</c:v>
                </c:pt>
                <c:pt idx="3291">
                  <c:v>57.506710050000002</c:v>
                </c:pt>
                <c:pt idx="3292">
                  <c:v>57.336536410000001</c:v>
                </c:pt>
                <c:pt idx="3293">
                  <c:v>57.460220339999999</c:v>
                </c:pt>
                <c:pt idx="3294">
                  <c:v>57.59876251</c:v>
                </c:pt>
                <c:pt idx="3295">
                  <c:v>57.596431729999999</c:v>
                </c:pt>
                <c:pt idx="3296">
                  <c:v>57.65849686</c:v>
                </c:pt>
                <c:pt idx="3297">
                  <c:v>57.521881100000002</c:v>
                </c:pt>
                <c:pt idx="3298">
                  <c:v>57.547725679999999</c:v>
                </c:pt>
                <c:pt idx="3299">
                  <c:v>57.417793269999997</c:v>
                </c:pt>
                <c:pt idx="3300">
                  <c:v>57.468772889999997</c:v>
                </c:pt>
                <c:pt idx="3301">
                  <c:v>57.61470413</c:v>
                </c:pt>
                <c:pt idx="3302">
                  <c:v>57.596839899999999</c:v>
                </c:pt>
                <c:pt idx="3303">
                  <c:v>57.704917909999999</c:v>
                </c:pt>
                <c:pt idx="3304">
                  <c:v>57.594192499999998</c:v>
                </c:pt>
                <c:pt idx="3305">
                  <c:v>57.54774475</c:v>
                </c:pt>
                <c:pt idx="3306">
                  <c:v>57.527194979999997</c:v>
                </c:pt>
                <c:pt idx="3307">
                  <c:v>57.532978059999998</c:v>
                </c:pt>
                <c:pt idx="3308">
                  <c:v>57.665206910000002</c:v>
                </c:pt>
                <c:pt idx="3309">
                  <c:v>57.650501249999998</c:v>
                </c:pt>
                <c:pt idx="3310">
                  <c:v>57.742073060000003</c:v>
                </c:pt>
                <c:pt idx="3311">
                  <c:v>57.739810939999998</c:v>
                </c:pt>
                <c:pt idx="3312">
                  <c:v>57.686180110000002</c:v>
                </c:pt>
                <c:pt idx="3313">
                  <c:v>57.759494779999997</c:v>
                </c:pt>
                <c:pt idx="3314">
                  <c:v>57.606731410000002</c:v>
                </c:pt>
                <c:pt idx="3315">
                  <c:v>57.758079530000003</c:v>
                </c:pt>
                <c:pt idx="3316">
                  <c:v>57.727218630000003</c:v>
                </c:pt>
                <c:pt idx="3317">
                  <c:v>57.817504880000001</c:v>
                </c:pt>
                <c:pt idx="3318">
                  <c:v>57.825599670000003</c:v>
                </c:pt>
                <c:pt idx="3319">
                  <c:v>57.885391239999997</c:v>
                </c:pt>
                <c:pt idx="3320">
                  <c:v>57.913463589999999</c:v>
                </c:pt>
                <c:pt idx="3321">
                  <c:v>57.718811039999999</c:v>
                </c:pt>
                <c:pt idx="3322">
                  <c:v>57.730350489999999</c:v>
                </c:pt>
                <c:pt idx="3323">
                  <c:v>57.742027280000002</c:v>
                </c:pt>
                <c:pt idx="3324">
                  <c:v>57.802703860000001</c:v>
                </c:pt>
                <c:pt idx="3325">
                  <c:v>57.841190339999997</c:v>
                </c:pt>
                <c:pt idx="3326">
                  <c:v>57.920589450000001</c:v>
                </c:pt>
                <c:pt idx="3327">
                  <c:v>58.009086609999997</c:v>
                </c:pt>
                <c:pt idx="3328">
                  <c:v>57.797412870000002</c:v>
                </c:pt>
                <c:pt idx="3329">
                  <c:v>57.867904660000001</c:v>
                </c:pt>
                <c:pt idx="3330">
                  <c:v>57.846504209999999</c:v>
                </c:pt>
                <c:pt idx="3331">
                  <c:v>57.870086669999999</c:v>
                </c:pt>
                <c:pt idx="3332">
                  <c:v>57.99882126</c:v>
                </c:pt>
                <c:pt idx="3333">
                  <c:v>57.982234949999999</c:v>
                </c:pt>
                <c:pt idx="3334">
                  <c:v>58.14482117</c:v>
                </c:pt>
                <c:pt idx="3335">
                  <c:v>57.985015869999998</c:v>
                </c:pt>
                <c:pt idx="3336">
                  <c:v>57.953701019999997</c:v>
                </c:pt>
                <c:pt idx="3337">
                  <c:v>57.99971008</c:v>
                </c:pt>
                <c:pt idx="3338">
                  <c:v>57.900115970000002</c:v>
                </c:pt>
                <c:pt idx="3339">
                  <c:v>58.060901639999997</c:v>
                </c:pt>
                <c:pt idx="3340">
                  <c:v>58.015754700000002</c:v>
                </c:pt>
                <c:pt idx="3341">
                  <c:v>58.06454849</c:v>
                </c:pt>
                <c:pt idx="3342">
                  <c:v>58.049777980000002</c:v>
                </c:pt>
                <c:pt idx="3343">
                  <c:v>58.061325070000002</c:v>
                </c:pt>
                <c:pt idx="3344">
                  <c:v>58.073822020000001</c:v>
                </c:pt>
                <c:pt idx="3345">
                  <c:v>57.987239840000001</c:v>
                </c:pt>
                <c:pt idx="3346">
                  <c:v>58.109107969999997</c:v>
                </c:pt>
                <c:pt idx="3347">
                  <c:v>58.023784640000002</c:v>
                </c:pt>
                <c:pt idx="3348">
                  <c:v>58.10373688</c:v>
                </c:pt>
                <c:pt idx="3349">
                  <c:v>58.135360720000001</c:v>
                </c:pt>
                <c:pt idx="3350">
                  <c:v>58.189453120000003</c:v>
                </c:pt>
                <c:pt idx="3351">
                  <c:v>58.270362849999998</c:v>
                </c:pt>
                <c:pt idx="3352">
                  <c:v>58.155094149999996</c:v>
                </c:pt>
                <c:pt idx="3353">
                  <c:v>58.211425779999999</c:v>
                </c:pt>
                <c:pt idx="3354">
                  <c:v>58.159152980000002</c:v>
                </c:pt>
                <c:pt idx="3355">
                  <c:v>58.191772460000003</c:v>
                </c:pt>
                <c:pt idx="3356">
                  <c:v>58.235412599999997</c:v>
                </c:pt>
                <c:pt idx="3357">
                  <c:v>58.235485079999997</c:v>
                </c:pt>
                <c:pt idx="3358">
                  <c:v>58.448074339999998</c:v>
                </c:pt>
                <c:pt idx="3359">
                  <c:v>58.190402980000002</c:v>
                </c:pt>
                <c:pt idx="3360">
                  <c:v>58.18721008</c:v>
                </c:pt>
                <c:pt idx="3361">
                  <c:v>58.189933779999997</c:v>
                </c:pt>
                <c:pt idx="3362">
                  <c:v>58.184669489999997</c:v>
                </c:pt>
                <c:pt idx="3363">
                  <c:v>58.33958054</c:v>
                </c:pt>
                <c:pt idx="3364">
                  <c:v>58.374797819999998</c:v>
                </c:pt>
                <c:pt idx="3365">
                  <c:v>58.451744079999997</c:v>
                </c:pt>
                <c:pt idx="3366">
                  <c:v>58.35115433</c:v>
                </c:pt>
                <c:pt idx="3367">
                  <c:v>58.366733549999999</c:v>
                </c:pt>
                <c:pt idx="3368">
                  <c:v>58.379745479999997</c:v>
                </c:pt>
                <c:pt idx="3369">
                  <c:v>58.283317570000001</c:v>
                </c:pt>
                <c:pt idx="3370">
                  <c:v>58.409568790000002</c:v>
                </c:pt>
                <c:pt idx="3371">
                  <c:v>58.436000819999997</c:v>
                </c:pt>
                <c:pt idx="3372">
                  <c:v>58.515491490000002</c:v>
                </c:pt>
                <c:pt idx="3373">
                  <c:v>58.45656967</c:v>
                </c:pt>
                <c:pt idx="3374">
                  <c:v>58.454715729999997</c:v>
                </c:pt>
                <c:pt idx="3375">
                  <c:v>58.490894320000002</c:v>
                </c:pt>
                <c:pt idx="3376">
                  <c:v>58.35924911</c:v>
                </c:pt>
                <c:pt idx="3377">
                  <c:v>58.515048980000003</c:v>
                </c:pt>
                <c:pt idx="3378">
                  <c:v>58.497219090000002</c:v>
                </c:pt>
                <c:pt idx="3379">
                  <c:v>58.539592740000003</c:v>
                </c:pt>
                <c:pt idx="3380">
                  <c:v>58.611984249999999</c:v>
                </c:pt>
                <c:pt idx="3381">
                  <c:v>58.569511409999997</c:v>
                </c:pt>
                <c:pt idx="3382">
                  <c:v>58.696285250000003</c:v>
                </c:pt>
                <c:pt idx="3383">
                  <c:v>58.533405299999998</c:v>
                </c:pt>
                <c:pt idx="3384">
                  <c:v>58.609756470000001</c:v>
                </c:pt>
                <c:pt idx="3385">
                  <c:v>58.531661990000003</c:v>
                </c:pt>
                <c:pt idx="3386">
                  <c:v>58.556621550000003</c:v>
                </c:pt>
                <c:pt idx="3387">
                  <c:v>58.645965580000002</c:v>
                </c:pt>
                <c:pt idx="3388">
                  <c:v>58.67346191</c:v>
                </c:pt>
                <c:pt idx="3389">
                  <c:v>58.776760099999997</c:v>
                </c:pt>
                <c:pt idx="3390">
                  <c:v>58.576740260000001</c:v>
                </c:pt>
                <c:pt idx="3391">
                  <c:v>58.582927699999999</c:v>
                </c:pt>
                <c:pt idx="3392">
                  <c:v>58.646835330000002</c:v>
                </c:pt>
                <c:pt idx="3393">
                  <c:v>58.608032229999999</c:v>
                </c:pt>
                <c:pt idx="3394">
                  <c:v>58.758399959999998</c:v>
                </c:pt>
                <c:pt idx="3395">
                  <c:v>58.707496640000002</c:v>
                </c:pt>
                <c:pt idx="3396">
                  <c:v>58.830345149999999</c:v>
                </c:pt>
                <c:pt idx="3397">
                  <c:v>58.678474430000001</c:v>
                </c:pt>
                <c:pt idx="3398">
                  <c:v>58.699470519999998</c:v>
                </c:pt>
                <c:pt idx="3399">
                  <c:v>58.690036769999999</c:v>
                </c:pt>
                <c:pt idx="3400">
                  <c:v>58.633426669999999</c:v>
                </c:pt>
                <c:pt idx="3401">
                  <c:v>58.762104030000003</c:v>
                </c:pt>
                <c:pt idx="3402">
                  <c:v>58.776729580000001</c:v>
                </c:pt>
                <c:pt idx="3403">
                  <c:v>58.910823819999997</c:v>
                </c:pt>
                <c:pt idx="3404">
                  <c:v>58.80763245</c:v>
                </c:pt>
                <c:pt idx="3405">
                  <c:v>58.81775665</c:v>
                </c:pt>
                <c:pt idx="3406">
                  <c:v>58.862850190000003</c:v>
                </c:pt>
                <c:pt idx="3407">
                  <c:v>58.75281906</c:v>
                </c:pt>
                <c:pt idx="3408">
                  <c:v>58.877735139999999</c:v>
                </c:pt>
                <c:pt idx="3409">
                  <c:v>58.760738369999999</c:v>
                </c:pt>
                <c:pt idx="3410">
                  <c:v>58.858013149999998</c:v>
                </c:pt>
                <c:pt idx="3411">
                  <c:v>58.835697170000003</c:v>
                </c:pt>
                <c:pt idx="3412">
                  <c:v>58.930839540000001</c:v>
                </c:pt>
                <c:pt idx="3413">
                  <c:v>58.971466059999997</c:v>
                </c:pt>
                <c:pt idx="3414">
                  <c:v>58.857723239999999</c:v>
                </c:pt>
                <c:pt idx="3415">
                  <c:v>58.969299319999998</c:v>
                </c:pt>
                <c:pt idx="3416">
                  <c:v>58.84739304</c:v>
                </c:pt>
                <c:pt idx="3417">
                  <c:v>58.850906369999997</c:v>
                </c:pt>
                <c:pt idx="3418">
                  <c:v>58.923709870000003</c:v>
                </c:pt>
                <c:pt idx="3419">
                  <c:v>58.986999509999997</c:v>
                </c:pt>
                <c:pt idx="3420">
                  <c:v>59.099132539999999</c:v>
                </c:pt>
                <c:pt idx="3421">
                  <c:v>58.888442990000001</c:v>
                </c:pt>
                <c:pt idx="3422">
                  <c:v>58.953556059999997</c:v>
                </c:pt>
                <c:pt idx="3423">
                  <c:v>58.909000399999996</c:v>
                </c:pt>
                <c:pt idx="3424">
                  <c:v>58.925025939999998</c:v>
                </c:pt>
                <c:pt idx="3425">
                  <c:v>59.058128359999998</c:v>
                </c:pt>
                <c:pt idx="3426">
                  <c:v>59.037525180000003</c:v>
                </c:pt>
                <c:pt idx="3427">
                  <c:v>59.159481049999997</c:v>
                </c:pt>
                <c:pt idx="3428">
                  <c:v>59.093872070000003</c:v>
                </c:pt>
                <c:pt idx="3429">
                  <c:v>59.059059140000002</c:v>
                </c:pt>
                <c:pt idx="3430">
                  <c:v>59.08309174</c:v>
                </c:pt>
                <c:pt idx="3431">
                  <c:v>58.976539610000003</c:v>
                </c:pt>
                <c:pt idx="3432">
                  <c:v>59.088886260000002</c:v>
                </c:pt>
                <c:pt idx="3433">
                  <c:v>59.051784519999998</c:v>
                </c:pt>
                <c:pt idx="3434">
                  <c:v>59.215343480000001</c:v>
                </c:pt>
                <c:pt idx="3435">
                  <c:v>59.195079800000002</c:v>
                </c:pt>
                <c:pt idx="3436">
                  <c:v>59.158199310000001</c:v>
                </c:pt>
                <c:pt idx="3437">
                  <c:v>59.205451969999999</c:v>
                </c:pt>
                <c:pt idx="3438">
                  <c:v>59.049797060000003</c:v>
                </c:pt>
                <c:pt idx="3439">
                  <c:v>59.1854248</c:v>
                </c:pt>
                <c:pt idx="3440">
                  <c:v>59.111316680000002</c:v>
                </c:pt>
                <c:pt idx="3441">
                  <c:v>59.235012050000002</c:v>
                </c:pt>
                <c:pt idx="3442">
                  <c:v>59.1956749</c:v>
                </c:pt>
                <c:pt idx="3443">
                  <c:v>59.280937190000003</c:v>
                </c:pt>
                <c:pt idx="3444">
                  <c:v>59.347553249999997</c:v>
                </c:pt>
                <c:pt idx="3445">
                  <c:v>59.201549530000001</c:v>
                </c:pt>
                <c:pt idx="3446">
                  <c:v>59.270717619999999</c:v>
                </c:pt>
                <c:pt idx="3447">
                  <c:v>59.249378200000002</c:v>
                </c:pt>
                <c:pt idx="3448">
                  <c:v>59.278373719999998</c:v>
                </c:pt>
                <c:pt idx="3449">
                  <c:v>59.391654969999998</c:v>
                </c:pt>
                <c:pt idx="3450">
                  <c:v>59.334087369999999</c:v>
                </c:pt>
                <c:pt idx="3451">
                  <c:v>59.484561919999997</c:v>
                </c:pt>
                <c:pt idx="3452">
                  <c:v>59.237697599999997</c:v>
                </c:pt>
                <c:pt idx="3453">
                  <c:v>59.323406220000003</c:v>
                </c:pt>
                <c:pt idx="3454">
                  <c:v>59.303371429999999</c:v>
                </c:pt>
                <c:pt idx="3455">
                  <c:v>59.276615139999997</c:v>
                </c:pt>
                <c:pt idx="3456">
                  <c:v>59.412742610000002</c:v>
                </c:pt>
                <c:pt idx="3457">
                  <c:v>59.321575160000002</c:v>
                </c:pt>
                <c:pt idx="3458">
                  <c:v>59.501560210000001</c:v>
                </c:pt>
                <c:pt idx="3459">
                  <c:v>59.381042479999998</c:v>
                </c:pt>
                <c:pt idx="3460">
                  <c:v>59.401557920000002</c:v>
                </c:pt>
                <c:pt idx="3461">
                  <c:v>59.444873809999997</c:v>
                </c:pt>
                <c:pt idx="3462">
                  <c:v>59.31850815</c:v>
                </c:pt>
                <c:pt idx="3463">
                  <c:v>59.375202180000002</c:v>
                </c:pt>
                <c:pt idx="3464">
                  <c:v>59.461425779999999</c:v>
                </c:pt>
                <c:pt idx="3465">
                  <c:v>59.540435789999997</c:v>
                </c:pt>
                <c:pt idx="3466">
                  <c:v>59.532806399999998</c:v>
                </c:pt>
                <c:pt idx="3467">
                  <c:v>59.448024750000002</c:v>
                </c:pt>
                <c:pt idx="3468">
                  <c:v>59.454235079999997</c:v>
                </c:pt>
                <c:pt idx="3469">
                  <c:v>59.363349909999997</c:v>
                </c:pt>
                <c:pt idx="3470">
                  <c:v>59.469943999999998</c:v>
                </c:pt>
                <c:pt idx="3471">
                  <c:v>59.447555540000003</c:v>
                </c:pt>
                <c:pt idx="3472">
                  <c:v>59.559589389999999</c:v>
                </c:pt>
                <c:pt idx="3473">
                  <c:v>59.576187130000001</c:v>
                </c:pt>
                <c:pt idx="3474">
                  <c:v>59.63423538</c:v>
                </c:pt>
                <c:pt idx="3475">
                  <c:v>59.622169489999997</c:v>
                </c:pt>
                <c:pt idx="3476">
                  <c:v>59.454315190000003</c:v>
                </c:pt>
                <c:pt idx="3477">
                  <c:v>59.599002839999997</c:v>
                </c:pt>
                <c:pt idx="3478">
                  <c:v>59.517776490000003</c:v>
                </c:pt>
                <c:pt idx="3479">
                  <c:v>59.57846069</c:v>
                </c:pt>
                <c:pt idx="3480">
                  <c:v>59.71780777</c:v>
                </c:pt>
                <c:pt idx="3481">
                  <c:v>59.685504909999999</c:v>
                </c:pt>
                <c:pt idx="3482">
                  <c:v>59.736091610000003</c:v>
                </c:pt>
                <c:pt idx="3483">
                  <c:v>59.635677340000001</c:v>
                </c:pt>
                <c:pt idx="3484">
                  <c:v>59.640037540000002</c:v>
                </c:pt>
                <c:pt idx="3485">
                  <c:v>59.60882187</c:v>
                </c:pt>
                <c:pt idx="3486">
                  <c:v>59.663398739999998</c:v>
                </c:pt>
                <c:pt idx="3487">
                  <c:v>59.827068330000003</c:v>
                </c:pt>
                <c:pt idx="3488">
                  <c:v>59.739582059999996</c:v>
                </c:pt>
                <c:pt idx="3489">
                  <c:v>59.89942551</c:v>
                </c:pt>
                <c:pt idx="3490">
                  <c:v>59.769958500000001</c:v>
                </c:pt>
                <c:pt idx="3491">
                  <c:v>59.765483860000003</c:v>
                </c:pt>
                <c:pt idx="3492">
                  <c:v>59.741451259999998</c:v>
                </c:pt>
                <c:pt idx="3493">
                  <c:v>59.700847629999998</c:v>
                </c:pt>
                <c:pt idx="3494">
                  <c:v>59.800735469999999</c:v>
                </c:pt>
                <c:pt idx="3495">
                  <c:v>59.833404539999997</c:v>
                </c:pt>
                <c:pt idx="3496">
                  <c:v>59.88525009</c:v>
                </c:pt>
                <c:pt idx="3497">
                  <c:v>59.798603059999998</c:v>
                </c:pt>
                <c:pt idx="3498">
                  <c:v>59.782505039999997</c:v>
                </c:pt>
                <c:pt idx="3499">
                  <c:v>59.79771805</c:v>
                </c:pt>
                <c:pt idx="3500">
                  <c:v>59.786266329999997</c:v>
                </c:pt>
                <c:pt idx="3501">
                  <c:v>59.923164370000002</c:v>
                </c:pt>
                <c:pt idx="3502">
                  <c:v>59.903079990000002</c:v>
                </c:pt>
                <c:pt idx="3503">
                  <c:v>59.938285829999998</c:v>
                </c:pt>
                <c:pt idx="3504">
                  <c:v>59.95358658</c:v>
                </c:pt>
                <c:pt idx="3505">
                  <c:v>59.978874210000001</c:v>
                </c:pt>
                <c:pt idx="3506">
                  <c:v>60.009368899999998</c:v>
                </c:pt>
                <c:pt idx="3507">
                  <c:v>59.803596499999998</c:v>
                </c:pt>
                <c:pt idx="3508">
                  <c:v>59.977672579999997</c:v>
                </c:pt>
                <c:pt idx="3509">
                  <c:v>59.853553769999998</c:v>
                </c:pt>
                <c:pt idx="3510">
                  <c:v>59.998188020000001</c:v>
                </c:pt>
                <c:pt idx="3511">
                  <c:v>59.985260009999998</c:v>
                </c:pt>
                <c:pt idx="3512">
                  <c:v>60.053134919999998</c:v>
                </c:pt>
                <c:pt idx="3513">
                  <c:v>60.14604568</c:v>
                </c:pt>
                <c:pt idx="3514">
                  <c:v>59.926883699999998</c:v>
                </c:pt>
                <c:pt idx="3515">
                  <c:v>60.024940489999999</c:v>
                </c:pt>
                <c:pt idx="3516">
                  <c:v>59.997829439999997</c:v>
                </c:pt>
                <c:pt idx="3517">
                  <c:v>60.008087160000002</c:v>
                </c:pt>
                <c:pt idx="3518">
                  <c:v>60.115242000000002</c:v>
                </c:pt>
                <c:pt idx="3519">
                  <c:v>60.081607820000002</c:v>
                </c:pt>
                <c:pt idx="3520">
                  <c:v>60.192955019999999</c:v>
                </c:pt>
                <c:pt idx="3521">
                  <c:v>60.029476170000002</c:v>
                </c:pt>
                <c:pt idx="3522">
                  <c:v>60.076396940000002</c:v>
                </c:pt>
                <c:pt idx="3523">
                  <c:v>60.090221409999998</c:v>
                </c:pt>
                <c:pt idx="3524">
                  <c:v>60.03580856</c:v>
                </c:pt>
                <c:pt idx="3525">
                  <c:v>60.165664669999998</c:v>
                </c:pt>
                <c:pt idx="3526">
                  <c:v>60.15138245</c:v>
                </c:pt>
                <c:pt idx="3527">
                  <c:v>60.191486359999999</c:v>
                </c:pt>
                <c:pt idx="3528">
                  <c:v>60.109344479999997</c:v>
                </c:pt>
                <c:pt idx="3529">
                  <c:v>60.189414980000002</c:v>
                </c:pt>
                <c:pt idx="3530">
                  <c:v>60.167140959999998</c:v>
                </c:pt>
                <c:pt idx="3531">
                  <c:v>60.078296659999999</c:v>
                </c:pt>
                <c:pt idx="3532">
                  <c:v>60.197402949999997</c:v>
                </c:pt>
                <c:pt idx="3533">
                  <c:v>60.237972259999999</c:v>
                </c:pt>
                <c:pt idx="3534">
                  <c:v>60.283626560000002</c:v>
                </c:pt>
                <c:pt idx="3535">
                  <c:v>60.309402470000002</c:v>
                </c:pt>
                <c:pt idx="3536">
                  <c:v>60.269809719999998</c:v>
                </c:pt>
                <c:pt idx="3537">
                  <c:v>60.343452450000001</c:v>
                </c:pt>
                <c:pt idx="3538">
                  <c:v>60.213554379999998</c:v>
                </c:pt>
                <c:pt idx="3539">
                  <c:v>60.335338589999999</c:v>
                </c:pt>
                <c:pt idx="3540">
                  <c:v>60.253742219999999</c:v>
                </c:pt>
                <c:pt idx="3541">
                  <c:v>60.391239169999999</c:v>
                </c:pt>
                <c:pt idx="3542">
                  <c:v>60.359905240000003</c:v>
                </c:pt>
                <c:pt idx="3543">
                  <c:v>60.370677950000001</c:v>
                </c:pt>
                <c:pt idx="3544">
                  <c:v>60.473003390000002</c:v>
                </c:pt>
                <c:pt idx="3545">
                  <c:v>60.334690090000002</c:v>
                </c:pt>
                <c:pt idx="3546">
                  <c:v>60.368926999999999</c:v>
                </c:pt>
                <c:pt idx="3547">
                  <c:v>60.326808929999999</c:v>
                </c:pt>
                <c:pt idx="3548">
                  <c:v>60.287109370000003</c:v>
                </c:pt>
                <c:pt idx="3549">
                  <c:v>60.376430509999999</c:v>
                </c:pt>
                <c:pt idx="3550">
                  <c:v>60.380455019999999</c:v>
                </c:pt>
                <c:pt idx="3551">
                  <c:v>60.517147059999999</c:v>
                </c:pt>
                <c:pt idx="3552">
                  <c:v>60.356494900000001</c:v>
                </c:pt>
                <c:pt idx="3553">
                  <c:v>60.381000520000001</c:v>
                </c:pt>
                <c:pt idx="3554">
                  <c:v>60.398387909999997</c:v>
                </c:pt>
                <c:pt idx="3555">
                  <c:v>60.372520450000003</c:v>
                </c:pt>
                <c:pt idx="3556">
                  <c:v>60.479980470000001</c:v>
                </c:pt>
                <c:pt idx="3557">
                  <c:v>60.459114069999998</c:v>
                </c:pt>
                <c:pt idx="3558">
                  <c:v>60.613105769999997</c:v>
                </c:pt>
                <c:pt idx="3559">
                  <c:v>60.519908909999998</c:v>
                </c:pt>
                <c:pt idx="3560">
                  <c:v>60.468906400000002</c:v>
                </c:pt>
                <c:pt idx="3561">
                  <c:v>60.519031519999999</c:v>
                </c:pt>
                <c:pt idx="3562">
                  <c:v>60.49662781</c:v>
                </c:pt>
                <c:pt idx="3563">
                  <c:v>60.588630680000001</c:v>
                </c:pt>
                <c:pt idx="3564">
                  <c:v>60.606468200000002</c:v>
                </c:pt>
                <c:pt idx="3565">
                  <c:v>60.675788879999999</c:v>
                </c:pt>
                <c:pt idx="3566">
                  <c:v>60.66418839</c:v>
                </c:pt>
                <c:pt idx="3567">
                  <c:v>60.618976590000003</c:v>
                </c:pt>
                <c:pt idx="3568">
                  <c:v>60.702621460000003</c:v>
                </c:pt>
                <c:pt idx="3569">
                  <c:v>60.50164032</c:v>
                </c:pt>
                <c:pt idx="3570">
                  <c:v>60.592124939999998</c:v>
                </c:pt>
                <c:pt idx="3571">
                  <c:v>60.58853912</c:v>
                </c:pt>
                <c:pt idx="3572">
                  <c:v>60.717678069999998</c:v>
                </c:pt>
                <c:pt idx="3573">
                  <c:v>60.610485079999997</c:v>
                </c:pt>
                <c:pt idx="3574">
                  <c:v>60.611366269999998</c:v>
                </c:pt>
                <c:pt idx="3575">
                  <c:v>60.713634489999997</c:v>
                </c:pt>
                <c:pt idx="3576">
                  <c:v>60.541030880000001</c:v>
                </c:pt>
                <c:pt idx="3577">
                  <c:v>60.611373899999997</c:v>
                </c:pt>
                <c:pt idx="3578">
                  <c:v>60.659629819999999</c:v>
                </c:pt>
                <c:pt idx="3579">
                  <c:v>60.72926331</c:v>
                </c:pt>
                <c:pt idx="3580">
                  <c:v>60.72438812</c:v>
                </c:pt>
                <c:pt idx="3581">
                  <c:v>60.78826523</c:v>
                </c:pt>
                <c:pt idx="3582">
                  <c:v>60.894020079999997</c:v>
                </c:pt>
                <c:pt idx="3583">
                  <c:v>60.772781369999997</c:v>
                </c:pt>
                <c:pt idx="3584">
                  <c:v>60.75559998</c:v>
                </c:pt>
                <c:pt idx="3585">
                  <c:v>60.697185519999998</c:v>
                </c:pt>
                <c:pt idx="3586">
                  <c:v>60.777172090000001</c:v>
                </c:pt>
                <c:pt idx="3587">
                  <c:v>60.85168839</c:v>
                </c:pt>
                <c:pt idx="3588">
                  <c:v>60.881553650000001</c:v>
                </c:pt>
                <c:pt idx="3589">
                  <c:v>60.942642210000002</c:v>
                </c:pt>
                <c:pt idx="3590">
                  <c:v>60.859375</c:v>
                </c:pt>
                <c:pt idx="3591">
                  <c:v>60.90130997</c:v>
                </c:pt>
                <c:pt idx="3592">
                  <c:v>60.818737030000001</c:v>
                </c:pt>
                <c:pt idx="3593">
                  <c:v>60.798217770000001</c:v>
                </c:pt>
                <c:pt idx="3594">
                  <c:v>60.905651089999999</c:v>
                </c:pt>
                <c:pt idx="3595">
                  <c:v>60.809154509999999</c:v>
                </c:pt>
                <c:pt idx="3596">
                  <c:v>60.93778992</c:v>
                </c:pt>
                <c:pt idx="3597">
                  <c:v>60.93038559</c:v>
                </c:pt>
                <c:pt idx="3598">
                  <c:v>60.984714510000003</c:v>
                </c:pt>
                <c:pt idx="3599">
                  <c:v>60.967350009999997</c:v>
                </c:pt>
                <c:pt idx="3600">
                  <c:v>60.808849330000001</c:v>
                </c:pt>
                <c:pt idx="3601">
                  <c:v>60.997001650000001</c:v>
                </c:pt>
                <c:pt idx="3602">
                  <c:v>60.868690489999999</c:v>
                </c:pt>
                <c:pt idx="3603">
                  <c:v>61.045425420000001</c:v>
                </c:pt>
                <c:pt idx="3604">
                  <c:v>61.014701840000001</c:v>
                </c:pt>
                <c:pt idx="3605">
                  <c:v>61.06281662</c:v>
                </c:pt>
                <c:pt idx="3606">
                  <c:v>61.128952030000001</c:v>
                </c:pt>
                <c:pt idx="3607">
                  <c:v>60.98703003</c:v>
                </c:pt>
                <c:pt idx="3608">
                  <c:v>61.037452700000003</c:v>
                </c:pt>
                <c:pt idx="3609">
                  <c:v>60.953998570000003</c:v>
                </c:pt>
                <c:pt idx="3610">
                  <c:v>60.990543369999997</c:v>
                </c:pt>
                <c:pt idx="3611">
                  <c:v>61.102146150000003</c:v>
                </c:pt>
                <c:pt idx="3612">
                  <c:v>61.154460909999997</c:v>
                </c:pt>
                <c:pt idx="3613">
                  <c:v>61.229377749999998</c:v>
                </c:pt>
                <c:pt idx="3614">
                  <c:v>61.136215210000003</c:v>
                </c:pt>
                <c:pt idx="3615">
                  <c:v>61.112838750000002</c:v>
                </c:pt>
                <c:pt idx="3616">
                  <c:v>61.049522400000001</c:v>
                </c:pt>
                <c:pt idx="3617">
                  <c:v>61.080776210000003</c:v>
                </c:pt>
                <c:pt idx="3618">
                  <c:v>61.196929930000003</c:v>
                </c:pt>
                <c:pt idx="3619">
                  <c:v>61.186534880000004</c:v>
                </c:pt>
                <c:pt idx="3620">
                  <c:v>61.291404720000003</c:v>
                </c:pt>
                <c:pt idx="3621">
                  <c:v>61.185371400000001</c:v>
                </c:pt>
                <c:pt idx="3622">
                  <c:v>61.169578549999997</c:v>
                </c:pt>
                <c:pt idx="3623">
                  <c:v>61.208080289999998</c:v>
                </c:pt>
                <c:pt idx="3624">
                  <c:v>61.169746400000001</c:v>
                </c:pt>
                <c:pt idx="3625">
                  <c:v>61.252723690000003</c:v>
                </c:pt>
                <c:pt idx="3626">
                  <c:v>61.231285100000001</c:v>
                </c:pt>
                <c:pt idx="3627">
                  <c:v>61.246402740000001</c:v>
                </c:pt>
                <c:pt idx="3628">
                  <c:v>61.283050539999998</c:v>
                </c:pt>
                <c:pt idx="3629">
                  <c:v>61.338478090000002</c:v>
                </c:pt>
                <c:pt idx="3630">
                  <c:v>61.288387299999997</c:v>
                </c:pt>
                <c:pt idx="3631">
                  <c:v>61.177303309999999</c:v>
                </c:pt>
                <c:pt idx="3632">
                  <c:v>61.3094635</c:v>
                </c:pt>
                <c:pt idx="3633">
                  <c:v>61.259811399999997</c:v>
                </c:pt>
                <c:pt idx="3634">
                  <c:v>61.3675766</c:v>
                </c:pt>
                <c:pt idx="3635">
                  <c:v>61.388935089999997</c:v>
                </c:pt>
                <c:pt idx="3636">
                  <c:v>61.430507660000004</c:v>
                </c:pt>
                <c:pt idx="3637">
                  <c:v>61.471538539999997</c:v>
                </c:pt>
                <c:pt idx="3638">
                  <c:v>61.285961149999999</c:v>
                </c:pt>
                <c:pt idx="3639">
                  <c:v>61.384021760000003</c:v>
                </c:pt>
                <c:pt idx="3640">
                  <c:v>61.310401919999997</c:v>
                </c:pt>
                <c:pt idx="3641">
                  <c:v>61.377761839999998</c:v>
                </c:pt>
                <c:pt idx="3642">
                  <c:v>61.487598419999998</c:v>
                </c:pt>
                <c:pt idx="3643">
                  <c:v>61.463432310000002</c:v>
                </c:pt>
                <c:pt idx="3644">
                  <c:v>61.569847109999998</c:v>
                </c:pt>
                <c:pt idx="3645">
                  <c:v>61.40383911</c:v>
                </c:pt>
                <c:pt idx="3646">
                  <c:v>61.52244949</c:v>
                </c:pt>
                <c:pt idx="3647">
                  <c:v>61.448703770000002</c:v>
                </c:pt>
                <c:pt idx="3648">
                  <c:v>61.424774169999999</c:v>
                </c:pt>
                <c:pt idx="3649">
                  <c:v>61.57935715</c:v>
                </c:pt>
                <c:pt idx="3650">
                  <c:v>61.494720460000003</c:v>
                </c:pt>
                <c:pt idx="3651">
                  <c:v>61.643085480000003</c:v>
                </c:pt>
                <c:pt idx="3652">
                  <c:v>61.57658386</c:v>
                </c:pt>
                <c:pt idx="3653">
                  <c:v>61.589538570000002</c:v>
                </c:pt>
                <c:pt idx="3654">
                  <c:v>61.560058589999997</c:v>
                </c:pt>
                <c:pt idx="3655">
                  <c:v>61.509532929999999</c:v>
                </c:pt>
                <c:pt idx="3656">
                  <c:v>61.676120760000003</c:v>
                </c:pt>
                <c:pt idx="3657">
                  <c:v>61.605041499999999</c:v>
                </c:pt>
                <c:pt idx="3658">
                  <c:v>61.712139129999997</c:v>
                </c:pt>
                <c:pt idx="3659">
                  <c:v>61.718482969999997</c:v>
                </c:pt>
                <c:pt idx="3660">
                  <c:v>61.61971664</c:v>
                </c:pt>
                <c:pt idx="3661">
                  <c:v>61.743164059999998</c:v>
                </c:pt>
                <c:pt idx="3662">
                  <c:v>61.568626399999999</c:v>
                </c:pt>
                <c:pt idx="3663">
                  <c:v>61.633213040000001</c:v>
                </c:pt>
                <c:pt idx="3664">
                  <c:v>61.683700559999998</c:v>
                </c:pt>
                <c:pt idx="3665">
                  <c:v>61.723304749999997</c:v>
                </c:pt>
                <c:pt idx="3666">
                  <c:v>61.770412450000002</c:v>
                </c:pt>
                <c:pt idx="3667">
                  <c:v>61.764019009999998</c:v>
                </c:pt>
                <c:pt idx="3668">
                  <c:v>61.839569089999998</c:v>
                </c:pt>
                <c:pt idx="3669">
                  <c:v>61.620075229999998</c:v>
                </c:pt>
                <c:pt idx="3670">
                  <c:v>61.754734040000002</c:v>
                </c:pt>
                <c:pt idx="3671">
                  <c:v>61.706024169999999</c:v>
                </c:pt>
                <c:pt idx="3672">
                  <c:v>61.68901443</c:v>
                </c:pt>
                <c:pt idx="3673">
                  <c:v>61.841426849999998</c:v>
                </c:pt>
                <c:pt idx="3674">
                  <c:v>61.839069369999997</c:v>
                </c:pt>
                <c:pt idx="3675">
                  <c:v>61.911441799999999</c:v>
                </c:pt>
                <c:pt idx="3676">
                  <c:v>61.771732329999999</c:v>
                </c:pt>
                <c:pt idx="3677">
                  <c:v>61.788284300000001</c:v>
                </c:pt>
                <c:pt idx="3678">
                  <c:v>61.72393417</c:v>
                </c:pt>
                <c:pt idx="3679">
                  <c:v>61.753871920000002</c:v>
                </c:pt>
                <c:pt idx="3680">
                  <c:v>61.884693149999997</c:v>
                </c:pt>
                <c:pt idx="3681">
                  <c:v>61.86817551</c:v>
                </c:pt>
                <c:pt idx="3682">
                  <c:v>61.906509399999997</c:v>
                </c:pt>
                <c:pt idx="3683">
                  <c:v>61.868694310000002</c:v>
                </c:pt>
                <c:pt idx="3684">
                  <c:v>61.878883360000003</c:v>
                </c:pt>
                <c:pt idx="3685">
                  <c:v>61.921264649999998</c:v>
                </c:pt>
                <c:pt idx="3686">
                  <c:v>61.782085420000001</c:v>
                </c:pt>
                <c:pt idx="3687">
                  <c:v>61.880146029999999</c:v>
                </c:pt>
                <c:pt idx="3688">
                  <c:v>61.903869630000003</c:v>
                </c:pt>
                <c:pt idx="3689">
                  <c:v>61.986850740000001</c:v>
                </c:pt>
                <c:pt idx="3690">
                  <c:v>61.96469879</c:v>
                </c:pt>
                <c:pt idx="3691">
                  <c:v>62.035125729999997</c:v>
                </c:pt>
                <c:pt idx="3692">
                  <c:v>62.074790950000001</c:v>
                </c:pt>
                <c:pt idx="3693">
                  <c:v>61.892387390000003</c:v>
                </c:pt>
                <c:pt idx="3694">
                  <c:v>61.979873660000003</c:v>
                </c:pt>
                <c:pt idx="3695">
                  <c:v>61.963714600000003</c:v>
                </c:pt>
                <c:pt idx="3696">
                  <c:v>61.988578799999999</c:v>
                </c:pt>
                <c:pt idx="3697">
                  <c:v>62.002643589999998</c:v>
                </c:pt>
                <c:pt idx="3698">
                  <c:v>62.044475560000002</c:v>
                </c:pt>
                <c:pt idx="3699">
                  <c:v>62.150356289999998</c:v>
                </c:pt>
                <c:pt idx="3700">
                  <c:v>62.05447006</c:v>
                </c:pt>
                <c:pt idx="3701">
                  <c:v>62.114303589999999</c:v>
                </c:pt>
                <c:pt idx="3702">
                  <c:v>62.07498932</c:v>
                </c:pt>
                <c:pt idx="3703">
                  <c:v>62.061126710000003</c:v>
                </c:pt>
                <c:pt idx="3704">
                  <c:v>62.170139310000003</c:v>
                </c:pt>
                <c:pt idx="3705">
                  <c:v>62.202205659999997</c:v>
                </c:pt>
                <c:pt idx="3706">
                  <c:v>62.280662540000002</c:v>
                </c:pt>
                <c:pt idx="3707">
                  <c:v>62.162918089999998</c:v>
                </c:pt>
                <c:pt idx="3708">
                  <c:v>62.173648829999998</c:v>
                </c:pt>
                <c:pt idx="3709">
                  <c:v>62.181709290000001</c:v>
                </c:pt>
                <c:pt idx="3710">
                  <c:v>62.096374509999997</c:v>
                </c:pt>
                <c:pt idx="3711">
                  <c:v>62.213886260000002</c:v>
                </c:pt>
                <c:pt idx="3712">
                  <c:v>62.175884250000003</c:v>
                </c:pt>
                <c:pt idx="3713">
                  <c:v>62.307899480000003</c:v>
                </c:pt>
                <c:pt idx="3714">
                  <c:v>62.282592770000001</c:v>
                </c:pt>
                <c:pt idx="3715">
                  <c:v>62.260231019999999</c:v>
                </c:pt>
                <c:pt idx="3716">
                  <c:v>62.233951570000002</c:v>
                </c:pt>
                <c:pt idx="3717">
                  <c:v>62.206287379999999</c:v>
                </c:pt>
                <c:pt idx="3718">
                  <c:v>62.312526699999999</c:v>
                </c:pt>
                <c:pt idx="3719">
                  <c:v>62.29234314</c:v>
                </c:pt>
                <c:pt idx="3720">
                  <c:v>62.353584290000001</c:v>
                </c:pt>
                <c:pt idx="3721">
                  <c:v>62.31985092</c:v>
                </c:pt>
                <c:pt idx="3722">
                  <c:v>62.358974459999999</c:v>
                </c:pt>
                <c:pt idx="3723">
                  <c:v>62.396049499999997</c:v>
                </c:pt>
                <c:pt idx="3724">
                  <c:v>62.216045379999997</c:v>
                </c:pt>
                <c:pt idx="3725">
                  <c:v>62.35093689</c:v>
                </c:pt>
                <c:pt idx="3726">
                  <c:v>62.24108124</c:v>
                </c:pt>
                <c:pt idx="3727">
                  <c:v>62.309398649999999</c:v>
                </c:pt>
                <c:pt idx="3728">
                  <c:v>62.439323430000002</c:v>
                </c:pt>
                <c:pt idx="3729">
                  <c:v>62.356281279999997</c:v>
                </c:pt>
                <c:pt idx="3730">
                  <c:v>62.471008300000001</c:v>
                </c:pt>
                <c:pt idx="3731">
                  <c:v>62.303260799999997</c:v>
                </c:pt>
                <c:pt idx="3732">
                  <c:v>62.375938419999997</c:v>
                </c:pt>
                <c:pt idx="3733">
                  <c:v>62.348705289999998</c:v>
                </c:pt>
                <c:pt idx="3734">
                  <c:v>62.395515439999997</c:v>
                </c:pt>
                <c:pt idx="3735">
                  <c:v>62.445163729999997</c:v>
                </c:pt>
                <c:pt idx="3736">
                  <c:v>62.516201019999997</c:v>
                </c:pt>
                <c:pt idx="3737">
                  <c:v>62.56122208</c:v>
                </c:pt>
                <c:pt idx="3738">
                  <c:v>62.518848419999998</c:v>
                </c:pt>
                <c:pt idx="3739">
                  <c:v>62.500602720000003</c:v>
                </c:pt>
                <c:pt idx="3740">
                  <c:v>62.485328670000001</c:v>
                </c:pt>
                <c:pt idx="3741">
                  <c:v>62.408523559999999</c:v>
                </c:pt>
                <c:pt idx="3742">
                  <c:v>62.536655430000003</c:v>
                </c:pt>
                <c:pt idx="3743">
                  <c:v>62.554927829999997</c:v>
                </c:pt>
                <c:pt idx="3744">
                  <c:v>62.65902328</c:v>
                </c:pt>
                <c:pt idx="3745">
                  <c:v>62.547508239999999</c:v>
                </c:pt>
                <c:pt idx="3746">
                  <c:v>62.520069120000002</c:v>
                </c:pt>
                <c:pt idx="3747">
                  <c:v>62.582649230000001</c:v>
                </c:pt>
                <c:pt idx="3748">
                  <c:v>62.410900120000001</c:v>
                </c:pt>
                <c:pt idx="3749">
                  <c:v>62.533241269999998</c:v>
                </c:pt>
                <c:pt idx="3750">
                  <c:v>62.651927950000001</c:v>
                </c:pt>
                <c:pt idx="3751">
                  <c:v>62.7000885</c:v>
                </c:pt>
                <c:pt idx="3752">
                  <c:v>62.638034820000001</c:v>
                </c:pt>
                <c:pt idx="3753">
                  <c:v>62.631397249999999</c:v>
                </c:pt>
                <c:pt idx="3754">
                  <c:v>62.725044250000003</c:v>
                </c:pt>
                <c:pt idx="3755">
                  <c:v>62.55109787</c:v>
                </c:pt>
                <c:pt idx="3756">
                  <c:v>62.675617219999999</c:v>
                </c:pt>
                <c:pt idx="3757">
                  <c:v>62.611335750000002</c:v>
                </c:pt>
                <c:pt idx="3758">
                  <c:v>62.760879520000003</c:v>
                </c:pt>
                <c:pt idx="3759">
                  <c:v>62.772117610000002</c:v>
                </c:pt>
                <c:pt idx="3760">
                  <c:v>62.729648589999996</c:v>
                </c:pt>
                <c:pt idx="3761">
                  <c:v>62.856403350000001</c:v>
                </c:pt>
                <c:pt idx="3762">
                  <c:v>62.672107699999998</c:v>
                </c:pt>
                <c:pt idx="3763">
                  <c:v>62.747573850000002</c:v>
                </c:pt>
                <c:pt idx="3764">
                  <c:v>62.704601289999999</c:v>
                </c:pt>
                <c:pt idx="3765">
                  <c:v>62.638942720000003</c:v>
                </c:pt>
                <c:pt idx="3766">
                  <c:v>62.86185837</c:v>
                </c:pt>
                <c:pt idx="3767">
                  <c:v>62.846038819999997</c:v>
                </c:pt>
                <c:pt idx="3768">
                  <c:v>62.97294617</c:v>
                </c:pt>
                <c:pt idx="3769">
                  <c:v>62.877593990000001</c:v>
                </c:pt>
                <c:pt idx="3770">
                  <c:v>62.789096829999998</c:v>
                </c:pt>
                <c:pt idx="3771">
                  <c:v>62.822597500000001</c:v>
                </c:pt>
                <c:pt idx="3772">
                  <c:v>62.738056180000001</c:v>
                </c:pt>
                <c:pt idx="3773">
                  <c:v>62.901077270000002</c:v>
                </c:pt>
                <c:pt idx="3774">
                  <c:v>62.910900120000001</c:v>
                </c:pt>
                <c:pt idx="3775">
                  <c:v>63.043529509999999</c:v>
                </c:pt>
                <c:pt idx="3776">
                  <c:v>62.895912170000003</c:v>
                </c:pt>
                <c:pt idx="3777">
                  <c:v>62.991466520000003</c:v>
                </c:pt>
                <c:pt idx="3778">
                  <c:v>62.976661679999999</c:v>
                </c:pt>
                <c:pt idx="3779">
                  <c:v>62.779178620000003</c:v>
                </c:pt>
                <c:pt idx="3780">
                  <c:v>62.958255770000001</c:v>
                </c:pt>
                <c:pt idx="3781">
                  <c:v>62.959251399999999</c:v>
                </c:pt>
                <c:pt idx="3782">
                  <c:v>63.038085940000002</c:v>
                </c:pt>
                <c:pt idx="3783">
                  <c:v>63.039638519999997</c:v>
                </c:pt>
                <c:pt idx="3784">
                  <c:v>63.045764920000003</c:v>
                </c:pt>
                <c:pt idx="3785">
                  <c:v>63.030185699999997</c:v>
                </c:pt>
                <c:pt idx="3786">
                  <c:v>62.875648499999997</c:v>
                </c:pt>
                <c:pt idx="3787">
                  <c:v>63.024478909999999</c:v>
                </c:pt>
                <c:pt idx="3788">
                  <c:v>62.985458370000003</c:v>
                </c:pt>
                <c:pt idx="3789">
                  <c:v>63.050605769999997</c:v>
                </c:pt>
                <c:pt idx="3790">
                  <c:v>63.067699429999998</c:v>
                </c:pt>
                <c:pt idx="3791">
                  <c:v>63.062297819999998</c:v>
                </c:pt>
                <c:pt idx="3792">
                  <c:v>63.261924739999998</c:v>
                </c:pt>
                <c:pt idx="3793">
                  <c:v>63.020008089999997</c:v>
                </c:pt>
                <c:pt idx="3794">
                  <c:v>63.122219090000002</c:v>
                </c:pt>
                <c:pt idx="3795">
                  <c:v>63.104465480000002</c:v>
                </c:pt>
                <c:pt idx="3796">
                  <c:v>63.06946945</c:v>
                </c:pt>
                <c:pt idx="3797">
                  <c:v>63.175937650000002</c:v>
                </c:pt>
                <c:pt idx="3798">
                  <c:v>63.185516360000001</c:v>
                </c:pt>
                <c:pt idx="3799">
                  <c:v>63.314624790000003</c:v>
                </c:pt>
                <c:pt idx="3800">
                  <c:v>63.182994839999999</c:v>
                </c:pt>
                <c:pt idx="3801">
                  <c:v>63.264724729999998</c:v>
                </c:pt>
                <c:pt idx="3802">
                  <c:v>63.193225859999998</c:v>
                </c:pt>
                <c:pt idx="3803">
                  <c:v>63.111831670000001</c:v>
                </c:pt>
                <c:pt idx="3804">
                  <c:v>63.232452389999999</c:v>
                </c:pt>
                <c:pt idx="3805">
                  <c:v>63.264595030000002</c:v>
                </c:pt>
                <c:pt idx="3806">
                  <c:v>63.349407200000002</c:v>
                </c:pt>
                <c:pt idx="3807">
                  <c:v>63.28303528</c:v>
                </c:pt>
                <c:pt idx="3808">
                  <c:v>63.209793089999998</c:v>
                </c:pt>
                <c:pt idx="3809">
                  <c:v>63.296863559999998</c:v>
                </c:pt>
                <c:pt idx="3810">
                  <c:v>63.18057632</c:v>
                </c:pt>
                <c:pt idx="3811">
                  <c:v>63.305763239999997</c:v>
                </c:pt>
                <c:pt idx="3812">
                  <c:v>63.261512760000002</c:v>
                </c:pt>
                <c:pt idx="3813">
                  <c:v>63.384311680000003</c:v>
                </c:pt>
                <c:pt idx="3814">
                  <c:v>63.30490494</c:v>
                </c:pt>
                <c:pt idx="3815">
                  <c:v>63.398601530000001</c:v>
                </c:pt>
                <c:pt idx="3816">
                  <c:v>63.436027529999997</c:v>
                </c:pt>
                <c:pt idx="3817">
                  <c:v>63.24563217</c:v>
                </c:pt>
                <c:pt idx="3818">
                  <c:v>63.368034360000003</c:v>
                </c:pt>
                <c:pt idx="3819">
                  <c:v>63.382575989999999</c:v>
                </c:pt>
                <c:pt idx="3820">
                  <c:v>63.360103610000003</c:v>
                </c:pt>
                <c:pt idx="3821">
                  <c:v>63.440662379999999</c:v>
                </c:pt>
                <c:pt idx="3822">
                  <c:v>63.455368040000003</c:v>
                </c:pt>
                <c:pt idx="3823">
                  <c:v>63.509746550000003</c:v>
                </c:pt>
                <c:pt idx="3824">
                  <c:v>63.35712814</c:v>
                </c:pt>
                <c:pt idx="3825">
                  <c:v>63.370494839999999</c:v>
                </c:pt>
                <c:pt idx="3826">
                  <c:v>63.374187470000003</c:v>
                </c:pt>
                <c:pt idx="3827">
                  <c:v>63.345836640000002</c:v>
                </c:pt>
                <c:pt idx="3828">
                  <c:v>63.512481690000001</c:v>
                </c:pt>
                <c:pt idx="3829">
                  <c:v>63.500885009999998</c:v>
                </c:pt>
                <c:pt idx="3830">
                  <c:v>63.615604400000002</c:v>
                </c:pt>
                <c:pt idx="3831">
                  <c:v>63.545749659999998</c:v>
                </c:pt>
                <c:pt idx="3832">
                  <c:v>63.524948119999998</c:v>
                </c:pt>
                <c:pt idx="3833">
                  <c:v>63.476757050000003</c:v>
                </c:pt>
                <c:pt idx="3834">
                  <c:v>63.476222989999997</c:v>
                </c:pt>
                <c:pt idx="3835">
                  <c:v>63.567443849999997</c:v>
                </c:pt>
                <c:pt idx="3836">
                  <c:v>63.551277159999998</c:v>
                </c:pt>
                <c:pt idx="3837">
                  <c:v>63.653968810000002</c:v>
                </c:pt>
                <c:pt idx="3838">
                  <c:v>63.658737180000003</c:v>
                </c:pt>
                <c:pt idx="3839">
                  <c:v>63.563880920000003</c:v>
                </c:pt>
                <c:pt idx="3840">
                  <c:v>63.651367190000002</c:v>
                </c:pt>
                <c:pt idx="3841">
                  <c:v>63.558456419999999</c:v>
                </c:pt>
                <c:pt idx="3842">
                  <c:v>63.676925660000002</c:v>
                </c:pt>
                <c:pt idx="3843">
                  <c:v>63.675060270000003</c:v>
                </c:pt>
                <c:pt idx="3844">
                  <c:v>63.707653049999998</c:v>
                </c:pt>
                <c:pt idx="3845">
                  <c:v>63.696559909999998</c:v>
                </c:pt>
                <c:pt idx="3846">
                  <c:v>63.72825623</c:v>
                </c:pt>
                <c:pt idx="3847">
                  <c:v>63.766681669999997</c:v>
                </c:pt>
                <c:pt idx="3848">
                  <c:v>63.60052872</c:v>
                </c:pt>
                <c:pt idx="3849">
                  <c:v>63.685005189999998</c:v>
                </c:pt>
                <c:pt idx="3850">
                  <c:v>63.624145509999998</c:v>
                </c:pt>
                <c:pt idx="3851">
                  <c:v>63.662826539999998</c:v>
                </c:pt>
                <c:pt idx="3852">
                  <c:v>63.706859590000001</c:v>
                </c:pt>
                <c:pt idx="3853">
                  <c:v>63.793849950000002</c:v>
                </c:pt>
                <c:pt idx="3854">
                  <c:v>63.765232089999998</c:v>
                </c:pt>
                <c:pt idx="3855">
                  <c:v>63.752880099999999</c:v>
                </c:pt>
                <c:pt idx="3856">
                  <c:v>63.753341669999998</c:v>
                </c:pt>
                <c:pt idx="3857">
                  <c:v>63.767993930000003</c:v>
                </c:pt>
                <c:pt idx="3858">
                  <c:v>63.716922760000003</c:v>
                </c:pt>
                <c:pt idx="3859">
                  <c:v>63.869270319999998</c:v>
                </c:pt>
                <c:pt idx="3860">
                  <c:v>63.851451869999998</c:v>
                </c:pt>
                <c:pt idx="3861">
                  <c:v>63.945571899999997</c:v>
                </c:pt>
                <c:pt idx="3862">
                  <c:v>63.792030330000003</c:v>
                </c:pt>
                <c:pt idx="3863">
                  <c:v>63.863533019999998</c:v>
                </c:pt>
                <c:pt idx="3864">
                  <c:v>63.830047610000001</c:v>
                </c:pt>
                <c:pt idx="3865">
                  <c:v>63.79694748</c:v>
                </c:pt>
                <c:pt idx="3866">
                  <c:v>63.913875580000003</c:v>
                </c:pt>
                <c:pt idx="3867">
                  <c:v>63.887599950000002</c:v>
                </c:pt>
                <c:pt idx="3868">
                  <c:v>63.954948430000002</c:v>
                </c:pt>
                <c:pt idx="3869">
                  <c:v>63.906044010000002</c:v>
                </c:pt>
                <c:pt idx="3870">
                  <c:v>63.929599760000002</c:v>
                </c:pt>
                <c:pt idx="3871">
                  <c:v>63.959045410000002</c:v>
                </c:pt>
                <c:pt idx="3872">
                  <c:v>63.825454710000002</c:v>
                </c:pt>
                <c:pt idx="3873">
                  <c:v>63.948410029999998</c:v>
                </c:pt>
                <c:pt idx="3874">
                  <c:v>63.953361510000001</c:v>
                </c:pt>
                <c:pt idx="3875">
                  <c:v>64.022300720000004</c:v>
                </c:pt>
                <c:pt idx="3876">
                  <c:v>64.010574340000005</c:v>
                </c:pt>
                <c:pt idx="3877">
                  <c:v>64.025161740000001</c:v>
                </c:pt>
                <c:pt idx="3878">
                  <c:v>64.092658999999998</c:v>
                </c:pt>
                <c:pt idx="3879">
                  <c:v>63.933189390000003</c:v>
                </c:pt>
                <c:pt idx="3880">
                  <c:v>64.077392579999994</c:v>
                </c:pt>
                <c:pt idx="3881">
                  <c:v>64.022132869999993</c:v>
                </c:pt>
                <c:pt idx="3882">
                  <c:v>64.08637238</c:v>
                </c:pt>
                <c:pt idx="3883">
                  <c:v>64.128890990000002</c:v>
                </c:pt>
                <c:pt idx="3884">
                  <c:v>64.09075928</c:v>
                </c:pt>
                <c:pt idx="3885">
                  <c:v>64.19126129</c:v>
                </c:pt>
                <c:pt idx="3886">
                  <c:v>64.09983063</c:v>
                </c:pt>
                <c:pt idx="3887">
                  <c:v>64.074317930000007</c:v>
                </c:pt>
                <c:pt idx="3888">
                  <c:v>64.078216549999993</c:v>
                </c:pt>
                <c:pt idx="3889">
                  <c:v>64.071449279999996</c:v>
                </c:pt>
                <c:pt idx="3890">
                  <c:v>64.199874879999996</c:v>
                </c:pt>
                <c:pt idx="3891">
                  <c:v>64.180160520000001</c:v>
                </c:pt>
                <c:pt idx="3892">
                  <c:v>64.321578979999998</c:v>
                </c:pt>
                <c:pt idx="3893">
                  <c:v>64.161041260000005</c:v>
                </c:pt>
                <c:pt idx="3894">
                  <c:v>64.208351140000005</c:v>
                </c:pt>
                <c:pt idx="3895">
                  <c:v>64.175254820000006</c:v>
                </c:pt>
                <c:pt idx="3896">
                  <c:v>64.127700809999993</c:v>
                </c:pt>
                <c:pt idx="3897">
                  <c:v>64.227050779999999</c:v>
                </c:pt>
                <c:pt idx="3898">
                  <c:v>64.220863339999994</c:v>
                </c:pt>
                <c:pt idx="3899">
                  <c:v>64.324775700000004</c:v>
                </c:pt>
                <c:pt idx="3900">
                  <c:v>64.307510379999997</c:v>
                </c:pt>
                <c:pt idx="3901">
                  <c:v>64.293556210000006</c:v>
                </c:pt>
                <c:pt idx="3902">
                  <c:v>64.340515139999994</c:v>
                </c:pt>
                <c:pt idx="3903">
                  <c:v>64.111358640000006</c:v>
                </c:pt>
                <c:pt idx="3904">
                  <c:v>64.356613159999995</c:v>
                </c:pt>
                <c:pt idx="3905">
                  <c:v>64.241699220000001</c:v>
                </c:pt>
                <c:pt idx="3906">
                  <c:v>64.312240599999996</c:v>
                </c:pt>
                <c:pt idx="3907">
                  <c:v>64.337440490000006</c:v>
                </c:pt>
                <c:pt idx="3908">
                  <c:v>64.363639829999997</c:v>
                </c:pt>
                <c:pt idx="3909">
                  <c:v>64.444931030000006</c:v>
                </c:pt>
                <c:pt idx="3910">
                  <c:v>64.330612180000003</c:v>
                </c:pt>
                <c:pt idx="3911">
                  <c:v>64.360275270000002</c:v>
                </c:pt>
                <c:pt idx="3912">
                  <c:v>64.327117920000006</c:v>
                </c:pt>
                <c:pt idx="3913">
                  <c:v>64.305091860000005</c:v>
                </c:pt>
                <c:pt idx="3914">
                  <c:v>64.37215424</c:v>
                </c:pt>
                <c:pt idx="3915">
                  <c:v>64.420043949999993</c:v>
                </c:pt>
                <c:pt idx="3916">
                  <c:v>64.590103150000004</c:v>
                </c:pt>
                <c:pt idx="3917">
                  <c:v>64.414627080000002</c:v>
                </c:pt>
                <c:pt idx="3918">
                  <c:v>64.407112119999994</c:v>
                </c:pt>
                <c:pt idx="3919">
                  <c:v>64.465492249999997</c:v>
                </c:pt>
                <c:pt idx="3920">
                  <c:v>64.35783386</c:v>
                </c:pt>
                <c:pt idx="3921">
                  <c:v>64.535690310000007</c:v>
                </c:pt>
                <c:pt idx="3922">
                  <c:v>64.420021059999996</c:v>
                </c:pt>
                <c:pt idx="3923">
                  <c:v>64.554359439999999</c:v>
                </c:pt>
                <c:pt idx="3924">
                  <c:v>64.560775759999999</c:v>
                </c:pt>
                <c:pt idx="3925">
                  <c:v>64.497314450000005</c:v>
                </c:pt>
                <c:pt idx="3926">
                  <c:v>64.517646790000001</c:v>
                </c:pt>
                <c:pt idx="3927">
                  <c:v>64.454704280000001</c:v>
                </c:pt>
                <c:pt idx="3928">
                  <c:v>64.548133849999999</c:v>
                </c:pt>
                <c:pt idx="3929">
                  <c:v>64.537300110000004</c:v>
                </c:pt>
                <c:pt idx="3930">
                  <c:v>64.583595279999997</c:v>
                </c:pt>
                <c:pt idx="3931">
                  <c:v>64.603019709999998</c:v>
                </c:pt>
                <c:pt idx="3932">
                  <c:v>64.571670530000006</c:v>
                </c:pt>
                <c:pt idx="3933">
                  <c:v>64.627601619999993</c:v>
                </c:pt>
                <c:pt idx="3934">
                  <c:v>64.564140320000007</c:v>
                </c:pt>
                <c:pt idx="3935">
                  <c:v>64.632972719999998</c:v>
                </c:pt>
                <c:pt idx="3936">
                  <c:v>64.524070739999999</c:v>
                </c:pt>
                <c:pt idx="3937">
                  <c:v>64.573463439999998</c:v>
                </c:pt>
                <c:pt idx="3938">
                  <c:v>64.686592099999999</c:v>
                </c:pt>
                <c:pt idx="3939">
                  <c:v>64.696342470000005</c:v>
                </c:pt>
                <c:pt idx="3940">
                  <c:v>64.840499879999996</c:v>
                </c:pt>
                <c:pt idx="3941">
                  <c:v>64.661460880000007</c:v>
                </c:pt>
                <c:pt idx="3942">
                  <c:v>64.680694579999994</c:v>
                </c:pt>
                <c:pt idx="3943">
                  <c:v>64.628097530000005</c:v>
                </c:pt>
                <c:pt idx="3944">
                  <c:v>64.607765200000003</c:v>
                </c:pt>
                <c:pt idx="3945">
                  <c:v>64.724555969999997</c:v>
                </c:pt>
                <c:pt idx="3946">
                  <c:v>64.756576539999998</c:v>
                </c:pt>
                <c:pt idx="3947">
                  <c:v>64.776176449999994</c:v>
                </c:pt>
                <c:pt idx="3948">
                  <c:v>64.774131769999997</c:v>
                </c:pt>
                <c:pt idx="3949">
                  <c:v>64.739646910000005</c:v>
                </c:pt>
                <c:pt idx="3950">
                  <c:v>64.745582580000004</c:v>
                </c:pt>
                <c:pt idx="3951">
                  <c:v>64.714187620000004</c:v>
                </c:pt>
                <c:pt idx="3952">
                  <c:v>64.812530519999996</c:v>
                </c:pt>
                <c:pt idx="3953">
                  <c:v>64.854782099999994</c:v>
                </c:pt>
                <c:pt idx="3954">
                  <c:v>64.88343811</c:v>
                </c:pt>
                <c:pt idx="3955">
                  <c:v>64.813446040000002</c:v>
                </c:pt>
                <c:pt idx="3956">
                  <c:v>64.923301699999996</c:v>
                </c:pt>
                <c:pt idx="3957">
                  <c:v>64.905807499999995</c:v>
                </c:pt>
                <c:pt idx="3958">
                  <c:v>64.738655089999995</c:v>
                </c:pt>
                <c:pt idx="3959">
                  <c:v>64.794197080000004</c:v>
                </c:pt>
                <c:pt idx="3960">
                  <c:v>64.784217830000003</c:v>
                </c:pt>
                <c:pt idx="3961">
                  <c:v>64.859252929999997</c:v>
                </c:pt>
                <c:pt idx="3962">
                  <c:v>64.860824579999999</c:v>
                </c:pt>
                <c:pt idx="3963">
                  <c:v>64.925521849999996</c:v>
                </c:pt>
                <c:pt idx="3964">
                  <c:v>65.045509339999995</c:v>
                </c:pt>
                <c:pt idx="3965">
                  <c:v>64.844154360000005</c:v>
                </c:pt>
                <c:pt idx="3966">
                  <c:v>64.860298159999999</c:v>
                </c:pt>
                <c:pt idx="3967">
                  <c:v>64.836105349999997</c:v>
                </c:pt>
                <c:pt idx="3968">
                  <c:v>64.890220639999995</c:v>
                </c:pt>
                <c:pt idx="3969">
                  <c:v>64.981788640000005</c:v>
                </c:pt>
                <c:pt idx="3970">
                  <c:v>64.953903199999999</c:v>
                </c:pt>
                <c:pt idx="3971">
                  <c:v>65.073219300000005</c:v>
                </c:pt>
                <c:pt idx="3972">
                  <c:v>64.991050720000004</c:v>
                </c:pt>
                <c:pt idx="3973">
                  <c:v>64.947296140000006</c:v>
                </c:pt>
                <c:pt idx="3974">
                  <c:v>65.034957890000001</c:v>
                </c:pt>
                <c:pt idx="3975">
                  <c:v>64.982879639999993</c:v>
                </c:pt>
                <c:pt idx="3976">
                  <c:v>65.097000120000004</c:v>
                </c:pt>
                <c:pt idx="3977">
                  <c:v>65.075042719999999</c:v>
                </c:pt>
                <c:pt idx="3978">
                  <c:v>65.14829254</c:v>
                </c:pt>
                <c:pt idx="3979">
                  <c:v>65.081977839999993</c:v>
                </c:pt>
                <c:pt idx="3980">
                  <c:v>65.123229980000005</c:v>
                </c:pt>
                <c:pt idx="3981">
                  <c:v>65.162643430000003</c:v>
                </c:pt>
                <c:pt idx="3982">
                  <c:v>65.057380679999994</c:v>
                </c:pt>
                <c:pt idx="3983">
                  <c:v>65.147453310000003</c:v>
                </c:pt>
                <c:pt idx="3984">
                  <c:v>65.055053709999996</c:v>
                </c:pt>
                <c:pt idx="3985">
                  <c:v>65.132537839999998</c:v>
                </c:pt>
                <c:pt idx="3986">
                  <c:v>65.096168520000006</c:v>
                </c:pt>
                <c:pt idx="3987">
                  <c:v>65.137023929999998</c:v>
                </c:pt>
                <c:pt idx="3988">
                  <c:v>65.296073910000004</c:v>
                </c:pt>
                <c:pt idx="3989">
                  <c:v>65.085838319999993</c:v>
                </c:pt>
                <c:pt idx="3990">
                  <c:v>65.200546259999996</c:v>
                </c:pt>
                <c:pt idx="3991">
                  <c:v>65.160881040000007</c:v>
                </c:pt>
                <c:pt idx="3992">
                  <c:v>65.153038019999997</c:v>
                </c:pt>
                <c:pt idx="3993">
                  <c:v>65.257339479999999</c:v>
                </c:pt>
                <c:pt idx="3994">
                  <c:v>65.295783999999998</c:v>
                </c:pt>
                <c:pt idx="3995">
                  <c:v>65.345275880000003</c:v>
                </c:pt>
                <c:pt idx="3996">
                  <c:v>65.221893309999999</c:v>
                </c:pt>
                <c:pt idx="3997">
                  <c:v>65.246200560000005</c:v>
                </c:pt>
                <c:pt idx="3998">
                  <c:v>65.25019073</c:v>
                </c:pt>
                <c:pt idx="3999">
                  <c:v>65.226379390000005</c:v>
                </c:pt>
                <c:pt idx="4000">
                  <c:v>65.351036070000006</c:v>
                </c:pt>
                <c:pt idx="4001">
                  <c:v>65.294288640000005</c:v>
                </c:pt>
                <c:pt idx="4002">
                  <c:v>65.422050479999996</c:v>
                </c:pt>
                <c:pt idx="4003">
                  <c:v>65.357810970000003</c:v>
                </c:pt>
                <c:pt idx="4004">
                  <c:v>65.32918549</c:v>
                </c:pt>
                <c:pt idx="4005">
                  <c:v>65.37065887</c:v>
                </c:pt>
                <c:pt idx="4006">
                  <c:v>65.230003359999998</c:v>
                </c:pt>
                <c:pt idx="4007">
                  <c:v>65.363647459999996</c:v>
                </c:pt>
                <c:pt idx="4008">
                  <c:v>65.289413449999998</c:v>
                </c:pt>
                <c:pt idx="4009">
                  <c:v>65.361762999999996</c:v>
                </c:pt>
                <c:pt idx="4010">
                  <c:v>65.402038570000002</c:v>
                </c:pt>
                <c:pt idx="4011">
                  <c:v>65.464050290000003</c:v>
                </c:pt>
                <c:pt idx="4012">
                  <c:v>65.525573730000005</c:v>
                </c:pt>
                <c:pt idx="4013">
                  <c:v>65.353607179999997</c:v>
                </c:pt>
                <c:pt idx="4014">
                  <c:v>65.451972960000006</c:v>
                </c:pt>
                <c:pt idx="4015">
                  <c:v>65.379158020000006</c:v>
                </c:pt>
                <c:pt idx="4016">
                  <c:v>65.361656190000005</c:v>
                </c:pt>
                <c:pt idx="4017">
                  <c:v>65.507339479999999</c:v>
                </c:pt>
                <c:pt idx="4018">
                  <c:v>65.528343199999995</c:v>
                </c:pt>
                <c:pt idx="4019">
                  <c:v>65.615722660000003</c:v>
                </c:pt>
                <c:pt idx="4020">
                  <c:v>65.505943299999998</c:v>
                </c:pt>
                <c:pt idx="4021">
                  <c:v>65.485412600000004</c:v>
                </c:pt>
                <c:pt idx="4022">
                  <c:v>65.439033510000002</c:v>
                </c:pt>
                <c:pt idx="4023">
                  <c:v>65.455879210000006</c:v>
                </c:pt>
                <c:pt idx="4024">
                  <c:v>65.506904599999999</c:v>
                </c:pt>
                <c:pt idx="4025">
                  <c:v>65.55955505</c:v>
                </c:pt>
                <c:pt idx="4026">
                  <c:v>65.635017399999995</c:v>
                </c:pt>
                <c:pt idx="4027">
                  <c:v>65.572105410000006</c:v>
                </c:pt>
                <c:pt idx="4028">
                  <c:v>65.623023989999993</c:v>
                </c:pt>
                <c:pt idx="4029">
                  <c:v>65.641242980000001</c:v>
                </c:pt>
                <c:pt idx="4030">
                  <c:v>65.528564450000005</c:v>
                </c:pt>
                <c:pt idx="4031">
                  <c:v>65.594116209999996</c:v>
                </c:pt>
                <c:pt idx="4032">
                  <c:v>65.587745670000004</c:v>
                </c:pt>
                <c:pt idx="4033">
                  <c:v>65.668273929999998</c:v>
                </c:pt>
                <c:pt idx="4034">
                  <c:v>65.659156800000005</c:v>
                </c:pt>
                <c:pt idx="4035">
                  <c:v>65.707839969999995</c:v>
                </c:pt>
                <c:pt idx="4036">
                  <c:v>65.830986019999997</c:v>
                </c:pt>
                <c:pt idx="4037">
                  <c:v>65.617630000000005</c:v>
                </c:pt>
                <c:pt idx="4038">
                  <c:v>65.681091309999999</c:v>
                </c:pt>
                <c:pt idx="4039">
                  <c:v>65.623321529999998</c:v>
                </c:pt>
                <c:pt idx="4040">
                  <c:v>65.648719790000001</c:v>
                </c:pt>
                <c:pt idx="4041">
                  <c:v>65.676574709999997</c:v>
                </c:pt>
                <c:pt idx="4042">
                  <c:v>65.73408508</c:v>
                </c:pt>
                <c:pt idx="4043">
                  <c:v>65.82706451</c:v>
                </c:pt>
                <c:pt idx="4044">
                  <c:v>65.740730290000002</c:v>
                </c:pt>
                <c:pt idx="4045">
                  <c:v>65.749862669999999</c:v>
                </c:pt>
                <c:pt idx="4046">
                  <c:v>65.752166750000001</c:v>
                </c:pt>
                <c:pt idx="4047">
                  <c:v>65.626525880000003</c:v>
                </c:pt>
                <c:pt idx="4048">
                  <c:v>65.745841979999994</c:v>
                </c:pt>
                <c:pt idx="4049">
                  <c:v>65.766700740000005</c:v>
                </c:pt>
                <c:pt idx="4050">
                  <c:v>65.847412109999993</c:v>
                </c:pt>
                <c:pt idx="4051">
                  <c:v>65.874931340000003</c:v>
                </c:pt>
                <c:pt idx="4052">
                  <c:v>65.851188660000005</c:v>
                </c:pt>
                <c:pt idx="4053">
                  <c:v>65.856910709999994</c:v>
                </c:pt>
                <c:pt idx="4054">
                  <c:v>65.717956540000003</c:v>
                </c:pt>
                <c:pt idx="4055">
                  <c:v>65.849411009999997</c:v>
                </c:pt>
                <c:pt idx="4056">
                  <c:v>65.878707890000001</c:v>
                </c:pt>
                <c:pt idx="4057">
                  <c:v>65.913650509999997</c:v>
                </c:pt>
                <c:pt idx="4058">
                  <c:v>65.886108399999998</c:v>
                </c:pt>
                <c:pt idx="4059">
                  <c:v>65.896652219999993</c:v>
                </c:pt>
                <c:pt idx="4060">
                  <c:v>65.957763670000006</c:v>
                </c:pt>
                <c:pt idx="4061">
                  <c:v>65.773803709999996</c:v>
                </c:pt>
                <c:pt idx="4062">
                  <c:v>65.984718319999999</c:v>
                </c:pt>
                <c:pt idx="4063">
                  <c:v>65.853401180000006</c:v>
                </c:pt>
                <c:pt idx="4064">
                  <c:v>65.895355219999999</c:v>
                </c:pt>
                <c:pt idx="4065">
                  <c:v>65.954925540000005</c:v>
                </c:pt>
                <c:pt idx="4066">
                  <c:v>65.970764160000002</c:v>
                </c:pt>
                <c:pt idx="4067">
                  <c:v>66.077873229999994</c:v>
                </c:pt>
                <c:pt idx="4068">
                  <c:v>66.006431579999997</c:v>
                </c:pt>
                <c:pt idx="4069">
                  <c:v>65.93465424</c:v>
                </c:pt>
                <c:pt idx="4070">
                  <c:v>66.034706119999996</c:v>
                </c:pt>
                <c:pt idx="4071">
                  <c:v>65.923057560000004</c:v>
                </c:pt>
                <c:pt idx="4072">
                  <c:v>66.138366700000006</c:v>
                </c:pt>
                <c:pt idx="4073">
                  <c:v>66.065856929999995</c:v>
                </c:pt>
                <c:pt idx="4074">
                  <c:v>66.195762630000004</c:v>
                </c:pt>
                <c:pt idx="4075">
                  <c:v>66.069442749999993</c:v>
                </c:pt>
                <c:pt idx="4076">
                  <c:v>66.079612729999994</c:v>
                </c:pt>
                <c:pt idx="4077">
                  <c:v>66.120071409999994</c:v>
                </c:pt>
                <c:pt idx="4078">
                  <c:v>65.928276060000002</c:v>
                </c:pt>
                <c:pt idx="4079">
                  <c:v>66.132339479999999</c:v>
                </c:pt>
                <c:pt idx="4080">
                  <c:v>66.02705383</c:v>
                </c:pt>
                <c:pt idx="4081">
                  <c:v>66.140060419999998</c:v>
                </c:pt>
                <c:pt idx="4082">
                  <c:v>66.146698000000001</c:v>
                </c:pt>
                <c:pt idx="4083">
                  <c:v>66.213554380000005</c:v>
                </c:pt>
                <c:pt idx="4084">
                  <c:v>66.293533330000002</c:v>
                </c:pt>
                <c:pt idx="4085">
                  <c:v>66.114562989999996</c:v>
                </c:pt>
                <c:pt idx="4086">
                  <c:v>66.155654909999996</c:v>
                </c:pt>
                <c:pt idx="4087">
                  <c:v>66.184646610000001</c:v>
                </c:pt>
                <c:pt idx="4088">
                  <c:v>66.171714780000002</c:v>
                </c:pt>
                <c:pt idx="4089">
                  <c:v>66.253166199999995</c:v>
                </c:pt>
                <c:pt idx="4090">
                  <c:v>66.270355219999999</c:v>
                </c:pt>
                <c:pt idx="4091">
                  <c:v>66.373016359999994</c:v>
                </c:pt>
                <c:pt idx="4092">
                  <c:v>66.261123659999996</c:v>
                </c:pt>
                <c:pt idx="4093">
                  <c:v>66.324058530000002</c:v>
                </c:pt>
                <c:pt idx="4094">
                  <c:v>66.26002502</c:v>
                </c:pt>
                <c:pt idx="4095">
                  <c:v>66.203369140000007</c:v>
                </c:pt>
                <c:pt idx="4096">
                  <c:v>66.314636230000005</c:v>
                </c:pt>
                <c:pt idx="4097">
                  <c:v>66.343673710000004</c:v>
                </c:pt>
                <c:pt idx="4098">
                  <c:v>66.357948300000004</c:v>
                </c:pt>
                <c:pt idx="4099">
                  <c:v>66.287391659999997</c:v>
                </c:pt>
                <c:pt idx="4100">
                  <c:v>66.320007320000002</c:v>
                </c:pt>
                <c:pt idx="4101">
                  <c:v>66.36497498</c:v>
                </c:pt>
                <c:pt idx="4102">
                  <c:v>66.187843319999999</c:v>
                </c:pt>
                <c:pt idx="4103">
                  <c:v>66.322700499999996</c:v>
                </c:pt>
                <c:pt idx="4104">
                  <c:v>66.321258540000002</c:v>
                </c:pt>
                <c:pt idx="4105">
                  <c:v>66.356933589999997</c:v>
                </c:pt>
                <c:pt idx="4106">
                  <c:v>66.413810729999994</c:v>
                </c:pt>
                <c:pt idx="4107">
                  <c:v>66.389991760000001</c:v>
                </c:pt>
                <c:pt idx="4108">
                  <c:v>66.541839600000003</c:v>
                </c:pt>
                <c:pt idx="4109">
                  <c:v>66.387062069999999</c:v>
                </c:pt>
                <c:pt idx="4110">
                  <c:v>66.385215759999994</c:v>
                </c:pt>
                <c:pt idx="4111">
                  <c:v>66.334327700000003</c:v>
                </c:pt>
                <c:pt idx="4112">
                  <c:v>66.393676760000005</c:v>
                </c:pt>
                <c:pt idx="4113">
                  <c:v>66.470970149999999</c:v>
                </c:pt>
                <c:pt idx="4114">
                  <c:v>66.532608030000006</c:v>
                </c:pt>
                <c:pt idx="4115">
                  <c:v>66.608322139999999</c:v>
                </c:pt>
                <c:pt idx="4116">
                  <c:v>66.465591430000003</c:v>
                </c:pt>
                <c:pt idx="4117">
                  <c:v>66.474960330000002</c:v>
                </c:pt>
                <c:pt idx="4118">
                  <c:v>66.451835630000005</c:v>
                </c:pt>
                <c:pt idx="4119">
                  <c:v>66.420829769999997</c:v>
                </c:pt>
                <c:pt idx="4120">
                  <c:v>66.528465269999998</c:v>
                </c:pt>
                <c:pt idx="4121">
                  <c:v>66.524436949999995</c:v>
                </c:pt>
                <c:pt idx="4122">
                  <c:v>66.618232730000003</c:v>
                </c:pt>
                <c:pt idx="4123">
                  <c:v>66.633560180000003</c:v>
                </c:pt>
                <c:pt idx="4124">
                  <c:v>66.655746460000003</c:v>
                </c:pt>
                <c:pt idx="4125">
                  <c:v>66.651229860000001</c:v>
                </c:pt>
                <c:pt idx="4126">
                  <c:v>66.470062260000006</c:v>
                </c:pt>
                <c:pt idx="4127">
                  <c:v>66.649566649999997</c:v>
                </c:pt>
                <c:pt idx="4128">
                  <c:v>66.568710330000002</c:v>
                </c:pt>
                <c:pt idx="4129">
                  <c:v>66.675392149999993</c:v>
                </c:pt>
                <c:pt idx="4130">
                  <c:v>66.690704350000004</c:v>
                </c:pt>
                <c:pt idx="4131">
                  <c:v>66.689537049999998</c:v>
                </c:pt>
                <c:pt idx="4132">
                  <c:v>66.813720700000005</c:v>
                </c:pt>
                <c:pt idx="4133">
                  <c:v>66.638000489999996</c:v>
                </c:pt>
                <c:pt idx="4134">
                  <c:v>66.706283569999997</c:v>
                </c:pt>
                <c:pt idx="4135">
                  <c:v>66.666511540000002</c:v>
                </c:pt>
                <c:pt idx="4136">
                  <c:v>66.687438959999994</c:v>
                </c:pt>
                <c:pt idx="4137">
                  <c:v>66.781364440000004</c:v>
                </c:pt>
                <c:pt idx="4138">
                  <c:v>66.798545840000003</c:v>
                </c:pt>
                <c:pt idx="4139">
                  <c:v>66.954513550000001</c:v>
                </c:pt>
                <c:pt idx="4140">
                  <c:v>66.733474729999998</c:v>
                </c:pt>
                <c:pt idx="4141">
                  <c:v>66.809410099999994</c:v>
                </c:pt>
                <c:pt idx="4142">
                  <c:v>66.767936710000001</c:v>
                </c:pt>
                <c:pt idx="4143">
                  <c:v>66.735778809999999</c:v>
                </c:pt>
                <c:pt idx="4144">
                  <c:v>66.867576600000007</c:v>
                </c:pt>
                <c:pt idx="4145">
                  <c:v>66.809608460000007</c:v>
                </c:pt>
                <c:pt idx="4146">
                  <c:v>66.950393680000005</c:v>
                </c:pt>
                <c:pt idx="4147">
                  <c:v>66.853614809999996</c:v>
                </c:pt>
                <c:pt idx="4148">
                  <c:v>66.95404053</c:v>
                </c:pt>
                <c:pt idx="4149">
                  <c:v>66.912467960000001</c:v>
                </c:pt>
                <c:pt idx="4150">
                  <c:v>66.754119869999997</c:v>
                </c:pt>
                <c:pt idx="4151">
                  <c:v>66.823562620000004</c:v>
                </c:pt>
                <c:pt idx="4152">
                  <c:v>66.816833500000001</c:v>
                </c:pt>
                <c:pt idx="4153">
                  <c:v>66.849090579999995</c:v>
                </c:pt>
                <c:pt idx="4154">
                  <c:v>66.910743710000006</c:v>
                </c:pt>
                <c:pt idx="4155">
                  <c:v>66.8584137</c:v>
                </c:pt>
                <c:pt idx="4156">
                  <c:v>67.023696900000004</c:v>
                </c:pt>
                <c:pt idx="4157">
                  <c:v>66.863395690000004</c:v>
                </c:pt>
                <c:pt idx="4158">
                  <c:v>66.865737920000001</c:v>
                </c:pt>
                <c:pt idx="4159">
                  <c:v>66.896316530000007</c:v>
                </c:pt>
                <c:pt idx="4160">
                  <c:v>66.877250669999995</c:v>
                </c:pt>
                <c:pt idx="4161">
                  <c:v>67.003601070000002</c:v>
                </c:pt>
                <c:pt idx="4162">
                  <c:v>67.007934570000003</c:v>
                </c:pt>
                <c:pt idx="4163">
                  <c:v>67.093803410000007</c:v>
                </c:pt>
                <c:pt idx="4164">
                  <c:v>66.981742859999997</c:v>
                </c:pt>
                <c:pt idx="4165">
                  <c:v>67.016082760000003</c:v>
                </c:pt>
                <c:pt idx="4166">
                  <c:v>67.054519650000003</c:v>
                </c:pt>
                <c:pt idx="4167">
                  <c:v>66.975997919999998</c:v>
                </c:pt>
                <c:pt idx="4168">
                  <c:v>67.083160399999997</c:v>
                </c:pt>
                <c:pt idx="4169">
                  <c:v>67.058425900000003</c:v>
                </c:pt>
                <c:pt idx="4170">
                  <c:v>67.172744750000007</c:v>
                </c:pt>
                <c:pt idx="4171">
                  <c:v>67.13266754</c:v>
                </c:pt>
                <c:pt idx="4172">
                  <c:v>67.168327329999997</c:v>
                </c:pt>
                <c:pt idx="4173">
                  <c:v>67.200149539999998</c:v>
                </c:pt>
                <c:pt idx="4174">
                  <c:v>67.013038640000005</c:v>
                </c:pt>
                <c:pt idx="4175">
                  <c:v>67.047973630000001</c:v>
                </c:pt>
                <c:pt idx="4176">
                  <c:v>67.123596190000001</c:v>
                </c:pt>
                <c:pt idx="4177">
                  <c:v>67.039772029999995</c:v>
                </c:pt>
                <c:pt idx="4178">
                  <c:v>67.159011840000005</c:v>
                </c:pt>
                <c:pt idx="4179">
                  <c:v>67.138717650000004</c:v>
                </c:pt>
                <c:pt idx="4180">
                  <c:v>67.258491520000007</c:v>
                </c:pt>
                <c:pt idx="4181">
                  <c:v>67.131866459999998</c:v>
                </c:pt>
                <c:pt idx="4182">
                  <c:v>67.163604739999997</c:v>
                </c:pt>
                <c:pt idx="4183">
                  <c:v>67.131233219999999</c:v>
                </c:pt>
                <c:pt idx="4184">
                  <c:v>67.142028809999999</c:v>
                </c:pt>
                <c:pt idx="4185">
                  <c:v>67.248336789999996</c:v>
                </c:pt>
                <c:pt idx="4186">
                  <c:v>67.285278320000003</c:v>
                </c:pt>
                <c:pt idx="4187">
                  <c:v>67.3403244</c:v>
                </c:pt>
                <c:pt idx="4188">
                  <c:v>67.238929749999997</c:v>
                </c:pt>
                <c:pt idx="4189">
                  <c:v>67.261154169999998</c:v>
                </c:pt>
                <c:pt idx="4190">
                  <c:v>67.294670100000005</c:v>
                </c:pt>
                <c:pt idx="4191">
                  <c:v>67.118789669999998</c:v>
                </c:pt>
                <c:pt idx="4192">
                  <c:v>67.305580140000004</c:v>
                </c:pt>
                <c:pt idx="4193">
                  <c:v>67.208061220000005</c:v>
                </c:pt>
                <c:pt idx="4194">
                  <c:v>67.288558960000003</c:v>
                </c:pt>
                <c:pt idx="4195">
                  <c:v>67.308525090000003</c:v>
                </c:pt>
                <c:pt idx="4196">
                  <c:v>67.322296140000006</c:v>
                </c:pt>
                <c:pt idx="4197">
                  <c:v>67.409889219999997</c:v>
                </c:pt>
                <c:pt idx="4198">
                  <c:v>67.282653809999999</c:v>
                </c:pt>
                <c:pt idx="4199">
                  <c:v>67.330368039999996</c:v>
                </c:pt>
                <c:pt idx="4200">
                  <c:v>67.349998470000003</c:v>
                </c:pt>
                <c:pt idx="4201">
                  <c:v>67.276039119999993</c:v>
                </c:pt>
                <c:pt idx="4202">
                  <c:v>67.406806950000004</c:v>
                </c:pt>
                <c:pt idx="4203">
                  <c:v>67.405487059999999</c:v>
                </c:pt>
                <c:pt idx="4204">
                  <c:v>67.562522889999997</c:v>
                </c:pt>
                <c:pt idx="4205">
                  <c:v>67.431510930000002</c:v>
                </c:pt>
                <c:pt idx="4206">
                  <c:v>67.426414489999999</c:v>
                </c:pt>
                <c:pt idx="4207">
                  <c:v>67.441558839999999</c:v>
                </c:pt>
                <c:pt idx="4208">
                  <c:v>67.343429569999998</c:v>
                </c:pt>
                <c:pt idx="4209">
                  <c:v>67.530471800000001</c:v>
                </c:pt>
                <c:pt idx="4210">
                  <c:v>67.453575130000004</c:v>
                </c:pt>
                <c:pt idx="4211">
                  <c:v>67.549568179999994</c:v>
                </c:pt>
                <c:pt idx="4212">
                  <c:v>67.486747739999998</c:v>
                </c:pt>
                <c:pt idx="4213">
                  <c:v>67.511222840000002</c:v>
                </c:pt>
                <c:pt idx="4214">
                  <c:v>67.648757930000002</c:v>
                </c:pt>
                <c:pt idx="4215">
                  <c:v>67.396209720000002</c:v>
                </c:pt>
                <c:pt idx="4216">
                  <c:v>67.57388306</c:v>
                </c:pt>
                <c:pt idx="4217">
                  <c:v>67.475028989999998</c:v>
                </c:pt>
                <c:pt idx="4218">
                  <c:v>67.521125789999999</c:v>
                </c:pt>
                <c:pt idx="4219">
                  <c:v>67.600929260000001</c:v>
                </c:pt>
                <c:pt idx="4220">
                  <c:v>67.564689639999997</c:v>
                </c:pt>
                <c:pt idx="4221">
                  <c:v>67.716262819999997</c:v>
                </c:pt>
                <c:pt idx="4222">
                  <c:v>67.563056950000004</c:v>
                </c:pt>
                <c:pt idx="4223">
                  <c:v>67.582420350000007</c:v>
                </c:pt>
                <c:pt idx="4224">
                  <c:v>67.615676879999995</c:v>
                </c:pt>
                <c:pt idx="4225">
                  <c:v>67.505897520000005</c:v>
                </c:pt>
                <c:pt idx="4226">
                  <c:v>67.684173580000007</c:v>
                </c:pt>
                <c:pt idx="4227">
                  <c:v>67.650398249999995</c:v>
                </c:pt>
                <c:pt idx="4228">
                  <c:v>67.650535579999996</c:v>
                </c:pt>
                <c:pt idx="4229">
                  <c:v>67.613563540000001</c:v>
                </c:pt>
                <c:pt idx="4230">
                  <c:v>67.614929200000006</c:v>
                </c:pt>
                <c:pt idx="4231">
                  <c:v>67.680427550000005</c:v>
                </c:pt>
                <c:pt idx="4232">
                  <c:v>67.511756899999995</c:v>
                </c:pt>
                <c:pt idx="4233">
                  <c:v>67.714859009999998</c:v>
                </c:pt>
                <c:pt idx="4234">
                  <c:v>67.675415040000004</c:v>
                </c:pt>
                <c:pt idx="4235">
                  <c:v>67.756362920000001</c:v>
                </c:pt>
                <c:pt idx="4236">
                  <c:v>67.69752502</c:v>
                </c:pt>
                <c:pt idx="4237">
                  <c:v>67.704460139999995</c:v>
                </c:pt>
                <c:pt idx="4238">
                  <c:v>67.857223509999997</c:v>
                </c:pt>
                <c:pt idx="4239">
                  <c:v>67.690757750000003</c:v>
                </c:pt>
                <c:pt idx="4240">
                  <c:v>67.774406429999999</c:v>
                </c:pt>
                <c:pt idx="4241">
                  <c:v>67.768356319999995</c:v>
                </c:pt>
                <c:pt idx="4242">
                  <c:v>67.732803340000004</c:v>
                </c:pt>
                <c:pt idx="4243">
                  <c:v>67.874771120000005</c:v>
                </c:pt>
                <c:pt idx="4244">
                  <c:v>67.883087160000002</c:v>
                </c:pt>
                <c:pt idx="4245">
                  <c:v>68.026985170000003</c:v>
                </c:pt>
                <c:pt idx="4246">
                  <c:v>67.855049129999998</c:v>
                </c:pt>
                <c:pt idx="4247">
                  <c:v>67.871597289999997</c:v>
                </c:pt>
                <c:pt idx="4248">
                  <c:v>67.877731319999995</c:v>
                </c:pt>
                <c:pt idx="4249">
                  <c:v>67.772933960000003</c:v>
                </c:pt>
                <c:pt idx="4250">
                  <c:v>67.923446659999996</c:v>
                </c:pt>
                <c:pt idx="4251">
                  <c:v>67.91174316</c:v>
                </c:pt>
                <c:pt idx="4252">
                  <c:v>68.020774840000001</c:v>
                </c:pt>
                <c:pt idx="4253">
                  <c:v>67.871261599999997</c:v>
                </c:pt>
                <c:pt idx="4254">
                  <c:v>67.948860170000003</c:v>
                </c:pt>
                <c:pt idx="4255">
                  <c:v>67.941719059999997</c:v>
                </c:pt>
                <c:pt idx="4256">
                  <c:v>67.811485289999993</c:v>
                </c:pt>
                <c:pt idx="4257">
                  <c:v>67.951919559999993</c:v>
                </c:pt>
                <c:pt idx="4258">
                  <c:v>67.860420230000003</c:v>
                </c:pt>
                <c:pt idx="4259">
                  <c:v>68.068847660000003</c:v>
                </c:pt>
                <c:pt idx="4260">
                  <c:v>67.950698849999995</c:v>
                </c:pt>
                <c:pt idx="4261">
                  <c:v>67.984169010000002</c:v>
                </c:pt>
                <c:pt idx="4262">
                  <c:v>68.086746219999995</c:v>
                </c:pt>
                <c:pt idx="4263">
                  <c:v>67.911705019999999</c:v>
                </c:pt>
                <c:pt idx="4264">
                  <c:v>68.033210749999995</c:v>
                </c:pt>
                <c:pt idx="4265">
                  <c:v>68.021049500000004</c:v>
                </c:pt>
                <c:pt idx="4266">
                  <c:v>68.015037539999994</c:v>
                </c:pt>
                <c:pt idx="4267">
                  <c:v>68.089912409999997</c:v>
                </c:pt>
                <c:pt idx="4268">
                  <c:v>68.125053410000007</c:v>
                </c:pt>
                <c:pt idx="4269">
                  <c:v>68.246566770000001</c:v>
                </c:pt>
                <c:pt idx="4270">
                  <c:v>68.13859558</c:v>
                </c:pt>
                <c:pt idx="4271">
                  <c:v>68.136856080000001</c:v>
                </c:pt>
                <c:pt idx="4272">
                  <c:v>68.100891110000006</c:v>
                </c:pt>
                <c:pt idx="4273">
                  <c:v>68.071571349999999</c:v>
                </c:pt>
                <c:pt idx="4274">
                  <c:v>68.227943420000003</c:v>
                </c:pt>
                <c:pt idx="4275">
                  <c:v>68.175125120000004</c:v>
                </c:pt>
                <c:pt idx="4276">
                  <c:v>68.35966492</c:v>
                </c:pt>
                <c:pt idx="4277">
                  <c:v>68.161392210000002</c:v>
                </c:pt>
                <c:pt idx="4278">
                  <c:v>68.212211609999997</c:v>
                </c:pt>
                <c:pt idx="4279">
                  <c:v>68.228210450000006</c:v>
                </c:pt>
                <c:pt idx="4280">
                  <c:v>68.048500059999995</c:v>
                </c:pt>
                <c:pt idx="4281">
                  <c:v>68.262146000000001</c:v>
                </c:pt>
                <c:pt idx="4282">
                  <c:v>68.208961489999993</c:v>
                </c:pt>
                <c:pt idx="4283">
                  <c:v>68.362129210000006</c:v>
                </c:pt>
                <c:pt idx="4284">
                  <c:v>68.258903500000002</c:v>
                </c:pt>
                <c:pt idx="4285">
                  <c:v>68.251144409999995</c:v>
                </c:pt>
                <c:pt idx="4286">
                  <c:v>68.321983340000003</c:v>
                </c:pt>
                <c:pt idx="4287">
                  <c:v>68.169044490000005</c:v>
                </c:pt>
                <c:pt idx="4288">
                  <c:v>68.313659670000007</c:v>
                </c:pt>
                <c:pt idx="4289">
                  <c:v>68.215751650000001</c:v>
                </c:pt>
                <c:pt idx="4290">
                  <c:v>68.324272160000007</c:v>
                </c:pt>
                <c:pt idx="4291">
                  <c:v>68.328323359999999</c:v>
                </c:pt>
                <c:pt idx="4292">
                  <c:v>68.333633419999998</c:v>
                </c:pt>
                <c:pt idx="4293">
                  <c:v>68.435447690000004</c:v>
                </c:pt>
                <c:pt idx="4294">
                  <c:v>68.294914250000005</c:v>
                </c:pt>
                <c:pt idx="4295">
                  <c:v>68.347427370000005</c:v>
                </c:pt>
                <c:pt idx="4296">
                  <c:v>68.364418029999996</c:v>
                </c:pt>
                <c:pt idx="4297">
                  <c:v>68.253349299999996</c:v>
                </c:pt>
                <c:pt idx="4298">
                  <c:v>68.381950380000006</c:v>
                </c:pt>
                <c:pt idx="4299">
                  <c:v>68.398803709999996</c:v>
                </c:pt>
                <c:pt idx="4300">
                  <c:v>68.529129030000007</c:v>
                </c:pt>
                <c:pt idx="4301">
                  <c:v>68.490028379999998</c:v>
                </c:pt>
                <c:pt idx="4302">
                  <c:v>68.456527710000003</c:v>
                </c:pt>
                <c:pt idx="4303">
                  <c:v>68.478202820000007</c:v>
                </c:pt>
                <c:pt idx="4304">
                  <c:v>68.444160460000006</c:v>
                </c:pt>
                <c:pt idx="4305">
                  <c:v>68.545745850000003</c:v>
                </c:pt>
                <c:pt idx="4306">
                  <c:v>68.471839900000006</c:v>
                </c:pt>
                <c:pt idx="4307">
                  <c:v>68.614105219999999</c:v>
                </c:pt>
                <c:pt idx="4308">
                  <c:v>68.647544859999996</c:v>
                </c:pt>
                <c:pt idx="4309">
                  <c:v>68.613937379999996</c:v>
                </c:pt>
                <c:pt idx="4310">
                  <c:v>68.646095279999997</c:v>
                </c:pt>
                <c:pt idx="4311">
                  <c:v>68.409797670000003</c:v>
                </c:pt>
                <c:pt idx="4312">
                  <c:v>68.632743840000003</c:v>
                </c:pt>
                <c:pt idx="4313">
                  <c:v>68.507766720000006</c:v>
                </c:pt>
                <c:pt idx="4314">
                  <c:v>68.545417790000002</c:v>
                </c:pt>
                <c:pt idx="4315">
                  <c:v>68.59857178</c:v>
                </c:pt>
                <c:pt idx="4316">
                  <c:v>68.653282169999997</c:v>
                </c:pt>
                <c:pt idx="4317">
                  <c:v>68.717147830000002</c:v>
                </c:pt>
                <c:pt idx="4318">
                  <c:v>68.586677550000005</c:v>
                </c:pt>
                <c:pt idx="4319">
                  <c:v>68.672569269999997</c:v>
                </c:pt>
                <c:pt idx="4320">
                  <c:v>68.651000980000006</c:v>
                </c:pt>
                <c:pt idx="4321">
                  <c:v>68.67799377</c:v>
                </c:pt>
                <c:pt idx="4322">
                  <c:v>68.746337890000007</c:v>
                </c:pt>
                <c:pt idx="4323">
                  <c:v>68.753662109999993</c:v>
                </c:pt>
                <c:pt idx="4324">
                  <c:v>68.866355900000002</c:v>
                </c:pt>
                <c:pt idx="4325">
                  <c:v>68.765968319999999</c:v>
                </c:pt>
                <c:pt idx="4326">
                  <c:v>68.761726379999999</c:v>
                </c:pt>
                <c:pt idx="4327">
                  <c:v>68.803695680000004</c:v>
                </c:pt>
                <c:pt idx="4328">
                  <c:v>68.667335510000001</c:v>
                </c:pt>
                <c:pt idx="4329">
                  <c:v>68.803855900000002</c:v>
                </c:pt>
                <c:pt idx="4330">
                  <c:v>68.742141720000006</c:v>
                </c:pt>
                <c:pt idx="4331">
                  <c:v>68.815849299999996</c:v>
                </c:pt>
                <c:pt idx="4332">
                  <c:v>68.808692930000007</c:v>
                </c:pt>
                <c:pt idx="4333">
                  <c:v>68.803359990000004</c:v>
                </c:pt>
                <c:pt idx="4334">
                  <c:v>68.910057069999993</c:v>
                </c:pt>
                <c:pt idx="4335">
                  <c:v>68.708938599999996</c:v>
                </c:pt>
                <c:pt idx="4336">
                  <c:v>68.868164059999998</c:v>
                </c:pt>
                <c:pt idx="4337">
                  <c:v>68.801986690000007</c:v>
                </c:pt>
                <c:pt idx="4338">
                  <c:v>68.872177120000003</c:v>
                </c:pt>
                <c:pt idx="4339">
                  <c:v>68.915100100000004</c:v>
                </c:pt>
                <c:pt idx="4340">
                  <c:v>68.921150209999993</c:v>
                </c:pt>
                <c:pt idx="4341">
                  <c:v>69.041885379999997</c:v>
                </c:pt>
                <c:pt idx="4342">
                  <c:v>68.863372799999993</c:v>
                </c:pt>
                <c:pt idx="4343">
                  <c:v>68.982315060000005</c:v>
                </c:pt>
                <c:pt idx="4344">
                  <c:v>68.896499629999994</c:v>
                </c:pt>
                <c:pt idx="4345">
                  <c:v>68.923927309999996</c:v>
                </c:pt>
                <c:pt idx="4346">
                  <c:v>68.969093319999999</c:v>
                </c:pt>
                <c:pt idx="4347">
                  <c:v>69.058242800000002</c:v>
                </c:pt>
                <c:pt idx="4348">
                  <c:v>69.11998749</c:v>
                </c:pt>
                <c:pt idx="4349">
                  <c:v>69.014198300000004</c:v>
                </c:pt>
                <c:pt idx="4350">
                  <c:v>69.044067380000001</c:v>
                </c:pt>
                <c:pt idx="4351">
                  <c:v>68.883644099999998</c:v>
                </c:pt>
                <c:pt idx="4352">
                  <c:v>68.867797850000002</c:v>
                </c:pt>
                <c:pt idx="4353">
                  <c:v>69.064994810000002</c:v>
                </c:pt>
                <c:pt idx="4354">
                  <c:v>69.030929569999998</c:v>
                </c:pt>
                <c:pt idx="4355">
                  <c:v>69.196144099999998</c:v>
                </c:pt>
                <c:pt idx="4356">
                  <c:v>69.042404169999998</c:v>
                </c:pt>
                <c:pt idx="4357">
                  <c:v>69.080497739999998</c:v>
                </c:pt>
                <c:pt idx="4358">
                  <c:v>69.128791809999996</c:v>
                </c:pt>
                <c:pt idx="4359">
                  <c:v>68.992942810000002</c:v>
                </c:pt>
                <c:pt idx="4360">
                  <c:v>69.164009089999993</c:v>
                </c:pt>
                <c:pt idx="4361">
                  <c:v>69.103202820000007</c:v>
                </c:pt>
                <c:pt idx="4362">
                  <c:v>69.109756469999994</c:v>
                </c:pt>
                <c:pt idx="4363">
                  <c:v>69.162384029999998</c:v>
                </c:pt>
                <c:pt idx="4364">
                  <c:v>69.177879329999996</c:v>
                </c:pt>
                <c:pt idx="4365">
                  <c:v>69.290466309999999</c:v>
                </c:pt>
                <c:pt idx="4366">
                  <c:v>69.043769839999996</c:v>
                </c:pt>
                <c:pt idx="4367">
                  <c:v>69.168617249999997</c:v>
                </c:pt>
                <c:pt idx="4368">
                  <c:v>69.139213560000002</c:v>
                </c:pt>
                <c:pt idx="4369">
                  <c:v>69.212875370000006</c:v>
                </c:pt>
                <c:pt idx="4370">
                  <c:v>69.247261050000006</c:v>
                </c:pt>
                <c:pt idx="4371">
                  <c:v>69.306808469999993</c:v>
                </c:pt>
                <c:pt idx="4372">
                  <c:v>69.350379939999996</c:v>
                </c:pt>
                <c:pt idx="4373">
                  <c:v>69.227172850000002</c:v>
                </c:pt>
                <c:pt idx="4374">
                  <c:v>69.225219730000006</c:v>
                </c:pt>
                <c:pt idx="4375">
                  <c:v>69.277572629999995</c:v>
                </c:pt>
                <c:pt idx="4376">
                  <c:v>69.239997860000003</c:v>
                </c:pt>
                <c:pt idx="4377">
                  <c:v>69.266929630000007</c:v>
                </c:pt>
                <c:pt idx="4378">
                  <c:v>69.314392089999998</c:v>
                </c:pt>
                <c:pt idx="4379">
                  <c:v>69.387939450000005</c:v>
                </c:pt>
                <c:pt idx="4380">
                  <c:v>69.329895019999995</c:v>
                </c:pt>
                <c:pt idx="4381">
                  <c:v>69.310852049999994</c:v>
                </c:pt>
                <c:pt idx="4382">
                  <c:v>69.246910099999994</c:v>
                </c:pt>
                <c:pt idx="4383">
                  <c:v>69.271354680000002</c:v>
                </c:pt>
                <c:pt idx="4384">
                  <c:v>69.391838070000006</c:v>
                </c:pt>
                <c:pt idx="4385">
                  <c:v>69.352775570000006</c:v>
                </c:pt>
                <c:pt idx="4386">
                  <c:v>69.466728209999999</c:v>
                </c:pt>
                <c:pt idx="4387">
                  <c:v>69.383865360000001</c:v>
                </c:pt>
                <c:pt idx="4388">
                  <c:v>69.426124569999999</c:v>
                </c:pt>
                <c:pt idx="4389">
                  <c:v>69.498855590000005</c:v>
                </c:pt>
                <c:pt idx="4390">
                  <c:v>69.308967589999995</c:v>
                </c:pt>
                <c:pt idx="4391">
                  <c:v>69.426773069999996</c:v>
                </c:pt>
                <c:pt idx="4392">
                  <c:v>69.460395809999994</c:v>
                </c:pt>
                <c:pt idx="4393">
                  <c:v>69.51152802</c:v>
                </c:pt>
                <c:pt idx="4394">
                  <c:v>69.457885739999995</c:v>
                </c:pt>
                <c:pt idx="4395">
                  <c:v>69.513526920000004</c:v>
                </c:pt>
                <c:pt idx="4396">
                  <c:v>69.541282649999999</c:v>
                </c:pt>
                <c:pt idx="4397">
                  <c:v>69.333930969999997</c:v>
                </c:pt>
                <c:pt idx="4398">
                  <c:v>69.489944460000004</c:v>
                </c:pt>
                <c:pt idx="4399">
                  <c:v>69.360069269999997</c:v>
                </c:pt>
                <c:pt idx="4400">
                  <c:v>69.435150149999998</c:v>
                </c:pt>
                <c:pt idx="4401">
                  <c:v>69.575813289999999</c:v>
                </c:pt>
                <c:pt idx="4402">
                  <c:v>69.534996030000002</c:v>
                </c:pt>
                <c:pt idx="4403">
                  <c:v>69.606987000000004</c:v>
                </c:pt>
                <c:pt idx="4404">
                  <c:v>69.397727970000005</c:v>
                </c:pt>
                <c:pt idx="4405">
                  <c:v>69.559669490000005</c:v>
                </c:pt>
                <c:pt idx="4406">
                  <c:v>69.476684570000003</c:v>
                </c:pt>
                <c:pt idx="4407">
                  <c:v>69.520439150000001</c:v>
                </c:pt>
                <c:pt idx="4408">
                  <c:v>69.616569519999999</c:v>
                </c:pt>
                <c:pt idx="4409">
                  <c:v>69.628730770000004</c:v>
                </c:pt>
                <c:pt idx="4410">
                  <c:v>69.811080930000003</c:v>
                </c:pt>
                <c:pt idx="4411">
                  <c:v>69.647178650000001</c:v>
                </c:pt>
                <c:pt idx="4412">
                  <c:v>69.647094730000006</c:v>
                </c:pt>
                <c:pt idx="4413">
                  <c:v>69.671485899999993</c:v>
                </c:pt>
                <c:pt idx="4414">
                  <c:v>69.596427919999996</c:v>
                </c:pt>
                <c:pt idx="4415">
                  <c:v>69.832572940000006</c:v>
                </c:pt>
                <c:pt idx="4416">
                  <c:v>69.761734009999998</c:v>
                </c:pt>
                <c:pt idx="4417">
                  <c:v>69.851257320000002</c:v>
                </c:pt>
                <c:pt idx="4418">
                  <c:v>69.707962039999998</c:v>
                </c:pt>
                <c:pt idx="4419">
                  <c:v>69.729293819999995</c:v>
                </c:pt>
                <c:pt idx="4420">
                  <c:v>69.747406010000006</c:v>
                </c:pt>
                <c:pt idx="4421">
                  <c:v>69.597831729999996</c:v>
                </c:pt>
                <c:pt idx="4422">
                  <c:v>69.742362979999996</c:v>
                </c:pt>
                <c:pt idx="4423">
                  <c:v>69.678634639999999</c:v>
                </c:pt>
                <c:pt idx="4424">
                  <c:v>69.775878910000003</c:v>
                </c:pt>
                <c:pt idx="4425">
                  <c:v>69.769683839999999</c:v>
                </c:pt>
                <c:pt idx="4426">
                  <c:v>69.804748540000006</c:v>
                </c:pt>
                <c:pt idx="4427">
                  <c:v>69.935676569999998</c:v>
                </c:pt>
                <c:pt idx="4428">
                  <c:v>69.673233030000006</c:v>
                </c:pt>
                <c:pt idx="4429">
                  <c:v>69.844573969999999</c:v>
                </c:pt>
                <c:pt idx="4430">
                  <c:v>69.800163269999999</c:v>
                </c:pt>
                <c:pt idx="4431">
                  <c:v>69.869201660000002</c:v>
                </c:pt>
                <c:pt idx="4432">
                  <c:v>69.872306820000006</c:v>
                </c:pt>
                <c:pt idx="4433">
                  <c:v>69.892196659999996</c:v>
                </c:pt>
                <c:pt idx="4434">
                  <c:v>70.000801089999996</c:v>
                </c:pt>
                <c:pt idx="4435">
                  <c:v>69.861701969999999</c:v>
                </c:pt>
                <c:pt idx="4436">
                  <c:v>69.882919310000005</c:v>
                </c:pt>
                <c:pt idx="4437">
                  <c:v>69.951576230000001</c:v>
                </c:pt>
                <c:pt idx="4438">
                  <c:v>70.005790709999999</c:v>
                </c:pt>
                <c:pt idx="4439">
                  <c:v>70.072494509999999</c:v>
                </c:pt>
                <c:pt idx="4440">
                  <c:v>69.986892699999999</c:v>
                </c:pt>
                <c:pt idx="4441">
                  <c:v>70.148254390000005</c:v>
                </c:pt>
                <c:pt idx="4442">
                  <c:v>70.017097469999996</c:v>
                </c:pt>
                <c:pt idx="4443">
                  <c:v>70.047523499999997</c:v>
                </c:pt>
                <c:pt idx="4444">
                  <c:v>69.988220209999994</c:v>
                </c:pt>
                <c:pt idx="4445">
                  <c:v>69.94965363</c:v>
                </c:pt>
                <c:pt idx="4446">
                  <c:v>70.04325867</c:v>
                </c:pt>
                <c:pt idx="4447">
                  <c:v>70.008232120000002</c:v>
                </c:pt>
                <c:pt idx="4448">
                  <c:v>70.224502560000005</c:v>
                </c:pt>
                <c:pt idx="4449">
                  <c:v>70.076087950000002</c:v>
                </c:pt>
                <c:pt idx="4450">
                  <c:v>70.093101500000003</c:v>
                </c:pt>
                <c:pt idx="4451">
                  <c:v>70.128364559999994</c:v>
                </c:pt>
                <c:pt idx="4452">
                  <c:v>70.035766600000002</c:v>
                </c:pt>
                <c:pt idx="4453">
                  <c:v>70.17925262</c:v>
                </c:pt>
                <c:pt idx="4454">
                  <c:v>70.136405940000003</c:v>
                </c:pt>
                <c:pt idx="4455">
                  <c:v>70.259872439999995</c:v>
                </c:pt>
                <c:pt idx="4456">
                  <c:v>70.197891240000004</c:v>
                </c:pt>
                <c:pt idx="4457">
                  <c:v>70.248420719999999</c:v>
                </c:pt>
                <c:pt idx="4458">
                  <c:v>70.205291750000001</c:v>
                </c:pt>
                <c:pt idx="4459">
                  <c:v>70.05487823</c:v>
                </c:pt>
                <c:pt idx="4460">
                  <c:v>70.235244750000007</c:v>
                </c:pt>
                <c:pt idx="4461">
                  <c:v>70.213867190000002</c:v>
                </c:pt>
                <c:pt idx="4462">
                  <c:v>70.246017460000004</c:v>
                </c:pt>
                <c:pt idx="4463">
                  <c:v>70.263496399999994</c:v>
                </c:pt>
                <c:pt idx="4464">
                  <c:v>70.301620479999997</c:v>
                </c:pt>
                <c:pt idx="4465">
                  <c:v>70.365020749999999</c:v>
                </c:pt>
                <c:pt idx="4466">
                  <c:v>70.226074220000001</c:v>
                </c:pt>
                <c:pt idx="4467">
                  <c:v>70.295120240000003</c:v>
                </c:pt>
                <c:pt idx="4468">
                  <c:v>70.293647770000007</c:v>
                </c:pt>
                <c:pt idx="4469">
                  <c:v>70.275558469999993</c:v>
                </c:pt>
                <c:pt idx="4470">
                  <c:v>70.310058589999997</c:v>
                </c:pt>
                <c:pt idx="4471">
                  <c:v>70.324401859999995</c:v>
                </c:pt>
                <c:pt idx="4472">
                  <c:v>70.474441530000007</c:v>
                </c:pt>
                <c:pt idx="4473">
                  <c:v>70.292953490000002</c:v>
                </c:pt>
                <c:pt idx="4474">
                  <c:v>70.30516815</c:v>
                </c:pt>
                <c:pt idx="4475">
                  <c:v>70.273963929999994</c:v>
                </c:pt>
                <c:pt idx="4476">
                  <c:v>70.312461850000005</c:v>
                </c:pt>
                <c:pt idx="4477">
                  <c:v>70.397865300000007</c:v>
                </c:pt>
                <c:pt idx="4478">
                  <c:v>70.368606569999997</c:v>
                </c:pt>
                <c:pt idx="4479">
                  <c:v>70.562973020000001</c:v>
                </c:pt>
                <c:pt idx="4480">
                  <c:v>70.354110719999994</c:v>
                </c:pt>
                <c:pt idx="4481">
                  <c:v>70.419525149999998</c:v>
                </c:pt>
                <c:pt idx="4482">
                  <c:v>70.421707150000003</c:v>
                </c:pt>
                <c:pt idx="4483">
                  <c:v>70.410873409999994</c:v>
                </c:pt>
                <c:pt idx="4484">
                  <c:v>70.513084410000005</c:v>
                </c:pt>
                <c:pt idx="4485">
                  <c:v>70.473472599999994</c:v>
                </c:pt>
                <c:pt idx="4486">
                  <c:v>70.620155330000003</c:v>
                </c:pt>
                <c:pt idx="4487">
                  <c:v>70.508964539999994</c:v>
                </c:pt>
                <c:pt idx="4488">
                  <c:v>70.456497189999993</c:v>
                </c:pt>
                <c:pt idx="4489">
                  <c:v>70.522628780000005</c:v>
                </c:pt>
                <c:pt idx="4490">
                  <c:v>70.463935849999999</c:v>
                </c:pt>
                <c:pt idx="4491">
                  <c:v>70.54436493</c:v>
                </c:pt>
                <c:pt idx="4492">
                  <c:v>70.520698550000006</c:v>
                </c:pt>
                <c:pt idx="4493">
                  <c:v>70.620277400000006</c:v>
                </c:pt>
                <c:pt idx="4494">
                  <c:v>70.605514529999994</c:v>
                </c:pt>
                <c:pt idx="4495">
                  <c:v>70.599876399999999</c:v>
                </c:pt>
                <c:pt idx="4496">
                  <c:v>70.659606929999995</c:v>
                </c:pt>
                <c:pt idx="4497">
                  <c:v>70.535072330000006</c:v>
                </c:pt>
                <c:pt idx="4498">
                  <c:v>70.603218080000005</c:v>
                </c:pt>
                <c:pt idx="4499">
                  <c:v>70.601165769999994</c:v>
                </c:pt>
                <c:pt idx="4500">
                  <c:v>70.691749569999999</c:v>
                </c:pt>
                <c:pt idx="4501">
                  <c:v>70.747169490000005</c:v>
                </c:pt>
                <c:pt idx="4502">
                  <c:v>70.651107789999998</c:v>
                </c:pt>
                <c:pt idx="4503">
                  <c:v>70.736640929999993</c:v>
                </c:pt>
                <c:pt idx="4504">
                  <c:v>70.573280330000003</c:v>
                </c:pt>
                <c:pt idx="4505">
                  <c:v>70.777221679999997</c:v>
                </c:pt>
                <c:pt idx="4506">
                  <c:v>70.768592830000003</c:v>
                </c:pt>
                <c:pt idx="4507">
                  <c:v>70.784126279999995</c:v>
                </c:pt>
                <c:pt idx="4508">
                  <c:v>70.736183170000004</c:v>
                </c:pt>
                <c:pt idx="4509">
                  <c:v>70.738204960000004</c:v>
                </c:pt>
                <c:pt idx="4510">
                  <c:v>70.821479800000006</c:v>
                </c:pt>
                <c:pt idx="4511">
                  <c:v>70.659500120000004</c:v>
                </c:pt>
                <c:pt idx="4512">
                  <c:v>70.735313419999997</c:v>
                </c:pt>
                <c:pt idx="4513">
                  <c:v>70.71247864</c:v>
                </c:pt>
                <c:pt idx="4514">
                  <c:v>70.780899050000002</c:v>
                </c:pt>
                <c:pt idx="4515">
                  <c:v>70.821243289999998</c:v>
                </c:pt>
                <c:pt idx="4516">
                  <c:v>70.813354489999995</c:v>
                </c:pt>
                <c:pt idx="4517">
                  <c:v>70.935256960000004</c:v>
                </c:pt>
                <c:pt idx="4518">
                  <c:v>70.722908020000006</c:v>
                </c:pt>
                <c:pt idx="4519">
                  <c:v>70.794586179999996</c:v>
                </c:pt>
                <c:pt idx="4520">
                  <c:v>70.865089420000004</c:v>
                </c:pt>
                <c:pt idx="4521">
                  <c:v>70.861267089999998</c:v>
                </c:pt>
                <c:pt idx="4522">
                  <c:v>70.953796389999994</c:v>
                </c:pt>
                <c:pt idx="4523">
                  <c:v>70.92293549</c:v>
                </c:pt>
                <c:pt idx="4524">
                  <c:v>71.083557130000003</c:v>
                </c:pt>
                <c:pt idx="4525">
                  <c:v>70.875938419999997</c:v>
                </c:pt>
                <c:pt idx="4526">
                  <c:v>70.968795779999994</c:v>
                </c:pt>
                <c:pt idx="4527">
                  <c:v>70.912872309999997</c:v>
                </c:pt>
                <c:pt idx="4528">
                  <c:v>70.942085270000007</c:v>
                </c:pt>
                <c:pt idx="4529">
                  <c:v>71.070259089999993</c:v>
                </c:pt>
                <c:pt idx="4530">
                  <c:v>70.993553160000005</c:v>
                </c:pt>
                <c:pt idx="4531">
                  <c:v>71.162231449999993</c:v>
                </c:pt>
                <c:pt idx="4532">
                  <c:v>70.992469790000001</c:v>
                </c:pt>
                <c:pt idx="4533">
                  <c:v>71.070152280000002</c:v>
                </c:pt>
                <c:pt idx="4534">
                  <c:v>70.989143369999994</c:v>
                </c:pt>
                <c:pt idx="4535">
                  <c:v>70.959358219999999</c:v>
                </c:pt>
                <c:pt idx="4536">
                  <c:v>71.08063507</c:v>
                </c:pt>
                <c:pt idx="4537">
                  <c:v>71.078498839999995</c:v>
                </c:pt>
                <c:pt idx="4538">
                  <c:v>71.160522459999996</c:v>
                </c:pt>
                <c:pt idx="4539">
                  <c:v>71.020347599999994</c:v>
                </c:pt>
                <c:pt idx="4540">
                  <c:v>71.107437129999994</c:v>
                </c:pt>
                <c:pt idx="4541">
                  <c:v>71.124542239999997</c:v>
                </c:pt>
                <c:pt idx="4542">
                  <c:v>71.017471310000005</c:v>
                </c:pt>
                <c:pt idx="4543">
                  <c:v>71.09090424</c:v>
                </c:pt>
                <c:pt idx="4544">
                  <c:v>71.114608759999996</c:v>
                </c:pt>
                <c:pt idx="4545">
                  <c:v>71.221176150000005</c:v>
                </c:pt>
                <c:pt idx="4546">
                  <c:v>71.107696529999998</c:v>
                </c:pt>
                <c:pt idx="4547">
                  <c:v>71.160621640000002</c:v>
                </c:pt>
                <c:pt idx="4548">
                  <c:v>71.268829350000004</c:v>
                </c:pt>
                <c:pt idx="4549">
                  <c:v>71.062232969999997</c:v>
                </c:pt>
                <c:pt idx="4550">
                  <c:v>71.238723750000005</c:v>
                </c:pt>
                <c:pt idx="4551">
                  <c:v>71.163322449999995</c:v>
                </c:pt>
                <c:pt idx="4552">
                  <c:v>71.29919434</c:v>
                </c:pt>
                <c:pt idx="4553">
                  <c:v>71.251998900000004</c:v>
                </c:pt>
                <c:pt idx="4554">
                  <c:v>71.33656311</c:v>
                </c:pt>
                <c:pt idx="4555">
                  <c:v>71.448760989999997</c:v>
                </c:pt>
                <c:pt idx="4556">
                  <c:v>71.251220700000005</c:v>
                </c:pt>
                <c:pt idx="4557">
                  <c:v>71.275535579999996</c:v>
                </c:pt>
                <c:pt idx="4558">
                  <c:v>71.277122500000004</c:v>
                </c:pt>
                <c:pt idx="4559">
                  <c:v>71.290786740000001</c:v>
                </c:pt>
                <c:pt idx="4560">
                  <c:v>71.407699579999999</c:v>
                </c:pt>
                <c:pt idx="4561">
                  <c:v>71.380210880000007</c:v>
                </c:pt>
                <c:pt idx="4562">
                  <c:v>71.489509580000004</c:v>
                </c:pt>
                <c:pt idx="4563">
                  <c:v>71.212738040000005</c:v>
                </c:pt>
                <c:pt idx="4564">
                  <c:v>71.416641240000004</c:v>
                </c:pt>
                <c:pt idx="4565">
                  <c:v>71.321380619999999</c:v>
                </c:pt>
                <c:pt idx="4566">
                  <c:v>71.378036499999993</c:v>
                </c:pt>
                <c:pt idx="4567">
                  <c:v>71.447853089999995</c:v>
                </c:pt>
                <c:pt idx="4568">
                  <c:v>71.450401310000004</c:v>
                </c:pt>
                <c:pt idx="4569">
                  <c:v>71.580535889999993</c:v>
                </c:pt>
                <c:pt idx="4570">
                  <c:v>71.448486329999994</c:v>
                </c:pt>
                <c:pt idx="4571">
                  <c:v>71.510787960000002</c:v>
                </c:pt>
                <c:pt idx="4572">
                  <c:v>71.42139435</c:v>
                </c:pt>
                <c:pt idx="4573">
                  <c:v>71.48312378</c:v>
                </c:pt>
                <c:pt idx="4574">
                  <c:v>71.541008000000005</c:v>
                </c:pt>
                <c:pt idx="4575">
                  <c:v>71.535659789999997</c:v>
                </c:pt>
                <c:pt idx="4576">
                  <c:v>71.649749760000006</c:v>
                </c:pt>
                <c:pt idx="4577">
                  <c:v>71.565902710000003</c:v>
                </c:pt>
                <c:pt idx="4578">
                  <c:v>71.586700440000001</c:v>
                </c:pt>
                <c:pt idx="4579">
                  <c:v>71.484817500000005</c:v>
                </c:pt>
                <c:pt idx="4580">
                  <c:v>71.506958010000005</c:v>
                </c:pt>
                <c:pt idx="4581">
                  <c:v>71.613258360000003</c:v>
                </c:pt>
                <c:pt idx="4582">
                  <c:v>71.617828369999998</c:v>
                </c:pt>
                <c:pt idx="4583">
                  <c:v>71.752525329999997</c:v>
                </c:pt>
                <c:pt idx="4584">
                  <c:v>71.598480219999999</c:v>
                </c:pt>
                <c:pt idx="4585">
                  <c:v>71.622177120000003</c:v>
                </c:pt>
                <c:pt idx="4586">
                  <c:v>71.596084590000004</c:v>
                </c:pt>
                <c:pt idx="4587">
                  <c:v>71.512176510000003</c:v>
                </c:pt>
                <c:pt idx="4588">
                  <c:v>71.667190550000001</c:v>
                </c:pt>
                <c:pt idx="4589">
                  <c:v>71.632202149999998</c:v>
                </c:pt>
                <c:pt idx="4590">
                  <c:v>71.775672909999997</c:v>
                </c:pt>
                <c:pt idx="4591">
                  <c:v>71.672172549999999</c:v>
                </c:pt>
                <c:pt idx="4592">
                  <c:v>71.664672850000002</c:v>
                </c:pt>
                <c:pt idx="4593">
                  <c:v>71.765319820000002</c:v>
                </c:pt>
                <c:pt idx="4594">
                  <c:v>71.587387079999999</c:v>
                </c:pt>
                <c:pt idx="4595">
                  <c:v>71.725341799999995</c:v>
                </c:pt>
                <c:pt idx="4596">
                  <c:v>71.749099729999998</c:v>
                </c:pt>
                <c:pt idx="4597">
                  <c:v>71.822570799999994</c:v>
                </c:pt>
                <c:pt idx="4598">
                  <c:v>71.776657099999994</c:v>
                </c:pt>
                <c:pt idx="4599">
                  <c:v>71.72859192</c:v>
                </c:pt>
                <c:pt idx="4600">
                  <c:v>71.829154970000005</c:v>
                </c:pt>
                <c:pt idx="4601">
                  <c:v>71.581207280000001</c:v>
                </c:pt>
                <c:pt idx="4602">
                  <c:v>71.764953610000006</c:v>
                </c:pt>
                <c:pt idx="4603">
                  <c:v>71.75622559</c:v>
                </c:pt>
                <c:pt idx="4604">
                  <c:v>71.809234619999998</c:v>
                </c:pt>
                <c:pt idx="4605">
                  <c:v>71.74623871</c:v>
                </c:pt>
                <c:pt idx="4606">
                  <c:v>71.820945739999999</c:v>
                </c:pt>
                <c:pt idx="4607">
                  <c:v>71.931030269999994</c:v>
                </c:pt>
                <c:pt idx="4608">
                  <c:v>71.695350649999995</c:v>
                </c:pt>
                <c:pt idx="4609">
                  <c:v>71.858886720000001</c:v>
                </c:pt>
                <c:pt idx="4610">
                  <c:v>71.777725219999994</c:v>
                </c:pt>
                <c:pt idx="4611">
                  <c:v>71.86106873</c:v>
                </c:pt>
                <c:pt idx="4612">
                  <c:v>71.837829589999998</c:v>
                </c:pt>
                <c:pt idx="4613">
                  <c:v>71.887405400000006</c:v>
                </c:pt>
                <c:pt idx="4614">
                  <c:v>72.040100100000004</c:v>
                </c:pt>
                <c:pt idx="4615">
                  <c:v>71.862876889999995</c:v>
                </c:pt>
                <c:pt idx="4616">
                  <c:v>71.87919617</c:v>
                </c:pt>
                <c:pt idx="4617">
                  <c:v>71.861228940000004</c:v>
                </c:pt>
                <c:pt idx="4618">
                  <c:v>71.941268919999999</c:v>
                </c:pt>
                <c:pt idx="4619">
                  <c:v>71.975280760000004</c:v>
                </c:pt>
                <c:pt idx="4620">
                  <c:v>72.002243039999996</c:v>
                </c:pt>
                <c:pt idx="4621">
                  <c:v>72.086448669999996</c:v>
                </c:pt>
                <c:pt idx="4622">
                  <c:v>71.866310119999994</c:v>
                </c:pt>
                <c:pt idx="4623">
                  <c:v>71.971153259999994</c:v>
                </c:pt>
                <c:pt idx="4624">
                  <c:v>71.958564760000002</c:v>
                </c:pt>
                <c:pt idx="4625">
                  <c:v>71.997177120000003</c:v>
                </c:pt>
                <c:pt idx="4626">
                  <c:v>72.098678590000006</c:v>
                </c:pt>
                <c:pt idx="4627">
                  <c:v>72.085433960000003</c:v>
                </c:pt>
                <c:pt idx="4628">
                  <c:v>72.185699459999995</c:v>
                </c:pt>
                <c:pt idx="4629">
                  <c:v>71.981910709999994</c:v>
                </c:pt>
                <c:pt idx="4630">
                  <c:v>72.076614379999995</c:v>
                </c:pt>
                <c:pt idx="4631">
                  <c:v>72.068405150000004</c:v>
                </c:pt>
                <c:pt idx="4632">
                  <c:v>72.114723209999994</c:v>
                </c:pt>
                <c:pt idx="4633">
                  <c:v>72.213218690000005</c:v>
                </c:pt>
                <c:pt idx="4634">
                  <c:v>72.114761349999995</c:v>
                </c:pt>
                <c:pt idx="4635">
                  <c:v>72.214736939999995</c:v>
                </c:pt>
                <c:pt idx="4636">
                  <c:v>72.078163149999995</c:v>
                </c:pt>
                <c:pt idx="4637">
                  <c:v>72.082733149999996</c:v>
                </c:pt>
                <c:pt idx="4638">
                  <c:v>72.064910889999993</c:v>
                </c:pt>
                <c:pt idx="4639">
                  <c:v>72.145118710000006</c:v>
                </c:pt>
                <c:pt idx="4640">
                  <c:v>72.172691349999994</c:v>
                </c:pt>
                <c:pt idx="4641">
                  <c:v>72.190666199999995</c:v>
                </c:pt>
                <c:pt idx="4642">
                  <c:v>72.348289489999999</c:v>
                </c:pt>
                <c:pt idx="4643">
                  <c:v>72.203369140000007</c:v>
                </c:pt>
                <c:pt idx="4644">
                  <c:v>72.135910030000005</c:v>
                </c:pt>
                <c:pt idx="4645">
                  <c:v>72.198478699999995</c:v>
                </c:pt>
                <c:pt idx="4646">
                  <c:v>72.098899840000001</c:v>
                </c:pt>
                <c:pt idx="4647">
                  <c:v>72.259468080000005</c:v>
                </c:pt>
                <c:pt idx="4648">
                  <c:v>72.275985719999994</c:v>
                </c:pt>
                <c:pt idx="4649">
                  <c:v>72.384300229999994</c:v>
                </c:pt>
                <c:pt idx="4650">
                  <c:v>72.34331512</c:v>
                </c:pt>
                <c:pt idx="4651">
                  <c:v>72.308387760000002</c:v>
                </c:pt>
                <c:pt idx="4652">
                  <c:v>72.3793869</c:v>
                </c:pt>
                <c:pt idx="4653">
                  <c:v>72.233886720000001</c:v>
                </c:pt>
                <c:pt idx="4654">
                  <c:v>72.33656311</c:v>
                </c:pt>
                <c:pt idx="4655">
                  <c:v>72.416252139999997</c:v>
                </c:pt>
                <c:pt idx="4656">
                  <c:v>72.536193850000004</c:v>
                </c:pt>
                <c:pt idx="4657">
                  <c:v>72.449462890000007</c:v>
                </c:pt>
                <c:pt idx="4658">
                  <c:v>72.533241270000005</c:v>
                </c:pt>
                <c:pt idx="4659">
                  <c:v>72.488296509999998</c:v>
                </c:pt>
                <c:pt idx="4660">
                  <c:v>72.425476070000002</c:v>
                </c:pt>
                <c:pt idx="4661">
                  <c:v>72.517051699999996</c:v>
                </c:pt>
                <c:pt idx="4662">
                  <c:v>72.473030089999995</c:v>
                </c:pt>
                <c:pt idx="4663">
                  <c:v>72.541503910000003</c:v>
                </c:pt>
                <c:pt idx="4664">
                  <c:v>72.553932189999998</c:v>
                </c:pt>
                <c:pt idx="4665">
                  <c:v>72.558708190000004</c:v>
                </c:pt>
                <c:pt idx="4666">
                  <c:v>72.569213869999999</c:v>
                </c:pt>
                <c:pt idx="4667">
                  <c:v>72.468666080000006</c:v>
                </c:pt>
                <c:pt idx="4668">
                  <c:v>72.606506350000004</c:v>
                </c:pt>
                <c:pt idx="4669">
                  <c:v>72.527877810000007</c:v>
                </c:pt>
                <c:pt idx="4670">
                  <c:v>72.665222170000007</c:v>
                </c:pt>
                <c:pt idx="4671">
                  <c:v>72.62278748</c:v>
                </c:pt>
                <c:pt idx="4672">
                  <c:v>72.676231380000004</c:v>
                </c:pt>
                <c:pt idx="4673">
                  <c:v>72.712066649999997</c:v>
                </c:pt>
                <c:pt idx="4674">
                  <c:v>72.520103449999993</c:v>
                </c:pt>
                <c:pt idx="4675">
                  <c:v>72.689697269999996</c:v>
                </c:pt>
                <c:pt idx="4676">
                  <c:v>72.555046079999997</c:v>
                </c:pt>
                <c:pt idx="4677">
                  <c:v>72.682113650000005</c:v>
                </c:pt>
                <c:pt idx="4678">
                  <c:v>72.72280121</c:v>
                </c:pt>
                <c:pt idx="4679">
                  <c:v>72.761299129999998</c:v>
                </c:pt>
                <c:pt idx="4680">
                  <c:v>72.84205627</c:v>
                </c:pt>
                <c:pt idx="4681">
                  <c:v>72.639274599999993</c:v>
                </c:pt>
                <c:pt idx="4682">
                  <c:v>72.738861080000007</c:v>
                </c:pt>
                <c:pt idx="4683">
                  <c:v>72.629684449999999</c:v>
                </c:pt>
                <c:pt idx="4684">
                  <c:v>72.776329039999993</c:v>
                </c:pt>
                <c:pt idx="4685">
                  <c:v>72.715164180000002</c:v>
                </c:pt>
                <c:pt idx="4686">
                  <c:v>72.831474299999996</c:v>
                </c:pt>
                <c:pt idx="4687">
                  <c:v>72.910392759999993</c:v>
                </c:pt>
                <c:pt idx="4688">
                  <c:v>72.707557679999994</c:v>
                </c:pt>
                <c:pt idx="4689">
                  <c:v>72.838378910000003</c:v>
                </c:pt>
                <c:pt idx="4690">
                  <c:v>72.779388429999997</c:v>
                </c:pt>
                <c:pt idx="4691">
                  <c:v>72.736724850000002</c:v>
                </c:pt>
                <c:pt idx="4692">
                  <c:v>72.863861080000007</c:v>
                </c:pt>
                <c:pt idx="4693">
                  <c:v>72.891677860000001</c:v>
                </c:pt>
                <c:pt idx="4694">
                  <c:v>73.051956180000005</c:v>
                </c:pt>
                <c:pt idx="4695">
                  <c:v>72.802215579999995</c:v>
                </c:pt>
                <c:pt idx="4696">
                  <c:v>72.891479489999995</c:v>
                </c:pt>
                <c:pt idx="4697">
                  <c:v>72.914184570000003</c:v>
                </c:pt>
                <c:pt idx="4698">
                  <c:v>72.819236759999995</c:v>
                </c:pt>
                <c:pt idx="4699">
                  <c:v>72.941101070000002</c:v>
                </c:pt>
                <c:pt idx="4700">
                  <c:v>72.984062190000003</c:v>
                </c:pt>
                <c:pt idx="4701">
                  <c:v>73.07701874</c:v>
                </c:pt>
                <c:pt idx="4702">
                  <c:v>72.954162600000004</c:v>
                </c:pt>
                <c:pt idx="4703">
                  <c:v>72.914337160000002</c:v>
                </c:pt>
                <c:pt idx="4704">
                  <c:v>72.886413570000002</c:v>
                </c:pt>
                <c:pt idx="4705">
                  <c:v>72.918373110000005</c:v>
                </c:pt>
                <c:pt idx="4706">
                  <c:v>73.018386840000005</c:v>
                </c:pt>
                <c:pt idx="4707">
                  <c:v>73.007804870000001</c:v>
                </c:pt>
                <c:pt idx="4708">
                  <c:v>73.132789610000003</c:v>
                </c:pt>
                <c:pt idx="4709">
                  <c:v>72.956817630000003</c:v>
                </c:pt>
                <c:pt idx="4710">
                  <c:v>73.021873470000003</c:v>
                </c:pt>
                <c:pt idx="4711">
                  <c:v>73.033920289999998</c:v>
                </c:pt>
                <c:pt idx="4712">
                  <c:v>72.907684329999995</c:v>
                </c:pt>
                <c:pt idx="4713">
                  <c:v>73.08892822</c:v>
                </c:pt>
                <c:pt idx="4714">
                  <c:v>73.066307069999993</c:v>
                </c:pt>
                <c:pt idx="4715">
                  <c:v>73.162773130000005</c:v>
                </c:pt>
                <c:pt idx="4716">
                  <c:v>73.074531559999997</c:v>
                </c:pt>
                <c:pt idx="4717">
                  <c:v>73.097312930000001</c:v>
                </c:pt>
                <c:pt idx="4718">
                  <c:v>73.108329769999997</c:v>
                </c:pt>
                <c:pt idx="4719">
                  <c:v>73.027305600000005</c:v>
                </c:pt>
                <c:pt idx="4720">
                  <c:v>73.195663449999998</c:v>
                </c:pt>
                <c:pt idx="4721">
                  <c:v>73.161834720000002</c:v>
                </c:pt>
                <c:pt idx="4722">
                  <c:v>73.235458370000003</c:v>
                </c:pt>
                <c:pt idx="4723">
                  <c:v>73.175827029999994</c:v>
                </c:pt>
                <c:pt idx="4724">
                  <c:v>73.255287170000003</c:v>
                </c:pt>
                <c:pt idx="4725">
                  <c:v>73.25496674</c:v>
                </c:pt>
                <c:pt idx="4726">
                  <c:v>73.09481049</c:v>
                </c:pt>
                <c:pt idx="4727">
                  <c:v>73.344848630000001</c:v>
                </c:pt>
                <c:pt idx="4728">
                  <c:v>73.144500730000004</c:v>
                </c:pt>
                <c:pt idx="4729">
                  <c:v>73.319824220000001</c:v>
                </c:pt>
                <c:pt idx="4730">
                  <c:v>73.24734497</c:v>
                </c:pt>
                <c:pt idx="4731">
                  <c:v>73.35894012</c:v>
                </c:pt>
                <c:pt idx="4732">
                  <c:v>73.303375239999994</c:v>
                </c:pt>
                <c:pt idx="4733">
                  <c:v>73.191085819999998</c:v>
                </c:pt>
                <c:pt idx="4734">
                  <c:v>73.352920530000006</c:v>
                </c:pt>
                <c:pt idx="4735">
                  <c:v>73.223358149999996</c:v>
                </c:pt>
                <c:pt idx="4736">
                  <c:v>73.422195430000002</c:v>
                </c:pt>
                <c:pt idx="4737">
                  <c:v>73.356346130000006</c:v>
                </c:pt>
                <c:pt idx="4738">
                  <c:v>73.372756960000004</c:v>
                </c:pt>
                <c:pt idx="4739">
                  <c:v>73.456603999999999</c:v>
                </c:pt>
                <c:pt idx="4740">
                  <c:v>73.26890564</c:v>
                </c:pt>
                <c:pt idx="4741">
                  <c:v>73.370719910000005</c:v>
                </c:pt>
                <c:pt idx="4742">
                  <c:v>73.370925900000003</c:v>
                </c:pt>
                <c:pt idx="4743">
                  <c:v>73.477508540000002</c:v>
                </c:pt>
                <c:pt idx="4744">
                  <c:v>73.479202270000002</c:v>
                </c:pt>
                <c:pt idx="4745">
                  <c:v>73.500495909999998</c:v>
                </c:pt>
                <c:pt idx="4746">
                  <c:v>73.572174070000003</c:v>
                </c:pt>
                <c:pt idx="4747">
                  <c:v>73.421569820000002</c:v>
                </c:pt>
                <c:pt idx="4748">
                  <c:v>73.523078920000003</c:v>
                </c:pt>
                <c:pt idx="4749">
                  <c:v>73.487930300000002</c:v>
                </c:pt>
                <c:pt idx="4750">
                  <c:v>73.545776369999999</c:v>
                </c:pt>
                <c:pt idx="4751">
                  <c:v>73.540840149999994</c:v>
                </c:pt>
                <c:pt idx="4752">
                  <c:v>73.547782900000001</c:v>
                </c:pt>
                <c:pt idx="4753">
                  <c:v>73.612373349999999</c:v>
                </c:pt>
                <c:pt idx="4754">
                  <c:v>73.515388490000007</c:v>
                </c:pt>
                <c:pt idx="4755">
                  <c:v>73.616844180000001</c:v>
                </c:pt>
                <c:pt idx="4756">
                  <c:v>73.56341553</c:v>
                </c:pt>
                <c:pt idx="4757">
                  <c:v>73.624313349999994</c:v>
                </c:pt>
                <c:pt idx="4758">
                  <c:v>73.613052370000005</c:v>
                </c:pt>
                <c:pt idx="4759">
                  <c:v>73.655502319999997</c:v>
                </c:pt>
                <c:pt idx="4760">
                  <c:v>73.711883540000002</c:v>
                </c:pt>
                <c:pt idx="4761">
                  <c:v>73.519889829999997</c:v>
                </c:pt>
                <c:pt idx="4762">
                  <c:v>73.591346740000006</c:v>
                </c:pt>
                <c:pt idx="4763">
                  <c:v>73.523330689999995</c:v>
                </c:pt>
                <c:pt idx="4764">
                  <c:v>73.600181579999997</c:v>
                </c:pt>
                <c:pt idx="4765">
                  <c:v>73.656372070000003</c:v>
                </c:pt>
                <c:pt idx="4766">
                  <c:v>73.686645510000005</c:v>
                </c:pt>
                <c:pt idx="4767">
                  <c:v>73.823066710000006</c:v>
                </c:pt>
                <c:pt idx="4768">
                  <c:v>73.599006650000007</c:v>
                </c:pt>
                <c:pt idx="4769">
                  <c:v>73.646247860000003</c:v>
                </c:pt>
                <c:pt idx="4770">
                  <c:v>73.668006899999995</c:v>
                </c:pt>
                <c:pt idx="4771">
                  <c:v>73.721633909999994</c:v>
                </c:pt>
                <c:pt idx="4772">
                  <c:v>73.842720029999995</c:v>
                </c:pt>
                <c:pt idx="4773">
                  <c:v>73.81529999</c:v>
                </c:pt>
                <c:pt idx="4774">
                  <c:v>73.98529053</c:v>
                </c:pt>
                <c:pt idx="4775">
                  <c:v>73.81091309</c:v>
                </c:pt>
                <c:pt idx="4776">
                  <c:v>73.787315370000002</c:v>
                </c:pt>
                <c:pt idx="4777">
                  <c:v>73.793457029999999</c:v>
                </c:pt>
                <c:pt idx="4778">
                  <c:v>73.787918090000005</c:v>
                </c:pt>
                <c:pt idx="4779">
                  <c:v>73.901077270000002</c:v>
                </c:pt>
                <c:pt idx="4780">
                  <c:v>73.884925839999994</c:v>
                </c:pt>
                <c:pt idx="4781">
                  <c:v>73.974189760000002</c:v>
                </c:pt>
                <c:pt idx="4782">
                  <c:v>73.865722660000003</c:v>
                </c:pt>
                <c:pt idx="4783">
                  <c:v>73.879257199999998</c:v>
                </c:pt>
                <c:pt idx="4784">
                  <c:v>73.868934629999998</c:v>
                </c:pt>
                <c:pt idx="4785">
                  <c:v>73.805732730000003</c:v>
                </c:pt>
                <c:pt idx="4786">
                  <c:v>73.934204100000002</c:v>
                </c:pt>
                <c:pt idx="4787">
                  <c:v>73.891952509999996</c:v>
                </c:pt>
                <c:pt idx="4788">
                  <c:v>74.099578859999994</c:v>
                </c:pt>
                <c:pt idx="4789">
                  <c:v>73.924850460000002</c:v>
                </c:pt>
                <c:pt idx="4790">
                  <c:v>73.978096010000002</c:v>
                </c:pt>
                <c:pt idx="4791">
                  <c:v>73.982803340000004</c:v>
                </c:pt>
                <c:pt idx="4792">
                  <c:v>73.860977169999998</c:v>
                </c:pt>
                <c:pt idx="4793">
                  <c:v>74.083625789999999</c:v>
                </c:pt>
                <c:pt idx="4794">
                  <c:v>74.02859497</c:v>
                </c:pt>
                <c:pt idx="4795">
                  <c:v>74.122856139999996</c:v>
                </c:pt>
                <c:pt idx="4796">
                  <c:v>73.984992980000001</c:v>
                </c:pt>
                <c:pt idx="4797">
                  <c:v>74.019638060000005</c:v>
                </c:pt>
                <c:pt idx="4798">
                  <c:v>74.044059750000002</c:v>
                </c:pt>
                <c:pt idx="4799">
                  <c:v>73.972709660000007</c:v>
                </c:pt>
                <c:pt idx="4800">
                  <c:v>74.094177250000001</c:v>
                </c:pt>
                <c:pt idx="4801">
                  <c:v>74.021537780000003</c:v>
                </c:pt>
                <c:pt idx="4802">
                  <c:v>74.150474549999998</c:v>
                </c:pt>
                <c:pt idx="4803">
                  <c:v>74.077529909999996</c:v>
                </c:pt>
                <c:pt idx="4804">
                  <c:v>74.020271300000005</c:v>
                </c:pt>
                <c:pt idx="4805">
                  <c:v>74.052536009999997</c:v>
                </c:pt>
                <c:pt idx="4806">
                  <c:v>74.004249569999999</c:v>
                </c:pt>
                <c:pt idx="4807">
                  <c:v>74.165618899999998</c:v>
                </c:pt>
                <c:pt idx="4808">
                  <c:v>74.084564209999996</c:v>
                </c:pt>
                <c:pt idx="4809">
                  <c:v>74.188468929999999</c:v>
                </c:pt>
                <c:pt idx="4810">
                  <c:v>74.142646790000001</c:v>
                </c:pt>
                <c:pt idx="4811">
                  <c:v>74.198265079999999</c:v>
                </c:pt>
                <c:pt idx="4812">
                  <c:v>74.150878910000003</c:v>
                </c:pt>
                <c:pt idx="4813">
                  <c:v>74.073143009999995</c:v>
                </c:pt>
                <c:pt idx="4814">
                  <c:v>74.151100159999999</c:v>
                </c:pt>
                <c:pt idx="4815">
                  <c:v>74.13671875</c:v>
                </c:pt>
                <c:pt idx="4816">
                  <c:v>74.253257750000003</c:v>
                </c:pt>
                <c:pt idx="4817">
                  <c:v>74.242683409999998</c:v>
                </c:pt>
                <c:pt idx="4818">
                  <c:v>74.288711550000002</c:v>
                </c:pt>
                <c:pt idx="4819">
                  <c:v>74.381790159999994</c:v>
                </c:pt>
                <c:pt idx="4820">
                  <c:v>74.145454409999999</c:v>
                </c:pt>
                <c:pt idx="4821">
                  <c:v>74.292846679999997</c:v>
                </c:pt>
                <c:pt idx="4822">
                  <c:v>74.243034359999996</c:v>
                </c:pt>
                <c:pt idx="4823">
                  <c:v>74.276550290000003</c:v>
                </c:pt>
                <c:pt idx="4824">
                  <c:v>74.292915339999993</c:v>
                </c:pt>
                <c:pt idx="4825">
                  <c:v>74.335136410000004</c:v>
                </c:pt>
                <c:pt idx="4826">
                  <c:v>74.367881769999997</c:v>
                </c:pt>
                <c:pt idx="4827">
                  <c:v>74.242767330000007</c:v>
                </c:pt>
                <c:pt idx="4828">
                  <c:v>74.289375309999997</c:v>
                </c:pt>
                <c:pt idx="4829">
                  <c:v>74.304077149999998</c:v>
                </c:pt>
                <c:pt idx="4830">
                  <c:v>74.42684174</c:v>
                </c:pt>
                <c:pt idx="4831">
                  <c:v>74.387954710000002</c:v>
                </c:pt>
                <c:pt idx="4832">
                  <c:v>74.442092900000006</c:v>
                </c:pt>
                <c:pt idx="4833">
                  <c:v>74.514076230000001</c:v>
                </c:pt>
                <c:pt idx="4834">
                  <c:v>74.325820919999998</c:v>
                </c:pt>
                <c:pt idx="4835">
                  <c:v>74.475250239999994</c:v>
                </c:pt>
                <c:pt idx="4836">
                  <c:v>74.366653439999993</c:v>
                </c:pt>
                <c:pt idx="4837">
                  <c:v>74.450599670000003</c:v>
                </c:pt>
                <c:pt idx="4838">
                  <c:v>74.519622799999993</c:v>
                </c:pt>
                <c:pt idx="4839">
                  <c:v>74.534278869999994</c:v>
                </c:pt>
                <c:pt idx="4840">
                  <c:v>74.677406309999995</c:v>
                </c:pt>
                <c:pt idx="4841">
                  <c:v>74.407058719999995</c:v>
                </c:pt>
                <c:pt idx="4842">
                  <c:v>74.608551030000001</c:v>
                </c:pt>
                <c:pt idx="4843">
                  <c:v>74.521163939999994</c:v>
                </c:pt>
                <c:pt idx="4844">
                  <c:v>74.56794739</c:v>
                </c:pt>
                <c:pt idx="4845">
                  <c:v>74.611145019999995</c:v>
                </c:pt>
                <c:pt idx="4846">
                  <c:v>74.620552059999994</c:v>
                </c:pt>
                <c:pt idx="4847">
                  <c:v>74.673469539999999</c:v>
                </c:pt>
                <c:pt idx="4848">
                  <c:v>74.5243988</c:v>
                </c:pt>
                <c:pt idx="4849">
                  <c:v>74.494232179999997</c:v>
                </c:pt>
                <c:pt idx="4850">
                  <c:v>74.48013306</c:v>
                </c:pt>
                <c:pt idx="4851">
                  <c:v>74.513366700000006</c:v>
                </c:pt>
                <c:pt idx="4852">
                  <c:v>74.646377560000005</c:v>
                </c:pt>
                <c:pt idx="4853">
                  <c:v>74.762756350000004</c:v>
                </c:pt>
                <c:pt idx="4854">
                  <c:v>74.790962219999997</c:v>
                </c:pt>
                <c:pt idx="4855">
                  <c:v>74.575035099999994</c:v>
                </c:pt>
                <c:pt idx="4856">
                  <c:v>74.694717409999996</c:v>
                </c:pt>
                <c:pt idx="4857">
                  <c:v>74.601303099999996</c:v>
                </c:pt>
                <c:pt idx="4858">
                  <c:v>74.62828064</c:v>
                </c:pt>
                <c:pt idx="4859">
                  <c:v>74.725860600000004</c:v>
                </c:pt>
                <c:pt idx="4860">
                  <c:v>74.660774230000001</c:v>
                </c:pt>
                <c:pt idx="4861">
                  <c:v>74.812850949999998</c:v>
                </c:pt>
                <c:pt idx="4862">
                  <c:v>74.674148560000006</c:v>
                </c:pt>
                <c:pt idx="4863">
                  <c:v>74.711784359999996</c:v>
                </c:pt>
                <c:pt idx="4864">
                  <c:v>74.667312620000004</c:v>
                </c:pt>
                <c:pt idx="4865">
                  <c:v>74.692565920000007</c:v>
                </c:pt>
                <c:pt idx="4866">
                  <c:v>74.755378719999996</c:v>
                </c:pt>
                <c:pt idx="4867">
                  <c:v>74.821479800000006</c:v>
                </c:pt>
                <c:pt idx="4868">
                  <c:v>74.920906070000001</c:v>
                </c:pt>
                <c:pt idx="4869">
                  <c:v>74.707977290000002</c:v>
                </c:pt>
                <c:pt idx="4870">
                  <c:v>74.758300779999999</c:v>
                </c:pt>
                <c:pt idx="4871">
                  <c:v>74.71981049</c:v>
                </c:pt>
                <c:pt idx="4872">
                  <c:v>74.663345340000006</c:v>
                </c:pt>
                <c:pt idx="4873">
                  <c:v>74.83531189</c:v>
                </c:pt>
                <c:pt idx="4874">
                  <c:v>74.796913149999995</c:v>
                </c:pt>
                <c:pt idx="4875">
                  <c:v>74.944526670000002</c:v>
                </c:pt>
                <c:pt idx="4876">
                  <c:v>74.895179749999997</c:v>
                </c:pt>
                <c:pt idx="4877">
                  <c:v>74.897544859999996</c:v>
                </c:pt>
                <c:pt idx="4878">
                  <c:v>74.832695009999995</c:v>
                </c:pt>
                <c:pt idx="4879">
                  <c:v>74.799148560000006</c:v>
                </c:pt>
                <c:pt idx="4880">
                  <c:v>75.011146550000007</c:v>
                </c:pt>
                <c:pt idx="4881">
                  <c:v>74.885711670000006</c:v>
                </c:pt>
                <c:pt idx="4882">
                  <c:v>75.022293090000005</c:v>
                </c:pt>
                <c:pt idx="4883">
                  <c:v>74.932624820000001</c:v>
                </c:pt>
                <c:pt idx="4884">
                  <c:v>74.964820860000003</c:v>
                </c:pt>
                <c:pt idx="4885">
                  <c:v>74.989402769999998</c:v>
                </c:pt>
                <c:pt idx="4886">
                  <c:v>74.864059449999999</c:v>
                </c:pt>
                <c:pt idx="4887">
                  <c:v>74.942115779999995</c:v>
                </c:pt>
                <c:pt idx="4888">
                  <c:v>74.977272029999995</c:v>
                </c:pt>
                <c:pt idx="4889">
                  <c:v>75.117851259999995</c:v>
                </c:pt>
                <c:pt idx="4890">
                  <c:v>74.981361390000004</c:v>
                </c:pt>
                <c:pt idx="4891">
                  <c:v>75.051483149999996</c:v>
                </c:pt>
                <c:pt idx="4892">
                  <c:v>75.034187320000001</c:v>
                </c:pt>
                <c:pt idx="4893">
                  <c:v>74.949600219999994</c:v>
                </c:pt>
                <c:pt idx="4894">
                  <c:v>75.100234990000004</c:v>
                </c:pt>
                <c:pt idx="4895">
                  <c:v>75.029106139999996</c:v>
                </c:pt>
                <c:pt idx="4896">
                  <c:v>75.187873839999995</c:v>
                </c:pt>
                <c:pt idx="4897">
                  <c:v>75.097297670000003</c:v>
                </c:pt>
                <c:pt idx="4898">
                  <c:v>75.151130679999994</c:v>
                </c:pt>
                <c:pt idx="4899">
                  <c:v>75.110496519999998</c:v>
                </c:pt>
                <c:pt idx="4900">
                  <c:v>75.07204437</c:v>
                </c:pt>
                <c:pt idx="4901">
                  <c:v>75.200103760000005</c:v>
                </c:pt>
                <c:pt idx="4902">
                  <c:v>75.143890380000002</c:v>
                </c:pt>
                <c:pt idx="4903">
                  <c:v>75.378143309999999</c:v>
                </c:pt>
                <c:pt idx="4904">
                  <c:v>75.211074830000001</c:v>
                </c:pt>
                <c:pt idx="4905">
                  <c:v>75.257446290000004</c:v>
                </c:pt>
                <c:pt idx="4906">
                  <c:v>75.257492069999998</c:v>
                </c:pt>
                <c:pt idx="4907">
                  <c:v>75.183219910000005</c:v>
                </c:pt>
                <c:pt idx="4908">
                  <c:v>75.280021669999996</c:v>
                </c:pt>
                <c:pt idx="4909">
                  <c:v>75.247047420000001</c:v>
                </c:pt>
                <c:pt idx="4910">
                  <c:v>75.389694210000002</c:v>
                </c:pt>
                <c:pt idx="4911">
                  <c:v>75.351547240000002</c:v>
                </c:pt>
                <c:pt idx="4912">
                  <c:v>75.352035520000001</c:v>
                </c:pt>
                <c:pt idx="4913">
                  <c:v>75.395896910000005</c:v>
                </c:pt>
                <c:pt idx="4914">
                  <c:v>75.207862849999998</c:v>
                </c:pt>
                <c:pt idx="4915">
                  <c:v>75.400642399999995</c:v>
                </c:pt>
                <c:pt idx="4916">
                  <c:v>75.313537600000004</c:v>
                </c:pt>
                <c:pt idx="4917">
                  <c:v>75.367439270000006</c:v>
                </c:pt>
                <c:pt idx="4918">
                  <c:v>75.36747742</c:v>
                </c:pt>
                <c:pt idx="4919">
                  <c:v>75.409271239999995</c:v>
                </c:pt>
                <c:pt idx="4920">
                  <c:v>75.43138123</c:v>
                </c:pt>
                <c:pt idx="4921">
                  <c:v>75.216232300000001</c:v>
                </c:pt>
                <c:pt idx="4922">
                  <c:v>75.357475280000003</c:v>
                </c:pt>
                <c:pt idx="4923">
                  <c:v>75.325874330000005</c:v>
                </c:pt>
                <c:pt idx="4924">
                  <c:v>75.385848999999993</c:v>
                </c:pt>
                <c:pt idx="4925">
                  <c:v>75.429283139999995</c:v>
                </c:pt>
                <c:pt idx="4926">
                  <c:v>75.47361755</c:v>
                </c:pt>
                <c:pt idx="4927">
                  <c:v>75.54205322</c:v>
                </c:pt>
                <c:pt idx="4928">
                  <c:v>75.363594059999997</c:v>
                </c:pt>
                <c:pt idx="4929">
                  <c:v>75.510147090000004</c:v>
                </c:pt>
                <c:pt idx="4930">
                  <c:v>75.427917480000005</c:v>
                </c:pt>
                <c:pt idx="4931">
                  <c:v>75.529006960000004</c:v>
                </c:pt>
                <c:pt idx="4932">
                  <c:v>75.557716369999994</c:v>
                </c:pt>
                <c:pt idx="4933">
                  <c:v>75.594474790000007</c:v>
                </c:pt>
                <c:pt idx="4934">
                  <c:v>75.646026610000007</c:v>
                </c:pt>
                <c:pt idx="4935">
                  <c:v>75.465431210000006</c:v>
                </c:pt>
                <c:pt idx="4936">
                  <c:v>75.564483640000006</c:v>
                </c:pt>
                <c:pt idx="4937">
                  <c:v>75.437255859999993</c:v>
                </c:pt>
                <c:pt idx="4938">
                  <c:v>75.519180300000002</c:v>
                </c:pt>
                <c:pt idx="4939">
                  <c:v>75.598114010000003</c:v>
                </c:pt>
                <c:pt idx="4940">
                  <c:v>75.718246460000003</c:v>
                </c:pt>
                <c:pt idx="4941">
                  <c:v>75.752853389999999</c:v>
                </c:pt>
                <c:pt idx="4942">
                  <c:v>75.548995969999993</c:v>
                </c:pt>
                <c:pt idx="4943">
                  <c:v>75.620391850000004</c:v>
                </c:pt>
                <c:pt idx="4944">
                  <c:v>75.556266780000001</c:v>
                </c:pt>
                <c:pt idx="4945">
                  <c:v>75.63841248</c:v>
                </c:pt>
                <c:pt idx="4946">
                  <c:v>75.686012270000006</c:v>
                </c:pt>
                <c:pt idx="4947">
                  <c:v>75.698104860000001</c:v>
                </c:pt>
                <c:pt idx="4948">
                  <c:v>75.817230219999999</c:v>
                </c:pt>
                <c:pt idx="4949">
                  <c:v>75.596977229999993</c:v>
                </c:pt>
                <c:pt idx="4950">
                  <c:v>75.752738949999994</c:v>
                </c:pt>
                <c:pt idx="4951">
                  <c:v>75.639129639999993</c:v>
                </c:pt>
                <c:pt idx="4952">
                  <c:v>75.762672420000001</c:v>
                </c:pt>
                <c:pt idx="4953">
                  <c:v>75.741760249999999</c:v>
                </c:pt>
                <c:pt idx="4954">
                  <c:v>75.76779938</c:v>
                </c:pt>
                <c:pt idx="4955">
                  <c:v>75.843017579999994</c:v>
                </c:pt>
                <c:pt idx="4956">
                  <c:v>75.697143550000007</c:v>
                </c:pt>
                <c:pt idx="4957">
                  <c:v>75.82450867</c:v>
                </c:pt>
                <c:pt idx="4958">
                  <c:v>75.773025509999997</c:v>
                </c:pt>
                <c:pt idx="4959">
                  <c:v>75.743423460000002</c:v>
                </c:pt>
                <c:pt idx="4960">
                  <c:v>75.849563599999996</c:v>
                </c:pt>
                <c:pt idx="4961">
                  <c:v>75.901351930000004</c:v>
                </c:pt>
                <c:pt idx="4962">
                  <c:v>76.035224909999997</c:v>
                </c:pt>
                <c:pt idx="4963">
                  <c:v>75.843589780000002</c:v>
                </c:pt>
                <c:pt idx="4964">
                  <c:v>75.908020019999995</c:v>
                </c:pt>
                <c:pt idx="4965">
                  <c:v>75.855140689999999</c:v>
                </c:pt>
                <c:pt idx="4966">
                  <c:v>75.888984679999993</c:v>
                </c:pt>
                <c:pt idx="4967">
                  <c:v>76.007598880000003</c:v>
                </c:pt>
                <c:pt idx="4968">
                  <c:v>75.945114140000001</c:v>
                </c:pt>
                <c:pt idx="4969">
                  <c:v>76.095092769999994</c:v>
                </c:pt>
                <c:pt idx="4970">
                  <c:v>75.952476500000003</c:v>
                </c:pt>
                <c:pt idx="4971">
                  <c:v>76.040657039999999</c:v>
                </c:pt>
                <c:pt idx="4972">
                  <c:v>75.979393009999995</c:v>
                </c:pt>
                <c:pt idx="4973">
                  <c:v>75.976951600000007</c:v>
                </c:pt>
                <c:pt idx="4974">
                  <c:v>76.101715089999999</c:v>
                </c:pt>
                <c:pt idx="4975">
                  <c:v>76.054969790000001</c:v>
                </c:pt>
                <c:pt idx="4976">
                  <c:v>76.178543090000005</c:v>
                </c:pt>
                <c:pt idx="4977">
                  <c:v>75.98109436</c:v>
                </c:pt>
                <c:pt idx="4978">
                  <c:v>76.020576480000003</c:v>
                </c:pt>
                <c:pt idx="4979">
                  <c:v>76.08878326</c:v>
                </c:pt>
                <c:pt idx="4980">
                  <c:v>76.009437559999995</c:v>
                </c:pt>
                <c:pt idx="4981">
                  <c:v>76.117027280000002</c:v>
                </c:pt>
                <c:pt idx="4982">
                  <c:v>76.111228940000004</c:v>
                </c:pt>
                <c:pt idx="4983">
                  <c:v>76.251716610000003</c:v>
                </c:pt>
                <c:pt idx="4984">
                  <c:v>76.126480099999995</c:v>
                </c:pt>
                <c:pt idx="4985">
                  <c:v>76.129074099999997</c:v>
                </c:pt>
                <c:pt idx="4986">
                  <c:v>76.090560909999994</c:v>
                </c:pt>
                <c:pt idx="4987">
                  <c:v>76.048454280000001</c:v>
                </c:pt>
                <c:pt idx="4988">
                  <c:v>76.257614140000001</c:v>
                </c:pt>
                <c:pt idx="4989">
                  <c:v>76.184921259999996</c:v>
                </c:pt>
                <c:pt idx="4990">
                  <c:v>76.313888550000001</c:v>
                </c:pt>
                <c:pt idx="4991">
                  <c:v>76.162452700000003</c:v>
                </c:pt>
                <c:pt idx="4992">
                  <c:v>76.171142579999994</c:v>
                </c:pt>
                <c:pt idx="4993">
                  <c:v>76.247886660000006</c:v>
                </c:pt>
                <c:pt idx="4994">
                  <c:v>76.145187379999996</c:v>
                </c:pt>
                <c:pt idx="4995">
                  <c:v>76.292892460000004</c:v>
                </c:pt>
                <c:pt idx="4996">
                  <c:v>76.307327270000002</c:v>
                </c:pt>
                <c:pt idx="4997">
                  <c:v>76.390174869999996</c:v>
                </c:pt>
                <c:pt idx="4998">
                  <c:v>76.274124150000006</c:v>
                </c:pt>
                <c:pt idx="4999">
                  <c:v>76.254158020000006</c:v>
                </c:pt>
                <c:pt idx="5000">
                  <c:v>76.232208249999999</c:v>
                </c:pt>
                <c:pt idx="5001">
                  <c:v>76.246215820000003</c:v>
                </c:pt>
                <c:pt idx="5002">
                  <c:v>76.299262999999996</c:v>
                </c:pt>
                <c:pt idx="5003">
                  <c:v>76.320587160000002</c:v>
                </c:pt>
                <c:pt idx="5004">
                  <c:v>76.459297179999993</c:v>
                </c:pt>
                <c:pt idx="5005">
                  <c:v>76.331855770000004</c:v>
                </c:pt>
                <c:pt idx="5006">
                  <c:v>76.344421389999994</c:v>
                </c:pt>
                <c:pt idx="5007">
                  <c:v>76.384559629999998</c:v>
                </c:pt>
                <c:pt idx="5008">
                  <c:v>76.346076969999999</c:v>
                </c:pt>
                <c:pt idx="5009">
                  <c:v>76.433540339999993</c:v>
                </c:pt>
                <c:pt idx="5010">
                  <c:v>76.365669249999996</c:v>
                </c:pt>
                <c:pt idx="5011">
                  <c:v>76.58574677</c:v>
                </c:pt>
                <c:pt idx="5012">
                  <c:v>76.459518430000003</c:v>
                </c:pt>
                <c:pt idx="5013">
                  <c:v>76.472076419999993</c:v>
                </c:pt>
                <c:pt idx="5014">
                  <c:v>76.530555730000003</c:v>
                </c:pt>
                <c:pt idx="5015">
                  <c:v>76.440040589999995</c:v>
                </c:pt>
                <c:pt idx="5016">
                  <c:v>76.559982300000001</c:v>
                </c:pt>
                <c:pt idx="5017">
                  <c:v>76.589469910000005</c:v>
                </c:pt>
                <c:pt idx="5018">
                  <c:v>76.609291080000006</c:v>
                </c:pt>
                <c:pt idx="5019">
                  <c:v>76.558197019999994</c:v>
                </c:pt>
                <c:pt idx="5020">
                  <c:v>76.578773499999997</c:v>
                </c:pt>
                <c:pt idx="5021">
                  <c:v>76.561866760000001</c:v>
                </c:pt>
                <c:pt idx="5022">
                  <c:v>76.422874449999995</c:v>
                </c:pt>
                <c:pt idx="5023">
                  <c:v>76.614883419999998</c:v>
                </c:pt>
                <c:pt idx="5024">
                  <c:v>76.562240599999996</c:v>
                </c:pt>
                <c:pt idx="5025">
                  <c:v>76.715003969999998</c:v>
                </c:pt>
                <c:pt idx="5026">
                  <c:v>76.574203490000002</c:v>
                </c:pt>
                <c:pt idx="5027">
                  <c:v>76.609680179999998</c:v>
                </c:pt>
                <c:pt idx="5028">
                  <c:v>76.644119259999997</c:v>
                </c:pt>
                <c:pt idx="5029">
                  <c:v>76.524742130000007</c:v>
                </c:pt>
                <c:pt idx="5030">
                  <c:v>76.646179200000006</c:v>
                </c:pt>
                <c:pt idx="5031">
                  <c:v>76.662376399999999</c:v>
                </c:pt>
                <c:pt idx="5032">
                  <c:v>76.808090210000003</c:v>
                </c:pt>
                <c:pt idx="5033">
                  <c:v>76.734481810000005</c:v>
                </c:pt>
                <c:pt idx="5034">
                  <c:v>76.783897400000001</c:v>
                </c:pt>
                <c:pt idx="5035">
                  <c:v>76.769973750000005</c:v>
                </c:pt>
                <c:pt idx="5036">
                  <c:v>76.740798949999999</c:v>
                </c:pt>
                <c:pt idx="5037">
                  <c:v>76.89434052</c:v>
                </c:pt>
                <c:pt idx="5038">
                  <c:v>76.765472410000001</c:v>
                </c:pt>
                <c:pt idx="5039">
                  <c:v>76.997428889999995</c:v>
                </c:pt>
                <c:pt idx="5040">
                  <c:v>76.880241389999995</c:v>
                </c:pt>
                <c:pt idx="5041">
                  <c:v>76.869606020000006</c:v>
                </c:pt>
                <c:pt idx="5042">
                  <c:v>76.879264829999997</c:v>
                </c:pt>
                <c:pt idx="5043">
                  <c:v>76.707794190000001</c:v>
                </c:pt>
                <c:pt idx="5044">
                  <c:v>76.815757750000003</c:v>
                </c:pt>
                <c:pt idx="5045">
                  <c:v>76.819908139999995</c:v>
                </c:pt>
                <c:pt idx="5046">
                  <c:v>76.917068479999998</c:v>
                </c:pt>
                <c:pt idx="5047">
                  <c:v>76.872558589999997</c:v>
                </c:pt>
                <c:pt idx="5048">
                  <c:v>76.842361449999999</c:v>
                </c:pt>
                <c:pt idx="5049">
                  <c:v>76.863624569999999</c:v>
                </c:pt>
                <c:pt idx="5050">
                  <c:v>76.742103580000006</c:v>
                </c:pt>
                <c:pt idx="5051">
                  <c:v>76.948432920000002</c:v>
                </c:pt>
                <c:pt idx="5052">
                  <c:v>76.871292109999999</c:v>
                </c:pt>
                <c:pt idx="5053">
                  <c:v>77.032325740000005</c:v>
                </c:pt>
                <c:pt idx="5054">
                  <c:v>76.975151060000002</c:v>
                </c:pt>
                <c:pt idx="5055">
                  <c:v>76.990837099999993</c:v>
                </c:pt>
                <c:pt idx="5056">
                  <c:v>77.005744930000006</c:v>
                </c:pt>
                <c:pt idx="5057">
                  <c:v>76.894584660000007</c:v>
                </c:pt>
                <c:pt idx="5058">
                  <c:v>77.003379820000006</c:v>
                </c:pt>
                <c:pt idx="5059">
                  <c:v>76.928443909999999</c:v>
                </c:pt>
                <c:pt idx="5060">
                  <c:v>77.051956180000005</c:v>
                </c:pt>
                <c:pt idx="5061">
                  <c:v>76.976982120000002</c:v>
                </c:pt>
                <c:pt idx="5062">
                  <c:v>77.075447080000004</c:v>
                </c:pt>
                <c:pt idx="5063">
                  <c:v>77.040008540000002</c:v>
                </c:pt>
                <c:pt idx="5064">
                  <c:v>76.906532290000001</c:v>
                </c:pt>
                <c:pt idx="5065">
                  <c:v>77.042144780000001</c:v>
                </c:pt>
                <c:pt idx="5066">
                  <c:v>77.041564940000001</c:v>
                </c:pt>
                <c:pt idx="5067">
                  <c:v>77.161460880000007</c:v>
                </c:pt>
                <c:pt idx="5068">
                  <c:v>77.117156980000004</c:v>
                </c:pt>
                <c:pt idx="5069">
                  <c:v>77.077194210000002</c:v>
                </c:pt>
                <c:pt idx="5070">
                  <c:v>77.184226989999999</c:v>
                </c:pt>
                <c:pt idx="5071">
                  <c:v>77.007446290000004</c:v>
                </c:pt>
                <c:pt idx="5072">
                  <c:v>77.227661130000001</c:v>
                </c:pt>
                <c:pt idx="5073">
                  <c:v>77.160003660000001</c:v>
                </c:pt>
                <c:pt idx="5074">
                  <c:v>77.227371219999995</c:v>
                </c:pt>
                <c:pt idx="5075">
                  <c:v>77.151641850000004</c:v>
                </c:pt>
                <c:pt idx="5076">
                  <c:v>77.22048187</c:v>
                </c:pt>
                <c:pt idx="5077">
                  <c:v>77.319190980000002</c:v>
                </c:pt>
                <c:pt idx="5078">
                  <c:v>77.075431820000006</c:v>
                </c:pt>
                <c:pt idx="5079">
                  <c:v>77.308937069999999</c:v>
                </c:pt>
                <c:pt idx="5080">
                  <c:v>77.241554260000001</c:v>
                </c:pt>
                <c:pt idx="5081">
                  <c:v>77.310714719999993</c:v>
                </c:pt>
                <c:pt idx="5082">
                  <c:v>77.267379759999997</c:v>
                </c:pt>
                <c:pt idx="5083">
                  <c:v>77.283531190000005</c:v>
                </c:pt>
                <c:pt idx="5084">
                  <c:v>77.327270510000005</c:v>
                </c:pt>
                <c:pt idx="5085">
                  <c:v>77.197288510000007</c:v>
                </c:pt>
                <c:pt idx="5086">
                  <c:v>77.337898249999995</c:v>
                </c:pt>
                <c:pt idx="5087">
                  <c:v>77.318748470000003</c:v>
                </c:pt>
                <c:pt idx="5088">
                  <c:v>77.383735659999999</c:v>
                </c:pt>
                <c:pt idx="5089">
                  <c:v>77.389099119999997</c:v>
                </c:pt>
                <c:pt idx="5090">
                  <c:v>77.384872439999995</c:v>
                </c:pt>
                <c:pt idx="5091">
                  <c:v>77.44377136</c:v>
                </c:pt>
                <c:pt idx="5092">
                  <c:v>77.321838380000003</c:v>
                </c:pt>
                <c:pt idx="5093">
                  <c:v>77.388320919999998</c:v>
                </c:pt>
                <c:pt idx="5094">
                  <c:v>77.360786439999998</c:v>
                </c:pt>
                <c:pt idx="5095">
                  <c:v>77.537895199999994</c:v>
                </c:pt>
                <c:pt idx="5096">
                  <c:v>77.516838070000006</c:v>
                </c:pt>
                <c:pt idx="5097">
                  <c:v>77.508857730000003</c:v>
                </c:pt>
                <c:pt idx="5098">
                  <c:v>77.538467409999996</c:v>
                </c:pt>
                <c:pt idx="5099">
                  <c:v>77.445068359999993</c:v>
                </c:pt>
                <c:pt idx="5100">
                  <c:v>77.528556820000006</c:v>
                </c:pt>
                <c:pt idx="5101">
                  <c:v>77.426864620000003</c:v>
                </c:pt>
                <c:pt idx="5102">
                  <c:v>77.581275939999998</c:v>
                </c:pt>
                <c:pt idx="5103">
                  <c:v>77.587516780000001</c:v>
                </c:pt>
                <c:pt idx="5104">
                  <c:v>77.564704899999995</c:v>
                </c:pt>
                <c:pt idx="5105">
                  <c:v>77.615249629999994</c:v>
                </c:pt>
                <c:pt idx="5106">
                  <c:v>77.445892330000007</c:v>
                </c:pt>
                <c:pt idx="5107">
                  <c:v>77.662437440000005</c:v>
                </c:pt>
                <c:pt idx="5108">
                  <c:v>77.616279599999999</c:v>
                </c:pt>
                <c:pt idx="5109">
                  <c:v>77.676170350000007</c:v>
                </c:pt>
                <c:pt idx="5110">
                  <c:v>77.703712460000006</c:v>
                </c:pt>
                <c:pt idx="5111">
                  <c:v>77.689346310000005</c:v>
                </c:pt>
                <c:pt idx="5112">
                  <c:v>77.722496030000002</c:v>
                </c:pt>
                <c:pt idx="5113">
                  <c:v>77.572952270000002</c:v>
                </c:pt>
                <c:pt idx="5114">
                  <c:v>77.699043270000004</c:v>
                </c:pt>
                <c:pt idx="5115">
                  <c:v>77.611709590000004</c:v>
                </c:pt>
                <c:pt idx="5116">
                  <c:v>77.639106749999996</c:v>
                </c:pt>
                <c:pt idx="5117">
                  <c:v>77.753112790000003</c:v>
                </c:pt>
                <c:pt idx="5118">
                  <c:v>77.694740300000007</c:v>
                </c:pt>
                <c:pt idx="5119">
                  <c:v>77.74826813</c:v>
                </c:pt>
                <c:pt idx="5120">
                  <c:v>77.562866209999996</c:v>
                </c:pt>
                <c:pt idx="5121">
                  <c:v>77.745056149999996</c:v>
                </c:pt>
                <c:pt idx="5122">
                  <c:v>77.713958739999995</c:v>
                </c:pt>
                <c:pt idx="5123">
                  <c:v>77.811988830000004</c:v>
                </c:pt>
                <c:pt idx="5124">
                  <c:v>77.780036929999994</c:v>
                </c:pt>
                <c:pt idx="5125">
                  <c:v>77.790657039999999</c:v>
                </c:pt>
                <c:pt idx="5126">
                  <c:v>77.869461060000006</c:v>
                </c:pt>
                <c:pt idx="5127">
                  <c:v>77.696060180000003</c:v>
                </c:pt>
                <c:pt idx="5128">
                  <c:v>77.889846800000001</c:v>
                </c:pt>
                <c:pt idx="5129">
                  <c:v>77.752372739999998</c:v>
                </c:pt>
                <c:pt idx="5130">
                  <c:v>77.841087340000001</c:v>
                </c:pt>
                <c:pt idx="5131">
                  <c:v>77.805450440000001</c:v>
                </c:pt>
                <c:pt idx="5132">
                  <c:v>77.918029790000006</c:v>
                </c:pt>
                <c:pt idx="5133">
                  <c:v>77.965866090000006</c:v>
                </c:pt>
                <c:pt idx="5134">
                  <c:v>77.769737239999998</c:v>
                </c:pt>
                <c:pt idx="5135">
                  <c:v>77.923431399999998</c:v>
                </c:pt>
                <c:pt idx="5136">
                  <c:v>77.868431090000001</c:v>
                </c:pt>
                <c:pt idx="5137">
                  <c:v>77.966667180000002</c:v>
                </c:pt>
                <c:pt idx="5138">
                  <c:v>77.909019470000004</c:v>
                </c:pt>
                <c:pt idx="5139">
                  <c:v>77.960510249999999</c:v>
                </c:pt>
                <c:pt idx="5140">
                  <c:v>78.014511110000001</c:v>
                </c:pt>
                <c:pt idx="5141">
                  <c:v>77.905975339999998</c:v>
                </c:pt>
                <c:pt idx="5142">
                  <c:v>77.961784359999996</c:v>
                </c:pt>
                <c:pt idx="5143">
                  <c:v>77.976585389999997</c:v>
                </c:pt>
                <c:pt idx="5144">
                  <c:v>77.999923710000004</c:v>
                </c:pt>
                <c:pt idx="5145">
                  <c:v>77.975593570000001</c:v>
                </c:pt>
                <c:pt idx="5146">
                  <c:v>78.131454469999994</c:v>
                </c:pt>
                <c:pt idx="5147">
                  <c:v>78.164916989999995</c:v>
                </c:pt>
                <c:pt idx="5148">
                  <c:v>77.954902649999994</c:v>
                </c:pt>
                <c:pt idx="5149">
                  <c:v>78.082725519999997</c:v>
                </c:pt>
                <c:pt idx="5150">
                  <c:v>78.099716189999995</c:v>
                </c:pt>
                <c:pt idx="5151">
                  <c:v>78.08487701</c:v>
                </c:pt>
                <c:pt idx="5152">
                  <c:v>78.211730959999997</c:v>
                </c:pt>
                <c:pt idx="5153">
                  <c:v>78.222633360000003</c:v>
                </c:pt>
                <c:pt idx="5154">
                  <c:v>78.328910829999998</c:v>
                </c:pt>
                <c:pt idx="5155">
                  <c:v>78.087982179999997</c:v>
                </c:pt>
                <c:pt idx="5156">
                  <c:v>78.213195799999994</c:v>
                </c:pt>
                <c:pt idx="5157">
                  <c:v>78.106040949999993</c:v>
                </c:pt>
                <c:pt idx="5158">
                  <c:v>78.218666080000006</c:v>
                </c:pt>
                <c:pt idx="5159">
                  <c:v>78.219886779999996</c:v>
                </c:pt>
                <c:pt idx="5160">
                  <c:v>78.287338259999999</c:v>
                </c:pt>
                <c:pt idx="5161">
                  <c:v>78.381599429999994</c:v>
                </c:pt>
                <c:pt idx="5162">
                  <c:v>78.119804380000005</c:v>
                </c:pt>
                <c:pt idx="5163">
                  <c:v>78.227294920000006</c:v>
                </c:pt>
                <c:pt idx="5164">
                  <c:v>78.15876007</c:v>
                </c:pt>
                <c:pt idx="5165">
                  <c:v>78.283927919999996</c:v>
                </c:pt>
                <c:pt idx="5166">
                  <c:v>78.300209050000007</c:v>
                </c:pt>
                <c:pt idx="5167">
                  <c:v>78.240959169999996</c:v>
                </c:pt>
                <c:pt idx="5168">
                  <c:v>78.449661250000005</c:v>
                </c:pt>
                <c:pt idx="5169">
                  <c:v>78.235023499999997</c:v>
                </c:pt>
                <c:pt idx="5170">
                  <c:v>78.296554569999998</c:v>
                </c:pt>
                <c:pt idx="5171">
                  <c:v>78.224479680000002</c:v>
                </c:pt>
                <c:pt idx="5172">
                  <c:v>78.321876529999997</c:v>
                </c:pt>
                <c:pt idx="5173">
                  <c:v>78.439071659999996</c:v>
                </c:pt>
                <c:pt idx="5174">
                  <c:v>78.417648319999998</c:v>
                </c:pt>
                <c:pt idx="5175">
                  <c:v>78.508331299999995</c:v>
                </c:pt>
                <c:pt idx="5176">
                  <c:v>78.31278992</c:v>
                </c:pt>
                <c:pt idx="5177">
                  <c:v>78.443450929999997</c:v>
                </c:pt>
                <c:pt idx="5178">
                  <c:v>78.362915040000004</c:v>
                </c:pt>
                <c:pt idx="5179">
                  <c:v>78.394660950000002</c:v>
                </c:pt>
                <c:pt idx="5180">
                  <c:v>78.537406919999995</c:v>
                </c:pt>
                <c:pt idx="5181">
                  <c:v>78.491302489999995</c:v>
                </c:pt>
                <c:pt idx="5182">
                  <c:v>78.640487669999999</c:v>
                </c:pt>
                <c:pt idx="5183">
                  <c:v>78.380981449999993</c:v>
                </c:pt>
                <c:pt idx="5184">
                  <c:v>78.455329899999995</c:v>
                </c:pt>
                <c:pt idx="5185">
                  <c:v>78.361091610000003</c:v>
                </c:pt>
                <c:pt idx="5186">
                  <c:v>78.436943049999996</c:v>
                </c:pt>
                <c:pt idx="5187">
                  <c:v>78.536613459999998</c:v>
                </c:pt>
                <c:pt idx="5188">
                  <c:v>78.526397709999998</c:v>
                </c:pt>
                <c:pt idx="5189">
                  <c:v>78.641960139999995</c:v>
                </c:pt>
                <c:pt idx="5190">
                  <c:v>78.447860719999994</c:v>
                </c:pt>
                <c:pt idx="5191">
                  <c:v>78.519348140000005</c:v>
                </c:pt>
                <c:pt idx="5192">
                  <c:v>78.468620299999998</c:v>
                </c:pt>
                <c:pt idx="5193">
                  <c:v>78.59828186</c:v>
                </c:pt>
                <c:pt idx="5194">
                  <c:v>78.594619750000007</c:v>
                </c:pt>
                <c:pt idx="5195">
                  <c:v>78.569580079999994</c:v>
                </c:pt>
                <c:pt idx="5196">
                  <c:v>78.717842099999999</c:v>
                </c:pt>
                <c:pt idx="5197">
                  <c:v>78.534072879999997</c:v>
                </c:pt>
                <c:pt idx="5198">
                  <c:v>78.617767330000007</c:v>
                </c:pt>
                <c:pt idx="5199">
                  <c:v>78.656379700000002</c:v>
                </c:pt>
                <c:pt idx="5200">
                  <c:v>78.678642269999997</c:v>
                </c:pt>
                <c:pt idx="5201">
                  <c:v>78.715965269999998</c:v>
                </c:pt>
                <c:pt idx="5202">
                  <c:v>78.701812739999994</c:v>
                </c:pt>
                <c:pt idx="5203">
                  <c:v>78.900688169999995</c:v>
                </c:pt>
                <c:pt idx="5204">
                  <c:v>78.623634339999995</c:v>
                </c:pt>
                <c:pt idx="5205">
                  <c:v>78.744453429999993</c:v>
                </c:pt>
                <c:pt idx="5206">
                  <c:v>78.685844419999995</c:v>
                </c:pt>
                <c:pt idx="5207">
                  <c:v>78.710319519999999</c:v>
                </c:pt>
                <c:pt idx="5208">
                  <c:v>78.811889649999998</c:v>
                </c:pt>
                <c:pt idx="5209">
                  <c:v>78.833000179999999</c:v>
                </c:pt>
                <c:pt idx="5210">
                  <c:v>78.894699099999997</c:v>
                </c:pt>
                <c:pt idx="5211">
                  <c:v>78.731613159999995</c:v>
                </c:pt>
                <c:pt idx="5212">
                  <c:v>78.836929319999996</c:v>
                </c:pt>
                <c:pt idx="5213">
                  <c:v>78.800468440000003</c:v>
                </c:pt>
                <c:pt idx="5214">
                  <c:v>78.852218629999996</c:v>
                </c:pt>
                <c:pt idx="5215">
                  <c:v>78.902061459999999</c:v>
                </c:pt>
                <c:pt idx="5216">
                  <c:v>78.981620789999994</c:v>
                </c:pt>
                <c:pt idx="5217">
                  <c:v>79.08766937</c:v>
                </c:pt>
                <c:pt idx="5218">
                  <c:v>78.844528199999999</c:v>
                </c:pt>
                <c:pt idx="5219">
                  <c:v>78.919105529999996</c:v>
                </c:pt>
                <c:pt idx="5220">
                  <c:v>78.91155243</c:v>
                </c:pt>
                <c:pt idx="5221">
                  <c:v>78.812622070000003</c:v>
                </c:pt>
                <c:pt idx="5222">
                  <c:v>78.957550049999995</c:v>
                </c:pt>
                <c:pt idx="5223">
                  <c:v>78.92939758</c:v>
                </c:pt>
                <c:pt idx="5224">
                  <c:v>79.045112610000004</c:v>
                </c:pt>
                <c:pt idx="5225">
                  <c:v>78.885627749999998</c:v>
                </c:pt>
                <c:pt idx="5226">
                  <c:v>79.018791199999995</c:v>
                </c:pt>
                <c:pt idx="5227">
                  <c:v>78.981346130000006</c:v>
                </c:pt>
                <c:pt idx="5228">
                  <c:v>78.970710749999995</c:v>
                </c:pt>
                <c:pt idx="5229">
                  <c:v>79.042083739999995</c:v>
                </c:pt>
                <c:pt idx="5230">
                  <c:v>79.054603580000006</c:v>
                </c:pt>
                <c:pt idx="5231">
                  <c:v>79.285072330000006</c:v>
                </c:pt>
                <c:pt idx="5232">
                  <c:v>79.064773560000006</c:v>
                </c:pt>
                <c:pt idx="5233">
                  <c:v>79.091850280000003</c:v>
                </c:pt>
                <c:pt idx="5234">
                  <c:v>79.093017579999994</c:v>
                </c:pt>
                <c:pt idx="5235">
                  <c:v>79.040733340000003</c:v>
                </c:pt>
                <c:pt idx="5236">
                  <c:v>79.225845340000006</c:v>
                </c:pt>
                <c:pt idx="5237">
                  <c:v>79.155677800000007</c:v>
                </c:pt>
                <c:pt idx="5238">
                  <c:v>79.321479800000006</c:v>
                </c:pt>
                <c:pt idx="5239">
                  <c:v>79.213539119999993</c:v>
                </c:pt>
                <c:pt idx="5240">
                  <c:v>79.181137079999999</c:v>
                </c:pt>
                <c:pt idx="5241">
                  <c:v>79.152671810000001</c:v>
                </c:pt>
                <c:pt idx="5242">
                  <c:v>79.086624150000006</c:v>
                </c:pt>
                <c:pt idx="5243">
                  <c:v>79.25627136</c:v>
                </c:pt>
                <c:pt idx="5244">
                  <c:v>79.180892940000007</c:v>
                </c:pt>
                <c:pt idx="5245">
                  <c:v>79.438980099999995</c:v>
                </c:pt>
                <c:pt idx="5246">
                  <c:v>79.247703549999997</c:v>
                </c:pt>
                <c:pt idx="5247">
                  <c:v>79.285293580000001</c:v>
                </c:pt>
                <c:pt idx="5248">
                  <c:v>79.248390200000003</c:v>
                </c:pt>
                <c:pt idx="5249">
                  <c:v>79.200996399999994</c:v>
                </c:pt>
                <c:pt idx="5250">
                  <c:v>79.323860170000003</c:v>
                </c:pt>
                <c:pt idx="5251">
                  <c:v>79.348342900000006</c:v>
                </c:pt>
                <c:pt idx="5252">
                  <c:v>79.472930910000002</c:v>
                </c:pt>
                <c:pt idx="5253">
                  <c:v>79.384498600000001</c:v>
                </c:pt>
                <c:pt idx="5254">
                  <c:v>79.334732059999993</c:v>
                </c:pt>
                <c:pt idx="5255">
                  <c:v>79.383666989999995</c:v>
                </c:pt>
                <c:pt idx="5256">
                  <c:v>79.285415650000004</c:v>
                </c:pt>
                <c:pt idx="5257">
                  <c:v>79.455047609999994</c:v>
                </c:pt>
                <c:pt idx="5258">
                  <c:v>79.435455320000003</c:v>
                </c:pt>
                <c:pt idx="5259">
                  <c:v>79.493194579999994</c:v>
                </c:pt>
                <c:pt idx="5260">
                  <c:v>79.471015929999993</c:v>
                </c:pt>
                <c:pt idx="5261">
                  <c:v>79.45861816</c:v>
                </c:pt>
                <c:pt idx="5262">
                  <c:v>79.429626459999994</c:v>
                </c:pt>
                <c:pt idx="5263">
                  <c:v>79.367019650000003</c:v>
                </c:pt>
                <c:pt idx="5264">
                  <c:v>79.577323910000004</c:v>
                </c:pt>
                <c:pt idx="5265">
                  <c:v>79.556343080000005</c:v>
                </c:pt>
                <c:pt idx="5266">
                  <c:v>79.678703310000003</c:v>
                </c:pt>
                <c:pt idx="5267">
                  <c:v>79.491500849999994</c:v>
                </c:pt>
                <c:pt idx="5268">
                  <c:v>79.535949709999997</c:v>
                </c:pt>
                <c:pt idx="5269">
                  <c:v>79.594985960000002</c:v>
                </c:pt>
                <c:pt idx="5270">
                  <c:v>79.417068479999998</c:v>
                </c:pt>
                <c:pt idx="5271">
                  <c:v>79.551521300000005</c:v>
                </c:pt>
                <c:pt idx="5272">
                  <c:v>79.536827090000003</c:v>
                </c:pt>
                <c:pt idx="5273">
                  <c:v>79.632446290000004</c:v>
                </c:pt>
                <c:pt idx="5274">
                  <c:v>79.619743349999993</c:v>
                </c:pt>
                <c:pt idx="5275">
                  <c:v>79.609573359999999</c:v>
                </c:pt>
                <c:pt idx="5276">
                  <c:v>79.605194089999998</c:v>
                </c:pt>
                <c:pt idx="5277">
                  <c:v>79.549682619999999</c:v>
                </c:pt>
                <c:pt idx="5278">
                  <c:v>79.707824709999997</c:v>
                </c:pt>
                <c:pt idx="5279">
                  <c:v>79.613197330000006</c:v>
                </c:pt>
                <c:pt idx="5280">
                  <c:v>79.790946959999999</c:v>
                </c:pt>
                <c:pt idx="5281">
                  <c:v>79.664001459999994</c:v>
                </c:pt>
                <c:pt idx="5282">
                  <c:v>79.691703799999999</c:v>
                </c:pt>
                <c:pt idx="5283">
                  <c:v>79.6953125</c:v>
                </c:pt>
                <c:pt idx="5284">
                  <c:v>79.592819210000002</c:v>
                </c:pt>
                <c:pt idx="5285">
                  <c:v>79.81047058</c:v>
                </c:pt>
                <c:pt idx="5286">
                  <c:v>79.710433960000003</c:v>
                </c:pt>
                <c:pt idx="5287">
                  <c:v>79.877609250000006</c:v>
                </c:pt>
                <c:pt idx="5288">
                  <c:v>79.780044559999993</c:v>
                </c:pt>
                <c:pt idx="5289">
                  <c:v>79.792175290000003</c:v>
                </c:pt>
                <c:pt idx="5290">
                  <c:v>79.80560303</c:v>
                </c:pt>
                <c:pt idx="5291">
                  <c:v>79.694717409999996</c:v>
                </c:pt>
                <c:pt idx="5292">
                  <c:v>79.913749690000003</c:v>
                </c:pt>
                <c:pt idx="5293">
                  <c:v>79.842124940000005</c:v>
                </c:pt>
                <c:pt idx="5294">
                  <c:v>79.93827057</c:v>
                </c:pt>
                <c:pt idx="5295">
                  <c:v>79.804527280000002</c:v>
                </c:pt>
                <c:pt idx="5296">
                  <c:v>79.888702390000006</c:v>
                </c:pt>
                <c:pt idx="5297">
                  <c:v>79.873794559999993</c:v>
                </c:pt>
                <c:pt idx="5298">
                  <c:v>79.834236149999995</c:v>
                </c:pt>
                <c:pt idx="5299">
                  <c:v>79.978012079999999</c:v>
                </c:pt>
                <c:pt idx="5300">
                  <c:v>79.94718933</c:v>
                </c:pt>
                <c:pt idx="5301">
                  <c:v>80.071662900000007</c:v>
                </c:pt>
                <c:pt idx="5302">
                  <c:v>79.936889649999998</c:v>
                </c:pt>
                <c:pt idx="5303">
                  <c:v>79.94487762</c:v>
                </c:pt>
                <c:pt idx="5304">
                  <c:v>79.938301089999996</c:v>
                </c:pt>
                <c:pt idx="5305">
                  <c:v>79.825225829999994</c:v>
                </c:pt>
                <c:pt idx="5306">
                  <c:v>80.074729919999996</c:v>
                </c:pt>
                <c:pt idx="5307">
                  <c:v>80.019813540000001</c:v>
                </c:pt>
                <c:pt idx="5308">
                  <c:v>80.147605900000002</c:v>
                </c:pt>
                <c:pt idx="5309">
                  <c:v>80.005538939999994</c:v>
                </c:pt>
                <c:pt idx="5310">
                  <c:v>80.032882689999994</c:v>
                </c:pt>
                <c:pt idx="5311">
                  <c:v>80.069084169999996</c:v>
                </c:pt>
                <c:pt idx="5312">
                  <c:v>79.893936159999996</c:v>
                </c:pt>
                <c:pt idx="5313">
                  <c:v>80.113250730000004</c:v>
                </c:pt>
                <c:pt idx="5314">
                  <c:v>80.07653809</c:v>
                </c:pt>
                <c:pt idx="5315">
                  <c:v>80.184799190000007</c:v>
                </c:pt>
                <c:pt idx="5316">
                  <c:v>80.047958370000003</c:v>
                </c:pt>
                <c:pt idx="5317">
                  <c:v>80.124237059999999</c:v>
                </c:pt>
                <c:pt idx="5318">
                  <c:v>80.085334779999997</c:v>
                </c:pt>
                <c:pt idx="5319">
                  <c:v>80.113319399999995</c:v>
                </c:pt>
                <c:pt idx="5320">
                  <c:v>80.206520080000004</c:v>
                </c:pt>
                <c:pt idx="5321">
                  <c:v>80.151153559999997</c:v>
                </c:pt>
                <c:pt idx="5322">
                  <c:v>80.311340329999993</c:v>
                </c:pt>
                <c:pt idx="5323">
                  <c:v>80.205711359999995</c:v>
                </c:pt>
                <c:pt idx="5324">
                  <c:v>80.110206599999998</c:v>
                </c:pt>
                <c:pt idx="5325">
                  <c:v>80.223739620000003</c:v>
                </c:pt>
                <c:pt idx="5326">
                  <c:v>80.184646610000001</c:v>
                </c:pt>
                <c:pt idx="5327">
                  <c:v>80.241287229999998</c:v>
                </c:pt>
                <c:pt idx="5328">
                  <c:v>80.236053470000002</c:v>
                </c:pt>
                <c:pt idx="5329">
                  <c:v>80.345527649999994</c:v>
                </c:pt>
                <c:pt idx="5330">
                  <c:v>80.271774289999996</c:v>
                </c:pt>
                <c:pt idx="5331">
                  <c:v>80.262435909999994</c:v>
                </c:pt>
                <c:pt idx="5332">
                  <c:v>80.228263850000005</c:v>
                </c:pt>
                <c:pt idx="5333">
                  <c:v>80.23847198</c:v>
                </c:pt>
                <c:pt idx="5334">
                  <c:v>80.351264950000001</c:v>
                </c:pt>
                <c:pt idx="5335">
                  <c:v>80.406196589999993</c:v>
                </c:pt>
                <c:pt idx="5336">
                  <c:v>80.491844180000001</c:v>
                </c:pt>
                <c:pt idx="5337">
                  <c:v>80.315856929999995</c:v>
                </c:pt>
                <c:pt idx="5338">
                  <c:v>80.376724240000001</c:v>
                </c:pt>
                <c:pt idx="5339">
                  <c:v>80.392883299999994</c:v>
                </c:pt>
                <c:pt idx="5340">
                  <c:v>80.293571470000003</c:v>
                </c:pt>
                <c:pt idx="5341">
                  <c:v>80.468215939999993</c:v>
                </c:pt>
                <c:pt idx="5342">
                  <c:v>80.4375</c:v>
                </c:pt>
                <c:pt idx="5343">
                  <c:v>80.625526429999994</c:v>
                </c:pt>
                <c:pt idx="5344">
                  <c:v>80.474372860000003</c:v>
                </c:pt>
                <c:pt idx="5345">
                  <c:v>80.504287719999994</c:v>
                </c:pt>
                <c:pt idx="5346">
                  <c:v>80.478286740000001</c:v>
                </c:pt>
                <c:pt idx="5347">
                  <c:v>80.313224790000007</c:v>
                </c:pt>
                <c:pt idx="5348">
                  <c:v>80.54484558</c:v>
                </c:pt>
                <c:pt idx="5349">
                  <c:v>80.450286869999999</c:v>
                </c:pt>
                <c:pt idx="5350">
                  <c:v>80.691421509999998</c:v>
                </c:pt>
                <c:pt idx="5351">
                  <c:v>80.556633000000005</c:v>
                </c:pt>
                <c:pt idx="5352">
                  <c:v>80.646766659999997</c:v>
                </c:pt>
                <c:pt idx="5353">
                  <c:v>80.536125179999999</c:v>
                </c:pt>
                <c:pt idx="5354">
                  <c:v>80.470870969999993</c:v>
                </c:pt>
                <c:pt idx="5355">
                  <c:v>80.656303410000007</c:v>
                </c:pt>
                <c:pt idx="5356">
                  <c:v>80.58641815</c:v>
                </c:pt>
                <c:pt idx="5357">
                  <c:v>80.726219180000001</c:v>
                </c:pt>
                <c:pt idx="5358">
                  <c:v>80.63170624</c:v>
                </c:pt>
                <c:pt idx="5359">
                  <c:v>80.613327029999994</c:v>
                </c:pt>
                <c:pt idx="5360">
                  <c:v>80.671073910000004</c:v>
                </c:pt>
                <c:pt idx="5361">
                  <c:v>80.486099240000001</c:v>
                </c:pt>
                <c:pt idx="5362">
                  <c:v>80.671722410000001</c:v>
                </c:pt>
                <c:pt idx="5363">
                  <c:v>80.618255619999999</c:v>
                </c:pt>
                <c:pt idx="5364">
                  <c:v>80.732490540000001</c:v>
                </c:pt>
                <c:pt idx="5365">
                  <c:v>80.702201840000001</c:v>
                </c:pt>
                <c:pt idx="5366">
                  <c:v>80.720428470000002</c:v>
                </c:pt>
                <c:pt idx="5367">
                  <c:v>80.787704469999994</c:v>
                </c:pt>
                <c:pt idx="5368">
                  <c:v>80.628150939999998</c:v>
                </c:pt>
                <c:pt idx="5369">
                  <c:v>80.729370119999999</c:v>
                </c:pt>
                <c:pt idx="5370">
                  <c:v>80.675247189999993</c:v>
                </c:pt>
                <c:pt idx="5371">
                  <c:v>80.867195129999999</c:v>
                </c:pt>
                <c:pt idx="5372">
                  <c:v>80.746948239999995</c:v>
                </c:pt>
                <c:pt idx="5373">
                  <c:v>80.805389399999996</c:v>
                </c:pt>
                <c:pt idx="5374">
                  <c:v>80.790214539999994</c:v>
                </c:pt>
                <c:pt idx="5375">
                  <c:v>80.64496613</c:v>
                </c:pt>
                <c:pt idx="5376">
                  <c:v>80.870628359999998</c:v>
                </c:pt>
                <c:pt idx="5377">
                  <c:v>80.897651670000002</c:v>
                </c:pt>
                <c:pt idx="5378">
                  <c:v>81.013290409999996</c:v>
                </c:pt>
                <c:pt idx="5379">
                  <c:v>80.87451935</c:v>
                </c:pt>
                <c:pt idx="5380">
                  <c:v>80.911941530000007</c:v>
                </c:pt>
                <c:pt idx="5381">
                  <c:v>80.943893430000003</c:v>
                </c:pt>
                <c:pt idx="5382">
                  <c:v>80.80719757</c:v>
                </c:pt>
                <c:pt idx="5383">
                  <c:v>80.960678099999996</c:v>
                </c:pt>
                <c:pt idx="5384">
                  <c:v>80.883010859999999</c:v>
                </c:pt>
                <c:pt idx="5385">
                  <c:v>80.985168459999997</c:v>
                </c:pt>
                <c:pt idx="5386">
                  <c:v>80.979866029999997</c:v>
                </c:pt>
                <c:pt idx="5387">
                  <c:v>80.952720639999995</c:v>
                </c:pt>
                <c:pt idx="5388">
                  <c:v>81.00737762</c:v>
                </c:pt>
                <c:pt idx="5389">
                  <c:v>80.856590269999998</c:v>
                </c:pt>
                <c:pt idx="5390">
                  <c:v>80.99156189</c:v>
                </c:pt>
                <c:pt idx="5391">
                  <c:v>80.979972840000002</c:v>
                </c:pt>
                <c:pt idx="5392">
                  <c:v>81.099082949999996</c:v>
                </c:pt>
                <c:pt idx="5393">
                  <c:v>81.06891632</c:v>
                </c:pt>
                <c:pt idx="5394">
                  <c:v>81.111167910000006</c:v>
                </c:pt>
                <c:pt idx="5395">
                  <c:v>81.152763370000002</c:v>
                </c:pt>
                <c:pt idx="5396">
                  <c:v>80.966056820000006</c:v>
                </c:pt>
                <c:pt idx="5397">
                  <c:v>81.137519839999996</c:v>
                </c:pt>
                <c:pt idx="5398">
                  <c:v>81.105407709999994</c:v>
                </c:pt>
                <c:pt idx="5399">
                  <c:v>81.187118530000006</c:v>
                </c:pt>
                <c:pt idx="5400">
                  <c:v>81.122604370000005</c:v>
                </c:pt>
                <c:pt idx="5401">
                  <c:v>81.245300290000003</c:v>
                </c:pt>
                <c:pt idx="5402">
                  <c:v>81.225685119999994</c:v>
                </c:pt>
                <c:pt idx="5403">
                  <c:v>80.987403869999994</c:v>
                </c:pt>
                <c:pt idx="5404">
                  <c:v>81.237648010000001</c:v>
                </c:pt>
                <c:pt idx="5405">
                  <c:v>81.133468629999996</c:v>
                </c:pt>
                <c:pt idx="5406">
                  <c:v>81.251716610000003</c:v>
                </c:pt>
                <c:pt idx="5407">
                  <c:v>81.170562739999994</c:v>
                </c:pt>
                <c:pt idx="5408">
                  <c:v>81.236732480000001</c:v>
                </c:pt>
                <c:pt idx="5409">
                  <c:v>81.251022340000006</c:v>
                </c:pt>
                <c:pt idx="5410">
                  <c:v>81.090682979999997</c:v>
                </c:pt>
                <c:pt idx="5411">
                  <c:v>81.269294740000007</c:v>
                </c:pt>
                <c:pt idx="5412">
                  <c:v>81.231399539999998</c:v>
                </c:pt>
                <c:pt idx="5413">
                  <c:v>81.336257930000002</c:v>
                </c:pt>
                <c:pt idx="5414">
                  <c:v>81.252670289999998</c:v>
                </c:pt>
                <c:pt idx="5415">
                  <c:v>81.319412229999998</c:v>
                </c:pt>
                <c:pt idx="5416">
                  <c:v>81.302490230000004</c:v>
                </c:pt>
                <c:pt idx="5417">
                  <c:v>81.132720950000007</c:v>
                </c:pt>
                <c:pt idx="5418">
                  <c:v>81.360816959999994</c:v>
                </c:pt>
                <c:pt idx="5419">
                  <c:v>81.327766420000003</c:v>
                </c:pt>
                <c:pt idx="5420">
                  <c:v>81.403274539999998</c:v>
                </c:pt>
                <c:pt idx="5421">
                  <c:v>81.35064697</c:v>
                </c:pt>
                <c:pt idx="5422">
                  <c:v>81.333129880000001</c:v>
                </c:pt>
                <c:pt idx="5423">
                  <c:v>81.36940002</c:v>
                </c:pt>
                <c:pt idx="5424">
                  <c:v>81.218887330000001</c:v>
                </c:pt>
                <c:pt idx="5425">
                  <c:v>81.33357239</c:v>
                </c:pt>
                <c:pt idx="5426">
                  <c:v>81.326911929999994</c:v>
                </c:pt>
                <c:pt idx="5427">
                  <c:v>81.510795590000001</c:v>
                </c:pt>
                <c:pt idx="5428">
                  <c:v>81.394332890000001</c:v>
                </c:pt>
                <c:pt idx="5429">
                  <c:v>81.449165339999993</c:v>
                </c:pt>
                <c:pt idx="5430">
                  <c:v>81.550643919999999</c:v>
                </c:pt>
                <c:pt idx="5431">
                  <c:v>81.410385129999995</c:v>
                </c:pt>
                <c:pt idx="5432">
                  <c:v>81.484886169999996</c:v>
                </c:pt>
                <c:pt idx="5433">
                  <c:v>81.487548829999994</c:v>
                </c:pt>
                <c:pt idx="5434">
                  <c:v>81.562126160000005</c:v>
                </c:pt>
                <c:pt idx="5435">
                  <c:v>81.490264890000006</c:v>
                </c:pt>
                <c:pt idx="5436">
                  <c:v>81.565376279999995</c:v>
                </c:pt>
                <c:pt idx="5437">
                  <c:v>81.607429499999995</c:v>
                </c:pt>
                <c:pt idx="5438">
                  <c:v>81.397445680000004</c:v>
                </c:pt>
                <c:pt idx="5439">
                  <c:v>81.565818789999994</c:v>
                </c:pt>
                <c:pt idx="5440">
                  <c:v>81.501487729999994</c:v>
                </c:pt>
                <c:pt idx="5441">
                  <c:v>81.619789119999993</c:v>
                </c:pt>
                <c:pt idx="5442">
                  <c:v>81.568824770000006</c:v>
                </c:pt>
                <c:pt idx="5443">
                  <c:v>81.700988769999995</c:v>
                </c:pt>
                <c:pt idx="5444">
                  <c:v>81.733779909999996</c:v>
                </c:pt>
                <c:pt idx="5445">
                  <c:v>81.560409550000003</c:v>
                </c:pt>
                <c:pt idx="5446">
                  <c:v>81.697051999999999</c:v>
                </c:pt>
                <c:pt idx="5447">
                  <c:v>81.602790830000004</c:v>
                </c:pt>
                <c:pt idx="5448">
                  <c:v>81.706329350000004</c:v>
                </c:pt>
                <c:pt idx="5449">
                  <c:v>81.687385559999996</c:v>
                </c:pt>
                <c:pt idx="5450">
                  <c:v>81.746688840000004</c:v>
                </c:pt>
                <c:pt idx="5451">
                  <c:v>81.771698000000001</c:v>
                </c:pt>
                <c:pt idx="5452">
                  <c:v>81.599601750000005</c:v>
                </c:pt>
                <c:pt idx="5453">
                  <c:v>81.746620179999994</c:v>
                </c:pt>
                <c:pt idx="5454">
                  <c:v>81.724525450000002</c:v>
                </c:pt>
                <c:pt idx="5455">
                  <c:v>81.72704315</c:v>
                </c:pt>
                <c:pt idx="5456">
                  <c:v>81.781959529999995</c:v>
                </c:pt>
                <c:pt idx="5457">
                  <c:v>81.808799739999998</c:v>
                </c:pt>
                <c:pt idx="5458">
                  <c:v>81.948013309999993</c:v>
                </c:pt>
                <c:pt idx="5459">
                  <c:v>81.699401859999995</c:v>
                </c:pt>
                <c:pt idx="5460">
                  <c:v>81.850761410000004</c:v>
                </c:pt>
                <c:pt idx="5461">
                  <c:v>81.784118649999996</c:v>
                </c:pt>
                <c:pt idx="5462">
                  <c:v>81.833732600000005</c:v>
                </c:pt>
                <c:pt idx="5463">
                  <c:v>81.785957339999996</c:v>
                </c:pt>
                <c:pt idx="5464">
                  <c:v>81.861358640000006</c:v>
                </c:pt>
                <c:pt idx="5465">
                  <c:v>81.997146610000001</c:v>
                </c:pt>
                <c:pt idx="5466">
                  <c:v>81.725212099999993</c:v>
                </c:pt>
                <c:pt idx="5467">
                  <c:v>81.822837829999997</c:v>
                </c:pt>
                <c:pt idx="5468">
                  <c:v>81.804199220000001</c:v>
                </c:pt>
                <c:pt idx="5469">
                  <c:v>81.932395940000006</c:v>
                </c:pt>
                <c:pt idx="5470">
                  <c:v>81.893989559999994</c:v>
                </c:pt>
                <c:pt idx="5471">
                  <c:v>81.944587709999993</c:v>
                </c:pt>
                <c:pt idx="5472">
                  <c:v>82.087371829999995</c:v>
                </c:pt>
                <c:pt idx="5473">
                  <c:v>81.842178340000004</c:v>
                </c:pt>
                <c:pt idx="5474">
                  <c:v>81.983276369999999</c:v>
                </c:pt>
                <c:pt idx="5475">
                  <c:v>81.906532290000001</c:v>
                </c:pt>
                <c:pt idx="5476">
                  <c:v>81.943023679999996</c:v>
                </c:pt>
                <c:pt idx="5477">
                  <c:v>82.027564999999996</c:v>
                </c:pt>
                <c:pt idx="5478">
                  <c:v>82.059600829999994</c:v>
                </c:pt>
                <c:pt idx="5479">
                  <c:v>82.200881960000004</c:v>
                </c:pt>
                <c:pt idx="5480">
                  <c:v>81.981483460000007</c:v>
                </c:pt>
                <c:pt idx="5481">
                  <c:v>82.079345700000005</c:v>
                </c:pt>
                <c:pt idx="5482">
                  <c:v>82.016433719999995</c:v>
                </c:pt>
                <c:pt idx="5483">
                  <c:v>82.128372189999993</c:v>
                </c:pt>
                <c:pt idx="5484">
                  <c:v>82.111022950000006</c:v>
                </c:pt>
                <c:pt idx="5485">
                  <c:v>82.133827210000007</c:v>
                </c:pt>
                <c:pt idx="5486">
                  <c:v>82.268638609999996</c:v>
                </c:pt>
                <c:pt idx="5487">
                  <c:v>82.055557250000007</c:v>
                </c:pt>
                <c:pt idx="5488">
                  <c:v>82.149147029999995</c:v>
                </c:pt>
                <c:pt idx="5489">
                  <c:v>82.149360659999999</c:v>
                </c:pt>
                <c:pt idx="5490">
                  <c:v>82.100196839999995</c:v>
                </c:pt>
                <c:pt idx="5491">
                  <c:v>82.206993100000005</c:v>
                </c:pt>
                <c:pt idx="5492">
                  <c:v>82.208122250000002</c:v>
                </c:pt>
                <c:pt idx="5493">
                  <c:v>82.346679690000002</c:v>
                </c:pt>
                <c:pt idx="5494">
                  <c:v>82.07388306</c:v>
                </c:pt>
                <c:pt idx="5495">
                  <c:v>82.216262819999997</c:v>
                </c:pt>
                <c:pt idx="5496">
                  <c:v>82.230735780000003</c:v>
                </c:pt>
                <c:pt idx="5497">
                  <c:v>82.206527710000003</c:v>
                </c:pt>
                <c:pt idx="5498">
                  <c:v>82.367309570000003</c:v>
                </c:pt>
                <c:pt idx="5499">
                  <c:v>82.28858185</c:v>
                </c:pt>
                <c:pt idx="5500">
                  <c:v>82.465919490000005</c:v>
                </c:pt>
                <c:pt idx="5501">
                  <c:v>82.209754939999996</c:v>
                </c:pt>
                <c:pt idx="5502">
                  <c:v>82.351531980000004</c:v>
                </c:pt>
                <c:pt idx="5503">
                  <c:v>82.357948300000004</c:v>
                </c:pt>
                <c:pt idx="5504">
                  <c:v>82.274734499999994</c:v>
                </c:pt>
                <c:pt idx="5505">
                  <c:v>82.337371829999995</c:v>
                </c:pt>
                <c:pt idx="5506">
                  <c:v>82.403907779999997</c:v>
                </c:pt>
                <c:pt idx="5507">
                  <c:v>82.492469790000001</c:v>
                </c:pt>
                <c:pt idx="5508">
                  <c:v>82.368186949999995</c:v>
                </c:pt>
                <c:pt idx="5509">
                  <c:v>82.353073120000005</c:v>
                </c:pt>
                <c:pt idx="5510">
                  <c:v>82.345886230000005</c:v>
                </c:pt>
                <c:pt idx="5511">
                  <c:v>82.309974670000003</c:v>
                </c:pt>
                <c:pt idx="5512">
                  <c:v>82.462402339999997</c:v>
                </c:pt>
                <c:pt idx="5513">
                  <c:v>82.46653748</c:v>
                </c:pt>
                <c:pt idx="5514">
                  <c:v>82.625015259999998</c:v>
                </c:pt>
                <c:pt idx="5515">
                  <c:v>82.460189819999997</c:v>
                </c:pt>
                <c:pt idx="5516">
                  <c:v>82.481658940000003</c:v>
                </c:pt>
                <c:pt idx="5517">
                  <c:v>82.489326480000003</c:v>
                </c:pt>
                <c:pt idx="5518">
                  <c:v>82.421966549999993</c:v>
                </c:pt>
                <c:pt idx="5519">
                  <c:v>82.575714110000007</c:v>
                </c:pt>
                <c:pt idx="5520">
                  <c:v>82.555335999999997</c:v>
                </c:pt>
                <c:pt idx="5521">
                  <c:v>82.670051569999998</c:v>
                </c:pt>
                <c:pt idx="5522">
                  <c:v>82.56139374</c:v>
                </c:pt>
                <c:pt idx="5523">
                  <c:v>82.557083129999995</c:v>
                </c:pt>
                <c:pt idx="5524">
                  <c:v>82.561531070000001</c:v>
                </c:pt>
                <c:pt idx="5525">
                  <c:v>82.505317689999998</c:v>
                </c:pt>
                <c:pt idx="5526">
                  <c:v>82.666419980000001</c:v>
                </c:pt>
                <c:pt idx="5527">
                  <c:v>82.629798890000004</c:v>
                </c:pt>
                <c:pt idx="5528">
                  <c:v>82.763366700000006</c:v>
                </c:pt>
                <c:pt idx="5529">
                  <c:v>82.637374879999996</c:v>
                </c:pt>
                <c:pt idx="5530">
                  <c:v>82.66859436</c:v>
                </c:pt>
                <c:pt idx="5531">
                  <c:v>82.642959590000004</c:v>
                </c:pt>
                <c:pt idx="5532">
                  <c:v>82.512268070000005</c:v>
                </c:pt>
                <c:pt idx="5533">
                  <c:v>82.753143309999999</c:v>
                </c:pt>
                <c:pt idx="5534">
                  <c:v>82.721343989999994</c:v>
                </c:pt>
                <c:pt idx="5535">
                  <c:v>82.913383479999993</c:v>
                </c:pt>
                <c:pt idx="5536">
                  <c:v>82.678535460000006</c:v>
                </c:pt>
                <c:pt idx="5537">
                  <c:v>82.720207209999998</c:v>
                </c:pt>
                <c:pt idx="5538">
                  <c:v>82.782669069999997</c:v>
                </c:pt>
                <c:pt idx="5539">
                  <c:v>82.720802309999996</c:v>
                </c:pt>
                <c:pt idx="5540">
                  <c:v>82.863250730000004</c:v>
                </c:pt>
                <c:pt idx="5541">
                  <c:v>82.823631289999994</c:v>
                </c:pt>
                <c:pt idx="5542">
                  <c:v>82.979629520000003</c:v>
                </c:pt>
                <c:pt idx="5543">
                  <c:v>82.902717589999995</c:v>
                </c:pt>
                <c:pt idx="5544">
                  <c:v>82.872665409999996</c:v>
                </c:pt>
                <c:pt idx="5545">
                  <c:v>82.845909120000002</c:v>
                </c:pt>
                <c:pt idx="5546">
                  <c:v>82.750473020000001</c:v>
                </c:pt>
                <c:pt idx="5547">
                  <c:v>82.926338200000004</c:v>
                </c:pt>
                <c:pt idx="5548">
                  <c:v>82.951736449999999</c:v>
                </c:pt>
                <c:pt idx="5549">
                  <c:v>83.067787170000003</c:v>
                </c:pt>
                <c:pt idx="5550">
                  <c:v>82.944641110000006</c:v>
                </c:pt>
                <c:pt idx="5551">
                  <c:v>82.954734799999997</c:v>
                </c:pt>
                <c:pt idx="5552">
                  <c:v>82.899162290000007</c:v>
                </c:pt>
                <c:pt idx="5553">
                  <c:v>82.917060849999999</c:v>
                </c:pt>
                <c:pt idx="5554">
                  <c:v>83.017425540000005</c:v>
                </c:pt>
                <c:pt idx="5555">
                  <c:v>82.96122742</c:v>
                </c:pt>
                <c:pt idx="5556">
                  <c:v>83.135223389999993</c:v>
                </c:pt>
                <c:pt idx="5557">
                  <c:v>83.002975460000002</c:v>
                </c:pt>
                <c:pt idx="5558">
                  <c:v>83.001304630000007</c:v>
                </c:pt>
                <c:pt idx="5559">
                  <c:v>83.048324579999999</c:v>
                </c:pt>
                <c:pt idx="5560">
                  <c:v>82.932868959999993</c:v>
                </c:pt>
                <c:pt idx="5561">
                  <c:v>83.120719910000005</c:v>
                </c:pt>
                <c:pt idx="5562">
                  <c:v>83.065231319999995</c:v>
                </c:pt>
                <c:pt idx="5563">
                  <c:v>83.200904850000001</c:v>
                </c:pt>
                <c:pt idx="5564">
                  <c:v>83.121932979999997</c:v>
                </c:pt>
                <c:pt idx="5565">
                  <c:v>83.120231630000006</c:v>
                </c:pt>
                <c:pt idx="5566">
                  <c:v>83.101913449999998</c:v>
                </c:pt>
                <c:pt idx="5567">
                  <c:v>82.974510190000004</c:v>
                </c:pt>
                <c:pt idx="5568">
                  <c:v>83.150558469999993</c:v>
                </c:pt>
                <c:pt idx="5569">
                  <c:v>83.148307799999998</c:v>
                </c:pt>
                <c:pt idx="5570">
                  <c:v>83.252372739999998</c:v>
                </c:pt>
                <c:pt idx="5571">
                  <c:v>83.248718260000004</c:v>
                </c:pt>
                <c:pt idx="5572">
                  <c:v>83.157623290000004</c:v>
                </c:pt>
                <c:pt idx="5573">
                  <c:v>83.185760500000001</c:v>
                </c:pt>
                <c:pt idx="5574">
                  <c:v>83.088523859999995</c:v>
                </c:pt>
                <c:pt idx="5575">
                  <c:v>83.225982669999993</c:v>
                </c:pt>
                <c:pt idx="5576">
                  <c:v>83.155517579999994</c:v>
                </c:pt>
                <c:pt idx="5577">
                  <c:v>83.273284910000001</c:v>
                </c:pt>
                <c:pt idx="5578">
                  <c:v>83.207748409999994</c:v>
                </c:pt>
                <c:pt idx="5579">
                  <c:v>83.269332890000001</c:v>
                </c:pt>
                <c:pt idx="5580">
                  <c:v>83.314903259999994</c:v>
                </c:pt>
                <c:pt idx="5581">
                  <c:v>83.133979800000006</c:v>
                </c:pt>
                <c:pt idx="5582">
                  <c:v>83.269653320000003</c:v>
                </c:pt>
                <c:pt idx="5583">
                  <c:v>83.301795960000007</c:v>
                </c:pt>
                <c:pt idx="5584">
                  <c:v>83.419692990000001</c:v>
                </c:pt>
                <c:pt idx="5585">
                  <c:v>83.359474180000007</c:v>
                </c:pt>
                <c:pt idx="5586">
                  <c:v>83.387260440000006</c:v>
                </c:pt>
                <c:pt idx="5587">
                  <c:v>83.489746089999997</c:v>
                </c:pt>
                <c:pt idx="5588">
                  <c:v>83.222312930000001</c:v>
                </c:pt>
                <c:pt idx="5589">
                  <c:v>83.446128849999994</c:v>
                </c:pt>
                <c:pt idx="5590">
                  <c:v>83.461212160000002</c:v>
                </c:pt>
                <c:pt idx="5591">
                  <c:v>83.538612369999996</c:v>
                </c:pt>
                <c:pt idx="5592">
                  <c:v>83.476211550000002</c:v>
                </c:pt>
                <c:pt idx="5593">
                  <c:v>83.463478089999995</c:v>
                </c:pt>
                <c:pt idx="5594">
                  <c:v>83.445831299999995</c:v>
                </c:pt>
                <c:pt idx="5595">
                  <c:v>83.249649050000002</c:v>
                </c:pt>
                <c:pt idx="5596">
                  <c:v>83.473243710000006</c:v>
                </c:pt>
                <c:pt idx="5597">
                  <c:v>83.474578859999994</c:v>
                </c:pt>
                <c:pt idx="5598">
                  <c:v>83.5581131</c:v>
                </c:pt>
                <c:pt idx="5599">
                  <c:v>83.416702270000002</c:v>
                </c:pt>
                <c:pt idx="5600">
                  <c:v>83.526184079999993</c:v>
                </c:pt>
                <c:pt idx="5601">
                  <c:v>83.551559449999999</c:v>
                </c:pt>
                <c:pt idx="5602">
                  <c:v>83.389297490000004</c:v>
                </c:pt>
                <c:pt idx="5603">
                  <c:v>83.575904850000001</c:v>
                </c:pt>
                <c:pt idx="5604">
                  <c:v>83.477310180000003</c:v>
                </c:pt>
                <c:pt idx="5605">
                  <c:v>83.646591189999995</c:v>
                </c:pt>
                <c:pt idx="5606">
                  <c:v>83.532287600000004</c:v>
                </c:pt>
                <c:pt idx="5607">
                  <c:v>83.606452939999997</c:v>
                </c:pt>
                <c:pt idx="5608">
                  <c:v>83.667739870000005</c:v>
                </c:pt>
                <c:pt idx="5609">
                  <c:v>83.533515929999993</c:v>
                </c:pt>
                <c:pt idx="5610">
                  <c:v>83.680145260000003</c:v>
                </c:pt>
                <c:pt idx="5611">
                  <c:v>83.615333559999996</c:v>
                </c:pt>
                <c:pt idx="5612">
                  <c:v>83.703689580000002</c:v>
                </c:pt>
                <c:pt idx="5613">
                  <c:v>83.665382390000005</c:v>
                </c:pt>
                <c:pt idx="5614">
                  <c:v>83.671432499999995</c:v>
                </c:pt>
                <c:pt idx="5615">
                  <c:v>83.789505000000005</c:v>
                </c:pt>
                <c:pt idx="5616">
                  <c:v>83.62075806</c:v>
                </c:pt>
                <c:pt idx="5617">
                  <c:v>83.711303709999996</c:v>
                </c:pt>
                <c:pt idx="5618">
                  <c:v>83.630607600000005</c:v>
                </c:pt>
                <c:pt idx="5619">
                  <c:v>83.81187439</c:v>
                </c:pt>
                <c:pt idx="5620">
                  <c:v>83.827400209999993</c:v>
                </c:pt>
                <c:pt idx="5621">
                  <c:v>83.791648859999995</c:v>
                </c:pt>
                <c:pt idx="5622">
                  <c:v>83.834640500000006</c:v>
                </c:pt>
                <c:pt idx="5623">
                  <c:v>83.620277400000006</c:v>
                </c:pt>
                <c:pt idx="5624">
                  <c:v>83.775672909999997</c:v>
                </c:pt>
                <c:pt idx="5625">
                  <c:v>83.677948000000001</c:v>
                </c:pt>
                <c:pt idx="5626">
                  <c:v>83.89096069</c:v>
                </c:pt>
                <c:pt idx="5627">
                  <c:v>83.779396059999996</c:v>
                </c:pt>
                <c:pt idx="5628">
                  <c:v>83.899284359999996</c:v>
                </c:pt>
                <c:pt idx="5629">
                  <c:v>83.880134580000004</c:v>
                </c:pt>
                <c:pt idx="5630">
                  <c:v>83.739990230000004</c:v>
                </c:pt>
                <c:pt idx="5631">
                  <c:v>83.850563050000005</c:v>
                </c:pt>
                <c:pt idx="5632">
                  <c:v>83.768180849999993</c:v>
                </c:pt>
                <c:pt idx="5633">
                  <c:v>83.919799800000007</c:v>
                </c:pt>
                <c:pt idx="5634">
                  <c:v>83.943115230000004</c:v>
                </c:pt>
                <c:pt idx="5635">
                  <c:v>83.96687317</c:v>
                </c:pt>
                <c:pt idx="5636">
                  <c:v>84.053512569999995</c:v>
                </c:pt>
                <c:pt idx="5637">
                  <c:v>83.881149289999996</c:v>
                </c:pt>
                <c:pt idx="5638">
                  <c:v>84.009628300000003</c:v>
                </c:pt>
                <c:pt idx="5639">
                  <c:v>83.942199709999997</c:v>
                </c:pt>
                <c:pt idx="5640">
                  <c:v>84.015045169999993</c:v>
                </c:pt>
                <c:pt idx="5641">
                  <c:v>83.904823300000004</c:v>
                </c:pt>
                <c:pt idx="5642">
                  <c:v>84.015708919999994</c:v>
                </c:pt>
                <c:pt idx="5643">
                  <c:v>84.096473689999996</c:v>
                </c:pt>
                <c:pt idx="5644">
                  <c:v>83.911918639999996</c:v>
                </c:pt>
                <c:pt idx="5645">
                  <c:v>84.049453740000004</c:v>
                </c:pt>
                <c:pt idx="5646">
                  <c:v>83.990913390000003</c:v>
                </c:pt>
                <c:pt idx="5647">
                  <c:v>84.145919800000001</c:v>
                </c:pt>
                <c:pt idx="5648">
                  <c:v>84.056465149999994</c:v>
                </c:pt>
                <c:pt idx="5649">
                  <c:v>84.133712770000002</c:v>
                </c:pt>
                <c:pt idx="5650">
                  <c:v>84.19174194</c:v>
                </c:pt>
                <c:pt idx="5651">
                  <c:v>83.998489379999995</c:v>
                </c:pt>
                <c:pt idx="5652">
                  <c:v>84.147201539999998</c:v>
                </c:pt>
                <c:pt idx="5653">
                  <c:v>84.102828979999998</c:v>
                </c:pt>
                <c:pt idx="5654">
                  <c:v>84.181030269999994</c:v>
                </c:pt>
                <c:pt idx="5655">
                  <c:v>84.217742920000006</c:v>
                </c:pt>
                <c:pt idx="5656">
                  <c:v>84.220352169999998</c:v>
                </c:pt>
                <c:pt idx="5657">
                  <c:v>84.364295960000007</c:v>
                </c:pt>
                <c:pt idx="5658">
                  <c:v>84.051269529999999</c:v>
                </c:pt>
                <c:pt idx="5659">
                  <c:v>84.234672549999999</c:v>
                </c:pt>
                <c:pt idx="5660">
                  <c:v>84.180854800000006</c:v>
                </c:pt>
                <c:pt idx="5661">
                  <c:v>84.237861629999998</c:v>
                </c:pt>
                <c:pt idx="5662">
                  <c:v>84.271781919999995</c:v>
                </c:pt>
                <c:pt idx="5663">
                  <c:v>84.232437129999994</c:v>
                </c:pt>
                <c:pt idx="5664">
                  <c:v>84.477836609999997</c:v>
                </c:pt>
                <c:pt idx="5665">
                  <c:v>84.120872500000004</c:v>
                </c:pt>
                <c:pt idx="5666">
                  <c:v>84.217704769999997</c:v>
                </c:pt>
                <c:pt idx="5667">
                  <c:v>84.237960819999998</c:v>
                </c:pt>
                <c:pt idx="5668">
                  <c:v>84.353393550000007</c:v>
                </c:pt>
                <c:pt idx="5669">
                  <c:v>84.388809199999997</c:v>
                </c:pt>
                <c:pt idx="5670">
                  <c:v>84.365081790000005</c:v>
                </c:pt>
                <c:pt idx="5671">
                  <c:v>84.498519900000005</c:v>
                </c:pt>
                <c:pt idx="5672">
                  <c:v>84.227561949999995</c:v>
                </c:pt>
                <c:pt idx="5673">
                  <c:v>84.371795649999996</c:v>
                </c:pt>
                <c:pt idx="5674">
                  <c:v>84.374130249999993</c:v>
                </c:pt>
                <c:pt idx="5675">
                  <c:v>84.424110409999997</c:v>
                </c:pt>
                <c:pt idx="5676">
                  <c:v>84.435264590000003</c:v>
                </c:pt>
                <c:pt idx="5677">
                  <c:v>84.46590424</c:v>
                </c:pt>
                <c:pt idx="5678">
                  <c:v>84.604835510000001</c:v>
                </c:pt>
                <c:pt idx="5679">
                  <c:v>84.319152829999993</c:v>
                </c:pt>
                <c:pt idx="5680">
                  <c:v>84.449127200000007</c:v>
                </c:pt>
                <c:pt idx="5681">
                  <c:v>84.426269529999999</c:v>
                </c:pt>
                <c:pt idx="5682">
                  <c:v>84.514060970000003</c:v>
                </c:pt>
                <c:pt idx="5683">
                  <c:v>84.524017330000007</c:v>
                </c:pt>
                <c:pt idx="5684">
                  <c:v>84.554084779999997</c:v>
                </c:pt>
                <c:pt idx="5685">
                  <c:v>84.66425323</c:v>
                </c:pt>
                <c:pt idx="5686">
                  <c:v>84.416435239999998</c:v>
                </c:pt>
                <c:pt idx="5687">
                  <c:v>84.519981380000004</c:v>
                </c:pt>
                <c:pt idx="5688">
                  <c:v>84.467048649999995</c:v>
                </c:pt>
                <c:pt idx="5689">
                  <c:v>84.566032410000005</c:v>
                </c:pt>
                <c:pt idx="5690">
                  <c:v>84.590644839999996</c:v>
                </c:pt>
                <c:pt idx="5691">
                  <c:v>84.625</c:v>
                </c:pt>
                <c:pt idx="5692">
                  <c:v>84.823699950000005</c:v>
                </c:pt>
                <c:pt idx="5693">
                  <c:v>84.601234439999999</c:v>
                </c:pt>
                <c:pt idx="5694">
                  <c:v>84.721420289999998</c:v>
                </c:pt>
                <c:pt idx="5695">
                  <c:v>84.588951109999996</c:v>
                </c:pt>
                <c:pt idx="5696">
                  <c:v>84.698944089999998</c:v>
                </c:pt>
                <c:pt idx="5697">
                  <c:v>84.788009639999999</c:v>
                </c:pt>
                <c:pt idx="5698">
                  <c:v>84.746459959999996</c:v>
                </c:pt>
                <c:pt idx="5699">
                  <c:v>84.849929810000006</c:v>
                </c:pt>
                <c:pt idx="5700">
                  <c:v>84.636566160000001</c:v>
                </c:pt>
                <c:pt idx="5701">
                  <c:v>84.721824650000002</c:v>
                </c:pt>
                <c:pt idx="5702">
                  <c:v>84.722885129999995</c:v>
                </c:pt>
                <c:pt idx="5703">
                  <c:v>84.706100460000002</c:v>
                </c:pt>
                <c:pt idx="5704">
                  <c:v>84.823577880000002</c:v>
                </c:pt>
                <c:pt idx="5705">
                  <c:v>84.803649899999996</c:v>
                </c:pt>
                <c:pt idx="5706">
                  <c:v>84.942207339999996</c:v>
                </c:pt>
                <c:pt idx="5707">
                  <c:v>84.753723140000005</c:v>
                </c:pt>
                <c:pt idx="5708">
                  <c:v>84.788017269999997</c:v>
                </c:pt>
                <c:pt idx="5709">
                  <c:v>84.749114989999995</c:v>
                </c:pt>
                <c:pt idx="5710">
                  <c:v>84.742828369999998</c:v>
                </c:pt>
                <c:pt idx="5711">
                  <c:v>84.85623932</c:v>
                </c:pt>
                <c:pt idx="5712">
                  <c:v>84.90455627</c:v>
                </c:pt>
                <c:pt idx="5713">
                  <c:v>84.983985899999993</c:v>
                </c:pt>
                <c:pt idx="5714">
                  <c:v>84.786163329999994</c:v>
                </c:pt>
                <c:pt idx="5715">
                  <c:v>84.874191280000005</c:v>
                </c:pt>
                <c:pt idx="5716">
                  <c:v>84.823310849999999</c:v>
                </c:pt>
                <c:pt idx="5717">
                  <c:v>84.879547119999998</c:v>
                </c:pt>
                <c:pt idx="5718">
                  <c:v>84.970733640000006</c:v>
                </c:pt>
                <c:pt idx="5719">
                  <c:v>84.957275390000007</c:v>
                </c:pt>
                <c:pt idx="5720">
                  <c:v>85.129478449999993</c:v>
                </c:pt>
                <c:pt idx="5721">
                  <c:v>84.982177730000004</c:v>
                </c:pt>
                <c:pt idx="5722">
                  <c:v>85.008567810000002</c:v>
                </c:pt>
                <c:pt idx="5723">
                  <c:v>84.931884769999996</c:v>
                </c:pt>
                <c:pt idx="5724">
                  <c:v>84.926704409999999</c:v>
                </c:pt>
                <c:pt idx="5725">
                  <c:v>85.106414790000002</c:v>
                </c:pt>
                <c:pt idx="5726">
                  <c:v>85.024948120000005</c:v>
                </c:pt>
                <c:pt idx="5727">
                  <c:v>85.228279110000003</c:v>
                </c:pt>
                <c:pt idx="5728">
                  <c:v>85.075073239999995</c:v>
                </c:pt>
                <c:pt idx="5729">
                  <c:v>85.057296750000006</c:v>
                </c:pt>
                <c:pt idx="5730">
                  <c:v>85.088165279999998</c:v>
                </c:pt>
                <c:pt idx="5731">
                  <c:v>85.038879390000005</c:v>
                </c:pt>
                <c:pt idx="5732">
                  <c:v>85.135002139999997</c:v>
                </c:pt>
                <c:pt idx="5733">
                  <c:v>85.202636720000001</c:v>
                </c:pt>
                <c:pt idx="5734">
                  <c:v>85.275505069999994</c:v>
                </c:pt>
                <c:pt idx="5735">
                  <c:v>85.185882570000004</c:v>
                </c:pt>
                <c:pt idx="5736">
                  <c:v>85.210762020000004</c:v>
                </c:pt>
                <c:pt idx="5737">
                  <c:v>85.151939389999995</c:v>
                </c:pt>
                <c:pt idx="5738">
                  <c:v>85.147789000000003</c:v>
                </c:pt>
                <c:pt idx="5739">
                  <c:v>85.284149170000006</c:v>
                </c:pt>
                <c:pt idx="5740">
                  <c:v>85.31216431</c:v>
                </c:pt>
                <c:pt idx="5741">
                  <c:v>85.434066770000001</c:v>
                </c:pt>
                <c:pt idx="5742">
                  <c:v>85.24156189</c:v>
                </c:pt>
                <c:pt idx="5743">
                  <c:v>85.28453064</c:v>
                </c:pt>
                <c:pt idx="5744">
                  <c:v>85.257362369999996</c:v>
                </c:pt>
                <c:pt idx="5745">
                  <c:v>85.193054200000006</c:v>
                </c:pt>
                <c:pt idx="5746">
                  <c:v>85.394317630000003</c:v>
                </c:pt>
                <c:pt idx="5747">
                  <c:v>85.359436040000006</c:v>
                </c:pt>
                <c:pt idx="5748">
                  <c:v>85.510993959999993</c:v>
                </c:pt>
                <c:pt idx="5749">
                  <c:v>85.292144780000001</c:v>
                </c:pt>
                <c:pt idx="5750">
                  <c:v>85.377334590000004</c:v>
                </c:pt>
                <c:pt idx="5751">
                  <c:v>85.383369450000004</c:v>
                </c:pt>
                <c:pt idx="5752">
                  <c:v>85.274230959999997</c:v>
                </c:pt>
                <c:pt idx="5753">
                  <c:v>85.421989440000004</c:v>
                </c:pt>
                <c:pt idx="5754">
                  <c:v>85.407768250000004</c:v>
                </c:pt>
                <c:pt idx="5755">
                  <c:v>85.567619320000006</c:v>
                </c:pt>
                <c:pt idx="5756">
                  <c:v>85.379211429999998</c:v>
                </c:pt>
                <c:pt idx="5757">
                  <c:v>85.44391632</c:v>
                </c:pt>
                <c:pt idx="5758">
                  <c:v>85.467269900000005</c:v>
                </c:pt>
                <c:pt idx="5759">
                  <c:v>85.361389160000002</c:v>
                </c:pt>
                <c:pt idx="5760">
                  <c:v>85.46937561</c:v>
                </c:pt>
                <c:pt idx="5761">
                  <c:v>85.483772279999997</c:v>
                </c:pt>
                <c:pt idx="5762">
                  <c:v>85.637001040000001</c:v>
                </c:pt>
                <c:pt idx="5763">
                  <c:v>85.525184629999998</c:v>
                </c:pt>
                <c:pt idx="5764">
                  <c:v>85.506988530000001</c:v>
                </c:pt>
                <c:pt idx="5765">
                  <c:v>85.561531070000001</c:v>
                </c:pt>
                <c:pt idx="5766">
                  <c:v>85.416854860000001</c:v>
                </c:pt>
                <c:pt idx="5767">
                  <c:v>85.56404114</c:v>
                </c:pt>
                <c:pt idx="5768">
                  <c:v>85.539466860000005</c:v>
                </c:pt>
                <c:pt idx="5769">
                  <c:v>85.703468319999999</c:v>
                </c:pt>
                <c:pt idx="5770">
                  <c:v>85.592948910000004</c:v>
                </c:pt>
                <c:pt idx="5771">
                  <c:v>85.653785709999994</c:v>
                </c:pt>
                <c:pt idx="5772">
                  <c:v>85.634758000000005</c:v>
                </c:pt>
                <c:pt idx="5773">
                  <c:v>85.44343567</c:v>
                </c:pt>
                <c:pt idx="5774">
                  <c:v>85.702445979999993</c:v>
                </c:pt>
                <c:pt idx="5775">
                  <c:v>85.608360289999993</c:v>
                </c:pt>
                <c:pt idx="5776">
                  <c:v>85.710700990000007</c:v>
                </c:pt>
                <c:pt idx="5777">
                  <c:v>85.678413390000003</c:v>
                </c:pt>
                <c:pt idx="5778">
                  <c:v>85.702087399999996</c:v>
                </c:pt>
                <c:pt idx="5779">
                  <c:v>85.734619140000007</c:v>
                </c:pt>
                <c:pt idx="5780">
                  <c:v>85.552978519999996</c:v>
                </c:pt>
                <c:pt idx="5781">
                  <c:v>85.820373540000006</c:v>
                </c:pt>
                <c:pt idx="5782">
                  <c:v>85.70346069</c:v>
                </c:pt>
                <c:pt idx="5783">
                  <c:v>85.862709050000007</c:v>
                </c:pt>
                <c:pt idx="5784">
                  <c:v>85.738517759999993</c:v>
                </c:pt>
                <c:pt idx="5785">
                  <c:v>85.799827579999999</c:v>
                </c:pt>
                <c:pt idx="5786">
                  <c:v>85.801559449999999</c:v>
                </c:pt>
                <c:pt idx="5787">
                  <c:v>85.653686519999994</c:v>
                </c:pt>
                <c:pt idx="5788">
                  <c:v>85.799888609999996</c:v>
                </c:pt>
                <c:pt idx="5789">
                  <c:v>85.812812809999997</c:v>
                </c:pt>
                <c:pt idx="5790">
                  <c:v>85.925338749999995</c:v>
                </c:pt>
                <c:pt idx="5791">
                  <c:v>85.796348570000006</c:v>
                </c:pt>
                <c:pt idx="5792">
                  <c:v>85.86236572</c:v>
                </c:pt>
                <c:pt idx="5793">
                  <c:v>85.944480900000002</c:v>
                </c:pt>
                <c:pt idx="5794">
                  <c:v>85.735870360000007</c:v>
                </c:pt>
                <c:pt idx="5795">
                  <c:v>85.936943049999996</c:v>
                </c:pt>
                <c:pt idx="5796">
                  <c:v>85.844612119999994</c:v>
                </c:pt>
                <c:pt idx="5797">
                  <c:v>85.978523249999995</c:v>
                </c:pt>
                <c:pt idx="5798">
                  <c:v>85.900352479999995</c:v>
                </c:pt>
                <c:pt idx="5799">
                  <c:v>85.982597350000006</c:v>
                </c:pt>
                <c:pt idx="5800">
                  <c:v>86.034233090000001</c:v>
                </c:pt>
                <c:pt idx="5801">
                  <c:v>85.855140689999999</c:v>
                </c:pt>
                <c:pt idx="5802">
                  <c:v>86.031669620000002</c:v>
                </c:pt>
                <c:pt idx="5803">
                  <c:v>85.900787350000002</c:v>
                </c:pt>
                <c:pt idx="5804">
                  <c:v>86.056503300000003</c:v>
                </c:pt>
                <c:pt idx="5805">
                  <c:v>86.056846620000002</c:v>
                </c:pt>
                <c:pt idx="5806">
                  <c:v>86.01654053</c:v>
                </c:pt>
                <c:pt idx="5807">
                  <c:v>86.098197940000006</c:v>
                </c:pt>
                <c:pt idx="5808">
                  <c:v>85.944969180000001</c:v>
                </c:pt>
                <c:pt idx="5809">
                  <c:v>86.056190490000006</c:v>
                </c:pt>
                <c:pt idx="5810">
                  <c:v>86.075820919999998</c:v>
                </c:pt>
                <c:pt idx="5811">
                  <c:v>86.082534789999997</c:v>
                </c:pt>
                <c:pt idx="5812">
                  <c:v>86.138908389999997</c:v>
                </c:pt>
                <c:pt idx="5813">
                  <c:v>86.130439760000002</c:v>
                </c:pt>
                <c:pt idx="5814">
                  <c:v>86.255348209999994</c:v>
                </c:pt>
                <c:pt idx="5815">
                  <c:v>86.038246150000006</c:v>
                </c:pt>
                <c:pt idx="5816">
                  <c:v>86.16955566</c:v>
                </c:pt>
                <c:pt idx="5817">
                  <c:v>86.139701840000001</c:v>
                </c:pt>
                <c:pt idx="5818">
                  <c:v>86.176994320000006</c:v>
                </c:pt>
                <c:pt idx="5819">
                  <c:v>86.183906559999997</c:v>
                </c:pt>
                <c:pt idx="5820">
                  <c:v>86.216018680000005</c:v>
                </c:pt>
                <c:pt idx="5821">
                  <c:v>86.300895690000004</c:v>
                </c:pt>
                <c:pt idx="5822">
                  <c:v>86.15128326</c:v>
                </c:pt>
                <c:pt idx="5823">
                  <c:v>86.224815370000002</c:v>
                </c:pt>
                <c:pt idx="5824">
                  <c:v>86.204444890000005</c:v>
                </c:pt>
                <c:pt idx="5825">
                  <c:v>86.227729800000006</c:v>
                </c:pt>
                <c:pt idx="5826">
                  <c:v>86.247299190000007</c:v>
                </c:pt>
                <c:pt idx="5827">
                  <c:v>86.229934689999993</c:v>
                </c:pt>
                <c:pt idx="5828">
                  <c:v>86.472740169999994</c:v>
                </c:pt>
                <c:pt idx="5829">
                  <c:v>86.200424190000007</c:v>
                </c:pt>
                <c:pt idx="5830">
                  <c:v>86.278968809999995</c:v>
                </c:pt>
                <c:pt idx="5831">
                  <c:v>86.249961850000005</c:v>
                </c:pt>
                <c:pt idx="5832">
                  <c:v>86.284378050000001</c:v>
                </c:pt>
                <c:pt idx="5833">
                  <c:v>86.360710139999995</c:v>
                </c:pt>
                <c:pt idx="5834">
                  <c:v>86.312446589999993</c:v>
                </c:pt>
                <c:pt idx="5835">
                  <c:v>86.438453670000001</c:v>
                </c:pt>
                <c:pt idx="5836">
                  <c:v>86.279861449999999</c:v>
                </c:pt>
                <c:pt idx="5837">
                  <c:v>86.397018430000003</c:v>
                </c:pt>
                <c:pt idx="5838">
                  <c:v>86.389656070000001</c:v>
                </c:pt>
                <c:pt idx="5839">
                  <c:v>86.299598689999996</c:v>
                </c:pt>
                <c:pt idx="5840">
                  <c:v>86.451812739999994</c:v>
                </c:pt>
                <c:pt idx="5841">
                  <c:v>86.485252380000006</c:v>
                </c:pt>
                <c:pt idx="5842">
                  <c:v>86.607711789999996</c:v>
                </c:pt>
                <c:pt idx="5843">
                  <c:v>86.412590030000004</c:v>
                </c:pt>
                <c:pt idx="5844">
                  <c:v>86.461677550000005</c:v>
                </c:pt>
                <c:pt idx="5845">
                  <c:v>86.418388370000002</c:v>
                </c:pt>
                <c:pt idx="5846">
                  <c:v>86.511695860000003</c:v>
                </c:pt>
                <c:pt idx="5847">
                  <c:v>86.533554080000002</c:v>
                </c:pt>
                <c:pt idx="5848">
                  <c:v>86.537078859999994</c:v>
                </c:pt>
                <c:pt idx="5849">
                  <c:v>86.678741459999998</c:v>
                </c:pt>
                <c:pt idx="5850">
                  <c:v>86.497665409999996</c:v>
                </c:pt>
                <c:pt idx="5851">
                  <c:v>86.615753170000005</c:v>
                </c:pt>
                <c:pt idx="5852">
                  <c:v>86.517074579999999</c:v>
                </c:pt>
                <c:pt idx="5853">
                  <c:v>86.525672909999997</c:v>
                </c:pt>
                <c:pt idx="5854">
                  <c:v>86.607269290000005</c:v>
                </c:pt>
                <c:pt idx="5855">
                  <c:v>86.612907410000005</c:v>
                </c:pt>
                <c:pt idx="5856">
                  <c:v>86.757789610000003</c:v>
                </c:pt>
                <c:pt idx="5857">
                  <c:v>86.54514313</c:v>
                </c:pt>
                <c:pt idx="5858">
                  <c:v>86.578628539999997</c:v>
                </c:pt>
                <c:pt idx="5859">
                  <c:v>86.62471008</c:v>
                </c:pt>
                <c:pt idx="5860">
                  <c:v>86.525123600000001</c:v>
                </c:pt>
                <c:pt idx="5861">
                  <c:v>86.708198550000006</c:v>
                </c:pt>
                <c:pt idx="5862">
                  <c:v>86.663383479999993</c:v>
                </c:pt>
                <c:pt idx="5863">
                  <c:v>86.802795410000002</c:v>
                </c:pt>
                <c:pt idx="5864">
                  <c:v>86.661796570000007</c:v>
                </c:pt>
                <c:pt idx="5865">
                  <c:v>86.704582209999998</c:v>
                </c:pt>
                <c:pt idx="5866">
                  <c:v>86.662590030000004</c:v>
                </c:pt>
                <c:pt idx="5867">
                  <c:v>86.571960450000006</c:v>
                </c:pt>
                <c:pt idx="5868">
                  <c:v>86.78419495</c:v>
                </c:pt>
                <c:pt idx="5869">
                  <c:v>86.809982300000001</c:v>
                </c:pt>
                <c:pt idx="5870">
                  <c:v>86.866806030000006</c:v>
                </c:pt>
                <c:pt idx="5871">
                  <c:v>86.739944460000004</c:v>
                </c:pt>
                <c:pt idx="5872">
                  <c:v>86.767135620000005</c:v>
                </c:pt>
                <c:pt idx="5873">
                  <c:v>86.75125122</c:v>
                </c:pt>
                <c:pt idx="5874">
                  <c:v>86.711303709999996</c:v>
                </c:pt>
                <c:pt idx="5875">
                  <c:v>86.890853879999995</c:v>
                </c:pt>
                <c:pt idx="5876">
                  <c:v>86.893463130000001</c:v>
                </c:pt>
                <c:pt idx="5877">
                  <c:v>86.985794069999997</c:v>
                </c:pt>
                <c:pt idx="5878">
                  <c:v>86.814926150000005</c:v>
                </c:pt>
                <c:pt idx="5879">
                  <c:v>86.872451780000006</c:v>
                </c:pt>
                <c:pt idx="5880">
                  <c:v>86.890861509999993</c:v>
                </c:pt>
                <c:pt idx="5881">
                  <c:v>86.823806759999997</c:v>
                </c:pt>
                <c:pt idx="5882">
                  <c:v>86.874259949999995</c:v>
                </c:pt>
                <c:pt idx="5883">
                  <c:v>86.924423219999994</c:v>
                </c:pt>
                <c:pt idx="5884">
                  <c:v>86.97203064</c:v>
                </c:pt>
                <c:pt idx="5885">
                  <c:v>86.967224119999997</c:v>
                </c:pt>
                <c:pt idx="5886">
                  <c:v>86.934387209999997</c:v>
                </c:pt>
                <c:pt idx="5887">
                  <c:v>86.924316410000003</c:v>
                </c:pt>
                <c:pt idx="5888">
                  <c:v>86.848800659999995</c:v>
                </c:pt>
                <c:pt idx="5889">
                  <c:v>87.007362369999996</c:v>
                </c:pt>
                <c:pt idx="5890">
                  <c:v>87.022460940000002</c:v>
                </c:pt>
                <c:pt idx="5891">
                  <c:v>87.101478580000006</c:v>
                </c:pt>
                <c:pt idx="5892">
                  <c:v>86.991371150000006</c:v>
                </c:pt>
                <c:pt idx="5893">
                  <c:v>87.064842220000003</c:v>
                </c:pt>
                <c:pt idx="5894">
                  <c:v>87.08502197</c:v>
                </c:pt>
                <c:pt idx="5895">
                  <c:v>86.940879820000006</c:v>
                </c:pt>
                <c:pt idx="5896">
                  <c:v>87.124801640000001</c:v>
                </c:pt>
                <c:pt idx="5897">
                  <c:v>87.036865230000004</c:v>
                </c:pt>
                <c:pt idx="5898">
                  <c:v>87.16763306</c:v>
                </c:pt>
                <c:pt idx="5899">
                  <c:v>87.044937129999994</c:v>
                </c:pt>
                <c:pt idx="5900">
                  <c:v>87.069572449999995</c:v>
                </c:pt>
                <c:pt idx="5901">
                  <c:v>87.141822809999994</c:v>
                </c:pt>
                <c:pt idx="5902">
                  <c:v>87.028732300000001</c:v>
                </c:pt>
                <c:pt idx="5903">
                  <c:v>87.165367130000007</c:v>
                </c:pt>
                <c:pt idx="5904">
                  <c:v>87.120208739999995</c:v>
                </c:pt>
                <c:pt idx="5905">
                  <c:v>87.257148740000005</c:v>
                </c:pt>
                <c:pt idx="5906">
                  <c:v>87.174400329999997</c:v>
                </c:pt>
                <c:pt idx="5907">
                  <c:v>87.220489499999999</c:v>
                </c:pt>
                <c:pt idx="5908">
                  <c:v>87.174949650000002</c:v>
                </c:pt>
                <c:pt idx="5909">
                  <c:v>87.033226010000007</c:v>
                </c:pt>
                <c:pt idx="5910">
                  <c:v>87.197158810000005</c:v>
                </c:pt>
                <c:pt idx="5911">
                  <c:v>87.16936493</c:v>
                </c:pt>
                <c:pt idx="5912">
                  <c:v>87.290550229999994</c:v>
                </c:pt>
                <c:pt idx="5913">
                  <c:v>87.233375550000005</c:v>
                </c:pt>
                <c:pt idx="5914">
                  <c:v>87.254852290000002</c:v>
                </c:pt>
                <c:pt idx="5915">
                  <c:v>87.285606380000004</c:v>
                </c:pt>
                <c:pt idx="5916">
                  <c:v>87.132965089999999</c:v>
                </c:pt>
                <c:pt idx="5917">
                  <c:v>87.289550779999999</c:v>
                </c:pt>
                <c:pt idx="5918">
                  <c:v>87.162719730000006</c:v>
                </c:pt>
                <c:pt idx="5919">
                  <c:v>87.331542970000001</c:v>
                </c:pt>
                <c:pt idx="5920">
                  <c:v>87.236412049999998</c:v>
                </c:pt>
                <c:pt idx="5921">
                  <c:v>87.353034969999996</c:v>
                </c:pt>
                <c:pt idx="5922">
                  <c:v>87.349845889999997</c:v>
                </c:pt>
                <c:pt idx="5923">
                  <c:v>87.177001950000005</c:v>
                </c:pt>
                <c:pt idx="5924">
                  <c:v>87.417747500000004</c:v>
                </c:pt>
                <c:pt idx="5925">
                  <c:v>87.402885440000006</c:v>
                </c:pt>
                <c:pt idx="5926">
                  <c:v>87.471244810000002</c:v>
                </c:pt>
                <c:pt idx="5927">
                  <c:v>87.367286680000007</c:v>
                </c:pt>
                <c:pt idx="5928">
                  <c:v>87.419158940000003</c:v>
                </c:pt>
                <c:pt idx="5929">
                  <c:v>87.454719539999999</c:v>
                </c:pt>
                <c:pt idx="5930">
                  <c:v>87.297668459999997</c:v>
                </c:pt>
                <c:pt idx="5931">
                  <c:v>87.459983829999999</c:v>
                </c:pt>
                <c:pt idx="5932">
                  <c:v>87.367706299999995</c:v>
                </c:pt>
                <c:pt idx="5933">
                  <c:v>87.494201660000002</c:v>
                </c:pt>
                <c:pt idx="5934">
                  <c:v>87.410987849999998</c:v>
                </c:pt>
                <c:pt idx="5935">
                  <c:v>87.488372799999993</c:v>
                </c:pt>
                <c:pt idx="5936">
                  <c:v>87.464263919999993</c:v>
                </c:pt>
                <c:pt idx="5937">
                  <c:v>87.380134580000004</c:v>
                </c:pt>
                <c:pt idx="5938">
                  <c:v>87.530372619999994</c:v>
                </c:pt>
                <c:pt idx="5939">
                  <c:v>87.513008119999995</c:v>
                </c:pt>
                <c:pt idx="5940">
                  <c:v>87.632637020000004</c:v>
                </c:pt>
                <c:pt idx="5941">
                  <c:v>87.538742069999998</c:v>
                </c:pt>
                <c:pt idx="5942">
                  <c:v>87.528038019999997</c:v>
                </c:pt>
                <c:pt idx="5943">
                  <c:v>87.58830261</c:v>
                </c:pt>
                <c:pt idx="5944">
                  <c:v>87.394088749999995</c:v>
                </c:pt>
                <c:pt idx="5945">
                  <c:v>87.676773069999996</c:v>
                </c:pt>
                <c:pt idx="5946">
                  <c:v>87.551231380000004</c:v>
                </c:pt>
                <c:pt idx="5947">
                  <c:v>87.697456360000004</c:v>
                </c:pt>
                <c:pt idx="5948">
                  <c:v>87.635566710000006</c:v>
                </c:pt>
                <c:pt idx="5949">
                  <c:v>87.762886050000006</c:v>
                </c:pt>
                <c:pt idx="5950">
                  <c:v>87.798706050000007</c:v>
                </c:pt>
                <c:pt idx="5951">
                  <c:v>87.521232600000005</c:v>
                </c:pt>
                <c:pt idx="5952">
                  <c:v>87.717147830000002</c:v>
                </c:pt>
                <c:pt idx="5953">
                  <c:v>87.727569579999994</c:v>
                </c:pt>
                <c:pt idx="5954">
                  <c:v>87.751739499999999</c:v>
                </c:pt>
                <c:pt idx="5955">
                  <c:v>87.697166440000004</c:v>
                </c:pt>
                <c:pt idx="5956">
                  <c:v>87.789611820000005</c:v>
                </c:pt>
                <c:pt idx="5957">
                  <c:v>87.865188599999996</c:v>
                </c:pt>
                <c:pt idx="5958">
                  <c:v>87.655975339999998</c:v>
                </c:pt>
                <c:pt idx="5959">
                  <c:v>87.836166379999995</c:v>
                </c:pt>
                <c:pt idx="5960">
                  <c:v>87.732627870000002</c:v>
                </c:pt>
                <c:pt idx="5961">
                  <c:v>87.846809390000004</c:v>
                </c:pt>
                <c:pt idx="5962">
                  <c:v>87.824111939999995</c:v>
                </c:pt>
                <c:pt idx="5963">
                  <c:v>87.923141479999998</c:v>
                </c:pt>
                <c:pt idx="5964">
                  <c:v>87.930419920000006</c:v>
                </c:pt>
                <c:pt idx="5965">
                  <c:v>87.74513245</c:v>
                </c:pt>
                <c:pt idx="5966">
                  <c:v>87.966148380000007</c:v>
                </c:pt>
                <c:pt idx="5967">
                  <c:v>87.831947330000006</c:v>
                </c:pt>
                <c:pt idx="5968">
                  <c:v>87.92408752</c:v>
                </c:pt>
                <c:pt idx="5969">
                  <c:v>87.954917910000006</c:v>
                </c:pt>
                <c:pt idx="5970">
                  <c:v>87.936935419999998</c:v>
                </c:pt>
                <c:pt idx="5971">
                  <c:v>87.972435000000004</c:v>
                </c:pt>
                <c:pt idx="5972">
                  <c:v>87.740661619999997</c:v>
                </c:pt>
                <c:pt idx="5973">
                  <c:v>87.855216979999994</c:v>
                </c:pt>
                <c:pt idx="5974">
                  <c:v>87.883056640000007</c:v>
                </c:pt>
                <c:pt idx="5975">
                  <c:v>87.95095062</c:v>
                </c:pt>
                <c:pt idx="5976">
                  <c:v>87.957672119999998</c:v>
                </c:pt>
                <c:pt idx="5977">
                  <c:v>87.983009339999995</c:v>
                </c:pt>
                <c:pt idx="5978">
                  <c:v>88.083099369999999</c:v>
                </c:pt>
                <c:pt idx="5979">
                  <c:v>87.885696409999994</c:v>
                </c:pt>
                <c:pt idx="5980">
                  <c:v>87.976867679999998</c:v>
                </c:pt>
                <c:pt idx="5981">
                  <c:v>88.022430420000006</c:v>
                </c:pt>
                <c:pt idx="5982">
                  <c:v>88.058120729999999</c:v>
                </c:pt>
                <c:pt idx="5983">
                  <c:v>88.067504880000001</c:v>
                </c:pt>
                <c:pt idx="5984">
                  <c:v>88.094787600000004</c:v>
                </c:pt>
                <c:pt idx="5985">
                  <c:v>88.171051030000001</c:v>
                </c:pt>
                <c:pt idx="5986">
                  <c:v>87.933105470000001</c:v>
                </c:pt>
                <c:pt idx="5987">
                  <c:v>88.066711429999998</c:v>
                </c:pt>
                <c:pt idx="5988">
                  <c:v>88.009033200000005</c:v>
                </c:pt>
                <c:pt idx="5989">
                  <c:v>88.09331512</c:v>
                </c:pt>
                <c:pt idx="5990">
                  <c:v>88.123687739999994</c:v>
                </c:pt>
                <c:pt idx="5991">
                  <c:v>88.148460389999997</c:v>
                </c:pt>
                <c:pt idx="5992">
                  <c:v>88.291732789999998</c:v>
                </c:pt>
                <c:pt idx="5993">
                  <c:v>88.028221130000006</c:v>
                </c:pt>
                <c:pt idx="5994">
                  <c:v>88.147972109999998</c:v>
                </c:pt>
                <c:pt idx="5995">
                  <c:v>88.045074459999995</c:v>
                </c:pt>
                <c:pt idx="5996">
                  <c:v>88.102684019999998</c:v>
                </c:pt>
                <c:pt idx="5997">
                  <c:v>88.1631012</c:v>
                </c:pt>
                <c:pt idx="5998">
                  <c:v>88.191764829999997</c:v>
                </c:pt>
                <c:pt idx="5999">
                  <c:v>88.317451480000003</c:v>
                </c:pt>
                <c:pt idx="6000">
                  <c:v>88.119308469999993</c:v>
                </c:pt>
                <c:pt idx="6001">
                  <c:v>88.192634580000004</c:v>
                </c:pt>
                <c:pt idx="6002">
                  <c:v>88.170661929999994</c:v>
                </c:pt>
                <c:pt idx="6003">
                  <c:v>88.215271000000001</c:v>
                </c:pt>
                <c:pt idx="6004">
                  <c:v>88.330123900000004</c:v>
                </c:pt>
                <c:pt idx="6005">
                  <c:v>88.344718929999999</c:v>
                </c:pt>
                <c:pt idx="6006">
                  <c:v>88.38532257</c:v>
                </c:pt>
                <c:pt idx="6007">
                  <c:v>88.220611570000003</c:v>
                </c:pt>
                <c:pt idx="6008">
                  <c:v>88.352386469999999</c:v>
                </c:pt>
                <c:pt idx="6009">
                  <c:v>88.29793549</c:v>
                </c:pt>
                <c:pt idx="6010">
                  <c:v>88.393852229999993</c:v>
                </c:pt>
                <c:pt idx="6011">
                  <c:v>88.415199279999996</c:v>
                </c:pt>
                <c:pt idx="6012">
                  <c:v>88.451911929999994</c:v>
                </c:pt>
                <c:pt idx="6013">
                  <c:v>88.588378910000003</c:v>
                </c:pt>
                <c:pt idx="6014">
                  <c:v>88.330886840000005</c:v>
                </c:pt>
                <c:pt idx="6015">
                  <c:v>88.427871699999997</c:v>
                </c:pt>
                <c:pt idx="6016">
                  <c:v>88.32778931</c:v>
                </c:pt>
                <c:pt idx="6017">
                  <c:v>88.365676879999995</c:v>
                </c:pt>
                <c:pt idx="6018">
                  <c:v>88.446998600000001</c:v>
                </c:pt>
                <c:pt idx="6019">
                  <c:v>88.482688899999999</c:v>
                </c:pt>
                <c:pt idx="6020">
                  <c:v>88.576919559999993</c:v>
                </c:pt>
                <c:pt idx="6021">
                  <c:v>88.387207029999999</c:v>
                </c:pt>
                <c:pt idx="6022">
                  <c:v>88.488342290000006</c:v>
                </c:pt>
                <c:pt idx="6023">
                  <c:v>88.432800290000003</c:v>
                </c:pt>
                <c:pt idx="6024">
                  <c:v>88.476943969999994</c:v>
                </c:pt>
                <c:pt idx="6025">
                  <c:v>88.556373600000001</c:v>
                </c:pt>
                <c:pt idx="6026">
                  <c:v>88.621932979999997</c:v>
                </c:pt>
                <c:pt idx="6027">
                  <c:v>88.722473140000005</c:v>
                </c:pt>
                <c:pt idx="6028">
                  <c:v>88.561828610000006</c:v>
                </c:pt>
                <c:pt idx="6029">
                  <c:v>88.663681030000006</c:v>
                </c:pt>
                <c:pt idx="6030">
                  <c:v>88.594902039999994</c:v>
                </c:pt>
                <c:pt idx="6031">
                  <c:v>88.64891815</c:v>
                </c:pt>
                <c:pt idx="6032">
                  <c:v>88.658767699999999</c:v>
                </c:pt>
                <c:pt idx="6033">
                  <c:v>88.739593510000006</c:v>
                </c:pt>
                <c:pt idx="6034">
                  <c:v>88.851058960000003</c:v>
                </c:pt>
                <c:pt idx="6035">
                  <c:v>88.566535950000002</c:v>
                </c:pt>
                <c:pt idx="6036">
                  <c:v>88.618431090000001</c:v>
                </c:pt>
                <c:pt idx="6037">
                  <c:v>88.550560000000004</c:v>
                </c:pt>
                <c:pt idx="6038">
                  <c:v>88.577293400000002</c:v>
                </c:pt>
                <c:pt idx="6039">
                  <c:v>88.705703740000004</c:v>
                </c:pt>
                <c:pt idx="6040">
                  <c:v>88.701904299999995</c:v>
                </c:pt>
                <c:pt idx="6041">
                  <c:v>88.820144650000003</c:v>
                </c:pt>
                <c:pt idx="6042">
                  <c:v>88.623298649999995</c:v>
                </c:pt>
                <c:pt idx="6043">
                  <c:v>88.715446470000003</c:v>
                </c:pt>
                <c:pt idx="6044">
                  <c:v>88.628257750000003</c:v>
                </c:pt>
                <c:pt idx="6045">
                  <c:v>88.670845029999995</c:v>
                </c:pt>
                <c:pt idx="6046">
                  <c:v>88.721305849999993</c:v>
                </c:pt>
                <c:pt idx="6047">
                  <c:v>88.867210389999997</c:v>
                </c:pt>
                <c:pt idx="6048">
                  <c:v>89.017684939999995</c:v>
                </c:pt>
                <c:pt idx="6049">
                  <c:v>88.692092900000006</c:v>
                </c:pt>
                <c:pt idx="6050">
                  <c:v>88.835464479999999</c:v>
                </c:pt>
                <c:pt idx="6051">
                  <c:v>88.85778809</c:v>
                </c:pt>
                <c:pt idx="6052">
                  <c:v>88.910903930000003</c:v>
                </c:pt>
                <c:pt idx="6053">
                  <c:v>88.949485780000003</c:v>
                </c:pt>
                <c:pt idx="6054">
                  <c:v>88.959724429999994</c:v>
                </c:pt>
                <c:pt idx="6055">
                  <c:v>89.055198669999996</c:v>
                </c:pt>
                <c:pt idx="6056">
                  <c:v>88.834121699999997</c:v>
                </c:pt>
                <c:pt idx="6057">
                  <c:v>88.919052120000003</c:v>
                </c:pt>
                <c:pt idx="6058">
                  <c:v>88.804679870000001</c:v>
                </c:pt>
                <c:pt idx="6059">
                  <c:v>88.845420840000003</c:v>
                </c:pt>
                <c:pt idx="6060">
                  <c:v>88.962760930000002</c:v>
                </c:pt>
                <c:pt idx="6061">
                  <c:v>88.996658330000002</c:v>
                </c:pt>
                <c:pt idx="6062">
                  <c:v>89.040008540000002</c:v>
                </c:pt>
                <c:pt idx="6063">
                  <c:v>88.902549739999998</c:v>
                </c:pt>
                <c:pt idx="6064">
                  <c:v>89.075729370000005</c:v>
                </c:pt>
                <c:pt idx="6065">
                  <c:v>88.979385379999997</c:v>
                </c:pt>
                <c:pt idx="6066">
                  <c:v>89.050392149999993</c:v>
                </c:pt>
                <c:pt idx="6067">
                  <c:v>89.126174930000005</c:v>
                </c:pt>
                <c:pt idx="6068">
                  <c:v>89.108245850000003</c:v>
                </c:pt>
                <c:pt idx="6069">
                  <c:v>89.177490230000004</c:v>
                </c:pt>
                <c:pt idx="6070">
                  <c:v>89.105934140000002</c:v>
                </c:pt>
                <c:pt idx="6071">
                  <c:v>89.134346010000002</c:v>
                </c:pt>
                <c:pt idx="6072">
                  <c:v>89.144142149999993</c:v>
                </c:pt>
                <c:pt idx="6073">
                  <c:v>89.138664250000005</c:v>
                </c:pt>
                <c:pt idx="6074">
                  <c:v>89.253295899999998</c:v>
                </c:pt>
                <c:pt idx="6075">
                  <c:v>89.227096560000007</c:v>
                </c:pt>
                <c:pt idx="6076">
                  <c:v>89.381675720000004</c:v>
                </c:pt>
                <c:pt idx="6077">
                  <c:v>89.101737979999996</c:v>
                </c:pt>
                <c:pt idx="6078">
                  <c:v>89.318588259999999</c:v>
                </c:pt>
                <c:pt idx="6079">
                  <c:v>89.186828610000006</c:v>
                </c:pt>
                <c:pt idx="6080">
                  <c:v>89.263298030000001</c:v>
                </c:pt>
                <c:pt idx="6081">
                  <c:v>89.26519012</c:v>
                </c:pt>
                <c:pt idx="6082">
                  <c:v>89.358924869999996</c:v>
                </c:pt>
                <c:pt idx="6083">
                  <c:v>89.514678959999998</c:v>
                </c:pt>
                <c:pt idx="6084">
                  <c:v>89.174026490000003</c:v>
                </c:pt>
                <c:pt idx="6085">
                  <c:v>89.318374629999994</c:v>
                </c:pt>
                <c:pt idx="6086">
                  <c:v>89.274253849999994</c:v>
                </c:pt>
                <c:pt idx="6087">
                  <c:v>89.331680300000002</c:v>
                </c:pt>
                <c:pt idx="6088">
                  <c:v>89.442756650000007</c:v>
                </c:pt>
                <c:pt idx="6089">
                  <c:v>89.353942869999997</c:v>
                </c:pt>
                <c:pt idx="6090">
                  <c:v>89.578544620000002</c:v>
                </c:pt>
                <c:pt idx="6091">
                  <c:v>89.339393619999996</c:v>
                </c:pt>
                <c:pt idx="6092">
                  <c:v>89.453575130000004</c:v>
                </c:pt>
                <c:pt idx="6093">
                  <c:v>89.41015625</c:v>
                </c:pt>
                <c:pt idx="6094">
                  <c:v>89.422752380000006</c:v>
                </c:pt>
                <c:pt idx="6095">
                  <c:v>89.455787659999999</c:v>
                </c:pt>
                <c:pt idx="6096">
                  <c:v>89.533790589999995</c:v>
                </c:pt>
                <c:pt idx="6097">
                  <c:v>89.599960330000002</c:v>
                </c:pt>
                <c:pt idx="6098">
                  <c:v>89.354042050000004</c:v>
                </c:pt>
                <c:pt idx="6099">
                  <c:v>89.477905269999994</c:v>
                </c:pt>
                <c:pt idx="6100">
                  <c:v>89.470916750000001</c:v>
                </c:pt>
                <c:pt idx="6101">
                  <c:v>89.467849729999998</c:v>
                </c:pt>
                <c:pt idx="6102">
                  <c:v>89.579528809999999</c:v>
                </c:pt>
                <c:pt idx="6103">
                  <c:v>89.578178410000007</c:v>
                </c:pt>
                <c:pt idx="6104">
                  <c:v>89.795005799999998</c:v>
                </c:pt>
                <c:pt idx="6105">
                  <c:v>89.52358246</c:v>
                </c:pt>
                <c:pt idx="6106">
                  <c:v>89.636894229999996</c:v>
                </c:pt>
                <c:pt idx="6107">
                  <c:v>89.563880920000003</c:v>
                </c:pt>
                <c:pt idx="6108">
                  <c:v>89.622764590000003</c:v>
                </c:pt>
                <c:pt idx="6109">
                  <c:v>89.634811400000004</c:v>
                </c:pt>
                <c:pt idx="6110">
                  <c:v>89.703071589999993</c:v>
                </c:pt>
                <c:pt idx="6111">
                  <c:v>89.773513789999996</c:v>
                </c:pt>
                <c:pt idx="6112">
                  <c:v>89.537147520000005</c:v>
                </c:pt>
                <c:pt idx="6113">
                  <c:v>89.696533200000005</c:v>
                </c:pt>
                <c:pt idx="6114">
                  <c:v>89.516967769999994</c:v>
                </c:pt>
                <c:pt idx="6115">
                  <c:v>89.654022220000002</c:v>
                </c:pt>
                <c:pt idx="6116">
                  <c:v>89.749977110000003</c:v>
                </c:pt>
                <c:pt idx="6117">
                  <c:v>89.720878600000006</c:v>
                </c:pt>
                <c:pt idx="6118">
                  <c:v>89.807594300000005</c:v>
                </c:pt>
                <c:pt idx="6119">
                  <c:v>89.579917910000006</c:v>
                </c:pt>
                <c:pt idx="6120">
                  <c:v>89.716667180000002</c:v>
                </c:pt>
                <c:pt idx="6121">
                  <c:v>89.64048004</c:v>
                </c:pt>
                <c:pt idx="6122">
                  <c:v>89.716812129999994</c:v>
                </c:pt>
                <c:pt idx="6123">
                  <c:v>89.795616150000001</c:v>
                </c:pt>
                <c:pt idx="6124">
                  <c:v>89.806793209999995</c:v>
                </c:pt>
                <c:pt idx="6125">
                  <c:v>89.943313599999996</c:v>
                </c:pt>
                <c:pt idx="6126">
                  <c:v>89.786643979999994</c:v>
                </c:pt>
                <c:pt idx="6127">
                  <c:v>89.868080140000004</c:v>
                </c:pt>
                <c:pt idx="6128">
                  <c:v>89.813514710000007</c:v>
                </c:pt>
                <c:pt idx="6129">
                  <c:v>89.933944699999998</c:v>
                </c:pt>
                <c:pt idx="6130">
                  <c:v>89.967941280000005</c:v>
                </c:pt>
                <c:pt idx="6131">
                  <c:v>89.979118349999993</c:v>
                </c:pt>
                <c:pt idx="6132">
                  <c:v>90.034400939999998</c:v>
                </c:pt>
                <c:pt idx="6133">
                  <c:v>89.806724549999998</c:v>
                </c:pt>
                <c:pt idx="6134">
                  <c:v>89.977203369999998</c:v>
                </c:pt>
                <c:pt idx="6135">
                  <c:v>89.892044069999997</c:v>
                </c:pt>
                <c:pt idx="6136">
                  <c:v>89.923980709999995</c:v>
                </c:pt>
                <c:pt idx="6137">
                  <c:v>90.012664790000002</c:v>
                </c:pt>
                <c:pt idx="6138">
                  <c:v>89.994560239999998</c:v>
                </c:pt>
                <c:pt idx="6139">
                  <c:v>90.129219059999997</c:v>
                </c:pt>
                <c:pt idx="6140">
                  <c:v>89.913566590000002</c:v>
                </c:pt>
                <c:pt idx="6141">
                  <c:v>90.01702118</c:v>
                </c:pt>
                <c:pt idx="6142">
                  <c:v>89.951820369999993</c:v>
                </c:pt>
                <c:pt idx="6143">
                  <c:v>90.082649230000001</c:v>
                </c:pt>
                <c:pt idx="6144">
                  <c:v>90.034103389999999</c:v>
                </c:pt>
                <c:pt idx="6145">
                  <c:v>90.154541019999996</c:v>
                </c:pt>
                <c:pt idx="6146">
                  <c:v>90.241928099999996</c:v>
                </c:pt>
                <c:pt idx="6147">
                  <c:v>89.983909609999998</c:v>
                </c:pt>
                <c:pt idx="6148">
                  <c:v>90.151763919999993</c:v>
                </c:pt>
                <c:pt idx="6149">
                  <c:v>90.038185119999994</c:v>
                </c:pt>
                <c:pt idx="6150">
                  <c:v>90.142074579999999</c:v>
                </c:pt>
                <c:pt idx="6151">
                  <c:v>90.159660340000002</c:v>
                </c:pt>
                <c:pt idx="6152">
                  <c:v>90.220092769999994</c:v>
                </c:pt>
                <c:pt idx="6153">
                  <c:v>90.333496089999997</c:v>
                </c:pt>
                <c:pt idx="6154">
                  <c:v>90.106491090000006</c:v>
                </c:pt>
                <c:pt idx="6155">
                  <c:v>90.221084590000004</c:v>
                </c:pt>
                <c:pt idx="6156">
                  <c:v>90.127853389999999</c:v>
                </c:pt>
                <c:pt idx="6157">
                  <c:v>90.252998349999999</c:v>
                </c:pt>
                <c:pt idx="6158">
                  <c:v>90.238548280000003</c:v>
                </c:pt>
                <c:pt idx="6159">
                  <c:v>90.277206419999999</c:v>
                </c:pt>
                <c:pt idx="6160">
                  <c:v>90.38387299</c:v>
                </c:pt>
                <c:pt idx="6161">
                  <c:v>90.159179690000002</c:v>
                </c:pt>
                <c:pt idx="6162">
                  <c:v>90.334045410000002</c:v>
                </c:pt>
                <c:pt idx="6163">
                  <c:v>90.263626099999996</c:v>
                </c:pt>
                <c:pt idx="6164">
                  <c:v>90.402816770000001</c:v>
                </c:pt>
                <c:pt idx="6165">
                  <c:v>90.369445799999994</c:v>
                </c:pt>
                <c:pt idx="6166">
                  <c:v>90.361602779999998</c:v>
                </c:pt>
                <c:pt idx="6167">
                  <c:v>90.483955379999998</c:v>
                </c:pt>
                <c:pt idx="6168">
                  <c:v>90.263084410000005</c:v>
                </c:pt>
                <c:pt idx="6169">
                  <c:v>90.382110600000004</c:v>
                </c:pt>
                <c:pt idx="6170">
                  <c:v>90.299766539999993</c:v>
                </c:pt>
                <c:pt idx="6171">
                  <c:v>90.345130920000003</c:v>
                </c:pt>
                <c:pt idx="6172">
                  <c:v>90.443313599999996</c:v>
                </c:pt>
                <c:pt idx="6173">
                  <c:v>90.417732240000007</c:v>
                </c:pt>
                <c:pt idx="6174">
                  <c:v>90.583206180000005</c:v>
                </c:pt>
                <c:pt idx="6175">
                  <c:v>90.334945680000004</c:v>
                </c:pt>
                <c:pt idx="6176">
                  <c:v>90.469871519999998</c:v>
                </c:pt>
                <c:pt idx="6177">
                  <c:v>90.382858279999994</c:v>
                </c:pt>
                <c:pt idx="6178">
                  <c:v>90.451019290000005</c:v>
                </c:pt>
                <c:pt idx="6179">
                  <c:v>90.477500919999997</c:v>
                </c:pt>
                <c:pt idx="6180">
                  <c:v>90.434959410000005</c:v>
                </c:pt>
                <c:pt idx="6181">
                  <c:v>90.638984679999993</c:v>
                </c:pt>
                <c:pt idx="6182">
                  <c:v>90.430183409999998</c:v>
                </c:pt>
                <c:pt idx="6183">
                  <c:v>90.573265079999999</c:v>
                </c:pt>
                <c:pt idx="6184">
                  <c:v>90.469291690000006</c:v>
                </c:pt>
                <c:pt idx="6185">
                  <c:v>90.562965390000002</c:v>
                </c:pt>
                <c:pt idx="6186">
                  <c:v>90.644989010000003</c:v>
                </c:pt>
                <c:pt idx="6187">
                  <c:v>90.66140747</c:v>
                </c:pt>
                <c:pt idx="6188">
                  <c:v>90.811500550000005</c:v>
                </c:pt>
                <c:pt idx="6189">
                  <c:v>90.512702939999997</c:v>
                </c:pt>
                <c:pt idx="6190">
                  <c:v>90.612350460000002</c:v>
                </c:pt>
                <c:pt idx="6191">
                  <c:v>90.524375919999997</c:v>
                </c:pt>
                <c:pt idx="6192">
                  <c:v>90.598686220000005</c:v>
                </c:pt>
                <c:pt idx="6193">
                  <c:v>90.706909179999997</c:v>
                </c:pt>
                <c:pt idx="6194">
                  <c:v>90.741439819999997</c:v>
                </c:pt>
                <c:pt idx="6195">
                  <c:v>90.771911619999997</c:v>
                </c:pt>
                <c:pt idx="6196">
                  <c:v>90.551017759999993</c:v>
                </c:pt>
                <c:pt idx="6197">
                  <c:v>90.702484130000002</c:v>
                </c:pt>
                <c:pt idx="6198">
                  <c:v>90.710914610000003</c:v>
                </c:pt>
                <c:pt idx="6199">
                  <c:v>90.723739620000003</c:v>
                </c:pt>
                <c:pt idx="6200">
                  <c:v>90.725517269999997</c:v>
                </c:pt>
                <c:pt idx="6201">
                  <c:v>90.838317869999997</c:v>
                </c:pt>
                <c:pt idx="6202">
                  <c:v>90.902893070000005</c:v>
                </c:pt>
                <c:pt idx="6203">
                  <c:v>90.629058839999999</c:v>
                </c:pt>
                <c:pt idx="6204">
                  <c:v>90.797134400000004</c:v>
                </c:pt>
                <c:pt idx="6205">
                  <c:v>90.776817320000006</c:v>
                </c:pt>
                <c:pt idx="6206">
                  <c:v>90.851882930000002</c:v>
                </c:pt>
                <c:pt idx="6207">
                  <c:v>90.77955627</c:v>
                </c:pt>
                <c:pt idx="6208">
                  <c:v>90.888610839999998</c:v>
                </c:pt>
                <c:pt idx="6209">
                  <c:v>90.958709720000002</c:v>
                </c:pt>
                <c:pt idx="6210">
                  <c:v>90.753822330000006</c:v>
                </c:pt>
                <c:pt idx="6211">
                  <c:v>90.940017699999999</c:v>
                </c:pt>
                <c:pt idx="6212">
                  <c:v>90.841293329999999</c:v>
                </c:pt>
                <c:pt idx="6213">
                  <c:v>90.922584529999995</c:v>
                </c:pt>
                <c:pt idx="6214">
                  <c:v>90.957916260000005</c:v>
                </c:pt>
                <c:pt idx="6215">
                  <c:v>90.963165279999998</c:v>
                </c:pt>
                <c:pt idx="6216">
                  <c:v>91.131965640000004</c:v>
                </c:pt>
                <c:pt idx="6217">
                  <c:v>90.842597960000006</c:v>
                </c:pt>
                <c:pt idx="6218">
                  <c:v>91.047492980000001</c:v>
                </c:pt>
                <c:pt idx="6219">
                  <c:v>90.913780209999999</c:v>
                </c:pt>
                <c:pt idx="6220">
                  <c:v>91.082778930000003</c:v>
                </c:pt>
                <c:pt idx="6221">
                  <c:v>91.027862549999995</c:v>
                </c:pt>
                <c:pt idx="6222">
                  <c:v>91.038566590000002</c:v>
                </c:pt>
                <c:pt idx="6223">
                  <c:v>91.075454710000002</c:v>
                </c:pt>
                <c:pt idx="6224">
                  <c:v>90.869354250000001</c:v>
                </c:pt>
                <c:pt idx="6225">
                  <c:v>91.050758360000003</c:v>
                </c:pt>
                <c:pt idx="6226">
                  <c:v>90.929702759999998</c:v>
                </c:pt>
                <c:pt idx="6227">
                  <c:v>91.092185970000003</c:v>
                </c:pt>
                <c:pt idx="6228">
                  <c:v>91.112121579999993</c:v>
                </c:pt>
                <c:pt idx="6229">
                  <c:v>91.1103363</c:v>
                </c:pt>
                <c:pt idx="6230">
                  <c:v>91.142898560000006</c:v>
                </c:pt>
                <c:pt idx="6231">
                  <c:v>91.049110409999997</c:v>
                </c:pt>
                <c:pt idx="6232">
                  <c:v>91.133094790000001</c:v>
                </c:pt>
                <c:pt idx="6233">
                  <c:v>91.117012020000004</c:v>
                </c:pt>
                <c:pt idx="6234">
                  <c:v>91.222526549999998</c:v>
                </c:pt>
                <c:pt idx="6235">
                  <c:v>91.099502560000005</c:v>
                </c:pt>
                <c:pt idx="6236">
                  <c:v>91.247123720000005</c:v>
                </c:pt>
                <c:pt idx="6237">
                  <c:v>91.308341979999994</c:v>
                </c:pt>
                <c:pt idx="6238">
                  <c:v>91.067665099999999</c:v>
                </c:pt>
                <c:pt idx="6239">
                  <c:v>91.209274289999996</c:v>
                </c:pt>
                <c:pt idx="6240">
                  <c:v>91.138648989999993</c:v>
                </c:pt>
                <c:pt idx="6241">
                  <c:v>91.224807740000003</c:v>
                </c:pt>
                <c:pt idx="6242">
                  <c:v>91.254379270000001</c:v>
                </c:pt>
                <c:pt idx="6243">
                  <c:v>91.248321529999998</c:v>
                </c:pt>
                <c:pt idx="6244">
                  <c:v>91.329322809999994</c:v>
                </c:pt>
                <c:pt idx="6245">
                  <c:v>91.175811769999996</c:v>
                </c:pt>
                <c:pt idx="6246">
                  <c:v>91.336380000000005</c:v>
                </c:pt>
                <c:pt idx="6247">
                  <c:v>91.310226439999994</c:v>
                </c:pt>
                <c:pt idx="6248">
                  <c:v>91.369499210000001</c:v>
                </c:pt>
                <c:pt idx="6249">
                  <c:v>91.33246613</c:v>
                </c:pt>
                <c:pt idx="6250">
                  <c:v>91.412345889999997</c:v>
                </c:pt>
                <c:pt idx="6251">
                  <c:v>91.5390625</c:v>
                </c:pt>
                <c:pt idx="6252">
                  <c:v>91.251296999999994</c:v>
                </c:pt>
                <c:pt idx="6253">
                  <c:v>91.431472780000007</c:v>
                </c:pt>
                <c:pt idx="6254">
                  <c:v>91.36390686</c:v>
                </c:pt>
                <c:pt idx="6255">
                  <c:v>91.476448059999996</c:v>
                </c:pt>
                <c:pt idx="6256">
                  <c:v>91.354270940000006</c:v>
                </c:pt>
                <c:pt idx="6257">
                  <c:v>91.479850769999999</c:v>
                </c:pt>
                <c:pt idx="6258">
                  <c:v>91.512672420000001</c:v>
                </c:pt>
                <c:pt idx="6259">
                  <c:v>91.311920169999993</c:v>
                </c:pt>
                <c:pt idx="6260">
                  <c:v>91.483665470000005</c:v>
                </c:pt>
                <c:pt idx="6261">
                  <c:v>91.371788019999997</c:v>
                </c:pt>
                <c:pt idx="6262">
                  <c:v>91.586441039999997</c:v>
                </c:pt>
                <c:pt idx="6263">
                  <c:v>91.524917599999995</c:v>
                </c:pt>
                <c:pt idx="6264">
                  <c:v>91.556236269999999</c:v>
                </c:pt>
                <c:pt idx="6265">
                  <c:v>91.649070739999999</c:v>
                </c:pt>
                <c:pt idx="6266">
                  <c:v>91.443603519999996</c:v>
                </c:pt>
                <c:pt idx="6267">
                  <c:v>91.601211550000002</c:v>
                </c:pt>
                <c:pt idx="6268">
                  <c:v>91.522697449999995</c:v>
                </c:pt>
                <c:pt idx="6269">
                  <c:v>91.656822199999993</c:v>
                </c:pt>
                <c:pt idx="6270">
                  <c:v>91.675384519999994</c:v>
                </c:pt>
                <c:pt idx="6271">
                  <c:v>91.708343510000006</c:v>
                </c:pt>
                <c:pt idx="6272">
                  <c:v>91.818717960000001</c:v>
                </c:pt>
                <c:pt idx="6273">
                  <c:v>91.567047119999998</c:v>
                </c:pt>
                <c:pt idx="6274">
                  <c:v>91.812408450000007</c:v>
                </c:pt>
                <c:pt idx="6275">
                  <c:v>91.698051449999994</c:v>
                </c:pt>
                <c:pt idx="6276">
                  <c:v>91.819190980000002</c:v>
                </c:pt>
                <c:pt idx="6277">
                  <c:v>91.74971008</c:v>
                </c:pt>
                <c:pt idx="6278">
                  <c:v>91.774955750000004</c:v>
                </c:pt>
                <c:pt idx="6279">
                  <c:v>91.836067200000002</c:v>
                </c:pt>
                <c:pt idx="6280">
                  <c:v>91.629753109999996</c:v>
                </c:pt>
                <c:pt idx="6281">
                  <c:v>91.789360049999999</c:v>
                </c:pt>
                <c:pt idx="6282">
                  <c:v>91.764640810000003</c:v>
                </c:pt>
                <c:pt idx="6283">
                  <c:v>91.941986080000007</c:v>
                </c:pt>
                <c:pt idx="6284">
                  <c:v>91.821319579999994</c:v>
                </c:pt>
                <c:pt idx="6285">
                  <c:v>91.867462160000002</c:v>
                </c:pt>
                <c:pt idx="6286">
                  <c:v>91.880355829999999</c:v>
                </c:pt>
                <c:pt idx="6287">
                  <c:v>91.710342409999996</c:v>
                </c:pt>
                <c:pt idx="6288">
                  <c:v>91.949089049999998</c:v>
                </c:pt>
                <c:pt idx="6289">
                  <c:v>91.860603330000004</c:v>
                </c:pt>
                <c:pt idx="6290">
                  <c:v>91.902671810000001</c:v>
                </c:pt>
                <c:pt idx="6291">
                  <c:v>91.936149599999993</c:v>
                </c:pt>
                <c:pt idx="6292">
                  <c:v>91.898040769999994</c:v>
                </c:pt>
                <c:pt idx="6293">
                  <c:v>91.956085209999998</c:v>
                </c:pt>
                <c:pt idx="6294">
                  <c:v>91.784011840000005</c:v>
                </c:pt>
                <c:pt idx="6295">
                  <c:v>91.953514100000007</c:v>
                </c:pt>
                <c:pt idx="6296">
                  <c:v>91.904846190000001</c:v>
                </c:pt>
                <c:pt idx="6297">
                  <c:v>92.031524660000002</c:v>
                </c:pt>
                <c:pt idx="6298">
                  <c:v>91.962066649999997</c:v>
                </c:pt>
                <c:pt idx="6299">
                  <c:v>92.008888240000005</c:v>
                </c:pt>
                <c:pt idx="6300">
                  <c:v>92.085342409999996</c:v>
                </c:pt>
                <c:pt idx="6301">
                  <c:v>91.840812679999999</c:v>
                </c:pt>
                <c:pt idx="6302">
                  <c:v>92.020385739999995</c:v>
                </c:pt>
                <c:pt idx="6303">
                  <c:v>91.99922943</c:v>
                </c:pt>
                <c:pt idx="6304">
                  <c:v>92.089080809999999</c:v>
                </c:pt>
                <c:pt idx="6305">
                  <c:v>92.019508360000003</c:v>
                </c:pt>
                <c:pt idx="6306">
                  <c:v>92.078933719999995</c:v>
                </c:pt>
                <c:pt idx="6307">
                  <c:v>92.105430600000005</c:v>
                </c:pt>
                <c:pt idx="6308">
                  <c:v>91.926902769999998</c:v>
                </c:pt>
                <c:pt idx="6309">
                  <c:v>92.119674680000003</c:v>
                </c:pt>
                <c:pt idx="6310">
                  <c:v>92.090248110000005</c:v>
                </c:pt>
                <c:pt idx="6311">
                  <c:v>92.174736019999997</c:v>
                </c:pt>
                <c:pt idx="6312">
                  <c:v>92.116455079999994</c:v>
                </c:pt>
                <c:pt idx="6313">
                  <c:v>92.173675540000005</c:v>
                </c:pt>
                <c:pt idx="6314">
                  <c:v>92.173591610000003</c:v>
                </c:pt>
                <c:pt idx="6315">
                  <c:v>92.023841860000005</c:v>
                </c:pt>
                <c:pt idx="6316">
                  <c:v>92.194221499999998</c:v>
                </c:pt>
                <c:pt idx="6317">
                  <c:v>92.155708309999994</c:v>
                </c:pt>
                <c:pt idx="6318">
                  <c:v>92.230285640000005</c:v>
                </c:pt>
                <c:pt idx="6319">
                  <c:v>92.123359679999993</c:v>
                </c:pt>
                <c:pt idx="6320">
                  <c:v>92.158065800000003</c:v>
                </c:pt>
                <c:pt idx="6321">
                  <c:v>92.24700928</c:v>
                </c:pt>
                <c:pt idx="6322">
                  <c:v>92.082923890000004</c:v>
                </c:pt>
                <c:pt idx="6323">
                  <c:v>92.304466250000004</c:v>
                </c:pt>
                <c:pt idx="6324">
                  <c:v>92.261123659999996</c:v>
                </c:pt>
                <c:pt idx="6325">
                  <c:v>92.371444699999998</c:v>
                </c:pt>
                <c:pt idx="6326">
                  <c:v>92.309226989999999</c:v>
                </c:pt>
                <c:pt idx="6327">
                  <c:v>92.35310364</c:v>
                </c:pt>
                <c:pt idx="6328">
                  <c:v>92.306213380000003</c:v>
                </c:pt>
                <c:pt idx="6329">
                  <c:v>92.160827639999994</c:v>
                </c:pt>
                <c:pt idx="6330">
                  <c:v>92.378524780000006</c:v>
                </c:pt>
                <c:pt idx="6331">
                  <c:v>92.259323120000005</c:v>
                </c:pt>
                <c:pt idx="6332">
                  <c:v>92.41705322</c:v>
                </c:pt>
                <c:pt idx="6333">
                  <c:v>92.355026249999995</c:v>
                </c:pt>
                <c:pt idx="6334">
                  <c:v>92.347251889999995</c:v>
                </c:pt>
                <c:pt idx="6335">
                  <c:v>92.381744380000001</c:v>
                </c:pt>
                <c:pt idx="6336">
                  <c:v>92.303588869999999</c:v>
                </c:pt>
                <c:pt idx="6337">
                  <c:v>92.467895510000005</c:v>
                </c:pt>
                <c:pt idx="6338">
                  <c:v>92.380294800000001</c:v>
                </c:pt>
                <c:pt idx="6339">
                  <c:v>92.501068119999999</c:v>
                </c:pt>
                <c:pt idx="6340">
                  <c:v>92.393081670000001</c:v>
                </c:pt>
                <c:pt idx="6341">
                  <c:v>92.42404938</c:v>
                </c:pt>
                <c:pt idx="6342">
                  <c:v>92.460327149999998</c:v>
                </c:pt>
                <c:pt idx="6343">
                  <c:v>92.369468690000005</c:v>
                </c:pt>
                <c:pt idx="6344">
                  <c:v>92.536643979999994</c:v>
                </c:pt>
                <c:pt idx="6345">
                  <c:v>92.363868710000006</c:v>
                </c:pt>
                <c:pt idx="6346">
                  <c:v>92.623725890000003</c:v>
                </c:pt>
                <c:pt idx="6347">
                  <c:v>92.503784179999997</c:v>
                </c:pt>
                <c:pt idx="6348">
                  <c:v>92.480354309999996</c:v>
                </c:pt>
                <c:pt idx="6349">
                  <c:v>92.551498409999994</c:v>
                </c:pt>
                <c:pt idx="6350">
                  <c:v>92.420471190000001</c:v>
                </c:pt>
                <c:pt idx="6351">
                  <c:v>92.544670100000005</c:v>
                </c:pt>
                <c:pt idx="6352">
                  <c:v>92.558311459999999</c:v>
                </c:pt>
                <c:pt idx="6353">
                  <c:v>92.708061220000005</c:v>
                </c:pt>
                <c:pt idx="6354">
                  <c:v>92.547393799999995</c:v>
                </c:pt>
                <c:pt idx="6355">
                  <c:v>92.590171810000001</c:v>
                </c:pt>
                <c:pt idx="6356">
                  <c:v>92.625793459999997</c:v>
                </c:pt>
                <c:pt idx="6357">
                  <c:v>92.507781980000004</c:v>
                </c:pt>
                <c:pt idx="6358">
                  <c:v>92.647033690000001</c:v>
                </c:pt>
                <c:pt idx="6359">
                  <c:v>92.633087160000002</c:v>
                </c:pt>
                <c:pt idx="6360">
                  <c:v>92.751380920000003</c:v>
                </c:pt>
                <c:pt idx="6361">
                  <c:v>92.668045039999996</c:v>
                </c:pt>
                <c:pt idx="6362">
                  <c:v>92.720619200000002</c:v>
                </c:pt>
                <c:pt idx="6363">
                  <c:v>92.709167480000005</c:v>
                </c:pt>
                <c:pt idx="6364">
                  <c:v>92.606101989999999</c:v>
                </c:pt>
                <c:pt idx="6365">
                  <c:v>92.779823300000004</c:v>
                </c:pt>
                <c:pt idx="6366">
                  <c:v>92.752906800000005</c:v>
                </c:pt>
                <c:pt idx="6367">
                  <c:v>92.888351439999994</c:v>
                </c:pt>
                <c:pt idx="6368">
                  <c:v>92.772827149999998</c:v>
                </c:pt>
                <c:pt idx="6369">
                  <c:v>92.788429260000001</c:v>
                </c:pt>
                <c:pt idx="6370">
                  <c:v>92.846488949999994</c:v>
                </c:pt>
                <c:pt idx="6371">
                  <c:v>92.717582699999994</c:v>
                </c:pt>
                <c:pt idx="6372">
                  <c:v>92.880325319999997</c:v>
                </c:pt>
                <c:pt idx="6373">
                  <c:v>92.856666559999994</c:v>
                </c:pt>
                <c:pt idx="6374">
                  <c:v>92.980461120000001</c:v>
                </c:pt>
                <c:pt idx="6375">
                  <c:v>92.854148859999995</c:v>
                </c:pt>
                <c:pt idx="6376">
                  <c:v>92.856315609999996</c:v>
                </c:pt>
                <c:pt idx="6377">
                  <c:v>92.909103389999999</c:v>
                </c:pt>
                <c:pt idx="6378">
                  <c:v>92.711151119999997</c:v>
                </c:pt>
                <c:pt idx="6379">
                  <c:v>92.888015749999994</c:v>
                </c:pt>
                <c:pt idx="6380">
                  <c:v>92.89935303</c:v>
                </c:pt>
                <c:pt idx="6381">
                  <c:v>93.033630369999997</c:v>
                </c:pt>
                <c:pt idx="6382">
                  <c:v>92.975700380000006</c:v>
                </c:pt>
                <c:pt idx="6383">
                  <c:v>92.963577270000002</c:v>
                </c:pt>
                <c:pt idx="6384">
                  <c:v>92.984550479999996</c:v>
                </c:pt>
                <c:pt idx="6385">
                  <c:v>92.810905460000001</c:v>
                </c:pt>
                <c:pt idx="6386">
                  <c:v>93.02372742</c:v>
                </c:pt>
                <c:pt idx="6387">
                  <c:v>93.041679380000005</c:v>
                </c:pt>
                <c:pt idx="6388">
                  <c:v>93.072265619999996</c:v>
                </c:pt>
                <c:pt idx="6389">
                  <c:v>93.040252690000003</c:v>
                </c:pt>
                <c:pt idx="6390">
                  <c:v>93.033500669999995</c:v>
                </c:pt>
                <c:pt idx="6391">
                  <c:v>93.114494320000006</c:v>
                </c:pt>
                <c:pt idx="6392">
                  <c:v>92.955291750000001</c:v>
                </c:pt>
                <c:pt idx="6393">
                  <c:v>93.152381899999995</c:v>
                </c:pt>
                <c:pt idx="6394">
                  <c:v>93.085952759999998</c:v>
                </c:pt>
                <c:pt idx="6395">
                  <c:v>93.277336120000001</c:v>
                </c:pt>
                <c:pt idx="6396">
                  <c:v>93.10903931</c:v>
                </c:pt>
                <c:pt idx="6397">
                  <c:v>93.130035399999997</c:v>
                </c:pt>
                <c:pt idx="6398">
                  <c:v>93.150619509999999</c:v>
                </c:pt>
                <c:pt idx="6399">
                  <c:v>93.066345209999994</c:v>
                </c:pt>
                <c:pt idx="6400">
                  <c:v>93.259559629999998</c:v>
                </c:pt>
                <c:pt idx="6401">
                  <c:v>93.170562739999994</c:v>
                </c:pt>
                <c:pt idx="6402">
                  <c:v>93.302864069999998</c:v>
                </c:pt>
                <c:pt idx="6403">
                  <c:v>93.225685119999994</c:v>
                </c:pt>
                <c:pt idx="6404">
                  <c:v>93.230476379999999</c:v>
                </c:pt>
                <c:pt idx="6405">
                  <c:v>93.193977360000005</c:v>
                </c:pt>
                <c:pt idx="6406">
                  <c:v>93.086349490000003</c:v>
                </c:pt>
                <c:pt idx="6407">
                  <c:v>93.276176449999994</c:v>
                </c:pt>
                <c:pt idx="6408">
                  <c:v>93.252433780000004</c:v>
                </c:pt>
                <c:pt idx="6409">
                  <c:v>93.361793520000006</c:v>
                </c:pt>
                <c:pt idx="6410">
                  <c:v>93.285430910000002</c:v>
                </c:pt>
                <c:pt idx="6411">
                  <c:v>93.238311769999996</c:v>
                </c:pt>
                <c:pt idx="6412">
                  <c:v>93.367126459999994</c:v>
                </c:pt>
                <c:pt idx="6413">
                  <c:v>93.209098819999994</c:v>
                </c:pt>
                <c:pt idx="6414">
                  <c:v>93.307304380000005</c:v>
                </c:pt>
                <c:pt idx="6415">
                  <c:v>93.264450069999995</c:v>
                </c:pt>
                <c:pt idx="6416">
                  <c:v>93.433204649999993</c:v>
                </c:pt>
                <c:pt idx="6417">
                  <c:v>93.352790830000004</c:v>
                </c:pt>
                <c:pt idx="6418">
                  <c:v>93.312705989999998</c:v>
                </c:pt>
                <c:pt idx="6419">
                  <c:v>93.428298949999999</c:v>
                </c:pt>
                <c:pt idx="6420">
                  <c:v>93.260841369999994</c:v>
                </c:pt>
                <c:pt idx="6421">
                  <c:v>93.459053040000001</c:v>
                </c:pt>
                <c:pt idx="6422">
                  <c:v>93.357307430000006</c:v>
                </c:pt>
                <c:pt idx="6423">
                  <c:v>93.51094818</c:v>
                </c:pt>
                <c:pt idx="6424">
                  <c:v>93.355140689999999</c:v>
                </c:pt>
                <c:pt idx="6425">
                  <c:v>93.400062559999995</c:v>
                </c:pt>
                <c:pt idx="6426">
                  <c:v>93.485588070000006</c:v>
                </c:pt>
                <c:pt idx="6427">
                  <c:v>93.311241150000001</c:v>
                </c:pt>
                <c:pt idx="6428">
                  <c:v>93.485870360000007</c:v>
                </c:pt>
                <c:pt idx="6429">
                  <c:v>93.506423949999999</c:v>
                </c:pt>
                <c:pt idx="6430">
                  <c:v>93.584732059999993</c:v>
                </c:pt>
                <c:pt idx="6431">
                  <c:v>93.527526859999995</c:v>
                </c:pt>
                <c:pt idx="6432">
                  <c:v>93.556159969999996</c:v>
                </c:pt>
                <c:pt idx="6433">
                  <c:v>93.577964780000002</c:v>
                </c:pt>
                <c:pt idx="6434">
                  <c:v>93.423545840000003</c:v>
                </c:pt>
                <c:pt idx="6435">
                  <c:v>93.572097780000007</c:v>
                </c:pt>
                <c:pt idx="6436">
                  <c:v>93.634521480000004</c:v>
                </c:pt>
                <c:pt idx="6437">
                  <c:v>93.675384519999994</c:v>
                </c:pt>
                <c:pt idx="6438">
                  <c:v>93.575233460000007</c:v>
                </c:pt>
                <c:pt idx="6439">
                  <c:v>93.538978580000006</c:v>
                </c:pt>
                <c:pt idx="6440">
                  <c:v>93.577407840000006</c:v>
                </c:pt>
                <c:pt idx="6441">
                  <c:v>93.417655940000003</c:v>
                </c:pt>
                <c:pt idx="6442">
                  <c:v>93.666282649999999</c:v>
                </c:pt>
                <c:pt idx="6443">
                  <c:v>93.562225339999998</c:v>
                </c:pt>
                <c:pt idx="6444">
                  <c:v>93.795379639999993</c:v>
                </c:pt>
                <c:pt idx="6445">
                  <c:v>93.621261599999997</c:v>
                </c:pt>
                <c:pt idx="6446">
                  <c:v>93.754722599999994</c:v>
                </c:pt>
                <c:pt idx="6447">
                  <c:v>93.781463619999997</c:v>
                </c:pt>
                <c:pt idx="6448">
                  <c:v>93.61699677</c:v>
                </c:pt>
                <c:pt idx="6449">
                  <c:v>93.764968870000004</c:v>
                </c:pt>
                <c:pt idx="6450">
                  <c:v>93.669357300000001</c:v>
                </c:pt>
                <c:pt idx="6451">
                  <c:v>93.913230900000002</c:v>
                </c:pt>
                <c:pt idx="6452">
                  <c:v>93.671195979999993</c:v>
                </c:pt>
                <c:pt idx="6453">
                  <c:v>93.698539729999993</c:v>
                </c:pt>
                <c:pt idx="6454">
                  <c:v>93.802459720000002</c:v>
                </c:pt>
                <c:pt idx="6455">
                  <c:v>93.678909300000001</c:v>
                </c:pt>
                <c:pt idx="6456">
                  <c:v>93.846176150000005</c:v>
                </c:pt>
                <c:pt idx="6457">
                  <c:v>93.78669739</c:v>
                </c:pt>
                <c:pt idx="6458">
                  <c:v>93.910484310000001</c:v>
                </c:pt>
                <c:pt idx="6459">
                  <c:v>93.900337219999997</c:v>
                </c:pt>
                <c:pt idx="6460">
                  <c:v>93.919586179999996</c:v>
                </c:pt>
                <c:pt idx="6461">
                  <c:v>93.964622500000004</c:v>
                </c:pt>
                <c:pt idx="6462">
                  <c:v>93.758033749999996</c:v>
                </c:pt>
                <c:pt idx="6463">
                  <c:v>94.252082819999998</c:v>
                </c:pt>
                <c:pt idx="6464">
                  <c:v>94.511001590000006</c:v>
                </c:pt>
                <c:pt idx="6465">
                  <c:v>94.619338990000003</c:v>
                </c:pt>
                <c:pt idx="6466">
                  <c:v>94.267562870000006</c:v>
                </c:pt>
                <c:pt idx="6467">
                  <c:v>94.319671630000002</c:v>
                </c:pt>
                <c:pt idx="6468">
                  <c:v>94.240165709999999</c:v>
                </c:pt>
                <c:pt idx="6469">
                  <c:v>94.108451840000001</c:v>
                </c:pt>
                <c:pt idx="6470">
                  <c:v>94.352272029999995</c:v>
                </c:pt>
                <c:pt idx="6471">
                  <c:v>94.455467220000003</c:v>
                </c:pt>
                <c:pt idx="6472">
                  <c:v>94.751464839999997</c:v>
                </c:pt>
                <c:pt idx="6473">
                  <c:v>94.666145319999998</c:v>
                </c:pt>
                <c:pt idx="6474">
                  <c:v>94.820587160000002</c:v>
                </c:pt>
                <c:pt idx="6475">
                  <c:v>94.871566770000001</c:v>
                </c:pt>
                <c:pt idx="6476">
                  <c:v>94.86125183</c:v>
                </c:pt>
                <c:pt idx="6477">
                  <c:v>95.077575679999995</c:v>
                </c:pt>
                <c:pt idx="6478">
                  <c:v>95.058906559999997</c:v>
                </c:pt>
                <c:pt idx="6479">
                  <c:v>95.274475100000004</c:v>
                </c:pt>
                <c:pt idx="6480">
                  <c:v>95.168533330000002</c:v>
                </c:pt>
                <c:pt idx="6481">
                  <c:v>95.270652769999998</c:v>
                </c:pt>
                <c:pt idx="6482">
                  <c:v>95.247581479999994</c:v>
                </c:pt>
                <c:pt idx="6483">
                  <c:v>95.074829100000002</c:v>
                </c:pt>
                <c:pt idx="6484">
                  <c:v>95.331802370000005</c:v>
                </c:pt>
                <c:pt idx="6485">
                  <c:v>95.278671259999996</c:v>
                </c:pt>
                <c:pt idx="6486">
                  <c:v>95.398345950000007</c:v>
                </c:pt>
                <c:pt idx="6487">
                  <c:v>95.345199579999999</c:v>
                </c:pt>
                <c:pt idx="6488">
                  <c:v>95.284576419999993</c:v>
                </c:pt>
                <c:pt idx="6489">
                  <c:v>95.362976070000002</c:v>
                </c:pt>
                <c:pt idx="6490">
                  <c:v>95.155540470000005</c:v>
                </c:pt>
                <c:pt idx="6491">
                  <c:v>95.306938169999995</c:v>
                </c:pt>
                <c:pt idx="6492">
                  <c:v>95.284500120000004</c:v>
                </c:pt>
                <c:pt idx="6493">
                  <c:v>95.435096740000006</c:v>
                </c:pt>
                <c:pt idx="6494">
                  <c:v>95.339500430000001</c:v>
                </c:pt>
                <c:pt idx="6495">
                  <c:v>95.350753780000005</c:v>
                </c:pt>
                <c:pt idx="6496">
                  <c:v>95.33873749</c:v>
                </c:pt>
                <c:pt idx="6497">
                  <c:v>95.120361329999994</c:v>
                </c:pt>
                <c:pt idx="6498">
                  <c:v>95.278724670000003</c:v>
                </c:pt>
                <c:pt idx="6499">
                  <c:v>95.236762999999996</c:v>
                </c:pt>
                <c:pt idx="6500">
                  <c:v>95.428123470000003</c:v>
                </c:pt>
                <c:pt idx="6501">
                  <c:v>95.251976010000007</c:v>
                </c:pt>
                <c:pt idx="6502">
                  <c:v>95.276962280000006</c:v>
                </c:pt>
                <c:pt idx="6503">
                  <c:v>95.306198120000005</c:v>
                </c:pt>
                <c:pt idx="6504">
                  <c:v>95.160079960000004</c:v>
                </c:pt>
                <c:pt idx="6505">
                  <c:v>95.266967769999994</c:v>
                </c:pt>
                <c:pt idx="6506">
                  <c:v>95.167739870000005</c:v>
                </c:pt>
                <c:pt idx="6507">
                  <c:v>95.359367370000001</c:v>
                </c:pt>
                <c:pt idx="6508">
                  <c:v>95.181106569999997</c:v>
                </c:pt>
                <c:pt idx="6509">
                  <c:v>95.232902530000004</c:v>
                </c:pt>
                <c:pt idx="6510">
                  <c:v>95.152404790000006</c:v>
                </c:pt>
                <c:pt idx="6511">
                  <c:v>95.042793270000004</c:v>
                </c:pt>
                <c:pt idx="6512">
                  <c:v>95.241714479999999</c:v>
                </c:pt>
                <c:pt idx="6513">
                  <c:v>95.195655819999999</c:v>
                </c:pt>
                <c:pt idx="6514">
                  <c:v>95.306091309999999</c:v>
                </c:pt>
                <c:pt idx="6515">
                  <c:v>95.208686830000005</c:v>
                </c:pt>
                <c:pt idx="6516">
                  <c:v>95.078544620000002</c:v>
                </c:pt>
                <c:pt idx="6517">
                  <c:v>95.186698910000004</c:v>
                </c:pt>
                <c:pt idx="6518">
                  <c:v>95.062675479999996</c:v>
                </c:pt>
                <c:pt idx="6519">
                  <c:v>95.301940920000007</c:v>
                </c:pt>
                <c:pt idx="6520">
                  <c:v>95.220169069999997</c:v>
                </c:pt>
                <c:pt idx="6521">
                  <c:v>95.314704899999995</c:v>
                </c:pt>
                <c:pt idx="6522">
                  <c:v>95.21643066</c:v>
                </c:pt>
                <c:pt idx="6523">
                  <c:v>95.20143127</c:v>
                </c:pt>
                <c:pt idx="6524">
                  <c:v>95.204589839999997</c:v>
                </c:pt>
                <c:pt idx="6525">
                  <c:v>95.135513309999993</c:v>
                </c:pt>
                <c:pt idx="6526">
                  <c:v>95.280403140000004</c:v>
                </c:pt>
                <c:pt idx="6527">
                  <c:v>95.221679690000002</c:v>
                </c:pt>
                <c:pt idx="6528">
                  <c:v>95.30391693</c:v>
                </c:pt>
                <c:pt idx="6529">
                  <c:v>95.237228389999999</c:v>
                </c:pt>
                <c:pt idx="6530">
                  <c:v>95.316223140000005</c:v>
                </c:pt>
                <c:pt idx="6531">
                  <c:v>95.28096008</c:v>
                </c:pt>
                <c:pt idx="6532">
                  <c:v>95.136970520000006</c:v>
                </c:pt>
                <c:pt idx="6533">
                  <c:v>95.323547360000006</c:v>
                </c:pt>
                <c:pt idx="6534">
                  <c:v>95.18330383</c:v>
                </c:pt>
                <c:pt idx="6535">
                  <c:v>95.304428099999996</c:v>
                </c:pt>
                <c:pt idx="6536">
                  <c:v>95.22888184</c:v>
                </c:pt>
                <c:pt idx="6537">
                  <c:v>95.213973999999993</c:v>
                </c:pt>
                <c:pt idx="6538">
                  <c:v>95.173774719999997</c:v>
                </c:pt>
                <c:pt idx="6539">
                  <c:v>94.990448000000001</c:v>
                </c:pt>
                <c:pt idx="6540">
                  <c:v>95.290901180000006</c:v>
                </c:pt>
                <c:pt idx="6541">
                  <c:v>95.123779299999995</c:v>
                </c:pt>
                <c:pt idx="6542">
                  <c:v>95.294967650000004</c:v>
                </c:pt>
                <c:pt idx="6543">
                  <c:v>95.234031680000001</c:v>
                </c:pt>
                <c:pt idx="6544">
                  <c:v>95.241111759999995</c:v>
                </c:pt>
                <c:pt idx="6545">
                  <c:v>95.20500183</c:v>
                </c:pt>
                <c:pt idx="6546">
                  <c:v>95.089996339999999</c:v>
                </c:pt>
                <c:pt idx="6547">
                  <c:v>95.295715329999993</c:v>
                </c:pt>
                <c:pt idx="6548">
                  <c:v>95.131797789999993</c:v>
                </c:pt>
                <c:pt idx="6549">
                  <c:v>95.399200440000001</c:v>
                </c:pt>
                <c:pt idx="6550">
                  <c:v>95.320808409999998</c:v>
                </c:pt>
                <c:pt idx="6551">
                  <c:v>95.289909359999996</c:v>
                </c:pt>
                <c:pt idx="6552">
                  <c:v>95.350227360000005</c:v>
                </c:pt>
                <c:pt idx="6553">
                  <c:v>95.176330570000005</c:v>
                </c:pt>
                <c:pt idx="6554">
                  <c:v>95.304679870000001</c:v>
                </c:pt>
                <c:pt idx="6555">
                  <c:v>95.300315859999998</c:v>
                </c:pt>
                <c:pt idx="6556">
                  <c:v>95.443923949999999</c:v>
                </c:pt>
                <c:pt idx="6557">
                  <c:v>95.292556759999997</c:v>
                </c:pt>
                <c:pt idx="6558">
                  <c:v>95.348037719999994</c:v>
                </c:pt>
                <c:pt idx="6559">
                  <c:v>95.397018430000003</c:v>
                </c:pt>
                <c:pt idx="6560">
                  <c:v>95.198951719999997</c:v>
                </c:pt>
                <c:pt idx="6561">
                  <c:v>95.42906189</c:v>
                </c:pt>
                <c:pt idx="6562">
                  <c:v>95.354583739999995</c:v>
                </c:pt>
                <c:pt idx="6563">
                  <c:v>95.515090939999993</c:v>
                </c:pt>
                <c:pt idx="6564">
                  <c:v>95.422927860000001</c:v>
                </c:pt>
                <c:pt idx="6565">
                  <c:v>95.442901610000007</c:v>
                </c:pt>
                <c:pt idx="6566">
                  <c:v>95.456428529999997</c:v>
                </c:pt>
                <c:pt idx="6567">
                  <c:v>95.274848939999998</c:v>
                </c:pt>
                <c:pt idx="6568">
                  <c:v>95.510116580000002</c:v>
                </c:pt>
                <c:pt idx="6569">
                  <c:v>95.397911070000006</c:v>
                </c:pt>
                <c:pt idx="6570">
                  <c:v>95.541084290000001</c:v>
                </c:pt>
                <c:pt idx="6571">
                  <c:v>95.383804319999996</c:v>
                </c:pt>
                <c:pt idx="6572">
                  <c:v>95.402954100000002</c:v>
                </c:pt>
                <c:pt idx="6573">
                  <c:v>95.384178160000005</c:v>
                </c:pt>
                <c:pt idx="6574">
                  <c:v>95.257980349999997</c:v>
                </c:pt>
                <c:pt idx="6575">
                  <c:v>95.51721191</c:v>
                </c:pt>
                <c:pt idx="6576">
                  <c:v>95.456932069999993</c:v>
                </c:pt>
                <c:pt idx="6577">
                  <c:v>95.536994930000006</c:v>
                </c:pt>
                <c:pt idx="6578">
                  <c:v>95.510047909999997</c:v>
                </c:pt>
                <c:pt idx="6579">
                  <c:v>95.534584050000007</c:v>
                </c:pt>
                <c:pt idx="6580">
                  <c:v>95.549751279999995</c:v>
                </c:pt>
                <c:pt idx="6581">
                  <c:v>95.332427980000006</c:v>
                </c:pt>
                <c:pt idx="6582">
                  <c:v>95.553588869999999</c:v>
                </c:pt>
                <c:pt idx="6583">
                  <c:v>95.551574709999997</c:v>
                </c:pt>
                <c:pt idx="6584">
                  <c:v>95.662048339999998</c:v>
                </c:pt>
                <c:pt idx="6585">
                  <c:v>95.609352110000003</c:v>
                </c:pt>
                <c:pt idx="6586">
                  <c:v>95.66690826</c:v>
                </c:pt>
                <c:pt idx="6587">
                  <c:v>95.703514100000007</c:v>
                </c:pt>
                <c:pt idx="6588">
                  <c:v>95.462806700000002</c:v>
                </c:pt>
                <c:pt idx="6589">
                  <c:v>95.698104860000001</c:v>
                </c:pt>
                <c:pt idx="6590">
                  <c:v>95.63391876</c:v>
                </c:pt>
                <c:pt idx="6591">
                  <c:v>95.773559570000003</c:v>
                </c:pt>
                <c:pt idx="6592">
                  <c:v>95.670051569999998</c:v>
                </c:pt>
                <c:pt idx="6593">
                  <c:v>95.776168819999995</c:v>
                </c:pt>
                <c:pt idx="6594">
                  <c:v>95.814811710000001</c:v>
                </c:pt>
                <c:pt idx="6595">
                  <c:v>95.621345520000006</c:v>
                </c:pt>
                <c:pt idx="6596">
                  <c:v>95.775176999999999</c:v>
                </c:pt>
                <c:pt idx="6597">
                  <c:v>95.762329100000002</c:v>
                </c:pt>
                <c:pt idx="6598">
                  <c:v>95.866310119999994</c:v>
                </c:pt>
                <c:pt idx="6599">
                  <c:v>95.760780330000003</c:v>
                </c:pt>
                <c:pt idx="6600">
                  <c:v>95.837341309999999</c:v>
                </c:pt>
                <c:pt idx="6601">
                  <c:v>95.831245420000002</c:v>
                </c:pt>
                <c:pt idx="6602">
                  <c:v>95.675353999999999</c:v>
                </c:pt>
                <c:pt idx="6603">
                  <c:v>95.82764435</c:v>
                </c:pt>
                <c:pt idx="6604">
                  <c:v>95.78153992</c:v>
                </c:pt>
                <c:pt idx="6605">
                  <c:v>95.928375239999994</c:v>
                </c:pt>
                <c:pt idx="6606">
                  <c:v>95.877624510000004</c:v>
                </c:pt>
                <c:pt idx="6607">
                  <c:v>95.909294130000006</c:v>
                </c:pt>
                <c:pt idx="6608">
                  <c:v>95.880241389999995</c:v>
                </c:pt>
                <c:pt idx="6609">
                  <c:v>95.730308530000002</c:v>
                </c:pt>
                <c:pt idx="6610">
                  <c:v>95.909042360000001</c:v>
                </c:pt>
                <c:pt idx="6611">
                  <c:v>95.893325809999993</c:v>
                </c:pt>
                <c:pt idx="6612">
                  <c:v>95.990333559999996</c:v>
                </c:pt>
                <c:pt idx="6613">
                  <c:v>95.975494380000001</c:v>
                </c:pt>
                <c:pt idx="6614">
                  <c:v>95.954025270000002</c:v>
                </c:pt>
                <c:pt idx="6615">
                  <c:v>96.116172789999993</c:v>
                </c:pt>
                <c:pt idx="6616">
                  <c:v>95.809432979999997</c:v>
                </c:pt>
                <c:pt idx="6617">
                  <c:v>96.036453249999994</c:v>
                </c:pt>
                <c:pt idx="6618">
                  <c:v>95.914779659999994</c:v>
                </c:pt>
                <c:pt idx="6619">
                  <c:v>96.059707639999999</c:v>
                </c:pt>
                <c:pt idx="6620">
                  <c:v>96.078613279999999</c:v>
                </c:pt>
                <c:pt idx="6621">
                  <c:v>96.054168700000005</c:v>
                </c:pt>
                <c:pt idx="6622">
                  <c:v>96.193130490000001</c:v>
                </c:pt>
                <c:pt idx="6623">
                  <c:v>95.928230290000002</c:v>
                </c:pt>
                <c:pt idx="6624">
                  <c:v>96.092010500000001</c:v>
                </c:pt>
                <c:pt idx="6625">
                  <c:v>96.048316959999994</c:v>
                </c:pt>
                <c:pt idx="6626">
                  <c:v>96.231964110000007</c:v>
                </c:pt>
                <c:pt idx="6627">
                  <c:v>96.139533999999998</c:v>
                </c:pt>
                <c:pt idx="6628">
                  <c:v>96.262496949999999</c:v>
                </c:pt>
                <c:pt idx="6629">
                  <c:v>96.342987059999999</c:v>
                </c:pt>
                <c:pt idx="6630">
                  <c:v>96.009605410000006</c:v>
                </c:pt>
                <c:pt idx="6631">
                  <c:v>96.226928709999996</c:v>
                </c:pt>
                <c:pt idx="6632">
                  <c:v>96.197425839999994</c:v>
                </c:pt>
                <c:pt idx="6633">
                  <c:v>96.252265929999993</c:v>
                </c:pt>
                <c:pt idx="6634">
                  <c:v>96.312614440000004</c:v>
                </c:pt>
                <c:pt idx="6635">
                  <c:v>96.301544190000001</c:v>
                </c:pt>
                <c:pt idx="6636">
                  <c:v>96.394927980000006</c:v>
                </c:pt>
                <c:pt idx="6637">
                  <c:v>96.173072809999994</c:v>
                </c:pt>
                <c:pt idx="6638">
                  <c:v>96.281661990000003</c:v>
                </c:pt>
                <c:pt idx="6639">
                  <c:v>96.223678590000006</c:v>
                </c:pt>
                <c:pt idx="6640">
                  <c:v>96.385192869999997</c:v>
                </c:pt>
                <c:pt idx="6641">
                  <c:v>96.333160399999997</c:v>
                </c:pt>
                <c:pt idx="6642">
                  <c:v>96.355918880000004</c:v>
                </c:pt>
                <c:pt idx="6643">
                  <c:v>96.443946839999995</c:v>
                </c:pt>
                <c:pt idx="6644">
                  <c:v>96.145698550000006</c:v>
                </c:pt>
                <c:pt idx="6645">
                  <c:v>96.337730410000006</c:v>
                </c:pt>
                <c:pt idx="6646">
                  <c:v>96.26972198</c:v>
                </c:pt>
                <c:pt idx="6647">
                  <c:v>96.373092650000004</c:v>
                </c:pt>
                <c:pt idx="6648">
                  <c:v>96.368568420000003</c:v>
                </c:pt>
                <c:pt idx="6649">
                  <c:v>96.37871552</c:v>
                </c:pt>
                <c:pt idx="6650">
                  <c:v>96.590164180000002</c:v>
                </c:pt>
                <c:pt idx="6651">
                  <c:v>96.236351010000007</c:v>
                </c:pt>
                <c:pt idx="6652">
                  <c:v>96.407470700000005</c:v>
                </c:pt>
                <c:pt idx="6653">
                  <c:v>96.35513306</c:v>
                </c:pt>
                <c:pt idx="6654">
                  <c:v>96.50843811</c:v>
                </c:pt>
                <c:pt idx="6655">
                  <c:v>96.496124269999996</c:v>
                </c:pt>
                <c:pt idx="6656">
                  <c:v>96.535568240000003</c:v>
                </c:pt>
                <c:pt idx="6657">
                  <c:v>96.624832150000003</c:v>
                </c:pt>
                <c:pt idx="6658">
                  <c:v>96.389205930000003</c:v>
                </c:pt>
                <c:pt idx="6659">
                  <c:v>96.459663390000003</c:v>
                </c:pt>
                <c:pt idx="6660">
                  <c:v>96.497840879999998</c:v>
                </c:pt>
                <c:pt idx="6661">
                  <c:v>96.512420649999996</c:v>
                </c:pt>
                <c:pt idx="6662">
                  <c:v>96.531951899999996</c:v>
                </c:pt>
                <c:pt idx="6663">
                  <c:v>96.654647830000002</c:v>
                </c:pt>
                <c:pt idx="6664">
                  <c:v>96.727569579999994</c:v>
                </c:pt>
                <c:pt idx="6665">
                  <c:v>96.459129329999996</c:v>
                </c:pt>
                <c:pt idx="6666">
                  <c:v>96.597435000000004</c:v>
                </c:pt>
                <c:pt idx="6667">
                  <c:v>96.555671689999997</c:v>
                </c:pt>
                <c:pt idx="6668">
                  <c:v>96.675964359999995</c:v>
                </c:pt>
                <c:pt idx="6669">
                  <c:v>96.684211730000001</c:v>
                </c:pt>
                <c:pt idx="6670">
                  <c:v>96.649902339999997</c:v>
                </c:pt>
                <c:pt idx="6671">
                  <c:v>96.877563480000006</c:v>
                </c:pt>
                <c:pt idx="6672">
                  <c:v>96.521255490000001</c:v>
                </c:pt>
                <c:pt idx="6673">
                  <c:v>96.761489870000005</c:v>
                </c:pt>
                <c:pt idx="6674">
                  <c:v>96.658271790000001</c:v>
                </c:pt>
                <c:pt idx="6675">
                  <c:v>96.776008610000005</c:v>
                </c:pt>
                <c:pt idx="6676">
                  <c:v>96.786819460000004</c:v>
                </c:pt>
                <c:pt idx="6677">
                  <c:v>96.804473880000003</c:v>
                </c:pt>
                <c:pt idx="6678">
                  <c:v>96.877243039999996</c:v>
                </c:pt>
                <c:pt idx="6679">
                  <c:v>96.693672179999993</c:v>
                </c:pt>
                <c:pt idx="6680">
                  <c:v>96.813499449999995</c:v>
                </c:pt>
                <c:pt idx="6681">
                  <c:v>96.754379270000001</c:v>
                </c:pt>
                <c:pt idx="6682">
                  <c:v>96.766159060000007</c:v>
                </c:pt>
                <c:pt idx="6683">
                  <c:v>96.870918270000004</c:v>
                </c:pt>
                <c:pt idx="6684">
                  <c:v>96.891494750000007</c:v>
                </c:pt>
                <c:pt idx="6685">
                  <c:v>97.009529110000003</c:v>
                </c:pt>
                <c:pt idx="6686">
                  <c:v>96.726356510000002</c:v>
                </c:pt>
                <c:pt idx="6687">
                  <c:v>96.933189389999995</c:v>
                </c:pt>
                <c:pt idx="6688">
                  <c:v>96.829910280000007</c:v>
                </c:pt>
                <c:pt idx="6689">
                  <c:v>96.955039979999995</c:v>
                </c:pt>
                <c:pt idx="6690">
                  <c:v>97.020957949999996</c:v>
                </c:pt>
                <c:pt idx="6691">
                  <c:v>96.916008000000005</c:v>
                </c:pt>
                <c:pt idx="6692">
                  <c:v>97.123771669999996</c:v>
                </c:pt>
                <c:pt idx="6693">
                  <c:v>96.935310360000003</c:v>
                </c:pt>
                <c:pt idx="6694">
                  <c:v>97.044090269999998</c:v>
                </c:pt>
                <c:pt idx="6695">
                  <c:v>96.869270319999998</c:v>
                </c:pt>
                <c:pt idx="6696">
                  <c:v>97.010086060000006</c:v>
                </c:pt>
                <c:pt idx="6697">
                  <c:v>97.009284969999996</c:v>
                </c:pt>
                <c:pt idx="6698">
                  <c:v>97.101295469999997</c:v>
                </c:pt>
                <c:pt idx="6699">
                  <c:v>97.160888670000006</c:v>
                </c:pt>
                <c:pt idx="6700">
                  <c:v>96.960098270000003</c:v>
                </c:pt>
                <c:pt idx="6701">
                  <c:v>97.117439270000006</c:v>
                </c:pt>
                <c:pt idx="6702">
                  <c:v>97.02502441</c:v>
                </c:pt>
                <c:pt idx="6703">
                  <c:v>97.160537719999994</c:v>
                </c:pt>
                <c:pt idx="6704">
                  <c:v>97.089614870000005</c:v>
                </c:pt>
                <c:pt idx="6705">
                  <c:v>97.155761720000001</c:v>
                </c:pt>
                <c:pt idx="6706">
                  <c:v>97.331512450000005</c:v>
                </c:pt>
                <c:pt idx="6707">
                  <c:v>97.118995670000004</c:v>
                </c:pt>
                <c:pt idx="6708">
                  <c:v>97.180130000000005</c:v>
                </c:pt>
                <c:pt idx="6709">
                  <c:v>97.082763670000006</c:v>
                </c:pt>
                <c:pt idx="6710">
                  <c:v>97.021141049999997</c:v>
                </c:pt>
                <c:pt idx="6711">
                  <c:v>97.116485600000004</c:v>
                </c:pt>
                <c:pt idx="6712">
                  <c:v>97.182250980000006</c:v>
                </c:pt>
                <c:pt idx="6713">
                  <c:v>97.321632390000005</c:v>
                </c:pt>
                <c:pt idx="6714">
                  <c:v>97.002349850000002</c:v>
                </c:pt>
                <c:pt idx="6715">
                  <c:v>97.182655330000003</c:v>
                </c:pt>
                <c:pt idx="6716">
                  <c:v>97.113899230000001</c:v>
                </c:pt>
                <c:pt idx="6717">
                  <c:v>97.141799930000005</c:v>
                </c:pt>
                <c:pt idx="6718">
                  <c:v>97.231811519999994</c:v>
                </c:pt>
                <c:pt idx="6719">
                  <c:v>97.224319460000004</c:v>
                </c:pt>
                <c:pt idx="6720">
                  <c:v>97.415283200000005</c:v>
                </c:pt>
                <c:pt idx="6721">
                  <c:v>97.094772340000006</c:v>
                </c:pt>
                <c:pt idx="6722">
                  <c:v>97.248680109999995</c:v>
                </c:pt>
                <c:pt idx="6723">
                  <c:v>97.320724490000003</c:v>
                </c:pt>
                <c:pt idx="6724">
                  <c:v>97.250389100000007</c:v>
                </c:pt>
                <c:pt idx="6725">
                  <c:v>97.339981080000001</c:v>
                </c:pt>
                <c:pt idx="6726">
                  <c:v>97.396324160000006</c:v>
                </c:pt>
                <c:pt idx="6727">
                  <c:v>97.467178340000004</c:v>
                </c:pt>
                <c:pt idx="6728">
                  <c:v>97.33203125</c:v>
                </c:pt>
                <c:pt idx="6729">
                  <c:v>97.444068909999999</c:v>
                </c:pt>
                <c:pt idx="6730">
                  <c:v>97.394042970000001</c:v>
                </c:pt>
                <c:pt idx="6731">
                  <c:v>97.495216369999994</c:v>
                </c:pt>
                <c:pt idx="6732">
                  <c:v>97.564964290000006</c:v>
                </c:pt>
                <c:pt idx="6733">
                  <c:v>97.570411680000007</c:v>
                </c:pt>
                <c:pt idx="6734">
                  <c:v>97.647720340000006</c:v>
                </c:pt>
                <c:pt idx="6735">
                  <c:v>97.421195979999993</c:v>
                </c:pt>
                <c:pt idx="6736">
                  <c:v>97.577941890000005</c:v>
                </c:pt>
                <c:pt idx="6737">
                  <c:v>97.486366270000005</c:v>
                </c:pt>
                <c:pt idx="6738">
                  <c:v>97.554405209999999</c:v>
                </c:pt>
                <c:pt idx="6739">
                  <c:v>97.589111329999994</c:v>
                </c:pt>
                <c:pt idx="6740">
                  <c:v>97.615905760000004</c:v>
                </c:pt>
                <c:pt idx="6741">
                  <c:v>97.750686650000006</c:v>
                </c:pt>
                <c:pt idx="6742">
                  <c:v>97.520935059999999</c:v>
                </c:pt>
                <c:pt idx="6743">
                  <c:v>97.595733640000006</c:v>
                </c:pt>
                <c:pt idx="6744">
                  <c:v>97.619895940000006</c:v>
                </c:pt>
                <c:pt idx="6745">
                  <c:v>97.612937930000001</c:v>
                </c:pt>
                <c:pt idx="6746">
                  <c:v>97.658721920000005</c:v>
                </c:pt>
                <c:pt idx="6747">
                  <c:v>97.677284240000006</c:v>
                </c:pt>
                <c:pt idx="6748">
                  <c:v>97.70794678</c:v>
                </c:pt>
                <c:pt idx="6749">
                  <c:v>97.52300262</c:v>
                </c:pt>
                <c:pt idx="6750">
                  <c:v>97.625648499999997</c:v>
                </c:pt>
                <c:pt idx="6751">
                  <c:v>97.516441349999994</c:v>
                </c:pt>
                <c:pt idx="6752">
                  <c:v>97.628623959999999</c:v>
                </c:pt>
                <c:pt idx="6753">
                  <c:v>97.652099609999993</c:v>
                </c:pt>
                <c:pt idx="6754">
                  <c:v>97.615577700000003</c:v>
                </c:pt>
                <c:pt idx="6755">
                  <c:v>97.766998290000004</c:v>
                </c:pt>
                <c:pt idx="6756">
                  <c:v>97.476158139999995</c:v>
                </c:pt>
                <c:pt idx="6757">
                  <c:v>97.617797850000002</c:v>
                </c:pt>
                <c:pt idx="6758">
                  <c:v>97.647689819999997</c:v>
                </c:pt>
                <c:pt idx="6759">
                  <c:v>97.651733399999998</c:v>
                </c:pt>
                <c:pt idx="6760">
                  <c:v>97.793922420000001</c:v>
                </c:pt>
                <c:pt idx="6761">
                  <c:v>97.830474850000002</c:v>
                </c:pt>
                <c:pt idx="6762">
                  <c:v>97.932731630000006</c:v>
                </c:pt>
                <c:pt idx="6763">
                  <c:v>97.676338200000004</c:v>
                </c:pt>
                <c:pt idx="6764">
                  <c:v>97.744743349999993</c:v>
                </c:pt>
                <c:pt idx="6765">
                  <c:v>97.743606569999997</c:v>
                </c:pt>
                <c:pt idx="6766">
                  <c:v>97.740364069999998</c:v>
                </c:pt>
                <c:pt idx="6767">
                  <c:v>97.834800720000004</c:v>
                </c:pt>
                <c:pt idx="6768">
                  <c:v>97.879081729999996</c:v>
                </c:pt>
                <c:pt idx="6769">
                  <c:v>97.923706050000007</c:v>
                </c:pt>
                <c:pt idx="6770">
                  <c:v>97.715042109999999</c:v>
                </c:pt>
                <c:pt idx="6771">
                  <c:v>97.829566959999994</c:v>
                </c:pt>
                <c:pt idx="6772">
                  <c:v>97.790443420000003</c:v>
                </c:pt>
                <c:pt idx="6773">
                  <c:v>97.774322510000005</c:v>
                </c:pt>
                <c:pt idx="6774">
                  <c:v>97.95187378</c:v>
                </c:pt>
                <c:pt idx="6775">
                  <c:v>97.899482730000003</c:v>
                </c:pt>
                <c:pt idx="6776">
                  <c:v>98.017692569999994</c:v>
                </c:pt>
                <c:pt idx="6777">
                  <c:v>97.857566829999996</c:v>
                </c:pt>
                <c:pt idx="6778">
                  <c:v>97.935279850000001</c:v>
                </c:pt>
                <c:pt idx="6779">
                  <c:v>97.899925229999994</c:v>
                </c:pt>
                <c:pt idx="6780">
                  <c:v>97.945655819999999</c:v>
                </c:pt>
                <c:pt idx="6781">
                  <c:v>98.033721920000005</c:v>
                </c:pt>
                <c:pt idx="6782">
                  <c:v>98.070007320000002</c:v>
                </c:pt>
                <c:pt idx="6783">
                  <c:v>98.188491819999996</c:v>
                </c:pt>
                <c:pt idx="6784">
                  <c:v>97.983947749999999</c:v>
                </c:pt>
                <c:pt idx="6785">
                  <c:v>98.038352970000005</c:v>
                </c:pt>
                <c:pt idx="6786">
                  <c:v>98.052978519999996</c:v>
                </c:pt>
                <c:pt idx="6787">
                  <c:v>98.110397340000006</c:v>
                </c:pt>
                <c:pt idx="6788">
                  <c:v>98.112602229999993</c:v>
                </c:pt>
                <c:pt idx="6789">
                  <c:v>98.131568909999999</c:v>
                </c:pt>
                <c:pt idx="6790">
                  <c:v>98.305076600000007</c:v>
                </c:pt>
                <c:pt idx="6791">
                  <c:v>98.122428889999995</c:v>
                </c:pt>
                <c:pt idx="6792">
                  <c:v>98.169799800000007</c:v>
                </c:pt>
                <c:pt idx="6793">
                  <c:v>98.190383909999994</c:v>
                </c:pt>
                <c:pt idx="6794">
                  <c:v>98.18296814</c:v>
                </c:pt>
                <c:pt idx="6795">
                  <c:v>98.264030460000001</c:v>
                </c:pt>
                <c:pt idx="6796">
                  <c:v>98.338813779999995</c:v>
                </c:pt>
                <c:pt idx="6797">
                  <c:v>98.467346190000001</c:v>
                </c:pt>
                <c:pt idx="6798">
                  <c:v>98.291114809999996</c:v>
                </c:pt>
                <c:pt idx="6799">
                  <c:v>98.355621339999999</c:v>
                </c:pt>
                <c:pt idx="6800">
                  <c:v>98.409187320000001</c:v>
                </c:pt>
                <c:pt idx="6801">
                  <c:v>98.24001312</c:v>
                </c:pt>
                <c:pt idx="6802">
                  <c:v>98.361747739999998</c:v>
                </c:pt>
                <c:pt idx="6803">
                  <c:v>98.454833980000004</c:v>
                </c:pt>
                <c:pt idx="6804">
                  <c:v>98.633094790000001</c:v>
                </c:pt>
                <c:pt idx="6805">
                  <c:v>98.412689209999996</c:v>
                </c:pt>
                <c:pt idx="6806">
                  <c:v>98.400383000000005</c:v>
                </c:pt>
                <c:pt idx="6807">
                  <c:v>98.372695919999998</c:v>
                </c:pt>
                <c:pt idx="6808">
                  <c:v>98.347419740000007</c:v>
                </c:pt>
                <c:pt idx="6809">
                  <c:v>98.502815249999998</c:v>
                </c:pt>
                <c:pt idx="6810">
                  <c:v>98.466072080000004</c:v>
                </c:pt>
                <c:pt idx="6811">
                  <c:v>98.586639399999996</c:v>
                </c:pt>
                <c:pt idx="6812">
                  <c:v>98.40658569</c:v>
                </c:pt>
                <c:pt idx="6813">
                  <c:v>98.44902802</c:v>
                </c:pt>
                <c:pt idx="6814">
                  <c:v>98.430244450000004</c:v>
                </c:pt>
                <c:pt idx="6815">
                  <c:v>98.379516600000002</c:v>
                </c:pt>
                <c:pt idx="6816">
                  <c:v>98.450172420000001</c:v>
                </c:pt>
                <c:pt idx="6817">
                  <c:v>98.518348689999996</c:v>
                </c:pt>
                <c:pt idx="6818">
                  <c:v>98.660232539999996</c:v>
                </c:pt>
                <c:pt idx="6819">
                  <c:v>98.513565060000005</c:v>
                </c:pt>
                <c:pt idx="6820">
                  <c:v>98.601806640000007</c:v>
                </c:pt>
                <c:pt idx="6821">
                  <c:v>98.544548030000001</c:v>
                </c:pt>
                <c:pt idx="6822">
                  <c:v>98.466598509999997</c:v>
                </c:pt>
                <c:pt idx="6823">
                  <c:v>98.584938050000005</c:v>
                </c:pt>
                <c:pt idx="6824">
                  <c:v>98.649139399999996</c:v>
                </c:pt>
                <c:pt idx="6825">
                  <c:v>98.817001340000004</c:v>
                </c:pt>
                <c:pt idx="6826">
                  <c:v>98.63484192</c:v>
                </c:pt>
                <c:pt idx="6827">
                  <c:v>98.69955444</c:v>
                </c:pt>
                <c:pt idx="6828">
                  <c:v>98.607101439999994</c:v>
                </c:pt>
                <c:pt idx="6829">
                  <c:v>98.533035280000007</c:v>
                </c:pt>
                <c:pt idx="6830">
                  <c:v>98.724487300000007</c:v>
                </c:pt>
                <c:pt idx="6831">
                  <c:v>98.709968570000001</c:v>
                </c:pt>
                <c:pt idx="6832">
                  <c:v>98.926727290000002</c:v>
                </c:pt>
                <c:pt idx="6833">
                  <c:v>98.706581119999996</c:v>
                </c:pt>
                <c:pt idx="6834">
                  <c:v>98.806312559999995</c:v>
                </c:pt>
                <c:pt idx="6835">
                  <c:v>98.784271239999995</c:v>
                </c:pt>
                <c:pt idx="6836">
                  <c:v>98.731857300000001</c:v>
                </c:pt>
                <c:pt idx="6837">
                  <c:v>98.803123470000003</c:v>
                </c:pt>
                <c:pt idx="6838">
                  <c:v>98.821075440000001</c:v>
                </c:pt>
                <c:pt idx="6839">
                  <c:v>98.970718379999994</c:v>
                </c:pt>
                <c:pt idx="6840">
                  <c:v>98.824523929999998</c:v>
                </c:pt>
                <c:pt idx="6841">
                  <c:v>98.892120360000007</c:v>
                </c:pt>
                <c:pt idx="6842">
                  <c:v>98.915390009999996</c:v>
                </c:pt>
                <c:pt idx="6843">
                  <c:v>98.727241520000007</c:v>
                </c:pt>
                <c:pt idx="6844">
                  <c:v>98.976379390000005</c:v>
                </c:pt>
                <c:pt idx="6845">
                  <c:v>98.905136110000001</c:v>
                </c:pt>
                <c:pt idx="6846">
                  <c:v>99.157958980000004</c:v>
                </c:pt>
                <c:pt idx="6847">
                  <c:v>98.980400090000003</c:v>
                </c:pt>
                <c:pt idx="6848">
                  <c:v>99.051872250000002</c:v>
                </c:pt>
                <c:pt idx="6849">
                  <c:v>99.015838619999997</c:v>
                </c:pt>
                <c:pt idx="6850">
                  <c:v>98.877342220000003</c:v>
                </c:pt>
                <c:pt idx="6851">
                  <c:v>99.035118100000005</c:v>
                </c:pt>
                <c:pt idx="6852">
                  <c:v>98.958663939999994</c:v>
                </c:pt>
                <c:pt idx="6853">
                  <c:v>99.120521550000007</c:v>
                </c:pt>
                <c:pt idx="6854">
                  <c:v>99.034027100000003</c:v>
                </c:pt>
                <c:pt idx="6855">
                  <c:v>99.008735659999999</c:v>
                </c:pt>
                <c:pt idx="6856">
                  <c:v>99.054550169999999</c:v>
                </c:pt>
                <c:pt idx="6857">
                  <c:v>98.891265869999998</c:v>
                </c:pt>
                <c:pt idx="6858">
                  <c:v>99.093345639999995</c:v>
                </c:pt>
                <c:pt idx="6859">
                  <c:v>99.132392879999998</c:v>
                </c:pt>
                <c:pt idx="6860">
                  <c:v>99.198989870000005</c:v>
                </c:pt>
                <c:pt idx="6861">
                  <c:v>99.14250183</c:v>
                </c:pt>
                <c:pt idx="6862">
                  <c:v>99.147636410000004</c:v>
                </c:pt>
                <c:pt idx="6863">
                  <c:v>99.204315190000003</c:v>
                </c:pt>
                <c:pt idx="6864">
                  <c:v>99.057296750000006</c:v>
                </c:pt>
                <c:pt idx="6865">
                  <c:v>99.20592499</c:v>
                </c:pt>
                <c:pt idx="6866">
                  <c:v>99.145004270000001</c:v>
                </c:pt>
                <c:pt idx="6867">
                  <c:v>99.293167109999999</c:v>
                </c:pt>
                <c:pt idx="6868">
                  <c:v>99.147491459999998</c:v>
                </c:pt>
                <c:pt idx="6869">
                  <c:v>99.187423710000004</c:v>
                </c:pt>
                <c:pt idx="6870">
                  <c:v>99.263763429999997</c:v>
                </c:pt>
                <c:pt idx="6871">
                  <c:v>99.074798580000007</c:v>
                </c:pt>
                <c:pt idx="6872">
                  <c:v>99.326637270000006</c:v>
                </c:pt>
                <c:pt idx="6873">
                  <c:v>99.337402339999997</c:v>
                </c:pt>
                <c:pt idx="6874">
                  <c:v>99.370712280000006</c:v>
                </c:pt>
                <c:pt idx="6875">
                  <c:v>99.288162229999998</c:v>
                </c:pt>
                <c:pt idx="6876">
                  <c:v>99.390373229999994</c:v>
                </c:pt>
                <c:pt idx="6877">
                  <c:v>99.318954469999994</c:v>
                </c:pt>
                <c:pt idx="6878">
                  <c:v>99.144447330000006</c:v>
                </c:pt>
                <c:pt idx="6879">
                  <c:v>99.330749510000004</c:v>
                </c:pt>
                <c:pt idx="6880">
                  <c:v>99.342842099999999</c:v>
                </c:pt>
                <c:pt idx="6881">
                  <c:v>99.492401119999997</c:v>
                </c:pt>
                <c:pt idx="6882">
                  <c:v>99.399291989999995</c:v>
                </c:pt>
                <c:pt idx="6883">
                  <c:v>99.456733700000001</c:v>
                </c:pt>
                <c:pt idx="6884">
                  <c:v>99.514450069999995</c:v>
                </c:pt>
                <c:pt idx="6885">
                  <c:v>99.294158940000003</c:v>
                </c:pt>
                <c:pt idx="6886">
                  <c:v>99.515823359999999</c:v>
                </c:pt>
                <c:pt idx="6887">
                  <c:v>99.495071409999994</c:v>
                </c:pt>
                <c:pt idx="6888">
                  <c:v>99.596321110000005</c:v>
                </c:pt>
                <c:pt idx="6889">
                  <c:v>99.490837099999993</c:v>
                </c:pt>
                <c:pt idx="6890">
                  <c:v>99.585823059999996</c:v>
                </c:pt>
                <c:pt idx="6891">
                  <c:v>99.60985565</c:v>
                </c:pt>
                <c:pt idx="6892">
                  <c:v>99.421798710000004</c:v>
                </c:pt>
                <c:pt idx="6893">
                  <c:v>99.630477909999996</c:v>
                </c:pt>
                <c:pt idx="6894">
                  <c:v>99.566017149999993</c:v>
                </c:pt>
                <c:pt idx="6895">
                  <c:v>99.686721800000001</c:v>
                </c:pt>
                <c:pt idx="6896">
                  <c:v>99.616889950000001</c:v>
                </c:pt>
                <c:pt idx="6897">
                  <c:v>99.633590699999999</c:v>
                </c:pt>
                <c:pt idx="6898">
                  <c:v>99.739295960000007</c:v>
                </c:pt>
                <c:pt idx="6899">
                  <c:v>99.490974429999994</c:v>
                </c:pt>
                <c:pt idx="6900">
                  <c:v>99.669624330000005</c:v>
                </c:pt>
                <c:pt idx="6901">
                  <c:v>99.609909060000007</c:v>
                </c:pt>
                <c:pt idx="6902">
                  <c:v>99.716621399999994</c:v>
                </c:pt>
                <c:pt idx="6903">
                  <c:v>99.633850100000004</c:v>
                </c:pt>
                <c:pt idx="6904">
                  <c:v>99.670989989999995</c:v>
                </c:pt>
                <c:pt idx="6905">
                  <c:v>99.754150390000007</c:v>
                </c:pt>
                <c:pt idx="6906">
                  <c:v>99.519996640000002</c:v>
                </c:pt>
                <c:pt idx="6907">
                  <c:v>99.737236019999997</c:v>
                </c:pt>
                <c:pt idx="6908">
                  <c:v>99.630989069999998</c:v>
                </c:pt>
                <c:pt idx="6909">
                  <c:v>99.739456180000005</c:v>
                </c:pt>
                <c:pt idx="6910">
                  <c:v>99.697830199999999</c:v>
                </c:pt>
                <c:pt idx="6911">
                  <c:v>99.784133909999994</c:v>
                </c:pt>
                <c:pt idx="6912">
                  <c:v>99.859298710000004</c:v>
                </c:pt>
                <c:pt idx="6913">
                  <c:v>99.58699799</c:v>
                </c:pt>
                <c:pt idx="6914">
                  <c:v>99.889793400000002</c:v>
                </c:pt>
                <c:pt idx="6915">
                  <c:v>99.730575560000005</c:v>
                </c:pt>
                <c:pt idx="6916">
                  <c:v>99.812965390000002</c:v>
                </c:pt>
                <c:pt idx="6917">
                  <c:v>99.770248409999994</c:v>
                </c:pt>
                <c:pt idx="6918">
                  <c:v>99.833122250000002</c:v>
                </c:pt>
                <c:pt idx="6919">
                  <c:v>99.911613459999998</c:v>
                </c:pt>
                <c:pt idx="6920">
                  <c:v>99.625015259999998</c:v>
                </c:pt>
                <c:pt idx="6921">
                  <c:v>99.879142759999993</c:v>
                </c:pt>
                <c:pt idx="6922">
                  <c:v>99.822723389999993</c:v>
                </c:pt>
                <c:pt idx="6923">
                  <c:v>99.904228209999999</c:v>
                </c:pt>
                <c:pt idx="6924">
                  <c:v>99.842994689999998</c:v>
                </c:pt>
                <c:pt idx="6925">
                  <c:v>99.859275819999993</c:v>
                </c:pt>
                <c:pt idx="6926">
                  <c:v>100.09124756</c:v>
                </c:pt>
                <c:pt idx="6927">
                  <c:v>99.781379700000002</c:v>
                </c:pt>
                <c:pt idx="6928">
                  <c:v>99.942222599999994</c:v>
                </c:pt>
                <c:pt idx="6929">
                  <c:v>99.915405269999994</c:v>
                </c:pt>
                <c:pt idx="6930">
                  <c:v>100.00753021</c:v>
                </c:pt>
                <c:pt idx="6931">
                  <c:v>99.968368530000006</c:v>
                </c:pt>
                <c:pt idx="6932">
                  <c:v>100.02085114</c:v>
                </c:pt>
                <c:pt idx="6933">
                  <c:v>100.11011505</c:v>
                </c:pt>
                <c:pt idx="6934">
                  <c:v>99.907173159999999</c:v>
                </c:pt>
                <c:pt idx="6935">
                  <c:v>100.09034729</c:v>
                </c:pt>
                <c:pt idx="6936">
                  <c:v>100.03730011</c:v>
                </c:pt>
                <c:pt idx="6937">
                  <c:v>100.11143494</c:v>
                </c:pt>
                <c:pt idx="6938">
                  <c:v>100.10359955</c:v>
                </c:pt>
                <c:pt idx="6939">
                  <c:v>100.09095001</c:v>
                </c:pt>
                <c:pt idx="6940">
                  <c:v>100.27114868</c:v>
                </c:pt>
                <c:pt idx="6941">
                  <c:v>100.0666275</c:v>
                </c:pt>
                <c:pt idx="6942">
                  <c:v>100.22438049</c:v>
                </c:pt>
                <c:pt idx="6943">
                  <c:v>100.1676712</c:v>
                </c:pt>
                <c:pt idx="6944">
                  <c:v>100.34909058</c:v>
                </c:pt>
                <c:pt idx="6945">
                  <c:v>100.1961441</c:v>
                </c:pt>
                <c:pt idx="6946">
                  <c:v>100.26004791</c:v>
                </c:pt>
                <c:pt idx="6947">
                  <c:v>100.33753204</c:v>
                </c:pt>
                <c:pt idx="6948">
                  <c:v>100.06762695</c:v>
                </c:pt>
                <c:pt idx="6949">
                  <c:v>100.25784302</c:v>
                </c:pt>
                <c:pt idx="6950">
                  <c:v>100.22582245</c:v>
                </c:pt>
                <c:pt idx="6951">
                  <c:v>100.36502838</c:v>
                </c:pt>
                <c:pt idx="6952">
                  <c:v>100.30004882999999</c:v>
                </c:pt>
                <c:pt idx="6953">
                  <c:v>100.32030487</c:v>
                </c:pt>
                <c:pt idx="6954">
                  <c:v>100.41694640999999</c:v>
                </c:pt>
                <c:pt idx="6955">
                  <c:v>100.21574402</c:v>
                </c:pt>
                <c:pt idx="6956">
                  <c:v>100.35978699</c:v>
                </c:pt>
                <c:pt idx="6957">
                  <c:v>100.33472442999999</c:v>
                </c:pt>
                <c:pt idx="6958">
                  <c:v>100.40782166</c:v>
                </c:pt>
                <c:pt idx="6959">
                  <c:v>100.3899765</c:v>
                </c:pt>
                <c:pt idx="6960">
                  <c:v>100.4690094</c:v>
                </c:pt>
                <c:pt idx="6961">
                  <c:v>100.58343506</c:v>
                </c:pt>
                <c:pt idx="6962">
                  <c:v>100.33271790000001</c:v>
                </c:pt>
                <c:pt idx="6963">
                  <c:v>100.52947235000001</c:v>
                </c:pt>
                <c:pt idx="6964">
                  <c:v>100.38578033</c:v>
                </c:pt>
                <c:pt idx="6965">
                  <c:v>100.52041626</c:v>
                </c:pt>
                <c:pt idx="6966">
                  <c:v>100.49318694999999</c:v>
                </c:pt>
                <c:pt idx="6967">
                  <c:v>100.57530975</c:v>
                </c:pt>
                <c:pt idx="6968">
                  <c:v>100.68395233</c:v>
                </c:pt>
                <c:pt idx="6969">
                  <c:v>100.46140289</c:v>
                </c:pt>
                <c:pt idx="6970">
                  <c:v>100.61653137</c:v>
                </c:pt>
                <c:pt idx="6971">
                  <c:v>100.49107361</c:v>
                </c:pt>
                <c:pt idx="6972">
                  <c:v>100.66649628</c:v>
                </c:pt>
                <c:pt idx="6973">
                  <c:v>100.60883330999999</c:v>
                </c:pt>
                <c:pt idx="6974">
                  <c:v>100.75327301</c:v>
                </c:pt>
                <c:pt idx="6975">
                  <c:v>100.81890869</c:v>
                </c:pt>
                <c:pt idx="6976">
                  <c:v>100.53275299000001</c:v>
                </c:pt>
                <c:pt idx="6977">
                  <c:v>100.64923096</c:v>
                </c:pt>
                <c:pt idx="6978">
                  <c:v>100.53475951999999</c:v>
                </c:pt>
                <c:pt idx="6979">
                  <c:v>100.59065246999999</c:v>
                </c:pt>
                <c:pt idx="6980">
                  <c:v>100.69365692</c:v>
                </c:pt>
                <c:pt idx="6981">
                  <c:v>100.72930907999999</c:v>
                </c:pt>
                <c:pt idx="6982">
                  <c:v>100.79190063</c:v>
                </c:pt>
                <c:pt idx="6983">
                  <c:v>100.51186371</c:v>
                </c:pt>
                <c:pt idx="6984">
                  <c:v>100.63389587</c:v>
                </c:pt>
                <c:pt idx="6985">
                  <c:v>100.56100463999999</c:v>
                </c:pt>
                <c:pt idx="6986">
                  <c:v>100.65721893</c:v>
                </c:pt>
                <c:pt idx="6987">
                  <c:v>100.70469666</c:v>
                </c:pt>
                <c:pt idx="6988">
                  <c:v>100.74854279</c:v>
                </c:pt>
                <c:pt idx="6989">
                  <c:v>100.90504455999999</c:v>
                </c:pt>
                <c:pt idx="6990">
                  <c:v>100.67176818999999</c:v>
                </c:pt>
                <c:pt idx="6991">
                  <c:v>100.72233582</c:v>
                </c:pt>
                <c:pt idx="6992">
                  <c:v>100.67450714</c:v>
                </c:pt>
                <c:pt idx="6993">
                  <c:v>100.74073029</c:v>
                </c:pt>
                <c:pt idx="6994">
                  <c:v>100.82855988</c:v>
                </c:pt>
                <c:pt idx="6995">
                  <c:v>100.85562897</c:v>
                </c:pt>
                <c:pt idx="6996">
                  <c:v>100.99485016</c:v>
                </c:pt>
                <c:pt idx="6997">
                  <c:v>100.73984528</c:v>
                </c:pt>
                <c:pt idx="6998">
                  <c:v>100.85953522</c:v>
                </c:pt>
                <c:pt idx="6999">
                  <c:v>100.82463837</c:v>
                </c:pt>
                <c:pt idx="7000">
                  <c:v>100.81798553</c:v>
                </c:pt>
                <c:pt idx="7001">
                  <c:v>100.86919403</c:v>
                </c:pt>
                <c:pt idx="7002">
                  <c:v>100.86730194</c:v>
                </c:pt>
                <c:pt idx="7003">
                  <c:v>101.02960967999999</c:v>
                </c:pt>
                <c:pt idx="7004">
                  <c:v>100.75603485000001</c:v>
                </c:pt>
                <c:pt idx="7005">
                  <c:v>100.88323975</c:v>
                </c:pt>
                <c:pt idx="7006">
                  <c:v>100.83485413</c:v>
                </c:pt>
                <c:pt idx="7007">
                  <c:v>100.78882599000001</c:v>
                </c:pt>
                <c:pt idx="7008">
                  <c:v>100.96549988</c:v>
                </c:pt>
                <c:pt idx="7009">
                  <c:v>100.90688324</c:v>
                </c:pt>
                <c:pt idx="7010">
                  <c:v>101.05331421</c:v>
                </c:pt>
                <c:pt idx="7011">
                  <c:v>100.90225220000001</c:v>
                </c:pt>
                <c:pt idx="7012">
                  <c:v>100.98007201999999</c:v>
                </c:pt>
                <c:pt idx="7013">
                  <c:v>100.93036652000001</c:v>
                </c:pt>
                <c:pt idx="7014">
                  <c:v>100.89520263999999</c:v>
                </c:pt>
                <c:pt idx="7015">
                  <c:v>101.06312561</c:v>
                </c:pt>
                <c:pt idx="7016">
                  <c:v>101.00646209999999</c:v>
                </c:pt>
                <c:pt idx="7017">
                  <c:v>101.16377258</c:v>
                </c:pt>
                <c:pt idx="7018">
                  <c:v>101.05270385999999</c:v>
                </c:pt>
                <c:pt idx="7019">
                  <c:v>101.09091187</c:v>
                </c:pt>
                <c:pt idx="7020">
                  <c:v>101.02460480000001</c:v>
                </c:pt>
                <c:pt idx="7021">
                  <c:v>101.00889587</c:v>
                </c:pt>
                <c:pt idx="7022">
                  <c:v>101.10868834999999</c:v>
                </c:pt>
                <c:pt idx="7023">
                  <c:v>101.24139404</c:v>
                </c:pt>
                <c:pt idx="7024">
                  <c:v>101.30776215</c:v>
                </c:pt>
                <c:pt idx="7025">
                  <c:v>101.16139984</c:v>
                </c:pt>
                <c:pt idx="7026">
                  <c:v>101.19097137</c:v>
                </c:pt>
                <c:pt idx="7027">
                  <c:v>101.19380188</c:v>
                </c:pt>
                <c:pt idx="7028">
                  <c:v>101.06622314000001</c:v>
                </c:pt>
                <c:pt idx="7029">
                  <c:v>101.21627808</c:v>
                </c:pt>
                <c:pt idx="7030">
                  <c:v>101.23628235</c:v>
                </c:pt>
                <c:pt idx="7031">
                  <c:v>101.35472107</c:v>
                </c:pt>
                <c:pt idx="7032">
                  <c:v>101.18051147</c:v>
                </c:pt>
                <c:pt idx="7033">
                  <c:v>101.19029999</c:v>
                </c:pt>
                <c:pt idx="7034">
                  <c:v>101.2199707</c:v>
                </c:pt>
                <c:pt idx="7035">
                  <c:v>101.10444640999999</c:v>
                </c:pt>
                <c:pt idx="7036">
                  <c:v>101.32389832</c:v>
                </c:pt>
                <c:pt idx="7037">
                  <c:v>101.29942321999999</c:v>
                </c:pt>
                <c:pt idx="7038">
                  <c:v>101.38140106</c:v>
                </c:pt>
                <c:pt idx="7039">
                  <c:v>101.25779724</c:v>
                </c:pt>
                <c:pt idx="7040">
                  <c:v>101.30375671</c:v>
                </c:pt>
                <c:pt idx="7041">
                  <c:v>101.32927703999999</c:v>
                </c:pt>
                <c:pt idx="7042">
                  <c:v>101.23144531</c:v>
                </c:pt>
                <c:pt idx="7043">
                  <c:v>101.38631439</c:v>
                </c:pt>
                <c:pt idx="7044">
                  <c:v>101.35926056</c:v>
                </c:pt>
                <c:pt idx="7045">
                  <c:v>101.54817199999999</c:v>
                </c:pt>
                <c:pt idx="7046">
                  <c:v>101.34529114</c:v>
                </c:pt>
                <c:pt idx="7047">
                  <c:v>101.44844818</c:v>
                </c:pt>
                <c:pt idx="7048">
                  <c:v>101.48238373</c:v>
                </c:pt>
                <c:pt idx="7049">
                  <c:v>101.28286743</c:v>
                </c:pt>
                <c:pt idx="7050">
                  <c:v>101.39895629999999</c:v>
                </c:pt>
                <c:pt idx="7051">
                  <c:v>101.37535858</c:v>
                </c:pt>
                <c:pt idx="7052">
                  <c:v>101.49606323</c:v>
                </c:pt>
                <c:pt idx="7053">
                  <c:v>101.38947296000001</c:v>
                </c:pt>
                <c:pt idx="7054">
                  <c:v>101.46665192</c:v>
                </c:pt>
                <c:pt idx="7055">
                  <c:v>101.52005004999999</c:v>
                </c:pt>
                <c:pt idx="7056">
                  <c:v>101.29842377</c:v>
                </c:pt>
                <c:pt idx="7057">
                  <c:v>101.46006011999999</c:v>
                </c:pt>
                <c:pt idx="7058">
                  <c:v>101.47808075</c:v>
                </c:pt>
                <c:pt idx="7059">
                  <c:v>101.58791351000001</c:v>
                </c:pt>
                <c:pt idx="7060">
                  <c:v>101.52160644999999</c:v>
                </c:pt>
                <c:pt idx="7061">
                  <c:v>101.56757355000001</c:v>
                </c:pt>
                <c:pt idx="7062">
                  <c:v>101.50204468</c:v>
                </c:pt>
                <c:pt idx="7063">
                  <c:v>101.42240142999999</c:v>
                </c:pt>
                <c:pt idx="7064">
                  <c:v>101.56861877</c:v>
                </c:pt>
                <c:pt idx="7065">
                  <c:v>101.46961975000001</c:v>
                </c:pt>
                <c:pt idx="7066">
                  <c:v>101.65052032</c:v>
                </c:pt>
                <c:pt idx="7067">
                  <c:v>101.52600861000001</c:v>
                </c:pt>
                <c:pt idx="7068">
                  <c:v>101.61204529</c:v>
                </c:pt>
                <c:pt idx="7069">
                  <c:v>101.69514465</c:v>
                </c:pt>
                <c:pt idx="7070">
                  <c:v>101.50019836</c:v>
                </c:pt>
                <c:pt idx="7071">
                  <c:v>101.69986725</c:v>
                </c:pt>
                <c:pt idx="7072">
                  <c:v>101.58351897999999</c:v>
                </c:pt>
                <c:pt idx="7073">
                  <c:v>101.75833892999999</c:v>
                </c:pt>
                <c:pt idx="7074">
                  <c:v>101.69670105</c:v>
                </c:pt>
                <c:pt idx="7075">
                  <c:v>101.72869873</c:v>
                </c:pt>
                <c:pt idx="7076">
                  <c:v>101.82489013999999</c:v>
                </c:pt>
                <c:pt idx="7077">
                  <c:v>101.56487274</c:v>
                </c:pt>
                <c:pt idx="7078">
                  <c:v>101.81075287</c:v>
                </c:pt>
                <c:pt idx="7079">
                  <c:v>101.66378021</c:v>
                </c:pt>
                <c:pt idx="7080">
                  <c:v>101.7927475</c:v>
                </c:pt>
                <c:pt idx="7081">
                  <c:v>101.74682617000001</c:v>
                </c:pt>
                <c:pt idx="7082">
                  <c:v>101.84105682000001</c:v>
                </c:pt>
                <c:pt idx="7083">
                  <c:v>101.90757751</c:v>
                </c:pt>
                <c:pt idx="7084">
                  <c:v>101.64992522999999</c:v>
                </c:pt>
                <c:pt idx="7085">
                  <c:v>101.8490448</c:v>
                </c:pt>
                <c:pt idx="7086">
                  <c:v>101.68961333999999</c:v>
                </c:pt>
                <c:pt idx="7087">
                  <c:v>101.92893982</c:v>
                </c:pt>
                <c:pt idx="7088">
                  <c:v>101.82965851</c:v>
                </c:pt>
                <c:pt idx="7089">
                  <c:v>101.86404419</c:v>
                </c:pt>
                <c:pt idx="7090">
                  <c:v>101.93909454</c:v>
                </c:pt>
                <c:pt idx="7091">
                  <c:v>101.759552</c:v>
                </c:pt>
                <c:pt idx="7092">
                  <c:v>101.90834045</c:v>
                </c:pt>
                <c:pt idx="7093">
                  <c:v>101.86885834</c:v>
                </c:pt>
                <c:pt idx="7094">
                  <c:v>101.98458862</c:v>
                </c:pt>
                <c:pt idx="7095">
                  <c:v>101.91088104000001</c:v>
                </c:pt>
                <c:pt idx="7096">
                  <c:v>101.95452881</c:v>
                </c:pt>
                <c:pt idx="7097">
                  <c:v>102.04978943</c:v>
                </c:pt>
                <c:pt idx="7098">
                  <c:v>101.8127594</c:v>
                </c:pt>
                <c:pt idx="7099">
                  <c:v>101.97084808</c:v>
                </c:pt>
                <c:pt idx="7100">
                  <c:v>101.94367217999999</c:v>
                </c:pt>
                <c:pt idx="7101">
                  <c:v>101.99681854000001</c:v>
                </c:pt>
                <c:pt idx="7102">
                  <c:v>102.01076508</c:v>
                </c:pt>
                <c:pt idx="7103">
                  <c:v>102.05850220000001</c:v>
                </c:pt>
                <c:pt idx="7104">
                  <c:v>102.1815567</c:v>
                </c:pt>
                <c:pt idx="7105">
                  <c:v>101.93292236000001</c:v>
                </c:pt>
                <c:pt idx="7106">
                  <c:v>102.08628082</c:v>
                </c:pt>
                <c:pt idx="7107">
                  <c:v>101.99762726</c:v>
                </c:pt>
                <c:pt idx="7108">
                  <c:v>102.14984131</c:v>
                </c:pt>
                <c:pt idx="7109">
                  <c:v>102.06430817</c:v>
                </c:pt>
                <c:pt idx="7110">
                  <c:v>102.16764069</c:v>
                </c:pt>
                <c:pt idx="7111">
                  <c:v>102.23699188000001</c:v>
                </c:pt>
                <c:pt idx="7112">
                  <c:v>102.02237701</c:v>
                </c:pt>
                <c:pt idx="7113">
                  <c:v>102.12113189999999</c:v>
                </c:pt>
                <c:pt idx="7114">
                  <c:v>102.05948639</c:v>
                </c:pt>
                <c:pt idx="7115">
                  <c:v>102.21877289</c:v>
                </c:pt>
                <c:pt idx="7116">
                  <c:v>102.14655304</c:v>
                </c:pt>
                <c:pt idx="7117">
                  <c:v>102.24973297</c:v>
                </c:pt>
                <c:pt idx="7118">
                  <c:v>102.29595184</c:v>
                </c:pt>
                <c:pt idx="7119">
                  <c:v>102.16281128</c:v>
                </c:pt>
                <c:pt idx="7120">
                  <c:v>102.34020233</c:v>
                </c:pt>
                <c:pt idx="7121">
                  <c:v>102.22131348000001</c:v>
                </c:pt>
                <c:pt idx="7122">
                  <c:v>102.27573395</c:v>
                </c:pt>
                <c:pt idx="7123">
                  <c:v>102.35086823</c:v>
                </c:pt>
                <c:pt idx="7124">
                  <c:v>102.38242339999999</c:v>
                </c:pt>
                <c:pt idx="7125">
                  <c:v>102.49245453</c:v>
                </c:pt>
                <c:pt idx="7126">
                  <c:v>102.21170044</c:v>
                </c:pt>
                <c:pt idx="7127">
                  <c:v>102.39714813000001</c:v>
                </c:pt>
                <c:pt idx="7128">
                  <c:v>102.34307861000001</c:v>
                </c:pt>
                <c:pt idx="7129">
                  <c:v>102.39015961</c:v>
                </c:pt>
                <c:pt idx="7130">
                  <c:v>102.39110565</c:v>
                </c:pt>
                <c:pt idx="7131">
                  <c:v>102.45964050000001</c:v>
                </c:pt>
                <c:pt idx="7132">
                  <c:v>102.56803130999999</c:v>
                </c:pt>
                <c:pt idx="7133">
                  <c:v>102.352211</c:v>
                </c:pt>
                <c:pt idx="7134">
                  <c:v>102.41127777</c:v>
                </c:pt>
                <c:pt idx="7135">
                  <c:v>102.36121368000001</c:v>
                </c:pt>
                <c:pt idx="7136">
                  <c:v>102.42639923</c:v>
                </c:pt>
                <c:pt idx="7137">
                  <c:v>102.46707916</c:v>
                </c:pt>
                <c:pt idx="7138">
                  <c:v>102.48635101000001</c:v>
                </c:pt>
                <c:pt idx="7139">
                  <c:v>102.60057068</c:v>
                </c:pt>
                <c:pt idx="7140">
                  <c:v>102.31465149</c:v>
                </c:pt>
                <c:pt idx="7141">
                  <c:v>102.4810257</c:v>
                </c:pt>
                <c:pt idx="7142">
                  <c:v>102.39413451999999</c:v>
                </c:pt>
                <c:pt idx="7143">
                  <c:v>102.47847748</c:v>
                </c:pt>
                <c:pt idx="7144">
                  <c:v>102.5315094</c:v>
                </c:pt>
                <c:pt idx="7145">
                  <c:v>102.58078766</c:v>
                </c:pt>
                <c:pt idx="7146">
                  <c:v>102.73927307</c:v>
                </c:pt>
                <c:pt idx="7147">
                  <c:v>102.49646758999999</c:v>
                </c:pt>
                <c:pt idx="7148">
                  <c:v>102.58512115000001</c:v>
                </c:pt>
                <c:pt idx="7149">
                  <c:v>102.54486847</c:v>
                </c:pt>
                <c:pt idx="7150">
                  <c:v>102.60133362000001</c:v>
                </c:pt>
                <c:pt idx="7151">
                  <c:v>102.63062286</c:v>
                </c:pt>
                <c:pt idx="7152">
                  <c:v>102.6778717</c:v>
                </c:pt>
                <c:pt idx="7153">
                  <c:v>102.77909851</c:v>
                </c:pt>
                <c:pt idx="7154">
                  <c:v>102.56157684</c:v>
                </c:pt>
                <c:pt idx="7155">
                  <c:v>102.73428345000001</c:v>
                </c:pt>
                <c:pt idx="7156">
                  <c:v>102.61611176</c:v>
                </c:pt>
                <c:pt idx="7157">
                  <c:v>102.61844635</c:v>
                </c:pt>
                <c:pt idx="7158">
                  <c:v>102.71334075999999</c:v>
                </c:pt>
                <c:pt idx="7159">
                  <c:v>102.77642822</c:v>
                </c:pt>
                <c:pt idx="7160">
                  <c:v>102.90267944</c:v>
                </c:pt>
                <c:pt idx="7161">
                  <c:v>102.67103577</c:v>
                </c:pt>
                <c:pt idx="7162">
                  <c:v>102.75643921</c:v>
                </c:pt>
                <c:pt idx="7163">
                  <c:v>102.71433258</c:v>
                </c:pt>
                <c:pt idx="7164">
                  <c:v>102.74182129</c:v>
                </c:pt>
                <c:pt idx="7165">
                  <c:v>102.82076263</c:v>
                </c:pt>
                <c:pt idx="7166">
                  <c:v>102.82474517999999</c:v>
                </c:pt>
                <c:pt idx="7167">
                  <c:v>102.97854614000001</c:v>
                </c:pt>
                <c:pt idx="7168">
                  <c:v>102.71785736</c:v>
                </c:pt>
                <c:pt idx="7169">
                  <c:v>102.89698029</c:v>
                </c:pt>
                <c:pt idx="7170">
                  <c:v>102.73323059000001</c:v>
                </c:pt>
                <c:pt idx="7171">
                  <c:v>102.83082580999999</c:v>
                </c:pt>
                <c:pt idx="7172">
                  <c:v>102.90591431</c:v>
                </c:pt>
                <c:pt idx="7173">
                  <c:v>102.99532318</c:v>
                </c:pt>
                <c:pt idx="7174">
                  <c:v>103.02636719</c:v>
                </c:pt>
                <c:pt idx="7175">
                  <c:v>102.80757903999999</c:v>
                </c:pt>
                <c:pt idx="7176">
                  <c:v>103.00341034</c:v>
                </c:pt>
                <c:pt idx="7177">
                  <c:v>102.91740417</c:v>
                </c:pt>
                <c:pt idx="7178">
                  <c:v>102.93117522999999</c:v>
                </c:pt>
                <c:pt idx="7179">
                  <c:v>103.07672119</c:v>
                </c:pt>
                <c:pt idx="7180">
                  <c:v>103.00917816</c:v>
                </c:pt>
                <c:pt idx="7181">
                  <c:v>103.12729645</c:v>
                </c:pt>
                <c:pt idx="7182">
                  <c:v>102.88945007</c:v>
                </c:pt>
                <c:pt idx="7183">
                  <c:v>102.99129486</c:v>
                </c:pt>
                <c:pt idx="7184">
                  <c:v>102.909935</c:v>
                </c:pt>
                <c:pt idx="7185">
                  <c:v>103.01731873</c:v>
                </c:pt>
                <c:pt idx="7186">
                  <c:v>103.01847839</c:v>
                </c:pt>
                <c:pt idx="7187">
                  <c:v>103.01404572</c:v>
                </c:pt>
                <c:pt idx="7188">
                  <c:v>103.23053741</c:v>
                </c:pt>
                <c:pt idx="7189">
                  <c:v>102.938591</c:v>
                </c:pt>
                <c:pt idx="7190">
                  <c:v>103.06549835</c:v>
                </c:pt>
                <c:pt idx="7191">
                  <c:v>102.96276093</c:v>
                </c:pt>
                <c:pt idx="7192">
                  <c:v>103.04226685</c:v>
                </c:pt>
                <c:pt idx="7193">
                  <c:v>103.0591507</c:v>
                </c:pt>
                <c:pt idx="7194">
                  <c:v>103.07346344</c:v>
                </c:pt>
                <c:pt idx="7195">
                  <c:v>103.27749634</c:v>
                </c:pt>
                <c:pt idx="7196">
                  <c:v>103.05632782000001</c:v>
                </c:pt>
                <c:pt idx="7197">
                  <c:v>103.11781311</c:v>
                </c:pt>
                <c:pt idx="7198">
                  <c:v>103.0851593</c:v>
                </c:pt>
                <c:pt idx="7199">
                  <c:v>103.06941986</c:v>
                </c:pt>
                <c:pt idx="7200">
                  <c:v>103.16188049</c:v>
                </c:pt>
                <c:pt idx="7201">
                  <c:v>103.23604584</c:v>
                </c:pt>
                <c:pt idx="7202">
                  <c:v>103.35014343</c:v>
                </c:pt>
                <c:pt idx="7203">
                  <c:v>103.13726044000001</c:v>
                </c:pt>
                <c:pt idx="7204">
                  <c:v>103.26459503</c:v>
                </c:pt>
                <c:pt idx="7205">
                  <c:v>103.1934967</c:v>
                </c:pt>
                <c:pt idx="7206">
                  <c:v>103.1734848</c:v>
                </c:pt>
                <c:pt idx="7207">
                  <c:v>103.30602263999999</c:v>
                </c:pt>
                <c:pt idx="7208">
                  <c:v>103.33885956</c:v>
                </c:pt>
                <c:pt idx="7209">
                  <c:v>103.46495056000001</c:v>
                </c:pt>
                <c:pt idx="7210">
                  <c:v>103.22505950999999</c:v>
                </c:pt>
                <c:pt idx="7211">
                  <c:v>103.38272858000001</c:v>
                </c:pt>
                <c:pt idx="7212">
                  <c:v>103.30036163</c:v>
                </c:pt>
                <c:pt idx="7213">
                  <c:v>103.36218262</c:v>
                </c:pt>
                <c:pt idx="7214">
                  <c:v>103.45558167</c:v>
                </c:pt>
                <c:pt idx="7215">
                  <c:v>103.45677947999999</c:v>
                </c:pt>
                <c:pt idx="7216">
                  <c:v>103.64272308</c:v>
                </c:pt>
                <c:pt idx="7217">
                  <c:v>103.32197571</c:v>
                </c:pt>
                <c:pt idx="7218">
                  <c:v>103.48548889</c:v>
                </c:pt>
                <c:pt idx="7219">
                  <c:v>103.43243407999999</c:v>
                </c:pt>
                <c:pt idx="7220">
                  <c:v>103.41580963</c:v>
                </c:pt>
                <c:pt idx="7221">
                  <c:v>103.55351257</c:v>
                </c:pt>
                <c:pt idx="7222">
                  <c:v>103.53694916000001</c:v>
                </c:pt>
                <c:pt idx="7223">
                  <c:v>103.68076324</c:v>
                </c:pt>
                <c:pt idx="7224">
                  <c:v>103.5118866</c:v>
                </c:pt>
                <c:pt idx="7225">
                  <c:v>103.56649779999999</c:v>
                </c:pt>
                <c:pt idx="7226">
                  <c:v>103.53246307000001</c:v>
                </c:pt>
                <c:pt idx="7227">
                  <c:v>103.57994843</c:v>
                </c:pt>
                <c:pt idx="7228">
                  <c:v>103.63771819999999</c:v>
                </c:pt>
                <c:pt idx="7229">
                  <c:v>103.69235992</c:v>
                </c:pt>
                <c:pt idx="7230">
                  <c:v>103.78762817</c:v>
                </c:pt>
                <c:pt idx="7231">
                  <c:v>103.52450562</c:v>
                </c:pt>
                <c:pt idx="7232">
                  <c:v>103.64173126</c:v>
                </c:pt>
                <c:pt idx="7233">
                  <c:v>103.55493164000001</c:v>
                </c:pt>
                <c:pt idx="7234">
                  <c:v>103.62412261999999</c:v>
                </c:pt>
                <c:pt idx="7235">
                  <c:v>103.69939423</c:v>
                </c:pt>
                <c:pt idx="7236">
                  <c:v>103.64319611000001</c:v>
                </c:pt>
                <c:pt idx="7237">
                  <c:v>103.86219788</c:v>
                </c:pt>
                <c:pt idx="7238">
                  <c:v>103.60477448</c:v>
                </c:pt>
                <c:pt idx="7239">
                  <c:v>103.68470001</c:v>
                </c:pt>
                <c:pt idx="7240">
                  <c:v>103.62615967000001</c:v>
                </c:pt>
                <c:pt idx="7241">
                  <c:v>103.62554169000001</c:v>
                </c:pt>
                <c:pt idx="7242">
                  <c:v>103.65071106000001</c:v>
                </c:pt>
                <c:pt idx="7243">
                  <c:v>103.7195816</c:v>
                </c:pt>
                <c:pt idx="7244">
                  <c:v>103.79476166000001</c:v>
                </c:pt>
                <c:pt idx="7245">
                  <c:v>103.65895844000001</c:v>
                </c:pt>
                <c:pt idx="7246">
                  <c:v>103.78956604</c:v>
                </c:pt>
                <c:pt idx="7247">
                  <c:v>103.70803832999999</c:v>
                </c:pt>
                <c:pt idx="7248">
                  <c:v>103.67237854</c:v>
                </c:pt>
                <c:pt idx="7249">
                  <c:v>103.87218475</c:v>
                </c:pt>
                <c:pt idx="7250">
                  <c:v>103.81686401</c:v>
                </c:pt>
                <c:pt idx="7251">
                  <c:v>103.92848205999999</c:v>
                </c:pt>
                <c:pt idx="7252">
                  <c:v>103.76572418000001</c:v>
                </c:pt>
                <c:pt idx="7253">
                  <c:v>103.82714081</c:v>
                </c:pt>
                <c:pt idx="7254">
                  <c:v>103.85074615000001</c:v>
                </c:pt>
                <c:pt idx="7255">
                  <c:v>103.75764465</c:v>
                </c:pt>
                <c:pt idx="7256">
                  <c:v>103.83831024</c:v>
                </c:pt>
                <c:pt idx="7257">
                  <c:v>103.91633606000001</c:v>
                </c:pt>
                <c:pt idx="7258">
                  <c:v>104.02351379</c:v>
                </c:pt>
                <c:pt idx="7259">
                  <c:v>103.83650208</c:v>
                </c:pt>
                <c:pt idx="7260">
                  <c:v>103.94901276</c:v>
                </c:pt>
                <c:pt idx="7261">
                  <c:v>103.90599822999999</c:v>
                </c:pt>
                <c:pt idx="7262">
                  <c:v>103.86881255999999</c:v>
                </c:pt>
                <c:pt idx="7263">
                  <c:v>103.96634674000001</c:v>
                </c:pt>
                <c:pt idx="7264">
                  <c:v>103.92827606</c:v>
                </c:pt>
                <c:pt idx="7265">
                  <c:v>104.0681076</c:v>
                </c:pt>
                <c:pt idx="7266">
                  <c:v>103.95030212</c:v>
                </c:pt>
                <c:pt idx="7267">
                  <c:v>103.99065399</c:v>
                </c:pt>
                <c:pt idx="7268">
                  <c:v>104.00055695</c:v>
                </c:pt>
                <c:pt idx="7269">
                  <c:v>103.86486816</c:v>
                </c:pt>
                <c:pt idx="7270">
                  <c:v>104.04953003</c:v>
                </c:pt>
                <c:pt idx="7271">
                  <c:v>104.03232574</c:v>
                </c:pt>
                <c:pt idx="7272">
                  <c:v>104.18941498</c:v>
                </c:pt>
                <c:pt idx="7273">
                  <c:v>104.0096817</c:v>
                </c:pt>
                <c:pt idx="7274">
                  <c:v>104.07254791</c:v>
                </c:pt>
                <c:pt idx="7275">
                  <c:v>104.02922058</c:v>
                </c:pt>
                <c:pt idx="7276">
                  <c:v>103.9465332</c:v>
                </c:pt>
                <c:pt idx="7277">
                  <c:v>104.13525391</c:v>
                </c:pt>
                <c:pt idx="7278">
                  <c:v>104.1510849</c:v>
                </c:pt>
                <c:pt idx="7279">
                  <c:v>104.23326111</c:v>
                </c:pt>
                <c:pt idx="7280">
                  <c:v>104.05348205999999</c:v>
                </c:pt>
                <c:pt idx="7281">
                  <c:v>104.10719299</c:v>
                </c:pt>
                <c:pt idx="7282">
                  <c:v>104.13293457</c:v>
                </c:pt>
                <c:pt idx="7283">
                  <c:v>104.02225494</c:v>
                </c:pt>
                <c:pt idx="7284">
                  <c:v>104.17157745</c:v>
                </c:pt>
                <c:pt idx="7285">
                  <c:v>104.16796112</c:v>
                </c:pt>
                <c:pt idx="7286">
                  <c:v>104.35697174000001</c:v>
                </c:pt>
                <c:pt idx="7287">
                  <c:v>104.14649962999999</c:v>
                </c:pt>
                <c:pt idx="7288">
                  <c:v>104.15603638</c:v>
                </c:pt>
                <c:pt idx="7289">
                  <c:v>104.19460297000001</c:v>
                </c:pt>
                <c:pt idx="7290">
                  <c:v>104.10641479</c:v>
                </c:pt>
                <c:pt idx="7291">
                  <c:v>104.16861725</c:v>
                </c:pt>
                <c:pt idx="7292">
                  <c:v>104.20927429</c:v>
                </c:pt>
                <c:pt idx="7293">
                  <c:v>104.34780884</c:v>
                </c:pt>
                <c:pt idx="7294">
                  <c:v>104.13571167000001</c:v>
                </c:pt>
                <c:pt idx="7295">
                  <c:v>104.28966522</c:v>
                </c:pt>
                <c:pt idx="7296">
                  <c:v>104.27680968999999</c:v>
                </c:pt>
                <c:pt idx="7297">
                  <c:v>104.19850159000001</c:v>
                </c:pt>
                <c:pt idx="7298">
                  <c:v>104.32847595</c:v>
                </c:pt>
                <c:pt idx="7299">
                  <c:v>104.22796631</c:v>
                </c:pt>
                <c:pt idx="7300">
                  <c:v>104.41234589</c:v>
                </c:pt>
                <c:pt idx="7301">
                  <c:v>104.23792267</c:v>
                </c:pt>
                <c:pt idx="7302">
                  <c:v>104.2662735</c:v>
                </c:pt>
                <c:pt idx="7303">
                  <c:v>104.28601073999999</c:v>
                </c:pt>
                <c:pt idx="7304">
                  <c:v>104.1693573</c:v>
                </c:pt>
                <c:pt idx="7305">
                  <c:v>104.32344055</c:v>
                </c:pt>
                <c:pt idx="7306">
                  <c:v>104.29439545</c:v>
                </c:pt>
                <c:pt idx="7307">
                  <c:v>104.41415404999999</c:v>
                </c:pt>
                <c:pt idx="7308">
                  <c:v>104.37167358000001</c:v>
                </c:pt>
                <c:pt idx="7309">
                  <c:v>104.35990142999999</c:v>
                </c:pt>
                <c:pt idx="7310">
                  <c:v>104.37010193</c:v>
                </c:pt>
                <c:pt idx="7311">
                  <c:v>104.28107452</c:v>
                </c:pt>
                <c:pt idx="7312">
                  <c:v>104.47473907</c:v>
                </c:pt>
                <c:pt idx="7313">
                  <c:v>104.45460509999999</c:v>
                </c:pt>
                <c:pt idx="7314">
                  <c:v>104.56856537</c:v>
                </c:pt>
                <c:pt idx="7315">
                  <c:v>104.42934418</c:v>
                </c:pt>
                <c:pt idx="7316">
                  <c:v>104.43469238</c:v>
                </c:pt>
                <c:pt idx="7317">
                  <c:v>104.51876068</c:v>
                </c:pt>
                <c:pt idx="7318">
                  <c:v>104.31060791</c:v>
                </c:pt>
                <c:pt idx="7319">
                  <c:v>104.54805756</c:v>
                </c:pt>
                <c:pt idx="7320">
                  <c:v>104.50879669</c:v>
                </c:pt>
                <c:pt idx="7321">
                  <c:v>104.67764282</c:v>
                </c:pt>
                <c:pt idx="7322">
                  <c:v>104.52853394</c:v>
                </c:pt>
                <c:pt idx="7323">
                  <c:v>104.606987</c:v>
                </c:pt>
                <c:pt idx="7324">
                  <c:v>104.59559631</c:v>
                </c:pt>
                <c:pt idx="7325">
                  <c:v>104.48056029999999</c:v>
                </c:pt>
                <c:pt idx="7326">
                  <c:v>104.67409515</c:v>
                </c:pt>
                <c:pt idx="7327">
                  <c:v>104.59893799</c:v>
                </c:pt>
                <c:pt idx="7328">
                  <c:v>104.77568817</c:v>
                </c:pt>
                <c:pt idx="7329">
                  <c:v>104.55220795</c:v>
                </c:pt>
                <c:pt idx="7330">
                  <c:v>104.66986084</c:v>
                </c:pt>
                <c:pt idx="7331">
                  <c:v>104.59108734</c:v>
                </c:pt>
                <c:pt idx="7332">
                  <c:v>104.53910827999999</c:v>
                </c:pt>
                <c:pt idx="7333">
                  <c:v>104.74279022</c:v>
                </c:pt>
                <c:pt idx="7334">
                  <c:v>104.66139984</c:v>
                </c:pt>
                <c:pt idx="7335">
                  <c:v>104.82384491000001</c:v>
                </c:pt>
                <c:pt idx="7336">
                  <c:v>104.70581817999999</c:v>
                </c:pt>
                <c:pt idx="7337">
                  <c:v>104.75442504999999</c:v>
                </c:pt>
                <c:pt idx="7338">
                  <c:v>104.72930144999999</c:v>
                </c:pt>
                <c:pt idx="7339">
                  <c:v>104.62841034</c:v>
                </c:pt>
                <c:pt idx="7340">
                  <c:v>104.80721283</c:v>
                </c:pt>
                <c:pt idx="7341">
                  <c:v>104.79092407</c:v>
                </c:pt>
                <c:pt idx="7342">
                  <c:v>104.87746429000001</c:v>
                </c:pt>
                <c:pt idx="7343">
                  <c:v>104.70805359000001</c:v>
                </c:pt>
                <c:pt idx="7344">
                  <c:v>104.80788422000001</c:v>
                </c:pt>
                <c:pt idx="7345">
                  <c:v>104.84651184000001</c:v>
                </c:pt>
                <c:pt idx="7346">
                  <c:v>104.68770599</c:v>
                </c:pt>
                <c:pt idx="7347">
                  <c:v>104.84408569</c:v>
                </c:pt>
                <c:pt idx="7348">
                  <c:v>104.79748535</c:v>
                </c:pt>
                <c:pt idx="7349">
                  <c:v>104.95096588</c:v>
                </c:pt>
                <c:pt idx="7350">
                  <c:v>104.77587128</c:v>
                </c:pt>
                <c:pt idx="7351">
                  <c:v>104.8117218</c:v>
                </c:pt>
                <c:pt idx="7352">
                  <c:v>104.87804413000001</c:v>
                </c:pt>
                <c:pt idx="7353">
                  <c:v>104.74803162000001</c:v>
                </c:pt>
                <c:pt idx="7354">
                  <c:v>104.92582702999999</c:v>
                </c:pt>
                <c:pt idx="7355">
                  <c:v>104.83742522999999</c:v>
                </c:pt>
                <c:pt idx="7356">
                  <c:v>105.03349304</c:v>
                </c:pt>
                <c:pt idx="7357">
                  <c:v>104.82635498</c:v>
                </c:pt>
                <c:pt idx="7358">
                  <c:v>104.99449158</c:v>
                </c:pt>
                <c:pt idx="7359">
                  <c:v>104.94205475</c:v>
                </c:pt>
                <c:pt idx="7360">
                  <c:v>104.85124207</c:v>
                </c:pt>
                <c:pt idx="7361">
                  <c:v>104.95988464</c:v>
                </c:pt>
                <c:pt idx="7362">
                  <c:v>104.88651276</c:v>
                </c:pt>
                <c:pt idx="7363">
                  <c:v>105.08922577</c:v>
                </c:pt>
                <c:pt idx="7364">
                  <c:v>105.01074219</c:v>
                </c:pt>
                <c:pt idx="7365">
                  <c:v>105.02617644999999</c:v>
                </c:pt>
                <c:pt idx="7366">
                  <c:v>105.02664185</c:v>
                </c:pt>
                <c:pt idx="7367">
                  <c:v>104.87886810000001</c:v>
                </c:pt>
                <c:pt idx="7368">
                  <c:v>105.1034317</c:v>
                </c:pt>
                <c:pt idx="7369">
                  <c:v>105.04580688</c:v>
                </c:pt>
                <c:pt idx="7370">
                  <c:v>105.16741943</c:v>
                </c:pt>
                <c:pt idx="7371">
                  <c:v>105.03307343</c:v>
                </c:pt>
                <c:pt idx="7372">
                  <c:v>105.13879394999999</c:v>
                </c:pt>
                <c:pt idx="7373">
                  <c:v>105.14383698</c:v>
                </c:pt>
                <c:pt idx="7374">
                  <c:v>104.99986267</c:v>
                </c:pt>
                <c:pt idx="7375">
                  <c:v>105.12722778</c:v>
                </c:pt>
                <c:pt idx="7376">
                  <c:v>105.11021423</c:v>
                </c:pt>
                <c:pt idx="7377">
                  <c:v>105.29347992</c:v>
                </c:pt>
                <c:pt idx="7378">
                  <c:v>105.17095947</c:v>
                </c:pt>
                <c:pt idx="7379">
                  <c:v>105.2329483</c:v>
                </c:pt>
                <c:pt idx="7380">
                  <c:v>105.22917938000001</c:v>
                </c:pt>
                <c:pt idx="7381">
                  <c:v>105.07540131</c:v>
                </c:pt>
                <c:pt idx="7382">
                  <c:v>105.25205231</c:v>
                </c:pt>
                <c:pt idx="7383">
                  <c:v>105.18067932</c:v>
                </c:pt>
                <c:pt idx="7384">
                  <c:v>105.36384583</c:v>
                </c:pt>
                <c:pt idx="7385">
                  <c:v>105.25818633999999</c:v>
                </c:pt>
                <c:pt idx="7386">
                  <c:v>105.3306427</c:v>
                </c:pt>
                <c:pt idx="7387">
                  <c:v>105.35475159000001</c:v>
                </c:pt>
                <c:pt idx="7388">
                  <c:v>105.14853668000001</c:v>
                </c:pt>
                <c:pt idx="7389">
                  <c:v>105.35481262</c:v>
                </c:pt>
                <c:pt idx="7390">
                  <c:v>105.30518341</c:v>
                </c:pt>
                <c:pt idx="7391">
                  <c:v>105.46067047</c:v>
                </c:pt>
                <c:pt idx="7392">
                  <c:v>105.31071471999999</c:v>
                </c:pt>
                <c:pt idx="7393">
                  <c:v>105.4074707</c:v>
                </c:pt>
                <c:pt idx="7394">
                  <c:v>105.44364929</c:v>
                </c:pt>
                <c:pt idx="7395">
                  <c:v>105.24365997</c:v>
                </c:pt>
                <c:pt idx="7396">
                  <c:v>105.45770263999999</c:v>
                </c:pt>
                <c:pt idx="7397">
                  <c:v>105.37400055000001</c:v>
                </c:pt>
                <c:pt idx="7398">
                  <c:v>105.52978516</c:v>
                </c:pt>
                <c:pt idx="7399">
                  <c:v>105.34692382999999</c:v>
                </c:pt>
                <c:pt idx="7400">
                  <c:v>105.49647521999999</c:v>
                </c:pt>
                <c:pt idx="7401">
                  <c:v>105.45343018</c:v>
                </c:pt>
                <c:pt idx="7402">
                  <c:v>105.29447174000001</c:v>
                </c:pt>
                <c:pt idx="7403">
                  <c:v>105.43927002</c:v>
                </c:pt>
                <c:pt idx="7404">
                  <c:v>105.35861206</c:v>
                </c:pt>
                <c:pt idx="7405">
                  <c:v>105.55381011999999</c:v>
                </c:pt>
                <c:pt idx="7406">
                  <c:v>105.43292236000001</c:v>
                </c:pt>
                <c:pt idx="7407">
                  <c:v>105.53256989</c:v>
                </c:pt>
                <c:pt idx="7408">
                  <c:v>105.53126526</c:v>
                </c:pt>
                <c:pt idx="7409">
                  <c:v>105.37088013</c:v>
                </c:pt>
                <c:pt idx="7410">
                  <c:v>105.54600524999999</c:v>
                </c:pt>
                <c:pt idx="7411">
                  <c:v>105.5118866</c:v>
                </c:pt>
                <c:pt idx="7412">
                  <c:v>105.63286591000001</c:v>
                </c:pt>
                <c:pt idx="7413">
                  <c:v>105.52122498</c:v>
                </c:pt>
                <c:pt idx="7414">
                  <c:v>105.63111115</c:v>
                </c:pt>
                <c:pt idx="7415">
                  <c:v>105.58133698</c:v>
                </c:pt>
                <c:pt idx="7416">
                  <c:v>105.46334075999999</c:v>
                </c:pt>
                <c:pt idx="7417">
                  <c:v>105.71226501</c:v>
                </c:pt>
                <c:pt idx="7418">
                  <c:v>105.61724854000001</c:v>
                </c:pt>
                <c:pt idx="7419">
                  <c:v>105.75065613</c:v>
                </c:pt>
                <c:pt idx="7420">
                  <c:v>105.63957977</c:v>
                </c:pt>
                <c:pt idx="7421">
                  <c:v>105.71639252</c:v>
                </c:pt>
                <c:pt idx="7422">
                  <c:v>105.72895813</c:v>
                </c:pt>
                <c:pt idx="7423">
                  <c:v>105.58732605</c:v>
                </c:pt>
                <c:pt idx="7424">
                  <c:v>105.69689178</c:v>
                </c:pt>
                <c:pt idx="7425">
                  <c:v>105.71920013</c:v>
                </c:pt>
                <c:pt idx="7426">
                  <c:v>105.83527374000001</c:v>
                </c:pt>
                <c:pt idx="7427">
                  <c:v>105.75549316</c:v>
                </c:pt>
                <c:pt idx="7428">
                  <c:v>105.82663727000001</c:v>
                </c:pt>
                <c:pt idx="7429">
                  <c:v>105.85764313</c:v>
                </c:pt>
                <c:pt idx="7430">
                  <c:v>105.68996429000001</c:v>
                </c:pt>
                <c:pt idx="7431">
                  <c:v>105.8036499</c:v>
                </c:pt>
                <c:pt idx="7432">
                  <c:v>105.7647171</c:v>
                </c:pt>
                <c:pt idx="7433">
                  <c:v>105.88710785000001</c:v>
                </c:pt>
                <c:pt idx="7434">
                  <c:v>105.80241393999999</c:v>
                </c:pt>
                <c:pt idx="7435">
                  <c:v>105.91007996</c:v>
                </c:pt>
                <c:pt idx="7436">
                  <c:v>105.93434906</c:v>
                </c:pt>
                <c:pt idx="7437">
                  <c:v>105.77132416000001</c:v>
                </c:pt>
                <c:pt idx="7438">
                  <c:v>105.90842438</c:v>
                </c:pt>
                <c:pt idx="7439">
                  <c:v>105.8890686</c:v>
                </c:pt>
                <c:pt idx="7440">
                  <c:v>106.02671051</c:v>
                </c:pt>
                <c:pt idx="7441">
                  <c:v>105.97735596</c:v>
                </c:pt>
                <c:pt idx="7442">
                  <c:v>105.98995972</c:v>
                </c:pt>
                <c:pt idx="7443">
                  <c:v>106.01202393</c:v>
                </c:pt>
                <c:pt idx="7444">
                  <c:v>105.86292267</c:v>
                </c:pt>
                <c:pt idx="7445">
                  <c:v>106.05574799</c:v>
                </c:pt>
                <c:pt idx="7446">
                  <c:v>106.02735138</c:v>
                </c:pt>
                <c:pt idx="7447">
                  <c:v>106.09326935</c:v>
                </c:pt>
                <c:pt idx="7448">
                  <c:v>105.95879364</c:v>
                </c:pt>
                <c:pt idx="7449">
                  <c:v>106.07763672</c:v>
                </c:pt>
                <c:pt idx="7450">
                  <c:v>106.07858276</c:v>
                </c:pt>
                <c:pt idx="7451">
                  <c:v>105.94636536</c:v>
                </c:pt>
                <c:pt idx="7452">
                  <c:v>106.07398224000001</c:v>
                </c:pt>
                <c:pt idx="7453">
                  <c:v>106.04183197</c:v>
                </c:pt>
                <c:pt idx="7454">
                  <c:v>106.13522338999999</c:v>
                </c:pt>
                <c:pt idx="7455">
                  <c:v>106.00156403</c:v>
                </c:pt>
                <c:pt idx="7456">
                  <c:v>106.10307312</c:v>
                </c:pt>
                <c:pt idx="7457">
                  <c:v>106.11097717</c:v>
                </c:pt>
                <c:pt idx="7458">
                  <c:v>105.96881104000001</c:v>
                </c:pt>
                <c:pt idx="7459">
                  <c:v>106.13304137999999</c:v>
                </c:pt>
                <c:pt idx="7460">
                  <c:v>106.07637787</c:v>
                </c:pt>
                <c:pt idx="7461">
                  <c:v>106.26614379999999</c:v>
                </c:pt>
                <c:pt idx="7462">
                  <c:v>106.11837006</c:v>
                </c:pt>
                <c:pt idx="7463">
                  <c:v>106.21385956</c:v>
                </c:pt>
                <c:pt idx="7464">
                  <c:v>106.18126678</c:v>
                </c:pt>
                <c:pt idx="7465">
                  <c:v>105.97408295</c:v>
                </c:pt>
                <c:pt idx="7466">
                  <c:v>106.25791931000001</c:v>
                </c:pt>
                <c:pt idx="7467">
                  <c:v>106.2328186</c:v>
                </c:pt>
                <c:pt idx="7468">
                  <c:v>106.3392334</c:v>
                </c:pt>
                <c:pt idx="7469">
                  <c:v>106.2258606</c:v>
                </c:pt>
                <c:pt idx="7470">
                  <c:v>106.2937088</c:v>
                </c:pt>
                <c:pt idx="7471">
                  <c:v>106.29299927</c:v>
                </c:pt>
                <c:pt idx="7472">
                  <c:v>106.19036102</c:v>
                </c:pt>
                <c:pt idx="7473">
                  <c:v>106.36282349</c:v>
                </c:pt>
                <c:pt idx="7474">
                  <c:v>106.30089569</c:v>
                </c:pt>
                <c:pt idx="7475">
                  <c:v>106.44921875</c:v>
                </c:pt>
                <c:pt idx="7476">
                  <c:v>106.24705505</c:v>
                </c:pt>
                <c:pt idx="7477">
                  <c:v>106.34062195</c:v>
                </c:pt>
                <c:pt idx="7478">
                  <c:v>106.33301544</c:v>
                </c:pt>
                <c:pt idx="7479">
                  <c:v>106.21334075999999</c:v>
                </c:pt>
                <c:pt idx="7480">
                  <c:v>106.34770966000001</c:v>
                </c:pt>
                <c:pt idx="7481">
                  <c:v>106.31908417</c:v>
                </c:pt>
                <c:pt idx="7482">
                  <c:v>106.56240081999999</c:v>
                </c:pt>
                <c:pt idx="7483">
                  <c:v>106.36043549</c:v>
                </c:pt>
                <c:pt idx="7484">
                  <c:v>106.45167542</c:v>
                </c:pt>
                <c:pt idx="7485">
                  <c:v>106.39605713</c:v>
                </c:pt>
                <c:pt idx="7486">
                  <c:v>106.25775145999999</c:v>
                </c:pt>
                <c:pt idx="7487">
                  <c:v>106.47011566</c:v>
                </c:pt>
                <c:pt idx="7488">
                  <c:v>106.46866608000001</c:v>
                </c:pt>
                <c:pt idx="7489">
                  <c:v>106.65047455</c:v>
                </c:pt>
                <c:pt idx="7490">
                  <c:v>106.49794006</c:v>
                </c:pt>
                <c:pt idx="7491">
                  <c:v>106.53388977</c:v>
                </c:pt>
                <c:pt idx="7492">
                  <c:v>106.57111359</c:v>
                </c:pt>
                <c:pt idx="7493">
                  <c:v>106.43747711</c:v>
                </c:pt>
                <c:pt idx="7494">
                  <c:v>106.68308258</c:v>
                </c:pt>
                <c:pt idx="7495">
                  <c:v>106.61911773999999</c:v>
                </c:pt>
                <c:pt idx="7496">
                  <c:v>106.77638245</c:v>
                </c:pt>
                <c:pt idx="7497">
                  <c:v>106.64118958</c:v>
                </c:pt>
                <c:pt idx="7498">
                  <c:v>106.65579224</c:v>
                </c:pt>
                <c:pt idx="7499">
                  <c:v>106.70117949999999</c:v>
                </c:pt>
                <c:pt idx="7500">
                  <c:v>106.51324463</c:v>
                </c:pt>
                <c:pt idx="7501">
                  <c:v>106.69766235</c:v>
                </c:pt>
                <c:pt idx="7502">
                  <c:v>106.60585785000001</c:v>
                </c:pt>
                <c:pt idx="7503">
                  <c:v>106.81912231</c:v>
                </c:pt>
                <c:pt idx="7504">
                  <c:v>106.63769531</c:v>
                </c:pt>
                <c:pt idx="7505">
                  <c:v>106.775177</c:v>
                </c:pt>
                <c:pt idx="7506">
                  <c:v>106.67073822</c:v>
                </c:pt>
                <c:pt idx="7507">
                  <c:v>106.64918518</c:v>
                </c:pt>
                <c:pt idx="7508">
                  <c:v>106.8456192</c:v>
                </c:pt>
                <c:pt idx="7509">
                  <c:v>106.77593231</c:v>
                </c:pt>
                <c:pt idx="7510">
                  <c:v>106.92514038</c:v>
                </c:pt>
                <c:pt idx="7511">
                  <c:v>106.71950531</c:v>
                </c:pt>
                <c:pt idx="7512">
                  <c:v>106.74855804000001</c:v>
                </c:pt>
                <c:pt idx="7513">
                  <c:v>106.71033478</c:v>
                </c:pt>
                <c:pt idx="7514">
                  <c:v>106.61150360000001</c:v>
                </c:pt>
                <c:pt idx="7515">
                  <c:v>106.76364898999999</c:v>
                </c:pt>
                <c:pt idx="7516">
                  <c:v>106.77078247</c:v>
                </c:pt>
                <c:pt idx="7517">
                  <c:v>106.96839142</c:v>
                </c:pt>
                <c:pt idx="7518">
                  <c:v>106.73790741000001</c:v>
                </c:pt>
                <c:pt idx="7519">
                  <c:v>106.88033295</c:v>
                </c:pt>
                <c:pt idx="7520">
                  <c:v>106.73575592</c:v>
                </c:pt>
                <c:pt idx="7521">
                  <c:v>106.82967377</c:v>
                </c:pt>
                <c:pt idx="7522">
                  <c:v>106.85287476000001</c:v>
                </c:pt>
                <c:pt idx="7523">
                  <c:v>106.91558075</c:v>
                </c:pt>
                <c:pt idx="7524">
                  <c:v>107.01990508999999</c:v>
                </c:pt>
                <c:pt idx="7525">
                  <c:v>106.77080536</c:v>
                </c:pt>
                <c:pt idx="7526">
                  <c:v>106.88119507</c:v>
                </c:pt>
                <c:pt idx="7527">
                  <c:v>106.83958435</c:v>
                </c:pt>
                <c:pt idx="7528">
                  <c:v>106.76508330999999</c:v>
                </c:pt>
                <c:pt idx="7529">
                  <c:v>106.87818909000001</c:v>
                </c:pt>
                <c:pt idx="7530">
                  <c:v>106.92867278999999</c:v>
                </c:pt>
                <c:pt idx="7531">
                  <c:v>107.14122772</c:v>
                </c:pt>
                <c:pt idx="7532">
                  <c:v>106.84560394</c:v>
                </c:pt>
                <c:pt idx="7533">
                  <c:v>106.99648285000001</c:v>
                </c:pt>
                <c:pt idx="7534">
                  <c:v>106.88743590999999</c:v>
                </c:pt>
                <c:pt idx="7535">
                  <c:v>106.88944244</c:v>
                </c:pt>
                <c:pt idx="7536">
                  <c:v>106.97485352</c:v>
                </c:pt>
                <c:pt idx="7537">
                  <c:v>106.98466492</c:v>
                </c:pt>
                <c:pt idx="7538">
                  <c:v>107.14238739</c:v>
                </c:pt>
                <c:pt idx="7539">
                  <c:v>106.90445708999999</c:v>
                </c:pt>
                <c:pt idx="7540">
                  <c:v>107.00521088000001</c:v>
                </c:pt>
                <c:pt idx="7541">
                  <c:v>107.00357819</c:v>
                </c:pt>
                <c:pt idx="7542">
                  <c:v>106.98571013999999</c:v>
                </c:pt>
                <c:pt idx="7543">
                  <c:v>107.11408996999999</c:v>
                </c:pt>
                <c:pt idx="7544">
                  <c:v>107.10535431</c:v>
                </c:pt>
                <c:pt idx="7545">
                  <c:v>107.34401703</c:v>
                </c:pt>
                <c:pt idx="7546">
                  <c:v>107.04202271</c:v>
                </c:pt>
                <c:pt idx="7547">
                  <c:v>107.10321808</c:v>
                </c:pt>
                <c:pt idx="7548">
                  <c:v>107.07685852</c:v>
                </c:pt>
                <c:pt idx="7549">
                  <c:v>107.16329193</c:v>
                </c:pt>
                <c:pt idx="7550">
                  <c:v>107.21134949</c:v>
                </c:pt>
                <c:pt idx="7551">
                  <c:v>107.22566223</c:v>
                </c:pt>
                <c:pt idx="7552">
                  <c:v>107.34834290000001</c:v>
                </c:pt>
                <c:pt idx="7553">
                  <c:v>107.12918854</c:v>
                </c:pt>
                <c:pt idx="7554">
                  <c:v>107.27723693999999</c:v>
                </c:pt>
                <c:pt idx="7555">
                  <c:v>107.19069672000001</c:v>
                </c:pt>
                <c:pt idx="7556">
                  <c:v>107.19507599000001</c:v>
                </c:pt>
                <c:pt idx="7557">
                  <c:v>107.27794647</c:v>
                </c:pt>
                <c:pt idx="7558">
                  <c:v>107.25804900999999</c:v>
                </c:pt>
                <c:pt idx="7559">
                  <c:v>107.41416931000001</c:v>
                </c:pt>
                <c:pt idx="7560">
                  <c:v>107.22280884</c:v>
                </c:pt>
                <c:pt idx="7561">
                  <c:v>107.31848144999999</c:v>
                </c:pt>
                <c:pt idx="7562">
                  <c:v>107.31337738000001</c:v>
                </c:pt>
                <c:pt idx="7563">
                  <c:v>107.30230713</c:v>
                </c:pt>
                <c:pt idx="7564">
                  <c:v>107.40639496</c:v>
                </c:pt>
                <c:pt idx="7565">
                  <c:v>107.42858887</c:v>
                </c:pt>
                <c:pt idx="7566">
                  <c:v>107.48146057</c:v>
                </c:pt>
                <c:pt idx="7567">
                  <c:v>107.24967957</c:v>
                </c:pt>
                <c:pt idx="7568">
                  <c:v>107.35456848</c:v>
                </c:pt>
                <c:pt idx="7569">
                  <c:v>107.28106689000001</c:v>
                </c:pt>
                <c:pt idx="7570">
                  <c:v>107.31878662</c:v>
                </c:pt>
                <c:pt idx="7571">
                  <c:v>107.30550384999999</c:v>
                </c:pt>
                <c:pt idx="7572">
                  <c:v>107.35124969</c:v>
                </c:pt>
                <c:pt idx="7573">
                  <c:v>107.51132201999999</c:v>
                </c:pt>
                <c:pt idx="7574">
                  <c:v>107.28203583</c:v>
                </c:pt>
                <c:pt idx="7575">
                  <c:v>107.33766937</c:v>
                </c:pt>
                <c:pt idx="7576">
                  <c:v>107.35370636</c:v>
                </c:pt>
                <c:pt idx="7577">
                  <c:v>107.32860565</c:v>
                </c:pt>
                <c:pt idx="7578">
                  <c:v>107.44787598000001</c:v>
                </c:pt>
                <c:pt idx="7579">
                  <c:v>107.48355103</c:v>
                </c:pt>
                <c:pt idx="7580">
                  <c:v>107.64331817999999</c:v>
                </c:pt>
                <c:pt idx="7581">
                  <c:v>107.38700867</c:v>
                </c:pt>
                <c:pt idx="7582">
                  <c:v>107.58730316</c:v>
                </c:pt>
                <c:pt idx="7583">
                  <c:v>107.52364349</c:v>
                </c:pt>
                <c:pt idx="7584">
                  <c:v>107.63651276</c:v>
                </c:pt>
                <c:pt idx="7585">
                  <c:v>107.63996887</c:v>
                </c:pt>
                <c:pt idx="7586">
                  <c:v>107.67060089</c:v>
                </c:pt>
                <c:pt idx="7587">
                  <c:v>107.77850342000001</c:v>
                </c:pt>
                <c:pt idx="7588">
                  <c:v>107.49230957</c:v>
                </c:pt>
                <c:pt idx="7589">
                  <c:v>107.63104248</c:v>
                </c:pt>
                <c:pt idx="7590">
                  <c:v>107.55799103</c:v>
                </c:pt>
                <c:pt idx="7591">
                  <c:v>107.62965393</c:v>
                </c:pt>
                <c:pt idx="7592">
                  <c:v>107.61823273</c:v>
                </c:pt>
                <c:pt idx="7593">
                  <c:v>107.6943512</c:v>
                </c:pt>
                <c:pt idx="7594">
                  <c:v>107.7996521</c:v>
                </c:pt>
                <c:pt idx="7595">
                  <c:v>107.5936203</c:v>
                </c:pt>
                <c:pt idx="7596">
                  <c:v>107.70259093999999</c:v>
                </c:pt>
                <c:pt idx="7597">
                  <c:v>107.61084747</c:v>
                </c:pt>
                <c:pt idx="7598">
                  <c:v>107.75958252</c:v>
                </c:pt>
                <c:pt idx="7599">
                  <c:v>107.71046448</c:v>
                </c:pt>
                <c:pt idx="7600">
                  <c:v>107.69247437</c:v>
                </c:pt>
                <c:pt idx="7601">
                  <c:v>107.90029907</c:v>
                </c:pt>
                <c:pt idx="7602">
                  <c:v>107.54802703999999</c:v>
                </c:pt>
                <c:pt idx="7603">
                  <c:v>107.80613708</c:v>
                </c:pt>
                <c:pt idx="7604">
                  <c:v>107.68988037</c:v>
                </c:pt>
                <c:pt idx="7605">
                  <c:v>107.85505676</c:v>
                </c:pt>
                <c:pt idx="7606">
                  <c:v>107.84136963</c:v>
                </c:pt>
                <c:pt idx="7607">
                  <c:v>107.83685303</c:v>
                </c:pt>
                <c:pt idx="7608">
                  <c:v>107.95942688</c:v>
                </c:pt>
                <c:pt idx="7609">
                  <c:v>107.68417358000001</c:v>
                </c:pt>
                <c:pt idx="7610">
                  <c:v>107.8577652</c:v>
                </c:pt>
                <c:pt idx="7611">
                  <c:v>107.7754364</c:v>
                </c:pt>
                <c:pt idx="7612">
                  <c:v>107.93106842</c:v>
                </c:pt>
                <c:pt idx="7613">
                  <c:v>107.92723846</c:v>
                </c:pt>
                <c:pt idx="7614">
                  <c:v>107.89247894</c:v>
                </c:pt>
                <c:pt idx="7615">
                  <c:v>107.99266815</c:v>
                </c:pt>
                <c:pt idx="7616">
                  <c:v>107.79905701</c:v>
                </c:pt>
                <c:pt idx="7617">
                  <c:v>107.93753052</c:v>
                </c:pt>
                <c:pt idx="7618">
                  <c:v>107.93491364</c:v>
                </c:pt>
                <c:pt idx="7619">
                  <c:v>107.96729279</c:v>
                </c:pt>
                <c:pt idx="7620">
                  <c:v>108.00318145999999</c:v>
                </c:pt>
                <c:pt idx="7621">
                  <c:v>108.09441375999999</c:v>
                </c:pt>
                <c:pt idx="7622">
                  <c:v>108.11703491</c:v>
                </c:pt>
                <c:pt idx="7623">
                  <c:v>107.77928925000001</c:v>
                </c:pt>
                <c:pt idx="7624">
                  <c:v>108.03820801000001</c:v>
                </c:pt>
                <c:pt idx="7625">
                  <c:v>107.97341919</c:v>
                </c:pt>
                <c:pt idx="7626">
                  <c:v>108.00128936999999</c:v>
                </c:pt>
                <c:pt idx="7627">
                  <c:v>108.01022338999999</c:v>
                </c:pt>
                <c:pt idx="7628">
                  <c:v>108.06225585999999</c:v>
                </c:pt>
                <c:pt idx="7629">
                  <c:v>108.12801361</c:v>
                </c:pt>
                <c:pt idx="7630">
                  <c:v>107.90032959</c:v>
                </c:pt>
                <c:pt idx="7631">
                  <c:v>108.08280182</c:v>
                </c:pt>
                <c:pt idx="7632">
                  <c:v>107.99431610000001</c:v>
                </c:pt>
                <c:pt idx="7633">
                  <c:v>108.06381226000001</c:v>
                </c:pt>
                <c:pt idx="7634">
                  <c:v>108.14288329999999</c:v>
                </c:pt>
                <c:pt idx="7635">
                  <c:v>108.1023407</c:v>
                </c:pt>
                <c:pt idx="7636">
                  <c:v>108.21649933</c:v>
                </c:pt>
                <c:pt idx="7637">
                  <c:v>107.97564697</c:v>
                </c:pt>
                <c:pt idx="7638">
                  <c:v>108.17494202</c:v>
                </c:pt>
                <c:pt idx="7639">
                  <c:v>108.09926605</c:v>
                </c:pt>
                <c:pt idx="7640">
                  <c:v>108.1701889</c:v>
                </c:pt>
                <c:pt idx="7641">
                  <c:v>108.18919373</c:v>
                </c:pt>
                <c:pt idx="7642">
                  <c:v>108.2953186</c:v>
                </c:pt>
                <c:pt idx="7643">
                  <c:v>108.2682724</c:v>
                </c:pt>
                <c:pt idx="7644">
                  <c:v>108.13476562</c:v>
                </c:pt>
                <c:pt idx="7645">
                  <c:v>108.32492065</c:v>
                </c:pt>
                <c:pt idx="7646">
                  <c:v>108.17417145</c:v>
                </c:pt>
                <c:pt idx="7647">
                  <c:v>108.37813568</c:v>
                </c:pt>
                <c:pt idx="7648">
                  <c:v>108.22958374</c:v>
                </c:pt>
                <c:pt idx="7649">
                  <c:v>108.30242920000001</c:v>
                </c:pt>
                <c:pt idx="7650">
                  <c:v>108.45886230000001</c:v>
                </c:pt>
                <c:pt idx="7651">
                  <c:v>108.12865447999999</c:v>
                </c:pt>
                <c:pt idx="7652">
                  <c:v>108.37406158</c:v>
                </c:pt>
                <c:pt idx="7653">
                  <c:v>108.33164214999999</c:v>
                </c:pt>
                <c:pt idx="7654">
                  <c:v>108.48945618</c:v>
                </c:pt>
                <c:pt idx="7655">
                  <c:v>108.35925293</c:v>
                </c:pt>
                <c:pt idx="7656">
                  <c:v>108.37020874</c:v>
                </c:pt>
                <c:pt idx="7657">
                  <c:v>108.41687775</c:v>
                </c:pt>
                <c:pt idx="7658">
                  <c:v>108.22241974000001</c:v>
                </c:pt>
                <c:pt idx="7659">
                  <c:v>108.45606232</c:v>
                </c:pt>
                <c:pt idx="7660">
                  <c:v>108.33069611000001</c:v>
                </c:pt>
                <c:pt idx="7661">
                  <c:v>108.48799133</c:v>
                </c:pt>
                <c:pt idx="7662">
                  <c:v>108.44106293</c:v>
                </c:pt>
                <c:pt idx="7663">
                  <c:v>108.52677155000001</c:v>
                </c:pt>
                <c:pt idx="7664">
                  <c:v>108.65791321</c:v>
                </c:pt>
                <c:pt idx="7665">
                  <c:v>108.37791443</c:v>
                </c:pt>
                <c:pt idx="7666">
                  <c:v>108.52510834</c:v>
                </c:pt>
                <c:pt idx="7667">
                  <c:v>108.50432587</c:v>
                </c:pt>
                <c:pt idx="7668">
                  <c:v>108.63307953</c:v>
                </c:pt>
                <c:pt idx="7669">
                  <c:v>108.56479645</c:v>
                </c:pt>
                <c:pt idx="7670">
                  <c:v>108.58289336999999</c:v>
                </c:pt>
                <c:pt idx="7671">
                  <c:v>108.68980408</c:v>
                </c:pt>
                <c:pt idx="7672">
                  <c:v>108.51039886</c:v>
                </c:pt>
                <c:pt idx="7673">
                  <c:v>108.74943542</c:v>
                </c:pt>
                <c:pt idx="7674">
                  <c:v>108.63153076</c:v>
                </c:pt>
                <c:pt idx="7675">
                  <c:v>108.82388306</c:v>
                </c:pt>
                <c:pt idx="7676">
                  <c:v>108.62778473</c:v>
                </c:pt>
                <c:pt idx="7677">
                  <c:v>108.74939728</c:v>
                </c:pt>
                <c:pt idx="7678">
                  <c:v>108.78897095000001</c:v>
                </c:pt>
                <c:pt idx="7679">
                  <c:v>108.56760405999999</c:v>
                </c:pt>
                <c:pt idx="7680">
                  <c:v>108.7996521</c:v>
                </c:pt>
                <c:pt idx="7681">
                  <c:v>108.65442657</c:v>
                </c:pt>
                <c:pt idx="7682">
                  <c:v>108.82056427000001</c:v>
                </c:pt>
                <c:pt idx="7683">
                  <c:v>108.75145721</c:v>
                </c:pt>
                <c:pt idx="7684">
                  <c:v>108.81999207</c:v>
                </c:pt>
                <c:pt idx="7685">
                  <c:v>108.9098587</c:v>
                </c:pt>
                <c:pt idx="7686">
                  <c:v>108.67900847999999</c:v>
                </c:pt>
                <c:pt idx="7687">
                  <c:v>108.87490845000001</c:v>
                </c:pt>
                <c:pt idx="7688">
                  <c:v>108.79786682</c:v>
                </c:pt>
                <c:pt idx="7689">
                  <c:v>108.98989105</c:v>
                </c:pt>
                <c:pt idx="7690">
                  <c:v>108.82677459999999</c:v>
                </c:pt>
                <c:pt idx="7691">
                  <c:v>108.89054871</c:v>
                </c:pt>
                <c:pt idx="7692">
                  <c:v>108.89907837</c:v>
                </c:pt>
                <c:pt idx="7693">
                  <c:v>108.70375824</c:v>
                </c:pt>
                <c:pt idx="7694">
                  <c:v>108.95405579</c:v>
                </c:pt>
                <c:pt idx="7695">
                  <c:v>108.82585907000001</c:v>
                </c:pt>
                <c:pt idx="7696">
                  <c:v>109.04275513</c:v>
                </c:pt>
                <c:pt idx="7697">
                  <c:v>108.90691375999999</c:v>
                </c:pt>
                <c:pt idx="7698">
                  <c:v>108.95124817</c:v>
                </c:pt>
                <c:pt idx="7699">
                  <c:v>109.05455017</c:v>
                </c:pt>
                <c:pt idx="7700">
                  <c:v>108.78694153000001</c:v>
                </c:pt>
                <c:pt idx="7701">
                  <c:v>109.05151367000001</c:v>
                </c:pt>
                <c:pt idx="7702">
                  <c:v>109.00148772999999</c:v>
                </c:pt>
                <c:pt idx="7703">
                  <c:v>109.15442657</c:v>
                </c:pt>
                <c:pt idx="7704">
                  <c:v>109.00251007</c:v>
                </c:pt>
                <c:pt idx="7705">
                  <c:v>109.12287139999999</c:v>
                </c:pt>
                <c:pt idx="7706">
                  <c:v>109.05049896</c:v>
                </c:pt>
                <c:pt idx="7707">
                  <c:v>108.92391968</c:v>
                </c:pt>
                <c:pt idx="7708">
                  <c:v>109.15828705</c:v>
                </c:pt>
                <c:pt idx="7709">
                  <c:v>109.06116486000001</c:v>
                </c:pt>
                <c:pt idx="7710">
                  <c:v>109.20124054</c:v>
                </c:pt>
                <c:pt idx="7711">
                  <c:v>109.01943206999999</c:v>
                </c:pt>
                <c:pt idx="7712">
                  <c:v>109.14871979</c:v>
                </c:pt>
                <c:pt idx="7713">
                  <c:v>109.13835907000001</c:v>
                </c:pt>
                <c:pt idx="7714">
                  <c:v>108.97886658</c:v>
                </c:pt>
                <c:pt idx="7715">
                  <c:v>109.14064026</c:v>
                </c:pt>
                <c:pt idx="7716">
                  <c:v>109.11337279999999</c:v>
                </c:pt>
                <c:pt idx="7717">
                  <c:v>109.21896362</c:v>
                </c:pt>
                <c:pt idx="7718">
                  <c:v>109.15087128</c:v>
                </c:pt>
                <c:pt idx="7719">
                  <c:v>109.14708709999999</c:v>
                </c:pt>
                <c:pt idx="7720">
                  <c:v>109.22291565</c:v>
                </c:pt>
                <c:pt idx="7721">
                  <c:v>109.10853577</c:v>
                </c:pt>
                <c:pt idx="7722">
                  <c:v>109.28282928</c:v>
                </c:pt>
                <c:pt idx="7723">
                  <c:v>109.11564636</c:v>
                </c:pt>
                <c:pt idx="7724">
                  <c:v>109.32472992</c:v>
                </c:pt>
                <c:pt idx="7725">
                  <c:v>109.20376587</c:v>
                </c:pt>
                <c:pt idx="7726">
                  <c:v>109.26182556000001</c:v>
                </c:pt>
                <c:pt idx="7727">
                  <c:v>109.27568817</c:v>
                </c:pt>
                <c:pt idx="7728">
                  <c:v>109.14202881</c:v>
                </c:pt>
                <c:pt idx="7729">
                  <c:v>109.34454346</c:v>
                </c:pt>
                <c:pt idx="7730">
                  <c:v>109.19168091</c:v>
                </c:pt>
                <c:pt idx="7731">
                  <c:v>109.38368225000001</c:v>
                </c:pt>
                <c:pt idx="7732">
                  <c:v>109.34888458</c:v>
                </c:pt>
                <c:pt idx="7733">
                  <c:v>109.35100555</c:v>
                </c:pt>
                <c:pt idx="7734">
                  <c:v>109.37247467</c:v>
                </c:pt>
                <c:pt idx="7735">
                  <c:v>109.17388916</c:v>
                </c:pt>
                <c:pt idx="7736">
                  <c:v>109.37824249000001</c:v>
                </c:pt>
                <c:pt idx="7737">
                  <c:v>109.29294586</c:v>
                </c:pt>
                <c:pt idx="7738">
                  <c:v>109.47365569999999</c:v>
                </c:pt>
                <c:pt idx="7739">
                  <c:v>109.40071106000001</c:v>
                </c:pt>
                <c:pt idx="7740">
                  <c:v>109.45238495</c:v>
                </c:pt>
                <c:pt idx="7741">
                  <c:v>109.40760040000001</c:v>
                </c:pt>
                <c:pt idx="7742">
                  <c:v>109.24555968999999</c:v>
                </c:pt>
                <c:pt idx="7743">
                  <c:v>109.39983368</c:v>
                </c:pt>
                <c:pt idx="7744">
                  <c:v>109.30243683</c:v>
                </c:pt>
                <c:pt idx="7745">
                  <c:v>109.47779083</c:v>
                </c:pt>
                <c:pt idx="7746">
                  <c:v>109.33782959</c:v>
                </c:pt>
                <c:pt idx="7747">
                  <c:v>109.3950119</c:v>
                </c:pt>
                <c:pt idx="7748">
                  <c:v>109.45959473000001</c:v>
                </c:pt>
                <c:pt idx="7749">
                  <c:v>109.34494019</c:v>
                </c:pt>
                <c:pt idx="7750">
                  <c:v>109.48640442</c:v>
                </c:pt>
                <c:pt idx="7751">
                  <c:v>109.43856049</c:v>
                </c:pt>
                <c:pt idx="7752">
                  <c:v>109.63845825</c:v>
                </c:pt>
                <c:pt idx="7753">
                  <c:v>109.51009369000001</c:v>
                </c:pt>
                <c:pt idx="7754">
                  <c:v>109.55554198999999</c:v>
                </c:pt>
                <c:pt idx="7755">
                  <c:v>109.53600311</c:v>
                </c:pt>
                <c:pt idx="7756">
                  <c:v>109.45606995</c:v>
                </c:pt>
                <c:pt idx="7757">
                  <c:v>109.62509918000001</c:v>
                </c:pt>
                <c:pt idx="7758">
                  <c:v>109.54145813</c:v>
                </c:pt>
                <c:pt idx="7759">
                  <c:v>109.78536224</c:v>
                </c:pt>
                <c:pt idx="7760">
                  <c:v>109.60885620000001</c:v>
                </c:pt>
                <c:pt idx="7761">
                  <c:v>109.67939758</c:v>
                </c:pt>
                <c:pt idx="7762">
                  <c:v>109.66240692</c:v>
                </c:pt>
                <c:pt idx="7763">
                  <c:v>109.49863434</c:v>
                </c:pt>
                <c:pt idx="7764">
                  <c:v>109.68609619</c:v>
                </c:pt>
                <c:pt idx="7765">
                  <c:v>109.68290709999999</c:v>
                </c:pt>
                <c:pt idx="7766">
                  <c:v>109.79183197</c:v>
                </c:pt>
                <c:pt idx="7767">
                  <c:v>109.65852356000001</c:v>
                </c:pt>
                <c:pt idx="7768">
                  <c:v>109.73290253</c:v>
                </c:pt>
                <c:pt idx="7769">
                  <c:v>109.62848663</c:v>
                </c:pt>
                <c:pt idx="7770">
                  <c:v>109.58724213000001</c:v>
                </c:pt>
                <c:pt idx="7771">
                  <c:v>109.73596954</c:v>
                </c:pt>
                <c:pt idx="7772">
                  <c:v>109.76587677000001</c:v>
                </c:pt>
                <c:pt idx="7773">
                  <c:v>109.9072876</c:v>
                </c:pt>
                <c:pt idx="7774">
                  <c:v>109.73217773</c:v>
                </c:pt>
                <c:pt idx="7775">
                  <c:v>109.80567932</c:v>
                </c:pt>
                <c:pt idx="7776">
                  <c:v>109.74329376</c:v>
                </c:pt>
                <c:pt idx="7777">
                  <c:v>109.73307800000001</c:v>
                </c:pt>
                <c:pt idx="7778">
                  <c:v>109.86920166</c:v>
                </c:pt>
                <c:pt idx="7779">
                  <c:v>109.84928893999999</c:v>
                </c:pt>
                <c:pt idx="7780">
                  <c:v>109.98262024</c:v>
                </c:pt>
                <c:pt idx="7781">
                  <c:v>109.78923035</c:v>
                </c:pt>
                <c:pt idx="7782">
                  <c:v>109.89546204</c:v>
                </c:pt>
                <c:pt idx="7783">
                  <c:v>109.85687256</c:v>
                </c:pt>
                <c:pt idx="7784">
                  <c:v>109.78362274</c:v>
                </c:pt>
                <c:pt idx="7785">
                  <c:v>109.96390533</c:v>
                </c:pt>
                <c:pt idx="7786">
                  <c:v>109.85741425000001</c:v>
                </c:pt>
                <c:pt idx="7787">
                  <c:v>110.06572722999999</c:v>
                </c:pt>
                <c:pt idx="7788">
                  <c:v>109.87073517</c:v>
                </c:pt>
                <c:pt idx="7789">
                  <c:v>109.94235992</c:v>
                </c:pt>
                <c:pt idx="7790">
                  <c:v>109.91748047</c:v>
                </c:pt>
                <c:pt idx="7791">
                  <c:v>109.81525421000001</c:v>
                </c:pt>
                <c:pt idx="7792">
                  <c:v>110.00644684</c:v>
                </c:pt>
                <c:pt idx="7793">
                  <c:v>109.91904449</c:v>
                </c:pt>
                <c:pt idx="7794">
                  <c:v>110.09950256</c:v>
                </c:pt>
                <c:pt idx="7795">
                  <c:v>109.88488769999999</c:v>
                </c:pt>
                <c:pt idx="7796">
                  <c:v>110.00482941</c:v>
                </c:pt>
                <c:pt idx="7797">
                  <c:v>109.94687653</c:v>
                </c:pt>
                <c:pt idx="7798">
                  <c:v>109.86039734000001</c:v>
                </c:pt>
                <c:pt idx="7799">
                  <c:v>109.99812317</c:v>
                </c:pt>
                <c:pt idx="7800">
                  <c:v>110.02667236000001</c:v>
                </c:pt>
                <c:pt idx="7801">
                  <c:v>110.20046997</c:v>
                </c:pt>
                <c:pt idx="7802">
                  <c:v>110.01676178</c:v>
                </c:pt>
                <c:pt idx="7803">
                  <c:v>110.11469269</c:v>
                </c:pt>
                <c:pt idx="7804">
                  <c:v>110.00750732</c:v>
                </c:pt>
                <c:pt idx="7805">
                  <c:v>109.94065857</c:v>
                </c:pt>
                <c:pt idx="7806">
                  <c:v>110.08394623</c:v>
                </c:pt>
                <c:pt idx="7807">
                  <c:v>110.05667114000001</c:v>
                </c:pt>
                <c:pt idx="7808">
                  <c:v>110.2171936</c:v>
                </c:pt>
                <c:pt idx="7809">
                  <c:v>109.97470093</c:v>
                </c:pt>
                <c:pt idx="7810">
                  <c:v>110.08161163</c:v>
                </c:pt>
                <c:pt idx="7811">
                  <c:v>110.06704712</c:v>
                </c:pt>
                <c:pt idx="7812">
                  <c:v>110.01973724</c:v>
                </c:pt>
                <c:pt idx="7813">
                  <c:v>110.17081451</c:v>
                </c:pt>
                <c:pt idx="7814">
                  <c:v>110.23634337999999</c:v>
                </c:pt>
                <c:pt idx="7815">
                  <c:v>110.32019806</c:v>
                </c:pt>
                <c:pt idx="7816">
                  <c:v>110.08905792</c:v>
                </c:pt>
                <c:pt idx="7817">
                  <c:v>110.25144195999999</c:v>
                </c:pt>
                <c:pt idx="7818">
                  <c:v>110.10561371</c:v>
                </c:pt>
                <c:pt idx="7819">
                  <c:v>110.1833725</c:v>
                </c:pt>
                <c:pt idx="7820">
                  <c:v>110.27156067</c:v>
                </c:pt>
                <c:pt idx="7821">
                  <c:v>110.30812073</c:v>
                </c:pt>
                <c:pt idx="7822">
                  <c:v>110.51678467000001</c:v>
                </c:pt>
                <c:pt idx="7823">
                  <c:v>110.18683624000001</c:v>
                </c:pt>
                <c:pt idx="7824">
                  <c:v>110.36699677</c:v>
                </c:pt>
                <c:pt idx="7825">
                  <c:v>110.26615142999999</c:v>
                </c:pt>
                <c:pt idx="7826">
                  <c:v>110.3343811</c:v>
                </c:pt>
                <c:pt idx="7827">
                  <c:v>110.41545105</c:v>
                </c:pt>
                <c:pt idx="7828">
                  <c:v>110.39730072</c:v>
                </c:pt>
                <c:pt idx="7829">
                  <c:v>110.53037261999999</c:v>
                </c:pt>
                <c:pt idx="7830">
                  <c:v>110.32935333</c:v>
                </c:pt>
                <c:pt idx="7831">
                  <c:v>110.44644928</c:v>
                </c:pt>
                <c:pt idx="7832">
                  <c:v>110.32530975</c:v>
                </c:pt>
                <c:pt idx="7833">
                  <c:v>110.40779114</c:v>
                </c:pt>
                <c:pt idx="7834">
                  <c:v>110.37878418</c:v>
                </c:pt>
                <c:pt idx="7835">
                  <c:v>110.40023041000001</c:v>
                </c:pt>
                <c:pt idx="7836">
                  <c:v>110.56465149</c:v>
                </c:pt>
                <c:pt idx="7837">
                  <c:v>110.32082367</c:v>
                </c:pt>
                <c:pt idx="7838">
                  <c:v>110.5241394</c:v>
                </c:pt>
                <c:pt idx="7839">
                  <c:v>110.39131927</c:v>
                </c:pt>
                <c:pt idx="7840">
                  <c:v>110.52662659000001</c:v>
                </c:pt>
                <c:pt idx="7841">
                  <c:v>110.48870087</c:v>
                </c:pt>
                <c:pt idx="7842">
                  <c:v>110.53650665000001</c:v>
                </c:pt>
                <c:pt idx="7843">
                  <c:v>110.66374207</c:v>
                </c:pt>
                <c:pt idx="7844">
                  <c:v>110.40710448999999</c:v>
                </c:pt>
                <c:pt idx="7845">
                  <c:v>110.56598663</c:v>
                </c:pt>
                <c:pt idx="7846">
                  <c:v>110.48458862</c:v>
                </c:pt>
                <c:pt idx="7847">
                  <c:v>110.53566742</c:v>
                </c:pt>
                <c:pt idx="7848">
                  <c:v>110.56647491</c:v>
                </c:pt>
                <c:pt idx="7849">
                  <c:v>110.69172668</c:v>
                </c:pt>
                <c:pt idx="7850">
                  <c:v>110.80268097</c:v>
                </c:pt>
                <c:pt idx="7851">
                  <c:v>110.50044250000001</c:v>
                </c:pt>
                <c:pt idx="7852">
                  <c:v>110.64664458999999</c:v>
                </c:pt>
                <c:pt idx="7853">
                  <c:v>110.5690918</c:v>
                </c:pt>
                <c:pt idx="7854">
                  <c:v>110.69882201999999</c:v>
                </c:pt>
                <c:pt idx="7855">
                  <c:v>110.56554413000001</c:v>
                </c:pt>
                <c:pt idx="7856">
                  <c:v>110.65036773999999</c:v>
                </c:pt>
                <c:pt idx="7857">
                  <c:v>110.79425049</c:v>
                </c:pt>
                <c:pt idx="7858">
                  <c:v>110.48780823</c:v>
                </c:pt>
                <c:pt idx="7859">
                  <c:v>110.70065308</c:v>
                </c:pt>
                <c:pt idx="7860">
                  <c:v>110.66811371</c:v>
                </c:pt>
                <c:pt idx="7861">
                  <c:v>110.76966858</c:v>
                </c:pt>
                <c:pt idx="7862">
                  <c:v>110.72277832</c:v>
                </c:pt>
                <c:pt idx="7863">
                  <c:v>110.78779602</c:v>
                </c:pt>
                <c:pt idx="7864">
                  <c:v>110.8638382</c:v>
                </c:pt>
                <c:pt idx="7865">
                  <c:v>110.55499268</c:v>
                </c:pt>
                <c:pt idx="7866">
                  <c:v>110.77744293000001</c:v>
                </c:pt>
                <c:pt idx="7867">
                  <c:v>110.69577789</c:v>
                </c:pt>
                <c:pt idx="7868">
                  <c:v>110.73264313</c:v>
                </c:pt>
                <c:pt idx="7869">
                  <c:v>110.80112457</c:v>
                </c:pt>
                <c:pt idx="7870">
                  <c:v>110.76434326</c:v>
                </c:pt>
                <c:pt idx="7871">
                  <c:v>110.90272521999999</c:v>
                </c:pt>
                <c:pt idx="7872">
                  <c:v>110.62230682000001</c:v>
                </c:pt>
                <c:pt idx="7873">
                  <c:v>110.85368346999999</c:v>
                </c:pt>
                <c:pt idx="7874">
                  <c:v>110.71998596</c:v>
                </c:pt>
                <c:pt idx="7875">
                  <c:v>110.89452362</c:v>
                </c:pt>
                <c:pt idx="7876">
                  <c:v>110.78861237</c:v>
                </c:pt>
                <c:pt idx="7877">
                  <c:v>110.88308716</c:v>
                </c:pt>
                <c:pt idx="7878">
                  <c:v>110.90052032</c:v>
                </c:pt>
                <c:pt idx="7879">
                  <c:v>110.70702362</c:v>
                </c:pt>
                <c:pt idx="7880">
                  <c:v>110.9462738</c:v>
                </c:pt>
                <c:pt idx="7881">
                  <c:v>110.84204865</c:v>
                </c:pt>
                <c:pt idx="7882">
                  <c:v>110.96214294000001</c:v>
                </c:pt>
                <c:pt idx="7883">
                  <c:v>110.9133606</c:v>
                </c:pt>
                <c:pt idx="7884">
                  <c:v>111.00003052</c:v>
                </c:pt>
                <c:pt idx="7885">
                  <c:v>111.00382996</c:v>
                </c:pt>
                <c:pt idx="7886">
                  <c:v>110.78804778999999</c:v>
                </c:pt>
                <c:pt idx="7887">
                  <c:v>110.95568084999999</c:v>
                </c:pt>
                <c:pt idx="7888">
                  <c:v>110.95759583</c:v>
                </c:pt>
                <c:pt idx="7889">
                  <c:v>111.06874084</c:v>
                </c:pt>
                <c:pt idx="7890">
                  <c:v>110.97116852000001</c:v>
                </c:pt>
                <c:pt idx="7891">
                  <c:v>111.10237884999999</c:v>
                </c:pt>
                <c:pt idx="7892">
                  <c:v>111.01918793</c:v>
                </c:pt>
                <c:pt idx="7893">
                  <c:v>110.84741974000001</c:v>
                </c:pt>
                <c:pt idx="7894">
                  <c:v>111.04589081</c:v>
                </c:pt>
                <c:pt idx="7895">
                  <c:v>110.8836441</c:v>
                </c:pt>
                <c:pt idx="7896">
                  <c:v>111.12393951</c:v>
                </c:pt>
                <c:pt idx="7897">
                  <c:v>111.04893494</c:v>
                </c:pt>
                <c:pt idx="7898">
                  <c:v>111.13965607</c:v>
                </c:pt>
                <c:pt idx="7899">
                  <c:v>111.17906952</c:v>
                </c:pt>
                <c:pt idx="7900">
                  <c:v>110.99307251</c:v>
                </c:pt>
                <c:pt idx="7901">
                  <c:v>111.12553406000001</c:v>
                </c:pt>
                <c:pt idx="7902">
                  <c:v>111.11348724</c:v>
                </c:pt>
                <c:pt idx="7903">
                  <c:v>111.1882782</c:v>
                </c:pt>
                <c:pt idx="7904">
                  <c:v>111.1027832</c:v>
                </c:pt>
                <c:pt idx="7905">
                  <c:v>111.1754837</c:v>
                </c:pt>
                <c:pt idx="7906">
                  <c:v>111.16603851000001</c:v>
                </c:pt>
                <c:pt idx="7907">
                  <c:v>111.12805176000001</c:v>
                </c:pt>
                <c:pt idx="7908">
                  <c:v>111.20949554000001</c:v>
                </c:pt>
                <c:pt idx="7909">
                  <c:v>111.23457336</c:v>
                </c:pt>
                <c:pt idx="7910">
                  <c:v>111.46468353</c:v>
                </c:pt>
                <c:pt idx="7911">
                  <c:v>111.20861053</c:v>
                </c:pt>
                <c:pt idx="7912">
                  <c:v>111.26852417000001</c:v>
                </c:pt>
                <c:pt idx="7913">
                  <c:v>111.22107697</c:v>
                </c:pt>
                <c:pt idx="7914">
                  <c:v>111.11231995</c:v>
                </c:pt>
                <c:pt idx="7915">
                  <c:v>111.23735046</c:v>
                </c:pt>
                <c:pt idx="7916">
                  <c:v>111.23641968</c:v>
                </c:pt>
                <c:pt idx="7917">
                  <c:v>111.35452271</c:v>
                </c:pt>
                <c:pt idx="7918">
                  <c:v>111.19834136999999</c:v>
                </c:pt>
                <c:pt idx="7919">
                  <c:v>111.29823303000001</c:v>
                </c:pt>
                <c:pt idx="7920">
                  <c:v>111.26859283</c:v>
                </c:pt>
                <c:pt idx="7921">
                  <c:v>111.19223022</c:v>
                </c:pt>
                <c:pt idx="7922">
                  <c:v>111.37786865</c:v>
                </c:pt>
                <c:pt idx="7923">
                  <c:v>111.31694031000001</c:v>
                </c:pt>
                <c:pt idx="7924">
                  <c:v>111.50952148</c:v>
                </c:pt>
                <c:pt idx="7925">
                  <c:v>111.19799042</c:v>
                </c:pt>
                <c:pt idx="7926">
                  <c:v>111.31271362</c:v>
                </c:pt>
                <c:pt idx="7927">
                  <c:v>111.26473236</c:v>
                </c:pt>
                <c:pt idx="7928">
                  <c:v>111.25493622</c:v>
                </c:pt>
                <c:pt idx="7929">
                  <c:v>111.42391205</c:v>
                </c:pt>
                <c:pt idx="7930">
                  <c:v>111.40159607</c:v>
                </c:pt>
                <c:pt idx="7931">
                  <c:v>111.51647948999999</c:v>
                </c:pt>
                <c:pt idx="7932">
                  <c:v>111.27223969000001</c:v>
                </c:pt>
                <c:pt idx="7933">
                  <c:v>111.35246277</c:v>
                </c:pt>
                <c:pt idx="7934">
                  <c:v>111.32460785000001</c:v>
                </c:pt>
                <c:pt idx="7935">
                  <c:v>111.32844543</c:v>
                </c:pt>
                <c:pt idx="7936">
                  <c:v>111.41330719</c:v>
                </c:pt>
                <c:pt idx="7937">
                  <c:v>111.48216248</c:v>
                </c:pt>
                <c:pt idx="7938">
                  <c:v>111.6572113</c:v>
                </c:pt>
                <c:pt idx="7939">
                  <c:v>111.38077545</c:v>
                </c:pt>
                <c:pt idx="7940">
                  <c:v>111.45920563</c:v>
                </c:pt>
                <c:pt idx="7941">
                  <c:v>111.40653229</c:v>
                </c:pt>
                <c:pt idx="7942">
                  <c:v>111.47904968</c:v>
                </c:pt>
                <c:pt idx="7943">
                  <c:v>111.5406723</c:v>
                </c:pt>
                <c:pt idx="7944">
                  <c:v>111.57132721000001</c:v>
                </c:pt>
                <c:pt idx="7945">
                  <c:v>111.71617126</c:v>
                </c:pt>
                <c:pt idx="7946">
                  <c:v>111.56386566</c:v>
                </c:pt>
                <c:pt idx="7947">
                  <c:v>111.59175873</c:v>
                </c:pt>
                <c:pt idx="7948">
                  <c:v>111.55590057000001</c:v>
                </c:pt>
                <c:pt idx="7949">
                  <c:v>111.60559845</c:v>
                </c:pt>
                <c:pt idx="7950">
                  <c:v>111.5770874</c:v>
                </c:pt>
                <c:pt idx="7951">
                  <c:v>111.71405792</c:v>
                </c:pt>
                <c:pt idx="7952">
                  <c:v>111.82292938000001</c:v>
                </c:pt>
                <c:pt idx="7953">
                  <c:v>111.46229553000001</c:v>
                </c:pt>
                <c:pt idx="7954">
                  <c:v>111.77535248</c:v>
                </c:pt>
                <c:pt idx="7955">
                  <c:v>111.59940338</c:v>
                </c:pt>
                <c:pt idx="7956">
                  <c:v>111.73986053</c:v>
                </c:pt>
                <c:pt idx="7957">
                  <c:v>111.80213928000001</c:v>
                </c:pt>
                <c:pt idx="7958">
                  <c:v>111.80633545000001</c:v>
                </c:pt>
                <c:pt idx="7959">
                  <c:v>111.90748596</c:v>
                </c:pt>
                <c:pt idx="7960">
                  <c:v>111.71087645999999</c:v>
                </c:pt>
                <c:pt idx="7961">
                  <c:v>111.83171082</c:v>
                </c:pt>
                <c:pt idx="7962">
                  <c:v>111.79386139</c:v>
                </c:pt>
                <c:pt idx="7963">
                  <c:v>111.88191986</c:v>
                </c:pt>
                <c:pt idx="7964">
                  <c:v>111.87101746</c:v>
                </c:pt>
                <c:pt idx="7965">
                  <c:v>111.88962555000001</c:v>
                </c:pt>
                <c:pt idx="7966">
                  <c:v>112.01532745</c:v>
                </c:pt>
                <c:pt idx="7967">
                  <c:v>111.73682404</c:v>
                </c:pt>
                <c:pt idx="7968">
                  <c:v>111.91291809000001</c:v>
                </c:pt>
                <c:pt idx="7969">
                  <c:v>111.85720062</c:v>
                </c:pt>
                <c:pt idx="7970">
                  <c:v>111.98134613000001</c:v>
                </c:pt>
                <c:pt idx="7971">
                  <c:v>111.92962645999999</c:v>
                </c:pt>
                <c:pt idx="7972">
                  <c:v>111.90197754</c:v>
                </c:pt>
                <c:pt idx="7973">
                  <c:v>111.98513031</c:v>
                </c:pt>
                <c:pt idx="7974">
                  <c:v>111.78956604</c:v>
                </c:pt>
                <c:pt idx="7975">
                  <c:v>111.95946503</c:v>
                </c:pt>
                <c:pt idx="7976">
                  <c:v>111.92299652</c:v>
                </c:pt>
                <c:pt idx="7977">
                  <c:v>112.07496643</c:v>
                </c:pt>
                <c:pt idx="7978">
                  <c:v>111.97564697</c:v>
                </c:pt>
                <c:pt idx="7979">
                  <c:v>112.06542206</c:v>
                </c:pt>
                <c:pt idx="7980">
                  <c:v>112.14028931</c:v>
                </c:pt>
                <c:pt idx="7981">
                  <c:v>111.8143692</c:v>
                </c:pt>
                <c:pt idx="7982">
                  <c:v>112.05328369</c:v>
                </c:pt>
                <c:pt idx="7983">
                  <c:v>111.95940399</c:v>
                </c:pt>
                <c:pt idx="7984">
                  <c:v>112.19770813</c:v>
                </c:pt>
                <c:pt idx="7985">
                  <c:v>112.01851653999999</c:v>
                </c:pt>
                <c:pt idx="7986">
                  <c:v>112.10142517</c:v>
                </c:pt>
                <c:pt idx="7987">
                  <c:v>112.18524933</c:v>
                </c:pt>
                <c:pt idx="7988">
                  <c:v>111.9775238</c:v>
                </c:pt>
                <c:pt idx="7989">
                  <c:v>112.18021392999999</c:v>
                </c:pt>
                <c:pt idx="7990">
                  <c:v>112.11923981</c:v>
                </c:pt>
                <c:pt idx="7991">
                  <c:v>112.25266266</c:v>
                </c:pt>
                <c:pt idx="7992">
                  <c:v>112.17076111</c:v>
                </c:pt>
                <c:pt idx="7993">
                  <c:v>112.19680786000001</c:v>
                </c:pt>
                <c:pt idx="7994">
                  <c:v>112.23068237</c:v>
                </c:pt>
                <c:pt idx="7995">
                  <c:v>112.04368590999999</c:v>
                </c:pt>
                <c:pt idx="7996">
                  <c:v>112.24570464999999</c:v>
                </c:pt>
                <c:pt idx="7997">
                  <c:v>112.21478270999999</c:v>
                </c:pt>
                <c:pt idx="7998">
                  <c:v>112.36255645999999</c:v>
                </c:pt>
                <c:pt idx="7999">
                  <c:v>112.27275084999999</c:v>
                </c:pt>
                <c:pt idx="8000">
                  <c:v>112.26380157</c:v>
                </c:pt>
                <c:pt idx="8001">
                  <c:v>112.31191253999999</c:v>
                </c:pt>
                <c:pt idx="8002">
                  <c:v>112.16546631</c:v>
                </c:pt>
                <c:pt idx="8003">
                  <c:v>112.37438965</c:v>
                </c:pt>
                <c:pt idx="8004">
                  <c:v>112.29036713000001</c:v>
                </c:pt>
                <c:pt idx="8005">
                  <c:v>112.46617126</c:v>
                </c:pt>
                <c:pt idx="8006">
                  <c:v>112.29364013999999</c:v>
                </c:pt>
                <c:pt idx="8007">
                  <c:v>112.38070679</c:v>
                </c:pt>
                <c:pt idx="8008">
                  <c:v>112.38411713000001</c:v>
                </c:pt>
                <c:pt idx="8009">
                  <c:v>112.20238495</c:v>
                </c:pt>
                <c:pt idx="8010">
                  <c:v>112.43647003</c:v>
                </c:pt>
                <c:pt idx="8011">
                  <c:v>112.39742278999999</c:v>
                </c:pt>
                <c:pt idx="8012">
                  <c:v>112.54516602</c:v>
                </c:pt>
                <c:pt idx="8013">
                  <c:v>112.46623993</c:v>
                </c:pt>
                <c:pt idx="8014">
                  <c:v>112.43151093</c:v>
                </c:pt>
                <c:pt idx="8015">
                  <c:v>112.32781219</c:v>
                </c:pt>
                <c:pt idx="8016">
                  <c:v>112.31752777</c:v>
                </c:pt>
                <c:pt idx="8017">
                  <c:v>112.48963165000001</c:v>
                </c:pt>
                <c:pt idx="8018">
                  <c:v>112.48674774</c:v>
                </c:pt>
                <c:pt idx="8019">
                  <c:v>112.66270446999999</c:v>
                </c:pt>
                <c:pt idx="8020">
                  <c:v>112.47045898</c:v>
                </c:pt>
                <c:pt idx="8021">
                  <c:v>112.48784637</c:v>
                </c:pt>
                <c:pt idx="8022">
                  <c:v>112.44032288</c:v>
                </c:pt>
                <c:pt idx="8023">
                  <c:v>112.39958190999999</c:v>
                </c:pt>
                <c:pt idx="8024">
                  <c:v>112.60584258999999</c:v>
                </c:pt>
                <c:pt idx="8025">
                  <c:v>112.53546143</c:v>
                </c:pt>
                <c:pt idx="8026">
                  <c:v>112.67642212</c:v>
                </c:pt>
                <c:pt idx="8027">
                  <c:v>112.49066925</c:v>
                </c:pt>
                <c:pt idx="8028">
                  <c:v>112.55899811</c:v>
                </c:pt>
                <c:pt idx="8029">
                  <c:v>112.5526886</c:v>
                </c:pt>
                <c:pt idx="8030">
                  <c:v>112.59072876</c:v>
                </c:pt>
                <c:pt idx="8031">
                  <c:v>112.63578033</c:v>
                </c:pt>
                <c:pt idx="8032">
                  <c:v>112.65041351000001</c:v>
                </c:pt>
                <c:pt idx="8033">
                  <c:v>112.82514191</c:v>
                </c:pt>
                <c:pt idx="8034">
                  <c:v>112.46833038</c:v>
                </c:pt>
                <c:pt idx="8035">
                  <c:v>112.67987823</c:v>
                </c:pt>
                <c:pt idx="8036">
                  <c:v>112.58669281</c:v>
                </c:pt>
                <c:pt idx="8037">
                  <c:v>112.63155365</c:v>
                </c:pt>
                <c:pt idx="8038">
                  <c:v>112.74610901</c:v>
                </c:pt>
                <c:pt idx="8039">
                  <c:v>112.68350983000001</c:v>
                </c:pt>
                <c:pt idx="8040">
                  <c:v>112.84697722999999</c:v>
                </c:pt>
                <c:pt idx="8041">
                  <c:v>112.57216644</c:v>
                </c:pt>
                <c:pt idx="8042">
                  <c:v>112.76526642</c:v>
                </c:pt>
                <c:pt idx="8043">
                  <c:v>112.67610931</c:v>
                </c:pt>
                <c:pt idx="8044">
                  <c:v>112.74017334</c:v>
                </c:pt>
                <c:pt idx="8045">
                  <c:v>112.76053619</c:v>
                </c:pt>
                <c:pt idx="8046">
                  <c:v>112.86171722</c:v>
                </c:pt>
                <c:pt idx="8047">
                  <c:v>112.96697235000001</c:v>
                </c:pt>
                <c:pt idx="8048">
                  <c:v>112.70316314999999</c:v>
                </c:pt>
                <c:pt idx="8049">
                  <c:v>112.85913085999999</c:v>
                </c:pt>
                <c:pt idx="8050">
                  <c:v>112.82483673</c:v>
                </c:pt>
                <c:pt idx="8051">
                  <c:v>112.87314606</c:v>
                </c:pt>
                <c:pt idx="8052">
                  <c:v>112.8939209</c:v>
                </c:pt>
                <c:pt idx="8053">
                  <c:v>112.9701767</c:v>
                </c:pt>
                <c:pt idx="8054">
                  <c:v>113.09062195</c:v>
                </c:pt>
                <c:pt idx="8055">
                  <c:v>112.8392868</c:v>
                </c:pt>
                <c:pt idx="8056">
                  <c:v>112.97206116</c:v>
                </c:pt>
                <c:pt idx="8057">
                  <c:v>112.84180449999999</c:v>
                </c:pt>
                <c:pt idx="8058">
                  <c:v>112.90249634</c:v>
                </c:pt>
                <c:pt idx="8059">
                  <c:v>112.93584442</c:v>
                </c:pt>
                <c:pt idx="8060">
                  <c:v>113.06783295</c:v>
                </c:pt>
                <c:pt idx="8061">
                  <c:v>113.17220306</c:v>
                </c:pt>
                <c:pt idx="8062">
                  <c:v>112.91896819999999</c:v>
                </c:pt>
                <c:pt idx="8063">
                  <c:v>113.07163239</c:v>
                </c:pt>
                <c:pt idx="8064">
                  <c:v>113.06153107</c:v>
                </c:pt>
                <c:pt idx="8065">
                  <c:v>113.17539214999999</c:v>
                </c:pt>
                <c:pt idx="8066">
                  <c:v>113.0475769</c:v>
                </c:pt>
                <c:pt idx="8067">
                  <c:v>113.22637177</c:v>
                </c:pt>
                <c:pt idx="8068">
                  <c:v>113.30420685</c:v>
                </c:pt>
                <c:pt idx="8069">
                  <c:v>112.97855377</c:v>
                </c:pt>
                <c:pt idx="8070">
                  <c:v>113.21601868</c:v>
                </c:pt>
                <c:pt idx="8071">
                  <c:v>113.11162567</c:v>
                </c:pt>
                <c:pt idx="8072">
                  <c:v>113.23847961</c:v>
                </c:pt>
                <c:pt idx="8073">
                  <c:v>113.22957611</c:v>
                </c:pt>
                <c:pt idx="8074">
                  <c:v>113.2405777</c:v>
                </c:pt>
                <c:pt idx="8075">
                  <c:v>113.35048676</c:v>
                </c:pt>
                <c:pt idx="8076">
                  <c:v>113.08321381</c:v>
                </c:pt>
                <c:pt idx="8077">
                  <c:v>113.25119780999999</c:v>
                </c:pt>
                <c:pt idx="8078">
                  <c:v>113.08805846999999</c:v>
                </c:pt>
                <c:pt idx="8079">
                  <c:v>113.26697540000001</c:v>
                </c:pt>
                <c:pt idx="8080">
                  <c:v>113.26785278</c:v>
                </c:pt>
                <c:pt idx="8081">
                  <c:v>113.27325439000001</c:v>
                </c:pt>
                <c:pt idx="8082">
                  <c:v>113.28483582</c:v>
                </c:pt>
                <c:pt idx="8083">
                  <c:v>113.05771636999999</c:v>
                </c:pt>
                <c:pt idx="8084">
                  <c:v>113.33567047</c:v>
                </c:pt>
                <c:pt idx="8085">
                  <c:v>113.25583648999999</c:v>
                </c:pt>
                <c:pt idx="8086">
                  <c:v>113.42691803</c:v>
                </c:pt>
                <c:pt idx="8087">
                  <c:v>113.2932663</c:v>
                </c:pt>
                <c:pt idx="8088">
                  <c:v>113.40847778</c:v>
                </c:pt>
                <c:pt idx="8089">
                  <c:v>113.41986084</c:v>
                </c:pt>
                <c:pt idx="8090">
                  <c:v>113.27783966</c:v>
                </c:pt>
                <c:pt idx="8091">
                  <c:v>113.43888855</c:v>
                </c:pt>
                <c:pt idx="8092">
                  <c:v>113.39128113</c:v>
                </c:pt>
                <c:pt idx="8093">
                  <c:v>113.59571837999999</c:v>
                </c:pt>
                <c:pt idx="8094">
                  <c:v>113.44548035</c:v>
                </c:pt>
                <c:pt idx="8095">
                  <c:v>113.56002808</c:v>
                </c:pt>
                <c:pt idx="8096">
                  <c:v>113.50642395</c:v>
                </c:pt>
                <c:pt idx="8097">
                  <c:v>113.31919098</c:v>
                </c:pt>
                <c:pt idx="8098">
                  <c:v>113.44554137999999</c:v>
                </c:pt>
                <c:pt idx="8099">
                  <c:v>113.46889496</c:v>
                </c:pt>
                <c:pt idx="8100">
                  <c:v>113.61631774999999</c:v>
                </c:pt>
                <c:pt idx="8101">
                  <c:v>113.47674560999999</c:v>
                </c:pt>
                <c:pt idx="8102">
                  <c:v>113.53613281</c:v>
                </c:pt>
                <c:pt idx="8103">
                  <c:v>113.49868773999999</c:v>
                </c:pt>
                <c:pt idx="8104">
                  <c:v>113.39995575</c:v>
                </c:pt>
                <c:pt idx="8105">
                  <c:v>113.60359192</c:v>
                </c:pt>
                <c:pt idx="8106">
                  <c:v>113.5825882</c:v>
                </c:pt>
                <c:pt idx="8107">
                  <c:v>113.72521973000001</c:v>
                </c:pt>
                <c:pt idx="8108">
                  <c:v>113.62874603</c:v>
                </c:pt>
                <c:pt idx="8109">
                  <c:v>113.61743927000001</c:v>
                </c:pt>
                <c:pt idx="8110">
                  <c:v>113.62497711</c:v>
                </c:pt>
                <c:pt idx="8111">
                  <c:v>113.52451324</c:v>
                </c:pt>
                <c:pt idx="8112">
                  <c:v>113.74929047000001</c:v>
                </c:pt>
                <c:pt idx="8113">
                  <c:v>113.69645690999999</c:v>
                </c:pt>
                <c:pt idx="8114">
                  <c:v>113.98340607</c:v>
                </c:pt>
                <c:pt idx="8115">
                  <c:v>113.72790526999999</c:v>
                </c:pt>
                <c:pt idx="8116">
                  <c:v>113.77400208</c:v>
                </c:pt>
                <c:pt idx="8117">
                  <c:v>113.69785309</c:v>
                </c:pt>
                <c:pt idx="8118">
                  <c:v>113.74452972</c:v>
                </c:pt>
                <c:pt idx="8119">
                  <c:v>113.80477141999999</c:v>
                </c:pt>
                <c:pt idx="8120">
                  <c:v>113.82039641999999</c:v>
                </c:pt>
                <c:pt idx="8121">
                  <c:v>113.96205139</c:v>
                </c:pt>
                <c:pt idx="8122">
                  <c:v>113.75060272</c:v>
                </c:pt>
                <c:pt idx="8123">
                  <c:v>113.83380889999999</c:v>
                </c:pt>
                <c:pt idx="8124">
                  <c:v>113.82527161</c:v>
                </c:pt>
                <c:pt idx="8125">
                  <c:v>113.79654694</c:v>
                </c:pt>
                <c:pt idx="8126">
                  <c:v>113.88160705999999</c:v>
                </c:pt>
                <c:pt idx="8127">
                  <c:v>113.96828461</c:v>
                </c:pt>
                <c:pt idx="8128">
                  <c:v>114.04055786000001</c:v>
                </c:pt>
                <c:pt idx="8129">
                  <c:v>113.80045319</c:v>
                </c:pt>
                <c:pt idx="8130">
                  <c:v>113.95170593</c:v>
                </c:pt>
                <c:pt idx="8131">
                  <c:v>113.81327057</c:v>
                </c:pt>
                <c:pt idx="8132">
                  <c:v>113.85238647</c:v>
                </c:pt>
                <c:pt idx="8133">
                  <c:v>113.95186615</c:v>
                </c:pt>
                <c:pt idx="8134">
                  <c:v>113.92179108000001</c:v>
                </c:pt>
                <c:pt idx="8135">
                  <c:v>114.05653381</c:v>
                </c:pt>
                <c:pt idx="8136">
                  <c:v>113.83980560000001</c:v>
                </c:pt>
                <c:pt idx="8137">
                  <c:v>114.01815796</c:v>
                </c:pt>
                <c:pt idx="8138">
                  <c:v>113.8415451</c:v>
                </c:pt>
                <c:pt idx="8139">
                  <c:v>113.9589386</c:v>
                </c:pt>
                <c:pt idx="8140">
                  <c:v>114.01059723</c:v>
                </c:pt>
                <c:pt idx="8141">
                  <c:v>114.00350189</c:v>
                </c:pt>
                <c:pt idx="8142">
                  <c:v>114.18673706</c:v>
                </c:pt>
                <c:pt idx="8143">
                  <c:v>113.84114074999999</c:v>
                </c:pt>
                <c:pt idx="8144">
                  <c:v>114.09948730000001</c:v>
                </c:pt>
                <c:pt idx="8145">
                  <c:v>113.89926147</c:v>
                </c:pt>
                <c:pt idx="8146">
                  <c:v>114.07576752</c:v>
                </c:pt>
                <c:pt idx="8147">
                  <c:v>113.99763489</c:v>
                </c:pt>
                <c:pt idx="8148">
                  <c:v>114.06693267999999</c:v>
                </c:pt>
                <c:pt idx="8149">
                  <c:v>114.18647003</c:v>
                </c:pt>
                <c:pt idx="8150">
                  <c:v>113.88847351</c:v>
                </c:pt>
                <c:pt idx="8151">
                  <c:v>114.10656738</c:v>
                </c:pt>
                <c:pt idx="8152">
                  <c:v>113.94140625</c:v>
                </c:pt>
                <c:pt idx="8153">
                  <c:v>114.10767365</c:v>
                </c:pt>
                <c:pt idx="8154">
                  <c:v>114.10256194999999</c:v>
                </c:pt>
                <c:pt idx="8155">
                  <c:v>114.14391327</c:v>
                </c:pt>
                <c:pt idx="8156">
                  <c:v>114.18758391999999</c:v>
                </c:pt>
                <c:pt idx="8157">
                  <c:v>113.96551513999999</c:v>
                </c:pt>
                <c:pt idx="8158">
                  <c:v>114.20835114</c:v>
                </c:pt>
                <c:pt idx="8159">
                  <c:v>114.11835480000001</c:v>
                </c:pt>
                <c:pt idx="8160">
                  <c:v>114.26410675</c:v>
                </c:pt>
                <c:pt idx="8161">
                  <c:v>114.20217896</c:v>
                </c:pt>
                <c:pt idx="8162">
                  <c:v>114.21385956</c:v>
                </c:pt>
                <c:pt idx="8163">
                  <c:v>114.32013702</c:v>
                </c:pt>
                <c:pt idx="8164">
                  <c:v>114.07447052000001</c:v>
                </c:pt>
                <c:pt idx="8165">
                  <c:v>114.30323792</c:v>
                </c:pt>
                <c:pt idx="8166">
                  <c:v>114.13723754999999</c:v>
                </c:pt>
                <c:pt idx="8167">
                  <c:v>114.32234955</c:v>
                </c:pt>
                <c:pt idx="8168">
                  <c:v>114.25448608000001</c:v>
                </c:pt>
                <c:pt idx="8169">
                  <c:v>114.33664702999999</c:v>
                </c:pt>
                <c:pt idx="8170">
                  <c:v>114.3653717</c:v>
                </c:pt>
                <c:pt idx="8171">
                  <c:v>114.15069579999999</c:v>
                </c:pt>
                <c:pt idx="8172">
                  <c:v>114.30091858</c:v>
                </c:pt>
                <c:pt idx="8173">
                  <c:v>114.31095886</c:v>
                </c:pt>
                <c:pt idx="8174">
                  <c:v>114.48843384</c:v>
                </c:pt>
                <c:pt idx="8175">
                  <c:v>114.29637146</c:v>
                </c:pt>
                <c:pt idx="8176">
                  <c:v>114.44741821</c:v>
                </c:pt>
                <c:pt idx="8177">
                  <c:v>114.4416275</c:v>
                </c:pt>
                <c:pt idx="8178">
                  <c:v>114.25238037</c:v>
                </c:pt>
                <c:pt idx="8179">
                  <c:v>114.47490692</c:v>
                </c:pt>
                <c:pt idx="8180">
                  <c:v>114.38909912</c:v>
                </c:pt>
                <c:pt idx="8181">
                  <c:v>114.61519623</c:v>
                </c:pt>
                <c:pt idx="8182">
                  <c:v>114.43648528999999</c:v>
                </c:pt>
                <c:pt idx="8183">
                  <c:v>114.53056334999999</c:v>
                </c:pt>
                <c:pt idx="8184">
                  <c:v>114.49474334999999</c:v>
                </c:pt>
                <c:pt idx="8185">
                  <c:v>114.37043762</c:v>
                </c:pt>
                <c:pt idx="8186">
                  <c:v>114.56415558</c:v>
                </c:pt>
                <c:pt idx="8187">
                  <c:v>114.42095947</c:v>
                </c:pt>
                <c:pt idx="8188">
                  <c:v>114.66750336</c:v>
                </c:pt>
                <c:pt idx="8189">
                  <c:v>114.52754211</c:v>
                </c:pt>
                <c:pt idx="8190">
                  <c:v>114.53260803000001</c:v>
                </c:pt>
                <c:pt idx="8191">
                  <c:v>114.55184174</c:v>
                </c:pt>
                <c:pt idx="8192">
                  <c:v>114.40188599</c:v>
                </c:pt>
                <c:pt idx="8193">
                  <c:v>114.57627869</c:v>
                </c:pt>
                <c:pt idx="8194">
                  <c:v>114.60748291</c:v>
                </c:pt>
                <c:pt idx="8195">
                  <c:v>114.74526978</c:v>
                </c:pt>
                <c:pt idx="8196">
                  <c:v>114.59104155999999</c:v>
                </c:pt>
                <c:pt idx="8197">
                  <c:v>114.61848449999999</c:v>
                </c:pt>
                <c:pt idx="8198">
                  <c:v>114.57052612</c:v>
                </c:pt>
                <c:pt idx="8199">
                  <c:v>114.50014496</c:v>
                </c:pt>
                <c:pt idx="8200">
                  <c:v>114.65481567</c:v>
                </c:pt>
                <c:pt idx="8201">
                  <c:v>114.64007568</c:v>
                </c:pt>
                <c:pt idx="8202">
                  <c:v>114.80995178000001</c:v>
                </c:pt>
                <c:pt idx="8203">
                  <c:v>114.53160858</c:v>
                </c:pt>
                <c:pt idx="8204">
                  <c:v>114.71233368</c:v>
                </c:pt>
                <c:pt idx="8205">
                  <c:v>114.62731934</c:v>
                </c:pt>
                <c:pt idx="8206">
                  <c:v>114.6771698</c:v>
                </c:pt>
                <c:pt idx="8207">
                  <c:v>114.74459838999999</c:v>
                </c:pt>
                <c:pt idx="8208">
                  <c:v>114.72467041</c:v>
                </c:pt>
                <c:pt idx="8209">
                  <c:v>114.84842682</c:v>
                </c:pt>
                <c:pt idx="8210">
                  <c:v>114.62958527000001</c:v>
                </c:pt>
                <c:pt idx="8211">
                  <c:v>114.81988525</c:v>
                </c:pt>
                <c:pt idx="8212">
                  <c:v>114.70351410000001</c:v>
                </c:pt>
                <c:pt idx="8213">
                  <c:v>114.62953949</c:v>
                </c:pt>
                <c:pt idx="8214">
                  <c:v>114.84602356000001</c:v>
                </c:pt>
                <c:pt idx="8215">
                  <c:v>114.88114929</c:v>
                </c:pt>
                <c:pt idx="8216">
                  <c:v>114.98293304000001</c:v>
                </c:pt>
                <c:pt idx="8217">
                  <c:v>114.75189209</c:v>
                </c:pt>
                <c:pt idx="8218">
                  <c:v>114.79386139</c:v>
                </c:pt>
                <c:pt idx="8219">
                  <c:v>114.76644897</c:v>
                </c:pt>
                <c:pt idx="8220">
                  <c:v>114.90694427</c:v>
                </c:pt>
                <c:pt idx="8221">
                  <c:v>114.89872742</c:v>
                </c:pt>
                <c:pt idx="8222">
                  <c:v>114.92897034000001</c:v>
                </c:pt>
                <c:pt idx="8223">
                  <c:v>115.09534454</c:v>
                </c:pt>
                <c:pt idx="8224">
                  <c:v>114.84156036</c:v>
                </c:pt>
                <c:pt idx="8225">
                  <c:v>114.97711945</c:v>
                </c:pt>
                <c:pt idx="8226">
                  <c:v>114.93061829</c:v>
                </c:pt>
                <c:pt idx="8227">
                  <c:v>115.00037383999999</c:v>
                </c:pt>
                <c:pt idx="8228">
                  <c:v>114.99269104</c:v>
                </c:pt>
                <c:pt idx="8229">
                  <c:v>115.15716553</c:v>
                </c:pt>
                <c:pt idx="8230">
                  <c:v>115.19721985</c:v>
                </c:pt>
                <c:pt idx="8231">
                  <c:v>114.86213684000001</c:v>
                </c:pt>
                <c:pt idx="8232">
                  <c:v>115.08683014</c:v>
                </c:pt>
                <c:pt idx="8233">
                  <c:v>114.9271698</c:v>
                </c:pt>
                <c:pt idx="8234">
                  <c:v>115.01605225</c:v>
                </c:pt>
                <c:pt idx="8235">
                  <c:v>114.9412384</c:v>
                </c:pt>
                <c:pt idx="8236">
                  <c:v>115.05249023</c:v>
                </c:pt>
                <c:pt idx="8237">
                  <c:v>115.09635161999999</c:v>
                </c:pt>
                <c:pt idx="8238">
                  <c:v>114.88811493</c:v>
                </c:pt>
                <c:pt idx="8239">
                  <c:v>115.07604218</c:v>
                </c:pt>
                <c:pt idx="8240">
                  <c:v>114.9589386</c:v>
                </c:pt>
                <c:pt idx="8241">
                  <c:v>115.06201172</c:v>
                </c:pt>
                <c:pt idx="8242">
                  <c:v>115.07208252</c:v>
                </c:pt>
                <c:pt idx="8243">
                  <c:v>115.07012177</c:v>
                </c:pt>
                <c:pt idx="8244">
                  <c:v>115.20722961</c:v>
                </c:pt>
                <c:pt idx="8245">
                  <c:v>114.95946503</c:v>
                </c:pt>
                <c:pt idx="8246">
                  <c:v>115.03450775</c:v>
                </c:pt>
                <c:pt idx="8247">
                  <c:v>115.02944183</c:v>
                </c:pt>
                <c:pt idx="8248">
                  <c:v>115.19608307</c:v>
                </c:pt>
                <c:pt idx="8249">
                  <c:v>115.09570312</c:v>
                </c:pt>
                <c:pt idx="8250">
                  <c:v>115.12428284000001</c:v>
                </c:pt>
                <c:pt idx="8251">
                  <c:v>115.33123016</c:v>
                </c:pt>
                <c:pt idx="8252">
                  <c:v>115.05587769</c:v>
                </c:pt>
                <c:pt idx="8253">
                  <c:v>115.30587006</c:v>
                </c:pt>
                <c:pt idx="8254">
                  <c:v>115.14221954</c:v>
                </c:pt>
                <c:pt idx="8255">
                  <c:v>115.26412200999999</c:v>
                </c:pt>
                <c:pt idx="8256">
                  <c:v>115.19788361000001</c:v>
                </c:pt>
                <c:pt idx="8257">
                  <c:v>115.28416443</c:v>
                </c:pt>
                <c:pt idx="8258">
                  <c:v>115.35454559</c:v>
                </c:pt>
                <c:pt idx="8259">
                  <c:v>115.06801605</c:v>
                </c:pt>
                <c:pt idx="8260">
                  <c:v>115.32157898</c:v>
                </c:pt>
                <c:pt idx="8261">
                  <c:v>115.15673065</c:v>
                </c:pt>
                <c:pt idx="8262">
                  <c:v>115.38381194999999</c:v>
                </c:pt>
                <c:pt idx="8263">
                  <c:v>115.23342133</c:v>
                </c:pt>
                <c:pt idx="8264">
                  <c:v>115.31334686</c:v>
                </c:pt>
                <c:pt idx="8265">
                  <c:v>115.34030914</c:v>
                </c:pt>
                <c:pt idx="8266">
                  <c:v>115.22717285</c:v>
                </c:pt>
                <c:pt idx="8267">
                  <c:v>115.41404724</c:v>
                </c:pt>
                <c:pt idx="8268">
                  <c:v>115.35779572</c:v>
                </c:pt>
                <c:pt idx="8269">
                  <c:v>115.52258301000001</c:v>
                </c:pt>
                <c:pt idx="8270">
                  <c:v>115.35323334</c:v>
                </c:pt>
                <c:pt idx="8271">
                  <c:v>115.36413573999999</c:v>
                </c:pt>
                <c:pt idx="8272">
                  <c:v>115.44281006</c:v>
                </c:pt>
                <c:pt idx="8273">
                  <c:v>115.27459717000001</c:v>
                </c:pt>
                <c:pt idx="8274">
                  <c:v>115.44943237</c:v>
                </c:pt>
                <c:pt idx="8275">
                  <c:v>115.39650726000001</c:v>
                </c:pt>
                <c:pt idx="8276">
                  <c:v>115.66376495</c:v>
                </c:pt>
                <c:pt idx="8277">
                  <c:v>115.43788910000001</c:v>
                </c:pt>
                <c:pt idx="8278">
                  <c:v>115.54456329</c:v>
                </c:pt>
                <c:pt idx="8279">
                  <c:v>115.47695923000001</c:v>
                </c:pt>
                <c:pt idx="8280">
                  <c:v>115.39685822</c:v>
                </c:pt>
                <c:pt idx="8281">
                  <c:v>115.56798553</c:v>
                </c:pt>
                <c:pt idx="8282">
                  <c:v>115.57952881</c:v>
                </c:pt>
                <c:pt idx="8283">
                  <c:v>115.71238708</c:v>
                </c:pt>
                <c:pt idx="8284">
                  <c:v>115.48740386999999</c:v>
                </c:pt>
                <c:pt idx="8285">
                  <c:v>115.59309387</c:v>
                </c:pt>
                <c:pt idx="8286">
                  <c:v>115.56622314000001</c:v>
                </c:pt>
                <c:pt idx="8287">
                  <c:v>115.60806273999999</c:v>
                </c:pt>
                <c:pt idx="8288">
                  <c:v>115.70652008</c:v>
                </c:pt>
                <c:pt idx="8289">
                  <c:v>115.71475220000001</c:v>
                </c:pt>
                <c:pt idx="8290">
                  <c:v>115.94149779999999</c:v>
                </c:pt>
                <c:pt idx="8291">
                  <c:v>115.60797882</c:v>
                </c:pt>
                <c:pt idx="8292">
                  <c:v>115.74420166</c:v>
                </c:pt>
                <c:pt idx="8293">
                  <c:v>115.70558167</c:v>
                </c:pt>
                <c:pt idx="8294">
                  <c:v>115.74065399</c:v>
                </c:pt>
                <c:pt idx="8295">
                  <c:v>115.71621704</c:v>
                </c:pt>
                <c:pt idx="8296">
                  <c:v>115.66301727</c:v>
                </c:pt>
                <c:pt idx="8297">
                  <c:v>115.88758086999999</c:v>
                </c:pt>
                <c:pt idx="8298">
                  <c:v>115.64953613</c:v>
                </c:pt>
                <c:pt idx="8299">
                  <c:v>115.77147675000001</c:v>
                </c:pt>
                <c:pt idx="8300">
                  <c:v>115.60639954</c:v>
                </c:pt>
                <c:pt idx="8301">
                  <c:v>115.7307663</c:v>
                </c:pt>
                <c:pt idx="8302">
                  <c:v>115.76855469</c:v>
                </c:pt>
                <c:pt idx="8303">
                  <c:v>115.76392365</c:v>
                </c:pt>
                <c:pt idx="8304">
                  <c:v>115.93145752</c:v>
                </c:pt>
                <c:pt idx="8305">
                  <c:v>115.68131255999999</c:v>
                </c:pt>
                <c:pt idx="8306">
                  <c:v>115.75448608000001</c:v>
                </c:pt>
                <c:pt idx="8307">
                  <c:v>115.62828827</c:v>
                </c:pt>
                <c:pt idx="8308">
                  <c:v>115.72246552</c:v>
                </c:pt>
                <c:pt idx="8309">
                  <c:v>115.69544983</c:v>
                </c:pt>
                <c:pt idx="8310">
                  <c:v>115.72479248</c:v>
                </c:pt>
                <c:pt idx="8311">
                  <c:v>115.94933319</c:v>
                </c:pt>
                <c:pt idx="8312">
                  <c:v>115.59127045</c:v>
                </c:pt>
                <c:pt idx="8313">
                  <c:v>115.79947661999999</c:v>
                </c:pt>
                <c:pt idx="8314">
                  <c:v>115.72969818</c:v>
                </c:pt>
                <c:pt idx="8315">
                  <c:v>115.78585052</c:v>
                </c:pt>
                <c:pt idx="8316">
                  <c:v>115.78787994</c:v>
                </c:pt>
                <c:pt idx="8317">
                  <c:v>115.90125275</c:v>
                </c:pt>
                <c:pt idx="8318">
                  <c:v>115.97098541</c:v>
                </c:pt>
                <c:pt idx="8319">
                  <c:v>115.76255035</c:v>
                </c:pt>
                <c:pt idx="8320">
                  <c:v>115.88523102000001</c:v>
                </c:pt>
                <c:pt idx="8321">
                  <c:v>115.83222198</c:v>
                </c:pt>
                <c:pt idx="8322">
                  <c:v>115.89873505</c:v>
                </c:pt>
                <c:pt idx="8323">
                  <c:v>115.90315246999999</c:v>
                </c:pt>
                <c:pt idx="8324">
                  <c:v>115.97708892999999</c:v>
                </c:pt>
                <c:pt idx="8325">
                  <c:v>116.14757538000001</c:v>
                </c:pt>
                <c:pt idx="8326">
                  <c:v>115.83734131</c:v>
                </c:pt>
                <c:pt idx="8327">
                  <c:v>116.05068206999999</c:v>
                </c:pt>
                <c:pt idx="8328">
                  <c:v>115.96323395</c:v>
                </c:pt>
                <c:pt idx="8329">
                  <c:v>116.12091064000001</c:v>
                </c:pt>
                <c:pt idx="8330">
                  <c:v>115.9575882</c:v>
                </c:pt>
                <c:pt idx="8331">
                  <c:v>116.13127136</c:v>
                </c:pt>
                <c:pt idx="8332">
                  <c:v>116.11933136</c:v>
                </c:pt>
                <c:pt idx="8333">
                  <c:v>115.90672302</c:v>
                </c:pt>
                <c:pt idx="8334">
                  <c:v>116.06133269999999</c:v>
                </c:pt>
                <c:pt idx="8335">
                  <c:v>116.02373505</c:v>
                </c:pt>
                <c:pt idx="8336">
                  <c:v>116.15864563</c:v>
                </c:pt>
                <c:pt idx="8337">
                  <c:v>116.07365417</c:v>
                </c:pt>
                <c:pt idx="8338">
                  <c:v>116.17686462</c:v>
                </c:pt>
                <c:pt idx="8339">
                  <c:v>116.24658203</c:v>
                </c:pt>
                <c:pt idx="8340">
                  <c:v>116.02917480000001</c:v>
                </c:pt>
                <c:pt idx="8341">
                  <c:v>116.17327881</c:v>
                </c:pt>
                <c:pt idx="8342">
                  <c:v>116.11479187</c:v>
                </c:pt>
                <c:pt idx="8343">
                  <c:v>116.33926391999999</c:v>
                </c:pt>
                <c:pt idx="8344">
                  <c:v>116.24502563</c:v>
                </c:pt>
                <c:pt idx="8345">
                  <c:v>116.23018646</c:v>
                </c:pt>
                <c:pt idx="8346">
                  <c:v>116.28518677</c:v>
                </c:pt>
                <c:pt idx="8347">
                  <c:v>116.14110565</c:v>
                </c:pt>
                <c:pt idx="8348">
                  <c:v>116.28223419</c:v>
                </c:pt>
                <c:pt idx="8349">
                  <c:v>116.26504516999999</c:v>
                </c:pt>
                <c:pt idx="8350">
                  <c:v>116.42698669000001</c:v>
                </c:pt>
                <c:pt idx="8351">
                  <c:v>116.31833648999999</c:v>
                </c:pt>
                <c:pt idx="8352">
                  <c:v>116.33520507999999</c:v>
                </c:pt>
                <c:pt idx="8353">
                  <c:v>116.36226653999999</c:v>
                </c:pt>
                <c:pt idx="8354">
                  <c:v>116.23446654999999</c:v>
                </c:pt>
                <c:pt idx="8355">
                  <c:v>116.44817352</c:v>
                </c:pt>
                <c:pt idx="8356">
                  <c:v>116.27892303</c:v>
                </c:pt>
                <c:pt idx="8357">
                  <c:v>116.48448181000001</c:v>
                </c:pt>
                <c:pt idx="8358">
                  <c:v>116.37921143</c:v>
                </c:pt>
                <c:pt idx="8359">
                  <c:v>116.49314117</c:v>
                </c:pt>
                <c:pt idx="8360">
                  <c:v>116.46404266</c:v>
                </c:pt>
                <c:pt idx="8361">
                  <c:v>116.28215027</c:v>
                </c:pt>
                <c:pt idx="8362">
                  <c:v>116.48969269</c:v>
                </c:pt>
                <c:pt idx="8363">
                  <c:v>116.42973327999999</c:v>
                </c:pt>
                <c:pt idx="8364">
                  <c:v>116.66837311</c:v>
                </c:pt>
                <c:pt idx="8365">
                  <c:v>116.45363617</c:v>
                </c:pt>
                <c:pt idx="8366">
                  <c:v>116.49108887</c:v>
                </c:pt>
                <c:pt idx="8367">
                  <c:v>116.53964233000001</c:v>
                </c:pt>
                <c:pt idx="8368">
                  <c:v>116.37939453</c:v>
                </c:pt>
                <c:pt idx="8369">
                  <c:v>116.5589447</c:v>
                </c:pt>
                <c:pt idx="8370">
                  <c:v>116.5641098</c:v>
                </c:pt>
                <c:pt idx="8371">
                  <c:v>116.76099395999999</c:v>
                </c:pt>
                <c:pt idx="8372">
                  <c:v>116.50419617</c:v>
                </c:pt>
                <c:pt idx="8373">
                  <c:v>116.69583892999999</c:v>
                </c:pt>
                <c:pt idx="8374">
                  <c:v>116.58758545000001</c:v>
                </c:pt>
                <c:pt idx="8375">
                  <c:v>116.50067902000001</c:v>
                </c:pt>
                <c:pt idx="8376">
                  <c:v>116.68964386</c:v>
                </c:pt>
                <c:pt idx="8377">
                  <c:v>116.66011047000001</c:v>
                </c:pt>
                <c:pt idx="8378">
                  <c:v>116.86904144</c:v>
                </c:pt>
                <c:pt idx="8379">
                  <c:v>116.67243958</c:v>
                </c:pt>
                <c:pt idx="8380">
                  <c:v>116.7341156</c:v>
                </c:pt>
                <c:pt idx="8381">
                  <c:v>116.68762207</c:v>
                </c:pt>
                <c:pt idx="8382">
                  <c:v>116.64270019999999</c:v>
                </c:pt>
                <c:pt idx="8383">
                  <c:v>116.69041443</c:v>
                </c:pt>
                <c:pt idx="8384">
                  <c:v>116.71269226</c:v>
                </c:pt>
                <c:pt idx="8385">
                  <c:v>116.90022278000001</c:v>
                </c:pt>
                <c:pt idx="8386">
                  <c:v>116.65181732000001</c:v>
                </c:pt>
                <c:pt idx="8387">
                  <c:v>116.74932861000001</c:v>
                </c:pt>
                <c:pt idx="8388">
                  <c:v>116.74977112000001</c:v>
                </c:pt>
                <c:pt idx="8389">
                  <c:v>116.69220734</c:v>
                </c:pt>
                <c:pt idx="8390">
                  <c:v>116.81283569</c:v>
                </c:pt>
                <c:pt idx="8391">
                  <c:v>116.79743195</c:v>
                </c:pt>
                <c:pt idx="8392">
                  <c:v>116.98631287000001</c:v>
                </c:pt>
                <c:pt idx="8393">
                  <c:v>116.75065613</c:v>
                </c:pt>
                <c:pt idx="8394">
                  <c:v>116.88713074</c:v>
                </c:pt>
                <c:pt idx="8395">
                  <c:v>116.74805449999999</c:v>
                </c:pt>
                <c:pt idx="8396">
                  <c:v>116.75312805</c:v>
                </c:pt>
                <c:pt idx="8397">
                  <c:v>116.82598114</c:v>
                </c:pt>
                <c:pt idx="8398">
                  <c:v>116.98685455</c:v>
                </c:pt>
                <c:pt idx="8399">
                  <c:v>117.04570007</c:v>
                </c:pt>
                <c:pt idx="8400">
                  <c:v>116.8158493</c:v>
                </c:pt>
                <c:pt idx="8401">
                  <c:v>116.9582901</c:v>
                </c:pt>
                <c:pt idx="8402">
                  <c:v>116.81805420000001</c:v>
                </c:pt>
                <c:pt idx="8403">
                  <c:v>116.83291626</c:v>
                </c:pt>
                <c:pt idx="8404">
                  <c:v>116.91131592000001</c:v>
                </c:pt>
                <c:pt idx="8405">
                  <c:v>116.90476990000001</c:v>
                </c:pt>
                <c:pt idx="8406">
                  <c:v>117.10115814</c:v>
                </c:pt>
                <c:pt idx="8407">
                  <c:v>116.76125336</c:v>
                </c:pt>
                <c:pt idx="8408">
                  <c:v>116.90394592</c:v>
                </c:pt>
                <c:pt idx="8409">
                  <c:v>116.77716064000001</c:v>
                </c:pt>
                <c:pt idx="8410">
                  <c:v>116.97655487</c:v>
                </c:pt>
                <c:pt idx="8411">
                  <c:v>116.9347229</c:v>
                </c:pt>
                <c:pt idx="8412">
                  <c:v>117.01332092</c:v>
                </c:pt>
                <c:pt idx="8413">
                  <c:v>117.1283493</c:v>
                </c:pt>
                <c:pt idx="8414">
                  <c:v>116.84370422000001</c:v>
                </c:pt>
                <c:pt idx="8415">
                  <c:v>117.06491852000001</c:v>
                </c:pt>
                <c:pt idx="8416">
                  <c:v>116.93907166</c:v>
                </c:pt>
                <c:pt idx="8417">
                  <c:v>117.03914641999999</c:v>
                </c:pt>
                <c:pt idx="8418">
                  <c:v>117.04263306</c:v>
                </c:pt>
                <c:pt idx="8419">
                  <c:v>117.08747101</c:v>
                </c:pt>
                <c:pt idx="8420">
                  <c:v>117.24455261</c:v>
                </c:pt>
                <c:pt idx="8421">
                  <c:v>116.89975739</c:v>
                </c:pt>
                <c:pt idx="8422">
                  <c:v>117.08612823</c:v>
                </c:pt>
                <c:pt idx="8423">
                  <c:v>117.01884459999999</c:v>
                </c:pt>
                <c:pt idx="8424">
                  <c:v>117.12805176000001</c:v>
                </c:pt>
                <c:pt idx="8425">
                  <c:v>117.12252045</c:v>
                </c:pt>
                <c:pt idx="8426">
                  <c:v>117.18147278000001</c:v>
                </c:pt>
                <c:pt idx="8427">
                  <c:v>117.17247009</c:v>
                </c:pt>
                <c:pt idx="8428">
                  <c:v>116.94875336</c:v>
                </c:pt>
                <c:pt idx="8429">
                  <c:v>117.1701889</c:v>
                </c:pt>
                <c:pt idx="8430">
                  <c:v>117.09137726</c:v>
                </c:pt>
                <c:pt idx="8431">
                  <c:v>117.25784302</c:v>
                </c:pt>
                <c:pt idx="8432">
                  <c:v>117.1292572</c:v>
                </c:pt>
                <c:pt idx="8433">
                  <c:v>117.26998901</c:v>
                </c:pt>
                <c:pt idx="8434">
                  <c:v>117.27206421</c:v>
                </c:pt>
                <c:pt idx="8435">
                  <c:v>117.14662933</c:v>
                </c:pt>
                <c:pt idx="8436">
                  <c:v>117.28014374</c:v>
                </c:pt>
                <c:pt idx="8437">
                  <c:v>117.22149657999999</c:v>
                </c:pt>
                <c:pt idx="8438">
                  <c:v>117.38695525999999</c:v>
                </c:pt>
                <c:pt idx="8439">
                  <c:v>117.22746277</c:v>
                </c:pt>
                <c:pt idx="8440">
                  <c:v>117.29963684000001</c:v>
                </c:pt>
                <c:pt idx="8441">
                  <c:v>117.38131713999999</c:v>
                </c:pt>
                <c:pt idx="8442">
                  <c:v>117.22028351</c:v>
                </c:pt>
                <c:pt idx="8443">
                  <c:v>117.40904236</c:v>
                </c:pt>
                <c:pt idx="8444">
                  <c:v>117.26244354000001</c:v>
                </c:pt>
                <c:pt idx="8445">
                  <c:v>117.48651123</c:v>
                </c:pt>
                <c:pt idx="8446">
                  <c:v>117.37252808</c:v>
                </c:pt>
                <c:pt idx="8447">
                  <c:v>117.41991425000001</c:v>
                </c:pt>
                <c:pt idx="8448">
                  <c:v>117.35669708</c:v>
                </c:pt>
                <c:pt idx="8449">
                  <c:v>117.2567749</c:v>
                </c:pt>
                <c:pt idx="8450">
                  <c:v>117.49045563</c:v>
                </c:pt>
                <c:pt idx="8451">
                  <c:v>117.38607788</c:v>
                </c:pt>
                <c:pt idx="8452">
                  <c:v>117.50757599000001</c:v>
                </c:pt>
                <c:pt idx="8453">
                  <c:v>117.43092346</c:v>
                </c:pt>
                <c:pt idx="8454">
                  <c:v>117.47524261</c:v>
                </c:pt>
                <c:pt idx="8455">
                  <c:v>117.50628662</c:v>
                </c:pt>
                <c:pt idx="8456">
                  <c:v>117.32791901</c:v>
                </c:pt>
                <c:pt idx="8457">
                  <c:v>117.52358246</c:v>
                </c:pt>
                <c:pt idx="8458">
                  <c:v>117.52218628</c:v>
                </c:pt>
                <c:pt idx="8459">
                  <c:v>117.61614227</c:v>
                </c:pt>
                <c:pt idx="8460">
                  <c:v>117.50295258</c:v>
                </c:pt>
                <c:pt idx="8461">
                  <c:v>117.56062317</c:v>
                </c:pt>
                <c:pt idx="8462">
                  <c:v>117.49870300000001</c:v>
                </c:pt>
                <c:pt idx="8463">
                  <c:v>117.39855194</c:v>
                </c:pt>
                <c:pt idx="8464">
                  <c:v>117.56793976</c:v>
                </c:pt>
                <c:pt idx="8465">
                  <c:v>117.60707855</c:v>
                </c:pt>
                <c:pt idx="8466">
                  <c:v>117.67844391</c:v>
                </c:pt>
                <c:pt idx="8467">
                  <c:v>117.54362488</c:v>
                </c:pt>
                <c:pt idx="8468">
                  <c:v>117.62449646</c:v>
                </c:pt>
                <c:pt idx="8469">
                  <c:v>117.57868958</c:v>
                </c:pt>
                <c:pt idx="8470">
                  <c:v>117.57510376</c:v>
                </c:pt>
                <c:pt idx="8471">
                  <c:v>117.74221802</c:v>
                </c:pt>
                <c:pt idx="8472">
                  <c:v>117.72709656000001</c:v>
                </c:pt>
                <c:pt idx="8473">
                  <c:v>117.83740997</c:v>
                </c:pt>
                <c:pt idx="8474">
                  <c:v>117.53838347999999</c:v>
                </c:pt>
                <c:pt idx="8475">
                  <c:v>117.72081756999999</c:v>
                </c:pt>
                <c:pt idx="8476">
                  <c:v>117.58437347</c:v>
                </c:pt>
                <c:pt idx="8477">
                  <c:v>117.61763000000001</c:v>
                </c:pt>
                <c:pt idx="8478">
                  <c:v>117.69707489</c:v>
                </c:pt>
                <c:pt idx="8479">
                  <c:v>117.66923523</c:v>
                </c:pt>
                <c:pt idx="8480">
                  <c:v>117.79007721000001</c:v>
                </c:pt>
                <c:pt idx="8481">
                  <c:v>117.58045959</c:v>
                </c:pt>
                <c:pt idx="8482">
                  <c:v>117.74407959</c:v>
                </c:pt>
                <c:pt idx="8483">
                  <c:v>117.67508698</c:v>
                </c:pt>
                <c:pt idx="8484">
                  <c:v>117.73289490000001</c:v>
                </c:pt>
                <c:pt idx="8485">
                  <c:v>117.7983017</c:v>
                </c:pt>
                <c:pt idx="8486">
                  <c:v>117.80748749</c:v>
                </c:pt>
                <c:pt idx="8487">
                  <c:v>117.99417114000001</c:v>
                </c:pt>
                <c:pt idx="8488">
                  <c:v>117.68688202</c:v>
                </c:pt>
                <c:pt idx="8489">
                  <c:v>117.84138489</c:v>
                </c:pt>
                <c:pt idx="8490">
                  <c:v>117.75490569999999</c:v>
                </c:pt>
                <c:pt idx="8491">
                  <c:v>117.89426422</c:v>
                </c:pt>
                <c:pt idx="8492">
                  <c:v>117.86105347</c:v>
                </c:pt>
                <c:pt idx="8493">
                  <c:v>117.95588684000001</c:v>
                </c:pt>
                <c:pt idx="8494">
                  <c:v>118.10203552</c:v>
                </c:pt>
                <c:pt idx="8495">
                  <c:v>117.73570251</c:v>
                </c:pt>
                <c:pt idx="8496">
                  <c:v>117.8645401</c:v>
                </c:pt>
                <c:pt idx="8497">
                  <c:v>117.82997894</c:v>
                </c:pt>
                <c:pt idx="8498">
                  <c:v>117.88166046000001</c:v>
                </c:pt>
                <c:pt idx="8499">
                  <c:v>117.95649718999999</c:v>
                </c:pt>
                <c:pt idx="8500">
                  <c:v>117.97858429</c:v>
                </c:pt>
                <c:pt idx="8501">
                  <c:v>118.1105957</c:v>
                </c:pt>
                <c:pt idx="8502">
                  <c:v>117.85752869</c:v>
                </c:pt>
                <c:pt idx="8503">
                  <c:v>118.0391922</c:v>
                </c:pt>
                <c:pt idx="8504">
                  <c:v>117.94784546</c:v>
                </c:pt>
                <c:pt idx="8505">
                  <c:v>118.02112579</c:v>
                </c:pt>
                <c:pt idx="8506">
                  <c:v>118.04525757</c:v>
                </c:pt>
                <c:pt idx="8507">
                  <c:v>118.17418671</c:v>
                </c:pt>
                <c:pt idx="8508">
                  <c:v>118.22903442</c:v>
                </c:pt>
                <c:pt idx="8509">
                  <c:v>117.90898894999999</c:v>
                </c:pt>
                <c:pt idx="8510">
                  <c:v>118.07412720000001</c:v>
                </c:pt>
                <c:pt idx="8511">
                  <c:v>117.96832275</c:v>
                </c:pt>
                <c:pt idx="8512">
                  <c:v>118.24356842</c:v>
                </c:pt>
                <c:pt idx="8513">
                  <c:v>118.11151886</c:v>
                </c:pt>
                <c:pt idx="8514">
                  <c:v>118.20101929</c:v>
                </c:pt>
                <c:pt idx="8515">
                  <c:v>118.21201324</c:v>
                </c:pt>
                <c:pt idx="8516">
                  <c:v>117.93840027</c:v>
                </c:pt>
                <c:pt idx="8517">
                  <c:v>118.09144592</c:v>
                </c:pt>
                <c:pt idx="8518">
                  <c:v>118.02958679</c:v>
                </c:pt>
                <c:pt idx="8519">
                  <c:v>118.20393371999999</c:v>
                </c:pt>
                <c:pt idx="8520">
                  <c:v>118.13796997</c:v>
                </c:pt>
                <c:pt idx="8521">
                  <c:v>118.22196198</c:v>
                </c:pt>
                <c:pt idx="8522">
                  <c:v>118.29278564000001</c:v>
                </c:pt>
                <c:pt idx="8523">
                  <c:v>118.09377289</c:v>
                </c:pt>
                <c:pt idx="8524">
                  <c:v>118.25260925000001</c:v>
                </c:pt>
                <c:pt idx="8525">
                  <c:v>118.18873596</c:v>
                </c:pt>
                <c:pt idx="8526">
                  <c:v>118.35163116</c:v>
                </c:pt>
                <c:pt idx="8527">
                  <c:v>118.22452545</c:v>
                </c:pt>
                <c:pt idx="8528">
                  <c:v>118.29238128999999</c:v>
                </c:pt>
                <c:pt idx="8529">
                  <c:v>118.26680756</c:v>
                </c:pt>
                <c:pt idx="8530">
                  <c:v>118.13036346</c:v>
                </c:pt>
                <c:pt idx="8531">
                  <c:v>118.35816955999999</c:v>
                </c:pt>
                <c:pt idx="8532">
                  <c:v>118.29025269</c:v>
                </c:pt>
                <c:pt idx="8533">
                  <c:v>118.48532867</c:v>
                </c:pt>
                <c:pt idx="8534">
                  <c:v>118.38780975</c:v>
                </c:pt>
                <c:pt idx="8535">
                  <c:v>118.41473388999999</c:v>
                </c:pt>
                <c:pt idx="8536">
                  <c:v>118.49212645999999</c:v>
                </c:pt>
                <c:pt idx="8537">
                  <c:v>118.22758484000001</c:v>
                </c:pt>
                <c:pt idx="8538">
                  <c:v>118.46588135</c:v>
                </c:pt>
                <c:pt idx="8539">
                  <c:v>118.49276733000001</c:v>
                </c:pt>
                <c:pt idx="8540">
                  <c:v>118.6365509</c:v>
                </c:pt>
                <c:pt idx="8541">
                  <c:v>118.39585114</c:v>
                </c:pt>
                <c:pt idx="8542">
                  <c:v>118.51285553</c:v>
                </c:pt>
                <c:pt idx="8543">
                  <c:v>118.52250671</c:v>
                </c:pt>
                <c:pt idx="8544">
                  <c:v>118.42503357</c:v>
                </c:pt>
                <c:pt idx="8545">
                  <c:v>118.58348083</c:v>
                </c:pt>
                <c:pt idx="8546">
                  <c:v>118.41880035</c:v>
                </c:pt>
                <c:pt idx="8547">
                  <c:v>118.67180634</c:v>
                </c:pt>
                <c:pt idx="8548">
                  <c:v>118.44197844999999</c:v>
                </c:pt>
                <c:pt idx="8549">
                  <c:v>118.54568481</c:v>
                </c:pt>
                <c:pt idx="8550">
                  <c:v>118.57552338000001</c:v>
                </c:pt>
                <c:pt idx="8551">
                  <c:v>118.59947968</c:v>
                </c:pt>
                <c:pt idx="8552">
                  <c:v>118.5998764</c:v>
                </c:pt>
                <c:pt idx="8553">
                  <c:v>118.63453674</c:v>
                </c:pt>
                <c:pt idx="8554">
                  <c:v>118.73970795</c:v>
                </c:pt>
                <c:pt idx="8555">
                  <c:v>118.54990386999999</c:v>
                </c:pt>
                <c:pt idx="8556">
                  <c:v>118.68732452</c:v>
                </c:pt>
                <c:pt idx="8557">
                  <c:v>118.58852386</c:v>
                </c:pt>
                <c:pt idx="8558">
                  <c:v>118.58132172000001</c:v>
                </c:pt>
                <c:pt idx="8559">
                  <c:v>118.66603087999999</c:v>
                </c:pt>
                <c:pt idx="8560">
                  <c:v>118.6717453</c:v>
                </c:pt>
                <c:pt idx="8561">
                  <c:v>118.92816162</c:v>
                </c:pt>
                <c:pt idx="8562">
                  <c:v>118.59918213</c:v>
                </c:pt>
                <c:pt idx="8563">
                  <c:v>118.77839661</c:v>
                </c:pt>
                <c:pt idx="8564">
                  <c:v>118.61827087</c:v>
                </c:pt>
                <c:pt idx="8565">
                  <c:v>118.67526245000001</c:v>
                </c:pt>
                <c:pt idx="8566">
                  <c:v>118.79721069</c:v>
                </c:pt>
                <c:pt idx="8567">
                  <c:v>118.76488495</c:v>
                </c:pt>
                <c:pt idx="8568">
                  <c:v>118.95098114</c:v>
                </c:pt>
                <c:pt idx="8569">
                  <c:v>118.70938873</c:v>
                </c:pt>
                <c:pt idx="8570">
                  <c:v>118.79362488</c:v>
                </c:pt>
                <c:pt idx="8571">
                  <c:v>118.70006561</c:v>
                </c:pt>
                <c:pt idx="8572">
                  <c:v>118.71649170000001</c:v>
                </c:pt>
                <c:pt idx="8573">
                  <c:v>118.83891296</c:v>
                </c:pt>
                <c:pt idx="8574">
                  <c:v>118.85951233</c:v>
                </c:pt>
                <c:pt idx="8575">
                  <c:v>119.03836823</c:v>
                </c:pt>
                <c:pt idx="8576">
                  <c:v>118.75930022999999</c:v>
                </c:pt>
                <c:pt idx="8577">
                  <c:v>118.8628006</c:v>
                </c:pt>
                <c:pt idx="8578">
                  <c:v>118.68025969999999</c:v>
                </c:pt>
                <c:pt idx="8579">
                  <c:v>118.74530792</c:v>
                </c:pt>
                <c:pt idx="8580">
                  <c:v>118.84915924000001</c:v>
                </c:pt>
                <c:pt idx="8581">
                  <c:v>118.82250214</c:v>
                </c:pt>
                <c:pt idx="8582">
                  <c:v>119.08714294000001</c:v>
                </c:pt>
                <c:pt idx="8583">
                  <c:v>118.69445801000001</c:v>
                </c:pt>
                <c:pt idx="8584">
                  <c:v>118.82070160000001</c:v>
                </c:pt>
                <c:pt idx="8585">
                  <c:v>118.79402924</c:v>
                </c:pt>
                <c:pt idx="8586">
                  <c:v>118.83958435</c:v>
                </c:pt>
                <c:pt idx="8587">
                  <c:v>118.92724609</c:v>
                </c:pt>
                <c:pt idx="8588">
                  <c:v>118.92192077999999</c:v>
                </c:pt>
                <c:pt idx="8589">
                  <c:v>119.05870056000001</c:v>
                </c:pt>
                <c:pt idx="8590">
                  <c:v>118.86219025</c:v>
                </c:pt>
                <c:pt idx="8591">
                  <c:v>118.91558075</c:v>
                </c:pt>
                <c:pt idx="8592">
                  <c:v>118.88183594</c:v>
                </c:pt>
                <c:pt idx="8593">
                  <c:v>118.92636871000001</c:v>
                </c:pt>
                <c:pt idx="8594">
                  <c:v>118.95355988</c:v>
                </c:pt>
                <c:pt idx="8595">
                  <c:v>118.95954895</c:v>
                </c:pt>
                <c:pt idx="8596">
                  <c:v>119.07331085</c:v>
                </c:pt>
                <c:pt idx="8597">
                  <c:v>118.83399199999999</c:v>
                </c:pt>
                <c:pt idx="8598">
                  <c:v>118.95397948999999</c:v>
                </c:pt>
                <c:pt idx="8599">
                  <c:v>118.93882751</c:v>
                </c:pt>
                <c:pt idx="8600">
                  <c:v>119.06113434</c:v>
                </c:pt>
                <c:pt idx="8601">
                  <c:v>119.04528046</c:v>
                </c:pt>
                <c:pt idx="8602">
                  <c:v>119.0536499</c:v>
                </c:pt>
                <c:pt idx="8603">
                  <c:v>119.17755127</c:v>
                </c:pt>
                <c:pt idx="8604">
                  <c:v>118.89915465999999</c:v>
                </c:pt>
                <c:pt idx="8605">
                  <c:v>119.15552520999999</c:v>
                </c:pt>
                <c:pt idx="8606">
                  <c:v>119.10494232000001</c:v>
                </c:pt>
                <c:pt idx="8607">
                  <c:v>119.22905731</c:v>
                </c:pt>
                <c:pt idx="8608">
                  <c:v>119.17921448</c:v>
                </c:pt>
                <c:pt idx="8609">
                  <c:v>119.21082306</c:v>
                </c:pt>
                <c:pt idx="8610">
                  <c:v>119.42131042</c:v>
                </c:pt>
                <c:pt idx="8611">
                  <c:v>119.1073761</c:v>
                </c:pt>
                <c:pt idx="8612">
                  <c:v>119.25217438</c:v>
                </c:pt>
                <c:pt idx="8613">
                  <c:v>119.19045258</c:v>
                </c:pt>
                <c:pt idx="8614">
                  <c:v>119.28355408</c:v>
                </c:pt>
                <c:pt idx="8615">
                  <c:v>119.21858978</c:v>
                </c:pt>
                <c:pt idx="8616">
                  <c:v>119.30632782000001</c:v>
                </c:pt>
                <c:pt idx="8617">
                  <c:v>119.46252441</c:v>
                </c:pt>
                <c:pt idx="8618">
                  <c:v>119.09867096000001</c:v>
                </c:pt>
                <c:pt idx="8619">
                  <c:v>119.36196136</c:v>
                </c:pt>
                <c:pt idx="8620">
                  <c:v>119.24988556</c:v>
                </c:pt>
                <c:pt idx="8621">
                  <c:v>119.39026642</c:v>
                </c:pt>
                <c:pt idx="8622">
                  <c:v>119.40893555</c:v>
                </c:pt>
                <c:pt idx="8623">
                  <c:v>119.41399384</c:v>
                </c:pt>
                <c:pt idx="8624">
                  <c:v>119.48103333</c:v>
                </c:pt>
                <c:pt idx="8625">
                  <c:v>119.30164336999999</c:v>
                </c:pt>
                <c:pt idx="8626">
                  <c:v>119.43091583</c:v>
                </c:pt>
                <c:pt idx="8627">
                  <c:v>119.38232422</c:v>
                </c:pt>
                <c:pt idx="8628">
                  <c:v>119.59677886999999</c:v>
                </c:pt>
                <c:pt idx="8629">
                  <c:v>119.47251129</c:v>
                </c:pt>
                <c:pt idx="8630">
                  <c:v>119.55215454</c:v>
                </c:pt>
                <c:pt idx="8631">
                  <c:v>119.56882477000001</c:v>
                </c:pt>
                <c:pt idx="8632">
                  <c:v>119.3039856</c:v>
                </c:pt>
                <c:pt idx="8633">
                  <c:v>119.49604797000001</c:v>
                </c:pt>
                <c:pt idx="8634">
                  <c:v>119.33434296</c:v>
                </c:pt>
                <c:pt idx="8635">
                  <c:v>119.58270263999999</c:v>
                </c:pt>
                <c:pt idx="8636">
                  <c:v>119.43265533</c:v>
                </c:pt>
                <c:pt idx="8637">
                  <c:v>119.54216766</c:v>
                </c:pt>
                <c:pt idx="8638">
                  <c:v>119.49642944</c:v>
                </c:pt>
                <c:pt idx="8639">
                  <c:v>119.24745941</c:v>
                </c:pt>
                <c:pt idx="8640">
                  <c:v>119.50113678</c:v>
                </c:pt>
                <c:pt idx="8641">
                  <c:v>119.43209075999999</c:v>
                </c:pt>
                <c:pt idx="8642">
                  <c:v>119.62198639</c:v>
                </c:pt>
                <c:pt idx="8643">
                  <c:v>119.52844238</c:v>
                </c:pt>
                <c:pt idx="8644">
                  <c:v>119.63625336</c:v>
                </c:pt>
                <c:pt idx="8645">
                  <c:v>119.63399506</c:v>
                </c:pt>
                <c:pt idx="8646">
                  <c:v>119.46688843</c:v>
                </c:pt>
                <c:pt idx="8647">
                  <c:v>119.66932678000001</c:v>
                </c:pt>
                <c:pt idx="8648">
                  <c:v>119.65946198</c:v>
                </c:pt>
                <c:pt idx="8649">
                  <c:v>119.84947968</c:v>
                </c:pt>
                <c:pt idx="8650">
                  <c:v>119.64746094</c:v>
                </c:pt>
                <c:pt idx="8651">
                  <c:v>119.66030884</c:v>
                </c:pt>
                <c:pt idx="8652">
                  <c:v>119.6350174</c:v>
                </c:pt>
                <c:pt idx="8653">
                  <c:v>119.49393463</c:v>
                </c:pt>
                <c:pt idx="8654">
                  <c:v>119.64526367000001</c:v>
                </c:pt>
                <c:pt idx="8655">
                  <c:v>119.66129303</c:v>
                </c:pt>
                <c:pt idx="8656">
                  <c:v>119.86054230000001</c:v>
                </c:pt>
                <c:pt idx="8657">
                  <c:v>119.66584014999999</c:v>
                </c:pt>
                <c:pt idx="8658">
                  <c:v>119.74855804000001</c:v>
                </c:pt>
                <c:pt idx="8659">
                  <c:v>119.73842621</c:v>
                </c:pt>
                <c:pt idx="8660">
                  <c:v>119.56513214</c:v>
                </c:pt>
                <c:pt idx="8661">
                  <c:v>119.7915802</c:v>
                </c:pt>
                <c:pt idx="8662">
                  <c:v>119.72809601</c:v>
                </c:pt>
                <c:pt idx="8663">
                  <c:v>119.92588043000001</c:v>
                </c:pt>
                <c:pt idx="8664">
                  <c:v>119.73616791000001</c:v>
                </c:pt>
                <c:pt idx="8665">
                  <c:v>119.84433746000001</c:v>
                </c:pt>
                <c:pt idx="8666">
                  <c:v>119.86526489000001</c:v>
                </c:pt>
                <c:pt idx="8667">
                  <c:v>119.76745605000001</c:v>
                </c:pt>
                <c:pt idx="8668">
                  <c:v>119.95131683</c:v>
                </c:pt>
                <c:pt idx="8669">
                  <c:v>119.95287322999999</c:v>
                </c:pt>
                <c:pt idx="8670">
                  <c:v>120.20387268</c:v>
                </c:pt>
                <c:pt idx="8671">
                  <c:v>119.88396453999999</c:v>
                </c:pt>
                <c:pt idx="8672">
                  <c:v>120.06504059</c:v>
                </c:pt>
                <c:pt idx="8673">
                  <c:v>119.94796753</c:v>
                </c:pt>
                <c:pt idx="8674">
                  <c:v>119.99034881999999</c:v>
                </c:pt>
                <c:pt idx="8675">
                  <c:v>120.00457763999999</c:v>
                </c:pt>
                <c:pt idx="8676">
                  <c:v>120.06774138999999</c:v>
                </c:pt>
                <c:pt idx="8677">
                  <c:v>120.2308197</c:v>
                </c:pt>
                <c:pt idx="8678">
                  <c:v>119.97371674</c:v>
                </c:pt>
                <c:pt idx="8679">
                  <c:v>120.10233307</c:v>
                </c:pt>
                <c:pt idx="8680">
                  <c:v>119.92424774</c:v>
                </c:pt>
                <c:pt idx="8681">
                  <c:v>120.00109863</c:v>
                </c:pt>
                <c:pt idx="8682">
                  <c:v>120.03261566</c:v>
                </c:pt>
                <c:pt idx="8683">
                  <c:v>120.07802581999999</c:v>
                </c:pt>
                <c:pt idx="8684">
                  <c:v>120.23123169</c:v>
                </c:pt>
                <c:pt idx="8685">
                  <c:v>120.00796509</c:v>
                </c:pt>
                <c:pt idx="8686">
                  <c:v>120.08920288</c:v>
                </c:pt>
                <c:pt idx="8687">
                  <c:v>119.96432495000001</c:v>
                </c:pt>
                <c:pt idx="8688">
                  <c:v>120.05498505</c:v>
                </c:pt>
                <c:pt idx="8689">
                  <c:v>120.12012482</c:v>
                </c:pt>
                <c:pt idx="8690">
                  <c:v>120.18098449999999</c:v>
                </c:pt>
                <c:pt idx="8691">
                  <c:v>120.30363464</c:v>
                </c:pt>
                <c:pt idx="8692">
                  <c:v>119.99665833</c:v>
                </c:pt>
                <c:pt idx="8693">
                  <c:v>120.06885529</c:v>
                </c:pt>
                <c:pt idx="8694">
                  <c:v>119.98799896</c:v>
                </c:pt>
                <c:pt idx="8695">
                  <c:v>120.04032135</c:v>
                </c:pt>
                <c:pt idx="8696">
                  <c:v>120.10073853</c:v>
                </c:pt>
                <c:pt idx="8697">
                  <c:v>120.10122681</c:v>
                </c:pt>
                <c:pt idx="8698">
                  <c:v>120.23905945</c:v>
                </c:pt>
                <c:pt idx="8699">
                  <c:v>119.95314026</c:v>
                </c:pt>
                <c:pt idx="8700">
                  <c:v>120.14756774999999</c:v>
                </c:pt>
                <c:pt idx="8701">
                  <c:v>120.02068328999999</c:v>
                </c:pt>
                <c:pt idx="8702">
                  <c:v>120.14911652000001</c:v>
                </c:pt>
                <c:pt idx="8703">
                  <c:v>120.17396545</c:v>
                </c:pt>
                <c:pt idx="8704">
                  <c:v>120.22325897</c:v>
                </c:pt>
                <c:pt idx="8705">
                  <c:v>120.30511475</c:v>
                </c:pt>
                <c:pt idx="8706">
                  <c:v>120.11395263999999</c:v>
                </c:pt>
                <c:pt idx="8707">
                  <c:v>120.22999573</c:v>
                </c:pt>
                <c:pt idx="8708">
                  <c:v>120.17778778</c:v>
                </c:pt>
                <c:pt idx="8709">
                  <c:v>120.26784515</c:v>
                </c:pt>
                <c:pt idx="8710">
                  <c:v>120.26030731</c:v>
                </c:pt>
                <c:pt idx="8711">
                  <c:v>120.37781525</c:v>
                </c:pt>
                <c:pt idx="8712">
                  <c:v>120.41311646</c:v>
                </c:pt>
                <c:pt idx="8713">
                  <c:v>120.18209075999999</c:v>
                </c:pt>
                <c:pt idx="8714">
                  <c:v>120.353302</c:v>
                </c:pt>
                <c:pt idx="8715">
                  <c:v>120.21292877</c:v>
                </c:pt>
                <c:pt idx="8716">
                  <c:v>120.28089905</c:v>
                </c:pt>
                <c:pt idx="8717">
                  <c:v>120.28861237</c:v>
                </c:pt>
                <c:pt idx="8718">
                  <c:v>120.32632446</c:v>
                </c:pt>
                <c:pt idx="8719">
                  <c:v>120.34369658999999</c:v>
                </c:pt>
                <c:pt idx="8720">
                  <c:v>120.07144928</c:v>
                </c:pt>
                <c:pt idx="8721">
                  <c:v>120.38854218</c:v>
                </c:pt>
                <c:pt idx="8722">
                  <c:v>120.30410766999999</c:v>
                </c:pt>
                <c:pt idx="8723">
                  <c:v>120.42221069</c:v>
                </c:pt>
                <c:pt idx="8724">
                  <c:v>120.36172485</c:v>
                </c:pt>
                <c:pt idx="8725">
                  <c:v>120.41588593</c:v>
                </c:pt>
                <c:pt idx="8726">
                  <c:v>120.48194122</c:v>
                </c:pt>
                <c:pt idx="8727">
                  <c:v>120.22379303</c:v>
                </c:pt>
                <c:pt idx="8728">
                  <c:v>120.49301147</c:v>
                </c:pt>
                <c:pt idx="8729">
                  <c:v>120.29187775</c:v>
                </c:pt>
                <c:pt idx="8730">
                  <c:v>120.51252746999999</c:v>
                </c:pt>
                <c:pt idx="8731">
                  <c:v>120.36315155</c:v>
                </c:pt>
                <c:pt idx="8732">
                  <c:v>120.50902557000001</c:v>
                </c:pt>
                <c:pt idx="8733">
                  <c:v>120.59060669</c:v>
                </c:pt>
                <c:pt idx="8734">
                  <c:v>120.30718994</c:v>
                </c:pt>
                <c:pt idx="8735">
                  <c:v>120.49073792</c:v>
                </c:pt>
                <c:pt idx="8736">
                  <c:v>120.34961699999999</c:v>
                </c:pt>
                <c:pt idx="8737">
                  <c:v>120.61303710999999</c:v>
                </c:pt>
                <c:pt idx="8738">
                  <c:v>120.53048706</c:v>
                </c:pt>
                <c:pt idx="8739">
                  <c:v>120.54614257999999</c:v>
                </c:pt>
                <c:pt idx="8740">
                  <c:v>120.64852141999999</c:v>
                </c:pt>
                <c:pt idx="8741">
                  <c:v>120.40940857</c:v>
                </c:pt>
                <c:pt idx="8742">
                  <c:v>120.59624481</c:v>
                </c:pt>
                <c:pt idx="8743">
                  <c:v>120.54573059000001</c:v>
                </c:pt>
                <c:pt idx="8744">
                  <c:v>120.70774840999999</c:v>
                </c:pt>
                <c:pt idx="8745">
                  <c:v>120.58860779</c:v>
                </c:pt>
                <c:pt idx="8746">
                  <c:v>120.64025116000001</c:v>
                </c:pt>
                <c:pt idx="8747">
                  <c:v>120.70491791000001</c:v>
                </c:pt>
                <c:pt idx="8748">
                  <c:v>120.54266357</c:v>
                </c:pt>
                <c:pt idx="8749">
                  <c:v>120.71785736</c:v>
                </c:pt>
                <c:pt idx="8750">
                  <c:v>120.66809845</c:v>
                </c:pt>
                <c:pt idx="8751">
                  <c:v>120.84174347</c:v>
                </c:pt>
                <c:pt idx="8752">
                  <c:v>120.69208527000001</c:v>
                </c:pt>
                <c:pt idx="8753">
                  <c:v>120.84941101</c:v>
                </c:pt>
                <c:pt idx="8754">
                  <c:v>120.77074432000001</c:v>
                </c:pt>
                <c:pt idx="8755">
                  <c:v>120.61524962999999</c:v>
                </c:pt>
                <c:pt idx="8756">
                  <c:v>120.77118683</c:v>
                </c:pt>
                <c:pt idx="8757">
                  <c:v>120.71897125</c:v>
                </c:pt>
                <c:pt idx="8758">
                  <c:v>120.91899109000001</c:v>
                </c:pt>
                <c:pt idx="8759">
                  <c:v>120.79727173000001</c:v>
                </c:pt>
                <c:pt idx="8760">
                  <c:v>120.90291594999999</c:v>
                </c:pt>
                <c:pt idx="8761">
                  <c:v>120.83946991000001</c:v>
                </c:pt>
                <c:pt idx="8762">
                  <c:v>120.7258606</c:v>
                </c:pt>
                <c:pt idx="8763">
                  <c:v>120.89115142999999</c:v>
                </c:pt>
                <c:pt idx="8764">
                  <c:v>120.77371216</c:v>
                </c:pt>
                <c:pt idx="8765">
                  <c:v>120.934021</c:v>
                </c:pt>
                <c:pt idx="8766">
                  <c:v>120.84504699999999</c:v>
                </c:pt>
                <c:pt idx="8767">
                  <c:v>120.92931366000001</c:v>
                </c:pt>
                <c:pt idx="8768">
                  <c:v>121.00576019</c:v>
                </c:pt>
                <c:pt idx="8769">
                  <c:v>120.79524231000001</c:v>
                </c:pt>
                <c:pt idx="8770">
                  <c:v>120.91840363</c:v>
                </c:pt>
                <c:pt idx="8771">
                  <c:v>120.90444183</c:v>
                </c:pt>
                <c:pt idx="8772">
                  <c:v>121.08584595000001</c:v>
                </c:pt>
                <c:pt idx="8773">
                  <c:v>120.88101958999999</c:v>
                </c:pt>
                <c:pt idx="8774">
                  <c:v>120.97583770999999</c:v>
                </c:pt>
                <c:pt idx="8775">
                  <c:v>120.97608948</c:v>
                </c:pt>
                <c:pt idx="8776">
                  <c:v>120.81006622</c:v>
                </c:pt>
                <c:pt idx="8777">
                  <c:v>120.96434021</c:v>
                </c:pt>
                <c:pt idx="8778">
                  <c:v>120.9254837</c:v>
                </c:pt>
                <c:pt idx="8779">
                  <c:v>121.14147948999999</c:v>
                </c:pt>
                <c:pt idx="8780">
                  <c:v>121.01366425000001</c:v>
                </c:pt>
                <c:pt idx="8781">
                  <c:v>121.04666138</c:v>
                </c:pt>
                <c:pt idx="8782">
                  <c:v>121.05658722</c:v>
                </c:pt>
                <c:pt idx="8783">
                  <c:v>120.8712616</c:v>
                </c:pt>
                <c:pt idx="8784">
                  <c:v>121.02097320999999</c:v>
                </c:pt>
                <c:pt idx="8785">
                  <c:v>121.04385376</c:v>
                </c:pt>
                <c:pt idx="8786">
                  <c:v>121.27052307</c:v>
                </c:pt>
                <c:pt idx="8787">
                  <c:v>121.07912444999999</c:v>
                </c:pt>
                <c:pt idx="8788">
                  <c:v>121.16159058</c:v>
                </c:pt>
                <c:pt idx="8789">
                  <c:v>121.08055115000001</c:v>
                </c:pt>
                <c:pt idx="8790">
                  <c:v>121.02174377</c:v>
                </c:pt>
                <c:pt idx="8791">
                  <c:v>121.17551422</c:v>
                </c:pt>
                <c:pt idx="8792">
                  <c:v>121.16140747</c:v>
                </c:pt>
                <c:pt idx="8793">
                  <c:v>121.31175232</c:v>
                </c:pt>
                <c:pt idx="8794">
                  <c:v>121.11978148999999</c:v>
                </c:pt>
                <c:pt idx="8795">
                  <c:v>121.14888763</c:v>
                </c:pt>
                <c:pt idx="8796">
                  <c:v>121.19777679000001</c:v>
                </c:pt>
                <c:pt idx="8797">
                  <c:v>121.04808807000001</c:v>
                </c:pt>
                <c:pt idx="8798">
                  <c:v>121.27217865</c:v>
                </c:pt>
                <c:pt idx="8799">
                  <c:v>121.22054291000001</c:v>
                </c:pt>
                <c:pt idx="8800">
                  <c:v>121.44451904</c:v>
                </c:pt>
                <c:pt idx="8801">
                  <c:v>121.20717621</c:v>
                </c:pt>
                <c:pt idx="8802">
                  <c:v>121.35382842999999</c:v>
                </c:pt>
                <c:pt idx="8803">
                  <c:v>121.26793671</c:v>
                </c:pt>
                <c:pt idx="8804">
                  <c:v>121.20927429</c:v>
                </c:pt>
                <c:pt idx="8805">
                  <c:v>121.38985443</c:v>
                </c:pt>
                <c:pt idx="8806">
                  <c:v>121.36063385</c:v>
                </c:pt>
                <c:pt idx="8807">
                  <c:v>121.49001312</c:v>
                </c:pt>
                <c:pt idx="8808">
                  <c:v>121.29003143</c:v>
                </c:pt>
                <c:pt idx="8809">
                  <c:v>121.36841583</c:v>
                </c:pt>
                <c:pt idx="8810">
                  <c:v>121.37386322</c:v>
                </c:pt>
                <c:pt idx="8811">
                  <c:v>121.33211516999999</c:v>
                </c:pt>
                <c:pt idx="8812">
                  <c:v>121.43991852000001</c:v>
                </c:pt>
                <c:pt idx="8813">
                  <c:v>121.43473815999999</c:v>
                </c:pt>
                <c:pt idx="8814">
                  <c:v>121.66033173</c:v>
                </c:pt>
                <c:pt idx="8815">
                  <c:v>121.38153076</c:v>
                </c:pt>
                <c:pt idx="8816">
                  <c:v>121.46273804</c:v>
                </c:pt>
                <c:pt idx="8817">
                  <c:v>121.39157104</c:v>
                </c:pt>
                <c:pt idx="8818">
                  <c:v>121.40778351</c:v>
                </c:pt>
                <c:pt idx="8819">
                  <c:v>121.51943206999999</c:v>
                </c:pt>
                <c:pt idx="8820">
                  <c:v>121.54090881</c:v>
                </c:pt>
                <c:pt idx="8821">
                  <c:v>121.67352295000001</c:v>
                </c:pt>
                <c:pt idx="8822">
                  <c:v>121.41412354000001</c:v>
                </c:pt>
                <c:pt idx="8823">
                  <c:v>121.69313049</c:v>
                </c:pt>
                <c:pt idx="8824">
                  <c:v>121.55594635</c:v>
                </c:pt>
                <c:pt idx="8825">
                  <c:v>121.47439575</c:v>
                </c:pt>
                <c:pt idx="8826">
                  <c:v>121.57115936</c:v>
                </c:pt>
                <c:pt idx="8827">
                  <c:v>121.5609436</c:v>
                </c:pt>
                <c:pt idx="8828">
                  <c:v>121.70056151999999</c:v>
                </c:pt>
                <c:pt idx="8829">
                  <c:v>121.34909058</c:v>
                </c:pt>
                <c:pt idx="8830">
                  <c:v>121.54330444</c:v>
                </c:pt>
                <c:pt idx="8831">
                  <c:v>121.47289275999999</c:v>
                </c:pt>
                <c:pt idx="8832">
                  <c:v>121.50417328</c:v>
                </c:pt>
                <c:pt idx="8833">
                  <c:v>121.60294342</c:v>
                </c:pt>
                <c:pt idx="8834">
                  <c:v>121.57318878</c:v>
                </c:pt>
                <c:pt idx="8835">
                  <c:v>121.80058289</c:v>
                </c:pt>
                <c:pt idx="8836">
                  <c:v>121.52243042000001</c:v>
                </c:pt>
                <c:pt idx="8837">
                  <c:v>121.66493225000001</c:v>
                </c:pt>
                <c:pt idx="8838">
                  <c:v>121.56934357</c:v>
                </c:pt>
                <c:pt idx="8839">
                  <c:v>121.63265228</c:v>
                </c:pt>
                <c:pt idx="8840">
                  <c:v>121.72853851000001</c:v>
                </c:pt>
                <c:pt idx="8841">
                  <c:v>121.75965118000001</c:v>
                </c:pt>
                <c:pt idx="8842">
                  <c:v>121.94580841</c:v>
                </c:pt>
                <c:pt idx="8843">
                  <c:v>121.63801574999999</c:v>
                </c:pt>
                <c:pt idx="8844">
                  <c:v>121.85111237</c:v>
                </c:pt>
                <c:pt idx="8845">
                  <c:v>121.75798035</c:v>
                </c:pt>
                <c:pt idx="8846">
                  <c:v>121.72437286</c:v>
                </c:pt>
                <c:pt idx="8847">
                  <c:v>121.82582092</c:v>
                </c:pt>
                <c:pt idx="8848">
                  <c:v>121.87965393</c:v>
                </c:pt>
                <c:pt idx="8849">
                  <c:v>122.00997925</c:v>
                </c:pt>
                <c:pt idx="8850">
                  <c:v>121.74580383</c:v>
                </c:pt>
                <c:pt idx="8851">
                  <c:v>121.81764221</c:v>
                </c:pt>
                <c:pt idx="8852">
                  <c:v>121.68195342999999</c:v>
                </c:pt>
                <c:pt idx="8853">
                  <c:v>121.76900482000001</c:v>
                </c:pt>
                <c:pt idx="8854">
                  <c:v>121.84276581</c:v>
                </c:pt>
                <c:pt idx="8855">
                  <c:v>121.82670593</c:v>
                </c:pt>
                <c:pt idx="8856">
                  <c:v>122.03958892999999</c:v>
                </c:pt>
                <c:pt idx="8857">
                  <c:v>121.74183655</c:v>
                </c:pt>
                <c:pt idx="8858">
                  <c:v>121.89736938</c:v>
                </c:pt>
                <c:pt idx="8859">
                  <c:v>121.8421402</c:v>
                </c:pt>
                <c:pt idx="8860">
                  <c:v>121.88385773</c:v>
                </c:pt>
                <c:pt idx="8861">
                  <c:v>121.89309692</c:v>
                </c:pt>
                <c:pt idx="8862">
                  <c:v>121.98108673</c:v>
                </c:pt>
                <c:pt idx="8863">
                  <c:v>122.07960509999999</c:v>
                </c:pt>
                <c:pt idx="8864">
                  <c:v>121.86229706</c:v>
                </c:pt>
                <c:pt idx="8865">
                  <c:v>122.01939392</c:v>
                </c:pt>
                <c:pt idx="8866">
                  <c:v>121.85639191</c:v>
                </c:pt>
                <c:pt idx="8867">
                  <c:v>121.97610474</c:v>
                </c:pt>
                <c:pt idx="8868">
                  <c:v>121.98609924</c:v>
                </c:pt>
                <c:pt idx="8869">
                  <c:v>122.02296448</c:v>
                </c:pt>
                <c:pt idx="8870">
                  <c:v>122.15837860000001</c:v>
                </c:pt>
                <c:pt idx="8871">
                  <c:v>121.8609314</c:v>
                </c:pt>
                <c:pt idx="8872">
                  <c:v>122.00553893999999</c:v>
                </c:pt>
                <c:pt idx="8873">
                  <c:v>121.85553741</c:v>
                </c:pt>
                <c:pt idx="8874">
                  <c:v>122.04398346000001</c:v>
                </c:pt>
                <c:pt idx="8875">
                  <c:v>121.99086761</c:v>
                </c:pt>
                <c:pt idx="8876">
                  <c:v>122.01457977</c:v>
                </c:pt>
                <c:pt idx="8877">
                  <c:v>122.14124298</c:v>
                </c:pt>
                <c:pt idx="8878">
                  <c:v>121.87122345</c:v>
                </c:pt>
                <c:pt idx="8879">
                  <c:v>122.03196715999999</c:v>
                </c:pt>
                <c:pt idx="8880">
                  <c:v>122.02708435</c:v>
                </c:pt>
                <c:pt idx="8881">
                  <c:v>122.16358948</c:v>
                </c:pt>
                <c:pt idx="8882">
                  <c:v>122.04888153</c:v>
                </c:pt>
                <c:pt idx="8883">
                  <c:v>122.17356873</c:v>
                </c:pt>
                <c:pt idx="8884">
                  <c:v>122.27217865</c:v>
                </c:pt>
                <c:pt idx="8885">
                  <c:v>121.93109894</c:v>
                </c:pt>
                <c:pt idx="8886">
                  <c:v>122.17979431000001</c:v>
                </c:pt>
                <c:pt idx="8887">
                  <c:v>122.08997345</c:v>
                </c:pt>
                <c:pt idx="8888">
                  <c:v>122.23556519</c:v>
                </c:pt>
                <c:pt idx="8889">
                  <c:v>122.19446564</c:v>
                </c:pt>
                <c:pt idx="8890">
                  <c:v>122.32108307</c:v>
                </c:pt>
                <c:pt idx="8891">
                  <c:v>122.34809113</c:v>
                </c:pt>
                <c:pt idx="8892">
                  <c:v>122.09207153</c:v>
                </c:pt>
                <c:pt idx="8893">
                  <c:v>122.36444092000001</c:v>
                </c:pt>
                <c:pt idx="8894">
                  <c:v>122.25534820999999</c:v>
                </c:pt>
                <c:pt idx="8895">
                  <c:v>122.42499542</c:v>
                </c:pt>
                <c:pt idx="8896">
                  <c:v>122.20602417000001</c:v>
                </c:pt>
                <c:pt idx="8897">
                  <c:v>122.36244965</c:v>
                </c:pt>
                <c:pt idx="8898">
                  <c:v>122.41556549000001</c:v>
                </c:pt>
                <c:pt idx="8899">
                  <c:v>122.14244843</c:v>
                </c:pt>
                <c:pt idx="8900">
                  <c:v>122.344841</c:v>
                </c:pt>
                <c:pt idx="8901">
                  <c:v>122.29723358</c:v>
                </c:pt>
                <c:pt idx="8902">
                  <c:v>122.40325165</c:v>
                </c:pt>
                <c:pt idx="8903">
                  <c:v>122.31468964</c:v>
                </c:pt>
                <c:pt idx="8904">
                  <c:v>122.43197632</c:v>
                </c:pt>
                <c:pt idx="8905">
                  <c:v>122.51070403999999</c:v>
                </c:pt>
                <c:pt idx="8906">
                  <c:v>122.2181015</c:v>
                </c:pt>
                <c:pt idx="8907">
                  <c:v>122.42752075</c:v>
                </c:pt>
                <c:pt idx="8908">
                  <c:v>122.31302642999999</c:v>
                </c:pt>
                <c:pt idx="8909">
                  <c:v>122.51070403999999</c:v>
                </c:pt>
                <c:pt idx="8910">
                  <c:v>122.35253143</c:v>
                </c:pt>
                <c:pt idx="8911">
                  <c:v>122.49620819</c:v>
                </c:pt>
                <c:pt idx="8912">
                  <c:v>122.57740020999999</c:v>
                </c:pt>
                <c:pt idx="8913">
                  <c:v>122.32500458</c:v>
                </c:pt>
                <c:pt idx="8914">
                  <c:v>122.51844788</c:v>
                </c:pt>
                <c:pt idx="8915">
                  <c:v>122.39855957</c:v>
                </c:pt>
                <c:pt idx="8916">
                  <c:v>122.59862518</c:v>
                </c:pt>
                <c:pt idx="8917">
                  <c:v>122.54325104</c:v>
                </c:pt>
                <c:pt idx="8918">
                  <c:v>122.58294678</c:v>
                </c:pt>
                <c:pt idx="8919">
                  <c:v>122.62715912</c:v>
                </c:pt>
                <c:pt idx="8920">
                  <c:v>122.38451385</c:v>
                </c:pt>
                <c:pt idx="8921">
                  <c:v>122.55561066</c:v>
                </c:pt>
                <c:pt idx="8922">
                  <c:v>122.58241271999999</c:v>
                </c:pt>
                <c:pt idx="8923">
                  <c:v>122.69273376</c:v>
                </c:pt>
                <c:pt idx="8924">
                  <c:v>122.60275269</c:v>
                </c:pt>
                <c:pt idx="8925">
                  <c:v>122.62932587</c:v>
                </c:pt>
                <c:pt idx="8926">
                  <c:v>122.6449585</c:v>
                </c:pt>
                <c:pt idx="8927">
                  <c:v>122.50540161000001</c:v>
                </c:pt>
                <c:pt idx="8928">
                  <c:v>122.6788559</c:v>
                </c:pt>
                <c:pt idx="8929">
                  <c:v>122.58517456</c:v>
                </c:pt>
                <c:pt idx="8930">
                  <c:v>122.81550598</c:v>
                </c:pt>
                <c:pt idx="8931">
                  <c:v>122.61460114</c:v>
                </c:pt>
                <c:pt idx="8932">
                  <c:v>122.75035095</c:v>
                </c:pt>
                <c:pt idx="8933">
                  <c:v>122.82398987000001</c:v>
                </c:pt>
                <c:pt idx="8934">
                  <c:v>122.55680083999999</c:v>
                </c:pt>
                <c:pt idx="8935">
                  <c:v>122.73492432</c:v>
                </c:pt>
                <c:pt idx="8936">
                  <c:v>122.59481812</c:v>
                </c:pt>
                <c:pt idx="8937">
                  <c:v>122.79996490000001</c:v>
                </c:pt>
                <c:pt idx="8938">
                  <c:v>122.65644073</c:v>
                </c:pt>
                <c:pt idx="8939">
                  <c:v>122.73874664</c:v>
                </c:pt>
                <c:pt idx="8940">
                  <c:v>122.79950714</c:v>
                </c:pt>
                <c:pt idx="8941">
                  <c:v>122.64274596999999</c:v>
                </c:pt>
                <c:pt idx="8942">
                  <c:v>122.78780365</c:v>
                </c:pt>
                <c:pt idx="8943">
                  <c:v>122.80839539</c:v>
                </c:pt>
                <c:pt idx="8944">
                  <c:v>122.86786652000001</c:v>
                </c:pt>
                <c:pt idx="8945">
                  <c:v>122.75135040000001</c:v>
                </c:pt>
                <c:pt idx="8946">
                  <c:v>122.81726073999999</c:v>
                </c:pt>
                <c:pt idx="8947">
                  <c:v>122.80847168</c:v>
                </c:pt>
                <c:pt idx="8948">
                  <c:v>122.65026093</c:v>
                </c:pt>
                <c:pt idx="8949">
                  <c:v>122.82872009</c:v>
                </c:pt>
                <c:pt idx="8950">
                  <c:v>122.73620605000001</c:v>
                </c:pt>
                <c:pt idx="8951">
                  <c:v>122.96385956</c:v>
                </c:pt>
                <c:pt idx="8952">
                  <c:v>122.73806763</c:v>
                </c:pt>
                <c:pt idx="8953">
                  <c:v>122.81856537</c:v>
                </c:pt>
                <c:pt idx="8954">
                  <c:v>122.81332397</c:v>
                </c:pt>
                <c:pt idx="8955">
                  <c:v>122.69336699999999</c:v>
                </c:pt>
                <c:pt idx="8956">
                  <c:v>122.82327271</c:v>
                </c:pt>
                <c:pt idx="8957">
                  <c:v>122.79216003000001</c:v>
                </c:pt>
                <c:pt idx="8958">
                  <c:v>122.99095154</c:v>
                </c:pt>
                <c:pt idx="8959">
                  <c:v>122.73364257999999</c:v>
                </c:pt>
                <c:pt idx="8960">
                  <c:v>122.91149901999999</c:v>
                </c:pt>
                <c:pt idx="8961">
                  <c:v>122.87059784</c:v>
                </c:pt>
                <c:pt idx="8962">
                  <c:v>122.70526886</c:v>
                </c:pt>
                <c:pt idx="8963">
                  <c:v>122.97398376</c:v>
                </c:pt>
                <c:pt idx="8964">
                  <c:v>122.89524840999999</c:v>
                </c:pt>
                <c:pt idx="8965">
                  <c:v>123.1187973</c:v>
                </c:pt>
                <c:pt idx="8966">
                  <c:v>122.88828278</c:v>
                </c:pt>
                <c:pt idx="8967">
                  <c:v>122.96776581</c:v>
                </c:pt>
                <c:pt idx="8968">
                  <c:v>122.95233917</c:v>
                </c:pt>
                <c:pt idx="8969">
                  <c:v>122.78699493000001</c:v>
                </c:pt>
                <c:pt idx="8970">
                  <c:v>122.97572327</c:v>
                </c:pt>
                <c:pt idx="8971">
                  <c:v>123.00702667</c:v>
                </c:pt>
                <c:pt idx="8972">
                  <c:v>123.17332458</c:v>
                </c:pt>
                <c:pt idx="8973">
                  <c:v>123.03749084</c:v>
                </c:pt>
                <c:pt idx="8974">
                  <c:v>123.06416321</c:v>
                </c:pt>
                <c:pt idx="8975">
                  <c:v>123.06918335</c:v>
                </c:pt>
                <c:pt idx="8976">
                  <c:v>122.99557495000001</c:v>
                </c:pt>
                <c:pt idx="8977">
                  <c:v>123.13209534000001</c:v>
                </c:pt>
                <c:pt idx="8978">
                  <c:v>123.06931305000001</c:v>
                </c:pt>
                <c:pt idx="8979">
                  <c:v>123.32862854</c:v>
                </c:pt>
                <c:pt idx="8980">
                  <c:v>123.05473327999999</c:v>
                </c:pt>
                <c:pt idx="8981">
                  <c:v>123.21956634999999</c:v>
                </c:pt>
                <c:pt idx="8982">
                  <c:v>123.19762421</c:v>
                </c:pt>
                <c:pt idx="8983">
                  <c:v>123.13860321</c:v>
                </c:pt>
                <c:pt idx="8984">
                  <c:v>123.20843506</c:v>
                </c:pt>
                <c:pt idx="8985">
                  <c:v>123.23857117</c:v>
                </c:pt>
                <c:pt idx="8986">
                  <c:v>123.34084319999999</c:v>
                </c:pt>
                <c:pt idx="8987">
                  <c:v>123.15309906</c:v>
                </c:pt>
                <c:pt idx="8988">
                  <c:v>123.24037933</c:v>
                </c:pt>
                <c:pt idx="8989">
                  <c:v>123.20928192</c:v>
                </c:pt>
                <c:pt idx="8990">
                  <c:v>123.13745117000001</c:v>
                </c:pt>
                <c:pt idx="8991">
                  <c:v>123.27532959</c:v>
                </c:pt>
                <c:pt idx="8992">
                  <c:v>123.33894348</c:v>
                </c:pt>
                <c:pt idx="8993">
                  <c:v>123.44291687</c:v>
                </c:pt>
                <c:pt idx="8994">
                  <c:v>123.18041229000001</c:v>
                </c:pt>
                <c:pt idx="8995">
                  <c:v>123.36965179000001</c:v>
                </c:pt>
                <c:pt idx="8996">
                  <c:v>123.29240417</c:v>
                </c:pt>
                <c:pt idx="8997">
                  <c:v>123.20780182</c:v>
                </c:pt>
                <c:pt idx="8998">
                  <c:v>123.3445282</c:v>
                </c:pt>
                <c:pt idx="8999">
                  <c:v>123.36756133999999</c:v>
                </c:pt>
                <c:pt idx="9000">
                  <c:v>123.58860016</c:v>
                </c:pt>
                <c:pt idx="9001">
                  <c:v>123.34037781000001</c:v>
                </c:pt>
                <c:pt idx="9002">
                  <c:v>123.47850037000001</c:v>
                </c:pt>
                <c:pt idx="9003">
                  <c:v>123.32503509999999</c:v>
                </c:pt>
                <c:pt idx="9004">
                  <c:v>123.40240479000001</c:v>
                </c:pt>
                <c:pt idx="9005">
                  <c:v>123.33657074</c:v>
                </c:pt>
                <c:pt idx="9006">
                  <c:v>123.42871094</c:v>
                </c:pt>
                <c:pt idx="9007">
                  <c:v>123.62280273</c:v>
                </c:pt>
                <c:pt idx="9008">
                  <c:v>123.32428741</c:v>
                </c:pt>
                <c:pt idx="9009">
                  <c:v>123.4803009</c:v>
                </c:pt>
                <c:pt idx="9010">
                  <c:v>123.32818604000001</c:v>
                </c:pt>
                <c:pt idx="9011">
                  <c:v>123.38416290000001</c:v>
                </c:pt>
                <c:pt idx="9012">
                  <c:v>123.49996185000001</c:v>
                </c:pt>
                <c:pt idx="9013">
                  <c:v>123.58874512</c:v>
                </c:pt>
                <c:pt idx="9014">
                  <c:v>123.64427185</c:v>
                </c:pt>
                <c:pt idx="9015">
                  <c:v>123.38747406</c:v>
                </c:pt>
                <c:pt idx="9016">
                  <c:v>123.60977173000001</c:v>
                </c:pt>
                <c:pt idx="9017">
                  <c:v>123.5410614</c:v>
                </c:pt>
                <c:pt idx="9018">
                  <c:v>123.57070160000001</c:v>
                </c:pt>
                <c:pt idx="9019">
                  <c:v>123.60832977</c:v>
                </c:pt>
                <c:pt idx="9020">
                  <c:v>123.73228455</c:v>
                </c:pt>
                <c:pt idx="9021">
                  <c:v>123.84225463999999</c:v>
                </c:pt>
                <c:pt idx="9022">
                  <c:v>123.60953522</c:v>
                </c:pt>
                <c:pt idx="9023">
                  <c:v>123.73157501</c:v>
                </c:pt>
                <c:pt idx="9024">
                  <c:v>123.54862976</c:v>
                </c:pt>
                <c:pt idx="9025">
                  <c:v>123.65189362</c:v>
                </c:pt>
                <c:pt idx="9026">
                  <c:v>123.67448425000001</c:v>
                </c:pt>
                <c:pt idx="9027">
                  <c:v>123.67634583</c:v>
                </c:pt>
                <c:pt idx="9028">
                  <c:v>123.8844986</c:v>
                </c:pt>
                <c:pt idx="9029">
                  <c:v>123.54024506</c:v>
                </c:pt>
                <c:pt idx="9030">
                  <c:v>123.78276062</c:v>
                </c:pt>
                <c:pt idx="9031">
                  <c:v>123.66693878</c:v>
                </c:pt>
                <c:pt idx="9032">
                  <c:v>123.68139648</c:v>
                </c:pt>
                <c:pt idx="9033">
                  <c:v>123.7445755</c:v>
                </c:pt>
                <c:pt idx="9034">
                  <c:v>123.85657501</c:v>
                </c:pt>
                <c:pt idx="9035">
                  <c:v>123.98265076</c:v>
                </c:pt>
                <c:pt idx="9036">
                  <c:v>123.71537017999999</c:v>
                </c:pt>
                <c:pt idx="9037">
                  <c:v>123.86074829</c:v>
                </c:pt>
                <c:pt idx="9038">
                  <c:v>123.80062103</c:v>
                </c:pt>
                <c:pt idx="9039">
                  <c:v>123.93241119</c:v>
                </c:pt>
                <c:pt idx="9040">
                  <c:v>123.87438202</c:v>
                </c:pt>
                <c:pt idx="9041">
                  <c:v>123.91511536</c:v>
                </c:pt>
                <c:pt idx="9042">
                  <c:v>124.02136993000001</c:v>
                </c:pt>
                <c:pt idx="9043">
                  <c:v>123.75759125</c:v>
                </c:pt>
                <c:pt idx="9044">
                  <c:v>123.91777802</c:v>
                </c:pt>
                <c:pt idx="9045">
                  <c:v>123.81541443</c:v>
                </c:pt>
                <c:pt idx="9046">
                  <c:v>124.06198883</c:v>
                </c:pt>
                <c:pt idx="9047">
                  <c:v>124.00808716</c:v>
                </c:pt>
                <c:pt idx="9048">
                  <c:v>123.99705505</c:v>
                </c:pt>
                <c:pt idx="9049">
                  <c:v>124.10711670000001</c:v>
                </c:pt>
                <c:pt idx="9050">
                  <c:v>123.85011292</c:v>
                </c:pt>
                <c:pt idx="9051">
                  <c:v>123.96833038</c:v>
                </c:pt>
                <c:pt idx="9052">
                  <c:v>123.89486694</c:v>
                </c:pt>
                <c:pt idx="9053">
                  <c:v>124.02480316</c:v>
                </c:pt>
                <c:pt idx="9054">
                  <c:v>123.89072418000001</c:v>
                </c:pt>
                <c:pt idx="9055">
                  <c:v>124.04621124000001</c:v>
                </c:pt>
                <c:pt idx="9056">
                  <c:v>124.10946654999999</c:v>
                </c:pt>
                <c:pt idx="9057">
                  <c:v>123.72839355000001</c:v>
                </c:pt>
                <c:pt idx="9058">
                  <c:v>123.96999359</c:v>
                </c:pt>
                <c:pt idx="9059">
                  <c:v>123.92158508</c:v>
                </c:pt>
                <c:pt idx="9060">
                  <c:v>124.01367949999999</c:v>
                </c:pt>
                <c:pt idx="9061">
                  <c:v>123.99108887</c:v>
                </c:pt>
                <c:pt idx="9062">
                  <c:v>124.06698608000001</c:v>
                </c:pt>
                <c:pt idx="9063">
                  <c:v>124.19171906</c:v>
                </c:pt>
                <c:pt idx="9064">
                  <c:v>123.95244597999999</c:v>
                </c:pt>
                <c:pt idx="9065">
                  <c:v>124.12352753</c:v>
                </c:pt>
                <c:pt idx="9066">
                  <c:v>124.00013733</c:v>
                </c:pt>
                <c:pt idx="9067">
                  <c:v>124.23101044000001</c:v>
                </c:pt>
                <c:pt idx="9068">
                  <c:v>124.12700653</c:v>
                </c:pt>
                <c:pt idx="9069">
                  <c:v>124.23622131</c:v>
                </c:pt>
                <c:pt idx="9070">
                  <c:v>124.33768463</c:v>
                </c:pt>
                <c:pt idx="9071">
                  <c:v>124.05821228000001</c:v>
                </c:pt>
                <c:pt idx="9072">
                  <c:v>124.26298523</c:v>
                </c:pt>
                <c:pt idx="9073">
                  <c:v>124.25330353</c:v>
                </c:pt>
                <c:pt idx="9074">
                  <c:v>124.34719086</c:v>
                </c:pt>
                <c:pt idx="9075">
                  <c:v>124.26152039</c:v>
                </c:pt>
                <c:pt idx="9076">
                  <c:v>124.30516815</c:v>
                </c:pt>
                <c:pt idx="9077">
                  <c:v>124.33908081</c:v>
                </c:pt>
                <c:pt idx="9078">
                  <c:v>124.09794617</c:v>
                </c:pt>
                <c:pt idx="9079">
                  <c:v>124.27089691</c:v>
                </c:pt>
                <c:pt idx="9080">
                  <c:v>124.14524077999999</c:v>
                </c:pt>
                <c:pt idx="9081">
                  <c:v>124.3516922</c:v>
                </c:pt>
                <c:pt idx="9082">
                  <c:v>124.29740906000001</c:v>
                </c:pt>
                <c:pt idx="9083">
                  <c:v>124.40116119</c:v>
                </c:pt>
                <c:pt idx="9084">
                  <c:v>124.43821715999999</c:v>
                </c:pt>
                <c:pt idx="9085">
                  <c:v>124.17974091000001</c:v>
                </c:pt>
                <c:pt idx="9086">
                  <c:v>124.40227509</c:v>
                </c:pt>
                <c:pt idx="9087">
                  <c:v>124.33856201</c:v>
                </c:pt>
                <c:pt idx="9088">
                  <c:v>124.5382843</c:v>
                </c:pt>
                <c:pt idx="9089">
                  <c:v>124.44282532</c:v>
                </c:pt>
                <c:pt idx="9090">
                  <c:v>124.46376038</c:v>
                </c:pt>
                <c:pt idx="9091">
                  <c:v>124.49980927</c:v>
                </c:pt>
                <c:pt idx="9092">
                  <c:v>124.32332611</c:v>
                </c:pt>
                <c:pt idx="9093">
                  <c:v>124.47481537</c:v>
                </c:pt>
                <c:pt idx="9094">
                  <c:v>124.46450806</c:v>
                </c:pt>
                <c:pt idx="9095">
                  <c:v>124.56394195999999</c:v>
                </c:pt>
                <c:pt idx="9096">
                  <c:v>124.55007935</c:v>
                </c:pt>
                <c:pt idx="9097">
                  <c:v>124.54202271</c:v>
                </c:pt>
                <c:pt idx="9098">
                  <c:v>124.63055420000001</c:v>
                </c:pt>
                <c:pt idx="9099">
                  <c:v>124.38800049</c:v>
                </c:pt>
                <c:pt idx="9100">
                  <c:v>124.59990692</c:v>
                </c:pt>
                <c:pt idx="9101">
                  <c:v>124.55807495000001</c:v>
                </c:pt>
                <c:pt idx="9102">
                  <c:v>124.68367004</c:v>
                </c:pt>
                <c:pt idx="9103">
                  <c:v>124.60575104</c:v>
                </c:pt>
                <c:pt idx="9104">
                  <c:v>124.67140198</c:v>
                </c:pt>
                <c:pt idx="9105">
                  <c:v>124.72602080999999</c:v>
                </c:pt>
                <c:pt idx="9106">
                  <c:v>124.53151703</c:v>
                </c:pt>
                <c:pt idx="9107">
                  <c:v>124.75506592000001</c:v>
                </c:pt>
                <c:pt idx="9108">
                  <c:v>124.65966034</c:v>
                </c:pt>
                <c:pt idx="9109">
                  <c:v>124.84599304</c:v>
                </c:pt>
                <c:pt idx="9110">
                  <c:v>124.66160583</c:v>
                </c:pt>
                <c:pt idx="9111">
                  <c:v>124.81165314</c:v>
                </c:pt>
                <c:pt idx="9112">
                  <c:v>124.81513214</c:v>
                </c:pt>
                <c:pt idx="9113">
                  <c:v>124.59175873</c:v>
                </c:pt>
                <c:pt idx="9114">
                  <c:v>124.84418488</c:v>
                </c:pt>
                <c:pt idx="9115">
                  <c:v>124.77884674000001</c:v>
                </c:pt>
                <c:pt idx="9116">
                  <c:v>124.94926452999999</c:v>
                </c:pt>
                <c:pt idx="9117">
                  <c:v>124.80587006</c:v>
                </c:pt>
                <c:pt idx="9118">
                  <c:v>124.86187744</c:v>
                </c:pt>
                <c:pt idx="9119">
                  <c:v>124.84400177000001</c:v>
                </c:pt>
                <c:pt idx="9120">
                  <c:v>124.72996521</c:v>
                </c:pt>
                <c:pt idx="9121">
                  <c:v>124.85549164</c:v>
                </c:pt>
                <c:pt idx="9122">
                  <c:v>124.91622162</c:v>
                </c:pt>
                <c:pt idx="9123">
                  <c:v>125.13776398</c:v>
                </c:pt>
                <c:pt idx="9124">
                  <c:v>124.88494873</c:v>
                </c:pt>
                <c:pt idx="9125">
                  <c:v>124.97602080999999</c:v>
                </c:pt>
                <c:pt idx="9126">
                  <c:v>124.85863495</c:v>
                </c:pt>
                <c:pt idx="9127">
                  <c:v>124.86572266</c:v>
                </c:pt>
                <c:pt idx="9128">
                  <c:v>124.97154999</c:v>
                </c:pt>
                <c:pt idx="9129">
                  <c:v>125.03394317999999</c:v>
                </c:pt>
                <c:pt idx="9130">
                  <c:v>125.18138123</c:v>
                </c:pt>
                <c:pt idx="9131">
                  <c:v>124.98754882999999</c:v>
                </c:pt>
                <c:pt idx="9132">
                  <c:v>125.14957428</c:v>
                </c:pt>
                <c:pt idx="9133">
                  <c:v>124.98833466000001</c:v>
                </c:pt>
                <c:pt idx="9134">
                  <c:v>124.95905304</c:v>
                </c:pt>
                <c:pt idx="9135">
                  <c:v>125.10676574999999</c:v>
                </c:pt>
                <c:pt idx="9136">
                  <c:v>125.08365630999999</c:v>
                </c:pt>
                <c:pt idx="9137">
                  <c:v>125.30730438000001</c:v>
                </c:pt>
                <c:pt idx="9138">
                  <c:v>125.01499939</c:v>
                </c:pt>
                <c:pt idx="9139">
                  <c:v>125.15587616000001</c:v>
                </c:pt>
                <c:pt idx="9140">
                  <c:v>125.03195952999999</c:v>
                </c:pt>
                <c:pt idx="9141">
                  <c:v>125.08492278999999</c:v>
                </c:pt>
                <c:pt idx="9142">
                  <c:v>125.07868195</c:v>
                </c:pt>
                <c:pt idx="9143">
                  <c:v>125.14800262</c:v>
                </c:pt>
                <c:pt idx="9144">
                  <c:v>125.28639221</c:v>
                </c:pt>
                <c:pt idx="9145">
                  <c:v>125.02599334999999</c:v>
                </c:pt>
                <c:pt idx="9146">
                  <c:v>125.20639801</c:v>
                </c:pt>
                <c:pt idx="9147">
                  <c:v>125.07341766</c:v>
                </c:pt>
                <c:pt idx="9148">
                  <c:v>125.03748322</c:v>
                </c:pt>
                <c:pt idx="9149">
                  <c:v>125.15083313</c:v>
                </c:pt>
                <c:pt idx="9150">
                  <c:v>125.20071411000001</c:v>
                </c:pt>
                <c:pt idx="9151">
                  <c:v>125.32026672000001</c:v>
                </c:pt>
                <c:pt idx="9152">
                  <c:v>125.09758759</c:v>
                </c:pt>
                <c:pt idx="9153">
                  <c:v>125.2388916</c:v>
                </c:pt>
                <c:pt idx="9154">
                  <c:v>125.13761902</c:v>
                </c:pt>
                <c:pt idx="9155">
                  <c:v>125.19010161999999</c:v>
                </c:pt>
                <c:pt idx="9156">
                  <c:v>125.23840332</c:v>
                </c:pt>
                <c:pt idx="9157">
                  <c:v>125.24882507</c:v>
                </c:pt>
                <c:pt idx="9158">
                  <c:v>125.43987274</c:v>
                </c:pt>
                <c:pt idx="9159">
                  <c:v>125.17673492</c:v>
                </c:pt>
                <c:pt idx="9160">
                  <c:v>125.31307983000001</c:v>
                </c:pt>
                <c:pt idx="9161">
                  <c:v>125.26477051000001</c:v>
                </c:pt>
                <c:pt idx="9162">
                  <c:v>125.34509276999999</c:v>
                </c:pt>
                <c:pt idx="9163">
                  <c:v>125.32128906</c:v>
                </c:pt>
                <c:pt idx="9164">
                  <c:v>125.35625458</c:v>
                </c:pt>
                <c:pt idx="9165">
                  <c:v>125.4855957</c:v>
                </c:pt>
                <c:pt idx="9166">
                  <c:v>125.21223449999999</c:v>
                </c:pt>
                <c:pt idx="9167">
                  <c:v>125.40760803000001</c:v>
                </c:pt>
                <c:pt idx="9168">
                  <c:v>125.26872253000001</c:v>
                </c:pt>
                <c:pt idx="9169">
                  <c:v>125.37656403</c:v>
                </c:pt>
                <c:pt idx="9170">
                  <c:v>125.38558197</c:v>
                </c:pt>
                <c:pt idx="9171">
                  <c:v>125.48548889</c:v>
                </c:pt>
                <c:pt idx="9172">
                  <c:v>125.60843658</c:v>
                </c:pt>
                <c:pt idx="9173">
                  <c:v>125.26513672</c:v>
                </c:pt>
                <c:pt idx="9174">
                  <c:v>125.44839478</c:v>
                </c:pt>
                <c:pt idx="9175">
                  <c:v>125.34505463000001</c:v>
                </c:pt>
                <c:pt idx="9176">
                  <c:v>125.52009583</c:v>
                </c:pt>
                <c:pt idx="9177">
                  <c:v>125.50248718</c:v>
                </c:pt>
                <c:pt idx="9178">
                  <c:v>125.58737183</c:v>
                </c:pt>
                <c:pt idx="9179">
                  <c:v>125.64862823</c:v>
                </c:pt>
                <c:pt idx="9180">
                  <c:v>125.41893005</c:v>
                </c:pt>
                <c:pt idx="9181">
                  <c:v>125.52822113000001</c:v>
                </c:pt>
                <c:pt idx="9182">
                  <c:v>125.45402527</c:v>
                </c:pt>
                <c:pt idx="9183">
                  <c:v>125.62415314</c:v>
                </c:pt>
                <c:pt idx="9184">
                  <c:v>125.60599517999999</c:v>
                </c:pt>
                <c:pt idx="9185">
                  <c:v>125.71540833</c:v>
                </c:pt>
                <c:pt idx="9186">
                  <c:v>125.78604126</c:v>
                </c:pt>
                <c:pt idx="9187">
                  <c:v>125.42225646999999</c:v>
                </c:pt>
                <c:pt idx="9188">
                  <c:v>125.59185028</c:v>
                </c:pt>
                <c:pt idx="9189">
                  <c:v>125.61933136</c:v>
                </c:pt>
                <c:pt idx="9190">
                  <c:v>125.72265625</c:v>
                </c:pt>
                <c:pt idx="9191">
                  <c:v>125.61447905999999</c:v>
                </c:pt>
                <c:pt idx="9192">
                  <c:v>125.69308472</c:v>
                </c:pt>
                <c:pt idx="9193">
                  <c:v>125.69790648999999</c:v>
                </c:pt>
                <c:pt idx="9194">
                  <c:v>125.56213379</c:v>
                </c:pt>
                <c:pt idx="9195">
                  <c:v>125.67744446</c:v>
                </c:pt>
                <c:pt idx="9196">
                  <c:v>125.69547272</c:v>
                </c:pt>
                <c:pt idx="9197">
                  <c:v>125.86402893</c:v>
                </c:pt>
                <c:pt idx="9198">
                  <c:v>125.80242157000001</c:v>
                </c:pt>
                <c:pt idx="9199">
                  <c:v>125.67441559</c:v>
                </c:pt>
                <c:pt idx="9200">
                  <c:v>125.77679443</c:v>
                </c:pt>
                <c:pt idx="9201">
                  <c:v>125.62228394</c:v>
                </c:pt>
                <c:pt idx="9202">
                  <c:v>125.84137726</c:v>
                </c:pt>
                <c:pt idx="9203">
                  <c:v>125.67462157999999</c:v>
                </c:pt>
                <c:pt idx="9204">
                  <c:v>125.88222503999999</c:v>
                </c:pt>
                <c:pt idx="9205">
                  <c:v>125.685112</c:v>
                </c:pt>
                <c:pt idx="9206">
                  <c:v>125.74658203</c:v>
                </c:pt>
                <c:pt idx="9207">
                  <c:v>125.75913239</c:v>
                </c:pt>
                <c:pt idx="9208">
                  <c:v>125.65299988</c:v>
                </c:pt>
                <c:pt idx="9209">
                  <c:v>125.84560394</c:v>
                </c:pt>
                <c:pt idx="9210">
                  <c:v>125.78793335</c:v>
                </c:pt>
                <c:pt idx="9211">
                  <c:v>125.92839050000001</c:v>
                </c:pt>
                <c:pt idx="9212">
                  <c:v>125.787323</c:v>
                </c:pt>
                <c:pt idx="9213">
                  <c:v>125.91777802</c:v>
                </c:pt>
                <c:pt idx="9214">
                  <c:v>125.87348938</c:v>
                </c:pt>
                <c:pt idx="9215">
                  <c:v>125.72097778</c:v>
                </c:pt>
                <c:pt idx="9216">
                  <c:v>125.83338928000001</c:v>
                </c:pt>
                <c:pt idx="9217">
                  <c:v>125.83650208</c:v>
                </c:pt>
                <c:pt idx="9218">
                  <c:v>125.92246246000001</c:v>
                </c:pt>
                <c:pt idx="9219">
                  <c:v>125.83161926</c:v>
                </c:pt>
                <c:pt idx="9220">
                  <c:v>125.90550232</c:v>
                </c:pt>
                <c:pt idx="9221">
                  <c:v>125.79982758</c:v>
                </c:pt>
                <c:pt idx="9222">
                  <c:v>125.67985535</c:v>
                </c:pt>
                <c:pt idx="9223">
                  <c:v>125.80840302</c:v>
                </c:pt>
                <c:pt idx="9224">
                  <c:v>125.82862091</c:v>
                </c:pt>
                <c:pt idx="9225">
                  <c:v>125.95614624</c:v>
                </c:pt>
                <c:pt idx="9226">
                  <c:v>125.73209380999999</c:v>
                </c:pt>
                <c:pt idx="9227">
                  <c:v>125.94151306000001</c:v>
                </c:pt>
                <c:pt idx="9228">
                  <c:v>125.8303299</c:v>
                </c:pt>
                <c:pt idx="9229">
                  <c:v>125.82988739</c:v>
                </c:pt>
                <c:pt idx="9230">
                  <c:v>125.93308258</c:v>
                </c:pt>
                <c:pt idx="9231">
                  <c:v>125.94435883</c:v>
                </c:pt>
                <c:pt idx="9232">
                  <c:v>126.14848327999999</c:v>
                </c:pt>
                <c:pt idx="9233">
                  <c:v>125.86365508999999</c:v>
                </c:pt>
                <c:pt idx="9234">
                  <c:v>125.92478180000001</c:v>
                </c:pt>
                <c:pt idx="9235">
                  <c:v>125.89079285</c:v>
                </c:pt>
                <c:pt idx="9236">
                  <c:v>125.88513947</c:v>
                </c:pt>
                <c:pt idx="9237">
                  <c:v>126.02529144</c:v>
                </c:pt>
                <c:pt idx="9238">
                  <c:v>125.92687988</c:v>
                </c:pt>
                <c:pt idx="9239">
                  <c:v>126.16942596</c:v>
                </c:pt>
                <c:pt idx="9240">
                  <c:v>125.88745117000001</c:v>
                </c:pt>
                <c:pt idx="9241">
                  <c:v>126.00791931000001</c:v>
                </c:pt>
                <c:pt idx="9242">
                  <c:v>125.89045715</c:v>
                </c:pt>
                <c:pt idx="9243">
                  <c:v>125.95974731</c:v>
                </c:pt>
                <c:pt idx="9244">
                  <c:v>126.05283356</c:v>
                </c:pt>
                <c:pt idx="9245">
                  <c:v>126.02644348</c:v>
                </c:pt>
                <c:pt idx="9246">
                  <c:v>126.19102478000001</c:v>
                </c:pt>
                <c:pt idx="9247">
                  <c:v>125.94069672000001</c:v>
                </c:pt>
                <c:pt idx="9248">
                  <c:v>126.14665985000001</c:v>
                </c:pt>
                <c:pt idx="9249">
                  <c:v>125.95562744</c:v>
                </c:pt>
                <c:pt idx="9250">
                  <c:v>126.07474517999999</c:v>
                </c:pt>
                <c:pt idx="9251">
                  <c:v>126.00225067</c:v>
                </c:pt>
                <c:pt idx="9252">
                  <c:v>126.13895416</c:v>
                </c:pt>
                <c:pt idx="9253">
                  <c:v>126.28303528000001</c:v>
                </c:pt>
                <c:pt idx="9254">
                  <c:v>125.87994385</c:v>
                </c:pt>
                <c:pt idx="9255">
                  <c:v>126.09321593999999</c:v>
                </c:pt>
                <c:pt idx="9256">
                  <c:v>126.0040741</c:v>
                </c:pt>
                <c:pt idx="9257">
                  <c:v>126.19222259999999</c:v>
                </c:pt>
                <c:pt idx="9258">
                  <c:v>126.06465149</c:v>
                </c:pt>
                <c:pt idx="9259">
                  <c:v>126.13915253</c:v>
                </c:pt>
                <c:pt idx="9260">
                  <c:v>126.26974487</c:v>
                </c:pt>
                <c:pt idx="9261">
                  <c:v>125.93769836</c:v>
                </c:pt>
                <c:pt idx="9262">
                  <c:v>126.12665558</c:v>
                </c:pt>
                <c:pt idx="9263">
                  <c:v>126.05268097</c:v>
                </c:pt>
                <c:pt idx="9264">
                  <c:v>126.19343567</c:v>
                </c:pt>
                <c:pt idx="9265">
                  <c:v>126.10413361000001</c:v>
                </c:pt>
                <c:pt idx="9266">
                  <c:v>126.21169281</c:v>
                </c:pt>
                <c:pt idx="9267">
                  <c:v>126.34561157</c:v>
                </c:pt>
                <c:pt idx="9268">
                  <c:v>126.08054352000001</c:v>
                </c:pt>
                <c:pt idx="9269">
                  <c:v>126.23880004999999</c:v>
                </c:pt>
                <c:pt idx="9270">
                  <c:v>126.08209229000001</c:v>
                </c:pt>
                <c:pt idx="9271">
                  <c:v>126.21816253999999</c:v>
                </c:pt>
                <c:pt idx="9272">
                  <c:v>126.21598815999999</c:v>
                </c:pt>
                <c:pt idx="9273">
                  <c:v>126.30897521999999</c:v>
                </c:pt>
                <c:pt idx="9274">
                  <c:v>126.33975220000001</c:v>
                </c:pt>
                <c:pt idx="9275">
                  <c:v>126.11026764</c:v>
                </c:pt>
                <c:pt idx="9276">
                  <c:v>126.27752685999999</c:v>
                </c:pt>
                <c:pt idx="9277">
                  <c:v>126.21076202</c:v>
                </c:pt>
                <c:pt idx="9278">
                  <c:v>126.41016388</c:v>
                </c:pt>
                <c:pt idx="9279">
                  <c:v>126.35562134</c:v>
                </c:pt>
                <c:pt idx="9280">
                  <c:v>126.4469223</c:v>
                </c:pt>
                <c:pt idx="9281">
                  <c:v>126.42755127</c:v>
                </c:pt>
                <c:pt idx="9282">
                  <c:v>126.22946930000001</c:v>
                </c:pt>
                <c:pt idx="9283">
                  <c:v>126.41646575999999</c:v>
                </c:pt>
                <c:pt idx="9284">
                  <c:v>126.27648926000001</c:v>
                </c:pt>
                <c:pt idx="9285">
                  <c:v>126.47420502</c:v>
                </c:pt>
                <c:pt idx="9286">
                  <c:v>126.42118834999999</c:v>
                </c:pt>
                <c:pt idx="9287">
                  <c:v>126.45186615</c:v>
                </c:pt>
                <c:pt idx="9288">
                  <c:v>126.36958313</c:v>
                </c:pt>
                <c:pt idx="9289">
                  <c:v>126.26548004</c:v>
                </c:pt>
                <c:pt idx="9290">
                  <c:v>126.35056305000001</c:v>
                </c:pt>
                <c:pt idx="9291">
                  <c:v>126.39221954</c:v>
                </c:pt>
                <c:pt idx="9292">
                  <c:v>126.56157684</c:v>
                </c:pt>
                <c:pt idx="9293">
                  <c:v>126.34496307000001</c:v>
                </c:pt>
                <c:pt idx="9294">
                  <c:v>126.54793549</c:v>
                </c:pt>
                <c:pt idx="9295">
                  <c:v>126.48810577</c:v>
                </c:pt>
                <c:pt idx="9296">
                  <c:v>126.34149170000001</c:v>
                </c:pt>
                <c:pt idx="9297">
                  <c:v>126.56200409</c:v>
                </c:pt>
                <c:pt idx="9298">
                  <c:v>126.43042755</c:v>
                </c:pt>
                <c:pt idx="9299">
                  <c:v>126.63900757</c:v>
                </c:pt>
                <c:pt idx="9300">
                  <c:v>126.44104004</c:v>
                </c:pt>
                <c:pt idx="9301">
                  <c:v>126.49913788000001</c:v>
                </c:pt>
                <c:pt idx="9302">
                  <c:v>126.51416779</c:v>
                </c:pt>
                <c:pt idx="9303">
                  <c:v>126.37653351</c:v>
                </c:pt>
                <c:pt idx="9304">
                  <c:v>126.59462738000001</c:v>
                </c:pt>
                <c:pt idx="9305">
                  <c:v>126.63149261</c:v>
                </c:pt>
                <c:pt idx="9306">
                  <c:v>126.74622345</c:v>
                </c:pt>
                <c:pt idx="9307">
                  <c:v>126.5096817</c:v>
                </c:pt>
                <c:pt idx="9308">
                  <c:v>126.69892883</c:v>
                </c:pt>
                <c:pt idx="9309">
                  <c:v>126.5796814</c:v>
                </c:pt>
                <c:pt idx="9310">
                  <c:v>126.54409027</c:v>
                </c:pt>
                <c:pt idx="9311">
                  <c:v>126.66197968</c:v>
                </c:pt>
                <c:pt idx="9312">
                  <c:v>126.68276978</c:v>
                </c:pt>
                <c:pt idx="9313">
                  <c:v>126.86283112</c:v>
                </c:pt>
                <c:pt idx="9314">
                  <c:v>126.55447388</c:v>
                </c:pt>
                <c:pt idx="9315">
                  <c:v>126.73956299</c:v>
                </c:pt>
                <c:pt idx="9316">
                  <c:v>126.68332672</c:v>
                </c:pt>
                <c:pt idx="9317">
                  <c:v>126.64928436</c:v>
                </c:pt>
                <c:pt idx="9318">
                  <c:v>126.80641937</c:v>
                </c:pt>
                <c:pt idx="9319">
                  <c:v>126.74942780000001</c:v>
                </c:pt>
                <c:pt idx="9320">
                  <c:v>126.91969299</c:v>
                </c:pt>
                <c:pt idx="9321">
                  <c:v>126.64390564</c:v>
                </c:pt>
                <c:pt idx="9322">
                  <c:v>126.79193115</c:v>
                </c:pt>
                <c:pt idx="9323">
                  <c:v>126.74409485</c:v>
                </c:pt>
                <c:pt idx="9324">
                  <c:v>126.67803954999999</c:v>
                </c:pt>
                <c:pt idx="9325">
                  <c:v>126.81114959999999</c:v>
                </c:pt>
                <c:pt idx="9326">
                  <c:v>126.84631348000001</c:v>
                </c:pt>
                <c:pt idx="9327">
                  <c:v>126.99997711</c:v>
                </c:pt>
                <c:pt idx="9328">
                  <c:v>126.72183228</c:v>
                </c:pt>
                <c:pt idx="9329">
                  <c:v>126.83448792</c:v>
                </c:pt>
                <c:pt idx="9330">
                  <c:v>126.83119965</c:v>
                </c:pt>
                <c:pt idx="9331">
                  <c:v>126.84627533</c:v>
                </c:pt>
                <c:pt idx="9332">
                  <c:v>126.89652252</c:v>
                </c:pt>
                <c:pt idx="9333">
                  <c:v>126.95877075</c:v>
                </c:pt>
                <c:pt idx="9334">
                  <c:v>127.08216095</c:v>
                </c:pt>
                <c:pt idx="9335">
                  <c:v>126.76757812</c:v>
                </c:pt>
                <c:pt idx="9336">
                  <c:v>126.94901276</c:v>
                </c:pt>
                <c:pt idx="9337">
                  <c:v>126.85142517</c:v>
                </c:pt>
                <c:pt idx="9338">
                  <c:v>126.88170624</c:v>
                </c:pt>
                <c:pt idx="9339">
                  <c:v>126.96792603</c:v>
                </c:pt>
                <c:pt idx="9340">
                  <c:v>126.98118590999999</c:v>
                </c:pt>
                <c:pt idx="9341">
                  <c:v>127.09046936</c:v>
                </c:pt>
                <c:pt idx="9342">
                  <c:v>126.86532593</c:v>
                </c:pt>
                <c:pt idx="9343">
                  <c:v>126.99739074999999</c:v>
                </c:pt>
                <c:pt idx="9344">
                  <c:v>126.94486999999999</c:v>
                </c:pt>
                <c:pt idx="9345">
                  <c:v>127.02548218</c:v>
                </c:pt>
                <c:pt idx="9346">
                  <c:v>127.00489807</c:v>
                </c:pt>
                <c:pt idx="9347">
                  <c:v>127.10640717</c:v>
                </c:pt>
                <c:pt idx="9348">
                  <c:v>127.16822052000001</c:v>
                </c:pt>
                <c:pt idx="9349">
                  <c:v>126.89084625</c:v>
                </c:pt>
                <c:pt idx="9350">
                  <c:v>127.09253692999999</c:v>
                </c:pt>
                <c:pt idx="9351">
                  <c:v>127.05908966</c:v>
                </c:pt>
                <c:pt idx="9352">
                  <c:v>127.18545532</c:v>
                </c:pt>
                <c:pt idx="9353">
                  <c:v>127.01741791000001</c:v>
                </c:pt>
                <c:pt idx="9354">
                  <c:v>127.19744873</c:v>
                </c:pt>
                <c:pt idx="9355">
                  <c:v>127.24932861000001</c:v>
                </c:pt>
                <c:pt idx="9356">
                  <c:v>126.98645782</c:v>
                </c:pt>
                <c:pt idx="9357">
                  <c:v>127.16822815</c:v>
                </c:pt>
                <c:pt idx="9358">
                  <c:v>127.16217804</c:v>
                </c:pt>
                <c:pt idx="9359">
                  <c:v>127.28865051</c:v>
                </c:pt>
                <c:pt idx="9360">
                  <c:v>127.15383911000001</c:v>
                </c:pt>
                <c:pt idx="9361">
                  <c:v>127.30887604</c:v>
                </c:pt>
                <c:pt idx="9362">
                  <c:v>127.27944946</c:v>
                </c:pt>
                <c:pt idx="9363">
                  <c:v>127.04504394999999</c:v>
                </c:pt>
                <c:pt idx="9364">
                  <c:v>127.30231476</c:v>
                </c:pt>
                <c:pt idx="9365">
                  <c:v>127.19047546</c:v>
                </c:pt>
                <c:pt idx="9366">
                  <c:v>127.29915619000001</c:v>
                </c:pt>
                <c:pt idx="9367">
                  <c:v>127.23114013999999</c:v>
                </c:pt>
                <c:pt idx="9368">
                  <c:v>127.27526855000001</c:v>
                </c:pt>
                <c:pt idx="9369">
                  <c:v>127.32476807</c:v>
                </c:pt>
                <c:pt idx="9370">
                  <c:v>127.16205597</c:v>
                </c:pt>
                <c:pt idx="9371">
                  <c:v>127.38305664000001</c:v>
                </c:pt>
                <c:pt idx="9372">
                  <c:v>127.35171509</c:v>
                </c:pt>
                <c:pt idx="9373">
                  <c:v>127.50318145999999</c:v>
                </c:pt>
                <c:pt idx="9374">
                  <c:v>127.38438416</c:v>
                </c:pt>
                <c:pt idx="9375">
                  <c:v>127.49028015</c:v>
                </c:pt>
                <c:pt idx="9376">
                  <c:v>127.44799042</c:v>
                </c:pt>
                <c:pt idx="9377">
                  <c:v>127.30023193</c:v>
                </c:pt>
                <c:pt idx="9378">
                  <c:v>127.51261902</c:v>
                </c:pt>
                <c:pt idx="9379">
                  <c:v>127.49160003999999</c:v>
                </c:pt>
                <c:pt idx="9380">
                  <c:v>127.57244873</c:v>
                </c:pt>
                <c:pt idx="9381">
                  <c:v>127.45596313</c:v>
                </c:pt>
                <c:pt idx="9382">
                  <c:v>127.54651642</c:v>
                </c:pt>
                <c:pt idx="9383">
                  <c:v>127.45627594</c:v>
                </c:pt>
                <c:pt idx="9384">
                  <c:v>127.4221344</c:v>
                </c:pt>
                <c:pt idx="9385">
                  <c:v>127.47849273999999</c:v>
                </c:pt>
                <c:pt idx="9386">
                  <c:v>127.48323059000001</c:v>
                </c:pt>
                <c:pt idx="9387">
                  <c:v>127.72197722999999</c:v>
                </c:pt>
                <c:pt idx="9388">
                  <c:v>127.48364257999999</c:v>
                </c:pt>
                <c:pt idx="9389">
                  <c:v>127.56586455999999</c:v>
                </c:pt>
                <c:pt idx="9390">
                  <c:v>127.55991364</c:v>
                </c:pt>
                <c:pt idx="9391">
                  <c:v>127.48896027000001</c:v>
                </c:pt>
                <c:pt idx="9392">
                  <c:v>127.67379760999999</c:v>
                </c:pt>
                <c:pt idx="9393">
                  <c:v>127.65696715999999</c:v>
                </c:pt>
                <c:pt idx="9394">
                  <c:v>127.77052307</c:v>
                </c:pt>
                <c:pt idx="9395">
                  <c:v>127.57299805</c:v>
                </c:pt>
                <c:pt idx="9396">
                  <c:v>127.59394836</c:v>
                </c:pt>
                <c:pt idx="9397">
                  <c:v>127.50194550000001</c:v>
                </c:pt>
                <c:pt idx="9398">
                  <c:v>127.49570464999999</c:v>
                </c:pt>
                <c:pt idx="9399">
                  <c:v>127.63426208</c:v>
                </c:pt>
                <c:pt idx="9400">
                  <c:v>127.63982391</c:v>
                </c:pt>
                <c:pt idx="9401">
                  <c:v>127.81207275</c:v>
                </c:pt>
                <c:pt idx="9402">
                  <c:v>127.58026123</c:v>
                </c:pt>
                <c:pt idx="9403">
                  <c:v>127.71042633</c:v>
                </c:pt>
                <c:pt idx="9404">
                  <c:v>127.61639404</c:v>
                </c:pt>
                <c:pt idx="9405">
                  <c:v>127.58924866</c:v>
                </c:pt>
                <c:pt idx="9406">
                  <c:v>127.73390961</c:v>
                </c:pt>
                <c:pt idx="9407">
                  <c:v>127.77100372</c:v>
                </c:pt>
                <c:pt idx="9408">
                  <c:v>127.92660522</c:v>
                </c:pt>
                <c:pt idx="9409">
                  <c:v>127.68924713</c:v>
                </c:pt>
                <c:pt idx="9410">
                  <c:v>127.78294373</c:v>
                </c:pt>
                <c:pt idx="9411">
                  <c:v>127.68780518</c:v>
                </c:pt>
                <c:pt idx="9412">
                  <c:v>127.75060272</c:v>
                </c:pt>
                <c:pt idx="9413">
                  <c:v>127.82968903</c:v>
                </c:pt>
                <c:pt idx="9414">
                  <c:v>127.90995789</c:v>
                </c:pt>
                <c:pt idx="9415">
                  <c:v>128.02778624999999</c:v>
                </c:pt>
                <c:pt idx="9416">
                  <c:v>127.84101868</c:v>
                </c:pt>
                <c:pt idx="9417">
                  <c:v>127.91766357</c:v>
                </c:pt>
                <c:pt idx="9418">
                  <c:v>127.90364074999999</c:v>
                </c:pt>
                <c:pt idx="9419">
                  <c:v>128.01506042</c:v>
                </c:pt>
                <c:pt idx="9420">
                  <c:v>127.99713135</c:v>
                </c:pt>
                <c:pt idx="9421">
                  <c:v>128.07550049</c:v>
                </c:pt>
                <c:pt idx="9422">
                  <c:v>128.13357543999999</c:v>
                </c:pt>
                <c:pt idx="9423">
                  <c:v>127.81990814</c:v>
                </c:pt>
                <c:pt idx="9424">
                  <c:v>128.0475769</c:v>
                </c:pt>
                <c:pt idx="9425">
                  <c:v>127.92897034000001</c:v>
                </c:pt>
                <c:pt idx="9426">
                  <c:v>128.04960632000001</c:v>
                </c:pt>
                <c:pt idx="9427">
                  <c:v>127.99274445</c:v>
                </c:pt>
                <c:pt idx="9428">
                  <c:v>128.08074951</c:v>
                </c:pt>
                <c:pt idx="9429">
                  <c:v>128.18534851000001</c:v>
                </c:pt>
                <c:pt idx="9430">
                  <c:v>127.88140869</c:v>
                </c:pt>
                <c:pt idx="9431">
                  <c:v>128.15243530000001</c:v>
                </c:pt>
                <c:pt idx="9432">
                  <c:v>127.95809174</c:v>
                </c:pt>
                <c:pt idx="9433">
                  <c:v>128.11352539000001</c:v>
                </c:pt>
                <c:pt idx="9434">
                  <c:v>128.05477905000001</c:v>
                </c:pt>
                <c:pt idx="9435">
                  <c:v>128.12422179999999</c:v>
                </c:pt>
                <c:pt idx="9436">
                  <c:v>128.20007323999999</c:v>
                </c:pt>
                <c:pt idx="9437">
                  <c:v>127.94946289000001</c:v>
                </c:pt>
                <c:pt idx="9438">
                  <c:v>128.09439087000001</c:v>
                </c:pt>
                <c:pt idx="9439">
                  <c:v>128.03883361999999</c:v>
                </c:pt>
                <c:pt idx="9440">
                  <c:v>128.24804687</c:v>
                </c:pt>
                <c:pt idx="9441">
                  <c:v>128.18606567</c:v>
                </c:pt>
                <c:pt idx="9442">
                  <c:v>128.18963622999999</c:v>
                </c:pt>
                <c:pt idx="9443">
                  <c:v>128.32302856000001</c:v>
                </c:pt>
                <c:pt idx="9444">
                  <c:v>128.04513549999999</c:v>
                </c:pt>
                <c:pt idx="9445">
                  <c:v>128.19490051</c:v>
                </c:pt>
                <c:pt idx="9446">
                  <c:v>128.13356017999999</c:v>
                </c:pt>
                <c:pt idx="9447">
                  <c:v>128.31520080999999</c:v>
                </c:pt>
                <c:pt idx="9448">
                  <c:v>128.21858215</c:v>
                </c:pt>
                <c:pt idx="9449">
                  <c:v>128.19747924999999</c:v>
                </c:pt>
                <c:pt idx="9450">
                  <c:v>128.28575133999999</c:v>
                </c:pt>
                <c:pt idx="9451">
                  <c:v>128.03123474</c:v>
                </c:pt>
                <c:pt idx="9452">
                  <c:v>128.21800232000001</c:v>
                </c:pt>
                <c:pt idx="9453">
                  <c:v>128.16757201999999</c:v>
                </c:pt>
                <c:pt idx="9454">
                  <c:v>128.31263733</c:v>
                </c:pt>
                <c:pt idx="9455">
                  <c:v>128.17250060999999</c:v>
                </c:pt>
                <c:pt idx="9456">
                  <c:v>128.21429443</c:v>
                </c:pt>
                <c:pt idx="9457">
                  <c:v>128.25946045000001</c:v>
                </c:pt>
                <c:pt idx="9458">
                  <c:v>128.04556274000001</c:v>
                </c:pt>
                <c:pt idx="9459">
                  <c:v>128.22598267000001</c:v>
                </c:pt>
                <c:pt idx="9460">
                  <c:v>128.19265747</c:v>
                </c:pt>
                <c:pt idx="9461">
                  <c:v>128.34431458</c:v>
                </c:pt>
                <c:pt idx="9462">
                  <c:v>128.24485779</c:v>
                </c:pt>
                <c:pt idx="9463">
                  <c:v>128.27409363000001</c:v>
                </c:pt>
                <c:pt idx="9464">
                  <c:v>128.33383179</c:v>
                </c:pt>
                <c:pt idx="9465">
                  <c:v>128.19577025999999</c:v>
                </c:pt>
                <c:pt idx="9466">
                  <c:v>128.35456848000001</c:v>
                </c:pt>
                <c:pt idx="9467">
                  <c:v>128.35104369999999</c:v>
                </c:pt>
                <c:pt idx="9468">
                  <c:v>128.43049622000001</c:v>
                </c:pt>
                <c:pt idx="9469">
                  <c:v>128.30717468</c:v>
                </c:pt>
                <c:pt idx="9470">
                  <c:v>128.47789001000001</c:v>
                </c:pt>
                <c:pt idx="9471">
                  <c:v>128.45903014999999</c:v>
                </c:pt>
                <c:pt idx="9472">
                  <c:v>128.36428832999999</c:v>
                </c:pt>
                <c:pt idx="9473">
                  <c:v>128.49549866000001</c:v>
                </c:pt>
                <c:pt idx="9474">
                  <c:v>128.37977599999999</c:v>
                </c:pt>
                <c:pt idx="9475">
                  <c:v>128.65484619</c:v>
                </c:pt>
                <c:pt idx="9476">
                  <c:v>128.46372986</c:v>
                </c:pt>
                <c:pt idx="9477">
                  <c:v>128.48139954000001</c:v>
                </c:pt>
                <c:pt idx="9478">
                  <c:v>128.59213256999999</c:v>
                </c:pt>
                <c:pt idx="9479">
                  <c:v>128.37081909</c:v>
                </c:pt>
                <c:pt idx="9480">
                  <c:v>128.47808838</c:v>
                </c:pt>
                <c:pt idx="9481">
                  <c:v>128.51463318</c:v>
                </c:pt>
                <c:pt idx="9482">
                  <c:v>128.61314392</c:v>
                </c:pt>
                <c:pt idx="9483">
                  <c:v>128.48526000999999</c:v>
                </c:pt>
                <c:pt idx="9484">
                  <c:v>128.64129639000001</c:v>
                </c:pt>
                <c:pt idx="9485">
                  <c:v>128.50633239999999</c:v>
                </c:pt>
                <c:pt idx="9486">
                  <c:v>128.42855835</c:v>
                </c:pt>
                <c:pt idx="9487">
                  <c:v>128.65982056000001</c:v>
                </c:pt>
                <c:pt idx="9488">
                  <c:v>128.58351135000001</c:v>
                </c:pt>
                <c:pt idx="9489">
                  <c:v>128.79206848000001</c:v>
                </c:pt>
                <c:pt idx="9490">
                  <c:v>128.54089354999999</c:v>
                </c:pt>
                <c:pt idx="9491">
                  <c:v>128.73312378</c:v>
                </c:pt>
                <c:pt idx="9492">
                  <c:v>128.71940613000001</c:v>
                </c:pt>
                <c:pt idx="9493">
                  <c:v>128.50773620999999</c:v>
                </c:pt>
                <c:pt idx="9494">
                  <c:v>128.76773071</c:v>
                </c:pt>
                <c:pt idx="9495">
                  <c:v>128.73358153999999</c:v>
                </c:pt>
                <c:pt idx="9496">
                  <c:v>128.94749451000001</c:v>
                </c:pt>
                <c:pt idx="9497">
                  <c:v>128.68490600999999</c:v>
                </c:pt>
                <c:pt idx="9498">
                  <c:v>128.84608459</c:v>
                </c:pt>
                <c:pt idx="9499">
                  <c:v>128.69827271</c:v>
                </c:pt>
                <c:pt idx="9500">
                  <c:v>128.68148804</c:v>
                </c:pt>
                <c:pt idx="9501">
                  <c:v>128.80390929999999</c:v>
                </c:pt>
                <c:pt idx="9502">
                  <c:v>128.81150818</c:v>
                </c:pt>
                <c:pt idx="9503">
                  <c:v>128.93971252</c:v>
                </c:pt>
                <c:pt idx="9504">
                  <c:v>128.71209716999999</c:v>
                </c:pt>
                <c:pt idx="9505">
                  <c:v>128.84619140999999</c:v>
                </c:pt>
                <c:pt idx="9506">
                  <c:v>128.72616576999999</c:v>
                </c:pt>
                <c:pt idx="9507">
                  <c:v>128.80735779</c:v>
                </c:pt>
                <c:pt idx="9508">
                  <c:v>128.93652344</c:v>
                </c:pt>
                <c:pt idx="9509">
                  <c:v>128.93728637999999</c:v>
                </c:pt>
                <c:pt idx="9510">
                  <c:v>129.06491088999999</c:v>
                </c:pt>
                <c:pt idx="9511">
                  <c:v>128.80255127000001</c:v>
                </c:pt>
                <c:pt idx="9512">
                  <c:v>128.85147094999999</c:v>
                </c:pt>
                <c:pt idx="9513">
                  <c:v>128.78898620999999</c:v>
                </c:pt>
                <c:pt idx="9514">
                  <c:v>128.78710937</c:v>
                </c:pt>
                <c:pt idx="9515">
                  <c:v>128.87660217000001</c:v>
                </c:pt>
                <c:pt idx="9516">
                  <c:v>128.82188416</c:v>
                </c:pt>
                <c:pt idx="9517">
                  <c:v>129.07247924999999</c:v>
                </c:pt>
                <c:pt idx="9518">
                  <c:v>128.77436829000001</c:v>
                </c:pt>
                <c:pt idx="9519">
                  <c:v>128.91343689000001</c:v>
                </c:pt>
                <c:pt idx="9520">
                  <c:v>128.82316589000001</c:v>
                </c:pt>
                <c:pt idx="9521">
                  <c:v>128.83334350999999</c:v>
                </c:pt>
                <c:pt idx="9522">
                  <c:v>128.85282898</c:v>
                </c:pt>
                <c:pt idx="9523">
                  <c:v>128.99600219999999</c:v>
                </c:pt>
                <c:pt idx="9524">
                  <c:v>129.06095886</c:v>
                </c:pt>
                <c:pt idx="9525">
                  <c:v>128.72608948000001</c:v>
                </c:pt>
                <c:pt idx="9526">
                  <c:v>128.92210388000001</c:v>
                </c:pt>
                <c:pt idx="9527">
                  <c:v>128.80743408000001</c:v>
                </c:pt>
                <c:pt idx="9528">
                  <c:v>128.86752318999999</c:v>
                </c:pt>
                <c:pt idx="9529">
                  <c:v>128.86212158000001</c:v>
                </c:pt>
                <c:pt idx="9530">
                  <c:v>128.97724915000001</c:v>
                </c:pt>
                <c:pt idx="9531">
                  <c:v>129.09886169000001</c:v>
                </c:pt>
                <c:pt idx="9532">
                  <c:v>128.79359435999999</c:v>
                </c:pt>
                <c:pt idx="9533">
                  <c:v>128.95231627999999</c:v>
                </c:pt>
                <c:pt idx="9534">
                  <c:v>128.87214660999999</c:v>
                </c:pt>
                <c:pt idx="9535">
                  <c:v>128.99629211000001</c:v>
                </c:pt>
                <c:pt idx="9536">
                  <c:v>128.97804260000001</c:v>
                </c:pt>
                <c:pt idx="9537">
                  <c:v>128.99189758</c:v>
                </c:pt>
                <c:pt idx="9538">
                  <c:v>129.12658690999999</c:v>
                </c:pt>
                <c:pt idx="9539">
                  <c:v>128.81257629000001</c:v>
                </c:pt>
                <c:pt idx="9540">
                  <c:v>128.95097351000001</c:v>
                </c:pt>
                <c:pt idx="9541">
                  <c:v>128.83351135000001</c:v>
                </c:pt>
                <c:pt idx="9542">
                  <c:v>128.91767883</c:v>
                </c:pt>
                <c:pt idx="9543">
                  <c:v>128.97724915000001</c:v>
                </c:pt>
                <c:pt idx="9544">
                  <c:v>129.02954102000001</c:v>
                </c:pt>
                <c:pt idx="9545">
                  <c:v>129.08876038</c:v>
                </c:pt>
                <c:pt idx="9546">
                  <c:v>128.84658812999999</c:v>
                </c:pt>
                <c:pt idx="9547">
                  <c:v>129.04287719999999</c:v>
                </c:pt>
                <c:pt idx="9548">
                  <c:v>128.99032593000001</c:v>
                </c:pt>
                <c:pt idx="9549">
                  <c:v>129.11534119000001</c:v>
                </c:pt>
                <c:pt idx="9550">
                  <c:v>129.05360413</c:v>
                </c:pt>
                <c:pt idx="9551">
                  <c:v>129.14341736</c:v>
                </c:pt>
                <c:pt idx="9552">
                  <c:v>129.29272460999999</c:v>
                </c:pt>
                <c:pt idx="9553">
                  <c:v>129.03361511</c:v>
                </c:pt>
                <c:pt idx="9554">
                  <c:v>129.20137023999999</c:v>
                </c:pt>
                <c:pt idx="9555">
                  <c:v>129.07765198000001</c:v>
                </c:pt>
                <c:pt idx="9556">
                  <c:v>129.23007201999999</c:v>
                </c:pt>
                <c:pt idx="9557">
                  <c:v>129.25016785</c:v>
                </c:pt>
                <c:pt idx="9558">
                  <c:v>129.34297179999999</c:v>
                </c:pt>
                <c:pt idx="9559">
                  <c:v>129.37632751000001</c:v>
                </c:pt>
                <c:pt idx="9560">
                  <c:v>129.10853577</c:v>
                </c:pt>
                <c:pt idx="9561">
                  <c:v>129.32653809000001</c:v>
                </c:pt>
                <c:pt idx="9562">
                  <c:v>129.20704651</c:v>
                </c:pt>
                <c:pt idx="9563">
                  <c:v>129.41101073999999</c:v>
                </c:pt>
                <c:pt idx="9564">
                  <c:v>129.25965880999999</c:v>
                </c:pt>
                <c:pt idx="9565">
                  <c:v>129.39143372000001</c:v>
                </c:pt>
                <c:pt idx="9566">
                  <c:v>129.3956604</c:v>
                </c:pt>
                <c:pt idx="9567">
                  <c:v>129.13481139999999</c:v>
                </c:pt>
                <c:pt idx="9568">
                  <c:v>129.36169434000001</c:v>
                </c:pt>
                <c:pt idx="9569">
                  <c:v>129.35044861</c:v>
                </c:pt>
                <c:pt idx="9570">
                  <c:v>129.45799255</c:v>
                </c:pt>
                <c:pt idx="9571">
                  <c:v>129.46130371000001</c:v>
                </c:pt>
                <c:pt idx="9572">
                  <c:v>129.49395752000001</c:v>
                </c:pt>
                <c:pt idx="9573">
                  <c:v>129.61116028000001</c:v>
                </c:pt>
                <c:pt idx="9574">
                  <c:v>129.27487183</c:v>
                </c:pt>
                <c:pt idx="9575">
                  <c:v>129.38916015999999</c:v>
                </c:pt>
                <c:pt idx="9576">
                  <c:v>129.41271972999999</c:v>
                </c:pt>
                <c:pt idx="9577">
                  <c:v>129.48568725999999</c:v>
                </c:pt>
                <c:pt idx="9578">
                  <c:v>129.39456177</c:v>
                </c:pt>
                <c:pt idx="9579">
                  <c:v>129.46031189000001</c:v>
                </c:pt>
                <c:pt idx="9580">
                  <c:v>129.56340026999999</c:v>
                </c:pt>
                <c:pt idx="9581">
                  <c:v>129.30342102</c:v>
                </c:pt>
                <c:pt idx="9582">
                  <c:v>129.43452454000001</c:v>
                </c:pt>
                <c:pt idx="9583">
                  <c:v>129.37458801</c:v>
                </c:pt>
                <c:pt idx="9584">
                  <c:v>129.60037231000001</c:v>
                </c:pt>
                <c:pt idx="9585">
                  <c:v>129.49084472999999</c:v>
                </c:pt>
                <c:pt idx="9586">
                  <c:v>129.57037353999999</c:v>
                </c:pt>
                <c:pt idx="9587">
                  <c:v>129.59060668999999</c:v>
                </c:pt>
                <c:pt idx="9588">
                  <c:v>129.33866882000001</c:v>
                </c:pt>
                <c:pt idx="9589">
                  <c:v>129.61334228999999</c:v>
                </c:pt>
                <c:pt idx="9590">
                  <c:v>129.59489440999999</c:v>
                </c:pt>
                <c:pt idx="9591">
                  <c:v>129.76815796</c:v>
                </c:pt>
                <c:pt idx="9592">
                  <c:v>129.65122986</c:v>
                </c:pt>
                <c:pt idx="9593">
                  <c:v>129.73480225</c:v>
                </c:pt>
                <c:pt idx="9594">
                  <c:v>129.70593262</c:v>
                </c:pt>
                <c:pt idx="9595">
                  <c:v>129.58856201</c:v>
                </c:pt>
                <c:pt idx="9596">
                  <c:v>129.74211120999999</c:v>
                </c:pt>
                <c:pt idx="9597">
                  <c:v>129.70248412999999</c:v>
                </c:pt>
                <c:pt idx="9598">
                  <c:v>129.86436462</c:v>
                </c:pt>
                <c:pt idx="9599">
                  <c:v>129.6652832</c:v>
                </c:pt>
                <c:pt idx="9600">
                  <c:v>129.7822113</c:v>
                </c:pt>
                <c:pt idx="9601">
                  <c:v>129.70898437</c:v>
                </c:pt>
                <c:pt idx="9602">
                  <c:v>129.55662537000001</c:v>
                </c:pt>
                <c:pt idx="9603">
                  <c:v>129.72280884</c:v>
                </c:pt>
                <c:pt idx="9604">
                  <c:v>129.68614196999999</c:v>
                </c:pt>
                <c:pt idx="9605">
                  <c:v>129.87724304</c:v>
                </c:pt>
                <c:pt idx="9606">
                  <c:v>129.66368102999999</c:v>
                </c:pt>
                <c:pt idx="9607">
                  <c:v>129.78678894000001</c:v>
                </c:pt>
                <c:pt idx="9608">
                  <c:v>129.76344298999999</c:v>
                </c:pt>
                <c:pt idx="9609">
                  <c:v>129.62303162000001</c:v>
                </c:pt>
                <c:pt idx="9610">
                  <c:v>129.82653809000001</c:v>
                </c:pt>
                <c:pt idx="9611">
                  <c:v>129.80625916</c:v>
                </c:pt>
                <c:pt idx="9612">
                  <c:v>130.04519653</c:v>
                </c:pt>
                <c:pt idx="9613">
                  <c:v>129.86491394000001</c:v>
                </c:pt>
                <c:pt idx="9614">
                  <c:v>129.91149902000001</c:v>
                </c:pt>
                <c:pt idx="9615">
                  <c:v>129.79252625000001</c:v>
                </c:pt>
                <c:pt idx="9616">
                  <c:v>129.73355103</c:v>
                </c:pt>
                <c:pt idx="9617">
                  <c:v>129.92582702999999</c:v>
                </c:pt>
                <c:pt idx="9618">
                  <c:v>129.85975647000001</c:v>
                </c:pt>
                <c:pt idx="9619">
                  <c:v>130.04472351000001</c:v>
                </c:pt>
                <c:pt idx="9620">
                  <c:v>129.81233215</c:v>
                </c:pt>
                <c:pt idx="9621">
                  <c:v>129.91241454999999</c:v>
                </c:pt>
                <c:pt idx="9622">
                  <c:v>129.88870238999999</c:v>
                </c:pt>
                <c:pt idx="9623">
                  <c:v>129.84455872000001</c:v>
                </c:pt>
                <c:pt idx="9624">
                  <c:v>129.95852661000001</c:v>
                </c:pt>
                <c:pt idx="9625">
                  <c:v>129.96557616999999</c:v>
                </c:pt>
                <c:pt idx="9626">
                  <c:v>130.17501831000001</c:v>
                </c:pt>
                <c:pt idx="9627">
                  <c:v>129.93479919000001</c:v>
                </c:pt>
                <c:pt idx="9628">
                  <c:v>130.10263062000001</c:v>
                </c:pt>
                <c:pt idx="9629">
                  <c:v>129.98188782</c:v>
                </c:pt>
                <c:pt idx="9630">
                  <c:v>129.96221924</c:v>
                </c:pt>
                <c:pt idx="9631">
                  <c:v>130.00930786000001</c:v>
                </c:pt>
                <c:pt idx="9632">
                  <c:v>130.03990173</c:v>
                </c:pt>
                <c:pt idx="9633">
                  <c:v>130.24690247000001</c:v>
                </c:pt>
                <c:pt idx="9634">
                  <c:v>130.02825927999999</c:v>
                </c:pt>
                <c:pt idx="9635">
                  <c:v>130.04129028</c:v>
                </c:pt>
                <c:pt idx="9636">
                  <c:v>129.98622130999999</c:v>
                </c:pt>
                <c:pt idx="9637">
                  <c:v>130.01464844</c:v>
                </c:pt>
                <c:pt idx="9638">
                  <c:v>130.08827209</c:v>
                </c:pt>
                <c:pt idx="9639">
                  <c:v>130.08709716999999</c:v>
                </c:pt>
                <c:pt idx="9640">
                  <c:v>130.2618866</c:v>
                </c:pt>
                <c:pt idx="9641">
                  <c:v>129.94636535999999</c:v>
                </c:pt>
                <c:pt idx="9642">
                  <c:v>130.10910034</c:v>
                </c:pt>
                <c:pt idx="9643">
                  <c:v>130.01928710999999</c:v>
                </c:pt>
                <c:pt idx="9644">
                  <c:v>130.15596008</c:v>
                </c:pt>
                <c:pt idx="9645">
                  <c:v>130.15367126000001</c:v>
                </c:pt>
                <c:pt idx="9646">
                  <c:v>130.22817993000001</c:v>
                </c:pt>
                <c:pt idx="9647">
                  <c:v>130.47650146000001</c:v>
                </c:pt>
                <c:pt idx="9648">
                  <c:v>130.12782288</c:v>
                </c:pt>
                <c:pt idx="9649">
                  <c:v>130.23995972</c:v>
                </c:pt>
                <c:pt idx="9650">
                  <c:v>130.26159668</c:v>
                </c:pt>
                <c:pt idx="9651">
                  <c:v>130.28651428000001</c:v>
                </c:pt>
                <c:pt idx="9652">
                  <c:v>130.31222534</c:v>
                </c:pt>
                <c:pt idx="9653">
                  <c:v>130.30088806000001</c:v>
                </c:pt>
                <c:pt idx="9654">
                  <c:v>130.44187926999999</c:v>
                </c:pt>
                <c:pt idx="9655">
                  <c:v>130.09960937</c:v>
                </c:pt>
                <c:pt idx="9656">
                  <c:v>130.27513123</c:v>
                </c:pt>
                <c:pt idx="9657">
                  <c:v>130.19728087999999</c:v>
                </c:pt>
                <c:pt idx="9658">
                  <c:v>130.29440308</c:v>
                </c:pt>
                <c:pt idx="9659">
                  <c:v>130.31001282</c:v>
                </c:pt>
                <c:pt idx="9660">
                  <c:v>130.37162781000001</c:v>
                </c:pt>
                <c:pt idx="9661">
                  <c:v>130.38345337000001</c:v>
                </c:pt>
                <c:pt idx="9662">
                  <c:v>130.13836670000001</c:v>
                </c:pt>
                <c:pt idx="9663">
                  <c:v>130.35470581000001</c:v>
                </c:pt>
                <c:pt idx="9664">
                  <c:v>130.25105285999999</c:v>
                </c:pt>
                <c:pt idx="9665">
                  <c:v>130.30934142999999</c:v>
                </c:pt>
                <c:pt idx="9666">
                  <c:v>130.31340026999999</c:v>
                </c:pt>
                <c:pt idx="9667">
                  <c:v>130.44921875</c:v>
                </c:pt>
                <c:pt idx="9668">
                  <c:v>130.60064697000001</c:v>
                </c:pt>
                <c:pt idx="9669">
                  <c:v>130.35467528999999</c:v>
                </c:pt>
                <c:pt idx="9670">
                  <c:v>130.53399658000001</c:v>
                </c:pt>
                <c:pt idx="9671">
                  <c:v>130.41004943999999</c:v>
                </c:pt>
                <c:pt idx="9672">
                  <c:v>130.52444457999999</c:v>
                </c:pt>
                <c:pt idx="9673">
                  <c:v>130.53390503</c:v>
                </c:pt>
                <c:pt idx="9674">
                  <c:v>130.54640198000001</c:v>
                </c:pt>
                <c:pt idx="9675">
                  <c:v>130.69151306000001</c:v>
                </c:pt>
                <c:pt idx="9676">
                  <c:v>130.43583679</c:v>
                </c:pt>
                <c:pt idx="9677">
                  <c:v>130.61895752000001</c:v>
                </c:pt>
                <c:pt idx="9678">
                  <c:v>130.46206665</c:v>
                </c:pt>
                <c:pt idx="9679">
                  <c:v>130.57675171</c:v>
                </c:pt>
                <c:pt idx="9680">
                  <c:v>130.57589722</c:v>
                </c:pt>
                <c:pt idx="9681">
                  <c:v>130.69709778000001</c:v>
                </c:pt>
                <c:pt idx="9682">
                  <c:v>130.78262329</c:v>
                </c:pt>
                <c:pt idx="9683">
                  <c:v>130.48300171</c:v>
                </c:pt>
                <c:pt idx="9684">
                  <c:v>130.60902404999999</c:v>
                </c:pt>
                <c:pt idx="9685">
                  <c:v>130.64724731000001</c:v>
                </c:pt>
                <c:pt idx="9686">
                  <c:v>130.71710204999999</c:v>
                </c:pt>
                <c:pt idx="9687">
                  <c:v>130.72602843999999</c:v>
                </c:pt>
                <c:pt idx="9688">
                  <c:v>130.74380493000001</c:v>
                </c:pt>
                <c:pt idx="9689">
                  <c:v>130.85102843999999</c:v>
                </c:pt>
                <c:pt idx="9690">
                  <c:v>130.62501526</c:v>
                </c:pt>
                <c:pt idx="9691">
                  <c:v>130.79898071</c:v>
                </c:pt>
                <c:pt idx="9692">
                  <c:v>130.69338988999999</c:v>
                </c:pt>
                <c:pt idx="9693">
                  <c:v>130.89859009</c:v>
                </c:pt>
                <c:pt idx="9694">
                  <c:v>130.84149170000001</c:v>
                </c:pt>
                <c:pt idx="9695">
                  <c:v>130.82681274000001</c:v>
                </c:pt>
                <c:pt idx="9696">
                  <c:v>130.98721312999999</c:v>
                </c:pt>
                <c:pt idx="9697">
                  <c:v>130.65400696</c:v>
                </c:pt>
                <c:pt idx="9698">
                  <c:v>130.96545409999999</c:v>
                </c:pt>
                <c:pt idx="9699">
                  <c:v>130.84385681000001</c:v>
                </c:pt>
                <c:pt idx="9700">
                  <c:v>130.98051452999999</c:v>
                </c:pt>
                <c:pt idx="9701">
                  <c:v>130.88829041</c:v>
                </c:pt>
                <c:pt idx="9702">
                  <c:v>130.91221619000001</c:v>
                </c:pt>
                <c:pt idx="9703">
                  <c:v>131.02912903000001</c:v>
                </c:pt>
                <c:pt idx="9704">
                  <c:v>130.77294921999999</c:v>
                </c:pt>
                <c:pt idx="9705">
                  <c:v>130.98661804</c:v>
                </c:pt>
                <c:pt idx="9706">
                  <c:v>130.87203979</c:v>
                </c:pt>
                <c:pt idx="9707">
                  <c:v>131.06312560999999</c:v>
                </c:pt>
                <c:pt idx="9708">
                  <c:v>130.92738342000001</c:v>
                </c:pt>
                <c:pt idx="9709">
                  <c:v>131.07765198000001</c:v>
                </c:pt>
                <c:pt idx="9710">
                  <c:v>131.15057372999999</c:v>
                </c:pt>
                <c:pt idx="9711">
                  <c:v>130.90202332000001</c:v>
                </c:pt>
                <c:pt idx="9712">
                  <c:v>131.09420775999999</c:v>
                </c:pt>
                <c:pt idx="9713">
                  <c:v>131.06233215</c:v>
                </c:pt>
                <c:pt idx="9714">
                  <c:v>131.10189818999999</c:v>
                </c:pt>
                <c:pt idx="9715">
                  <c:v>130.95252991000001</c:v>
                </c:pt>
                <c:pt idx="9716">
                  <c:v>131.17601013000001</c:v>
                </c:pt>
                <c:pt idx="9717">
                  <c:v>131.17042541999999</c:v>
                </c:pt>
                <c:pt idx="9718">
                  <c:v>130.90663147000001</c:v>
                </c:pt>
                <c:pt idx="9719">
                  <c:v>131.06144714000001</c:v>
                </c:pt>
                <c:pt idx="9720">
                  <c:v>131.09036255000001</c:v>
                </c:pt>
                <c:pt idx="9721">
                  <c:v>131.18238830999999</c:v>
                </c:pt>
                <c:pt idx="9722">
                  <c:v>131.01919556000001</c:v>
                </c:pt>
                <c:pt idx="9723">
                  <c:v>131.11051940999999</c:v>
                </c:pt>
                <c:pt idx="9724">
                  <c:v>131.17530823000001</c:v>
                </c:pt>
                <c:pt idx="9725">
                  <c:v>130.95550537</c:v>
                </c:pt>
                <c:pt idx="9726">
                  <c:v>131.16079712000001</c:v>
                </c:pt>
                <c:pt idx="9727">
                  <c:v>131.18017578000001</c:v>
                </c:pt>
                <c:pt idx="9728">
                  <c:v>131.28871154999999</c:v>
                </c:pt>
                <c:pt idx="9729">
                  <c:v>131.10169983</c:v>
                </c:pt>
                <c:pt idx="9730">
                  <c:v>131.23336792000001</c:v>
                </c:pt>
                <c:pt idx="9731">
                  <c:v>131.22979735999999</c:v>
                </c:pt>
                <c:pt idx="9732">
                  <c:v>131.04606627999999</c:v>
                </c:pt>
                <c:pt idx="9733">
                  <c:v>131.28788757000001</c:v>
                </c:pt>
                <c:pt idx="9734">
                  <c:v>131.27566528</c:v>
                </c:pt>
                <c:pt idx="9735">
                  <c:v>131.43954468000001</c:v>
                </c:pt>
                <c:pt idx="9736">
                  <c:v>131.26390076000001</c:v>
                </c:pt>
                <c:pt idx="9737">
                  <c:v>131.28608704000001</c:v>
                </c:pt>
                <c:pt idx="9738">
                  <c:v>131.31582642000001</c:v>
                </c:pt>
                <c:pt idx="9739">
                  <c:v>131.18345642</c:v>
                </c:pt>
                <c:pt idx="9740">
                  <c:v>131.38482665999999</c:v>
                </c:pt>
                <c:pt idx="9741">
                  <c:v>131.36659241000001</c:v>
                </c:pt>
                <c:pt idx="9742">
                  <c:v>131.51953125</c:v>
                </c:pt>
                <c:pt idx="9743">
                  <c:v>131.32388306000001</c:v>
                </c:pt>
                <c:pt idx="9744">
                  <c:v>131.45777892999999</c:v>
                </c:pt>
                <c:pt idx="9745">
                  <c:v>131.32637023999999</c:v>
                </c:pt>
                <c:pt idx="9746">
                  <c:v>131.30184937000001</c:v>
                </c:pt>
                <c:pt idx="9747">
                  <c:v>131.41751099000001</c:v>
                </c:pt>
                <c:pt idx="9748">
                  <c:v>131.43229675000001</c:v>
                </c:pt>
                <c:pt idx="9749">
                  <c:v>131.63800049</c:v>
                </c:pt>
                <c:pt idx="9750">
                  <c:v>131.38851929</c:v>
                </c:pt>
                <c:pt idx="9751">
                  <c:v>131.49176025</c:v>
                </c:pt>
                <c:pt idx="9752">
                  <c:v>131.44067383000001</c:v>
                </c:pt>
                <c:pt idx="9753">
                  <c:v>131.41452025999999</c:v>
                </c:pt>
                <c:pt idx="9754">
                  <c:v>131.54785156</c:v>
                </c:pt>
                <c:pt idx="9755">
                  <c:v>131.55567932</c:v>
                </c:pt>
                <c:pt idx="9756">
                  <c:v>131.75083923</c:v>
                </c:pt>
                <c:pt idx="9757">
                  <c:v>131.43272400000001</c:v>
                </c:pt>
                <c:pt idx="9758">
                  <c:v>131.58753967000001</c:v>
                </c:pt>
                <c:pt idx="9759">
                  <c:v>131.49549866000001</c:v>
                </c:pt>
                <c:pt idx="9760">
                  <c:v>131.53112793</c:v>
                </c:pt>
                <c:pt idx="9761">
                  <c:v>131.57002258</c:v>
                </c:pt>
                <c:pt idx="9762">
                  <c:v>131.58283997000001</c:v>
                </c:pt>
                <c:pt idx="9763">
                  <c:v>131.74101257000001</c:v>
                </c:pt>
                <c:pt idx="9764">
                  <c:v>131.49403380999999</c:v>
                </c:pt>
                <c:pt idx="9765">
                  <c:v>131.64857483</c:v>
                </c:pt>
                <c:pt idx="9766">
                  <c:v>131.48164367999999</c:v>
                </c:pt>
                <c:pt idx="9767">
                  <c:v>131.55503845000001</c:v>
                </c:pt>
                <c:pt idx="9768">
                  <c:v>131.64308166999999</c:v>
                </c:pt>
                <c:pt idx="9769">
                  <c:v>131.63879395000001</c:v>
                </c:pt>
                <c:pt idx="9770">
                  <c:v>131.80126953000001</c:v>
                </c:pt>
                <c:pt idx="9771">
                  <c:v>131.54180908000001</c:v>
                </c:pt>
                <c:pt idx="9772">
                  <c:v>131.72007751000001</c:v>
                </c:pt>
                <c:pt idx="9773">
                  <c:v>131.56460571</c:v>
                </c:pt>
                <c:pt idx="9774">
                  <c:v>131.66320801000001</c:v>
                </c:pt>
                <c:pt idx="9775">
                  <c:v>131.73841858</c:v>
                </c:pt>
                <c:pt idx="9776">
                  <c:v>131.75151062</c:v>
                </c:pt>
                <c:pt idx="9777">
                  <c:v>131.87176514000001</c:v>
                </c:pt>
                <c:pt idx="9778">
                  <c:v>131.70304870999999</c:v>
                </c:pt>
                <c:pt idx="9779">
                  <c:v>131.80836486999999</c:v>
                </c:pt>
                <c:pt idx="9780">
                  <c:v>131.73062134</c:v>
                </c:pt>
                <c:pt idx="9781">
                  <c:v>131.84483337</c:v>
                </c:pt>
                <c:pt idx="9782">
                  <c:v>131.80683898999999</c:v>
                </c:pt>
                <c:pt idx="9783">
                  <c:v>131.92863464000001</c:v>
                </c:pt>
                <c:pt idx="9784">
                  <c:v>132.02955627</c:v>
                </c:pt>
                <c:pt idx="9785">
                  <c:v>131.69551086000001</c:v>
                </c:pt>
                <c:pt idx="9786">
                  <c:v>131.89208984000001</c:v>
                </c:pt>
                <c:pt idx="9787">
                  <c:v>131.73976135000001</c:v>
                </c:pt>
                <c:pt idx="9788">
                  <c:v>131.94558716</c:v>
                </c:pt>
                <c:pt idx="9789">
                  <c:v>131.82997130999999</c:v>
                </c:pt>
                <c:pt idx="9790">
                  <c:v>132.00764465</c:v>
                </c:pt>
                <c:pt idx="9791">
                  <c:v>132.08067321999999</c:v>
                </c:pt>
                <c:pt idx="9792">
                  <c:v>131.79225159000001</c:v>
                </c:pt>
                <c:pt idx="9793">
                  <c:v>131.93164062</c:v>
                </c:pt>
                <c:pt idx="9794">
                  <c:v>131.91638184000001</c:v>
                </c:pt>
                <c:pt idx="9795">
                  <c:v>132.05906676999999</c:v>
                </c:pt>
                <c:pt idx="9796">
                  <c:v>132.04786682</c:v>
                </c:pt>
                <c:pt idx="9797">
                  <c:v>132.0206604</c:v>
                </c:pt>
                <c:pt idx="9798">
                  <c:v>132.13764954000001</c:v>
                </c:pt>
                <c:pt idx="9799">
                  <c:v>131.85058594</c:v>
                </c:pt>
                <c:pt idx="9800">
                  <c:v>132.01930236999999</c:v>
                </c:pt>
                <c:pt idx="9801">
                  <c:v>131.89146423</c:v>
                </c:pt>
                <c:pt idx="9802">
                  <c:v>132.09019470000001</c:v>
                </c:pt>
                <c:pt idx="9803">
                  <c:v>132.02587890999999</c:v>
                </c:pt>
                <c:pt idx="9804">
                  <c:v>132.065979</c:v>
                </c:pt>
                <c:pt idx="9805">
                  <c:v>132.10826111</c:v>
                </c:pt>
                <c:pt idx="9806">
                  <c:v>131.88087462999999</c:v>
                </c:pt>
                <c:pt idx="9807">
                  <c:v>132.06120300000001</c:v>
                </c:pt>
                <c:pt idx="9808">
                  <c:v>132.03607177999999</c:v>
                </c:pt>
                <c:pt idx="9809">
                  <c:v>132.24577332000001</c:v>
                </c:pt>
                <c:pt idx="9810">
                  <c:v>132.06234741</c:v>
                </c:pt>
                <c:pt idx="9811">
                  <c:v>132.16474915000001</c:v>
                </c:pt>
                <c:pt idx="9812">
                  <c:v>132.20446777000001</c:v>
                </c:pt>
                <c:pt idx="9813">
                  <c:v>132.03112793</c:v>
                </c:pt>
                <c:pt idx="9814">
                  <c:v>132.14146423</c:v>
                </c:pt>
                <c:pt idx="9815">
                  <c:v>132.15461730999999</c:v>
                </c:pt>
                <c:pt idx="9816">
                  <c:v>132.39193725999999</c:v>
                </c:pt>
                <c:pt idx="9817">
                  <c:v>132.19404602</c:v>
                </c:pt>
                <c:pt idx="9818">
                  <c:v>132.23864746000001</c:v>
                </c:pt>
                <c:pt idx="9819">
                  <c:v>132.23313904</c:v>
                </c:pt>
                <c:pt idx="9820">
                  <c:v>132.01708984000001</c:v>
                </c:pt>
                <c:pt idx="9821">
                  <c:v>132.18249512</c:v>
                </c:pt>
                <c:pt idx="9822">
                  <c:v>132.18214416999999</c:v>
                </c:pt>
                <c:pt idx="9823">
                  <c:v>132.40977477999999</c:v>
                </c:pt>
                <c:pt idx="9824">
                  <c:v>132.22149658000001</c:v>
                </c:pt>
                <c:pt idx="9825">
                  <c:v>132.27061462</c:v>
                </c:pt>
                <c:pt idx="9826">
                  <c:v>132.20587158000001</c:v>
                </c:pt>
                <c:pt idx="9827">
                  <c:v>132.12882995999999</c:v>
                </c:pt>
                <c:pt idx="9828">
                  <c:v>132.23770142000001</c:v>
                </c:pt>
                <c:pt idx="9829">
                  <c:v>132.28756713999999</c:v>
                </c:pt>
                <c:pt idx="9830">
                  <c:v>132.40031432999999</c:v>
                </c:pt>
                <c:pt idx="9831">
                  <c:v>132.18258667000001</c:v>
                </c:pt>
                <c:pt idx="9832">
                  <c:v>132.35238647</c:v>
                </c:pt>
                <c:pt idx="9833">
                  <c:v>132.30126953000001</c:v>
                </c:pt>
                <c:pt idx="9834">
                  <c:v>132.21157837000001</c:v>
                </c:pt>
                <c:pt idx="9835">
                  <c:v>132.41125488</c:v>
                </c:pt>
                <c:pt idx="9836">
                  <c:v>132.39141846000001</c:v>
                </c:pt>
                <c:pt idx="9837">
                  <c:v>132.58865356000001</c:v>
                </c:pt>
                <c:pt idx="9838">
                  <c:v>132.28225707999999</c:v>
                </c:pt>
                <c:pt idx="9839">
                  <c:v>132.40518187999999</c:v>
                </c:pt>
                <c:pt idx="9840">
                  <c:v>132.27880859000001</c:v>
                </c:pt>
                <c:pt idx="9841">
                  <c:v>132.21652222</c:v>
                </c:pt>
                <c:pt idx="9842">
                  <c:v>132.33738708000001</c:v>
                </c:pt>
                <c:pt idx="9843">
                  <c:v>132.38070679</c:v>
                </c:pt>
                <c:pt idx="9844">
                  <c:v>132.56697083</c:v>
                </c:pt>
                <c:pt idx="9845">
                  <c:v>132.26614380000001</c:v>
                </c:pt>
                <c:pt idx="9846">
                  <c:v>132.46166991999999</c:v>
                </c:pt>
                <c:pt idx="9847">
                  <c:v>132.32847595000001</c:v>
                </c:pt>
                <c:pt idx="9848">
                  <c:v>132.41090392999999</c:v>
                </c:pt>
                <c:pt idx="9849">
                  <c:v>132.41482543999999</c:v>
                </c:pt>
                <c:pt idx="9850">
                  <c:v>132.49552917</c:v>
                </c:pt>
                <c:pt idx="9851">
                  <c:v>132.64579773</c:v>
                </c:pt>
                <c:pt idx="9852">
                  <c:v>132.40550232000001</c:v>
                </c:pt>
                <c:pt idx="9853">
                  <c:v>132.5847168</c:v>
                </c:pt>
                <c:pt idx="9854">
                  <c:v>132.43182372999999</c:v>
                </c:pt>
                <c:pt idx="9855">
                  <c:v>132.51182556000001</c:v>
                </c:pt>
                <c:pt idx="9856">
                  <c:v>132.53327942000001</c:v>
                </c:pt>
                <c:pt idx="9857">
                  <c:v>132.61001587000001</c:v>
                </c:pt>
                <c:pt idx="9858">
                  <c:v>132.7203064</c:v>
                </c:pt>
                <c:pt idx="9859">
                  <c:v>132.38273620999999</c:v>
                </c:pt>
                <c:pt idx="9860">
                  <c:v>132.52256775000001</c:v>
                </c:pt>
                <c:pt idx="9861">
                  <c:v>132.39639281999999</c:v>
                </c:pt>
                <c:pt idx="9862">
                  <c:v>132.55778502999999</c:v>
                </c:pt>
                <c:pt idx="9863">
                  <c:v>132.45736693999999</c:v>
                </c:pt>
                <c:pt idx="9864">
                  <c:v>132.58976745999999</c:v>
                </c:pt>
                <c:pt idx="9865">
                  <c:v>132.70350647000001</c:v>
                </c:pt>
                <c:pt idx="9866">
                  <c:v>132.48899840999999</c:v>
                </c:pt>
                <c:pt idx="9867">
                  <c:v>132.68360901</c:v>
                </c:pt>
                <c:pt idx="9868">
                  <c:v>132.53234863</c:v>
                </c:pt>
                <c:pt idx="9869">
                  <c:v>132.68927002000001</c:v>
                </c:pt>
                <c:pt idx="9870">
                  <c:v>132.63682556000001</c:v>
                </c:pt>
                <c:pt idx="9871">
                  <c:v>132.74114990000001</c:v>
                </c:pt>
                <c:pt idx="9872">
                  <c:v>132.81819153000001</c:v>
                </c:pt>
                <c:pt idx="9873">
                  <c:v>132.60690308</c:v>
                </c:pt>
                <c:pt idx="9874">
                  <c:v>132.76245116999999</c:v>
                </c:pt>
                <c:pt idx="9875">
                  <c:v>132.69256591999999</c:v>
                </c:pt>
                <c:pt idx="9876">
                  <c:v>132.8787384</c:v>
                </c:pt>
                <c:pt idx="9877">
                  <c:v>132.77658081000001</c:v>
                </c:pt>
                <c:pt idx="9878">
                  <c:v>132.8341217</c:v>
                </c:pt>
                <c:pt idx="9879">
                  <c:v>132.85446167000001</c:v>
                </c:pt>
                <c:pt idx="9880">
                  <c:v>132.61079407</c:v>
                </c:pt>
                <c:pt idx="9881">
                  <c:v>132.80836486999999</c:v>
                </c:pt>
                <c:pt idx="9882">
                  <c:v>132.72956848000001</c:v>
                </c:pt>
                <c:pt idx="9883">
                  <c:v>132.90715026999999</c:v>
                </c:pt>
                <c:pt idx="9884">
                  <c:v>132.67941284</c:v>
                </c:pt>
                <c:pt idx="9885">
                  <c:v>132.85012817</c:v>
                </c:pt>
                <c:pt idx="9886">
                  <c:v>132.89013671999999</c:v>
                </c:pt>
                <c:pt idx="9887">
                  <c:v>132.61219788</c:v>
                </c:pt>
                <c:pt idx="9888">
                  <c:v>132.85511779999999</c:v>
                </c:pt>
                <c:pt idx="9889">
                  <c:v>132.80868530000001</c:v>
                </c:pt>
                <c:pt idx="9890">
                  <c:v>132.98034668</c:v>
                </c:pt>
                <c:pt idx="9891">
                  <c:v>132.84158325000001</c:v>
                </c:pt>
                <c:pt idx="9892">
                  <c:v>132.96008301000001</c:v>
                </c:pt>
                <c:pt idx="9893">
                  <c:v>132.95892334000001</c:v>
                </c:pt>
                <c:pt idx="9894">
                  <c:v>132.77407837000001</c:v>
                </c:pt>
                <c:pt idx="9895">
                  <c:v>132.92269897</c:v>
                </c:pt>
                <c:pt idx="9896">
                  <c:v>132.88952637</c:v>
                </c:pt>
                <c:pt idx="9897">
                  <c:v>133.13777160999999</c:v>
                </c:pt>
                <c:pt idx="9898">
                  <c:v>132.95956421</c:v>
                </c:pt>
                <c:pt idx="9899">
                  <c:v>132.99125670999999</c:v>
                </c:pt>
                <c:pt idx="9900">
                  <c:v>133.01565552</c:v>
                </c:pt>
                <c:pt idx="9901">
                  <c:v>132.86006165000001</c:v>
                </c:pt>
                <c:pt idx="9902">
                  <c:v>133.02276610999999</c:v>
                </c:pt>
                <c:pt idx="9903">
                  <c:v>132.98225403000001</c:v>
                </c:pt>
                <c:pt idx="9904">
                  <c:v>133.28176880000001</c:v>
                </c:pt>
                <c:pt idx="9905">
                  <c:v>133.02711486999999</c:v>
                </c:pt>
                <c:pt idx="9906">
                  <c:v>133.1525116</c:v>
                </c:pt>
                <c:pt idx="9907">
                  <c:v>133.16775512999999</c:v>
                </c:pt>
                <c:pt idx="9908">
                  <c:v>132.89431762999999</c:v>
                </c:pt>
                <c:pt idx="9909">
                  <c:v>133.12139893</c:v>
                </c:pt>
                <c:pt idx="9910">
                  <c:v>133.0737915</c:v>
                </c:pt>
                <c:pt idx="9911">
                  <c:v>133.21705627</c:v>
                </c:pt>
                <c:pt idx="9912">
                  <c:v>133.0206604</c:v>
                </c:pt>
                <c:pt idx="9913">
                  <c:v>133.12948607999999</c:v>
                </c:pt>
                <c:pt idx="9914">
                  <c:v>133.13240051</c:v>
                </c:pt>
                <c:pt idx="9915">
                  <c:v>133.04490662000001</c:v>
                </c:pt>
                <c:pt idx="9916">
                  <c:v>133.15197753999999</c:v>
                </c:pt>
                <c:pt idx="9917">
                  <c:v>133.10125732</c:v>
                </c:pt>
                <c:pt idx="9918">
                  <c:v>133.34143065999999</c:v>
                </c:pt>
                <c:pt idx="9919">
                  <c:v>133.21824645999999</c:v>
                </c:pt>
                <c:pt idx="9920">
                  <c:v>133.24684142999999</c:v>
                </c:pt>
                <c:pt idx="9921">
                  <c:v>133.25242614999999</c:v>
                </c:pt>
                <c:pt idx="9922">
                  <c:v>133.16215514999999</c:v>
                </c:pt>
                <c:pt idx="9923">
                  <c:v>133.33569335999999</c:v>
                </c:pt>
                <c:pt idx="9924">
                  <c:v>133.32612610000001</c:v>
                </c:pt>
                <c:pt idx="9925">
                  <c:v>133.49090576</c:v>
                </c:pt>
                <c:pt idx="9926">
                  <c:v>133.33432006999999</c:v>
                </c:pt>
                <c:pt idx="9927">
                  <c:v>133.44175720000001</c:v>
                </c:pt>
                <c:pt idx="9928">
                  <c:v>133.31916809000001</c:v>
                </c:pt>
                <c:pt idx="9929">
                  <c:v>133.27404784999999</c:v>
                </c:pt>
                <c:pt idx="9930">
                  <c:v>133.41972351000001</c:v>
                </c:pt>
                <c:pt idx="9931">
                  <c:v>133.36566162</c:v>
                </c:pt>
                <c:pt idx="9932">
                  <c:v>133.54188538</c:v>
                </c:pt>
                <c:pt idx="9933">
                  <c:v>133.24124146</c:v>
                </c:pt>
                <c:pt idx="9934">
                  <c:v>133.41894531</c:v>
                </c:pt>
                <c:pt idx="9935">
                  <c:v>133.37454224000001</c:v>
                </c:pt>
                <c:pt idx="9936">
                  <c:v>133.35050964000001</c:v>
                </c:pt>
                <c:pt idx="9937">
                  <c:v>133.43682860999999</c:v>
                </c:pt>
                <c:pt idx="9938">
                  <c:v>133.44032288</c:v>
                </c:pt>
                <c:pt idx="9939">
                  <c:v>133.6234436</c:v>
                </c:pt>
                <c:pt idx="9940">
                  <c:v>133.34313965000001</c:v>
                </c:pt>
                <c:pt idx="9941">
                  <c:v>133.48674011</c:v>
                </c:pt>
                <c:pt idx="9942">
                  <c:v>133.49012755999999</c:v>
                </c:pt>
                <c:pt idx="9943">
                  <c:v>133.43737793</c:v>
                </c:pt>
                <c:pt idx="9944">
                  <c:v>133.64295959</c:v>
                </c:pt>
                <c:pt idx="9945">
                  <c:v>133.57568359000001</c:v>
                </c:pt>
                <c:pt idx="9946">
                  <c:v>133.74278258999999</c:v>
                </c:pt>
                <c:pt idx="9947">
                  <c:v>133.51635741999999</c:v>
                </c:pt>
                <c:pt idx="9948">
                  <c:v>133.66308594</c:v>
                </c:pt>
                <c:pt idx="9949">
                  <c:v>133.52258301000001</c:v>
                </c:pt>
                <c:pt idx="9950">
                  <c:v>133.59843445000001</c:v>
                </c:pt>
                <c:pt idx="9951">
                  <c:v>133.59698485999999</c:v>
                </c:pt>
                <c:pt idx="9952">
                  <c:v>133.57508849999999</c:v>
                </c:pt>
                <c:pt idx="9953">
                  <c:v>133.80113220000001</c:v>
                </c:pt>
                <c:pt idx="9954">
                  <c:v>133.45761107999999</c:v>
                </c:pt>
                <c:pt idx="9955">
                  <c:v>133.64862060999999</c:v>
                </c:pt>
                <c:pt idx="9956">
                  <c:v>133.49662781000001</c:v>
                </c:pt>
                <c:pt idx="9957">
                  <c:v>133.67481995</c:v>
                </c:pt>
                <c:pt idx="9958">
                  <c:v>133.63557434000001</c:v>
                </c:pt>
                <c:pt idx="9959">
                  <c:v>133.72439575000001</c:v>
                </c:pt>
                <c:pt idx="9960">
                  <c:v>133.83677673</c:v>
                </c:pt>
                <c:pt idx="9961">
                  <c:v>133.50717162999999</c:v>
                </c:pt>
                <c:pt idx="9962">
                  <c:v>133.72723389000001</c:v>
                </c:pt>
                <c:pt idx="9963">
                  <c:v>133.57632446</c:v>
                </c:pt>
                <c:pt idx="9964">
                  <c:v>133.73014832000001</c:v>
                </c:pt>
                <c:pt idx="9965">
                  <c:v>133.64468384</c:v>
                </c:pt>
                <c:pt idx="9966">
                  <c:v>133.78611755</c:v>
                </c:pt>
                <c:pt idx="9967">
                  <c:v>133.90911865000001</c:v>
                </c:pt>
                <c:pt idx="9968">
                  <c:v>133.61097717000001</c:v>
                </c:pt>
                <c:pt idx="9969">
                  <c:v>133.77037048</c:v>
                </c:pt>
                <c:pt idx="9970">
                  <c:v>133.67932128999999</c:v>
                </c:pt>
                <c:pt idx="9971">
                  <c:v>133.82107543999999</c:v>
                </c:pt>
                <c:pt idx="9972">
                  <c:v>133.81311034999999</c:v>
                </c:pt>
                <c:pt idx="9973">
                  <c:v>133.91929626000001</c:v>
                </c:pt>
                <c:pt idx="9974">
                  <c:v>133.92581177</c:v>
                </c:pt>
                <c:pt idx="9975">
                  <c:v>133.72816467000001</c:v>
                </c:pt>
                <c:pt idx="9976">
                  <c:v>133.86860657</c:v>
                </c:pt>
                <c:pt idx="9977">
                  <c:v>133.78817749000001</c:v>
                </c:pt>
                <c:pt idx="9978">
                  <c:v>133.94367980999999</c:v>
                </c:pt>
                <c:pt idx="9979">
                  <c:v>133.84332275</c:v>
                </c:pt>
                <c:pt idx="9980">
                  <c:v>133.98916625999999</c:v>
                </c:pt>
                <c:pt idx="9981">
                  <c:v>133.98747252999999</c:v>
                </c:pt>
                <c:pt idx="9982">
                  <c:v>133.72833252000001</c:v>
                </c:pt>
                <c:pt idx="9983">
                  <c:v>133.92684937000001</c:v>
                </c:pt>
                <c:pt idx="9984">
                  <c:v>133.86961364999999</c:v>
                </c:pt>
                <c:pt idx="9985">
                  <c:v>134.00056458</c:v>
                </c:pt>
                <c:pt idx="9986">
                  <c:v>133.92895508000001</c:v>
                </c:pt>
                <c:pt idx="9987">
                  <c:v>134.10160827999999</c:v>
                </c:pt>
                <c:pt idx="9988">
                  <c:v>134.11532593000001</c:v>
                </c:pt>
                <c:pt idx="9989">
                  <c:v>133.8359375</c:v>
                </c:pt>
                <c:pt idx="9990">
                  <c:v>134.08247374999999</c:v>
                </c:pt>
                <c:pt idx="9991">
                  <c:v>133.93916321</c:v>
                </c:pt>
                <c:pt idx="9992">
                  <c:v>134.05912781000001</c:v>
                </c:pt>
                <c:pt idx="9993">
                  <c:v>133.94793701</c:v>
                </c:pt>
                <c:pt idx="9994">
                  <c:v>134.06108093</c:v>
                </c:pt>
                <c:pt idx="9995">
                  <c:v>134.0171814</c:v>
                </c:pt>
                <c:pt idx="9996">
                  <c:v>133.87744140999999</c:v>
                </c:pt>
                <c:pt idx="9997">
                  <c:v>134.09873962</c:v>
                </c:pt>
                <c:pt idx="9998">
                  <c:v>133.93563843000001</c:v>
                </c:pt>
                <c:pt idx="9999">
                  <c:v>134.18077087</c:v>
                </c:pt>
                <c:pt idx="10000">
                  <c:v>133.96224975999999</c:v>
                </c:pt>
                <c:pt idx="10001">
                  <c:v>134.15022278000001</c:v>
                </c:pt>
                <c:pt idx="10002">
                  <c:v>134.08448791999999</c:v>
                </c:pt>
                <c:pt idx="10003">
                  <c:v>133.95332336000001</c:v>
                </c:pt>
                <c:pt idx="10004">
                  <c:v>134.09559630999999</c:v>
                </c:pt>
                <c:pt idx="10005">
                  <c:v>134.05351257000001</c:v>
                </c:pt>
                <c:pt idx="10006">
                  <c:v>134.20263671999999</c:v>
                </c:pt>
                <c:pt idx="10007">
                  <c:v>134.00729369999999</c:v>
                </c:pt>
                <c:pt idx="10008">
                  <c:v>134.08840942</c:v>
                </c:pt>
                <c:pt idx="10009">
                  <c:v>134.21134949</c:v>
                </c:pt>
                <c:pt idx="10010">
                  <c:v>133.91529846</c:v>
                </c:pt>
                <c:pt idx="10011">
                  <c:v>134.09912109000001</c:v>
                </c:pt>
                <c:pt idx="10012">
                  <c:v>134.1293335</c:v>
                </c:pt>
                <c:pt idx="10013">
                  <c:v>134.21920775999999</c:v>
                </c:pt>
                <c:pt idx="10014">
                  <c:v>134.07781982</c:v>
                </c:pt>
                <c:pt idx="10015">
                  <c:v>134.16580200000001</c:v>
                </c:pt>
                <c:pt idx="10016">
                  <c:v>134.10099792</c:v>
                </c:pt>
                <c:pt idx="10017">
                  <c:v>133.92753601000001</c:v>
                </c:pt>
                <c:pt idx="10018">
                  <c:v>134.16555786000001</c:v>
                </c:pt>
                <c:pt idx="10019">
                  <c:v>134.09140015</c:v>
                </c:pt>
                <c:pt idx="10020">
                  <c:v>134.29881287000001</c:v>
                </c:pt>
                <c:pt idx="10021">
                  <c:v>134.05015564000001</c:v>
                </c:pt>
                <c:pt idx="10022">
                  <c:v>134.15579224000001</c:v>
                </c:pt>
                <c:pt idx="10023">
                  <c:v>134.18785095000001</c:v>
                </c:pt>
                <c:pt idx="10024">
                  <c:v>133.97192383000001</c:v>
                </c:pt>
                <c:pt idx="10025">
                  <c:v>134.18275452</c:v>
                </c:pt>
                <c:pt idx="10026">
                  <c:v>134.11210632000001</c:v>
                </c:pt>
                <c:pt idx="10027">
                  <c:v>134.34135437</c:v>
                </c:pt>
                <c:pt idx="10028">
                  <c:v>134.14585876000001</c:v>
                </c:pt>
                <c:pt idx="10029">
                  <c:v>134.21850585999999</c:v>
                </c:pt>
                <c:pt idx="10030">
                  <c:v>134.15881347999999</c:v>
                </c:pt>
                <c:pt idx="10031">
                  <c:v>134.06315613000001</c:v>
                </c:pt>
                <c:pt idx="10032">
                  <c:v>134.18696593999999</c:v>
                </c:pt>
                <c:pt idx="10033">
                  <c:v>134.22087096999999</c:v>
                </c:pt>
                <c:pt idx="10034">
                  <c:v>134.42404174999999</c:v>
                </c:pt>
                <c:pt idx="10035">
                  <c:v>134.17811584</c:v>
                </c:pt>
                <c:pt idx="10036">
                  <c:v>134.26940918</c:v>
                </c:pt>
                <c:pt idx="10037">
                  <c:v>134.21090698</c:v>
                </c:pt>
                <c:pt idx="10038">
                  <c:v>134.25314331000001</c:v>
                </c:pt>
                <c:pt idx="10039">
                  <c:v>134.33729553000001</c:v>
                </c:pt>
                <c:pt idx="10040">
                  <c:v>134.28384399000001</c:v>
                </c:pt>
                <c:pt idx="10041">
                  <c:v>134.47207642000001</c:v>
                </c:pt>
                <c:pt idx="10042">
                  <c:v>134.27764893</c:v>
                </c:pt>
                <c:pt idx="10043">
                  <c:v>134.34416199</c:v>
                </c:pt>
                <c:pt idx="10044">
                  <c:v>134.25431824</c:v>
                </c:pt>
                <c:pt idx="10045">
                  <c:v>134.22767639</c:v>
                </c:pt>
                <c:pt idx="10046">
                  <c:v>134.38046265</c:v>
                </c:pt>
                <c:pt idx="10047">
                  <c:v>134.38174437999999</c:v>
                </c:pt>
                <c:pt idx="10048">
                  <c:v>134.56178284000001</c:v>
                </c:pt>
                <c:pt idx="10049">
                  <c:v>134.27482605</c:v>
                </c:pt>
                <c:pt idx="10050">
                  <c:v>134.46797179999999</c:v>
                </c:pt>
                <c:pt idx="10051">
                  <c:v>134.37564087000001</c:v>
                </c:pt>
                <c:pt idx="10052">
                  <c:v>134.48461914000001</c:v>
                </c:pt>
                <c:pt idx="10053">
                  <c:v>134.45007323999999</c:v>
                </c:pt>
                <c:pt idx="10054">
                  <c:v>134.46284485000001</c:v>
                </c:pt>
                <c:pt idx="10055">
                  <c:v>134.67619324</c:v>
                </c:pt>
                <c:pt idx="10056">
                  <c:v>134.39030457000001</c:v>
                </c:pt>
                <c:pt idx="10057">
                  <c:v>134.51225281000001</c:v>
                </c:pt>
                <c:pt idx="10058">
                  <c:v>134.43948363999999</c:v>
                </c:pt>
                <c:pt idx="10059">
                  <c:v>134.47918701</c:v>
                </c:pt>
                <c:pt idx="10060">
                  <c:v>134.50910949999999</c:v>
                </c:pt>
                <c:pt idx="10061">
                  <c:v>134.71408081000001</c:v>
                </c:pt>
                <c:pt idx="10062">
                  <c:v>134.74446105999999</c:v>
                </c:pt>
                <c:pt idx="10063">
                  <c:v>134.45996094</c:v>
                </c:pt>
                <c:pt idx="10064">
                  <c:v>134.67597961000001</c:v>
                </c:pt>
                <c:pt idx="10065">
                  <c:v>134.51010131999999</c:v>
                </c:pt>
                <c:pt idx="10066">
                  <c:v>134.65359497</c:v>
                </c:pt>
                <c:pt idx="10067">
                  <c:v>134.59800720000001</c:v>
                </c:pt>
                <c:pt idx="10068">
                  <c:v>134.66096497000001</c:v>
                </c:pt>
                <c:pt idx="10069">
                  <c:v>134.81895446999999</c:v>
                </c:pt>
                <c:pt idx="10070">
                  <c:v>134.4684906</c:v>
                </c:pt>
                <c:pt idx="10071">
                  <c:v>134.63496398999999</c:v>
                </c:pt>
                <c:pt idx="10072">
                  <c:v>134.51325989</c:v>
                </c:pt>
                <c:pt idx="10073">
                  <c:v>134.64242554</c:v>
                </c:pt>
                <c:pt idx="10074">
                  <c:v>134.66009521000001</c:v>
                </c:pt>
                <c:pt idx="10075">
                  <c:v>134.73280334</c:v>
                </c:pt>
                <c:pt idx="10076">
                  <c:v>134.86106873</c:v>
                </c:pt>
                <c:pt idx="10077">
                  <c:v>134.57203673999999</c:v>
                </c:pt>
                <c:pt idx="10078">
                  <c:v>134.74040221999999</c:v>
                </c:pt>
                <c:pt idx="10079">
                  <c:v>134.60552978999999</c:v>
                </c:pt>
                <c:pt idx="10080">
                  <c:v>134.75964354999999</c:v>
                </c:pt>
                <c:pt idx="10081">
                  <c:v>134.75465392999999</c:v>
                </c:pt>
                <c:pt idx="10082">
                  <c:v>134.84197997999999</c:v>
                </c:pt>
                <c:pt idx="10083">
                  <c:v>135.00614929</c:v>
                </c:pt>
                <c:pt idx="10084">
                  <c:v>134.61741638000001</c:v>
                </c:pt>
                <c:pt idx="10085">
                  <c:v>134.8394165</c:v>
                </c:pt>
                <c:pt idx="10086">
                  <c:v>134.64231873</c:v>
                </c:pt>
                <c:pt idx="10087">
                  <c:v>134.83920287999999</c:v>
                </c:pt>
                <c:pt idx="10088">
                  <c:v>134.73995972</c:v>
                </c:pt>
                <c:pt idx="10089">
                  <c:v>134.79051208000001</c:v>
                </c:pt>
                <c:pt idx="10090">
                  <c:v>134.95365906000001</c:v>
                </c:pt>
                <c:pt idx="10091">
                  <c:v>134.58703613</c:v>
                </c:pt>
                <c:pt idx="10092">
                  <c:v>134.85955810999999</c:v>
                </c:pt>
                <c:pt idx="10093">
                  <c:v>134.69450377999999</c:v>
                </c:pt>
                <c:pt idx="10094">
                  <c:v>134.87182616999999</c:v>
                </c:pt>
                <c:pt idx="10095">
                  <c:v>134.81793213</c:v>
                </c:pt>
                <c:pt idx="10096">
                  <c:v>134.89399718999999</c:v>
                </c:pt>
                <c:pt idx="10097">
                  <c:v>134.93141173999999</c:v>
                </c:pt>
                <c:pt idx="10098">
                  <c:v>134.71536255000001</c:v>
                </c:pt>
                <c:pt idx="10099">
                  <c:v>134.91189575000001</c:v>
                </c:pt>
                <c:pt idx="10100">
                  <c:v>134.75431824</c:v>
                </c:pt>
                <c:pt idx="10101">
                  <c:v>134.9584198</c:v>
                </c:pt>
                <c:pt idx="10102">
                  <c:v>134.85015869</c:v>
                </c:pt>
                <c:pt idx="10103">
                  <c:v>135.01361084000001</c:v>
                </c:pt>
                <c:pt idx="10104">
                  <c:v>135.04293823</c:v>
                </c:pt>
                <c:pt idx="10105">
                  <c:v>134.79287719999999</c:v>
                </c:pt>
                <c:pt idx="10106">
                  <c:v>135.01461792000001</c:v>
                </c:pt>
                <c:pt idx="10107">
                  <c:v>134.84941101000001</c:v>
                </c:pt>
                <c:pt idx="10108">
                  <c:v>135.09732056000001</c:v>
                </c:pt>
                <c:pt idx="10109">
                  <c:v>134.91986084000001</c:v>
                </c:pt>
                <c:pt idx="10110">
                  <c:v>135.01298523</c:v>
                </c:pt>
                <c:pt idx="10111">
                  <c:v>135.10562134</c:v>
                </c:pt>
                <c:pt idx="10112">
                  <c:v>134.87713622999999</c:v>
                </c:pt>
                <c:pt idx="10113">
                  <c:v>135.00335693</c:v>
                </c:pt>
                <c:pt idx="10114">
                  <c:v>134.95655823000001</c:v>
                </c:pt>
                <c:pt idx="10115">
                  <c:v>135.20213318</c:v>
                </c:pt>
                <c:pt idx="10116">
                  <c:v>135.08081055</c:v>
                </c:pt>
                <c:pt idx="10117">
                  <c:v>135.17576599</c:v>
                </c:pt>
                <c:pt idx="10118">
                  <c:v>135.18035889000001</c:v>
                </c:pt>
                <c:pt idx="10119">
                  <c:v>134.95091248</c:v>
                </c:pt>
                <c:pt idx="10120">
                  <c:v>135.19039917000001</c:v>
                </c:pt>
                <c:pt idx="10121">
                  <c:v>135.09475707999999</c:v>
                </c:pt>
                <c:pt idx="10122">
                  <c:v>135.31159973000001</c:v>
                </c:pt>
                <c:pt idx="10123">
                  <c:v>135.12138367</c:v>
                </c:pt>
                <c:pt idx="10124">
                  <c:v>135.17289733999999</c:v>
                </c:pt>
                <c:pt idx="10125">
                  <c:v>135.23088074</c:v>
                </c:pt>
                <c:pt idx="10126">
                  <c:v>135.04853821</c:v>
                </c:pt>
                <c:pt idx="10127">
                  <c:v>135.23585510000001</c:v>
                </c:pt>
                <c:pt idx="10128">
                  <c:v>135.20051574999999</c:v>
                </c:pt>
                <c:pt idx="10129">
                  <c:v>135.34861755</c:v>
                </c:pt>
                <c:pt idx="10130">
                  <c:v>135.1293335</c:v>
                </c:pt>
                <c:pt idx="10131">
                  <c:v>135.24885559000001</c:v>
                </c:pt>
                <c:pt idx="10132">
                  <c:v>135.30343628</c:v>
                </c:pt>
                <c:pt idx="10133">
                  <c:v>135.0737915</c:v>
                </c:pt>
                <c:pt idx="10134">
                  <c:v>135.27110291</c:v>
                </c:pt>
                <c:pt idx="10135">
                  <c:v>135.23561096</c:v>
                </c:pt>
                <c:pt idx="10136">
                  <c:v>135.45585632000001</c:v>
                </c:pt>
                <c:pt idx="10137">
                  <c:v>135.28610229</c:v>
                </c:pt>
                <c:pt idx="10138">
                  <c:v>135.33634949</c:v>
                </c:pt>
                <c:pt idx="10139">
                  <c:v>135.26539611999999</c:v>
                </c:pt>
                <c:pt idx="10140">
                  <c:v>135.23248290999999</c:v>
                </c:pt>
                <c:pt idx="10141">
                  <c:v>135.35183716</c:v>
                </c:pt>
                <c:pt idx="10142">
                  <c:v>135.40461730999999</c:v>
                </c:pt>
                <c:pt idx="10143">
                  <c:v>135.53352355999999</c:v>
                </c:pt>
                <c:pt idx="10144">
                  <c:v>135.34022522000001</c:v>
                </c:pt>
                <c:pt idx="10145">
                  <c:v>135.48446655000001</c:v>
                </c:pt>
                <c:pt idx="10146">
                  <c:v>135.42671204000001</c:v>
                </c:pt>
                <c:pt idx="10147">
                  <c:v>135.27973938</c:v>
                </c:pt>
                <c:pt idx="10148">
                  <c:v>135.42581177</c:v>
                </c:pt>
                <c:pt idx="10149">
                  <c:v>135.50318909000001</c:v>
                </c:pt>
                <c:pt idx="10150">
                  <c:v>135.66711426000001</c:v>
                </c:pt>
                <c:pt idx="10151">
                  <c:v>135.38844298999999</c:v>
                </c:pt>
                <c:pt idx="10152">
                  <c:v>135.55625916</c:v>
                </c:pt>
                <c:pt idx="10153">
                  <c:v>135.45869446</c:v>
                </c:pt>
                <c:pt idx="10154">
                  <c:v>135.48497008999999</c:v>
                </c:pt>
                <c:pt idx="10155">
                  <c:v>135.59024048000001</c:v>
                </c:pt>
                <c:pt idx="10156">
                  <c:v>135.56118774000001</c:v>
                </c:pt>
                <c:pt idx="10157">
                  <c:v>135.77003479000001</c:v>
                </c:pt>
                <c:pt idx="10158">
                  <c:v>135.46908568999999</c:v>
                </c:pt>
                <c:pt idx="10159">
                  <c:v>135.63397216999999</c:v>
                </c:pt>
                <c:pt idx="10160">
                  <c:v>135.50442505000001</c:v>
                </c:pt>
                <c:pt idx="10161">
                  <c:v>135.52410889000001</c:v>
                </c:pt>
                <c:pt idx="10162">
                  <c:v>135.68640137</c:v>
                </c:pt>
                <c:pt idx="10163">
                  <c:v>135.70495604999999</c:v>
                </c:pt>
                <c:pt idx="10164">
                  <c:v>135.87026978</c:v>
                </c:pt>
                <c:pt idx="10165">
                  <c:v>135.48686218</c:v>
                </c:pt>
                <c:pt idx="10166">
                  <c:v>135.77893065999999</c:v>
                </c:pt>
                <c:pt idx="10167">
                  <c:v>135.64520264000001</c:v>
                </c:pt>
                <c:pt idx="10168">
                  <c:v>135.67538451999999</c:v>
                </c:pt>
                <c:pt idx="10169">
                  <c:v>135.70300293</c:v>
                </c:pt>
                <c:pt idx="10170">
                  <c:v>135.73529052999999</c:v>
                </c:pt>
                <c:pt idx="10171">
                  <c:v>135.95410156</c:v>
                </c:pt>
                <c:pt idx="10172">
                  <c:v>135.63711548000001</c:v>
                </c:pt>
                <c:pt idx="10173">
                  <c:v>135.86006165000001</c:v>
                </c:pt>
                <c:pt idx="10174">
                  <c:v>135.70008849999999</c:v>
                </c:pt>
                <c:pt idx="10175">
                  <c:v>135.77404784999999</c:v>
                </c:pt>
                <c:pt idx="10176">
                  <c:v>135.80352783000001</c:v>
                </c:pt>
                <c:pt idx="10177">
                  <c:v>135.88186646</c:v>
                </c:pt>
                <c:pt idx="10178">
                  <c:v>135.97804260000001</c:v>
                </c:pt>
                <c:pt idx="10179">
                  <c:v>135.66346741000001</c:v>
                </c:pt>
                <c:pt idx="10180">
                  <c:v>135.8565979</c:v>
                </c:pt>
                <c:pt idx="10181">
                  <c:v>135.64797974000001</c:v>
                </c:pt>
                <c:pt idx="10182">
                  <c:v>135.84439087000001</c:v>
                </c:pt>
                <c:pt idx="10183">
                  <c:v>135.85510253999999</c:v>
                </c:pt>
                <c:pt idx="10184">
                  <c:v>135.92199707</c:v>
                </c:pt>
                <c:pt idx="10185">
                  <c:v>136.04980469</c:v>
                </c:pt>
                <c:pt idx="10186">
                  <c:v>135.68972778</c:v>
                </c:pt>
                <c:pt idx="10187">
                  <c:v>135.91506957999999</c:v>
                </c:pt>
                <c:pt idx="10188">
                  <c:v>135.71200562000001</c:v>
                </c:pt>
                <c:pt idx="10189">
                  <c:v>135.92590332</c:v>
                </c:pt>
                <c:pt idx="10190">
                  <c:v>135.91342162999999</c:v>
                </c:pt>
                <c:pt idx="10191">
                  <c:v>135.92199707</c:v>
                </c:pt>
                <c:pt idx="10192">
                  <c:v>136.03948975</c:v>
                </c:pt>
                <c:pt idx="10193">
                  <c:v>135.68826293999999</c:v>
                </c:pt>
                <c:pt idx="10194">
                  <c:v>135.91044617</c:v>
                </c:pt>
                <c:pt idx="10195">
                  <c:v>135.82270813</c:v>
                </c:pt>
                <c:pt idx="10196">
                  <c:v>136.00111389</c:v>
                </c:pt>
                <c:pt idx="10197">
                  <c:v>135.8878479</c:v>
                </c:pt>
                <c:pt idx="10198">
                  <c:v>135.96611023</c:v>
                </c:pt>
                <c:pt idx="10199">
                  <c:v>136.01724243000001</c:v>
                </c:pt>
                <c:pt idx="10200">
                  <c:v>135.81521606000001</c:v>
                </c:pt>
                <c:pt idx="10201">
                  <c:v>136.01176452999999</c:v>
                </c:pt>
                <c:pt idx="10202">
                  <c:v>135.91978455</c:v>
                </c:pt>
                <c:pt idx="10203">
                  <c:v>136.08331299</c:v>
                </c:pt>
                <c:pt idx="10204">
                  <c:v>136.03656006</c:v>
                </c:pt>
                <c:pt idx="10205">
                  <c:v>136.04324341</c:v>
                </c:pt>
                <c:pt idx="10206">
                  <c:v>136.15000916</c:v>
                </c:pt>
                <c:pt idx="10207">
                  <c:v>135.95289611999999</c:v>
                </c:pt>
                <c:pt idx="10208">
                  <c:v>136.15837096999999</c:v>
                </c:pt>
                <c:pt idx="10209">
                  <c:v>136.02720642</c:v>
                </c:pt>
                <c:pt idx="10210">
                  <c:v>136.23214722</c:v>
                </c:pt>
                <c:pt idx="10211">
                  <c:v>136.14541625999999</c:v>
                </c:pt>
                <c:pt idx="10212">
                  <c:v>136.24320983999999</c:v>
                </c:pt>
                <c:pt idx="10213">
                  <c:v>136.26994324</c:v>
                </c:pt>
                <c:pt idx="10214">
                  <c:v>136.03736877</c:v>
                </c:pt>
                <c:pt idx="10215">
                  <c:v>136.17355347</c:v>
                </c:pt>
                <c:pt idx="10216">
                  <c:v>136.14854431000001</c:v>
                </c:pt>
                <c:pt idx="10217">
                  <c:v>136.34767151</c:v>
                </c:pt>
                <c:pt idx="10218">
                  <c:v>136.12712096999999</c:v>
                </c:pt>
                <c:pt idx="10219">
                  <c:v>136.29005432</c:v>
                </c:pt>
                <c:pt idx="10220">
                  <c:v>136.18275452</c:v>
                </c:pt>
                <c:pt idx="10221">
                  <c:v>136.06550598000001</c:v>
                </c:pt>
                <c:pt idx="10222">
                  <c:v>136.29785156</c:v>
                </c:pt>
                <c:pt idx="10223">
                  <c:v>136.22346497000001</c:v>
                </c:pt>
                <c:pt idx="10224">
                  <c:v>136.43409729000001</c:v>
                </c:pt>
                <c:pt idx="10225">
                  <c:v>136.28869628999999</c:v>
                </c:pt>
                <c:pt idx="10226">
                  <c:v>136.41928100999999</c:v>
                </c:pt>
                <c:pt idx="10227">
                  <c:v>136.26806640999999</c:v>
                </c:pt>
                <c:pt idx="10228">
                  <c:v>136.34768677</c:v>
                </c:pt>
                <c:pt idx="10229">
                  <c:v>136.41510009999999</c:v>
                </c:pt>
                <c:pt idx="10230">
                  <c:v>136.44869994999999</c:v>
                </c:pt>
                <c:pt idx="10231">
                  <c:v>136.60836792000001</c:v>
                </c:pt>
                <c:pt idx="10232">
                  <c:v>136.40618896000001</c:v>
                </c:pt>
                <c:pt idx="10233">
                  <c:v>136.52868652000001</c:v>
                </c:pt>
                <c:pt idx="10234">
                  <c:v>136.44079590000001</c:v>
                </c:pt>
                <c:pt idx="10235">
                  <c:v>136.44743346999999</c:v>
                </c:pt>
                <c:pt idx="10236">
                  <c:v>136.49856567</c:v>
                </c:pt>
                <c:pt idx="10237">
                  <c:v>136.49781798999999</c:v>
                </c:pt>
                <c:pt idx="10238">
                  <c:v>136.65638733</c:v>
                </c:pt>
                <c:pt idx="10239">
                  <c:v>136.41056824</c:v>
                </c:pt>
                <c:pt idx="10240">
                  <c:v>136.56172179999999</c:v>
                </c:pt>
                <c:pt idx="10241">
                  <c:v>136.44425964000001</c:v>
                </c:pt>
                <c:pt idx="10242">
                  <c:v>136.56423950000001</c:v>
                </c:pt>
                <c:pt idx="10243">
                  <c:v>136.56890869</c:v>
                </c:pt>
                <c:pt idx="10244">
                  <c:v>136.64750670999999</c:v>
                </c:pt>
                <c:pt idx="10245">
                  <c:v>136.72880554</c:v>
                </c:pt>
                <c:pt idx="10246">
                  <c:v>136.43962096999999</c:v>
                </c:pt>
                <c:pt idx="10247">
                  <c:v>136.68962096999999</c:v>
                </c:pt>
                <c:pt idx="10248">
                  <c:v>136.56034851000001</c:v>
                </c:pt>
                <c:pt idx="10249">
                  <c:v>136.78977965999999</c:v>
                </c:pt>
                <c:pt idx="10250">
                  <c:v>136.68003845000001</c:v>
                </c:pt>
                <c:pt idx="10251">
                  <c:v>136.84870910999999</c:v>
                </c:pt>
                <c:pt idx="10252">
                  <c:v>136.83363342000001</c:v>
                </c:pt>
                <c:pt idx="10253">
                  <c:v>136.61322021000001</c:v>
                </c:pt>
                <c:pt idx="10254">
                  <c:v>136.83210754000001</c:v>
                </c:pt>
                <c:pt idx="10255">
                  <c:v>136.70793151999999</c:v>
                </c:pt>
                <c:pt idx="10256">
                  <c:v>136.89846802</c:v>
                </c:pt>
                <c:pt idx="10257">
                  <c:v>136.76812744</c:v>
                </c:pt>
                <c:pt idx="10258">
                  <c:v>136.82888793999999</c:v>
                </c:pt>
                <c:pt idx="10259">
                  <c:v>136.8709259</c:v>
                </c:pt>
                <c:pt idx="10260">
                  <c:v>136.6466217</c:v>
                </c:pt>
                <c:pt idx="10261">
                  <c:v>136.90942383000001</c:v>
                </c:pt>
                <c:pt idx="10262">
                  <c:v>136.80169677999999</c:v>
                </c:pt>
                <c:pt idx="10263">
                  <c:v>137.00833130000001</c:v>
                </c:pt>
                <c:pt idx="10264">
                  <c:v>136.87728881999999</c:v>
                </c:pt>
                <c:pt idx="10265">
                  <c:v>137.01063538</c:v>
                </c:pt>
                <c:pt idx="10266">
                  <c:v>136.93827820000001</c:v>
                </c:pt>
                <c:pt idx="10267">
                  <c:v>136.82823181000001</c:v>
                </c:pt>
                <c:pt idx="10268">
                  <c:v>136.93331909</c:v>
                </c:pt>
                <c:pt idx="10269">
                  <c:v>136.97122192</c:v>
                </c:pt>
                <c:pt idx="10270">
                  <c:v>137.2049408</c:v>
                </c:pt>
                <c:pt idx="10271">
                  <c:v>136.93312073000001</c:v>
                </c:pt>
                <c:pt idx="10272">
                  <c:v>137.02694701999999</c:v>
                </c:pt>
                <c:pt idx="10273">
                  <c:v>136.97463988999999</c:v>
                </c:pt>
                <c:pt idx="10274">
                  <c:v>136.95431518999999</c:v>
                </c:pt>
                <c:pt idx="10275">
                  <c:v>137.05052185</c:v>
                </c:pt>
                <c:pt idx="10276">
                  <c:v>137.06596375000001</c:v>
                </c:pt>
                <c:pt idx="10277">
                  <c:v>137.24353027000001</c:v>
                </c:pt>
                <c:pt idx="10278">
                  <c:v>136.94296265</c:v>
                </c:pt>
                <c:pt idx="10279">
                  <c:v>136.99208068999999</c:v>
                </c:pt>
                <c:pt idx="10280">
                  <c:v>136.94612122000001</c:v>
                </c:pt>
                <c:pt idx="10281">
                  <c:v>137.04966736</c:v>
                </c:pt>
                <c:pt idx="10282">
                  <c:v>137.01223755000001</c:v>
                </c:pt>
                <c:pt idx="10283">
                  <c:v>137.11871338</c:v>
                </c:pt>
                <c:pt idx="10284">
                  <c:v>137.22634887999999</c:v>
                </c:pt>
                <c:pt idx="10285">
                  <c:v>136.92045593</c:v>
                </c:pt>
                <c:pt idx="10286">
                  <c:v>137.12182616999999</c:v>
                </c:pt>
                <c:pt idx="10287">
                  <c:v>137.04640198000001</c:v>
                </c:pt>
                <c:pt idx="10288">
                  <c:v>137.13937378</c:v>
                </c:pt>
                <c:pt idx="10289">
                  <c:v>137.02191162</c:v>
                </c:pt>
                <c:pt idx="10290">
                  <c:v>137.15539551000001</c:v>
                </c:pt>
                <c:pt idx="10291">
                  <c:v>137.24874878</c:v>
                </c:pt>
                <c:pt idx="10292">
                  <c:v>136.94761657999999</c:v>
                </c:pt>
                <c:pt idx="10293">
                  <c:v>137.10955810999999</c:v>
                </c:pt>
                <c:pt idx="10294">
                  <c:v>137.07800293</c:v>
                </c:pt>
                <c:pt idx="10295">
                  <c:v>137.27387999999999</c:v>
                </c:pt>
                <c:pt idx="10296">
                  <c:v>137.16136169000001</c:v>
                </c:pt>
                <c:pt idx="10297">
                  <c:v>137.24418639999999</c:v>
                </c:pt>
                <c:pt idx="10298">
                  <c:v>137.26542663999999</c:v>
                </c:pt>
                <c:pt idx="10299">
                  <c:v>137.08319091999999</c:v>
                </c:pt>
                <c:pt idx="10300">
                  <c:v>137.26539611999999</c:v>
                </c:pt>
                <c:pt idx="10301">
                  <c:v>137.18296814000001</c:v>
                </c:pt>
                <c:pt idx="10302">
                  <c:v>137.39465332</c:v>
                </c:pt>
                <c:pt idx="10303">
                  <c:v>137.17547607</c:v>
                </c:pt>
                <c:pt idx="10304">
                  <c:v>137.36067199999999</c:v>
                </c:pt>
                <c:pt idx="10305">
                  <c:v>137.28834534000001</c:v>
                </c:pt>
                <c:pt idx="10306">
                  <c:v>137.16484070000001</c:v>
                </c:pt>
                <c:pt idx="10307">
                  <c:v>137.28407288</c:v>
                </c:pt>
                <c:pt idx="10308">
                  <c:v>137.3490448</c:v>
                </c:pt>
                <c:pt idx="10309">
                  <c:v>137.52709960999999</c:v>
                </c:pt>
                <c:pt idx="10310">
                  <c:v>137.27926636000001</c:v>
                </c:pt>
                <c:pt idx="10311">
                  <c:v>137.44842528999999</c:v>
                </c:pt>
                <c:pt idx="10312">
                  <c:v>137.35893250000001</c:v>
                </c:pt>
                <c:pt idx="10313">
                  <c:v>137.28871154999999</c:v>
                </c:pt>
                <c:pt idx="10314">
                  <c:v>137.39292907999999</c:v>
                </c:pt>
                <c:pt idx="10315">
                  <c:v>137.40861511</c:v>
                </c:pt>
                <c:pt idx="10316">
                  <c:v>137.56752014</c:v>
                </c:pt>
                <c:pt idx="10317">
                  <c:v>137.29399108999999</c:v>
                </c:pt>
                <c:pt idx="10318">
                  <c:v>137.41934204</c:v>
                </c:pt>
                <c:pt idx="10319">
                  <c:v>137.37393187999999</c:v>
                </c:pt>
                <c:pt idx="10320">
                  <c:v>137.42085266000001</c:v>
                </c:pt>
                <c:pt idx="10321">
                  <c:v>137.4568634</c:v>
                </c:pt>
                <c:pt idx="10322">
                  <c:v>137.47587584999999</c:v>
                </c:pt>
                <c:pt idx="10323">
                  <c:v>137.59649658000001</c:v>
                </c:pt>
                <c:pt idx="10324">
                  <c:v>137.3503418</c:v>
                </c:pt>
                <c:pt idx="10325">
                  <c:v>137.52458190999999</c:v>
                </c:pt>
                <c:pt idx="10326">
                  <c:v>137.3072052</c:v>
                </c:pt>
                <c:pt idx="10327">
                  <c:v>137.61544799999999</c:v>
                </c:pt>
                <c:pt idx="10328">
                  <c:v>137.51031494</c:v>
                </c:pt>
                <c:pt idx="10329">
                  <c:v>137.57209778000001</c:v>
                </c:pt>
                <c:pt idx="10330">
                  <c:v>137.65228271000001</c:v>
                </c:pt>
                <c:pt idx="10331">
                  <c:v>137.36160278</c:v>
                </c:pt>
                <c:pt idx="10332">
                  <c:v>137.50138855</c:v>
                </c:pt>
                <c:pt idx="10333">
                  <c:v>137.50534058</c:v>
                </c:pt>
                <c:pt idx="10334">
                  <c:v>137.66925049</c:v>
                </c:pt>
                <c:pt idx="10335">
                  <c:v>137.49819946</c:v>
                </c:pt>
                <c:pt idx="10336">
                  <c:v>137.55699157999999</c:v>
                </c:pt>
                <c:pt idx="10337">
                  <c:v>137.56947327</c:v>
                </c:pt>
                <c:pt idx="10338">
                  <c:v>137.43978881999999</c:v>
                </c:pt>
                <c:pt idx="10339">
                  <c:v>137.58760071</c:v>
                </c:pt>
                <c:pt idx="10340">
                  <c:v>137.61349487000001</c:v>
                </c:pt>
                <c:pt idx="10341">
                  <c:v>137.77387999999999</c:v>
                </c:pt>
                <c:pt idx="10342">
                  <c:v>137.60269165</c:v>
                </c:pt>
                <c:pt idx="10343">
                  <c:v>137.65361023</c:v>
                </c:pt>
                <c:pt idx="10344">
                  <c:v>137.58946227999999</c:v>
                </c:pt>
                <c:pt idx="10345">
                  <c:v>137.56047057999999</c:v>
                </c:pt>
                <c:pt idx="10346">
                  <c:v>137.63368224999999</c:v>
                </c:pt>
                <c:pt idx="10347">
                  <c:v>137.68493652000001</c:v>
                </c:pt>
                <c:pt idx="10348">
                  <c:v>137.89016724000001</c:v>
                </c:pt>
                <c:pt idx="10349">
                  <c:v>137.62983704000001</c:v>
                </c:pt>
                <c:pt idx="10350">
                  <c:v>137.73368834999999</c:v>
                </c:pt>
                <c:pt idx="10351">
                  <c:v>137.68624878</c:v>
                </c:pt>
                <c:pt idx="10352">
                  <c:v>137.72512817</c:v>
                </c:pt>
                <c:pt idx="10353">
                  <c:v>137.78431702</c:v>
                </c:pt>
                <c:pt idx="10354">
                  <c:v>137.8021698</c:v>
                </c:pt>
                <c:pt idx="10355">
                  <c:v>137.94950867</c:v>
                </c:pt>
                <c:pt idx="10356">
                  <c:v>137.62936400999999</c:v>
                </c:pt>
                <c:pt idx="10357">
                  <c:v>137.81625366</c:v>
                </c:pt>
                <c:pt idx="10358">
                  <c:v>137.71475219999999</c:v>
                </c:pt>
                <c:pt idx="10359">
                  <c:v>137.92466736</c:v>
                </c:pt>
                <c:pt idx="10360">
                  <c:v>137.83930968999999</c:v>
                </c:pt>
                <c:pt idx="10361">
                  <c:v>138.01487732000001</c:v>
                </c:pt>
                <c:pt idx="10362">
                  <c:v>138.05793761999999</c:v>
                </c:pt>
                <c:pt idx="10363">
                  <c:v>137.67059326</c:v>
                </c:pt>
                <c:pt idx="10364">
                  <c:v>137.91744994999999</c:v>
                </c:pt>
                <c:pt idx="10365">
                  <c:v>137.84330750000001</c:v>
                </c:pt>
                <c:pt idx="10366">
                  <c:v>137.98803710999999</c:v>
                </c:pt>
                <c:pt idx="10367">
                  <c:v>137.86376953000001</c:v>
                </c:pt>
                <c:pt idx="10368">
                  <c:v>137.9471283</c:v>
                </c:pt>
                <c:pt idx="10369">
                  <c:v>137.83091736</c:v>
                </c:pt>
                <c:pt idx="10370">
                  <c:v>137.75173950000001</c:v>
                </c:pt>
                <c:pt idx="10371">
                  <c:v>137.93609619</c:v>
                </c:pt>
                <c:pt idx="10372">
                  <c:v>137.85621642999999</c:v>
                </c:pt>
                <c:pt idx="10373">
                  <c:v>138.08200073</c:v>
                </c:pt>
                <c:pt idx="10374">
                  <c:v>137.85343932999999</c:v>
                </c:pt>
                <c:pt idx="10375">
                  <c:v>137.96479797000001</c:v>
                </c:pt>
                <c:pt idx="10376">
                  <c:v>137.84931946</c:v>
                </c:pt>
                <c:pt idx="10377">
                  <c:v>137.76933288999999</c:v>
                </c:pt>
                <c:pt idx="10378">
                  <c:v>137.85649108999999</c:v>
                </c:pt>
                <c:pt idx="10379">
                  <c:v>137.88827515</c:v>
                </c:pt>
                <c:pt idx="10380">
                  <c:v>138.07484435999999</c:v>
                </c:pt>
                <c:pt idx="10381">
                  <c:v>137.87734985</c:v>
                </c:pt>
                <c:pt idx="10382">
                  <c:v>137.98054504000001</c:v>
                </c:pt>
                <c:pt idx="10383">
                  <c:v>137.88172913</c:v>
                </c:pt>
                <c:pt idx="10384">
                  <c:v>137.9455719</c:v>
                </c:pt>
                <c:pt idx="10385">
                  <c:v>137.93339538999999</c:v>
                </c:pt>
                <c:pt idx="10386">
                  <c:v>138.09773254000001</c:v>
                </c:pt>
                <c:pt idx="10387">
                  <c:v>138.18980407999999</c:v>
                </c:pt>
                <c:pt idx="10388">
                  <c:v>137.86363220000001</c:v>
                </c:pt>
                <c:pt idx="10389">
                  <c:v>138.06529236</c:v>
                </c:pt>
                <c:pt idx="10390">
                  <c:v>137.96398926000001</c:v>
                </c:pt>
                <c:pt idx="10391">
                  <c:v>138.10351562</c:v>
                </c:pt>
                <c:pt idx="10392">
                  <c:v>138.03062439000001</c:v>
                </c:pt>
                <c:pt idx="10393">
                  <c:v>138.17300415</c:v>
                </c:pt>
                <c:pt idx="10394">
                  <c:v>138.25775146000001</c:v>
                </c:pt>
                <c:pt idx="10395">
                  <c:v>137.93702698000001</c:v>
                </c:pt>
                <c:pt idx="10396">
                  <c:v>138.16534424</c:v>
                </c:pt>
                <c:pt idx="10397">
                  <c:v>138.04240417</c:v>
                </c:pt>
                <c:pt idx="10398">
                  <c:v>138.15644836000001</c:v>
                </c:pt>
                <c:pt idx="10399">
                  <c:v>138.16090392999999</c:v>
                </c:pt>
                <c:pt idx="10400">
                  <c:v>138.1197052</c:v>
                </c:pt>
                <c:pt idx="10401">
                  <c:v>138.17829895</c:v>
                </c:pt>
                <c:pt idx="10402">
                  <c:v>137.94210815</c:v>
                </c:pt>
                <c:pt idx="10403">
                  <c:v>138.18995666999999</c:v>
                </c:pt>
                <c:pt idx="10404">
                  <c:v>138.1656189</c:v>
                </c:pt>
                <c:pt idx="10405">
                  <c:v>138.32461548000001</c:v>
                </c:pt>
                <c:pt idx="10406">
                  <c:v>138.12979125999999</c:v>
                </c:pt>
                <c:pt idx="10407">
                  <c:v>138.25897216999999</c:v>
                </c:pt>
                <c:pt idx="10408">
                  <c:v>138.1656189</c:v>
                </c:pt>
                <c:pt idx="10409">
                  <c:v>138.12480163999999</c:v>
                </c:pt>
                <c:pt idx="10410">
                  <c:v>138.23956299</c:v>
                </c:pt>
                <c:pt idx="10411">
                  <c:v>138.30180358999999</c:v>
                </c:pt>
                <c:pt idx="10412">
                  <c:v>138.48126221000001</c:v>
                </c:pt>
                <c:pt idx="10413">
                  <c:v>138.18492126000001</c:v>
                </c:pt>
                <c:pt idx="10414">
                  <c:v>138.34542847</c:v>
                </c:pt>
                <c:pt idx="10415">
                  <c:v>138.22142029</c:v>
                </c:pt>
                <c:pt idx="10416">
                  <c:v>138.30844116</c:v>
                </c:pt>
                <c:pt idx="10417">
                  <c:v>138.30831909</c:v>
                </c:pt>
                <c:pt idx="10418">
                  <c:v>138.40922545999999</c:v>
                </c:pt>
                <c:pt idx="10419">
                  <c:v>138.55534363000001</c:v>
                </c:pt>
                <c:pt idx="10420">
                  <c:v>138.24067688</c:v>
                </c:pt>
                <c:pt idx="10421">
                  <c:v>138.41801452999999</c:v>
                </c:pt>
                <c:pt idx="10422">
                  <c:v>138.33361815999999</c:v>
                </c:pt>
                <c:pt idx="10423">
                  <c:v>138.53959656000001</c:v>
                </c:pt>
                <c:pt idx="10424">
                  <c:v>138.38937378</c:v>
                </c:pt>
                <c:pt idx="10425">
                  <c:v>138.49609375</c:v>
                </c:pt>
                <c:pt idx="10426">
                  <c:v>138.53460693</c:v>
                </c:pt>
                <c:pt idx="10427">
                  <c:v>138.27452087</c:v>
                </c:pt>
                <c:pt idx="10428">
                  <c:v>138.44570923000001</c:v>
                </c:pt>
                <c:pt idx="10429">
                  <c:v>138.44139099</c:v>
                </c:pt>
                <c:pt idx="10430">
                  <c:v>138.57513427999999</c:v>
                </c:pt>
                <c:pt idx="10431">
                  <c:v>138.42086792000001</c:v>
                </c:pt>
                <c:pt idx="10432">
                  <c:v>138.47541809000001</c:v>
                </c:pt>
                <c:pt idx="10433">
                  <c:v>138.44326781999999</c:v>
                </c:pt>
                <c:pt idx="10434">
                  <c:v>138.29190062999999</c:v>
                </c:pt>
                <c:pt idx="10435">
                  <c:v>138.49020386000001</c:v>
                </c:pt>
                <c:pt idx="10436">
                  <c:v>138.51893616000001</c:v>
                </c:pt>
                <c:pt idx="10437">
                  <c:v>138.60261535999999</c:v>
                </c:pt>
                <c:pt idx="10438">
                  <c:v>138.40046692000001</c:v>
                </c:pt>
                <c:pt idx="10439">
                  <c:v>138.57891846000001</c:v>
                </c:pt>
                <c:pt idx="10440">
                  <c:v>138.43519592000001</c:v>
                </c:pt>
                <c:pt idx="10441">
                  <c:v>138.46530150999999</c:v>
                </c:pt>
                <c:pt idx="10442">
                  <c:v>138.49816895000001</c:v>
                </c:pt>
                <c:pt idx="10443">
                  <c:v>138.58578491</c:v>
                </c:pt>
                <c:pt idx="10444">
                  <c:v>138.77626038</c:v>
                </c:pt>
                <c:pt idx="10445">
                  <c:v>138.37319946</c:v>
                </c:pt>
                <c:pt idx="10446">
                  <c:v>138.55143738000001</c:v>
                </c:pt>
                <c:pt idx="10447">
                  <c:v>138.42944335999999</c:v>
                </c:pt>
                <c:pt idx="10448">
                  <c:v>138.66291809000001</c:v>
                </c:pt>
                <c:pt idx="10449">
                  <c:v>138.60810852</c:v>
                </c:pt>
                <c:pt idx="10450">
                  <c:v>138.6937561</c:v>
                </c:pt>
                <c:pt idx="10451">
                  <c:v>138.75143433</c:v>
                </c:pt>
                <c:pt idx="10452">
                  <c:v>138.46220398</c:v>
                </c:pt>
                <c:pt idx="10453">
                  <c:v>138.68870544000001</c:v>
                </c:pt>
                <c:pt idx="10454">
                  <c:v>138.52458190999999</c:v>
                </c:pt>
                <c:pt idx="10455">
                  <c:v>138.71629333000001</c:v>
                </c:pt>
                <c:pt idx="10456">
                  <c:v>138.64421082000001</c:v>
                </c:pt>
                <c:pt idx="10457">
                  <c:v>138.70098877000001</c:v>
                </c:pt>
                <c:pt idx="10458">
                  <c:v>138.73544312000001</c:v>
                </c:pt>
                <c:pt idx="10459">
                  <c:v>138.53622437000001</c:v>
                </c:pt>
                <c:pt idx="10460">
                  <c:v>138.76150512999999</c:v>
                </c:pt>
                <c:pt idx="10461">
                  <c:v>138.6153717</c:v>
                </c:pt>
                <c:pt idx="10462">
                  <c:v>138.81327820000001</c:v>
                </c:pt>
                <c:pt idx="10463">
                  <c:v>138.66941833000001</c:v>
                </c:pt>
                <c:pt idx="10464">
                  <c:v>138.73481749999999</c:v>
                </c:pt>
                <c:pt idx="10465">
                  <c:v>138.65005493000001</c:v>
                </c:pt>
                <c:pt idx="10466">
                  <c:v>138.66966248</c:v>
                </c:pt>
                <c:pt idx="10467">
                  <c:v>138.68302917</c:v>
                </c:pt>
                <c:pt idx="10468">
                  <c:v>138.80253601000001</c:v>
                </c:pt>
                <c:pt idx="10469">
                  <c:v>138.94065857000001</c:v>
                </c:pt>
                <c:pt idx="10470">
                  <c:v>138.65875244</c:v>
                </c:pt>
                <c:pt idx="10471">
                  <c:v>138.75340270999999</c:v>
                </c:pt>
                <c:pt idx="10472">
                  <c:v>138.63893127</c:v>
                </c:pt>
                <c:pt idx="10473">
                  <c:v>138.72589110999999</c:v>
                </c:pt>
                <c:pt idx="10474">
                  <c:v>138.74896240000001</c:v>
                </c:pt>
                <c:pt idx="10475">
                  <c:v>138.84895324999999</c:v>
                </c:pt>
                <c:pt idx="10476">
                  <c:v>139.02998352</c:v>
                </c:pt>
                <c:pt idx="10477">
                  <c:v>138.66645813</c:v>
                </c:pt>
                <c:pt idx="10478">
                  <c:v>138.88320923000001</c:v>
                </c:pt>
                <c:pt idx="10479">
                  <c:v>138.73603821</c:v>
                </c:pt>
                <c:pt idx="10480">
                  <c:v>138.86280823000001</c:v>
                </c:pt>
                <c:pt idx="10481">
                  <c:v>138.82916259999999</c:v>
                </c:pt>
                <c:pt idx="10482">
                  <c:v>138.90428162000001</c:v>
                </c:pt>
                <c:pt idx="10483">
                  <c:v>138.98646545</c:v>
                </c:pt>
                <c:pt idx="10484">
                  <c:v>138.71627808</c:v>
                </c:pt>
                <c:pt idx="10485">
                  <c:v>138.88700867</c:v>
                </c:pt>
                <c:pt idx="10486">
                  <c:v>138.78448485999999</c:v>
                </c:pt>
                <c:pt idx="10487">
                  <c:v>139.03494262999999</c:v>
                </c:pt>
                <c:pt idx="10488">
                  <c:v>138.80831909</c:v>
                </c:pt>
                <c:pt idx="10489">
                  <c:v>138.92562866</c:v>
                </c:pt>
                <c:pt idx="10490">
                  <c:v>138.89631653000001</c:v>
                </c:pt>
                <c:pt idx="10491">
                  <c:v>138.71629333000001</c:v>
                </c:pt>
                <c:pt idx="10492">
                  <c:v>138.94984435999999</c:v>
                </c:pt>
                <c:pt idx="10493">
                  <c:v>138.91999817000001</c:v>
                </c:pt>
                <c:pt idx="10494">
                  <c:v>139.03535461000001</c:v>
                </c:pt>
                <c:pt idx="10495">
                  <c:v>138.88874817000001</c:v>
                </c:pt>
                <c:pt idx="10496">
                  <c:v>138.97975159000001</c:v>
                </c:pt>
                <c:pt idx="10497">
                  <c:v>138.90777588</c:v>
                </c:pt>
                <c:pt idx="10498">
                  <c:v>138.91496276999999</c:v>
                </c:pt>
                <c:pt idx="10499">
                  <c:v>138.953125</c:v>
                </c:pt>
                <c:pt idx="10500">
                  <c:v>139.06448363999999</c:v>
                </c:pt>
                <c:pt idx="10501">
                  <c:v>139.18821715999999</c:v>
                </c:pt>
                <c:pt idx="10502">
                  <c:v>138.92375182999999</c:v>
                </c:pt>
                <c:pt idx="10503">
                  <c:v>139.05889893</c:v>
                </c:pt>
                <c:pt idx="10504">
                  <c:v>138.98771667</c:v>
                </c:pt>
                <c:pt idx="10505">
                  <c:v>139.04342650999999</c:v>
                </c:pt>
                <c:pt idx="10506">
                  <c:v>139.03733826000001</c:v>
                </c:pt>
                <c:pt idx="10507">
                  <c:v>139.09675598000001</c:v>
                </c:pt>
                <c:pt idx="10508">
                  <c:v>139.33190918</c:v>
                </c:pt>
                <c:pt idx="10509">
                  <c:v>138.92222595000001</c:v>
                </c:pt>
                <c:pt idx="10510">
                  <c:v>139.17225647000001</c:v>
                </c:pt>
                <c:pt idx="10511">
                  <c:v>139.01856995</c:v>
                </c:pt>
                <c:pt idx="10512">
                  <c:v>139.26042175000001</c:v>
                </c:pt>
                <c:pt idx="10513">
                  <c:v>139.15864563</c:v>
                </c:pt>
                <c:pt idx="10514">
                  <c:v>139.21226501000001</c:v>
                </c:pt>
                <c:pt idx="10515">
                  <c:v>139.20764159999999</c:v>
                </c:pt>
                <c:pt idx="10516">
                  <c:v>138.99215698</c:v>
                </c:pt>
                <c:pt idx="10517">
                  <c:v>139.22004699999999</c:v>
                </c:pt>
                <c:pt idx="10518">
                  <c:v>139.20552063</c:v>
                </c:pt>
                <c:pt idx="10519">
                  <c:v>139.39117432</c:v>
                </c:pt>
                <c:pt idx="10520">
                  <c:v>139.14659119000001</c:v>
                </c:pt>
                <c:pt idx="10521">
                  <c:v>139.28411865000001</c:v>
                </c:pt>
                <c:pt idx="10522">
                  <c:v>139.19430542000001</c:v>
                </c:pt>
                <c:pt idx="10523">
                  <c:v>139.13893127</c:v>
                </c:pt>
                <c:pt idx="10524">
                  <c:v>139.33930968999999</c:v>
                </c:pt>
                <c:pt idx="10525">
                  <c:v>139.35211182</c:v>
                </c:pt>
                <c:pt idx="10526">
                  <c:v>139.47999573000001</c:v>
                </c:pt>
                <c:pt idx="10527">
                  <c:v>139.25701903999999</c:v>
                </c:pt>
                <c:pt idx="10528">
                  <c:v>139.34838866999999</c:v>
                </c:pt>
                <c:pt idx="10529">
                  <c:v>139.2784729</c:v>
                </c:pt>
                <c:pt idx="10530">
                  <c:v>139.4125061</c:v>
                </c:pt>
                <c:pt idx="10531">
                  <c:v>139.37658690999999</c:v>
                </c:pt>
                <c:pt idx="10532">
                  <c:v>139.39826965</c:v>
                </c:pt>
                <c:pt idx="10533">
                  <c:v>139.57707214000001</c:v>
                </c:pt>
                <c:pt idx="10534">
                  <c:v>139.31906128</c:v>
                </c:pt>
                <c:pt idx="10535">
                  <c:v>139.38868712999999</c:v>
                </c:pt>
                <c:pt idx="10536">
                  <c:v>139.26725769000001</c:v>
                </c:pt>
                <c:pt idx="10537">
                  <c:v>139.48478699</c:v>
                </c:pt>
                <c:pt idx="10538">
                  <c:v>139.40829468000001</c:v>
                </c:pt>
                <c:pt idx="10539">
                  <c:v>139.52693176</c:v>
                </c:pt>
                <c:pt idx="10540">
                  <c:v>139.54423523</c:v>
                </c:pt>
                <c:pt idx="10541">
                  <c:v>139.29330443999999</c:v>
                </c:pt>
                <c:pt idx="10542">
                  <c:v>139.50003052</c:v>
                </c:pt>
                <c:pt idx="10543">
                  <c:v>139.44308472</c:v>
                </c:pt>
                <c:pt idx="10544">
                  <c:v>139.65628052</c:v>
                </c:pt>
                <c:pt idx="10545">
                  <c:v>139.45372008999999</c:v>
                </c:pt>
                <c:pt idx="10546">
                  <c:v>139.51548767</c:v>
                </c:pt>
                <c:pt idx="10547">
                  <c:v>139.42958068999999</c:v>
                </c:pt>
                <c:pt idx="10548">
                  <c:v>139.34588622999999</c:v>
                </c:pt>
                <c:pt idx="10549">
                  <c:v>139.50346375000001</c:v>
                </c:pt>
                <c:pt idx="10550">
                  <c:v>139.52536011000001</c:v>
                </c:pt>
                <c:pt idx="10551">
                  <c:v>139.69763184000001</c:v>
                </c:pt>
                <c:pt idx="10552">
                  <c:v>139.50392151</c:v>
                </c:pt>
                <c:pt idx="10553">
                  <c:v>139.58557128999999</c:v>
                </c:pt>
                <c:pt idx="10554">
                  <c:v>139.45611572000001</c:v>
                </c:pt>
                <c:pt idx="10555">
                  <c:v>139.45642090000001</c:v>
                </c:pt>
                <c:pt idx="10556">
                  <c:v>139.59196471999999</c:v>
                </c:pt>
                <c:pt idx="10557">
                  <c:v>139.61662292</c:v>
                </c:pt>
                <c:pt idx="10558">
                  <c:v>139.81988525</c:v>
                </c:pt>
                <c:pt idx="10559">
                  <c:v>139.57798767</c:v>
                </c:pt>
                <c:pt idx="10560">
                  <c:v>139.68476867999999</c:v>
                </c:pt>
                <c:pt idx="10561">
                  <c:v>139.63632201999999</c:v>
                </c:pt>
                <c:pt idx="10562">
                  <c:v>139.70422363</c:v>
                </c:pt>
                <c:pt idx="10563">
                  <c:v>139.75352477999999</c:v>
                </c:pt>
                <c:pt idx="10564">
                  <c:v>139.79013062000001</c:v>
                </c:pt>
                <c:pt idx="10565">
                  <c:v>139.89675903</c:v>
                </c:pt>
                <c:pt idx="10566">
                  <c:v>139.65144348000001</c:v>
                </c:pt>
                <c:pt idx="10567">
                  <c:v>139.84910583000001</c:v>
                </c:pt>
                <c:pt idx="10568">
                  <c:v>139.73254395000001</c:v>
                </c:pt>
                <c:pt idx="10569">
                  <c:v>139.99018860000001</c:v>
                </c:pt>
                <c:pt idx="10570">
                  <c:v>139.84570312</c:v>
                </c:pt>
                <c:pt idx="10571">
                  <c:v>139.92385863999999</c:v>
                </c:pt>
                <c:pt idx="10572">
                  <c:v>139.95433044000001</c:v>
                </c:pt>
                <c:pt idx="10573">
                  <c:v>139.73660278</c:v>
                </c:pt>
                <c:pt idx="10574">
                  <c:v>140.00476073999999</c:v>
                </c:pt>
                <c:pt idx="10575">
                  <c:v>139.95095825000001</c:v>
                </c:pt>
                <c:pt idx="10576">
                  <c:v>140.12364196999999</c:v>
                </c:pt>
                <c:pt idx="10577">
                  <c:v>139.86358643</c:v>
                </c:pt>
                <c:pt idx="10578">
                  <c:v>140.07972717000001</c:v>
                </c:pt>
                <c:pt idx="10579">
                  <c:v>140.00640869</c:v>
                </c:pt>
                <c:pt idx="10580">
                  <c:v>139.92539977999999</c:v>
                </c:pt>
                <c:pt idx="10581">
                  <c:v>140.06710815</c:v>
                </c:pt>
                <c:pt idx="10582">
                  <c:v>140.0652771</c:v>
                </c:pt>
                <c:pt idx="10583">
                  <c:v>140.23568725999999</c:v>
                </c:pt>
                <c:pt idx="10584">
                  <c:v>139.96244812</c:v>
                </c:pt>
                <c:pt idx="10585">
                  <c:v>140.12628174</c:v>
                </c:pt>
                <c:pt idx="10586">
                  <c:v>140.06692505000001</c:v>
                </c:pt>
                <c:pt idx="10587">
                  <c:v>140.03327942000001</c:v>
                </c:pt>
                <c:pt idx="10588">
                  <c:v>140.13824463</c:v>
                </c:pt>
                <c:pt idx="10589">
                  <c:v>140.14884949</c:v>
                </c:pt>
                <c:pt idx="10590">
                  <c:v>140.32765198000001</c:v>
                </c:pt>
                <c:pt idx="10591">
                  <c:v>139.99723815999999</c:v>
                </c:pt>
                <c:pt idx="10592">
                  <c:v>140.06513977</c:v>
                </c:pt>
                <c:pt idx="10593">
                  <c:v>140.02561951000001</c:v>
                </c:pt>
                <c:pt idx="10594">
                  <c:v>140.18939209000001</c:v>
                </c:pt>
                <c:pt idx="10595">
                  <c:v>140.04812622</c:v>
                </c:pt>
                <c:pt idx="10596">
                  <c:v>140.13398742999999</c:v>
                </c:pt>
                <c:pt idx="10597">
                  <c:v>140.24230957</c:v>
                </c:pt>
                <c:pt idx="10598">
                  <c:v>139.95407104</c:v>
                </c:pt>
                <c:pt idx="10599">
                  <c:v>140.18902588</c:v>
                </c:pt>
                <c:pt idx="10600">
                  <c:v>140.02688599000001</c:v>
                </c:pt>
                <c:pt idx="10601">
                  <c:v>140.29338074</c:v>
                </c:pt>
                <c:pt idx="10602">
                  <c:v>140.14884949</c:v>
                </c:pt>
                <c:pt idx="10603">
                  <c:v>140.25650024000001</c:v>
                </c:pt>
                <c:pt idx="10604">
                  <c:v>140.20983887</c:v>
                </c:pt>
                <c:pt idx="10605">
                  <c:v>140.05834960999999</c:v>
                </c:pt>
                <c:pt idx="10606">
                  <c:v>140.30461120999999</c:v>
                </c:pt>
                <c:pt idx="10607">
                  <c:v>140.29788207999999</c:v>
                </c:pt>
                <c:pt idx="10608">
                  <c:v>140.45877075000001</c:v>
                </c:pt>
                <c:pt idx="10609">
                  <c:v>140.19741821</c:v>
                </c:pt>
                <c:pt idx="10610">
                  <c:v>140.34414673000001</c:v>
                </c:pt>
                <c:pt idx="10611">
                  <c:v>140.25978087999999</c:v>
                </c:pt>
                <c:pt idx="10612">
                  <c:v>140.19760131999999</c:v>
                </c:pt>
                <c:pt idx="10613">
                  <c:v>140.20042419000001</c:v>
                </c:pt>
                <c:pt idx="10614">
                  <c:v>140.27606201</c:v>
                </c:pt>
                <c:pt idx="10615">
                  <c:v>140.47346497000001</c:v>
                </c:pt>
                <c:pt idx="10616">
                  <c:v>140.14601135000001</c:v>
                </c:pt>
                <c:pt idx="10617">
                  <c:v>140.30578613</c:v>
                </c:pt>
                <c:pt idx="10618">
                  <c:v>140.13700867</c:v>
                </c:pt>
                <c:pt idx="10619">
                  <c:v>140.28330994000001</c:v>
                </c:pt>
                <c:pt idx="10620">
                  <c:v>140.29873656999999</c:v>
                </c:pt>
                <c:pt idx="10621">
                  <c:v>140.39904784999999</c:v>
                </c:pt>
                <c:pt idx="10622">
                  <c:v>140.42860413</c:v>
                </c:pt>
                <c:pt idx="10623">
                  <c:v>140.1703186</c:v>
                </c:pt>
                <c:pt idx="10624">
                  <c:v>140.39378357000001</c:v>
                </c:pt>
                <c:pt idx="10625">
                  <c:v>140.32015991</c:v>
                </c:pt>
                <c:pt idx="10626">
                  <c:v>140.57765198000001</c:v>
                </c:pt>
                <c:pt idx="10627">
                  <c:v>140.44920349</c:v>
                </c:pt>
                <c:pt idx="10628">
                  <c:v>140.51556396000001</c:v>
                </c:pt>
                <c:pt idx="10629">
                  <c:v>140.57814026</c:v>
                </c:pt>
                <c:pt idx="10630">
                  <c:v>140.33348083000001</c:v>
                </c:pt>
                <c:pt idx="10631">
                  <c:v>140.53561400999999</c:v>
                </c:pt>
                <c:pt idx="10632">
                  <c:v>140.51901244999999</c:v>
                </c:pt>
                <c:pt idx="10633">
                  <c:v>140.64628601000001</c:v>
                </c:pt>
                <c:pt idx="10634">
                  <c:v>140.45465088</c:v>
                </c:pt>
                <c:pt idx="10635">
                  <c:v>140.56842040999999</c:v>
                </c:pt>
                <c:pt idx="10636">
                  <c:v>140.47471619000001</c:v>
                </c:pt>
                <c:pt idx="10637">
                  <c:v>140.39155579000001</c:v>
                </c:pt>
                <c:pt idx="10638">
                  <c:v>140.55096435999999</c:v>
                </c:pt>
                <c:pt idx="10639">
                  <c:v>140.56312560999999</c:v>
                </c:pt>
                <c:pt idx="10640">
                  <c:v>140.71412659000001</c:v>
                </c:pt>
                <c:pt idx="10641">
                  <c:v>140.52120972</c:v>
                </c:pt>
                <c:pt idx="10642">
                  <c:v>140.70536804</c:v>
                </c:pt>
                <c:pt idx="10643">
                  <c:v>140.52555846999999</c:v>
                </c:pt>
                <c:pt idx="10644">
                  <c:v>140.60668945</c:v>
                </c:pt>
                <c:pt idx="10645">
                  <c:v>140.61706543</c:v>
                </c:pt>
                <c:pt idx="10646">
                  <c:v>140.78236389</c:v>
                </c:pt>
                <c:pt idx="10647">
                  <c:v>140.93304443</c:v>
                </c:pt>
                <c:pt idx="10648">
                  <c:v>140.63372802999999</c:v>
                </c:pt>
                <c:pt idx="10649">
                  <c:v>140.81097412</c:v>
                </c:pt>
                <c:pt idx="10650">
                  <c:v>140.72856139999999</c:v>
                </c:pt>
                <c:pt idx="10651">
                  <c:v>140.96650696</c:v>
                </c:pt>
                <c:pt idx="10652">
                  <c:v>140.79666137999999</c:v>
                </c:pt>
                <c:pt idx="10653">
                  <c:v>140.91088866999999</c:v>
                </c:pt>
                <c:pt idx="10654">
                  <c:v>140.89953613</c:v>
                </c:pt>
                <c:pt idx="10655">
                  <c:v>140.68936156999999</c:v>
                </c:pt>
                <c:pt idx="10656">
                  <c:v>140.85697937</c:v>
                </c:pt>
                <c:pt idx="10657">
                  <c:v>140.80294799999999</c:v>
                </c:pt>
                <c:pt idx="10658">
                  <c:v>141.00154114</c:v>
                </c:pt>
                <c:pt idx="10659">
                  <c:v>140.85494994999999</c:v>
                </c:pt>
                <c:pt idx="10660">
                  <c:v>140.98623656999999</c:v>
                </c:pt>
                <c:pt idx="10661">
                  <c:v>140.90142822000001</c:v>
                </c:pt>
                <c:pt idx="10662">
                  <c:v>140.77035522</c:v>
                </c:pt>
                <c:pt idx="10663">
                  <c:v>140.99502562999999</c:v>
                </c:pt>
                <c:pt idx="10664">
                  <c:v>140.95491028000001</c:v>
                </c:pt>
                <c:pt idx="10665">
                  <c:v>141.21530150999999</c:v>
                </c:pt>
                <c:pt idx="10666">
                  <c:v>140.82510375999999</c:v>
                </c:pt>
                <c:pt idx="10667">
                  <c:v>141.0153656</c:v>
                </c:pt>
                <c:pt idx="10668">
                  <c:v>140.8865509</c:v>
                </c:pt>
                <c:pt idx="10669">
                  <c:v>140.92025756999999</c:v>
                </c:pt>
                <c:pt idx="10670">
                  <c:v>141.00154114</c:v>
                </c:pt>
                <c:pt idx="10671">
                  <c:v>141.05410767000001</c:v>
                </c:pt>
                <c:pt idx="10672">
                  <c:v>141.1778717</c:v>
                </c:pt>
                <c:pt idx="10673">
                  <c:v>140.85366821</c:v>
                </c:pt>
                <c:pt idx="10674">
                  <c:v>140.9671936</c:v>
                </c:pt>
                <c:pt idx="10675">
                  <c:v>140.86585998999999</c:v>
                </c:pt>
                <c:pt idx="10676">
                  <c:v>141.11703491</c:v>
                </c:pt>
                <c:pt idx="10677">
                  <c:v>141.02093506</c:v>
                </c:pt>
                <c:pt idx="10678">
                  <c:v>141.08419799999999</c:v>
                </c:pt>
                <c:pt idx="10679">
                  <c:v>141.07324219</c:v>
                </c:pt>
                <c:pt idx="10680">
                  <c:v>140.87992858999999</c:v>
                </c:pt>
                <c:pt idx="10681">
                  <c:v>141.02569579999999</c:v>
                </c:pt>
                <c:pt idx="10682">
                  <c:v>141.04821777000001</c:v>
                </c:pt>
                <c:pt idx="10683">
                  <c:v>141.21435546999999</c:v>
                </c:pt>
                <c:pt idx="10684">
                  <c:v>141.07380676</c:v>
                </c:pt>
                <c:pt idx="10685">
                  <c:v>141.21478271000001</c:v>
                </c:pt>
                <c:pt idx="10686">
                  <c:v>141.1525116</c:v>
                </c:pt>
                <c:pt idx="10687">
                  <c:v>140.98129272</c:v>
                </c:pt>
                <c:pt idx="10688">
                  <c:v>141.18591309000001</c:v>
                </c:pt>
                <c:pt idx="10689">
                  <c:v>141.13398742999999</c:v>
                </c:pt>
                <c:pt idx="10690">
                  <c:v>141.36401366999999</c:v>
                </c:pt>
                <c:pt idx="10691">
                  <c:v>141.15052795</c:v>
                </c:pt>
                <c:pt idx="10692">
                  <c:v>141.24047852000001</c:v>
                </c:pt>
                <c:pt idx="10693">
                  <c:v>141.20108031999999</c:v>
                </c:pt>
                <c:pt idx="10694">
                  <c:v>141.17062378</c:v>
                </c:pt>
                <c:pt idx="10695">
                  <c:v>141.19828795999999</c:v>
                </c:pt>
                <c:pt idx="10696">
                  <c:v>141.20986937999999</c:v>
                </c:pt>
                <c:pt idx="10697">
                  <c:v>141.41952515</c:v>
                </c:pt>
                <c:pt idx="10698">
                  <c:v>141.12048340000001</c:v>
                </c:pt>
                <c:pt idx="10699">
                  <c:v>141.27796935999999</c:v>
                </c:pt>
                <c:pt idx="10700">
                  <c:v>141.09910583000001</c:v>
                </c:pt>
                <c:pt idx="10701">
                  <c:v>141.28414917000001</c:v>
                </c:pt>
                <c:pt idx="10702">
                  <c:v>141.32279968</c:v>
                </c:pt>
                <c:pt idx="10703">
                  <c:v>141.36364746000001</c:v>
                </c:pt>
                <c:pt idx="10704">
                  <c:v>141.47576903999999</c:v>
                </c:pt>
                <c:pt idx="10705">
                  <c:v>141.14224243000001</c:v>
                </c:pt>
                <c:pt idx="10706">
                  <c:v>141.34841918999999</c:v>
                </c:pt>
                <c:pt idx="10707">
                  <c:v>141.22566223000001</c:v>
                </c:pt>
                <c:pt idx="10708">
                  <c:v>141.40190125000001</c:v>
                </c:pt>
                <c:pt idx="10709">
                  <c:v>141.29244994999999</c:v>
                </c:pt>
                <c:pt idx="10710">
                  <c:v>141.39559937000001</c:v>
                </c:pt>
                <c:pt idx="10711">
                  <c:v>141.43621826</c:v>
                </c:pt>
                <c:pt idx="10712">
                  <c:v>141.26130676</c:v>
                </c:pt>
                <c:pt idx="10713">
                  <c:v>141.42649840999999</c:v>
                </c:pt>
                <c:pt idx="10714">
                  <c:v>141.38577271</c:v>
                </c:pt>
                <c:pt idx="10715">
                  <c:v>141.53121948</c:v>
                </c:pt>
                <c:pt idx="10716">
                  <c:v>141.43971252</c:v>
                </c:pt>
                <c:pt idx="10717">
                  <c:v>141.47770690999999</c:v>
                </c:pt>
                <c:pt idx="10718">
                  <c:v>141.36672974000001</c:v>
                </c:pt>
                <c:pt idx="10719">
                  <c:v>141.39819335999999</c:v>
                </c:pt>
                <c:pt idx="10720">
                  <c:v>141.47227477999999</c:v>
                </c:pt>
                <c:pt idx="10721">
                  <c:v>141.49694823999999</c:v>
                </c:pt>
                <c:pt idx="10722">
                  <c:v>141.71166991999999</c:v>
                </c:pt>
                <c:pt idx="10723">
                  <c:v>141.38973999000001</c:v>
                </c:pt>
                <c:pt idx="10724">
                  <c:v>141.46800232000001</c:v>
                </c:pt>
                <c:pt idx="10725">
                  <c:v>141.45196533000001</c:v>
                </c:pt>
                <c:pt idx="10726">
                  <c:v>141.49806212999999</c:v>
                </c:pt>
                <c:pt idx="10727">
                  <c:v>141.52682494999999</c:v>
                </c:pt>
                <c:pt idx="10728">
                  <c:v>141.60304260000001</c:v>
                </c:pt>
                <c:pt idx="10729">
                  <c:v>141.71739196999999</c:v>
                </c:pt>
                <c:pt idx="10730">
                  <c:v>141.43431090999999</c:v>
                </c:pt>
                <c:pt idx="10731">
                  <c:v>141.66102599999999</c:v>
                </c:pt>
                <c:pt idx="10732">
                  <c:v>141.65313721000001</c:v>
                </c:pt>
                <c:pt idx="10733">
                  <c:v>141.80348205999999</c:v>
                </c:pt>
                <c:pt idx="10734">
                  <c:v>141.67097473000001</c:v>
                </c:pt>
                <c:pt idx="10735">
                  <c:v>141.81912231000001</c:v>
                </c:pt>
                <c:pt idx="10736">
                  <c:v>141.77046204000001</c:v>
                </c:pt>
                <c:pt idx="10737">
                  <c:v>141.64064026</c:v>
                </c:pt>
                <c:pt idx="10738">
                  <c:v>141.77003479000001</c:v>
                </c:pt>
                <c:pt idx="10739">
                  <c:v>141.75581360000001</c:v>
                </c:pt>
                <c:pt idx="10740">
                  <c:v>141.97845459000001</c:v>
                </c:pt>
                <c:pt idx="10741">
                  <c:v>141.69485474000001</c:v>
                </c:pt>
                <c:pt idx="10742">
                  <c:v>141.74232483</c:v>
                </c:pt>
                <c:pt idx="10743">
                  <c:v>141.69145202999999</c:v>
                </c:pt>
                <c:pt idx="10744">
                  <c:v>141.68721008</c:v>
                </c:pt>
                <c:pt idx="10745">
                  <c:v>141.72579956000001</c:v>
                </c:pt>
                <c:pt idx="10746">
                  <c:v>141.79029846</c:v>
                </c:pt>
                <c:pt idx="10747">
                  <c:v>142.00822449</c:v>
                </c:pt>
                <c:pt idx="10748">
                  <c:v>141.65618896000001</c:v>
                </c:pt>
                <c:pt idx="10749">
                  <c:v>141.83734131</c:v>
                </c:pt>
                <c:pt idx="10750">
                  <c:v>141.76535034</c:v>
                </c:pt>
                <c:pt idx="10751">
                  <c:v>141.81221008</c:v>
                </c:pt>
                <c:pt idx="10752">
                  <c:v>141.84213256999999</c:v>
                </c:pt>
                <c:pt idx="10753">
                  <c:v>141.97010803000001</c:v>
                </c:pt>
                <c:pt idx="10754">
                  <c:v>142.10079956000001</c:v>
                </c:pt>
                <c:pt idx="10755">
                  <c:v>141.75845337000001</c:v>
                </c:pt>
                <c:pt idx="10756">
                  <c:v>142.01487732000001</c:v>
                </c:pt>
                <c:pt idx="10757">
                  <c:v>141.98863220000001</c:v>
                </c:pt>
                <c:pt idx="10758">
                  <c:v>142.07901000999999</c:v>
                </c:pt>
                <c:pt idx="10759">
                  <c:v>141.98486328000001</c:v>
                </c:pt>
                <c:pt idx="10760">
                  <c:v>142.06515503</c:v>
                </c:pt>
                <c:pt idx="10761">
                  <c:v>142.05003357000001</c:v>
                </c:pt>
                <c:pt idx="10762">
                  <c:v>141.85360718000001</c:v>
                </c:pt>
                <c:pt idx="10763">
                  <c:v>142.03100585999999</c:v>
                </c:pt>
                <c:pt idx="10764">
                  <c:v>141.98054504000001</c:v>
                </c:pt>
                <c:pt idx="10765">
                  <c:v>142.26670837</c:v>
                </c:pt>
                <c:pt idx="10766">
                  <c:v>141.95635985999999</c:v>
                </c:pt>
                <c:pt idx="10767">
                  <c:v>142.04226685</c:v>
                </c:pt>
                <c:pt idx="10768">
                  <c:v>141.96893310999999</c:v>
                </c:pt>
                <c:pt idx="10769">
                  <c:v>142.02856445</c:v>
                </c:pt>
                <c:pt idx="10770">
                  <c:v>142.16377258</c:v>
                </c:pt>
                <c:pt idx="10771">
                  <c:v>142.12779236</c:v>
                </c:pt>
                <c:pt idx="10772">
                  <c:v>142.39196777000001</c:v>
                </c:pt>
                <c:pt idx="10773">
                  <c:v>142.02529906999999</c:v>
                </c:pt>
                <c:pt idx="10774">
                  <c:v>142.14540099999999</c:v>
                </c:pt>
                <c:pt idx="10775">
                  <c:v>142.10157776</c:v>
                </c:pt>
                <c:pt idx="10776">
                  <c:v>142.28112793</c:v>
                </c:pt>
                <c:pt idx="10777">
                  <c:v>142.16792297000001</c:v>
                </c:pt>
                <c:pt idx="10778">
                  <c:v>142.39097595000001</c:v>
                </c:pt>
                <c:pt idx="10779">
                  <c:v>142.36747742</c:v>
                </c:pt>
                <c:pt idx="10780">
                  <c:v>142.02137755999999</c:v>
                </c:pt>
                <c:pt idx="10781">
                  <c:v>142.26927185</c:v>
                </c:pt>
                <c:pt idx="10782">
                  <c:v>142.13941955999999</c:v>
                </c:pt>
                <c:pt idx="10783">
                  <c:v>142.41270446999999</c:v>
                </c:pt>
                <c:pt idx="10784">
                  <c:v>142.15916443</c:v>
                </c:pt>
                <c:pt idx="10785">
                  <c:v>142.27894592000001</c:v>
                </c:pt>
                <c:pt idx="10786">
                  <c:v>142.27363586000001</c:v>
                </c:pt>
                <c:pt idx="10787">
                  <c:v>142.06695557</c:v>
                </c:pt>
                <c:pt idx="10788">
                  <c:v>142.25268555</c:v>
                </c:pt>
                <c:pt idx="10789">
                  <c:v>142.33468628</c:v>
                </c:pt>
                <c:pt idx="10790">
                  <c:v>142.51196289000001</c:v>
                </c:pt>
                <c:pt idx="10791">
                  <c:v>142.29725647000001</c:v>
                </c:pt>
                <c:pt idx="10792">
                  <c:v>142.29209900000001</c:v>
                </c:pt>
                <c:pt idx="10793">
                  <c:v>142.21415709999999</c:v>
                </c:pt>
                <c:pt idx="10794">
                  <c:v>142.27674866000001</c:v>
                </c:pt>
                <c:pt idx="10795">
                  <c:v>142.23040771000001</c:v>
                </c:pt>
                <c:pt idx="10796">
                  <c:v>142.38650512999999</c:v>
                </c:pt>
                <c:pt idx="10797">
                  <c:v>142.48889159999999</c:v>
                </c:pt>
                <c:pt idx="10798">
                  <c:v>142.17675781</c:v>
                </c:pt>
                <c:pt idx="10799">
                  <c:v>142.36247252999999</c:v>
                </c:pt>
                <c:pt idx="10800">
                  <c:v>142.26850891000001</c:v>
                </c:pt>
                <c:pt idx="10801">
                  <c:v>142.36050415</c:v>
                </c:pt>
                <c:pt idx="10802">
                  <c:v>142.29202271</c:v>
                </c:pt>
                <c:pt idx="10803">
                  <c:v>142.36906432999999</c:v>
                </c:pt>
                <c:pt idx="10804">
                  <c:v>142.53356934000001</c:v>
                </c:pt>
                <c:pt idx="10805">
                  <c:v>142.21694946</c:v>
                </c:pt>
                <c:pt idx="10806">
                  <c:v>142.45144653</c:v>
                </c:pt>
                <c:pt idx="10807">
                  <c:v>142.30989074999999</c:v>
                </c:pt>
                <c:pt idx="10808">
                  <c:v>142.61701965</c:v>
                </c:pt>
                <c:pt idx="10809">
                  <c:v>142.40574645999999</c:v>
                </c:pt>
                <c:pt idx="10810">
                  <c:v>142.58193969999999</c:v>
                </c:pt>
                <c:pt idx="10811">
                  <c:v>142.45481873</c:v>
                </c:pt>
                <c:pt idx="10812">
                  <c:v>142.33927917</c:v>
                </c:pt>
                <c:pt idx="10813">
                  <c:v>142.56637573</c:v>
                </c:pt>
                <c:pt idx="10814">
                  <c:v>142.43937682999999</c:v>
                </c:pt>
                <c:pt idx="10815">
                  <c:v>142.77328491</c:v>
                </c:pt>
                <c:pt idx="10816">
                  <c:v>142.4225769</c:v>
                </c:pt>
                <c:pt idx="10817">
                  <c:v>142.58241272000001</c:v>
                </c:pt>
                <c:pt idx="10818">
                  <c:v>142.49981689000001</c:v>
                </c:pt>
                <c:pt idx="10819">
                  <c:v>142.49064636</c:v>
                </c:pt>
                <c:pt idx="10820">
                  <c:v>142.57858275999999</c:v>
                </c:pt>
                <c:pt idx="10821">
                  <c:v>142.70703125</c:v>
                </c:pt>
                <c:pt idx="10822">
                  <c:v>142.77824401999999</c:v>
                </c:pt>
                <c:pt idx="10823">
                  <c:v>142.56672667999999</c:v>
                </c:pt>
                <c:pt idx="10824">
                  <c:v>142.63983153999999</c:v>
                </c:pt>
                <c:pt idx="10825">
                  <c:v>142.57316589000001</c:v>
                </c:pt>
                <c:pt idx="10826">
                  <c:v>142.71791077</c:v>
                </c:pt>
                <c:pt idx="10827">
                  <c:v>142.71015929999999</c:v>
                </c:pt>
                <c:pt idx="10828">
                  <c:v>142.77043151999999</c:v>
                </c:pt>
                <c:pt idx="10829">
                  <c:v>142.82850647000001</c:v>
                </c:pt>
                <c:pt idx="10830">
                  <c:v>142.60775756999999</c:v>
                </c:pt>
                <c:pt idx="10831">
                  <c:v>142.80549622000001</c:v>
                </c:pt>
                <c:pt idx="10832">
                  <c:v>142.6965332</c:v>
                </c:pt>
                <c:pt idx="10833">
                  <c:v>142.90011597</c:v>
                </c:pt>
                <c:pt idx="10834">
                  <c:v>142.68873596</c:v>
                </c:pt>
                <c:pt idx="10835">
                  <c:v>142.76448059000001</c:v>
                </c:pt>
                <c:pt idx="10836">
                  <c:v>142.67855835</c:v>
                </c:pt>
                <c:pt idx="10837">
                  <c:v>142.60673523</c:v>
                </c:pt>
                <c:pt idx="10838">
                  <c:v>142.71308898999999</c:v>
                </c:pt>
                <c:pt idx="10839">
                  <c:v>142.76046753</c:v>
                </c:pt>
                <c:pt idx="10840">
                  <c:v>142.97250366</c:v>
                </c:pt>
                <c:pt idx="10841">
                  <c:v>142.65805054</c:v>
                </c:pt>
                <c:pt idx="10842">
                  <c:v>142.78556824</c:v>
                </c:pt>
                <c:pt idx="10843">
                  <c:v>142.72694397000001</c:v>
                </c:pt>
                <c:pt idx="10844">
                  <c:v>142.80355835</c:v>
                </c:pt>
                <c:pt idx="10845">
                  <c:v>142.86366272000001</c:v>
                </c:pt>
                <c:pt idx="10846">
                  <c:v>142.85580443999999</c:v>
                </c:pt>
                <c:pt idx="10847">
                  <c:v>143.05039977999999</c:v>
                </c:pt>
                <c:pt idx="10848">
                  <c:v>142.72709656000001</c:v>
                </c:pt>
                <c:pt idx="10849">
                  <c:v>142.93797301999999</c:v>
                </c:pt>
                <c:pt idx="10850">
                  <c:v>142.84019470000001</c:v>
                </c:pt>
                <c:pt idx="10851">
                  <c:v>143.04469298999999</c:v>
                </c:pt>
                <c:pt idx="10852">
                  <c:v>142.92379761000001</c:v>
                </c:pt>
                <c:pt idx="10853">
                  <c:v>143.01695251000001</c:v>
                </c:pt>
                <c:pt idx="10854">
                  <c:v>143.07505798</c:v>
                </c:pt>
                <c:pt idx="10855">
                  <c:v>142.72407532</c:v>
                </c:pt>
                <c:pt idx="10856">
                  <c:v>142.96142578000001</c:v>
                </c:pt>
                <c:pt idx="10857">
                  <c:v>142.82894897</c:v>
                </c:pt>
                <c:pt idx="10858">
                  <c:v>143.08821105999999</c:v>
                </c:pt>
                <c:pt idx="10859">
                  <c:v>142.88238525</c:v>
                </c:pt>
                <c:pt idx="10860">
                  <c:v>142.96691895000001</c:v>
                </c:pt>
                <c:pt idx="10861">
                  <c:v>142.9236908</c:v>
                </c:pt>
                <c:pt idx="10862">
                  <c:v>142.77632141000001</c:v>
                </c:pt>
                <c:pt idx="10863">
                  <c:v>143.03288269000001</c:v>
                </c:pt>
                <c:pt idx="10864">
                  <c:v>142.94831848000001</c:v>
                </c:pt>
                <c:pt idx="10865">
                  <c:v>143.1849823</c:v>
                </c:pt>
                <c:pt idx="10866">
                  <c:v>142.95751953000001</c:v>
                </c:pt>
                <c:pt idx="10867">
                  <c:v>143.13471985000001</c:v>
                </c:pt>
                <c:pt idx="10868">
                  <c:v>142.97389221</c:v>
                </c:pt>
                <c:pt idx="10869">
                  <c:v>143.02937317000001</c:v>
                </c:pt>
                <c:pt idx="10870">
                  <c:v>143.08818054</c:v>
                </c:pt>
                <c:pt idx="10871">
                  <c:v>143.09042357999999</c:v>
                </c:pt>
                <c:pt idx="10872">
                  <c:v>143.35321045000001</c:v>
                </c:pt>
                <c:pt idx="10873">
                  <c:v>143.04190062999999</c:v>
                </c:pt>
                <c:pt idx="10874">
                  <c:v>143.13796997</c:v>
                </c:pt>
                <c:pt idx="10875">
                  <c:v>143.03683472</c:v>
                </c:pt>
                <c:pt idx="10876">
                  <c:v>143.22994994999999</c:v>
                </c:pt>
                <c:pt idx="10877">
                  <c:v>143.16397094999999</c:v>
                </c:pt>
                <c:pt idx="10878">
                  <c:v>143.21545409999999</c:v>
                </c:pt>
                <c:pt idx="10879">
                  <c:v>143.28317261000001</c:v>
                </c:pt>
                <c:pt idx="10880">
                  <c:v>143.11410522</c:v>
                </c:pt>
                <c:pt idx="10881">
                  <c:v>143.24766541</c:v>
                </c:pt>
                <c:pt idx="10882">
                  <c:v>143.20489502000001</c:v>
                </c:pt>
                <c:pt idx="10883">
                  <c:v>143.3508606</c:v>
                </c:pt>
                <c:pt idx="10884">
                  <c:v>143.21614074999999</c:v>
                </c:pt>
                <c:pt idx="10885">
                  <c:v>143.32704163</c:v>
                </c:pt>
                <c:pt idx="10886">
                  <c:v>143.31095886</c:v>
                </c:pt>
                <c:pt idx="10887">
                  <c:v>143.0715332</c:v>
                </c:pt>
                <c:pt idx="10888">
                  <c:v>143.37503052</c:v>
                </c:pt>
                <c:pt idx="10889">
                  <c:v>143.26945495999999</c:v>
                </c:pt>
                <c:pt idx="10890">
                  <c:v>143.5206604</c:v>
                </c:pt>
                <c:pt idx="10891">
                  <c:v>143.22845459000001</c:v>
                </c:pt>
                <c:pt idx="10892">
                  <c:v>143.32150268999999</c:v>
                </c:pt>
                <c:pt idx="10893">
                  <c:v>143.29705810999999</c:v>
                </c:pt>
                <c:pt idx="10894">
                  <c:v>143.34286499000001</c:v>
                </c:pt>
                <c:pt idx="10895">
                  <c:v>143.33834838999999</c:v>
                </c:pt>
                <c:pt idx="10896">
                  <c:v>143.42411804</c:v>
                </c:pt>
                <c:pt idx="10897">
                  <c:v>143.65211486999999</c:v>
                </c:pt>
                <c:pt idx="10898">
                  <c:v>143.24154662999999</c:v>
                </c:pt>
                <c:pt idx="10899">
                  <c:v>143.43949889999999</c:v>
                </c:pt>
                <c:pt idx="10900">
                  <c:v>143.31478881999999</c:v>
                </c:pt>
                <c:pt idx="10901">
                  <c:v>143.44319153000001</c:v>
                </c:pt>
                <c:pt idx="10902">
                  <c:v>143.41136169000001</c:v>
                </c:pt>
                <c:pt idx="10903">
                  <c:v>143.46041869999999</c:v>
                </c:pt>
                <c:pt idx="10904">
                  <c:v>143.52304076999999</c:v>
                </c:pt>
                <c:pt idx="10905">
                  <c:v>143.24102783000001</c:v>
                </c:pt>
                <c:pt idx="10906">
                  <c:v>143.49694823999999</c:v>
                </c:pt>
                <c:pt idx="10907">
                  <c:v>143.4037323</c:v>
                </c:pt>
                <c:pt idx="10908">
                  <c:v>143.71171570000001</c:v>
                </c:pt>
                <c:pt idx="10909">
                  <c:v>143.45149230999999</c:v>
                </c:pt>
                <c:pt idx="10910">
                  <c:v>143.57228087999999</c:v>
                </c:pt>
                <c:pt idx="10911">
                  <c:v>143.57575989</c:v>
                </c:pt>
                <c:pt idx="10912">
                  <c:v>143.34703064000001</c:v>
                </c:pt>
                <c:pt idx="10913">
                  <c:v>143.53715514999999</c:v>
                </c:pt>
                <c:pt idx="10914">
                  <c:v>143.41937256</c:v>
                </c:pt>
                <c:pt idx="10915">
                  <c:v>143.71759033000001</c:v>
                </c:pt>
                <c:pt idx="10916">
                  <c:v>143.46130371000001</c:v>
                </c:pt>
                <c:pt idx="10917">
                  <c:v>143.55953979</c:v>
                </c:pt>
                <c:pt idx="10918">
                  <c:v>143.48193359000001</c:v>
                </c:pt>
                <c:pt idx="10919">
                  <c:v>143.46696471999999</c:v>
                </c:pt>
                <c:pt idx="10920">
                  <c:v>143.57174683</c:v>
                </c:pt>
                <c:pt idx="10921">
                  <c:v>143.63925171</c:v>
                </c:pt>
                <c:pt idx="10922">
                  <c:v>143.85012817</c:v>
                </c:pt>
                <c:pt idx="10923">
                  <c:v>143.47479247999999</c:v>
                </c:pt>
                <c:pt idx="10924">
                  <c:v>143.61268616000001</c:v>
                </c:pt>
                <c:pt idx="10925">
                  <c:v>143.57218932999999</c:v>
                </c:pt>
                <c:pt idx="10926">
                  <c:v>143.63273620999999</c:v>
                </c:pt>
                <c:pt idx="10927">
                  <c:v>143.64729309000001</c:v>
                </c:pt>
                <c:pt idx="10928">
                  <c:v>143.85273742999999</c:v>
                </c:pt>
                <c:pt idx="10929">
                  <c:v>143.90270996000001</c:v>
                </c:pt>
                <c:pt idx="10930">
                  <c:v>143.550354</c:v>
                </c:pt>
                <c:pt idx="10931">
                  <c:v>143.72073363999999</c:v>
                </c:pt>
                <c:pt idx="10932">
                  <c:v>143.69329834000001</c:v>
                </c:pt>
                <c:pt idx="10933">
                  <c:v>143.96575927999999</c:v>
                </c:pt>
                <c:pt idx="10934">
                  <c:v>143.74502562999999</c:v>
                </c:pt>
                <c:pt idx="10935">
                  <c:v>143.84040833</c:v>
                </c:pt>
                <c:pt idx="10936">
                  <c:v>143.79940796</c:v>
                </c:pt>
                <c:pt idx="10937">
                  <c:v>143.62075806000001</c:v>
                </c:pt>
                <c:pt idx="10938">
                  <c:v>143.83979797000001</c:v>
                </c:pt>
                <c:pt idx="10939">
                  <c:v>143.83052063</c:v>
                </c:pt>
                <c:pt idx="10940">
                  <c:v>144.04296875</c:v>
                </c:pt>
                <c:pt idx="10941">
                  <c:v>143.83699035999999</c:v>
                </c:pt>
                <c:pt idx="10942">
                  <c:v>143.85125732</c:v>
                </c:pt>
                <c:pt idx="10943">
                  <c:v>143.84510803000001</c:v>
                </c:pt>
                <c:pt idx="10944">
                  <c:v>143.83695983999999</c:v>
                </c:pt>
                <c:pt idx="10945">
                  <c:v>143.92864990000001</c:v>
                </c:pt>
                <c:pt idx="10946">
                  <c:v>143.98759459999999</c:v>
                </c:pt>
                <c:pt idx="10947">
                  <c:v>144.17710876000001</c:v>
                </c:pt>
                <c:pt idx="10948">
                  <c:v>143.84622192</c:v>
                </c:pt>
                <c:pt idx="10949">
                  <c:v>144.00564575000001</c:v>
                </c:pt>
                <c:pt idx="10950">
                  <c:v>143.89152526999999</c:v>
                </c:pt>
                <c:pt idx="10951">
                  <c:v>144.00057982999999</c:v>
                </c:pt>
                <c:pt idx="10952">
                  <c:v>144.02616882000001</c:v>
                </c:pt>
                <c:pt idx="10953">
                  <c:v>144.10598755000001</c:v>
                </c:pt>
                <c:pt idx="10954">
                  <c:v>144.12576293999999</c:v>
                </c:pt>
                <c:pt idx="10955">
                  <c:v>143.79032898</c:v>
                </c:pt>
                <c:pt idx="10956">
                  <c:v>143.98837280000001</c:v>
                </c:pt>
                <c:pt idx="10957">
                  <c:v>143.89828491</c:v>
                </c:pt>
                <c:pt idx="10958">
                  <c:v>144.14726257000001</c:v>
                </c:pt>
                <c:pt idx="10959">
                  <c:v>143.98558044000001</c:v>
                </c:pt>
                <c:pt idx="10960">
                  <c:v>144.06282042999999</c:v>
                </c:pt>
                <c:pt idx="10961">
                  <c:v>144.10450745</c:v>
                </c:pt>
                <c:pt idx="10962">
                  <c:v>143.86872864</c:v>
                </c:pt>
                <c:pt idx="10963">
                  <c:v>144.07383727999999</c:v>
                </c:pt>
                <c:pt idx="10964">
                  <c:v>144.07540893999999</c:v>
                </c:pt>
                <c:pt idx="10965">
                  <c:v>144.36672974000001</c:v>
                </c:pt>
                <c:pt idx="10966">
                  <c:v>144.0793457</c:v>
                </c:pt>
                <c:pt idx="10967">
                  <c:v>144.15870666999999</c:v>
                </c:pt>
                <c:pt idx="10968">
                  <c:v>144.03897094999999</c:v>
                </c:pt>
                <c:pt idx="10969">
                  <c:v>143.98722839000001</c:v>
                </c:pt>
                <c:pt idx="10970">
                  <c:v>144.03157042999999</c:v>
                </c:pt>
                <c:pt idx="10971">
                  <c:v>144.05316162</c:v>
                </c:pt>
                <c:pt idx="10972">
                  <c:v>144.32099915000001</c:v>
                </c:pt>
                <c:pt idx="10973">
                  <c:v>143.99958801</c:v>
                </c:pt>
                <c:pt idx="10974">
                  <c:v>144.13587952</c:v>
                </c:pt>
                <c:pt idx="10975">
                  <c:v>144.05686951000001</c:v>
                </c:pt>
                <c:pt idx="10976">
                  <c:v>144.12329102000001</c:v>
                </c:pt>
                <c:pt idx="10977">
                  <c:v>144.02719116</c:v>
                </c:pt>
                <c:pt idx="10978">
                  <c:v>144.14715576</c:v>
                </c:pt>
                <c:pt idx="10979">
                  <c:v>144.29193115000001</c:v>
                </c:pt>
                <c:pt idx="10980">
                  <c:v>143.95022582999999</c:v>
                </c:pt>
                <c:pt idx="10981">
                  <c:v>144.18893433</c:v>
                </c:pt>
                <c:pt idx="10982">
                  <c:v>144.11607361</c:v>
                </c:pt>
                <c:pt idx="10983">
                  <c:v>144.30212402000001</c:v>
                </c:pt>
                <c:pt idx="10984">
                  <c:v>144.22621154999999</c:v>
                </c:pt>
                <c:pt idx="10985">
                  <c:v>144.30685424999999</c:v>
                </c:pt>
                <c:pt idx="10986">
                  <c:v>144.22117614999999</c:v>
                </c:pt>
                <c:pt idx="10987">
                  <c:v>144.01979065</c:v>
                </c:pt>
                <c:pt idx="10988">
                  <c:v>144.17204285</c:v>
                </c:pt>
                <c:pt idx="10989">
                  <c:v>144.13850403000001</c:v>
                </c:pt>
                <c:pt idx="10990">
                  <c:v>144.37547301999999</c:v>
                </c:pt>
                <c:pt idx="10991">
                  <c:v>144.17243958</c:v>
                </c:pt>
                <c:pt idx="10992">
                  <c:v>144.28291321</c:v>
                </c:pt>
                <c:pt idx="10993">
                  <c:v>144.12329102000001</c:v>
                </c:pt>
                <c:pt idx="10994">
                  <c:v>144.09072875999999</c:v>
                </c:pt>
                <c:pt idx="10995">
                  <c:v>144.23768616000001</c:v>
                </c:pt>
                <c:pt idx="10996">
                  <c:v>144.28219604</c:v>
                </c:pt>
                <c:pt idx="10997">
                  <c:v>144.43318176</c:v>
                </c:pt>
                <c:pt idx="10998">
                  <c:v>144.16143799</c:v>
                </c:pt>
                <c:pt idx="10999">
                  <c:v>144.3109436</c:v>
                </c:pt>
                <c:pt idx="11000">
                  <c:v>144.14282227000001</c:v>
                </c:pt>
                <c:pt idx="11001">
                  <c:v>144.37191772</c:v>
                </c:pt>
                <c:pt idx="11002">
                  <c:v>144.33825684000001</c:v>
                </c:pt>
                <c:pt idx="11003">
                  <c:v>144.42514037999999</c:v>
                </c:pt>
                <c:pt idx="11004">
                  <c:v>144.51669312000001</c:v>
                </c:pt>
                <c:pt idx="11005">
                  <c:v>144.19728087999999</c:v>
                </c:pt>
                <c:pt idx="11006">
                  <c:v>144.41362000000001</c:v>
                </c:pt>
                <c:pt idx="11007">
                  <c:v>144.25862122000001</c:v>
                </c:pt>
                <c:pt idx="11008">
                  <c:v>144.50111389</c:v>
                </c:pt>
                <c:pt idx="11009">
                  <c:v>144.30075073</c:v>
                </c:pt>
                <c:pt idx="11010">
                  <c:v>144.40328979</c:v>
                </c:pt>
                <c:pt idx="11011">
                  <c:v>144.36784363000001</c:v>
                </c:pt>
                <c:pt idx="11012">
                  <c:v>144.23402404999999</c:v>
                </c:pt>
                <c:pt idx="11013">
                  <c:v>144.48248290999999</c:v>
                </c:pt>
                <c:pt idx="11014">
                  <c:v>144.43455505</c:v>
                </c:pt>
                <c:pt idx="11015">
                  <c:v>144.69065857000001</c:v>
                </c:pt>
                <c:pt idx="11016">
                  <c:v>144.36601257000001</c:v>
                </c:pt>
                <c:pt idx="11017">
                  <c:v>144.50234985</c:v>
                </c:pt>
                <c:pt idx="11018">
                  <c:v>144.47111511</c:v>
                </c:pt>
                <c:pt idx="11019">
                  <c:v>144.53056334999999</c:v>
                </c:pt>
                <c:pt idx="11020">
                  <c:v>144.54371642999999</c:v>
                </c:pt>
                <c:pt idx="11021">
                  <c:v>144.64718628</c:v>
                </c:pt>
                <c:pt idx="11022">
                  <c:v>144.75932312</c:v>
                </c:pt>
                <c:pt idx="11023">
                  <c:v>144.44322205</c:v>
                </c:pt>
                <c:pt idx="11024">
                  <c:v>144.72872924999999</c:v>
                </c:pt>
                <c:pt idx="11025">
                  <c:v>144.52622986</c:v>
                </c:pt>
                <c:pt idx="11026">
                  <c:v>144.79640198000001</c:v>
                </c:pt>
                <c:pt idx="11027">
                  <c:v>144.72207642000001</c:v>
                </c:pt>
                <c:pt idx="11028">
                  <c:v>144.78862000000001</c:v>
                </c:pt>
                <c:pt idx="11029">
                  <c:v>144.65223693999999</c:v>
                </c:pt>
                <c:pt idx="11030">
                  <c:v>144.46284485000001</c:v>
                </c:pt>
                <c:pt idx="11031">
                  <c:v>144.80168151999999</c:v>
                </c:pt>
                <c:pt idx="11032">
                  <c:v>144.71574401999999</c:v>
                </c:pt>
                <c:pt idx="11033">
                  <c:v>144.92445373999999</c:v>
                </c:pt>
                <c:pt idx="11034">
                  <c:v>144.70414733999999</c:v>
                </c:pt>
                <c:pt idx="11035">
                  <c:v>144.79304504000001</c:v>
                </c:pt>
                <c:pt idx="11036">
                  <c:v>144.59701537999999</c:v>
                </c:pt>
                <c:pt idx="11037">
                  <c:v>144.61845398</c:v>
                </c:pt>
                <c:pt idx="11038">
                  <c:v>144.76409912</c:v>
                </c:pt>
                <c:pt idx="11039">
                  <c:v>144.87037659000001</c:v>
                </c:pt>
                <c:pt idx="11040">
                  <c:v>145.01524352999999</c:v>
                </c:pt>
                <c:pt idx="11041">
                  <c:v>144.74472046</c:v>
                </c:pt>
                <c:pt idx="11042">
                  <c:v>144.89624022999999</c:v>
                </c:pt>
                <c:pt idx="11043">
                  <c:v>144.74591064000001</c:v>
                </c:pt>
                <c:pt idx="11044">
                  <c:v>144.89564514</c:v>
                </c:pt>
                <c:pt idx="11045">
                  <c:v>144.86662292</c:v>
                </c:pt>
                <c:pt idx="11046">
                  <c:v>144.90388489</c:v>
                </c:pt>
                <c:pt idx="11047">
                  <c:v>145.08157349000001</c:v>
                </c:pt>
                <c:pt idx="11048">
                  <c:v>144.80160522</c:v>
                </c:pt>
                <c:pt idx="11049">
                  <c:v>144.99508667000001</c:v>
                </c:pt>
                <c:pt idx="11050">
                  <c:v>144.93678284000001</c:v>
                </c:pt>
                <c:pt idx="11051">
                  <c:v>145.14852905000001</c:v>
                </c:pt>
                <c:pt idx="11052">
                  <c:v>144.96485901</c:v>
                </c:pt>
                <c:pt idx="11053">
                  <c:v>145.00416565</c:v>
                </c:pt>
                <c:pt idx="11054">
                  <c:v>144.98475647000001</c:v>
                </c:pt>
                <c:pt idx="11055">
                  <c:v>144.82461548000001</c:v>
                </c:pt>
                <c:pt idx="11056">
                  <c:v>144.98522948999999</c:v>
                </c:pt>
                <c:pt idx="11057">
                  <c:v>145.02331543</c:v>
                </c:pt>
                <c:pt idx="11058">
                  <c:v>145.22143555</c:v>
                </c:pt>
                <c:pt idx="11059">
                  <c:v>144.93139647999999</c:v>
                </c:pt>
                <c:pt idx="11060">
                  <c:v>145.10398864999999</c:v>
                </c:pt>
                <c:pt idx="11061">
                  <c:v>144.97267151</c:v>
                </c:pt>
                <c:pt idx="11062">
                  <c:v>145.01361084000001</c:v>
                </c:pt>
                <c:pt idx="11063">
                  <c:v>145.03718567000001</c:v>
                </c:pt>
                <c:pt idx="11064">
                  <c:v>145.12626648</c:v>
                </c:pt>
                <c:pt idx="11065">
                  <c:v>145.22668457</c:v>
                </c:pt>
                <c:pt idx="11066">
                  <c:v>144.93588256999999</c:v>
                </c:pt>
                <c:pt idx="11067">
                  <c:v>145.15312195000001</c:v>
                </c:pt>
                <c:pt idx="11068">
                  <c:v>144.99382019000001</c:v>
                </c:pt>
                <c:pt idx="11069">
                  <c:v>145.19226073999999</c:v>
                </c:pt>
                <c:pt idx="11070">
                  <c:v>145.06634521000001</c:v>
                </c:pt>
                <c:pt idx="11071">
                  <c:v>145.21690369000001</c:v>
                </c:pt>
                <c:pt idx="11072">
                  <c:v>145.16844176999999</c:v>
                </c:pt>
                <c:pt idx="11073">
                  <c:v>144.98701477</c:v>
                </c:pt>
                <c:pt idx="11074">
                  <c:v>145.27725219999999</c:v>
                </c:pt>
                <c:pt idx="11075">
                  <c:v>145.15521240000001</c:v>
                </c:pt>
                <c:pt idx="11076">
                  <c:v>145.41822815</c:v>
                </c:pt>
                <c:pt idx="11077">
                  <c:v>145.21932982999999</c:v>
                </c:pt>
                <c:pt idx="11078">
                  <c:v>145.26644897</c:v>
                </c:pt>
                <c:pt idx="11079">
                  <c:v>145.16227721999999</c:v>
                </c:pt>
                <c:pt idx="11080">
                  <c:v>145.23687744</c:v>
                </c:pt>
                <c:pt idx="11081">
                  <c:v>145.34559630999999</c:v>
                </c:pt>
                <c:pt idx="11082">
                  <c:v>145.47535705999999</c:v>
                </c:pt>
                <c:pt idx="11083">
                  <c:v>145.5721283</c:v>
                </c:pt>
                <c:pt idx="11084">
                  <c:v>145.24198913999999</c:v>
                </c:pt>
                <c:pt idx="11085">
                  <c:v>145.42218018</c:v>
                </c:pt>
                <c:pt idx="11086">
                  <c:v>145.28509521000001</c:v>
                </c:pt>
                <c:pt idx="11087">
                  <c:v>145.42274474999999</c:v>
                </c:pt>
                <c:pt idx="11088">
                  <c:v>145.30491638000001</c:v>
                </c:pt>
                <c:pt idx="11089">
                  <c:v>145.46746826</c:v>
                </c:pt>
                <c:pt idx="11090">
                  <c:v>145.50930786000001</c:v>
                </c:pt>
                <c:pt idx="11091">
                  <c:v>145.32830810999999</c:v>
                </c:pt>
                <c:pt idx="11092">
                  <c:v>145.48178100999999</c:v>
                </c:pt>
                <c:pt idx="11093">
                  <c:v>145.47232056000001</c:v>
                </c:pt>
                <c:pt idx="11094">
                  <c:v>145.69488525</c:v>
                </c:pt>
                <c:pt idx="11095">
                  <c:v>145.52694701999999</c:v>
                </c:pt>
                <c:pt idx="11096">
                  <c:v>145.62887573</c:v>
                </c:pt>
                <c:pt idx="11097">
                  <c:v>145.58970642</c:v>
                </c:pt>
                <c:pt idx="11098">
                  <c:v>145.50595093000001</c:v>
                </c:pt>
                <c:pt idx="11099">
                  <c:v>145.61672974000001</c:v>
                </c:pt>
                <c:pt idx="11100">
                  <c:v>145.67590332</c:v>
                </c:pt>
                <c:pt idx="11101">
                  <c:v>145.85415649000001</c:v>
                </c:pt>
                <c:pt idx="11102">
                  <c:v>145.52377318999999</c:v>
                </c:pt>
                <c:pt idx="11103">
                  <c:v>145.62660217000001</c:v>
                </c:pt>
                <c:pt idx="11104">
                  <c:v>145.55068969999999</c:v>
                </c:pt>
                <c:pt idx="11105">
                  <c:v>145.56726073999999</c:v>
                </c:pt>
                <c:pt idx="11106">
                  <c:v>145.67282104</c:v>
                </c:pt>
                <c:pt idx="11107">
                  <c:v>145.72366332999999</c:v>
                </c:pt>
                <c:pt idx="11108">
                  <c:v>145.85046387</c:v>
                </c:pt>
                <c:pt idx="11109">
                  <c:v>145.48641968000001</c:v>
                </c:pt>
                <c:pt idx="11110">
                  <c:v>145.77243042000001</c:v>
                </c:pt>
                <c:pt idx="11111">
                  <c:v>145.67532349000001</c:v>
                </c:pt>
                <c:pt idx="11112">
                  <c:v>145.82501221000001</c:v>
                </c:pt>
                <c:pt idx="11113">
                  <c:v>145.74459838999999</c:v>
                </c:pt>
                <c:pt idx="11114">
                  <c:v>145.73616028000001</c:v>
                </c:pt>
                <c:pt idx="11115">
                  <c:v>145.71170043999999</c:v>
                </c:pt>
                <c:pt idx="11116">
                  <c:v>145.58889771</c:v>
                </c:pt>
                <c:pt idx="11117">
                  <c:v>145.77983093</c:v>
                </c:pt>
                <c:pt idx="11118">
                  <c:v>145.81385803000001</c:v>
                </c:pt>
                <c:pt idx="11119">
                  <c:v>146.00169373</c:v>
                </c:pt>
                <c:pt idx="11120">
                  <c:v>145.64057922000001</c:v>
                </c:pt>
                <c:pt idx="11121">
                  <c:v>145.79104613999999</c:v>
                </c:pt>
                <c:pt idx="11122">
                  <c:v>145.70356749999999</c:v>
                </c:pt>
                <c:pt idx="11123">
                  <c:v>145.78189087000001</c:v>
                </c:pt>
                <c:pt idx="11124">
                  <c:v>145.84552002000001</c:v>
                </c:pt>
                <c:pt idx="11125">
                  <c:v>145.89649962999999</c:v>
                </c:pt>
                <c:pt idx="11126">
                  <c:v>146.10772704999999</c:v>
                </c:pt>
                <c:pt idx="11127">
                  <c:v>145.70903014999999</c:v>
                </c:pt>
                <c:pt idx="11128">
                  <c:v>145.90475463999999</c:v>
                </c:pt>
                <c:pt idx="11129">
                  <c:v>145.85517883</c:v>
                </c:pt>
                <c:pt idx="11130">
                  <c:v>146.01591492</c:v>
                </c:pt>
                <c:pt idx="11131">
                  <c:v>145.81533812999999</c:v>
                </c:pt>
                <c:pt idx="11132">
                  <c:v>145.97265625</c:v>
                </c:pt>
                <c:pt idx="11133">
                  <c:v>145.95364380000001</c:v>
                </c:pt>
                <c:pt idx="11134">
                  <c:v>145.80459594999999</c:v>
                </c:pt>
                <c:pt idx="11135">
                  <c:v>145.93713378999999</c:v>
                </c:pt>
                <c:pt idx="11136">
                  <c:v>145.95545959</c:v>
                </c:pt>
                <c:pt idx="11137">
                  <c:v>146.12838744999999</c:v>
                </c:pt>
                <c:pt idx="11138">
                  <c:v>145.82829285</c:v>
                </c:pt>
                <c:pt idx="11139">
                  <c:v>145.97869872999999</c:v>
                </c:pt>
                <c:pt idx="11140">
                  <c:v>145.89778136999999</c:v>
                </c:pt>
                <c:pt idx="11141">
                  <c:v>145.79718018</c:v>
                </c:pt>
                <c:pt idx="11142">
                  <c:v>145.93194579999999</c:v>
                </c:pt>
                <c:pt idx="11143">
                  <c:v>145.96531676999999</c:v>
                </c:pt>
                <c:pt idx="11144">
                  <c:v>146.12696837999999</c:v>
                </c:pt>
                <c:pt idx="11145">
                  <c:v>145.84956360000001</c:v>
                </c:pt>
                <c:pt idx="11146">
                  <c:v>145.98048401</c:v>
                </c:pt>
                <c:pt idx="11147">
                  <c:v>145.81953429999999</c:v>
                </c:pt>
                <c:pt idx="11148">
                  <c:v>146.00039673000001</c:v>
                </c:pt>
                <c:pt idx="11149">
                  <c:v>145.96240234000001</c:v>
                </c:pt>
                <c:pt idx="11150">
                  <c:v>146.02423096000001</c:v>
                </c:pt>
                <c:pt idx="11151">
                  <c:v>146.08987427</c:v>
                </c:pt>
                <c:pt idx="11152">
                  <c:v>145.89355469</c:v>
                </c:pt>
                <c:pt idx="11153">
                  <c:v>146.00732421999999</c:v>
                </c:pt>
                <c:pt idx="11154">
                  <c:v>145.92761229999999</c:v>
                </c:pt>
                <c:pt idx="11155">
                  <c:v>146.23049927</c:v>
                </c:pt>
                <c:pt idx="11156">
                  <c:v>145.96633911000001</c:v>
                </c:pt>
                <c:pt idx="11157">
                  <c:v>145.98191833000001</c:v>
                </c:pt>
                <c:pt idx="11158">
                  <c:v>145.94952393</c:v>
                </c:pt>
                <c:pt idx="11159">
                  <c:v>145.90150452</c:v>
                </c:pt>
                <c:pt idx="11160">
                  <c:v>146.07070923000001</c:v>
                </c:pt>
                <c:pt idx="11161">
                  <c:v>146.02709960999999</c:v>
                </c:pt>
                <c:pt idx="11162">
                  <c:v>146.22389221</c:v>
                </c:pt>
                <c:pt idx="11163">
                  <c:v>145.93840026999999</c:v>
                </c:pt>
                <c:pt idx="11164">
                  <c:v>146.06884765999999</c:v>
                </c:pt>
                <c:pt idx="11165">
                  <c:v>145.91178894000001</c:v>
                </c:pt>
                <c:pt idx="11166">
                  <c:v>146.13545227</c:v>
                </c:pt>
                <c:pt idx="11167">
                  <c:v>146.07287597999999</c:v>
                </c:pt>
                <c:pt idx="11168">
                  <c:v>146.15560912999999</c:v>
                </c:pt>
                <c:pt idx="11169">
                  <c:v>146.24359131</c:v>
                </c:pt>
                <c:pt idx="11170">
                  <c:v>146.01766968000001</c:v>
                </c:pt>
                <c:pt idx="11171">
                  <c:v>146.23454285</c:v>
                </c:pt>
                <c:pt idx="11172">
                  <c:v>146.10273742999999</c:v>
                </c:pt>
                <c:pt idx="11173">
                  <c:v>146.34611511</c:v>
                </c:pt>
                <c:pt idx="11174">
                  <c:v>146.14411926</c:v>
                </c:pt>
                <c:pt idx="11175">
                  <c:v>146.21270752000001</c:v>
                </c:pt>
                <c:pt idx="11176">
                  <c:v>146.09350585999999</c:v>
                </c:pt>
                <c:pt idx="11177">
                  <c:v>146.06005859000001</c:v>
                </c:pt>
                <c:pt idx="11178">
                  <c:v>146.17063904</c:v>
                </c:pt>
                <c:pt idx="11179">
                  <c:v>146.2281189</c:v>
                </c:pt>
                <c:pt idx="11180">
                  <c:v>146.37249756</c:v>
                </c:pt>
                <c:pt idx="11181">
                  <c:v>146.07414245999999</c:v>
                </c:pt>
                <c:pt idx="11182">
                  <c:v>146.19067383000001</c:v>
                </c:pt>
                <c:pt idx="11183">
                  <c:v>146.11401366999999</c:v>
                </c:pt>
                <c:pt idx="11184">
                  <c:v>146.31694031000001</c:v>
                </c:pt>
                <c:pt idx="11185">
                  <c:v>146.20698547000001</c:v>
                </c:pt>
                <c:pt idx="11186">
                  <c:v>146.32537841999999</c:v>
                </c:pt>
                <c:pt idx="11187">
                  <c:v>146.39370728</c:v>
                </c:pt>
                <c:pt idx="11188">
                  <c:v>146.12174988000001</c:v>
                </c:pt>
                <c:pt idx="11189">
                  <c:v>146.30503845000001</c:v>
                </c:pt>
                <c:pt idx="11190">
                  <c:v>146.29562378</c:v>
                </c:pt>
                <c:pt idx="11191">
                  <c:v>146.53285217000001</c:v>
                </c:pt>
                <c:pt idx="11192">
                  <c:v>146.34663391000001</c:v>
                </c:pt>
                <c:pt idx="11193">
                  <c:v>146.41847229000001</c:v>
                </c:pt>
                <c:pt idx="11194">
                  <c:v>146.35020446999999</c:v>
                </c:pt>
                <c:pt idx="11195">
                  <c:v>146.29747008999999</c:v>
                </c:pt>
                <c:pt idx="11196">
                  <c:v>146.4747467</c:v>
                </c:pt>
                <c:pt idx="11197">
                  <c:v>146.53871154999999</c:v>
                </c:pt>
                <c:pt idx="11198">
                  <c:v>146.70797729</c:v>
                </c:pt>
                <c:pt idx="11199">
                  <c:v>146.35040283000001</c:v>
                </c:pt>
                <c:pt idx="11200">
                  <c:v>146.47998046999999</c:v>
                </c:pt>
                <c:pt idx="11201">
                  <c:v>146.19885253999999</c:v>
                </c:pt>
                <c:pt idx="11202">
                  <c:v>146.48092650999999</c:v>
                </c:pt>
                <c:pt idx="11203">
                  <c:v>146.36495972</c:v>
                </c:pt>
                <c:pt idx="11204">
                  <c:v>146.54307556000001</c:v>
                </c:pt>
                <c:pt idx="11205">
                  <c:v>146.60351562</c:v>
                </c:pt>
                <c:pt idx="11206">
                  <c:v>146.23960876000001</c:v>
                </c:pt>
                <c:pt idx="11207">
                  <c:v>146.42892456000001</c:v>
                </c:pt>
                <c:pt idx="11208">
                  <c:v>146.31388855</c:v>
                </c:pt>
                <c:pt idx="11209">
                  <c:v>146.62802124000001</c:v>
                </c:pt>
                <c:pt idx="11210">
                  <c:v>146.44201659999999</c:v>
                </c:pt>
                <c:pt idx="11211">
                  <c:v>146.59417725</c:v>
                </c:pt>
                <c:pt idx="11212">
                  <c:v>146.50489807</c:v>
                </c:pt>
                <c:pt idx="11213">
                  <c:v>146.43652344</c:v>
                </c:pt>
                <c:pt idx="11214">
                  <c:v>146.61863708000001</c:v>
                </c:pt>
                <c:pt idx="11215">
                  <c:v>146.57058716</c:v>
                </c:pt>
                <c:pt idx="11216">
                  <c:v>146.77908325000001</c:v>
                </c:pt>
                <c:pt idx="11217">
                  <c:v>146.51968384</c:v>
                </c:pt>
                <c:pt idx="11218">
                  <c:v>146.63928222999999</c:v>
                </c:pt>
                <c:pt idx="11219">
                  <c:v>146.62254333000001</c:v>
                </c:pt>
                <c:pt idx="11220">
                  <c:v>146.78392029</c:v>
                </c:pt>
                <c:pt idx="11221">
                  <c:v>146.68252562999999</c:v>
                </c:pt>
                <c:pt idx="11222">
                  <c:v>146.79835510000001</c:v>
                </c:pt>
                <c:pt idx="11223">
                  <c:v>146.87138367</c:v>
                </c:pt>
                <c:pt idx="11224">
                  <c:v>146.55645752000001</c:v>
                </c:pt>
                <c:pt idx="11225">
                  <c:v>146.78263855</c:v>
                </c:pt>
                <c:pt idx="11226">
                  <c:v>146.61505127000001</c:v>
                </c:pt>
                <c:pt idx="11227">
                  <c:v>146.96655272999999</c:v>
                </c:pt>
                <c:pt idx="11228">
                  <c:v>146.79963684000001</c:v>
                </c:pt>
                <c:pt idx="11229">
                  <c:v>146.89862060999999</c:v>
                </c:pt>
                <c:pt idx="11230">
                  <c:v>146.90451049999999</c:v>
                </c:pt>
                <c:pt idx="11231">
                  <c:v>146.67167663999999</c:v>
                </c:pt>
                <c:pt idx="11232">
                  <c:v>146.89364624000001</c:v>
                </c:pt>
                <c:pt idx="11233">
                  <c:v>146.86999512</c:v>
                </c:pt>
                <c:pt idx="11234">
                  <c:v>147.19853209999999</c:v>
                </c:pt>
                <c:pt idx="11235">
                  <c:v>146.79307556000001</c:v>
                </c:pt>
                <c:pt idx="11236">
                  <c:v>146.95057678000001</c:v>
                </c:pt>
                <c:pt idx="11237">
                  <c:v>146.86578369</c:v>
                </c:pt>
                <c:pt idx="11238">
                  <c:v>146.99468994</c:v>
                </c:pt>
                <c:pt idx="11239">
                  <c:v>147.03797913</c:v>
                </c:pt>
                <c:pt idx="11240">
                  <c:v>147.07945251000001</c:v>
                </c:pt>
                <c:pt idx="11241">
                  <c:v>147.23124695000001</c:v>
                </c:pt>
                <c:pt idx="11242">
                  <c:v>146.86386107999999</c:v>
                </c:pt>
                <c:pt idx="11243">
                  <c:v>147.13967896</c:v>
                </c:pt>
                <c:pt idx="11244">
                  <c:v>147.01689148</c:v>
                </c:pt>
                <c:pt idx="11245">
                  <c:v>147.28434752999999</c:v>
                </c:pt>
                <c:pt idx="11246">
                  <c:v>147.07627869000001</c:v>
                </c:pt>
                <c:pt idx="11247">
                  <c:v>147.16563416</c:v>
                </c:pt>
                <c:pt idx="11248">
                  <c:v>147.11355591</c:v>
                </c:pt>
                <c:pt idx="11249">
                  <c:v>146.95825195</c:v>
                </c:pt>
                <c:pt idx="11250">
                  <c:v>147.18247986</c:v>
                </c:pt>
                <c:pt idx="11251">
                  <c:v>147.28689575000001</c:v>
                </c:pt>
                <c:pt idx="11252">
                  <c:v>147.44990540000001</c:v>
                </c:pt>
                <c:pt idx="11253">
                  <c:v>147.12399292000001</c:v>
                </c:pt>
                <c:pt idx="11254">
                  <c:v>147.21408081000001</c:v>
                </c:pt>
                <c:pt idx="11255">
                  <c:v>147.18113708000001</c:v>
                </c:pt>
                <c:pt idx="11256">
                  <c:v>147.20838928000001</c:v>
                </c:pt>
                <c:pt idx="11257">
                  <c:v>147.22392273</c:v>
                </c:pt>
                <c:pt idx="11258">
                  <c:v>147.25970459000001</c:v>
                </c:pt>
                <c:pt idx="11259">
                  <c:v>147.42495728</c:v>
                </c:pt>
                <c:pt idx="11260">
                  <c:v>147.11169434000001</c:v>
                </c:pt>
                <c:pt idx="11261">
                  <c:v>147.31282042999999</c:v>
                </c:pt>
                <c:pt idx="11262">
                  <c:v>147.19697571</c:v>
                </c:pt>
                <c:pt idx="11263">
                  <c:v>147.42124939000001</c:v>
                </c:pt>
                <c:pt idx="11264">
                  <c:v>147.25270080999999</c:v>
                </c:pt>
                <c:pt idx="11265">
                  <c:v>147.35232543999999</c:v>
                </c:pt>
                <c:pt idx="11266">
                  <c:v>147.34680176000001</c:v>
                </c:pt>
                <c:pt idx="11267">
                  <c:v>147.09103393999999</c:v>
                </c:pt>
                <c:pt idx="11268">
                  <c:v>147.30131531000001</c:v>
                </c:pt>
                <c:pt idx="11269">
                  <c:v>147.27680968999999</c:v>
                </c:pt>
                <c:pt idx="11270">
                  <c:v>147.53152466</c:v>
                </c:pt>
                <c:pt idx="11271">
                  <c:v>147.22590636999999</c:v>
                </c:pt>
                <c:pt idx="11272">
                  <c:v>147.35694885000001</c:v>
                </c:pt>
                <c:pt idx="11273">
                  <c:v>147.30276488999999</c:v>
                </c:pt>
                <c:pt idx="11274">
                  <c:v>147.32092284999999</c:v>
                </c:pt>
                <c:pt idx="11275">
                  <c:v>147.37829590000001</c:v>
                </c:pt>
                <c:pt idx="11276">
                  <c:v>147.52124022999999</c:v>
                </c:pt>
                <c:pt idx="11277">
                  <c:v>147.70114136000001</c:v>
                </c:pt>
                <c:pt idx="11278">
                  <c:v>147.34599304</c:v>
                </c:pt>
                <c:pt idx="11279">
                  <c:v>147.58792113999999</c:v>
                </c:pt>
                <c:pt idx="11280">
                  <c:v>147.40960693</c:v>
                </c:pt>
                <c:pt idx="11281">
                  <c:v>147.63681030000001</c:v>
                </c:pt>
                <c:pt idx="11282">
                  <c:v>147.52604675000001</c:v>
                </c:pt>
                <c:pt idx="11283">
                  <c:v>147.67263793999999</c:v>
                </c:pt>
                <c:pt idx="11284">
                  <c:v>147.66513062000001</c:v>
                </c:pt>
                <c:pt idx="11285">
                  <c:v>147.39590454</c:v>
                </c:pt>
                <c:pt idx="11286">
                  <c:v>147.62107849</c:v>
                </c:pt>
                <c:pt idx="11287">
                  <c:v>147.56004333000001</c:v>
                </c:pt>
                <c:pt idx="11288">
                  <c:v>147.80352783000001</c:v>
                </c:pt>
                <c:pt idx="11289">
                  <c:v>147.64146423</c:v>
                </c:pt>
                <c:pt idx="11290">
                  <c:v>147.67739868000001</c:v>
                </c:pt>
                <c:pt idx="11291">
                  <c:v>147.54278564000001</c:v>
                </c:pt>
                <c:pt idx="11292">
                  <c:v>147.54850769000001</c:v>
                </c:pt>
                <c:pt idx="11293">
                  <c:v>147.65612793</c:v>
                </c:pt>
                <c:pt idx="11294">
                  <c:v>147.66493224999999</c:v>
                </c:pt>
                <c:pt idx="11295">
                  <c:v>147.85461426000001</c:v>
                </c:pt>
                <c:pt idx="11296">
                  <c:v>147.51751709000001</c:v>
                </c:pt>
                <c:pt idx="11297">
                  <c:v>147.67959594999999</c:v>
                </c:pt>
                <c:pt idx="11298">
                  <c:v>147.46412659000001</c:v>
                </c:pt>
                <c:pt idx="11299">
                  <c:v>147.69641113</c:v>
                </c:pt>
                <c:pt idx="11300">
                  <c:v>147.57577515</c:v>
                </c:pt>
                <c:pt idx="11301">
                  <c:v>147.67747498</c:v>
                </c:pt>
                <c:pt idx="11302">
                  <c:v>147.73973083000001</c:v>
                </c:pt>
                <c:pt idx="11303">
                  <c:v>147.51177978999999</c:v>
                </c:pt>
                <c:pt idx="11304">
                  <c:v>147.7162323</c:v>
                </c:pt>
                <c:pt idx="11305">
                  <c:v>147.65911865000001</c:v>
                </c:pt>
                <c:pt idx="11306">
                  <c:v>147.80519104000001</c:v>
                </c:pt>
                <c:pt idx="11307">
                  <c:v>147.77377318999999</c:v>
                </c:pt>
                <c:pt idx="11308">
                  <c:v>147.86779784999999</c:v>
                </c:pt>
                <c:pt idx="11309">
                  <c:v>147.784729</c:v>
                </c:pt>
                <c:pt idx="11310">
                  <c:v>147.6466217</c:v>
                </c:pt>
                <c:pt idx="11311">
                  <c:v>147.79776000999999</c:v>
                </c:pt>
                <c:pt idx="11312">
                  <c:v>147.92320251000001</c:v>
                </c:pt>
                <c:pt idx="11313">
                  <c:v>148.02890015</c:v>
                </c:pt>
                <c:pt idx="11314">
                  <c:v>147.74653624999999</c:v>
                </c:pt>
                <c:pt idx="11315">
                  <c:v>147.8377533</c:v>
                </c:pt>
                <c:pt idx="11316">
                  <c:v>147.72323607999999</c:v>
                </c:pt>
                <c:pt idx="11317">
                  <c:v>147.83459472999999</c:v>
                </c:pt>
                <c:pt idx="11318">
                  <c:v>147.92749022999999</c:v>
                </c:pt>
                <c:pt idx="11319">
                  <c:v>147.88134765999999</c:v>
                </c:pt>
                <c:pt idx="11320">
                  <c:v>148.03926086000001</c:v>
                </c:pt>
                <c:pt idx="11321">
                  <c:v>147.76393127</c:v>
                </c:pt>
                <c:pt idx="11322">
                  <c:v>147.89649962999999</c:v>
                </c:pt>
                <c:pt idx="11323">
                  <c:v>147.83752440999999</c:v>
                </c:pt>
                <c:pt idx="11324">
                  <c:v>148.03373718</c:v>
                </c:pt>
                <c:pt idx="11325">
                  <c:v>147.91009521000001</c:v>
                </c:pt>
                <c:pt idx="11326">
                  <c:v>147.98951721</c:v>
                </c:pt>
                <c:pt idx="11327">
                  <c:v>148.05146790000001</c:v>
                </c:pt>
                <c:pt idx="11328">
                  <c:v>147.84954834000001</c:v>
                </c:pt>
                <c:pt idx="11329">
                  <c:v>148.03996276999999</c:v>
                </c:pt>
                <c:pt idx="11330">
                  <c:v>148.07061768</c:v>
                </c:pt>
                <c:pt idx="11331">
                  <c:v>148.30400084999999</c:v>
                </c:pt>
                <c:pt idx="11332">
                  <c:v>148.00425720000001</c:v>
                </c:pt>
                <c:pt idx="11333">
                  <c:v>148.02934264999999</c:v>
                </c:pt>
                <c:pt idx="11334">
                  <c:v>147.91589354999999</c:v>
                </c:pt>
                <c:pt idx="11335">
                  <c:v>147.96261597</c:v>
                </c:pt>
                <c:pt idx="11336">
                  <c:v>148.02839660999999</c:v>
                </c:pt>
                <c:pt idx="11337">
                  <c:v>148.11912537000001</c:v>
                </c:pt>
                <c:pt idx="11338">
                  <c:v>148.29302978999999</c:v>
                </c:pt>
                <c:pt idx="11339">
                  <c:v>147.96992492999999</c:v>
                </c:pt>
                <c:pt idx="11340">
                  <c:v>148.15705872000001</c:v>
                </c:pt>
                <c:pt idx="11341">
                  <c:v>148.00085448999999</c:v>
                </c:pt>
                <c:pt idx="11342">
                  <c:v>148.16213988999999</c:v>
                </c:pt>
                <c:pt idx="11343">
                  <c:v>148.10417175000001</c:v>
                </c:pt>
                <c:pt idx="11344">
                  <c:v>148.26657104</c:v>
                </c:pt>
                <c:pt idx="11345">
                  <c:v>148.15325927999999</c:v>
                </c:pt>
                <c:pt idx="11346">
                  <c:v>148.01715088</c:v>
                </c:pt>
                <c:pt idx="11347">
                  <c:v>148.18127440999999</c:v>
                </c:pt>
                <c:pt idx="11348">
                  <c:v>148.17399596999999</c:v>
                </c:pt>
                <c:pt idx="11349">
                  <c:v>148.46250916</c:v>
                </c:pt>
                <c:pt idx="11350">
                  <c:v>148.21388245</c:v>
                </c:pt>
                <c:pt idx="11351">
                  <c:v>148.31797791</c:v>
                </c:pt>
                <c:pt idx="11352">
                  <c:v>148.27005005000001</c:v>
                </c:pt>
                <c:pt idx="11353">
                  <c:v>148.17759705</c:v>
                </c:pt>
                <c:pt idx="11354">
                  <c:v>148.38018799</c:v>
                </c:pt>
                <c:pt idx="11355">
                  <c:v>148.34013367</c:v>
                </c:pt>
                <c:pt idx="11356">
                  <c:v>148.56124878</c:v>
                </c:pt>
                <c:pt idx="11357">
                  <c:v>148.30970764</c:v>
                </c:pt>
                <c:pt idx="11358">
                  <c:v>148.35896301</c:v>
                </c:pt>
                <c:pt idx="11359">
                  <c:v>148.28533935999999</c:v>
                </c:pt>
                <c:pt idx="11360">
                  <c:v>148.39118958</c:v>
                </c:pt>
                <c:pt idx="11361">
                  <c:v>148.41117858999999</c:v>
                </c:pt>
                <c:pt idx="11362">
                  <c:v>148.45500182999999</c:v>
                </c:pt>
                <c:pt idx="11363">
                  <c:v>148.61041259999999</c:v>
                </c:pt>
                <c:pt idx="11364">
                  <c:v>148.31176758000001</c:v>
                </c:pt>
                <c:pt idx="11365">
                  <c:v>148.41680908000001</c:v>
                </c:pt>
                <c:pt idx="11366">
                  <c:v>148.41539001000001</c:v>
                </c:pt>
                <c:pt idx="11367">
                  <c:v>148.49426270000001</c:v>
                </c:pt>
                <c:pt idx="11368">
                  <c:v>148.43814087000001</c:v>
                </c:pt>
                <c:pt idx="11369">
                  <c:v>148.45138549999999</c:v>
                </c:pt>
                <c:pt idx="11370">
                  <c:v>148.52627562999999</c:v>
                </c:pt>
                <c:pt idx="11371">
                  <c:v>148.29777526999999</c:v>
                </c:pt>
                <c:pt idx="11372">
                  <c:v>148.49223327999999</c:v>
                </c:pt>
                <c:pt idx="11373">
                  <c:v>148.37730407999999</c:v>
                </c:pt>
                <c:pt idx="11374">
                  <c:v>148.6544342</c:v>
                </c:pt>
                <c:pt idx="11375">
                  <c:v>148.37075806000001</c:v>
                </c:pt>
                <c:pt idx="11376">
                  <c:v>148.52075195</c:v>
                </c:pt>
                <c:pt idx="11377">
                  <c:v>148.37487793</c:v>
                </c:pt>
                <c:pt idx="11378">
                  <c:v>148.3846283</c:v>
                </c:pt>
                <c:pt idx="11379">
                  <c:v>148.34809874999999</c:v>
                </c:pt>
                <c:pt idx="11380">
                  <c:v>148.49955750000001</c:v>
                </c:pt>
                <c:pt idx="11381">
                  <c:v>148.66819763000001</c:v>
                </c:pt>
                <c:pt idx="11382">
                  <c:v>148.3237915</c:v>
                </c:pt>
                <c:pt idx="11383">
                  <c:v>148.51628113000001</c:v>
                </c:pt>
                <c:pt idx="11384">
                  <c:v>148.46478271000001</c:v>
                </c:pt>
                <c:pt idx="11385">
                  <c:v>148.54583740000001</c:v>
                </c:pt>
                <c:pt idx="11386">
                  <c:v>148.43426514000001</c:v>
                </c:pt>
                <c:pt idx="11387">
                  <c:v>148.49847412</c:v>
                </c:pt>
                <c:pt idx="11388">
                  <c:v>148.65171814000001</c:v>
                </c:pt>
                <c:pt idx="11389">
                  <c:v>148.28466796999999</c:v>
                </c:pt>
                <c:pt idx="11390">
                  <c:v>148.42323303000001</c:v>
                </c:pt>
                <c:pt idx="11391">
                  <c:v>148.42051696999999</c:v>
                </c:pt>
                <c:pt idx="11392">
                  <c:v>148.63839722</c:v>
                </c:pt>
                <c:pt idx="11393">
                  <c:v>148.40573119999999</c:v>
                </c:pt>
                <c:pt idx="11394">
                  <c:v>148.56459045</c:v>
                </c:pt>
                <c:pt idx="11395">
                  <c:v>148.48342896</c:v>
                </c:pt>
                <c:pt idx="11396">
                  <c:v>148.42398071</c:v>
                </c:pt>
                <c:pt idx="11397">
                  <c:v>148.58807372999999</c:v>
                </c:pt>
                <c:pt idx="11398">
                  <c:v>148.55339050000001</c:v>
                </c:pt>
                <c:pt idx="11399">
                  <c:v>148.81280518</c:v>
                </c:pt>
                <c:pt idx="11400">
                  <c:v>148.54263306000001</c:v>
                </c:pt>
                <c:pt idx="11401">
                  <c:v>148.73468018</c:v>
                </c:pt>
                <c:pt idx="11402">
                  <c:v>148.55026244999999</c:v>
                </c:pt>
                <c:pt idx="11403">
                  <c:v>148.65811156999999</c:v>
                </c:pt>
                <c:pt idx="11404">
                  <c:v>148.76696777000001</c:v>
                </c:pt>
                <c:pt idx="11405">
                  <c:v>148.76060486</c:v>
                </c:pt>
                <c:pt idx="11406">
                  <c:v>148.9193573</c:v>
                </c:pt>
                <c:pt idx="11407">
                  <c:v>148.58799744000001</c:v>
                </c:pt>
                <c:pt idx="11408">
                  <c:v>148.77758789000001</c:v>
                </c:pt>
                <c:pt idx="11409">
                  <c:v>148.79991150000001</c:v>
                </c:pt>
                <c:pt idx="11410">
                  <c:v>148.98997498</c:v>
                </c:pt>
                <c:pt idx="11411">
                  <c:v>148.89163207999999</c:v>
                </c:pt>
                <c:pt idx="11412">
                  <c:v>148.89343262</c:v>
                </c:pt>
                <c:pt idx="11413">
                  <c:v>148.90167235999999</c:v>
                </c:pt>
                <c:pt idx="11414">
                  <c:v>148.65325927999999</c:v>
                </c:pt>
                <c:pt idx="11415">
                  <c:v>148.8034668</c:v>
                </c:pt>
                <c:pt idx="11416">
                  <c:v>148.78640747</c:v>
                </c:pt>
                <c:pt idx="11417">
                  <c:v>149.01556396000001</c:v>
                </c:pt>
                <c:pt idx="11418">
                  <c:v>148.73878479000001</c:v>
                </c:pt>
                <c:pt idx="11419">
                  <c:v>148.90661621000001</c:v>
                </c:pt>
                <c:pt idx="11420">
                  <c:v>148.85098267000001</c:v>
                </c:pt>
                <c:pt idx="11421">
                  <c:v>148.77252197000001</c:v>
                </c:pt>
                <c:pt idx="11422">
                  <c:v>148.92996216</c:v>
                </c:pt>
                <c:pt idx="11423">
                  <c:v>148.97958374000001</c:v>
                </c:pt>
                <c:pt idx="11424">
                  <c:v>149.12271118000001</c:v>
                </c:pt>
                <c:pt idx="11425">
                  <c:v>148.80101013000001</c:v>
                </c:pt>
                <c:pt idx="11426">
                  <c:v>149.00054932</c:v>
                </c:pt>
                <c:pt idx="11427">
                  <c:v>148.8800354</c:v>
                </c:pt>
                <c:pt idx="11428">
                  <c:v>149.04168701</c:v>
                </c:pt>
                <c:pt idx="11429">
                  <c:v>149.03530884</c:v>
                </c:pt>
                <c:pt idx="11430">
                  <c:v>149.13755798</c:v>
                </c:pt>
                <c:pt idx="11431">
                  <c:v>149.21870422000001</c:v>
                </c:pt>
                <c:pt idx="11432">
                  <c:v>148.88879395000001</c:v>
                </c:pt>
                <c:pt idx="11433">
                  <c:v>149.08805846999999</c:v>
                </c:pt>
                <c:pt idx="11434">
                  <c:v>148.99591064000001</c:v>
                </c:pt>
                <c:pt idx="11435">
                  <c:v>149.23248290999999</c:v>
                </c:pt>
                <c:pt idx="11436">
                  <c:v>149.05303954999999</c:v>
                </c:pt>
                <c:pt idx="11437">
                  <c:v>149.10737610000001</c:v>
                </c:pt>
                <c:pt idx="11438">
                  <c:v>149.07397460999999</c:v>
                </c:pt>
                <c:pt idx="11439">
                  <c:v>148.89321899000001</c:v>
                </c:pt>
                <c:pt idx="11440">
                  <c:v>149.04660034</c:v>
                </c:pt>
                <c:pt idx="11441">
                  <c:v>148.97148132000001</c:v>
                </c:pt>
                <c:pt idx="11442">
                  <c:v>149.34555054</c:v>
                </c:pt>
                <c:pt idx="11443">
                  <c:v>148.99499512</c:v>
                </c:pt>
                <c:pt idx="11444">
                  <c:v>149.20510863999999</c:v>
                </c:pt>
                <c:pt idx="11445">
                  <c:v>148.96466064000001</c:v>
                </c:pt>
                <c:pt idx="11446">
                  <c:v>149.11254883000001</c:v>
                </c:pt>
                <c:pt idx="11447">
                  <c:v>149.13671875</c:v>
                </c:pt>
                <c:pt idx="11448">
                  <c:v>149.25817871000001</c:v>
                </c:pt>
                <c:pt idx="11449">
                  <c:v>149.38386535999999</c:v>
                </c:pt>
                <c:pt idx="11450">
                  <c:v>148.99450684000001</c:v>
                </c:pt>
                <c:pt idx="11451">
                  <c:v>149.21656798999999</c:v>
                </c:pt>
                <c:pt idx="11452">
                  <c:v>149.09805298000001</c:v>
                </c:pt>
                <c:pt idx="11453">
                  <c:v>149.33454895</c:v>
                </c:pt>
                <c:pt idx="11454">
                  <c:v>149.32241821</c:v>
                </c:pt>
                <c:pt idx="11455">
                  <c:v>149.33061218</c:v>
                </c:pt>
                <c:pt idx="11456">
                  <c:v>149.34846497000001</c:v>
                </c:pt>
                <c:pt idx="11457">
                  <c:v>149.13970947000001</c:v>
                </c:pt>
                <c:pt idx="11458">
                  <c:v>149.32730103</c:v>
                </c:pt>
                <c:pt idx="11459">
                  <c:v>149.29005432</c:v>
                </c:pt>
                <c:pt idx="11460">
                  <c:v>149.45858765</c:v>
                </c:pt>
                <c:pt idx="11461">
                  <c:v>149.23817443999999</c:v>
                </c:pt>
                <c:pt idx="11462">
                  <c:v>149.35864258000001</c:v>
                </c:pt>
                <c:pt idx="11463">
                  <c:v>149.25666809000001</c:v>
                </c:pt>
                <c:pt idx="11464">
                  <c:v>149.15100097999999</c:v>
                </c:pt>
                <c:pt idx="11465">
                  <c:v>149.29211426000001</c:v>
                </c:pt>
                <c:pt idx="11466">
                  <c:v>149.37229919000001</c:v>
                </c:pt>
                <c:pt idx="11467">
                  <c:v>149.52767943999999</c:v>
                </c:pt>
                <c:pt idx="11468">
                  <c:v>149.22634887999999</c:v>
                </c:pt>
                <c:pt idx="11469">
                  <c:v>149.38188170999999</c:v>
                </c:pt>
                <c:pt idx="11470">
                  <c:v>149.24900818</c:v>
                </c:pt>
                <c:pt idx="11471">
                  <c:v>149.27375792999999</c:v>
                </c:pt>
                <c:pt idx="11472">
                  <c:v>149.32440185999999</c:v>
                </c:pt>
                <c:pt idx="11473">
                  <c:v>149.42643738000001</c:v>
                </c:pt>
                <c:pt idx="11474">
                  <c:v>149.55259705</c:v>
                </c:pt>
                <c:pt idx="11475">
                  <c:v>149.25917053000001</c:v>
                </c:pt>
                <c:pt idx="11476">
                  <c:v>149.46421814000001</c:v>
                </c:pt>
                <c:pt idx="11477">
                  <c:v>149.30337524000001</c:v>
                </c:pt>
                <c:pt idx="11478">
                  <c:v>149.53942871000001</c:v>
                </c:pt>
                <c:pt idx="11479">
                  <c:v>149.44439697000001</c:v>
                </c:pt>
                <c:pt idx="11480">
                  <c:v>149.56245422000001</c:v>
                </c:pt>
                <c:pt idx="11481">
                  <c:v>149.51533508</c:v>
                </c:pt>
                <c:pt idx="11482">
                  <c:v>149.27665709999999</c:v>
                </c:pt>
                <c:pt idx="11483">
                  <c:v>149.42864990000001</c:v>
                </c:pt>
                <c:pt idx="11484">
                  <c:v>149.4593811</c:v>
                </c:pt>
                <c:pt idx="11485">
                  <c:v>149.63586426000001</c:v>
                </c:pt>
                <c:pt idx="11486">
                  <c:v>149.38555908000001</c:v>
                </c:pt>
                <c:pt idx="11487">
                  <c:v>149.55969238</c:v>
                </c:pt>
                <c:pt idx="11488">
                  <c:v>149.44357299999999</c:v>
                </c:pt>
                <c:pt idx="11489">
                  <c:v>149.34329224000001</c:v>
                </c:pt>
                <c:pt idx="11490">
                  <c:v>149.56410217000001</c:v>
                </c:pt>
                <c:pt idx="11491">
                  <c:v>149.54296875</c:v>
                </c:pt>
                <c:pt idx="11492">
                  <c:v>149.70114136000001</c:v>
                </c:pt>
                <c:pt idx="11493">
                  <c:v>149.45524596999999</c:v>
                </c:pt>
                <c:pt idx="11494">
                  <c:v>149.50906372</c:v>
                </c:pt>
                <c:pt idx="11495">
                  <c:v>149.36499022999999</c:v>
                </c:pt>
                <c:pt idx="11496">
                  <c:v>149.51707458000001</c:v>
                </c:pt>
                <c:pt idx="11497">
                  <c:v>149.50897216999999</c:v>
                </c:pt>
                <c:pt idx="11498">
                  <c:v>149.61004639000001</c:v>
                </c:pt>
                <c:pt idx="11499">
                  <c:v>149.70065308</c:v>
                </c:pt>
                <c:pt idx="11500">
                  <c:v>149.27442932</c:v>
                </c:pt>
                <c:pt idx="11501">
                  <c:v>149.59951781999999</c:v>
                </c:pt>
                <c:pt idx="11502">
                  <c:v>149.39852905000001</c:v>
                </c:pt>
                <c:pt idx="11503">
                  <c:v>149.63909912</c:v>
                </c:pt>
                <c:pt idx="11504">
                  <c:v>149.48677063</c:v>
                </c:pt>
                <c:pt idx="11505">
                  <c:v>149.61404418999999</c:v>
                </c:pt>
                <c:pt idx="11506">
                  <c:v>149.6730957</c:v>
                </c:pt>
                <c:pt idx="11507">
                  <c:v>149.43486023</c:v>
                </c:pt>
                <c:pt idx="11508">
                  <c:v>149.64292907999999</c:v>
                </c:pt>
                <c:pt idx="11509">
                  <c:v>149.59841918999999</c:v>
                </c:pt>
                <c:pt idx="11510">
                  <c:v>149.97131347999999</c:v>
                </c:pt>
                <c:pt idx="11511">
                  <c:v>149.61355591</c:v>
                </c:pt>
                <c:pt idx="11512">
                  <c:v>149.77996826</c:v>
                </c:pt>
                <c:pt idx="11513">
                  <c:v>149.72937012</c:v>
                </c:pt>
                <c:pt idx="11514">
                  <c:v>149.64347839000001</c:v>
                </c:pt>
                <c:pt idx="11515">
                  <c:v>149.74130249000001</c:v>
                </c:pt>
                <c:pt idx="11516">
                  <c:v>149.828125</c:v>
                </c:pt>
                <c:pt idx="11517">
                  <c:v>149.97775268999999</c:v>
                </c:pt>
                <c:pt idx="11518">
                  <c:v>149.64111328000001</c:v>
                </c:pt>
                <c:pt idx="11519">
                  <c:v>149.76560974</c:v>
                </c:pt>
                <c:pt idx="11520">
                  <c:v>149.65643310999999</c:v>
                </c:pt>
                <c:pt idx="11521">
                  <c:v>149.82685852</c:v>
                </c:pt>
                <c:pt idx="11522">
                  <c:v>149.76646423</c:v>
                </c:pt>
                <c:pt idx="11523">
                  <c:v>149.90374756</c:v>
                </c:pt>
                <c:pt idx="11524">
                  <c:v>150.00044249999999</c:v>
                </c:pt>
                <c:pt idx="11525">
                  <c:v>149.60189818999999</c:v>
                </c:pt>
                <c:pt idx="11526">
                  <c:v>149.89472961000001</c:v>
                </c:pt>
                <c:pt idx="11527">
                  <c:v>149.71192932</c:v>
                </c:pt>
                <c:pt idx="11528">
                  <c:v>150.02987671</c:v>
                </c:pt>
                <c:pt idx="11529">
                  <c:v>149.91699219</c:v>
                </c:pt>
                <c:pt idx="11530">
                  <c:v>150.03677368000001</c:v>
                </c:pt>
                <c:pt idx="11531">
                  <c:v>150.05593872</c:v>
                </c:pt>
                <c:pt idx="11532">
                  <c:v>149.78599548</c:v>
                </c:pt>
                <c:pt idx="11533">
                  <c:v>150.05549622000001</c:v>
                </c:pt>
                <c:pt idx="11534">
                  <c:v>149.92289733999999</c:v>
                </c:pt>
                <c:pt idx="11535">
                  <c:v>150.13774108999999</c:v>
                </c:pt>
                <c:pt idx="11536">
                  <c:v>149.96823119999999</c:v>
                </c:pt>
                <c:pt idx="11537">
                  <c:v>150.02561951000001</c:v>
                </c:pt>
                <c:pt idx="11538">
                  <c:v>149.93742370999999</c:v>
                </c:pt>
                <c:pt idx="11539">
                  <c:v>149.87171935999999</c:v>
                </c:pt>
                <c:pt idx="11540">
                  <c:v>149.96511841</c:v>
                </c:pt>
                <c:pt idx="11541">
                  <c:v>150.00849915000001</c:v>
                </c:pt>
                <c:pt idx="11542">
                  <c:v>150.22293091</c:v>
                </c:pt>
                <c:pt idx="11543">
                  <c:v>149.98988342000001</c:v>
                </c:pt>
                <c:pt idx="11544">
                  <c:v>150.04246520999999</c:v>
                </c:pt>
                <c:pt idx="11545">
                  <c:v>150.00030518</c:v>
                </c:pt>
                <c:pt idx="11546">
                  <c:v>149.94090270999999</c:v>
                </c:pt>
                <c:pt idx="11547">
                  <c:v>150.00802612000001</c:v>
                </c:pt>
                <c:pt idx="11548">
                  <c:v>150.12515259</c:v>
                </c:pt>
                <c:pt idx="11549">
                  <c:v>150.27790833</c:v>
                </c:pt>
                <c:pt idx="11550">
                  <c:v>149.94360352000001</c:v>
                </c:pt>
                <c:pt idx="11551">
                  <c:v>150.17916869999999</c:v>
                </c:pt>
                <c:pt idx="11552">
                  <c:v>149.96363830999999</c:v>
                </c:pt>
                <c:pt idx="11553">
                  <c:v>150.11642456000001</c:v>
                </c:pt>
                <c:pt idx="11554">
                  <c:v>150.08406067000001</c:v>
                </c:pt>
                <c:pt idx="11555">
                  <c:v>150.15681458</c:v>
                </c:pt>
                <c:pt idx="11556">
                  <c:v>150.25340270999999</c:v>
                </c:pt>
                <c:pt idx="11557">
                  <c:v>149.96333313</c:v>
                </c:pt>
                <c:pt idx="11558">
                  <c:v>150.11091614</c:v>
                </c:pt>
                <c:pt idx="11559">
                  <c:v>150.00923157</c:v>
                </c:pt>
                <c:pt idx="11560">
                  <c:v>150.20198059000001</c:v>
                </c:pt>
                <c:pt idx="11561">
                  <c:v>150.16668701</c:v>
                </c:pt>
                <c:pt idx="11562">
                  <c:v>150.31211852999999</c:v>
                </c:pt>
                <c:pt idx="11563">
                  <c:v>150.24958801</c:v>
                </c:pt>
                <c:pt idx="11564">
                  <c:v>149.98001099000001</c:v>
                </c:pt>
                <c:pt idx="11565">
                  <c:v>150.1721344</c:v>
                </c:pt>
                <c:pt idx="11566">
                  <c:v>150.19230651999999</c:v>
                </c:pt>
                <c:pt idx="11567">
                  <c:v>150.39947509999999</c:v>
                </c:pt>
                <c:pt idx="11568">
                  <c:v>150.23205565999999</c:v>
                </c:pt>
                <c:pt idx="11569">
                  <c:v>150.22303772000001</c:v>
                </c:pt>
                <c:pt idx="11570">
                  <c:v>150.16418457</c:v>
                </c:pt>
                <c:pt idx="11571">
                  <c:v>150.09248352</c:v>
                </c:pt>
                <c:pt idx="11572">
                  <c:v>150.19903564000001</c:v>
                </c:pt>
                <c:pt idx="11573">
                  <c:v>150.15895080999999</c:v>
                </c:pt>
                <c:pt idx="11574">
                  <c:v>150.40333557</c:v>
                </c:pt>
                <c:pt idx="11575">
                  <c:v>150.11730957</c:v>
                </c:pt>
                <c:pt idx="11576">
                  <c:v>150.24754333000001</c:v>
                </c:pt>
                <c:pt idx="11577">
                  <c:v>150.19821167000001</c:v>
                </c:pt>
                <c:pt idx="11578">
                  <c:v>150.17449951</c:v>
                </c:pt>
                <c:pt idx="11579">
                  <c:v>150.25360107</c:v>
                </c:pt>
                <c:pt idx="11580">
                  <c:v>150.36566162</c:v>
                </c:pt>
                <c:pt idx="11581">
                  <c:v>150.49932860999999</c:v>
                </c:pt>
                <c:pt idx="11582">
                  <c:v>150.15760803000001</c:v>
                </c:pt>
                <c:pt idx="11583">
                  <c:v>150.34944153000001</c:v>
                </c:pt>
                <c:pt idx="11584">
                  <c:v>150.20144653</c:v>
                </c:pt>
                <c:pt idx="11585">
                  <c:v>150.41229247999999</c:v>
                </c:pt>
                <c:pt idx="11586">
                  <c:v>150.31272888000001</c:v>
                </c:pt>
                <c:pt idx="11587">
                  <c:v>150.40937804999999</c:v>
                </c:pt>
                <c:pt idx="11588">
                  <c:v>150.53100585999999</c:v>
                </c:pt>
                <c:pt idx="11589">
                  <c:v>150.1103363</c:v>
                </c:pt>
                <c:pt idx="11590">
                  <c:v>150.38206482000001</c:v>
                </c:pt>
                <c:pt idx="11591">
                  <c:v>150.18237305</c:v>
                </c:pt>
                <c:pt idx="11592">
                  <c:v>150.37333679</c:v>
                </c:pt>
                <c:pt idx="11593">
                  <c:v>150.25329590000001</c:v>
                </c:pt>
                <c:pt idx="11594">
                  <c:v>150.38037109000001</c:v>
                </c:pt>
                <c:pt idx="11595">
                  <c:v>150.42491150000001</c:v>
                </c:pt>
                <c:pt idx="11596">
                  <c:v>150.08787537000001</c:v>
                </c:pt>
                <c:pt idx="11597">
                  <c:v>150.35713196</c:v>
                </c:pt>
                <c:pt idx="11598">
                  <c:v>150.28187560999999</c:v>
                </c:pt>
                <c:pt idx="11599">
                  <c:v>150.55693054</c:v>
                </c:pt>
                <c:pt idx="11600">
                  <c:v>150.30975341999999</c:v>
                </c:pt>
                <c:pt idx="11601">
                  <c:v>150.45892334000001</c:v>
                </c:pt>
                <c:pt idx="11602">
                  <c:v>150.48225403000001</c:v>
                </c:pt>
                <c:pt idx="11603">
                  <c:v>150.2915802</c:v>
                </c:pt>
                <c:pt idx="11604">
                  <c:v>150.47334290000001</c:v>
                </c:pt>
                <c:pt idx="11605">
                  <c:v>150.43492126000001</c:v>
                </c:pt>
                <c:pt idx="11606">
                  <c:v>150.66680908000001</c:v>
                </c:pt>
                <c:pt idx="11607">
                  <c:v>150.49562073000001</c:v>
                </c:pt>
                <c:pt idx="11608">
                  <c:v>150.60395813</c:v>
                </c:pt>
                <c:pt idx="11609">
                  <c:v>150.44917297000001</c:v>
                </c:pt>
                <c:pt idx="11610">
                  <c:v>150.40084838999999</c:v>
                </c:pt>
                <c:pt idx="11611">
                  <c:v>150.56694031000001</c:v>
                </c:pt>
                <c:pt idx="11612">
                  <c:v>150.58076477</c:v>
                </c:pt>
                <c:pt idx="11613">
                  <c:v>150.73606873</c:v>
                </c:pt>
                <c:pt idx="11614">
                  <c:v>150.45922852000001</c:v>
                </c:pt>
                <c:pt idx="11615">
                  <c:v>150.66468810999999</c:v>
                </c:pt>
                <c:pt idx="11616">
                  <c:v>150.46720886</c:v>
                </c:pt>
                <c:pt idx="11617">
                  <c:v>150.45651244999999</c:v>
                </c:pt>
                <c:pt idx="11618">
                  <c:v>150.64523315</c:v>
                </c:pt>
                <c:pt idx="11619">
                  <c:v>150.71757507000001</c:v>
                </c:pt>
                <c:pt idx="11620">
                  <c:v>150.86517334000001</c:v>
                </c:pt>
                <c:pt idx="11621">
                  <c:v>150.59236145</c:v>
                </c:pt>
                <c:pt idx="11622">
                  <c:v>150.70864868000001</c:v>
                </c:pt>
                <c:pt idx="11623">
                  <c:v>150.49487305</c:v>
                </c:pt>
                <c:pt idx="11624">
                  <c:v>150.69277954</c:v>
                </c:pt>
                <c:pt idx="11625">
                  <c:v>150.59762573</c:v>
                </c:pt>
                <c:pt idx="11626">
                  <c:v>150.73031616</c:v>
                </c:pt>
                <c:pt idx="11627">
                  <c:v>150.75393677</c:v>
                </c:pt>
                <c:pt idx="11628">
                  <c:v>150.48751831000001</c:v>
                </c:pt>
                <c:pt idx="11629">
                  <c:v>150.71298218000001</c:v>
                </c:pt>
                <c:pt idx="11630">
                  <c:v>150.56991576999999</c:v>
                </c:pt>
                <c:pt idx="11631">
                  <c:v>150.71470642</c:v>
                </c:pt>
                <c:pt idx="11632">
                  <c:v>150.63053894000001</c:v>
                </c:pt>
                <c:pt idx="11633">
                  <c:v>150.78590392999999</c:v>
                </c:pt>
                <c:pt idx="11634">
                  <c:v>150.79470825000001</c:v>
                </c:pt>
                <c:pt idx="11635">
                  <c:v>150.4984436</c:v>
                </c:pt>
                <c:pt idx="11636">
                  <c:v>150.62902832</c:v>
                </c:pt>
                <c:pt idx="11637">
                  <c:v>150.65515137</c:v>
                </c:pt>
                <c:pt idx="11638">
                  <c:v>150.82540893999999</c:v>
                </c:pt>
                <c:pt idx="11639">
                  <c:v>150.64727783000001</c:v>
                </c:pt>
                <c:pt idx="11640">
                  <c:v>150.82086182</c:v>
                </c:pt>
                <c:pt idx="11641">
                  <c:v>150.86183166999999</c:v>
                </c:pt>
                <c:pt idx="11642">
                  <c:v>150.52163696</c:v>
                </c:pt>
                <c:pt idx="11643">
                  <c:v>150.80508423000001</c:v>
                </c:pt>
                <c:pt idx="11644">
                  <c:v>150.74061584</c:v>
                </c:pt>
                <c:pt idx="11645">
                  <c:v>150.93475341999999</c:v>
                </c:pt>
                <c:pt idx="11646">
                  <c:v>150.72007751000001</c:v>
                </c:pt>
                <c:pt idx="11647">
                  <c:v>150.86376953000001</c:v>
                </c:pt>
                <c:pt idx="11648">
                  <c:v>150.72149658000001</c:v>
                </c:pt>
                <c:pt idx="11649">
                  <c:v>150.63934326</c:v>
                </c:pt>
                <c:pt idx="11650">
                  <c:v>150.80857849</c:v>
                </c:pt>
                <c:pt idx="11651">
                  <c:v>150.82092284999999</c:v>
                </c:pt>
                <c:pt idx="11652">
                  <c:v>151.01614380000001</c:v>
                </c:pt>
                <c:pt idx="11653">
                  <c:v>150.73822021000001</c:v>
                </c:pt>
                <c:pt idx="11654">
                  <c:v>150.85914611999999</c:v>
                </c:pt>
                <c:pt idx="11655">
                  <c:v>150.73442077999999</c:v>
                </c:pt>
                <c:pt idx="11656">
                  <c:v>150.68411255000001</c:v>
                </c:pt>
                <c:pt idx="11657">
                  <c:v>150.87240600999999</c:v>
                </c:pt>
                <c:pt idx="11658">
                  <c:v>150.80999756</c:v>
                </c:pt>
                <c:pt idx="11659">
                  <c:v>151.04551696999999</c:v>
                </c:pt>
                <c:pt idx="11660">
                  <c:v>150.7731781</c:v>
                </c:pt>
                <c:pt idx="11661">
                  <c:v>150.93467712</c:v>
                </c:pt>
                <c:pt idx="11662">
                  <c:v>150.79824829</c:v>
                </c:pt>
                <c:pt idx="11663">
                  <c:v>150.81552124000001</c:v>
                </c:pt>
                <c:pt idx="11664">
                  <c:v>150.79032898</c:v>
                </c:pt>
                <c:pt idx="11665">
                  <c:v>150.89434814000001</c:v>
                </c:pt>
                <c:pt idx="11666">
                  <c:v>151.04473877000001</c:v>
                </c:pt>
                <c:pt idx="11667">
                  <c:v>150.71398926000001</c:v>
                </c:pt>
                <c:pt idx="11668">
                  <c:v>150.91230773999999</c:v>
                </c:pt>
                <c:pt idx="11669">
                  <c:v>150.80209350999999</c:v>
                </c:pt>
                <c:pt idx="11670">
                  <c:v>150.91271972999999</c:v>
                </c:pt>
                <c:pt idx="11671">
                  <c:v>150.83731079</c:v>
                </c:pt>
                <c:pt idx="11672">
                  <c:v>150.87414551000001</c:v>
                </c:pt>
                <c:pt idx="11673">
                  <c:v>151.01171875</c:v>
                </c:pt>
                <c:pt idx="11674">
                  <c:v>150.71151732999999</c:v>
                </c:pt>
                <c:pt idx="11675">
                  <c:v>150.93536377000001</c:v>
                </c:pt>
                <c:pt idx="11676">
                  <c:v>150.76150512999999</c:v>
                </c:pt>
                <c:pt idx="11677">
                  <c:v>150.98417663999999</c:v>
                </c:pt>
                <c:pt idx="11678">
                  <c:v>150.95808410999999</c:v>
                </c:pt>
                <c:pt idx="11679">
                  <c:v>151.05516051999999</c:v>
                </c:pt>
                <c:pt idx="11680">
                  <c:v>151.13009643999999</c:v>
                </c:pt>
                <c:pt idx="11681">
                  <c:v>150.88711548000001</c:v>
                </c:pt>
                <c:pt idx="11682">
                  <c:v>151.02186584</c:v>
                </c:pt>
                <c:pt idx="11683">
                  <c:v>150.98387145999999</c:v>
                </c:pt>
                <c:pt idx="11684">
                  <c:v>151.19676208000001</c:v>
                </c:pt>
                <c:pt idx="11685">
                  <c:v>151.06277466</c:v>
                </c:pt>
                <c:pt idx="11686">
                  <c:v>151.20727539000001</c:v>
                </c:pt>
                <c:pt idx="11687">
                  <c:v>151.39413451999999</c:v>
                </c:pt>
                <c:pt idx="11688">
                  <c:v>151.0475769</c:v>
                </c:pt>
                <c:pt idx="11689">
                  <c:v>151.21472168</c:v>
                </c:pt>
                <c:pt idx="11690">
                  <c:v>151.1413269</c:v>
                </c:pt>
                <c:pt idx="11691">
                  <c:v>151.26551818999999</c:v>
                </c:pt>
                <c:pt idx="11692">
                  <c:v>151.15647888000001</c:v>
                </c:pt>
                <c:pt idx="11693">
                  <c:v>151.26657104</c:v>
                </c:pt>
                <c:pt idx="11694">
                  <c:v>151.15788269000001</c:v>
                </c:pt>
                <c:pt idx="11695">
                  <c:v>150.93174744000001</c:v>
                </c:pt>
                <c:pt idx="11696">
                  <c:v>151.18101501000001</c:v>
                </c:pt>
                <c:pt idx="11697">
                  <c:v>151.18804932</c:v>
                </c:pt>
                <c:pt idx="11698">
                  <c:v>151.28726196</c:v>
                </c:pt>
                <c:pt idx="11699">
                  <c:v>151.14562988</c:v>
                </c:pt>
                <c:pt idx="11700">
                  <c:v>151.24348449999999</c:v>
                </c:pt>
                <c:pt idx="11701">
                  <c:v>151.21852111999999</c:v>
                </c:pt>
                <c:pt idx="11702">
                  <c:v>151.10009765999999</c:v>
                </c:pt>
                <c:pt idx="11703">
                  <c:v>151.2290802</c:v>
                </c:pt>
                <c:pt idx="11704">
                  <c:v>151.32147216999999</c:v>
                </c:pt>
                <c:pt idx="11705">
                  <c:v>151.53147888000001</c:v>
                </c:pt>
                <c:pt idx="11706">
                  <c:v>151.24606323</c:v>
                </c:pt>
                <c:pt idx="11707">
                  <c:v>151.37561034999999</c:v>
                </c:pt>
                <c:pt idx="11708">
                  <c:v>151.20396423</c:v>
                </c:pt>
                <c:pt idx="11709">
                  <c:v>151.12860107</c:v>
                </c:pt>
                <c:pt idx="11710">
                  <c:v>151.29364014000001</c:v>
                </c:pt>
                <c:pt idx="11711">
                  <c:v>151.24510193</c:v>
                </c:pt>
                <c:pt idx="11712">
                  <c:v>151.51107787999999</c:v>
                </c:pt>
                <c:pt idx="11713">
                  <c:v>151.28179932</c:v>
                </c:pt>
                <c:pt idx="11714">
                  <c:v>151.26882935</c:v>
                </c:pt>
                <c:pt idx="11715">
                  <c:v>151.22598267000001</c:v>
                </c:pt>
                <c:pt idx="11716">
                  <c:v>151.24407959000001</c:v>
                </c:pt>
                <c:pt idx="11717">
                  <c:v>151.33175659</c:v>
                </c:pt>
                <c:pt idx="11718">
                  <c:v>151.44958496000001</c:v>
                </c:pt>
                <c:pt idx="11719">
                  <c:v>151.61413573999999</c:v>
                </c:pt>
                <c:pt idx="11720">
                  <c:v>151.28599548</c:v>
                </c:pt>
                <c:pt idx="11721">
                  <c:v>151.44354247999999</c:v>
                </c:pt>
                <c:pt idx="11722">
                  <c:v>151.36447143999999</c:v>
                </c:pt>
                <c:pt idx="11723">
                  <c:v>151.33337402000001</c:v>
                </c:pt>
                <c:pt idx="11724">
                  <c:v>151.37333679</c:v>
                </c:pt>
                <c:pt idx="11725">
                  <c:v>151.53703307999999</c:v>
                </c:pt>
                <c:pt idx="11726">
                  <c:v>151.62185668999999</c:v>
                </c:pt>
                <c:pt idx="11727">
                  <c:v>151.31474304</c:v>
                </c:pt>
                <c:pt idx="11728">
                  <c:v>151.40573119999999</c:v>
                </c:pt>
                <c:pt idx="11729">
                  <c:v>151.31341552999999</c:v>
                </c:pt>
                <c:pt idx="11730">
                  <c:v>151.41447449</c:v>
                </c:pt>
                <c:pt idx="11731">
                  <c:v>151.37348938</c:v>
                </c:pt>
                <c:pt idx="11732">
                  <c:v>151.41703795999999</c:v>
                </c:pt>
                <c:pt idx="11733">
                  <c:v>151.52363586000001</c:v>
                </c:pt>
                <c:pt idx="11734">
                  <c:v>151.20133971999999</c:v>
                </c:pt>
                <c:pt idx="11735">
                  <c:v>151.28887939000001</c:v>
                </c:pt>
                <c:pt idx="11736">
                  <c:v>151.25860596000001</c:v>
                </c:pt>
                <c:pt idx="11737">
                  <c:v>151.37600707999999</c:v>
                </c:pt>
                <c:pt idx="11738">
                  <c:v>151.34048462000001</c:v>
                </c:pt>
                <c:pt idx="11739">
                  <c:v>151.42674255</c:v>
                </c:pt>
                <c:pt idx="11740">
                  <c:v>151.47892761</c:v>
                </c:pt>
                <c:pt idx="11741">
                  <c:v>151.08879089000001</c:v>
                </c:pt>
                <c:pt idx="11742">
                  <c:v>151.32823181000001</c:v>
                </c:pt>
                <c:pt idx="11743">
                  <c:v>151.28392029</c:v>
                </c:pt>
                <c:pt idx="11744">
                  <c:v>151.47973633000001</c:v>
                </c:pt>
                <c:pt idx="11745">
                  <c:v>151.24633789000001</c:v>
                </c:pt>
                <c:pt idx="11746">
                  <c:v>151.50688170999999</c:v>
                </c:pt>
                <c:pt idx="11747">
                  <c:v>151.52195739999999</c:v>
                </c:pt>
                <c:pt idx="11748">
                  <c:v>151.20414733999999</c:v>
                </c:pt>
                <c:pt idx="11749">
                  <c:v>151.46154784999999</c:v>
                </c:pt>
                <c:pt idx="11750">
                  <c:v>151.29663085999999</c:v>
                </c:pt>
                <c:pt idx="11751">
                  <c:v>151.54666137999999</c:v>
                </c:pt>
                <c:pt idx="11752">
                  <c:v>151.40422057999999</c:v>
                </c:pt>
                <c:pt idx="11753">
                  <c:v>151.65362549</c:v>
                </c:pt>
                <c:pt idx="11754">
                  <c:v>151.60687256</c:v>
                </c:pt>
                <c:pt idx="11755">
                  <c:v>151.34548950000001</c:v>
                </c:pt>
                <c:pt idx="11756">
                  <c:v>151.61367798000001</c:v>
                </c:pt>
                <c:pt idx="11757">
                  <c:v>151.45484923999999</c:v>
                </c:pt>
                <c:pt idx="11758">
                  <c:v>151.78039551000001</c:v>
                </c:pt>
                <c:pt idx="11759">
                  <c:v>151.59947205</c:v>
                </c:pt>
                <c:pt idx="11760">
                  <c:v>151.72088622999999</c:v>
                </c:pt>
                <c:pt idx="11761">
                  <c:v>151.63520813</c:v>
                </c:pt>
                <c:pt idx="11762">
                  <c:v>151.44306946</c:v>
                </c:pt>
                <c:pt idx="11763">
                  <c:v>151.60784912</c:v>
                </c:pt>
                <c:pt idx="11764">
                  <c:v>151.47264099</c:v>
                </c:pt>
                <c:pt idx="11765">
                  <c:v>151.7888031</c:v>
                </c:pt>
                <c:pt idx="11766">
                  <c:v>151.56031798999999</c:v>
                </c:pt>
                <c:pt idx="11767">
                  <c:v>151.61222839000001</c:v>
                </c:pt>
                <c:pt idx="11768">
                  <c:v>151.61701965</c:v>
                </c:pt>
                <c:pt idx="11769">
                  <c:v>151.44465636999999</c:v>
                </c:pt>
                <c:pt idx="11770">
                  <c:v>151.66297913</c:v>
                </c:pt>
                <c:pt idx="11771">
                  <c:v>151.69923401</c:v>
                </c:pt>
                <c:pt idx="11772">
                  <c:v>151.80989074999999</c:v>
                </c:pt>
                <c:pt idx="11773">
                  <c:v>151.63262939000001</c:v>
                </c:pt>
                <c:pt idx="11774">
                  <c:v>151.67706299</c:v>
                </c:pt>
                <c:pt idx="11775">
                  <c:v>151.6318512</c:v>
                </c:pt>
                <c:pt idx="11776">
                  <c:v>151.57556152000001</c:v>
                </c:pt>
                <c:pt idx="11777">
                  <c:v>151.79232787999999</c:v>
                </c:pt>
                <c:pt idx="11778">
                  <c:v>151.74913025000001</c:v>
                </c:pt>
                <c:pt idx="11779">
                  <c:v>151.95054626000001</c:v>
                </c:pt>
                <c:pt idx="11780">
                  <c:v>151.68830872000001</c:v>
                </c:pt>
                <c:pt idx="11781">
                  <c:v>151.80125426999999</c:v>
                </c:pt>
                <c:pt idx="11782">
                  <c:v>151.72103881999999</c:v>
                </c:pt>
                <c:pt idx="11783">
                  <c:v>151.6443634</c:v>
                </c:pt>
                <c:pt idx="11784">
                  <c:v>151.77337646000001</c:v>
                </c:pt>
                <c:pt idx="11785">
                  <c:v>151.90985107</c:v>
                </c:pt>
                <c:pt idx="11786">
                  <c:v>151.97749329000001</c:v>
                </c:pt>
                <c:pt idx="11787">
                  <c:v>151.72749329000001</c:v>
                </c:pt>
                <c:pt idx="11788">
                  <c:v>151.84150696</c:v>
                </c:pt>
                <c:pt idx="11789">
                  <c:v>151.72935486</c:v>
                </c:pt>
                <c:pt idx="11790">
                  <c:v>151.74887085</c:v>
                </c:pt>
                <c:pt idx="11791">
                  <c:v>151.77340698</c:v>
                </c:pt>
                <c:pt idx="11792">
                  <c:v>151.91905212</c:v>
                </c:pt>
                <c:pt idx="11793">
                  <c:v>152.14419556000001</c:v>
                </c:pt>
                <c:pt idx="11794">
                  <c:v>151.77807616999999</c:v>
                </c:pt>
                <c:pt idx="11795">
                  <c:v>151.97038269000001</c:v>
                </c:pt>
                <c:pt idx="11796">
                  <c:v>151.80949401999999</c:v>
                </c:pt>
                <c:pt idx="11797">
                  <c:v>151.84744262999999</c:v>
                </c:pt>
                <c:pt idx="11798">
                  <c:v>151.97074889999999</c:v>
                </c:pt>
                <c:pt idx="11799">
                  <c:v>152.04821777000001</c:v>
                </c:pt>
                <c:pt idx="11800">
                  <c:v>152.17410278</c:v>
                </c:pt>
                <c:pt idx="11801">
                  <c:v>151.92799377</c:v>
                </c:pt>
                <c:pt idx="11802">
                  <c:v>151.95014954000001</c:v>
                </c:pt>
                <c:pt idx="11803">
                  <c:v>151.88603209999999</c:v>
                </c:pt>
                <c:pt idx="11804">
                  <c:v>151.99468994</c:v>
                </c:pt>
                <c:pt idx="11805">
                  <c:v>152.02958679</c:v>
                </c:pt>
                <c:pt idx="11806">
                  <c:v>152.10351562</c:v>
                </c:pt>
                <c:pt idx="11807">
                  <c:v>152.27949523999999</c:v>
                </c:pt>
                <c:pt idx="11808">
                  <c:v>151.85214232999999</c:v>
                </c:pt>
                <c:pt idx="11809">
                  <c:v>152.07414245999999</c:v>
                </c:pt>
                <c:pt idx="11810">
                  <c:v>152.00671387</c:v>
                </c:pt>
                <c:pt idx="11811">
                  <c:v>152.0919342</c:v>
                </c:pt>
                <c:pt idx="11812">
                  <c:v>152.02069091999999</c:v>
                </c:pt>
                <c:pt idx="11813">
                  <c:v>152.18116760000001</c:v>
                </c:pt>
                <c:pt idx="11814">
                  <c:v>152.29179382000001</c:v>
                </c:pt>
                <c:pt idx="11815">
                  <c:v>152.01199341</c:v>
                </c:pt>
                <c:pt idx="11816">
                  <c:v>152.22569275000001</c:v>
                </c:pt>
                <c:pt idx="11817">
                  <c:v>152.05430602999999</c:v>
                </c:pt>
                <c:pt idx="11818">
                  <c:v>152.23362732000001</c:v>
                </c:pt>
                <c:pt idx="11819">
                  <c:v>152.13888549999999</c:v>
                </c:pt>
                <c:pt idx="11820">
                  <c:v>152.24736023</c:v>
                </c:pt>
                <c:pt idx="11821">
                  <c:v>152.42927551</c:v>
                </c:pt>
                <c:pt idx="11822">
                  <c:v>152.06480407999999</c:v>
                </c:pt>
                <c:pt idx="11823">
                  <c:v>152.30961608999999</c:v>
                </c:pt>
                <c:pt idx="11824">
                  <c:v>152.12435912999999</c:v>
                </c:pt>
                <c:pt idx="11825">
                  <c:v>152.33894348000001</c:v>
                </c:pt>
                <c:pt idx="11826">
                  <c:v>152.19018555</c:v>
                </c:pt>
                <c:pt idx="11827">
                  <c:v>152.36727905000001</c:v>
                </c:pt>
                <c:pt idx="11828">
                  <c:v>152.42779540999999</c:v>
                </c:pt>
                <c:pt idx="11829">
                  <c:v>152.09375</c:v>
                </c:pt>
                <c:pt idx="11830">
                  <c:v>152.22563170999999</c:v>
                </c:pt>
                <c:pt idx="11831">
                  <c:v>152.19743346999999</c:v>
                </c:pt>
                <c:pt idx="11832">
                  <c:v>152.30111693999999</c:v>
                </c:pt>
                <c:pt idx="11833">
                  <c:v>152.26049805</c:v>
                </c:pt>
                <c:pt idx="11834">
                  <c:v>152.42602539000001</c:v>
                </c:pt>
                <c:pt idx="11835">
                  <c:v>152.53211974999999</c:v>
                </c:pt>
                <c:pt idx="11836">
                  <c:v>152.12484741</c:v>
                </c:pt>
                <c:pt idx="11837">
                  <c:v>152.38737488000001</c:v>
                </c:pt>
                <c:pt idx="11838">
                  <c:v>152.31365966999999</c:v>
                </c:pt>
                <c:pt idx="11839">
                  <c:v>152.47891235</c:v>
                </c:pt>
                <c:pt idx="11840">
                  <c:v>152.36073303000001</c:v>
                </c:pt>
                <c:pt idx="11841">
                  <c:v>152.54920959</c:v>
                </c:pt>
                <c:pt idx="11842">
                  <c:v>152.55525208</c:v>
                </c:pt>
                <c:pt idx="11843">
                  <c:v>152.21873474</c:v>
                </c:pt>
                <c:pt idx="11844">
                  <c:v>152.51091002999999</c:v>
                </c:pt>
                <c:pt idx="11845">
                  <c:v>152.35949707</c:v>
                </c:pt>
                <c:pt idx="11846">
                  <c:v>152.62315369000001</c:v>
                </c:pt>
                <c:pt idx="11847">
                  <c:v>152.47186278999999</c:v>
                </c:pt>
                <c:pt idx="11848">
                  <c:v>152.55992126000001</c:v>
                </c:pt>
                <c:pt idx="11849">
                  <c:v>152.60623168999999</c:v>
                </c:pt>
                <c:pt idx="11850">
                  <c:v>152.32937622</c:v>
                </c:pt>
                <c:pt idx="11851">
                  <c:v>152.5138092</c:v>
                </c:pt>
                <c:pt idx="11852">
                  <c:v>152.48013306000001</c:v>
                </c:pt>
                <c:pt idx="11853">
                  <c:v>152.64979553000001</c:v>
                </c:pt>
                <c:pt idx="11854">
                  <c:v>152.56233215</c:v>
                </c:pt>
                <c:pt idx="11855">
                  <c:v>152.72003174</c:v>
                </c:pt>
                <c:pt idx="11856">
                  <c:v>152.71292113999999</c:v>
                </c:pt>
                <c:pt idx="11857">
                  <c:v>152.47406006</c:v>
                </c:pt>
                <c:pt idx="11858">
                  <c:v>152.70043945</c:v>
                </c:pt>
                <c:pt idx="11859">
                  <c:v>152.52461242999999</c:v>
                </c:pt>
                <c:pt idx="11860">
                  <c:v>152.80909729000001</c:v>
                </c:pt>
                <c:pt idx="11861">
                  <c:v>152.61380005000001</c:v>
                </c:pt>
                <c:pt idx="11862">
                  <c:v>152.76731873</c:v>
                </c:pt>
                <c:pt idx="11863">
                  <c:v>152.76333618000001</c:v>
                </c:pt>
                <c:pt idx="11864">
                  <c:v>152.52108765</c:v>
                </c:pt>
                <c:pt idx="11865">
                  <c:v>152.71128845000001</c:v>
                </c:pt>
                <c:pt idx="11866">
                  <c:v>152.64425659</c:v>
                </c:pt>
                <c:pt idx="11867">
                  <c:v>152.89285278</c:v>
                </c:pt>
                <c:pt idx="11868">
                  <c:v>152.71028136999999</c:v>
                </c:pt>
                <c:pt idx="11869">
                  <c:v>152.80465698</c:v>
                </c:pt>
                <c:pt idx="11870">
                  <c:v>152.8903656</c:v>
                </c:pt>
                <c:pt idx="11871">
                  <c:v>152.68844604</c:v>
                </c:pt>
                <c:pt idx="11872">
                  <c:v>152.81672667999999</c:v>
                </c:pt>
                <c:pt idx="11873">
                  <c:v>152.76333618000001</c:v>
                </c:pt>
                <c:pt idx="11874">
                  <c:v>152.98124695000001</c:v>
                </c:pt>
                <c:pt idx="11875">
                  <c:v>152.76388549999999</c:v>
                </c:pt>
                <c:pt idx="11876">
                  <c:v>152.95919799999999</c:v>
                </c:pt>
                <c:pt idx="11877">
                  <c:v>152.95874022999999</c:v>
                </c:pt>
                <c:pt idx="11878">
                  <c:v>152.70823669000001</c:v>
                </c:pt>
                <c:pt idx="11879">
                  <c:v>152.91793823</c:v>
                </c:pt>
                <c:pt idx="11880">
                  <c:v>152.88894653</c:v>
                </c:pt>
                <c:pt idx="11881">
                  <c:v>153.13507079999999</c:v>
                </c:pt>
                <c:pt idx="11882">
                  <c:v>152.91108704000001</c:v>
                </c:pt>
                <c:pt idx="11883">
                  <c:v>153.02279662999999</c:v>
                </c:pt>
                <c:pt idx="11884">
                  <c:v>152.99568176</c:v>
                </c:pt>
                <c:pt idx="11885">
                  <c:v>152.76039123999999</c:v>
                </c:pt>
                <c:pt idx="11886">
                  <c:v>152.98677063</c:v>
                </c:pt>
                <c:pt idx="11887">
                  <c:v>153.02441406</c:v>
                </c:pt>
                <c:pt idx="11888">
                  <c:v>153.28236389</c:v>
                </c:pt>
                <c:pt idx="11889">
                  <c:v>152.98869324</c:v>
                </c:pt>
                <c:pt idx="11890">
                  <c:v>153.04402160999999</c:v>
                </c:pt>
                <c:pt idx="11891">
                  <c:v>152.98532104</c:v>
                </c:pt>
                <c:pt idx="11892">
                  <c:v>152.75965880999999</c:v>
                </c:pt>
                <c:pt idx="11893">
                  <c:v>152.95460510000001</c:v>
                </c:pt>
                <c:pt idx="11894">
                  <c:v>152.90771484000001</c:v>
                </c:pt>
                <c:pt idx="11895">
                  <c:v>153.25981139999999</c:v>
                </c:pt>
                <c:pt idx="11896">
                  <c:v>153.02348327999999</c:v>
                </c:pt>
                <c:pt idx="11897">
                  <c:v>153.0622406</c:v>
                </c:pt>
                <c:pt idx="11898">
                  <c:v>152.96978759999999</c:v>
                </c:pt>
                <c:pt idx="11899">
                  <c:v>152.90318298</c:v>
                </c:pt>
                <c:pt idx="11900">
                  <c:v>153.06871032999999</c:v>
                </c:pt>
                <c:pt idx="11901">
                  <c:v>153.12205505</c:v>
                </c:pt>
                <c:pt idx="11902">
                  <c:v>153.32203673999999</c:v>
                </c:pt>
                <c:pt idx="11903">
                  <c:v>153.07460022000001</c:v>
                </c:pt>
                <c:pt idx="11904">
                  <c:v>153.20155334</c:v>
                </c:pt>
                <c:pt idx="11905">
                  <c:v>153.17184448</c:v>
                </c:pt>
                <c:pt idx="11906">
                  <c:v>153.15419005999999</c:v>
                </c:pt>
                <c:pt idx="11907">
                  <c:v>153.27755737000001</c:v>
                </c:pt>
                <c:pt idx="11908">
                  <c:v>153.38504028</c:v>
                </c:pt>
                <c:pt idx="11909">
                  <c:v>153.60148620999999</c:v>
                </c:pt>
                <c:pt idx="11910">
                  <c:v>153.21801758000001</c:v>
                </c:pt>
                <c:pt idx="11911">
                  <c:v>153.30297852000001</c:v>
                </c:pt>
                <c:pt idx="11912">
                  <c:v>153.22229003999999</c:v>
                </c:pt>
                <c:pt idx="11913">
                  <c:v>153.08493042000001</c:v>
                </c:pt>
                <c:pt idx="11914">
                  <c:v>153.26374817000001</c:v>
                </c:pt>
                <c:pt idx="11915">
                  <c:v>153.27795409999999</c:v>
                </c:pt>
                <c:pt idx="11916">
                  <c:v>153.52430724999999</c:v>
                </c:pt>
                <c:pt idx="11917">
                  <c:v>153.19586182</c:v>
                </c:pt>
                <c:pt idx="11918">
                  <c:v>153.34846497000001</c:v>
                </c:pt>
                <c:pt idx="11919">
                  <c:v>153.26072693</c:v>
                </c:pt>
                <c:pt idx="11920">
                  <c:v>153.20756531000001</c:v>
                </c:pt>
                <c:pt idx="11921">
                  <c:v>153.38076781999999</c:v>
                </c:pt>
                <c:pt idx="11922">
                  <c:v>153.38058472</c:v>
                </c:pt>
                <c:pt idx="11923">
                  <c:v>153.65966796999999</c:v>
                </c:pt>
                <c:pt idx="11924">
                  <c:v>153.26661682</c:v>
                </c:pt>
                <c:pt idx="11925">
                  <c:v>153.44955443999999</c:v>
                </c:pt>
                <c:pt idx="11926">
                  <c:v>153.37068176</c:v>
                </c:pt>
                <c:pt idx="11927">
                  <c:v>153.39414977999999</c:v>
                </c:pt>
                <c:pt idx="11928">
                  <c:v>153.47013855</c:v>
                </c:pt>
                <c:pt idx="11929">
                  <c:v>153.50709534000001</c:v>
                </c:pt>
                <c:pt idx="11930">
                  <c:v>153.68290709999999</c:v>
                </c:pt>
                <c:pt idx="11931">
                  <c:v>153.38088988999999</c:v>
                </c:pt>
                <c:pt idx="11932">
                  <c:v>153.47509765999999</c:v>
                </c:pt>
                <c:pt idx="11933">
                  <c:v>153.45449829</c:v>
                </c:pt>
                <c:pt idx="11934">
                  <c:v>153.45469666</c:v>
                </c:pt>
                <c:pt idx="11935">
                  <c:v>153.53590392999999</c:v>
                </c:pt>
                <c:pt idx="11936">
                  <c:v>153.55235291</c:v>
                </c:pt>
                <c:pt idx="11937">
                  <c:v>153.78857421999999</c:v>
                </c:pt>
                <c:pt idx="11938">
                  <c:v>153.49327087</c:v>
                </c:pt>
                <c:pt idx="11939">
                  <c:v>153.64282227000001</c:v>
                </c:pt>
                <c:pt idx="11940">
                  <c:v>153.51382446</c:v>
                </c:pt>
                <c:pt idx="11941">
                  <c:v>153.60893250000001</c:v>
                </c:pt>
                <c:pt idx="11942">
                  <c:v>153.68978881999999</c:v>
                </c:pt>
                <c:pt idx="11943">
                  <c:v>153.77827454000001</c:v>
                </c:pt>
                <c:pt idx="11944">
                  <c:v>153.91064453000001</c:v>
                </c:pt>
                <c:pt idx="11945">
                  <c:v>153.61816406</c:v>
                </c:pt>
                <c:pt idx="11946">
                  <c:v>153.74723815999999</c:v>
                </c:pt>
                <c:pt idx="11947">
                  <c:v>153.59519958000001</c:v>
                </c:pt>
                <c:pt idx="11948">
                  <c:v>153.71417235999999</c:v>
                </c:pt>
                <c:pt idx="11949">
                  <c:v>153.72274780000001</c:v>
                </c:pt>
                <c:pt idx="11950">
                  <c:v>153.80783081000001</c:v>
                </c:pt>
                <c:pt idx="11951">
                  <c:v>153.89488220000001</c:v>
                </c:pt>
                <c:pt idx="11952">
                  <c:v>153.62863159</c:v>
                </c:pt>
                <c:pt idx="11953">
                  <c:v>153.75637817</c:v>
                </c:pt>
                <c:pt idx="11954">
                  <c:v>153.63565062999999</c:v>
                </c:pt>
                <c:pt idx="11955">
                  <c:v>153.79048157</c:v>
                </c:pt>
                <c:pt idx="11956">
                  <c:v>153.76443481000001</c:v>
                </c:pt>
                <c:pt idx="11957">
                  <c:v>153.91815185999999</c:v>
                </c:pt>
                <c:pt idx="11958">
                  <c:v>154.07217406999999</c:v>
                </c:pt>
                <c:pt idx="11959">
                  <c:v>153.70788573999999</c:v>
                </c:pt>
                <c:pt idx="11960">
                  <c:v>153.82559204</c:v>
                </c:pt>
                <c:pt idx="11961">
                  <c:v>153.70016479</c:v>
                </c:pt>
                <c:pt idx="11962">
                  <c:v>153.81010437</c:v>
                </c:pt>
                <c:pt idx="11963">
                  <c:v>153.78689575000001</c:v>
                </c:pt>
                <c:pt idx="11964">
                  <c:v>153.87979125999999</c:v>
                </c:pt>
                <c:pt idx="11965">
                  <c:v>153.94857787999999</c:v>
                </c:pt>
                <c:pt idx="11966">
                  <c:v>153.6716156</c:v>
                </c:pt>
                <c:pt idx="11967">
                  <c:v>153.83692932</c:v>
                </c:pt>
                <c:pt idx="11968">
                  <c:v>153.74644470000001</c:v>
                </c:pt>
                <c:pt idx="11969">
                  <c:v>153.91537475999999</c:v>
                </c:pt>
                <c:pt idx="11970">
                  <c:v>153.85505676</c:v>
                </c:pt>
                <c:pt idx="11971">
                  <c:v>154.03674315999999</c:v>
                </c:pt>
                <c:pt idx="11972">
                  <c:v>154.11813354</c:v>
                </c:pt>
                <c:pt idx="11973">
                  <c:v>153.72753906</c:v>
                </c:pt>
                <c:pt idx="11974">
                  <c:v>153.95939636</c:v>
                </c:pt>
                <c:pt idx="11975">
                  <c:v>153.83535767000001</c:v>
                </c:pt>
                <c:pt idx="11976">
                  <c:v>154.05676270000001</c:v>
                </c:pt>
                <c:pt idx="11977">
                  <c:v>153.99617004000001</c:v>
                </c:pt>
                <c:pt idx="11978">
                  <c:v>154.14442443999999</c:v>
                </c:pt>
                <c:pt idx="11979">
                  <c:v>154.21398926000001</c:v>
                </c:pt>
                <c:pt idx="11980">
                  <c:v>153.84417725</c:v>
                </c:pt>
                <c:pt idx="11981">
                  <c:v>154.06074523999999</c:v>
                </c:pt>
                <c:pt idx="11982">
                  <c:v>153.93267822000001</c:v>
                </c:pt>
                <c:pt idx="11983">
                  <c:v>154.04690552</c:v>
                </c:pt>
                <c:pt idx="11984">
                  <c:v>153.96287537000001</c:v>
                </c:pt>
                <c:pt idx="11985">
                  <c:v>154.10607909999999</c:v>
                </c:pt>
                <c:pt idx="11986">
                  <c:v>154.1277771</c:v>
                </c:pt>
                <c:pt idx="11987">
                  <c:v>153.8662262</c:v>
                </c:pt>
                <c:pt idx="11988">
                  <c:v>154.19215392999999</c:v>
                </c:pt>
                <c:pt idx="11989">
                  <c:v>154.04660034</c:v>
                </c:pt>
                <c:pt idx="11990">
                  <c:v>154.23968506</c:v>
                </c:pt>
                <c:pt idx="11991">
                  <c:v>154.06965636999999</c:v>
                </c:pt>
                <c:pt idx="11992">
                  <c:v>154.16789245999999</c:v>
                </c:pt>
                <c:pt idx="11993">
                  <c:v>154.24110413</c:v>
                </c:pt>
                <c:pt idx="11994">
                  <c:v>153.93785095000001</c:v>
                </c:pt>
                <c:pt idx="11995">
                  <c:v>154.11038207999999</c:v>
                </c:pt>
                <c:pt idx="11996">
                  <c:v>154.08309937000001</c:v>
                </c:pt>
                <c:pt idx="11997">
                  <c:v>154.28196715999999</c:v>
                </c:pt>
                <c:pt idx="11998">
                  <c:v>154.10456848000001</c:v>
                </c:pt>
                <c:pt idx="11999">
                  <c:v>154.23742676000001</c:v>
                </c:pt>
                <c:pt idx="12000">
                  <c:v>154.28753662</c:v>
                </c:pt>
                <c:pt idx="12001">
                  <c:v>153.99949645999999</c:v>
                </c:pt>
                <c:pt idx="12002">
                  <c:v>154.22764587</c:v>
                </c:pt>
                <c:pt idx="12003">
                  <c:v>154.01811218</c:v>
                </c:pt>
                <c:pt idx="12004">
                  <c:v>154.27177429</c:v>
                </c:pt>
                <c:pt idx="12005">
                  <c:v>154.2492981</c:v>
                </c:pt>
                <c:pt idx="12006">
                  <c:v>154.33882141000001</c:v>
                </c:pt>
                <c:pt idx="12007">
                  <c:v>154.36462402000001</c:v>
                </c:pt>
                <c:pt idx="12008">
                  <c:v>154.07591248</c:v>
                </c:pt>
                <c:pt idx="12009">
                  <c:v>154.29124451000001</c:v>
                </c:pt>
                <c:pt idx="12010">
                  <c:v>154.18099975999999</c:v>
                </c:pt>
                <c:pt idx="12011">
                  <c:v>154.40580750000001</c:v>
                </c:pt>
                <c:pt idx="12012">
                  <c:v>154.26387023999999</c:v>
                </c:pt>
                <c:pt idx="12013">
                  <c:v>154.33918761999999</c:v>
                </c:pt>
                <c:pt idx="12014">
                  <c:v>154.46690369000001</c:v>
                </c:pt>
                <c:pt idx="12015">
                  <c:v>154.14051818999999</c:v>
                </c:pt>
                <c:pt idx="12016">
                  <c:v>154.33076477</c:v>
                </c:pt>
                <c:pt idx="12017">
                  <c:v>154.26396179</c:v>
                </c:pt>
                <c:pt idx="12018">
                  <c:v>154.48117065</c:v>
                </c:pt>
                <c:pt idx="12019">
                  <c:v>154.26467896</c:v>
                </c:pt>
                <c:pt idx="12020">
                  <c:v>154.45994568</c:v>
                </c:pt>
                <c:pt idx="12021">
                  <c:v>154.49777222</c:v>
                </c:pt>
                <c:pt idx="12022">
                  <c:v>154.24264525999999</c:v>
                </c:pt>
                <c:pt idx="12023">
                  <c:v>154.43721008</c:v>
                </c:pt>
                <c:pt idx="12024">
                  <c:v>154.35958862000001</c:v>
                </c:pt>
                <c:pt idx="12025">
                  <c:v>154.55427551</c:v>
                </c:pt>
                <c:pt idx="12026">
                  <c:v>154.45472717000001</c:v>
                </c:pt>
                <c:pt idx="12027">
                  <c:v>154.50303650000001</c:v>
                </c:pt>
                <c:pt idx="12028">
                  <c:v>154.50814818999999</c:v>
                </c:pt>
                <c:pt idx="12029">
                  <c:v>154.19615173</c:v>
                </c:pt>
                <c:pt idx="12030">
                  <c:v>154.44389343</c:v>
                </c:pt>
                <c:pt idx="12031">
                  <c:v>154.32299805</c:v>
                </c:pt>
                <c:pt idx="12032">
                  <c:v>154.58720398</c:v>
                </c:pt>
                <c:pt idx="12033">
                  <c:v>154.40080261</c:v>
                </c:pt>
                <c:pt idx="12034">
                  <c:v>154.51716614</c:v>
                </c:pt>
                <c:pt idx="12035">
                  <c:v>154.52168273999999</c:v>
                </c:pt>
                <c:pt idx="12036">
                  <c:v>154.24250792999999</c:v>
                </c:pt>
                <c:pt idx="12037">
                  <c:v>154.51696777000001</c:v>
                </c:pt>
                <c:pt idx="12038">
                  <c:v>154.36639403999999</c:v>
                </c:pt>
                <c:pt idx="12039">
                  <c:v>154.60844420999999</c:v>
                </c:pt>
                <c:pt idx="12040">
                  <c:v>154.35247802999999</c:v>
                </c:pt>
                <c:pt idx="12041">
                  <c:v>154.55856323</c:v>
                </c:pt>
                <c:pt idx="12042">
                  <c:v>154.48771667</c:v>
                </c:pt>
                <c:pt idx="12043">
                  <c:v>154.29086304</c:v>
                </c:pt>
                <c:pt idx="12044">
                  <c:v>154.44618224999999</c:v>
                </c:pt>
                <c:pt idx="12045">
                  <c:v>154.39654540999999</c:v>
                </c:pt>
                <c:pt idx="12046">
                  <c:v>154.60290527000001</c:v>
                </c:pt>
                <c:pt idx="12047">
                  <c:v>154.44041443</c:v>
                </c:pt>
                <c:pt idx="12048">
                  <c:v>154.58157349000001</c:v>
                </c:pt>
                <c:pt idx="12049">
                  <c:v>154.52435302999999</c:v>
                </c:pt>
                <c:pt idx="12050">
                  <c:v>154.28521728999999</c:v>
                </c:pt>
                <c:pt idx="12051">
                  <c:v>154.42028809000001</c:v>
                </c:pt>
                <c:pt idx="12052">
                  <c:v>154.45422363</c:v>
                </c:pt>
                <c:pt idx="12053">
                  <c:v>154.67578125</c:v>
                </c:pt>
                <c:pt idx="12054">
                  <c:v>154.53321837999999</c:v>
                </c:pt>
                <c:pt idx="12055">
                  <c:v>154.62290955</c:v>
                </c:pt>
                <c:pt idx="12056">
                  <c:v>154.62326049999999</c:v>
                </c:pt>
                <c:pt idx="12057">
                  <c:v>154.35336304</c:v>
                </c:pt>
                <c:pt idx="12058">
                  <c:v>154.53758239999999</c:v>
                </c:pt>
                <c:pt idx="12059">
                  <c:v>154.46575927999999</c:v>
                </c:pt>
                <c:pt idx="12060">
                  <c:v>154.69323729999999</c:v>
                </c:pt>
                <c:pt idx="12061">
                  <c:v>154.40234375</c:v>
                </c:pt>
                <c:pt idx="12062">
                  <c:v>154.55383301000001</c:v>
                </c:pt>
                <c:pt idx="12063">
                  <c:v>154.53515625</c:v>
                </c:pt>
                <c:pt idx="12064">
                  <c:v>154.35623168999999</c:v>
                </c:pt>
                <c:pt idx="12065">
                  <c:v>154.59851073999999</c:v>
                </c:pt>
                <c:pt idx="12066">
                  <c:v>154.43849182</c:v>
                </c:pt>
                <c:pt idx="12067">
                  <c:v>154.76145935</c:v>
                </c:pt>
                <c:pt idx="12068">
                  <c:v>154.47061156999999</c:v>
                </c:pt>
                <c:pt idx="12069">
                  <c:v>154.61332702999999</c:v>
                </c:pt>
                <c:pt idx="12070">
                  <c:v>154.61137389999999</c:v>
                </c:pt>
                <c:pt idx="12071">
                  <c:v>154.38362122000001</c:v>
                </c:pt>
                <c:pt idx="12072">
                  <c:v>154.55393982000001</c:v>
                </c:pt>
                <c:pt idx="12073">
                  <c:v>154.37129211000001</c:v>
                </c:pt>
                <c:pt idx="12074">
                  <c:v>154.72421265</c:v>
                </c:pt>
                <c:pt idx="12075">
                  <c:v>154.52665709999999</c:v>
                </c:pt>
                <c:pt idx="12076">
                  <c:v>154.61239624000001</c:v>
                </c:pt>
                <c:pt idx="12077">
                  <c:v>154.71594238</c:v>
                </c:pt>
                <c:pt idx="12078">
                  <c:v>154.4037323</c:v>
                </c:pt>
                <c:pt idx="12079">
                  <c:v>154.58688354</c:v>
                </c:pt>
                <c:pt idx="12080">
                  <c:v>154.51750182999999</c:v>
                </c:pt>
                <c:pt idx="12081">
                  <c:v>154.63757323999999</c:v>
                </c:pt>
                <c:pt idx="12082">
                  <c:v>154.52328491</c:v>
                </c:pt>
                <c:pt idx="12083">
                  <c:v>154.64962768999999</c:v>
                </c:pt>
                <c:pt idx="12084">
                  <c:v>154.69976807</c:v>
                </c:pt>
                <c:pt idx="12085">
                  <c:v>154.39550781</c:v>
                </c:pt>
                <c:pt idx="12086">
                  <c:v>154.67544556000001</c:v>
                </c:pt>
                <c:pt idx="12087">
                  <c:v>154.54460144000001</c:v>
                </c:pt>
                <c:pt idx="12088">
                  <c:v>154.62644958000001</c:v>
                </c:pt>
                <c:pt idx="12089">
                  <c:v>154.59040833</c:v>
                </c:pt>
                <c:pt idx="12090">
                  <c:v>154.70066833000001</c:v>
                </c:pt>
                <c:pt idx="12091">
                  <c:v>154.76698303000001</c:v>
                </c:pt>
                <c:pt idx="12092">
                  <c:v>154.42552185</c:v>
                </c:pt>
                <c:pt idx="12093">
                  <c:v>154.69224548</c:v>
                </c:pt>
                <c:pt idx="12094">
                  <c:v>154.53622437000001</c:v>
                </c:pt>
                <c:pt idx="12095">
                  <c:v>154.75410461000001</c:v>
                </c:pt>
                <c:pt idx="12096">
                  <c:v>154.66192627000001</c:v>
                </c:pt>
                <c:pt idx="12097">
                  <c:v>154.76196289000001</c:v>
                </c:pt>
                <c:pt idx="12098">
                  <c:v>154.83622742</c:v>
                </c:pt>
                <c:pt idx="12099">
                  <c:v>154.48109435999999</c:v>
                </c:pt>
                <c:pt idx="12100">
                  <c:v>154.70355225</c:v>
                </c:pt>
                <c:pt idx="12101">
                  <c:v>154.58367920000001</c:v>
                </c:pt>
                <c:pt idx="12102">
                  <c:v>154.70397948999999</c:v>
                </c:pt>
                <c:pt idx="12103">
                  <c:v>154.63310242</c:v>
                </c:pt>
                <c:pt idx="12104">
                  <c:v>154.78044127999999</c:v>
                </c:pt>
                <c:pt idx="12105">
                  <c:v>154.88801574999999</c:v>
                </c:pt>
                <c:pt idx="12106">
                  <c:v>154.57202147999999</c:v>
                </c:pt>
                <c:pt idx="12107">
                  <c:v>154.72247314000001</c:v>
                </c:pt>
                <c:pt idx="12108">
                  <c:v>154.57846068999999</c:v>
                </c:pt>
                <c:pt idx="12109">
                  <c:v>154.70697021000001</c:v>
                </c:pt>
                <c:pt idx="12110">
                  <c:v>154.73565674</c:v>
                </c:pt>
                <c:pt idx="12111">
                  <c:v>154.89013671999999</c:v>
                </c:pt>
                <c:pt idx="12112">
                  <c:v>154.96385193</c:v>
                </c:pt>
                <c:pt idx="12113">
                  <c:v>154.68922423999999</c:v>
                </c:pt>
                <c:pt idx="12114">
                  <c:v>154.70275878999999</c:v>
                </c:pt>
                <c:pt idx="12115">
                  <c:v>154.61700439000001</c:v>
                </c:pt>
                <c:pt idx="12116">
                  <c:v>154.66563416</c:v>
                </c:pt>
                <c:pt idx="12117">
                  <c:v>154.74177551</c:v>
                </c:pt>
                <c:pt idx="12118">
                  <c:v>154.77522278000001</c:v>
                </c:pt>
                <c:pt idx="12119">
                  <c:v>154.96684264999999</c:v>
                </c:pt>
                <c:pt idx="12120">
                  <c:v>154.57302856000001</c:v>
                </c:pt>
                <c:pt idx="12121">
                  <c:v>154.75532532</c:v>
                </c:pt>
                <c:pt idx="12122">
                  <c:v>154.66928100999999</c:v>
                </c:pt>
                <c:pt idx="12123">
                  <c:v>154.57383727999999</c:v>
                </c:pt>
                <c:pt idx="12124">
                  <c:v>154.72932434000001</c:v>
                </c:pt>
                <c:pt idx="12125">
                  <c:v>154.80024718999999</c:v>
                </c:pt>
                <c:pt idx="12126">
                  <c:v>155.00517273</c:v>
                </c:pt>
                <c:pt idx="12127">
                  <c:v>154.77990722999999</c:v>
                </c:pt>
                <c:pt idx="12128">
                  <c:v>154.86026000999999</c:v>
                </c:pt>
                <c:pt idx="12129">
                  <c:v>154.88378906</c:v>
                </c:pt>
                <c:pt idx="12130">
                  <c:v>154.79095459000001</c:v>
                </c:pt>
                <c:pt idx="12131">
                  <c:v>154.953125</c:v>
                </c:pt>
                <c:pt idx="12132">
                  <c:v>154.96659851000001</c:v>
                </c:pt>
                <c:pt idx="12133">
                  <c:v>155.19960022000001</c:v>
                </c:pt>
                <c:pt idx="12134">
                  <c:v>154.92887877999999</c:v>
                </c:pt>
                <c:pt idx="12135">
                  <c:v>155.06007385000001</c:v>
                </c:pt>
                <c:pt idx="12136">
                  <c:v>155.00976562</c:v>
                </c:pt>
                <c:pt idx="12137">
                  <c:v>154.78797913</c:v>
                </c:pt>
                <c:pt idx="12138">
                  <c:v>154.91207886000001</c:v>
                </c:pt>
                <c:pt idx="12139">
                  <c:v>154.84996032999999</c:v>
                </c:pt>
                <c:pt idx="12140">
                  <c:v>155.12054443</c:v>
                </c:pt>
                <c:pt idx="12141">
                  <c:v>154.96145630000001</c:v>
                </c:pt>
                <c:pt idx="12142">
                  <c:v>155.02082824999999</c:v>
                </c:pt>
                <c:pt idx="12143">
                  <c:v>155.02098083000001</c:v>
                </c:pt>
                <c:pt idx="12144">
                  <c:v>154.8356781</c:v>
                </c:pt>
                <c:pt idx="12145">
                  <c:v>154.93116760000001</c:v>
                </c:pt>
                <c:pt idx="12146">
                  <c:v>154.88291931000001</c:v>
                </c:pt>
                <c:pt idx="12147">
                  <c:v>155.14921570000001</c:v>
                </c:pt>
                <c:pt idx="12148">
                  <c:v>154.9859314</c:v>
                </c:pt>
                <c:pt idx="12149">
                  <c:v>155.03762817</c:v>
                </c:pt>
                <c:pt idx="12150">
                  <c:v>155.09185790999999</c:v>
                </c:pt>
                <c:pt idx="12151">
                  <c:v>154.78547667999999</c:v>
                </c:pt>
                <c:pt idx="12152">
                  <c:v>155.03742980999999</c:v>
                </c:pt>
                <c:pt idx="12153">
                  <c:v>154.88696289000001</c:v>
                </c:pt>
                <c:pt idx="12154">
                  <c:v>155.09541321</c:v>
                </c:pt>
                <c:pt idx="12155">
                  <c:v>155.02082824999999</c:v>
                </c:pt>
                <c:pt idx="12156">
                  <c:v>155.081604</c:v>
                </c:pt>
                <c:pt idx="12157">
                  <c:v>155.20114136000001</c:v>
                </c:pt>
                <c:pt idx="12158">
                  <c:v>154.92619324</c:v>
                </c:pt>
                <c:pt idx="12159">
                  <c:v>155.18132019000001</c:v>
                </c:pt>
                <c:pt idx="12160">
                  <c:v>155.01942443999999</c:v>
                </c:pt>
                <c:pt idx="12161">
                  <c:v>155.10234070000001</c:v>
                </c:pt>
                <c:pt idx="12162">
                  <c:v>155.10673523</c:v>
                </c:pt>
                <c:pt idx="12163">
                  <c:v>155.12770080999999</c:v>
                </c:pt>
                <c:pt idx="12164">
                  <c:v>155.22709656000001</c:v>
                </c:pt>
                <c:pt idx="12165">
                  <c:v>154.86680602999999</c:v>
                </c:pt>
                <c:pt idx="12166">
                  <c:v>155.05044556000001</c:v>
                </c:pt>
                <c:pt idx="12167">
                  <c:v>154.89880371000001</c:v>
                </c:pt>
                <c:pt idx="12168">
                  <c:v>154.90791321</c:v>
                </c:pt>
                <c:pt idx="12169">
                  <c:v>154.97418213</c:v>
                </c:pt>
                <c:pt idx="12170">
                  <c:v>155.03326415999999</c:v>
                </c:pt>
                <c:pt idx="12171">
                  <c:v>155.21154784999999</c:v>
                </c:pt>
                <c:pt idx="12172">
                  <c:v>154.96542357999999</c:v>
                </c:pt>
                <c:pt idx="12173">
                  <c:v>154.9990387</c:v>
                </c:pt>
                <c:pt idx="12174">
                  <c:v>154.98826599</c:v>
                </c:pt>
                <c:pt idx="12175">
                  <c:v>154.89370728</c:v>
                </c:pt>
                <c:pt idx="12176">
                  <c:v>155.08705139</c:v>
                </c:pt>
                <c:pt idx="12177">
                  <c:v>155.04881287000001</c:v>
                </c:pt>
                <c:pt idx="12178">
                  <c:v>155.30383301000001</c:v>
                </c:pt>
                <c:pt idx="12179">
                  <c:v>155.0622406</c:v>
                </c:pt>
                <c:pt idx="12180">
                  <c:v>155.10401916999999</c:v>
                </c:pt>
                <c:pt idx="12181">
                  <c:v>155.07757568</c:v>
                </c:pt>
                <c:pt idx="12182">
                  <c:v>155.00593567000001</c:v>
                </c:pt>
                <c:pt idx="12183">
                  <c:v>155.03717040999999</c:v>
                </c:pt>
                <c:pt idx="12184">
                  <c:v>155.05224609000001</c:v>
                </c:pt>
                <c:pt idx="12185">
                  <c:v>155.19566345000001</c:v>
                </c:pt>
                <c:pt idx="12186">
                  <c:v>154.99673462000001</c:v>
                </c:pt>
                <c:pt idx="12187">
                  <c:v>155.07649230999999</c:v>
                </c:pt>
                <c:pt idx="12188">
                  <c:v>155.15724182</c:v>
                </c:pt>
                <c:pt idx="12189">
                  <c:v>154.85455322000001</c:v>
                </c:pt>
                <c:pt idx="12190">
                  <c:v>154.98802185</c:v>
                </c:pt>
                <c:pt idx="12191">
                  <c:v>154.83522034000001</c:v>
                </c:pt>
                <c:pt idx="12192">
                  <c:v>155.10426330999999</c:v>
                </c:pt>
                <c:pt idx="12193">
                  <c:v>155.01077271</c:v>
                </c:pt>
                <c:pt idx="12194">
                  <c:v>155.09848022</c:v>
                </c:pt>
                <c:pt idx="12195">
                  <c:v>155.18388367</c:v>
                </c:pt>
                <c:pt idx="12196">
                  <c:v>154.89035034</c:v>
                </c:pt>
                <c:pt idx="12197">
                  <c:v>155.16731261999999</c:v>
                </c:pt>
                <c:pt idx="12198">
                  <c:v>155.04751587000001</c:v>
                </c:pt>
                <c:pt idx="12199">
                  <c:v>155.23777770999999</c:v>
                </c:pt>
                <c:pt idx="12200">
                  <c:v>155.05335998999999</c:v>
                </c:pt>
                <c:pt idx="12201">
                  <c:v>155.15484619</c:v>
                </c:pt>
                <c:pt idx="12202">
                  <c:v>155.28422545999999</c:v>
                </c:pt>
                <c:pt idx="12203">
                  <c:v>155.01887511999999</c:v>
                </c:pt>
                <c:pt idx="12204">
                  <c:v>155.12219238</c:v>
                </c:pt>
                <c:pt idx="12205">
                  <c:v>154.99165343999999</c:v>
                </c:pt>
                <c:pt idx="12206">
                  <c:v>155.03646850999999</c:v>
                </c:pt>
                <c:pt idx="12207">
                  <c:v>155.12704468000001</c:v>
                </c:pt>
                <c:pt idx="12208">
                  <c:v>155.15634155000001</c:v>
                </c:pt>
                <c:pt idx="12209">
                  <c:v>155.33642578000001</c:v>
                </c:pt>
                <c:pt idx="12210">
                  <c:v>155.18708801</c:v>
                </c:pt>
                <c:pt idx="12211">
                  <c:v>155.23625182999999</c:v>
                </c:pt>
                <c:pt idx="12212">
                  <c:v>155.24177551</c:v>
                </c:pt>
                <c:pt idx="12213">
                  <c:v>155.03457642000001</c:v>
                </c:pt>
                <c:pt idx="12214">
                  <c:v>155.27754211000001</c:v>
                </c:pt>
                <c:pt idx="12215">
                  <c:v>155.15649414000001</c:v>
                </c:pt>
                <c:pt idx="12216">
                  <c:v>155.41215514999999</c:v>
                </c:pt>
                <c:pt idx="12217">
                  <c:v>155.17335510000001</c:v>
                </c:pt>
                <c:pt idx="12218">
                  <c:v>155.26481627999999</c:v>
                </c:pt>
                <c:pt idx="12219">
                  <c:v>155.30928040000001</c:v>
                </c:pt>
                <c:pt idx="12220">
                  <c:v>155.04220581000001</c:v>
                </c:pt>
                <c:pt idx="12221">
                  <c:v>155.24563599000001</c:v>
                </c:pt>
                <c:pt idx="12222">
                  <c:v>155.16116332999999</c:v>
                </c:pt>
                <c:pt idx="12223">
                  <c:v>155.35560608</c:v>
                </c:pt>
                <c:pt idx="12224">
                  <c:v>155.21946715999999</c:v>
                </c:pt>
                <c:pt idx="12225">
                  <c:v>155.24897766000001</c:v>
                </c:pt>
                <c:pt idx="12226">
                  <c:v>155.39463806000001</c:v>
                </c:pt>
                <c:pt idx="12227">
                  <c:v>155.07904052999999</c:v>
                </c:pt>
                <c:pt idx="12228">
                  <c:v>155.24009705</c:v>
                </c:pt>
                <c:pt idx="12229">
                  <c:v>155.14274596999999</c:v>
                </c:pt>
                <c:pt idx="12230">
                  <c:v>155.25498962</c:v>
                </c:pt>
                <c:pt idx="12231">
                  <c:v>155.30654906999999</c:v>
                </c:pt>
                <c:pt idx="12232">
                  <c:v>155.31500244</c:v>
                </c:pt>
                <c:pt idx="12233">
                  <c:v>155.51815796</c:v>
                </c:pt>
                <c:pt idx="12234">
                  <c:v>155.26351929</c:v>
                </c:pt>
                <c:pt idx="12235">
                  <c:v>155.44076537999999</c:v>
                </c:pt>
                <c:pt idx="12236">
                  <c:v>155.38081360000001</c:v>
                </c:pt>
                <c:pt idx="12237">
                  <c:v>155.33895874000001</c:v>
                </c:pt>
                <c:pt idx="12238">
                  <c:v>155.40228271000001</c:v>
                </c:pt>
                <c:pt idx="12239">
                  <c:v>155.42230225</c:v>
                </c:pt>
                <c:pt idx="12240">
                  <c:v>155.66627502</c:v>
                </c:pt>
                <c:pt idx="12241">
                  <c:v>155.38659668</c:v>
                </c:pt>
                <c:pt idx="12242">
                  <c:v>155.56878662</c:v>
                </c:pt>
                <c:pt idx="12243">
                  <c:v>155.47407532</c:v>
                </c:pt>
                <c:pt idx="12244">
                  <c:v>155.28134155000001</c:v>
                </c:pt>
                <c:pt idx="12245">
                  <c:v>155.51464844</c:v>
                </c:pt>
                <c:pt idx="12246">
                  <c:v>155.40353393999999</c:v>
                </c:pt>
                <c:pt idx="12247">
                  <c:v>155.66807556000001</c:v>
                </c:pt>
                <c:pt idx="12248">
                  <c:v>155.48513793999999</c:v>
                </c:pt>
                <c:pt idx="12249">
                  <c:v>155.62255859000001</c:v>
                </c:pt>
                <c:pt idx="12250">
                  <c:v>155.68386841</c:v>
                </c:pt>
                <c:pt idx="12251">
                  <c:v>155.34835815</c:v>
                </c:pt>
                <c:pt idx="12252">
                  <c:v>155.54286193999999</c:v>
                </c:pt>
                <c:pt idx="12253">
                  <c:v>155.49125670999999</c:v>
                </c:pt>
                <c:pt idx="12254">
                  <c:v>155.68840026999999</c:v>
                </c:pt>
                <c:pt idx="12255">
                  <c:v>155.57579041</c:v>
                </c:pt>
                <c:pt idx="12256">
                  <c:v>155.68292235999999</c:v>
                </c:pt>
                <c:pt idx="12257">
                  <c:v>155.80854797000001</c:v>
                </c:pt>
                <c:pt idx="12258">
                  <c:v>155.64703369</c:v>
                </c:pt>
                <c:pt idx="12259">
                  <c:v>155.66412353999999</c:v>
                </c:pt>
                <c:pt idx="12260">
                  <c:v>155.52787781000001</c:v>
                </c:pt>
                <c:pt idx="12261">
                  <c:v>155.68247986</c:v>
                </c:pt>
                <c:pt idx="12262">
                  <c:v>155.70042419000001</c:v>
                </c:pt>
                <c:pt idx="12263">
                  <c:v>155.67964172000001</c:v>
                </c:pt>
                <c:pt idx="12264">
                  <c:v>155.90333557</c:v>
                </c:pt>
                <c:pt idx="12265">
                  <c:v>155.6415863</c:v>
                </c:pt>
                <c:pt idx="12266">
                  <c:v>155.78115844999999</c:v>
                </c:pt>
                <c:pt idx="12267">
                  <c:v>155.72351073999999</c:v>
                </c:pt>
                <c:pt idx="12268">
                  <c:v>155.60795593</c:v>
                </c:pt>
                <c:pt idx="12269">
                  <c:v>155.67324829</c:v>
                </c:pt>
                <c:pt idx="12270">
                  <c:v>155.68515015</c:v>
                </c:pt>
                <c:pt idx="12271">
                  <c:v>155.98887633999999</c:v>
                </c:pt>
                <c:pt idx="12272">
                  <c:v>155.73451233</c:v>
                </c:pt>
                <c:pt idx="12273">
                  <c:v>155.82731627999999</c:v>
                </c:pt>
                <c:pt idx="12274">
                  <c:v>155.90176392000001</c:v>
                </c:pt>
                <c:pt idx="12275">
                  <c:v>155.58650208</c:v>
                </c:pt>
                <c:pt idx="12276">
                  <c:v>155.82380676</c:v>
                </c:pt>
                <c:pt idx="12277">
                  <c:v>155.76400756999999</c:v>
                </c:pt>
                <c:pt idx="12278">
                  <c:v>155.89198303000001</c:v>
                </c:pt>
                <c:pt idx="12279">
                  <c:v>155.83622742</c:v>
                </c:pt>
                <c:pt idx="12280">
                  <c:v>155.90989685</c:v>
                </c:pt>
                <c:pt idx="12281">
                  <c:v>156.10566711000001</c:v>
                </c:pt>
                <c:pt idx="12282">
                  <c:v>155.81941223000001</c:v>
                </c:pt>
                <c:pt idx="12283">
                  <c:v>155.95692443999999</c:v>
                </c:pt>
                <c:pt idx="12284">
                  <c:v>155.85420227</c:v>
                </c:pt>
                <c:pt idx="12285">
                  <c:v>155.80638123</c:v>
                </c:pt>
                <c:pt idx="12286">
                  <c:v>155.89633179</c:v>
                </c:pt>
                <c:pt idx="12287">
                  <c:v>156.02519226000001</c:v>
                </c:pt>
                <c:pt idx="12288">
                  <c:v>156.22772216999999</c:v>
                </c:pt>
                <c:pt idx="12289">
                  <c:v>155.98808288999999</c:v>
                </c:pt>
                <c:pt idx="12290">
                  <c:v>156.07861328000001</c:v>
                </c:pt>
                <c:pt idx="12291">
                  <c:v>156.04917907999999</c:v>
                </c:pt>
                <c:pt idx="12292">
                  <c:v>155.96508789000001</c:v>
                </c:pt>
                <c:pt idx="12293">
                  <c:v>156.10925293</c:v>
                </c:pt>
                <c:pt idx="12294">
                  <c:v>156.00579834000001</c:v>
                </c:pt>
                <c:pt idx="12295">
                  <c:v>156.25173950000001</c:v>
                </c:pt>
                <c:pt idx="12296">
                  <c:v>156.05358887</c:v>
                </c:pt>
                <c:pt idx="12297">
                  <c:v>156.21502685999999</c:v>
                </c:pt>
                <c:pt idx="12298">
                  <c:v>156.18553162000001</c:v>
                </c:pt>
                <c:pt idx="12299">
                  <c:v>155.93339538999999</c:v>
                </c:pt>
                <c:pt idx="12300">
                  <c:v>156.06027222</c:v>
                </c:pt>
                <c:pt idx="12301">
                  <c:v>156.01445007000001</c:v>
                </c:pt>
                <c:pt idx="12302">
                  <c:v>156.05406189000001</c:v>
                </c:pt>
                <c:pt idx="12303">
                  <c:v>156.06613159</c:v>
                </c:pt>
                <c:pt idx="12304">
                  <c:v>156.16331482000001</c:v>
                </c:pt>
                <c:pt idx="12305">
                  <c:v>156.22816467000001</c:v>
                </c:pt>
                <c:pt idx="12306">
                  <c:v>156.0222168</c:v>
                </c:pt>
                <c:pt idx="12307">
                  <c:v>156.12078857</c:v>
                </c:pt>
                <c:pt idx="12308">
                  <c:v>156.08137511999999</c:v>
                </c:pt>
                <c:pt idx="12309">
                  <c:v>155.9271698</c:v>
                </c:pt>
                <c:pt idx="12310">
                  <c:v>156.07765198000001</c:v>
                </c:pt>
                <c:pt idx="12311">
                  <c:v>156.01733397999999</c:v>
                </c:pt>
                <c:pt idx="12312">
                  <c:v>156.30667113999999</c:v>
                </c:pt>
                <c:pt idx="12313">
                  <c:v>156.10467528999999</c:v>
                </c:pt>
                <c:pt idx="12314">
                  <c:v>156.18034363000001</c:v>
                </c:pt>
                <c:pt idx="12315">
                  <c:v>156.2769165</c:v>
                </c:pt>
                <c:pt idx="12316">
                  <c:v>155.93582153</c:v>
                </c:pt>
                <c:pt idx="12317">
                  <c:v>156.10124207000001</c:v>
                </c:pt>
                <c:pt idx="12318">
                  <c:v>155.95689392</c:v>
                </c:pt>
                <c:pt idx="12319">
                  <c:v>155.98521423</c:v>
                </c:pt>
                <c:pt idx="12320">
                  <c:v>156.04328917999999</c:v>
                </c:pt>
                <c:pt idx="12321">
                  <c:v>156.02574157999999</c:v>
                </c:pt>
                <c:pt idx="12322">
                  <c:v>156.20443725999999</c:v>
                </c:pt>
                <c:pt idx="12323">
                  <c:v>155.93565369000001</c:v>
                </c:pt>
                <c:pt idx="12324">
                  <c:v>156.09140015</c:v>
                </c:pt>
                <c:pt idx="12325">
                  <c:v>156.02375792999999</c:v>
                </c:pt>
                <c:pt idx="12326">
                  <c:v>155.82809448</c:v>
                </c:pt>
                <c:pt idx="12327">
                  <c:v>156.00515747</c:v>
                </c:pt>
                <c:pt idx="12328">
                  <c:v>155.99397278000001</c:v>
                </c:pt>
                <c:pt idx="12329">
                  <c:v>156.19828795999999</c:v>
                </c:pt>
                <c:pt idx="12330">
                  <c:v>156.00523376000001</c:v>
                </c:pt>
                <c:pt idx="12331">
                  <c:v>156.17366028000001</c:v>
                </c:pt>
                <c:pt idx="12332">
                  <c:v>156.27705383</c:v>
                </c:pt>
                <c:pt idx="12333">
                  <c:v>155.94184874999999</c:v>
                </c:pt>
                <c:pt idx="12334">
                  <c:v>156.16474915000001</c:v>
                </c:pt>
                <c:pt idx="12335">
                  <c:v>156.09466552999999</c:v>
                </c:pt>
                <c:pt idx="12336">
                  <c:v>156.12506103999999</c:v>
                </c:pt>
                <c:pt idx="12337">
                  <c:v>156.13697815</c:v>
                </c:pt>
                <c:pt idx="12338">
                  <c:v>156.09609985</c:v>
                </c:pt>
                <c:pt idx="12339">
                  <c:v>156.32817077999999</c:v>
                </c:pt>
                <c:pt idx="12340">
                  <c:v>156.06648254000001</c:v>
                </c:pt>
                <c:pt idx="12341">
                  <c:v>156.17903136999999</c:v>
                </c:pt>
                <c:pt idx="12342">
                  <c:v>156.12297057999999</c:v>
                </c:pt>
                <c:pt idx="12343">
                  <c:v>156.02687073000001</c:v>
                </c:pt>
                <c:pt idx="12344">
                  <c:v>156.20394897</c:v>
                </c:pt>
                <c:pt idx="12345">
                  <c:v>156.02659607000001</c:v>
                </c:pt>
                <c:pt idx="12346">
                  <c:v>156.21670531999999</c:v>
                </c:pt>
                <c:pt idx="12347">
                  <c:v>156.09864807</c:v>
                </c:pt>
                <c:pt idx="12348">
                  <c:v>156.25773620999999</c:v>
                </c:pt>
                <c:pt idx="12349">
                  <c:v>156.39151000999999</c:v>
                </c:pt>
                <c:pt idx="12350">
                  <c:v>156.06864929</c:v>
                </c:pt>
                <c:pt idx="12351">
                  <c:v>156.18292235999999</c:v>
                </c:pt>
                <c:pt idx="12352">
                  <c:v>156.18548584000001</c:v>
                </c:pt>
                <c:pt idx="12353">
                  <c:v>156.01661682</c:v>
                </c:pt>
                <c:pt idx="12354">
                  <c:v>156.30145264000001</c:v>
                </c:pt>
                <c:pt idx="12355">
                  <c:v>156.17707824999999</c:v>
                </c:pt>
                <c:pt idx="12356">
                  <c:v>156.34977721999999</c:v>
                </c:pt>
                <c:pt idx="12357">
                  <c:v>156.26037597999999</c:v>
                </c:pt>
                <c:pt idx="12358">
                  <c:v>156.3513031</c:v>
                </c:pt>
                <c:pt idx="12359">
                  <c:v>156.4446106</c:v>
                </c:pt>
                <c:pt idx="12360">
                  <c:v>156.09609985</c:v>
                </c:pt>
                <c:pt idx="12361">
                  <c:v>156.24797057999999</c:v>
                </c:pt>
                <c:pt idx="12362">
                  <c:v>156.13916015999999</c:v>
                </c:pt>
                <c:pt idx="12363">
                  <c:v>156.16758727999999</c:v>
                </c:pt>
                <c:pt idx="12364">
                  <c:v>156.26303100999999</c:v>
                </c:pt>
                <c:pt idx="12365">
                  <c:v>156.20117187</c:v>
                </c:pt>
                <c:pt idx="12366">
                  <c:v>156.39178466999999</c:v>
                </c:pt>
                <c:pt idx="12367">
                  <c:v>156.27159119000001</c:v>
                </c:pt>
                <c:pt idx="12368">
                  <c:v>156.34548950000001</c:v>
                </c:pt>
                <c:pt idx="12369">
                  <c:v>156.34213256999999</c:v>
                </c:pt>
                <c:pt idx="12370">
                  <c:v>156.09910583000001</c:v>
                </c:pt>
                <c:pt idx="12371">
                  <c:v>156.37828064000001</c:v>
                </c:pt>
                <c:pt idx="12372">
                  <c:v>156.22607421999999</c:v>
                </c:pt>
                <c:pt idx="12373">
                  <c:v>156.38607787999999</c:v>
                </c:pt>
                <c:pt idx="12374">
                  <c:v>156.34010315</c:v>
                </c:pt>
                <c:pt idx="12375">
                  <c:v>156.4659729</c:v>
                </c:pt>
                <c:pt idx="12376">
                  <c:v>156.52984619</c:v>
                </c:pt>
                <c:pt idx="12377">
                  <c:v>156.38082886000001</c:v>
                </c:pt>
                <c:pt idx="12378">
                  <c:v>156.51112366000001</c:v>
                </c:pt>
                <c:pt idx="12379">
                  <c:v>156.45968628</c:v>
                </c:pt>
                <c:pt idx="12380">
                  <c:v>156.18756103999999</c:v>
                </c:pt>
                <c:pt idx="12381">
                  <c:v>156.35368346999999</c:v>
                </c:pt>
                <c:pt idx="12382">
                  <c:v>156.28962708</c:v>
                </c:pt>
                <c:pt idx="12383">
                  <c:v>156.32458496000001</c:v>
                </c:pt>
                <c:pt idx="12384">
                  <c:v>156.39839172000001</c:v>
                </c:pt>
                <c:pt idx="12385">
                  <c:v>156.45840454</c:v>
                </c:pt>
                <c:pt idx="12386">
                  <c:v>156.80558776999999</c:v>
                </c:pt>
                <c:pt idx="12387">
                  <c:v>156.57377625000001</c:v>
                </c:pt>
                <c:pt idx="12388">
                  <c:v>156.59440613000001</c:v>
                </c:pt>
                <c:pt idx="12389">
                  <c:v>156.63133239999999</c:v>
                </c:pt>
                <c:pt idx="12390">
                  <c:v>156.81729125999999</c:v>
                </c:pt>
                <c:pt idx="12391">
                  <c:v>155.28051758000001</c:v>
                </c:pt>
                <c:pt idx="12392">
                  <c:v>153.59049988000001</c:v>
                </c:pt>
                <c:pt idx="12393">
                  <c:v>152.35717772999999</c:v>
                </c:pt>
                <c:pt idx="12394">
                  <c:v>151.40980529999999</c:v>
                </c:pt>
                <c:pt idx="12395">
                  <c:v>150.59213256999999</c:v>
                </c:pt>
                <c:pt idx="12396">
                  <c:v>150.13842772999999</c:v>
                </c:pt>
                <c:pt idx="12397">
                  <c:v>149.46133423000001</c:v>
                </c:pt>
                <c:pt idx="12398">
                  <c:v>149.16586304</c:v>
                </c:pt>
                <c:pt idx="12399">
                  <c:v>148.91307068</c:v>
                </c:pt>
                <c:pt idx="12400">
                  <c:v>148.39451599</c:v>
                </c:pt>
                <c:pt idx="12401">
                  <c:v>148.24699401999999</c:v>
                </c:pt>
                <c:pt idx="12402">
                  <c:v>148.02786255000001</c:v>
                </c:pt>
                <c:pt idx="12403">
                  <c:v>147.68940735000001</c:v>
                </c:pt>
                <c:pt idx="12404">
                  <c:v>147.77140807999999</c:v>
                </c:pt>
                <c:pt idx="12405">
                  <c:v>147.50563048999999</c:v>
                </c:pt>
                <c:pt idx="12406">
                  <c:v>147.56614685</c:v>
                </c:pt>
                <c:pt idx="12407">
                  <c:v>147.52238464000001</c:v>
                </c:pt>
                <c:pt idx="12408">
                  <c:v>147.55352783000001</c:v>
                </c:pt>
                <c:pt idx="12409">
                  <c:v>147.70201111</c:v>
                </c:pt>
                <c:pt idx="12410">
                  <c:v>147.39790343999999</c:v>
                </c:pt>
                <c:pt idx="12411">
                  <c:v>147.56672667999999</c:v>
                </c:pt>
                <c:pt idx="12412">
                  <c:v>147.49534607000001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0591712"/>
        <c:axId val="430593672"/>
      </c:scatterChart>
      <c:valAx>
        <c:axId val="4305917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Time (hr)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30593672"/>
        <c:crosses val="autoZero"/>
        <c:crossBetween val="midCat"/>
      </c:valAx>
      <c:valAx>
        <c:axId val="430593672"/>
        <c:scaling>
          <c:orientation val="minMax"/>
          <c:min val="-50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Head Loss (cm)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3059171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312866089758582"/>
          <c:y val="0.5416514711976792"/>
          <c:w val="0.26970349003404276"/>
          <c:h val="0.16231109269236083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5650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 dirty="0" err="1" smtClean="0"/>
              <a:t>Isha</a:t>
            </a:r>
            <a:endParaRPr lang="es-HN"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63455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08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24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61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80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-HN" sz="1100" dirty="0" err="1" smtClean="0">
                <a:latin typeface="Arial"/>
                <a:ea typeface="Arial"/>
                <a:cs typeface="Arial"/>
                <a:sym typeface="Arial"/>
              </a:rPr>
              <a:t>Isha</a:t>
            </a:r>
            <a:endParaRPr lang="es-HN"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58575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12575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dirty="0" smtClean="0"/>
              <a:t>Michelle</a:t>
            </a:r>
            <a:endParaRPr lang="es-HN" dirty="0"/>
          </a:p>
        </p:txBody>
      </p:sp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87320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Michelle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87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Michelle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60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dirty="0" smtClean="0"/>
              <a:t>Michelle</a:t>
            </a:r>
          </a:p>
          <a:p>
            <a:pPr>
              <a:spcBef>
                <a:spcPts val="0"/>
              </a:spcBef>
              <a:buNone/>
            </a:pPr>
            <a:r>
              <a:rPr lang="es-HN" dirty="0" err="1" smtClean="0"/>
              <a:t>Isha</a:t>
            </a:r>
            <a:r>
              <a:rPr lang="es-HN" dirty="0" smtClean="0"/>
              <a:t> – </a:t>
            </a:r>
            <a:r>
              <a:rPr lang="es-HN" dirty="0" err="1" smtClean="0"/>
              <a:t>update</a:t>
            </a:r>
            <a:r>
              <a:rPr lang="es-HN" dirty="0" smtClean="0"/>
              <a:t> </a:t>
            </a:r>
            <a:r>
              <a:rPr lang="es-HN" dirty="0" err="1" smtClean="0"/>
              <a:t>photo</a:t>
            </a:r>
            <a:endParaRPr lang="es-HN" dirty="0"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14995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2440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Michelle</a:t>
            </a:r>
          </a:p>
          <a:p>
            <a:r>
              <a:rPr lang="en-US" dirty="0" smtClean="0"/>
              <a:t>Two Sand Layers: 20 cm each</a:t>
            </a:r>
          </a:p>
          <a:p>
            <a:r>
              <a:rPr lang="en-US" dirty="0" smtClean="0"/>
              <a:t>Velocity: 1.833 mm/s</a:t>
            </a:r>
          </a:p>
          <a:p>
            <a:r>
              <a:rPr lang="en-US" dirty="0" smtClean="0"/>
              <a:t>Flow Rate: 0.984 mL/s</a:t>
            </a:r>
            <a:endParaRPr lang="en-US" dirty="0"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7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258636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 smtClean="0"/>
              <a:t>The sand kept leaving the filter through the inlet system while backwashing the filter.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The air kept entering the system, each time a tubing was removed for cleaning causing trouble with the filtering. The air was removed by backwashing and hitting the filter with mallet.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We had to bypass the </a:t>
            </a:r>
            <a:r>
              <a:rPr lang="en-US" baseline="0" dirty="0" err="1" smtClean="0"/>
              <a:t>flocculator</a:t>
            </a:r>
            <a:r>
              <a:rPr lang="en-US" baseline="0" dirty="0" smtClean="0"/>
              <a:t> as the </a:t>
            </a:r>
            <a:r>
              <a:rPr lang="en-US" baseline="0" dirty="0" err="1" smtClean="0"/>
              <a:t>flocculator</a:t>
            </a:r>
            <a:r>
              <a:rPr lang="en-US" baseline="0" dirty="0" smtClean="0"/>
              <a:t> could not take the high energy dissipation and clay and coagulant started clogging the filter.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PID control was unsuccessful in controlling the </a:t>
            </a:r>
            <a:r>
              <a:rPr lang="en-US" baseline="0" smtClean="0"/>
              <a:t>influent turbidity.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79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71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13/12/2015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13/12/2015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13/12/2015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13/12/2015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5167746" y="3733800"/>
            <a:ext cx="3962399" cy="1371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</a:pPr>
            <a:r>
              <a:rPr lang="es-HN" sz="2800" b="1" dirty="0" err="1">
                <a:solidFill>
                  <a:schemeClr val="lt1"/>
                </a:solidFill>
              </a:rPr>
              <a:t>Isha</a:t>
            </a:r>
            <a:r>
              <a:rPr lang="es-HN" sz="2800" b="1" dirty="0">
                <a:solidFill>
                  <a:schemeClr val="lt1"/>
                </a:solidFill>
              </a:rPr>
              <a:t> </a:t>
            </a:r>
            <a:r>
              <a:rPr lang="es-HN" sz="2800" b="1" dirty="0" err="1" smtClean="0">
                <a:solidFill>
                  <a:schemeClr val="lt1"/>
                </a:solidFill>
              </a:rPr>
              <a:t>Chaknalwar</a:t>
            </a:r>
            <a:endParaRPr lang="es-HN" sz="2800" b="1" i="0" u="none" strike="noStrike" cap="none" baseline="0" dirty="0" smtClea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i="0" u="none" strike="noStrike" cap="none" baseline="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Theresa</a:t>
            </a:r>
            <a:r>
              <a:rPr lang="es-HN" sz="2800" b="1" i="0" u="none" strike="noStrike" cap="none" baseline="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i="0" u="none" strike="noStrike" cap="none" baseline="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Chu</a:t>
            </a:r>
            <a:endParaRPr lang="es-HN" sz="2800" b="1" dirty="0">
              <a:solidFill>
                <a:schemeClr val="lt1"/>
              </a:solidFill>
            </a:endParaRPr>
          </a:p>
          <a:p>
            <a:pPr marL="0" marR="0" lvl="0" indent="0" algn="r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dirty="0">
                <a:solidFill>
                  <a:schemeClr val="lt1"/>
                </a:solidFill>
              </a:rPr>
              <a:t>Michelle Lee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5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Stacked Rapid Sand (StaRS) Filter Theory</a:t>
            </a:r>
          </a:p>
        </p:txBody>
      </p:sp>
    </p:spTree>
    <p:extLst>
      <p:ext uri="{BB962C8B-B14F-4D97-AF65-F5344CB8AC3E}">
        <p14:creationId xmlns:p14="http://schemas.microsoft.com/office/powerpoint/2010/main" val="28451135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PID Control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1600201"/>
            <a:ext cx="3276600" cy="4724399"/>
          </a:xfrm>
        </p:spPr>
        <p:txBody>
          <a:bodyPr/>
          <a:lstStyle/>
          <a:p>
            <a:r>
              <a:rPr lang="en-US" sz="3200" dirty="0"/>
              <a:t>P = </a:t>
            </a:r>
            <a:r>
              <a:rPr lang="en-US" sz="3200" dirty="0" smtClean="0"/>
              <a:t>0.7</a:t>
            </a:r>
          </a:p>
          <a:p>
            <a:r>
              <a:rPr lang="en-US" sz="3200" dirty="0" smtClean="0"/>
              <a:t>I </a:t>
            </a:r>
            <a:r>
              <a:rPr lang="en-US" sz="3200" dirty="0"/>
              <a:t>= 0.5</a:t>
            </a:r>
          </a:p>
          <a:p>
            <a:r>
              <a:rPr lang="en-US" sz="3200" dirty="0"/>
              <a:t>Inconsistent influent turbidity</a:t>
            </a:r>
          </a:p>
          <a:p>
            <a:r>
              <a:rPr lang="en-US" sz="3200" dirty="0" err="1" smtClean="0"/>
              <a:t>ProCoDA</a:t>
            </a:r>
            <a:r>
              <a:rPr lang="en-US" sz="3200" dirty="0" smtClean="0"/>
              <a:t> </a:t>
            </a:r>
            <a:r>
              <a:rPr lang="en-US" sz="3200" dirty="0"/>
              <a:t>– </a:t>
            </a:r>
            <a:r>
              <a:rPr lang="en-US" sz="3200" dirty="0" smtClean="0"/>
              <a:t>occasional turbidity reading is -999</a:t>
            </a:r>
            <a:endParaRPr lang="en-US" sz="32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467874"/>
              </p:ext>
            </p:extLst>
          </p:nvPr>
        </p:nvGraphicFramePr>
        <p:xfrm>
          <a:off x="3429000" y="1506537"/>
          <a:ext cx="5715000" cy="536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45573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Influent Turbidity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354" y="6488668"/>
            <a:ext cx="2339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PACl</a:t>
            </a:r>
            <a:r>
              <a:rPr lang="en-US" dirty="0" smtClean="0"/>
              <a:t> Dosage: 2 mg Al/L</a:t>
            </a:r>
            <a:endParaRPr lang="en-US" dirty="0" smtClean="0">
              <a:latin typeface="+mn-lt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/>
        </p:nvGraphicFramePr>
        <p:xfrm>
          <a:off x="228600" y="1535277"/>
          <a:ext cx="8686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4318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Conditions</a:t>
            </a:r>
          </a:p>
        </p:txBody>
      </p:sp>
      <p:sp>
        <p:nvSpPr>
          <p:cNvPr id="171" name="Shape 171"/>
          <p:cNvSpPr txBox="1">
            <a:spLocks noGrp="1"/>
          </p:cNvSpPr>
          <p:nvPr>
            <p:ph type="body" idx="4294967295"/>
          </p:nvPr>
        </p:nvSpPr>
        <p:spPr>
          <a:xfrm>
            <a:off x="90759" y="1663700"/>
            <a:ext cx="6767241" cy="5194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s-HN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</a:t>
            </a:r>
            <a:r>
              <a:rPr lang="es-HN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Influent</a:t>
            </a:r>
            <a:r>
              <a:rPr lang="es-HN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Turbidity</a:t>
            </a:r>
            <a:r>
              <a:rPr lang="es-HN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5 NTU</a:t>
            </a:r>
            <a:endParaRPr lang="es-HN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s-HN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PACl</a:t>
            </a:r>
            <a:r>
              <a:rPr lang="es-HN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dose</a:t>
            </a:r>
            <a:r>
              <a:rPr lang="es-HN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-HN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0.2 mg Al/L</a:t>
            </a:r>
            <a:endParaRPr lang="es-HN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0" y="2895600"/>
            <a:ext cx="4246539" cy="3607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77181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Turbidity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354" y="6488668"/>
            <a:ext cx="2339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PACl</a:t>
            </a:r>
            <a:r>
              <a:rPr lang="en-US" dirty="0" smtClean="0"/>
              <a:t> Dosage: 2 mg Al/L</a:t>
            </a:r>
            <a:endParaRPr lang="en-US" dirty="0" smtClean="0">
              <a:latin typeface="+mn-lt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483636"/>
              </p:ext>
            </p:extLst>
          </p:nvPr>
        </p:nvGraphicFramePr>
        <p:xfrm>
          <a:off x="228600" y="1535277"/>
          <a:ext cx="8686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38725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Effluent Turbidity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7210682"/>
              </p:ext>
            </p:extLst>
          </p:nvPr>
        </p:nvGraphicFramePr>
        <p:xfrm>
          <a:off x="457200" y="1554480"/>
          <a:ext cx="8229600" cy="530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54" y="6488668"/>
            <a:ext cx="2339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PACl</a:t>
            </a:r>
            <a:r>
              <a:rPr lang="en-US" dirty="0" smtClean="0"/>
              <a:t> Dosage: 2 mg Al/L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03608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Effluent Turbidity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4295749"/>
              </p:ext>
            </p:extLst>
          </p:nvPr>
        </p:nvGraphicFramePr>
        <p:xfrm>
          <a:off x="457200" y="1554480"/>
          <a:ext cx="8229600" cy="530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54" y="6488668"/>
            <a:ext cx="2339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PACl</a:t>
            </a:r>
            <a:r>
              <a:rPr lang="en-US" dirty="0" smtClean="0"/>
              <a:t> Dosage: 2 mg Al/L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56134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pC</a:t>
            </a:r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0" y="1600200"/>
            <a:ext cx="3810000" cy="5334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/>
              <a:t>pC</a:t>
            </a:r>
            <a:r>
              <a:rPr lang="en-US" sz="2400" dirty="0" smtClean="0"/>
              <a:t>*= -LOG(Effluent/Influent)</a:t>
            </a:r>
            <a:endParaRPr lang="en-US" sz="2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02647"/>
              </p:ext>
            </p:extLst>
          </p:nvPr>
        </p:nvGraphicFramePr>
        <p:xfrm>
          <a:off x="609600" y="1981200"/>
          <a:ext cx="79248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54" y="6488668"/>
            <a:ext cx="2339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PACl</a:t>
            </a:r>
            <a:r>
              <a:rPr lang="en-US" dirty="0" smtClean="0"/>
              <a:t> Dosage: 2 mg Al/L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89095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2326193"/>
              </p:ext>
            </p:extLst>
          </p:nvPr>
        </p:nvGraphicFramePr>
        <p:xfrm>
          <a:off x="304800" y="1676400"/>
          <a:ext cx="8382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54" y="6488668"/>
            <a:ext cx="2339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PACl</a:t>
            </a:r>
            <a:r>
              <a:rPr lang="en-US" dirty="0" smtClean="0"/>
              <a:t> Dosage: 2 mg Al/L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2071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3600" dirty="0" smtClean="0"/>
              <a:t>Head loss: 8 cm/</a:t>
            </a:r>
            <a:r>
              <a:rPr lang="en-US" sz="3600" dirty="0" err="1" smtClean="0"/>
              <a:t>hr</a:t>
            </a:r>
            <a:endParaRPr lang="en-US" sz="3600" dirty="0" smtClean="0"/>
          </a:p>
          <a:p>
            <a:pPr>
              <a:lnSpc>
                <a:spcPct val="150000"/>
              </a:lnSpc>
            </a:pPr>
            <a:r>
              <a:rPr lang="en-US" sz="3600" dirty="0" smtClean="0"/>
              <a:t>Time till failure: 16 </a:t>
            </a:r>
            <a:r>
              <a:rPr lang="en-US" sz="3600" dirty="0" err="1" smtClean="0"/>
              <a:t>hr</a:t>
            </a:r>
            <a:endParaRPr lang="en-US" sz="3600" dirty="0" smtClean="0"/>
          </a:p>
          <a:p>
            <a:pPr>
              <a:lnSpc>
                <a:spcPct val="150000"/>
              </a:lnSpc>
            </a:pPr>
            <a:r>
              <a:rPr lang="en-US" sz="3600" dirty="0" smtClean="0"/>
              <a:t>Inlet system control</a:t>
            </a:r>
          </a:p>
          <a:p>
            <a:pPr>
              <a:lnSpc>
                <a:spcPct val="150000"/>
              </a:lnSpc>
            </a:pPr>
            <a:r>
              <a:rPr lang="en-US" sz="3600" dirty="0" smtClean="0"/>
              <a:t>PID control calibration method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349446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78" name="Shape 178"/>
          <p:cNvSpPr txBox="1">
            <a:spLocks noGrp="1"/>
          </p:cNvSpPr>
          <p:nvPr>
            <p:ph type="body" idx="4294967295"/>
          </p:nvPr>
        </p:nvSpPr>
        <p:spPr>
          <a:xfrm>
            <a:off x="457201" y="1524000"/>
            <a:ext cx="4724400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3600" dirty="0" smtClean="0"/>
              <a:t>PID Control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3600" dirty="0" smtClean="0"/>
              <a:t>Inlet system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3600" dirty="0" smtClean="0"/>
              <a:t>Run experiments with varying </a:t>
            </a:r>
            <a:r>
              <a:rPr lang="en-US" sz="3600" dirty="0" err="1" smtClean="0"/>
              <a:t>PACl</a:t>
            </a:r>
            <a:r>
              <a:rPr lang="en-US" sz="3600" dirty="0" smtClean="0"/>
              <a:t> dose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3600" dirty="0" smtClean="0"/>
              <a:t>Create mathematical model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981200"/>
            <a:ext cx="3349388" cy="44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438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42378" y="1981200"/>
            <a:ext cx="1049867" cy="9099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" name="Shape 76"/>
          <p:cNvGrpSpPr/>
          <p:nvPr/>
        </p:nvGrpSpPr>
        <p:grpSpPr>
          <a:xfrm flipH="1">
            <a:off x="6042898" y="1698249"/>
            <a:ext cx="1706033" cy="4781550"/>
            <a:chOff x="0" y="0"/>
            <a:chExt cx="1485900" cy="4343400"/>
          </a:xfrm>
        </p:grpSpPr>
        <p:grpSp>
          <p:nvGrpSpPr>
            <p:cNvPr id="77" name="Shape 77"/>
            <p:cNvGrpSpPr/>
            <p:nvPr/>
          </p:nvGrpSpPr>
          <p:grpSpPr>
            <a:xfrm>
              <a:off x="0" y="0"/>
              <a:ext cx="1485900" cy="4343400"/>
              <a:chOff x="0" y="0"/>
              <a:chExt cx="1485900" cy="4343400"/>
            </a:xfrm>
          </p:grpSpPr>
          <p:sp>
            <p:nvSpPr>
              <p:cNvPr id="78" name="Shape 78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rgbClr val="C4BD97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Shape 79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 w="254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0" name="Shape 80"/>
              <p:cNvCxnSpPr/>
              <p:nvPr/>
            </p:nvCxnSpPr>
            <p:spPr>
              <a:xfrm rot="10800000">
                <a:off x="0" y="1076325"/>
                <a:ext cx="5715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Shape 81"/>
              <p:cNvCxnSpPr/>
              <p:nvPr/>
            </p:nvCxnSpPr>
            <p:spPr>
              <a:xfrm rot="10800000">
                <a:off x="0" y="4295775"/>
                <a:ext cx="5715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" name="Shape 82"/>
              <p:cNvCxnSpPr/>
              <p:nvPr/>
            </p:nvCxnSpPr>
            <p:spPr>
              <a:xfrm rot="10800000">
                <a:off x="0" y="2105025"/>
                <a:ext cx="5715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" name="Shape 83"/>
              <p:cNvCxnSpPr/>
              <p:nvPr/>
            </p:nvCxnSpPr>
            <p:spPr>
              <a:xfrm rot="10800000">
                <a:off x="0" y="3200400"/>
                <a:ext cx="5715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4" name="Shape 84"/>
            <p:cNvCxnSpPr/>
            <p:nvPr/>
          </p:nvCxnSpPr>
          <p:spPr>
            <a:xfrm>
              <a:off x="590550" y="1076325"/>
              <a:ext cx="824344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85" name="Shape 85"/>
            <p:cNvCxnSpPr/>
            <p:nvPr/>
          </p:nvCxnSpPr>
          <p:spPr>
            <a:xfrm>
              <a:off x="590664" y="1604366"/>
              <a:ext cx="824229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86" name="Shape 86"/>
            <p:cNvCxnSpPr/>
            <p:nvPr/>
          </p:nvCxnSpPr>
          <p:spPr>
            <a:xfrm>
              <a:off x="584243" y="2105025"/>
              <a:ext cx="824344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87" name="Shape 87"/>
            <p:cNvCxnSpPr/>
            <p:nvPr/>
          </p:nvCxnSpPr>
          <p:spPr>
            <a:xfrm>
              <a:off x="584243" y="2641650"/>
              <a:ext cx="824344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88" name="Shape 88"/>
            <p:cNvCxnSpPr/>
            <p:nvPr/>
          </p:nvCxnSpPr>
          <p:spPr>
            <a:xfrm>
              <a:off x="571500" y="3200400"/>
              <a:ext cx="824344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89" name="Shape 89"/>
            <p:cNvCxnSpPr/>
            <p:nvPr/>
          </p:nvCxnSpPr>
          <p:spPr>
            <a:xfrm>
              <a:off x="598243" y="3771900"/>
              <a:ext cx="824344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90" name="Shape 90"/>
            <p:cNvCxnSpPr/>
            <p:nvPr/>
          </p:nvCxnSpPr>
          <p:spPr>
            <a:xfrm>
              <a:off x="571500" y="4295775"/>
              <a:ext cx="824344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2819400" y="121023"/>
            <a:ext cx="6324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Stacked Rapid Sand Filters</a:t>
            </a:r>
          </a:p>
        </p:txBody>
      </p:sp>
      <p:sp>
        <p:nvSpPr>
          <p:cNvPr id="93" name="Shape 93"/>
          <p:cNvSpPr/>
          <p:nvPr/>
        </p:nvSpPr>
        <p:spPr>
          <a:xfrm rot="10800000" flipH="1">
            <a:off x="6397978" y="3064042"/>
            <a:ext cx="342899" cy="288757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8FE2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" name="Shape 94"/>
          <p:cNvSpPr/>
          <p:nvPr/>
        </p:nvSpPr>
        <p:spPr>
          <a:xfrm rot="10800000" flipH="1">
            <a:off x="6419850" y="4140645"/>
            <a:ext cx="342899" cy="288757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8FE2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" name="Shape 95"/>
          <p:cNvSpPr/>
          <p:nvPr/>
        </p:nvSpPr>
        <p:spPr>
          <a:xfrm rot="10800000" flipH="1">
            <a:off x="6419850" y="5402179"/>
            <a:ext cx="342899" cy="288757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8FE2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6397978" y="3581400"/>
            <a:ext cx="342899" cy="288757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8FE2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6419850" y="4800600"/>
            <a:ext cx="342899" cy="288757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8FE2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6419850" y="6019800"/>
            <a:ext cx="342899" cy="288757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8FE2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99" name="Shape 99"/>
          <p:cNvCxnSpPr/>
          <p:nvPr/>
        </p:nvCxnSpPr>
        <p:spPr>
          <a:xfrm rot="10800000">
            <a:off x="7391400" y="2883150"/>
            <a:ext cx="685799" cy="0"/>
          </a:xfrm>
          <a:prstGeom prst="straightConnector1">
            <a:avLst/>
          </a:prstGeom>
          <a:solidFill>
            <a:schemeClr val="accent1"/>
          </a:solidFill>
          <a:ln w="57150" cap="flat" cmpd="sng">
            <a:solidFill>
              <a:srgbClr val="8FE2FF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0" name="Shape 100"/>
          <p:cNvCxnSpPr/>
          <p:nvPr/>
        </p:nvCxnSpPr>
        <p:spPr>
          <a:xfrm rot="10800000">
            <a:off x="7391400" y="4015623"/>
            <a:ext cx="685799" cy="0"/>
          </a:xfrm>
          <a:prstGeom prst="straightConnector1">
            <a:avLst/>
          </a:prstGeom>
          <a:solidFill>
            <a:schemeClr val="accent1"/>
          </a:solidFill>
          <a:ln w="57150" cap="flat" cmpd="sng">
            <a:solidFill>
              <a:srgbClr val="8FE2FF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1" name="Shape 101"/>
          <p:cNvCxnSpPr/>
          <p:nvPr/>
        </p:nvCxnSpPr>
        <p:spPr>
          <a:xfrm rot="10800000">
            <a:off x="7351889" y="5221496"/>
            <a:ext cx="685799" cy="0"/>
          </a:xfrm>
          <a:prstGeom prst="straightConnector1">
            <a:avLst/>
          </a:prstGeom>
          <a:solidFill>
            <a:schemeClr val="accent1"/>
          </a:solidFill>
          <a:ln w="57150" cap="flat" cmpd="sng">
            <a:solidFill>
              <a:srgbClr val="8FE2FF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2" name="Shape 102"/>
          <p:cNvCxnSpPr/>
          <p:nvPr/>
        </p:nvCxnSpPr>
        <p:spPr>
          <a:xfrm rot="10800000">
            <a:off x="7391400" y="6421382"/>
            <a:ext cx="685799" cy="0"/>
          </a:xfrm>
          <a:prstGeom prst="straightConnector1">
            <a:avLst/>
          </a:prstGeom>
          <a:solidFill>
            <a:schemeClr val="accent1"/>
          </a:solidFill>
          <a:ln w="57150" cap="flat" cmpd="sng">
            <a:solidFill>
              <a:srgbClr val="8FE2FF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03" name="Shape 103"/>
          <p:cNvSpPr/>
          <p:nvPr/>
        </p:nvSpPr>
        <p:spPr>
          <a:xfrm>
            <a:off x="6284025" y="3124200"/>
            <a:ext cx="609599" cy="2971799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8FE2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104" name="Shape 104"/>
          <p:cNvCxnSpPr/>
          <p:nvPr/>
        </p:nvCxnSpPr>
        <p:spPr>
          <a:xfrm>
            <a:off x="7092245" y="5850648"/>
            <a:ext cx="656166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5" name="Shape 105"/>
          <p:cNvCxnSpPr/>
          <p:nvPr/>
        </p:nvCxnSpPr>
        <p:spPr>
          <a:xfrm>
            <a:off x="7078132" y="4606382"/>
            <a:ext cx="656166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6" name="Shape 106"/>
          <p:cNvCxnSpPr/>
          <p:nvPr/>
        </p:nvCxnSpPr>
        <p:spPr>
          <a:xfrm>
            <a:off x="7092245" y="3469682"/>
            <a:ext cx="656166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7" name="Shape 107"/>
          <p:cNvCxnSpPr/>
          <p:nvPr/>
        </p:nvCxnSpPr>
        <p:spPr>
          <a:xfrm rot="10800000" flipH="1">
            <a:off x="7420328" y="4596582"/>
            <a:ext cx="704997" cy="3591"/>
          </a:xfrm>
          <a:prstGeom prst="straightConnector1">
            <a:avLst/>
          </a:prstGeom>
          <a:solidFill>
            <a:schemeClr val="accent1"/>
          </a:solidFill>
          <a:ln w="57150" cap="flat" cmpd="sng">
            <a:solidFill>
              <a:schemeClr val="accent1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8" name="Shape 108"/>
          <p:cNvCxnSpPr/>
          <p:nvPr/>
        </p:nvCxnSpPr>
        <p:spPr>
          <a:xfrm rot="10800000" flipH="1">
            <a:off x="7372202" y="5842864"/>
            <a:ext cx="704997" cy="3591"/>
          </a:xfrm>
          <a:prstGeom prst="straightConnector1">
            <a:avLst/>
          </a:prstGeom>
          <a:solidFill>
            <a:schemeClr val="accent1"/>
          </a:solidFill>
          <a:ln w="57150" cap="flat" cmpd="sng">
            <a:solidFill>
              <a:schemeClr val="accent1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9" name="Shape 109"/>
          <p:cNvCxnSpPr/>
          <p:nvPr/>
        </p:nvCxnSpPr>
        <p:spPr>
          <a:xfrm rot="10800000" flipH="1">
            <a:off x="7391400" y="3458087"/>
            <a:ext cx="704997" cy="3591"/>
          </a:xfrm>
          <a:prstGeom prst="straightConnector1">
            <a:avLst/>
          </a:prstGeom>
          <a:solidFill>
            <a:schemeClr val="accent1"/>
          </a:solidFill>
          <a:ln w="57150" cap="flat" cmpd="sng">
            <a:solidFill>
              <a:schemeClr val="accent1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378466" cy="4525963"/>
          </a:xfrm>
        </p:spPr>
        <p:txBody>
          <a:bodyPr/>
          <a:lstStyle/>
          <a:p>
            <a:pPr marL="0" indent="0">
              <a:buSzPct val="25000"/>
              <a:buNone/>
            </a:pPr>
            <a:r>
              <a:rPr 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Sta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cked </a:t>
            </a:r>
            <a:r>
              <a:rPr 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apid </a:t>
            </a:r>
            <a:r>
              <a:rPr 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and (</a:t>
            </a:r>
            <a:r>
              <a:rPr lang="en-US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StaRS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) </a:t>
            </a:r>
            <a:r>
              <a:rPr 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ilter/</a:t>
            </a:r>
            <a:r>
              <a:rPr 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iltration</a:t>
            </a:r>
          </a:p>
          <a:p>
            <a:pPr marL="514350" lvl="0" indent="-5143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Invented by </a:t>
            </a:r>
            <a:r>
              <a:rPr lang="en-US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AguaClara</a:t>
            </a:r>
            <a:endParaRPr lang="en-US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514350" lvl="0" indent="-5143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U</a:t>
            </a:r>
            <a:r>
              <a:rPr lang="en-US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sed 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 newer plants</a:t>
            </a:r>
          </a:p>
          <a:p>
            <a:pPr marL="514350" lvl="0" indent="-5143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Water enters the filter through orifices in the pipes</a:t>
            </a:r>
          </a:p>
          <a:p>
            <a:pPr marL="514350" lvl="0" indent="-5143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Sand captures colloids</a:t>
            </a:r>
          </a:p>
          <a:p>
            <a:pPr marL="514350" lvl="0" indent="-5143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Allows for entirely gravity-powered water filtration</a:t>
            </a:r>
          </a:p>
          <a:p>
            <a:pPr marL="514350" indent="-514350">
              <a:spcBef>
                <a:spcPts val="560"/>
              </a:spcBef>
            </a:pPr>
            <a:endParaRPr lang="en-US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717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Shape 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7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454766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 smtClean="0"/>
              <a:t>Mathematical model</a:t>
            </a:r>
          </a:p>
          <a:p>
            <a:r>
              <a:rPr lang="en-US" sz="3600" dirty="0" smtClean="0"/>
              <a:t>Build filter apparatus</a:t>
            </a:r>
          </a:p>
          <a:p>
            <a:r>
              <a:rPr lang="en-US" sz="3600" dirty="0" smtClean="0"/>
              <a:t>Assess </a:t>
            </a:r>
            <a:r>
              <a:rPr lang="en-US" sz="3600" dirty="0"/>
              <a:t>filter </a:t>
            </a:r>
            <a:r>
              <a:rPr lang="en-US" sz="3600" dirty="0" smtClean="0"/>
              <a:t>performance</a:t>
            </a:r>
          </a:p>
          <a:p>
            <a:r>
              <a:rPr lang="en-US" sz="3600" dirty="0" smtClean="0"/>
              <a:t>Measure head loss across sand</a:t>
            </a:r>
          </a:p>
          <a:p>
            <a:r>
              <a:rPr lang="en-US" sz="3600" dirty="0" smtClean="0"/>
              <a:t>Measure influent and effluent turbidity</a:t>
            </a:r>
          </a:p>
          <a:p>
            <a:r>
              <a:rPr lang="en-US" sz="3600" dirty="0" smtClean="0"/>
              <a:t>Achieve turbidity breakthrough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200983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81400"/>
            <a:ext cx="2421340" cy="305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25908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4495800" cy="48768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err="1" smtClean="0"/>
              <a:t>Flocs</a:t>
            </a:r>
            <a:r>
              <a:rPr lang="en-US" sz="3600" dirty="0" smtClean="0"/>
              <a:t> build-up in sand pores, causing:</a:t>
            </a:r>
          </a:p>
          <a:p>
            <a:r>
              <a:rPr lang="en-US" sz="3600" dirty="0" smtClean="0"/>
              <a:t>Increase</a:t>
            </a:r>
          </a:p>
          <a:p>
            <a:pPr lvl="1"/>
            <a:r>
              <a:rPr lang="en-US" sz="3200" dirty="0" smtClean="0"/>
              <a:t>Head loss</a:t>
            </a:r>
          </a:p>
          <a:p>
            <a:pPr lvl="1"/>
            <a:r>
              <a:rPr lang="en-US" sz="3200" dirty="0" smtClean="0"/>
              <a:t>Shear force</a:t>
            </a:r>
          </a:p>
          <a:p>
            <a:pPr lvl="1"/>
            <a:r>
              <a:rPr lang="en-US" sz="3200" dirty="0" smtClean="0"/>
              <a:t>Water velocity</a:t>
            </a:r>
          </a:p>
          <a:p>
            <a:r>
              <a:rPr lang="en-US" sz="3600" dirty="0" smtClean="0"/>
              <a:t>Decrease</a:t>
            </a:r>
          </a:p>
          <a:p>
            <a:pPr lvl="1"/>
            <a:r>
              <a:rPr lang="en-US" sz="3200" dirty="0" smtClean="0"/>
              <a:t>Pore diameter  </a:t>
            </a:r>
          </a:p>
        </p:txBody>
      </p:sp>
    </p:spTree>
    <p:extLst>
      <p:ext uri="{BB962C8B-B14F-4D97-AF65-F5344CB8AC3E}">
        <p14:creationId xmlns:p14="http://schemas.microsoft.com/office/powerpoint/2010/main" val="2154680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Apparatus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00200"/>
            <a:ext cx="9110662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047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Apparatus</a:t>
            </a:r>
          </a:p>
        </p:txBody>
      </p:sp>
      <p:pic>
        <p:nvPicPr>
          <p:cNvPr id="134" name="Shape 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29" y="1524000"/>
            <a:ext cx="7988018" cy="518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0014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/>
              <a:t>Filter Design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4294967295"/>
          </p:nvPr>
        </p:nvSpPr>
        <p:spPr>
          <a:xfrm>
            <a:off x="14515" y="1676400"/>
            <a:ext cx="5624286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/>
              <a:t>Remove slotted pipes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smtClean="0">
                <a:sym typeface="Wingdings" panose="05000000000000000000" pitchFamily="2" charset="2"/>
              </a:rPr>
              <a:t>orifice</a:t>
            </a:r>
          </a:p>
          <a:p>
            <a:r>
              <a:rPr lang="en-US" dirty="0" smtClean="0"/>
              <a:t>Orifice </a:t>
            </a:r>
            <a:r>
              <a:rPr lang="en-US" dirty="0"/>
              <a:t>facing </a:t>
            </a:r>
            <a:r>
              <a:rPr lang="en-US" dirty="0" smtClean="0"/>
              <a:t>downward</a:t>
            </a:r>
          </a:p>
          <a:p>
            <a:r>
              <a:rPr lang="en-US" dirty="0" smtClean="0"/>
              <a:t>New </a:t>
            </a:r>
            <a:r>
              <a:rPr lang="en-US" dirty="0"/>
              <a:t>design avoids clogging of the inlet system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905000"/>
            <a:ext cx="3429000" cy="4572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781800" y="4724400"/>
            <a:ext cx="533400" cy="4572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267200" y="4876800"/>
            <a:ext cx="25146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Shape 1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914400" y="4590563"/>
            <a:ext cx="3352800" cy="2267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292322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Flow in Filter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https://drive.google.com/file/d/0B_IH1uAWiIRwUzBwazZkc3ZNa00/view?usp=sharing</a:t>
            </a:r>
          </a:p>
        </p:txBody>
      </p:sp>
    </p:spTree>
    <p:extLst>
      <p:ext uri="{BB962C8B-B14F-4D97-AF65-F5344CB8AC3E}">
        <p14:creationId xmlns:p14="http://schemas.microsoft.com/office/powerpoint/2010/main" val="3166093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Issues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Inlet system: sand leaves filter column during backwash</a:t>
            </a:r>
          </a:p>
          <a:p>
            <a:r>
              <a:rPr lang="en-US" dirty="0" smtClean="0"/>
              <a:t>Air in system</a:t>
            </a:r>
          </a:p>
          <a:p>
            <a:r>
              <a:rPr lang="en-US" dirty="0" err="1" smtClean="0"/>
              <a:t>Flocculator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PID Control</a:t>
            </a:r>
          </a:p>
          <a:p>
            <a:endParaRPr lang="en-US" dirty="0"/>
          </a:p>
        </p:txBody>
      </p:sp>
      <p:pic>
        <p:nvPicPr>
          <p:cNvPr id="5" name="Shape 1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1849" y="4114800"/>
            <a:ext cx="1889302" cy="2442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9965" y="2615120"/>
            <a:ext cx="3535069" cy="265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526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2526</TotalTime>
  <Words>441</Words>
  <Application>Microsoft Office PowerPoint</Application>
  <PresentationFormat>On-screen Show (4:3)</PresentationFormat>
  <Paragraphs>117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Candara</vt:lpstr>
      <vt:lpstr>Noto Symbol</vt:lpstr>
      <vt:lpstr>Questrial</vt:lpstr>
      <vt:lpstr>Wingdings</vt:lpstr>
      <vt:lpstr>AguaClara English</vt:lpstr>
      <vt:lpstr>Stacked Rapid Sand (StaRS) Filter Theory</vt:lpstr>
      <vt:lpstr>Stacked Rapid Sand Filters</vt:lpstr>
      <vt:lpstr>Purpose</vt:lpstr>
      <vt:lpstr>Theory</vt:lpstr>
      <vt:lpstr>Experimental Apparatus</vt:lpstr>
      <vt:lpstr>Experimental Apparatus</vt:lpstr>
      <vt:lpstr>Filter Design</vt:lpstr>
      <vt:lpstr>Water Flow in Filter</vt:lpstr>
      <vt:lpstr>Technical Issues</vt:lpstr>
      <vt:lpstr>PID Control</vt:lpstr>
      <vt:lpstr>Influent Turbidity</vt:lpstr>
      <vt:lpstr>Experimental Conditions</vt:lpstr>
      <vt:lpstr>Turbidity</vt:lpstr>
      <vt:lpstr>Effluent Turbidity</vt:lpstr>
      <vt:lpstr>Effluent Turbidity</vt:lpstr>
      <vt:lpstr>pC*</vt:lpstr>
      <vt:lpstr>Head Loss</vt:lpstr>
      <vt:lpstr>Conclusions</vt:lpstr>
      <vt:lpstr>Future Work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Bobo</cp:lastModifiedBy>
  <cp:revision>81</cp:revision>
  <dcterms:created xsi:type="dcterms:W3CDTF">2013-12-01T20:00:38Z</dcterms:created>
  <dcterms:modified xsi:type="dcterms:W3CDTF">2015-12-13T18:20:06Z</dcterms:modified>
</cp:coreProperties>
</file>